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</p:sldIdLst>
  <p:sldSz cx="17881600" cy="10058400"/>
  <p:notesSz cx="7772400" cy="10058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9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40" d="100"/>
          <a:sy n="140" d="100"/>
        </p:scale>
        <p:origin x="-4548" y="-5598"/>
      </p:cViewPr>
      <p:guideLst>
        <p:guide orient="horz" pos="2880"/>
        <p:guide pos="49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41120" y="3118104"/>
            <a:ext cx="151993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82240" y="5632704"/>
            <a:ext cx="12517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514"/>
                </a:solidFill>
                <a:latin typeface="Lucida Sans Unicode"/>
                <a:cs typeface="Lucida Sans Unicode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-75" smtClean="0"/>
              <a:pPr marL="38100">
                <a:spcBef>
                  <a:spcPts val="180"/>
                </a:spcBef>
              </a:pPr>
              <a:t>‹Nº›</a:t>
            </a:fld>
            <a:endParaRPr lang="es-ES" spc="-7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514"/>
                </a:solidFill>
                <a:latin typeface="Lucida Sans Unicode"/>
                <a:cs typeface="Lucida Sans Unicode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-75" smtClean="0"/>
              <a:pPr marL="38100">
                <a:spcBef>
                  <a:spcPts val="180"/>
                </a:spcBef>
              </a:pPr>
              <a:t>‹Nº›</a:t>
            </a:fld>
            <a:endParaRPr lang="es-ES" spc="-7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94080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209024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514"/>
                </a:solidFill>
                <a:latin typeface="Lucida Sans Unicode"/>
                <a:cs typeface="Lucida Sans Unicode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-75" smtClean="0"/>
              <a:pPr marL="38100">
                <a:spcBef>
                  <a:spcPts val="180"/>
                </a:spcBef>
              </a:pPr>
              <a:t>‹Nº›</a:t>
            </a:fld>
            <a:endParaRPr lang="es-ES" spc="-7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514"/>
                </a:solidFill>
                <a:latin typeface="Lucida Sans Unicode"/>
                <a:cs typeface="Lucida Sans Unicode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-75" smtClean="0"/>
              <a:pPr marL="38100">
                <a:spcBef>
                  <a:spcPts val="180"/>
                </a:spcBef>
              </a:pPr>
              <a:t>‹Nº›</a:t>
            </a:fld>
            <a:endParaRPr lang="es-ES" spc="-7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514"/>
                </a:solidFill>
                <a:latin typeface="Lucida Sans Unicode"/>
                <a:cs typeface="Lucida Sans Unicode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-75" smtClean="0"/>
              <a:pPr marL="38100">
                <a:spcBef>
                  <a:spcPts val="180"/>
                </a:spcBef>
              </a:pPr>
              <a:t>‹Nº›</a:t>
            </a:fld>
            <a:endParaRPr lang="es-ES" spc="-7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4080" y="402336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4080" y="2313432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079744" y="9354312"/>
            <a:ext cx="57221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94080" y="9354312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919403" y="9525664"/>
            <a:ext cx="57706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171514"/>
                </a:solidFill>
                <a:latin typeface="Lucida Sans Unicode"/>
                <a:cs typeface="Lucida Sans Unicode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-75" smtClean="0"/>
              <a:pPr marL="38100">
                <a:spcBef>
                  <a:spcPts val="180"/>
                </a:spcBef>
              </a:pPr>
              <a:t>‹Nº›</a:t>
            </a:fld>
            <a:endParaRPr lang="es-ES" spc="-7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linedoctranslator.com/es/?utm_source=onlinedoctranslator&amp;utm_medium=pdf&amp;utm_campaign=attributio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18" Type="http://schemas.openxmlformats.org/officeDocument/2006/relationships/image" Target="../media/image59.png"/><Relationship Id="rId3" Type="http://schemas.openxmlformats.org/officeDocument/2006/relationships/image" Target="../media/image44.png"/><Relationship Id="rId21" Type="http://schemas.openxmlformats.org/officeDocument/2006/relationships/image" Target="../media/image62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image" Target="../media/image43.png"/><Relationship Id="rId16" Type="http://schemas.openxmlformats.org/officeDocument/2006/relationships/image" Target="../media/image57.png"/><Relationship Id="rId20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24" Type="http://schemas.openxmlformats.org/officeDocument/2006/relationships/image" Target="../media/image65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23" Type="http://schemas.openxmlformats.org/officeDocument/2006/relationships/image" Target="../media/image64.png"/><Relationship Id="rId10" Type="http://schemas.openxmlformats.org/officeDocument/2006/relationships/image" Target="../media/image51.png"/><Relationship Id="rId19" Type="http://schemas.openxmlformats.org/officeDocument/2006/relationships/image" Target="../media/image60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Relationship Id="rId22" Type="http://schemas.openxmlformats.org/officeDocument/2006/relationships/image" Target="../media/image6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1.png"/><Relationship Id="rId18" Type="http://schemas.openxmlformats.org/officeDocument/2006/relationships/image" Target="../media/image86.png"/><Relationship Id="rId26" Type="http://schemas.openxmlformats.org/officeDocument/2006/relationships/image" Target="../media/image94.png"/><Relationship Id="rId3" Type="http://schemas.openxmlformats.org/officeDocument/2006/relationships/image" Target="../media/image71.png"/><Relationship Id="rId21" Type="http://schemas.openxmlformats.org/officeDocument/2006/relationships/image" Target="../media/image89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17" Type="http://schemas.openxmlformats.org/officeDocument/2006/relationships/image" Target="../media/image85.png"/><Relationship Id="rId25" Type="http://schemas.openxmlformats.org/officeDocument/2006/relationships/image" Target="../media/image93.png"/><Relationship Id="rId33" Type="http://schemas.openxmlformats.org/officeDocument/2006/relationships/image" Target="../media/image101.png"/><Relationship Id="rId2" Type="http://schemas.openxmlformats.org/officeDocument/2006/relationships/image" Target="../media/image70.png"/><Relationship Id="rId16" Type="http://schemas.openxmlformats.org/officeDocument/2006/relationships/image" Target="../media/image84.png"/><Relationship Id="rId20" Type="http://schemas.openxmlformats.org/officeDocument/2006/relationships/image" Target="../media/image88.png"/><Relationship Id="rId29" Type="http://schemas.openxmlformats.org/officeDocument/2006/relationships/image" Target="../media/image9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24" Type="http://schemas.openxmlformats.org/officeDocument/2006/relationships/image" Target="../media/image92.png"/><Relationship Id="rId32" Type="http://schemas.openxmlformats.org/officeDocument/2006/relationships/image" Target="../media/image100.png"/><Relationship Id="rId5" Type="http://schemas.openxmlformats.org/officeDocument/2006/relationships/image" Target="../media/image73.png"/><Relationship Id="rId15" Type="http://schemas.openxmlformats.org/officeDocument/2006/relationships/image" Target="../media/image83.png"/><Relationship Id="rId23" Type="http://schemas.openxmlformats.org/officeDocument/2006/relationships/image" Target="../media/image91.png"/><Relationship Id="rId28" Type="http://schemas.openxmlformats.org/officeDocument/2006/relationships/image" Target="../media/image96.png"/><Relationship Id="rId10" Type="http://schemas.openxmlformats.org/officeDocument/2006/relationships/image" Target="../media/image78.png"/><Relationship Id="rId19" Type="http://schemas.openxmlformats.org/officeDocument/2006/relationships/image" Target="../media/image87.png"/><Relationship Id="rId31" Type="http://schemas.openxmlformats.org/officeDocument/2006/relationships/image" Target="../media/image99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Relationship Id="rId22" Type="http://schemas.openxmlformats.org/officeDocument/2006/relationships/image" Target="../media/image90.png"/><Relationship Id="rId27" Type="http://schemas.openxmlformats.org/officeDocument/2006/relationships/image" Target="../media/image95.png"/><Relationship Id="rId30" Type="http://schemas.openxmlformats.org/officeDocument/2006/relationships/image" Target="../media/image98.png"/><Relationship Id="rId8" Type="http://schemas.openxmlformats.org/officeDocument/2006/relationships/image" Target="../media/image7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121.png"/><Relationship Id="rId18" Type="http://schemas.openxmlformats.org/officeDocument/2006/relationships/image" Target="../media/image126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12" Type="http://schemas.openxmlformats.org/officeDocument/2006/relationships/image" Target="../media/image120.png"/><Relationship Id="rId17" Type="http://schemas.openxmlformats.org/officeDocument/2006/relationships/image" Target="../media/image125.png"/><Relationship Id="rId2" Type="http://schemas.openxmlformats.org/officeDocument/2006/relationships/image" Target="../media/image110.png"/><Relationship Id="rId16" Type="http://schemas.openxmlformats.org/officeDocument/2006/relationships/image" Target="../media/image1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4.png"/><Relationship Id="rId11" Type="http://schemas.openxmlformats.org/officeDocument/2006/relationships/image" Target="../media/image119.png"/><Relationship Id="rId5" Type="http://schemas.openxmlformats.org/officeDocument/2006/relationships/image" Target="../media/image113.png"/><Relationship Id="rId15" Type="http://schemas.openxmlformats.org/officeDocument/2006/relationships/image" Target="../media/image123.png"/><Relationship Id="rId10" Type="http://schemas.openxmlformats.org/officeDocument/2006/relationships/image" Target="../media/image118.png"/><Relationship Id="rId19" Type="http://schemas.openxmlformats.org/officeDocument/2006/relationships/image" Target="../media/image127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Relationship Id="rId14" Type="http://schemas.openxmlformats.org/officeDocument/2006/relationships/image" Target="../media/image12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13" Type="http://schemas.openxmlformats.org/officeDocument/2006/relationships/image" Target="../media/image141.png"/><Relationship Id="rId3" Type="http://schemas.openxmlformats.org/officeDocument/2006/relationships/image" Target="../media/image131.png"/><Relationship Id="rId7" Type="http://schemas.openxmlformats.org/officeDocument/2006/relationships/image" Target="../media/image135.png"/><Relationship Id="rId12" Type="http://schemas.openxmlformats.org/officeDocument/2006/relationships/image" Target="../media/image140.png"/><Relationship Id="rId2" Type="http://schemas.openxmlformats.org/officeDocument/2006/relationships/image" Target="../media/image130.png"/><Relationship Id="rId16" Type="http://schemas.openxmlformats.org/officeDocument/2006/relationships/image" Target="../media/image1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4.png"/><Relationship Id="rId11" Type="http://schemas.openxmlformats.org/officeDocument/2006/relationships/image" Target="../media/image139.png"/><Relationship Id="rId5" Type="http://schemas.openxmlformats.org/officeDocument/2006/relationships/image" Target="../media/image133.png"/><Relationship Id="rId15" Type="http://schemas.openxmlformats.org/officeDocument/2006/relationships/image" Target="../media/image143.png"/><Relationship Id="rId10" Type="http://schemas.openxmlformats.org/officeDocument/2006/relationships/image" Target="../media/image138.png"/><Relationship Id="rId4" Type="http://schemas.openxmlformats.org/officeDocument/2006/relationships/image" Target="../media/image132.png"/><Relationship Id="rId9" Type="http://schemas.openxmlformats.org/officeDocument/2006/relationships/image" Target="../media/image137.png"/><Relationship Id="rId14" Type="http://schemas.openxmlformats.org/officeDocument/2006/relationships/image" Target="../media/image14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13" Type="http://schemas.openxmlformats.org/officeDocument/2006/relationships/image" Target="../media/image156.png"/><Relationship Id="rId3" Type="http://schemas.openxmlformats.org/officeDocument/2006/relationships/image" Target="../media/image146.png"/><Relationship Id="rId7" Type="http://schemas.openxmlformats.org/officeDocument/2006/relationships/image" Target="../media/image150.png"/><Relationship Id="rId12" Type="http://schemas.openxmlformats.org/officeDocument/2006/relationships/image" Target="../media/image155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9.png"/><Relationship Id="rId11" Type="http://schemas.openxmlformats.org/officeDocument/2006/relationships/image" Target="../media/image154.png"/><Relationship Id="rId5" Type="http://schemas.openxmlformats.org/officeDocument/2006/relationships/image" Target="../media/image148.png"/><Relationship Id="rId10" Type="http://schemas.openxmlformats.org/officeDocument/2006/relationships/image" Target="../media/image153.png"/><Relationship Id="rId4" Type="http://schemas.openxmlformats.org/officeDocument/2006/relationships/image" Target="../media/image147.png"/><Relationship Id="rId9" Type="http://schemas.openxmlformats.org/officeDocument/2006/relationships/image" Target="../media/image152.png"/><Relationship Id="rId14" Type="http://schemas.openxmlformats.org/officeDocument/2006/relationships/image" Target="../media/image15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7.png"/><Relationship Id="rId5" Type="http://schemas.openxmlformats.org/officeDocument/2006/relationships/image" Target="../media/image166.png"/><Relationship Id="rId4" Type="http://schemas.openxmlformats.org/officeDocument/2006/relationships/image" Target="../media/image16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7" Type="http://schemas.openxmlformats.org/officeDocument/2006/relationships/image" Target="../media/image187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6.png"/><Relationship Id="rId5" Type="http://schemas.openxmlformats.org/officeDocument/2006/relationships/image" Target="../media/image185.png"/><Relationship Id="rId4" Type="http://schemas.openxmlformats.org/officeDocument/2006/relationships/image" Target="../media/image18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5.png"/><Relationship Id="rId13" Type="http://schemas.openxmlformats.org/officeDocument/2006/relationships/image" Target="../media/image200.png"/><Relationship Id="rId18" Type="http://schemas.openxmlformats.org/officeDocument/2006/relationships/image" Target="../media/image205.png"/><Relationship Id="rId3" Type="http://schemas.openxmlformats.org/officeDocument/2006/relationships/image" Target="../media/image190.png"/><Relationship Id="rId7" Type="http://schemas.openxmlformats.org/officeDocument/2006/relationships/image" Target="../media/image194.png"/><Relationship Id="rId12" Type="http://schemas.openxmlformats.org/officeDocument/2006/relationships/image" Target="../media/image199.png"/><Relationship Id="rId17" Type="http://schemas.openxmlformats.org/officeDocument/2006/relationships/image" Target="../media/image204.png"/><Relationship Id="rId2" Type="http://schemas.openxmlformats.org/officeDocument/2006/relationships/image" Target="../media/image189.png"/><Relationship Id="rId16" Type="http://schemas.openxmlformats.org/officeDocument/2006/relationships/image" Target="../media/image20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3.png"/><Relationship Id="rId11" Type="http://schemas.openxmlformats.org/officeDocument/2006/relationships/image" Target="../media/image198.png"/><Relationship Id="rId5" Type="http://schemas.openxmlformats.org/officeDocument/2006/relationships/image" Target="../media/image192.png"/><Relationship Id="rId15" Type="http://schemas.openxmlformats.org/officeDocument/2006/relationships/image" Target="../media/image202.png"/><Relationship Id="rId10" Type="http://schemas.openxmlformats.org/officeDocument/2006/relationships/image" Target="../media/image197.png"/><Relationship Id="rId19" Type="http://schemas.openxmlformats.org/officeDocument/2006/relationships/image" Target="../media/image206.png"/><Relationship Id="rId4" Type="http://schemas.openxmlformats.org/officeDocument/2006/relationships/image" Target="../media/image191.png"/><Relationship Id="rId9" Type="http://schemas.openxmlformats.org/officeDocument/2006/relationships/image" Target="../media/image196.png"/><Relationship Id="rId14" Type="http://schemas.openxmlformats.org/officeDocument/2006/relationships/image" Target="../media/image20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2.png"/><Relationship Id="rId5" Type="http://schemas.openxmlformats.org/officeDocument/2006/relationships/image" Target="../media/image211.png"/><Relationship Id="rId4" Type="http://schemas.openxmlformats.org/officeDocument/2006/relationships/image" Target="../media/image21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5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png"/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1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3" Type="http://schemas.openxmlformats.org/officeDocument/2006/relationships/image" Target="../media/image225.png"/><Relationship Id="rId7" Type="http://schemas.openxmlformats.org/officeDocument/2006/relationships/image" Target="../media/image229.pn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8.png"/><Relationship Id="rId5" Type="http://schemas.openxmlformats.org/officeDocument/2006/relationships/image" Target="../media/image227.png"/><Relationship Id="rId10" Type="http://schemas.openxmlformats.org/officeDocument/2006/relationships/image" Target="../media/image232.png"/><Relationship Id="rId4" Type="http://schemas.openxmlformats.org/officeDocument/2006/relationships/image" Target="../media/image226.png"/><Relationship Id="rId9" Type="http://schemas.openxmlformats.org/officeDocument/2006/relationships/image" Target="../media/image23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png"/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7.png"/><Relationship Id="rId5" Type="http://schemas.openxmlformats.org/officeDocument/2006/relationships/image" Target="../media/image236.png"/><Relationship Id="rId4" Type="http://schemas.openxmlformats.org/officeDocument/2006/relationships/image" Target="../media/image23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png"/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2.png"/><Relationship Id="rId5" Type="http://schemas.openxmlformats.org/officeDocument/2006/relationships/image" Target="../media/image241.png"/><Relationship Id="rId4" Type="http://schemas.openxmlformats.org/officeDocument/2006/relationships/image" Target="../media/image24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9.png"/><Relationship Id="rId13" Type="http://schemas.openxmlformats.org/officeDocument/2006/relationships/image" Target="../media/image254.png"/><Relationship Id="rId3" Type="http://schemas.openxmlformats.org/officeDocument/2006/relationships/image" Target="../media/image244.png"/><Relationship Id="rId7" Type="http://schemas.openxmlformats.org/officeDocument/2006/relationships/image" Target="../media/image248.png"/><Relationship Id="rId12" Type="http://schemas.openxmlformats.org/officeDocument/2006/relationships/image" Target="../media/image253.png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7.png"/><Relationship Id="rId11" Type="http://schemas.openxmlformats.org/officeDocument/2006/relationships/image" Target="../media/image252.png"/><Relationship Id="rId5" Type="http://schemas.openxmlformats.org/officeDocument/2006/relationships/image" Target="../media/image246.png"/><Relationship Id="rId15" Type="http://schemas.openxmlformats.org/officeDocument/2006/relationships/image" Target="../media/image256.png"/><Relationship Id="rId10" Type="http://schemas.openxmlformats.org/officeDocument/2006/relationships/image" Target="../media/image251.png"/><Relationship Id="rId4" Type="http://schemas.openxmlformats.org/officeDocument/2006/relationships/image" Target="../media/image245.png"/><Relationship Id="rId9" Type="http://schemas.openxmlformats.org/officeDocument/2006/relationships/image" Target="../media/image250.png"/><Relationship Id="rId14" Type="http://schemas.openxmlformats.org/officeDocument/2006/relationships/image" Target="../media/image25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png"/><Relationship Id="rId2" Type="http://schemas.openxmlformats.org/officeDocument/2006/relationships/image" Target="../media/image25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1.png"/><Relationship Id="rId5" Type="http://schemas.openxmlformats.org/officeDocument/2006/relationships/image" Target="../media/image260.png"/><Relationship Id="rId4" Type="http://schemas.openxmlformats.org/officeDocument/2006/relationships/image" Target="../media/image259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8.png"/><Relationship Id="rId3" Type="http://schemas.openxmlformats.org/officeDocument/2006/relationships/image" Target="../media/image263.png"/><Relationship Id="rId7" Type="http://schemas.openxmlformats.org/officeDocument/2006/relationships/image" Target="../media/image267.png"/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6.png"/><Relationship Id="rId11" Type="http://schemas.openxmlformats.org/officeDocument/2006/relationships/image" Target="../media/image271.png"/><Relationship Id="rId5" Type="http://schemas.openxmlformats.org/officeDocument/2006/relationships/image" Target="../media/image265.png"/><Relationship Id="rId10" Type="http://schemas.openxmlformats.org/officeDocument/2006/relationships/image" Target="../media/image270.png"/><Relationship Id="rId4" Type="http://schemas.openxmlformats.org/officeDocument/2006/relationships/image" Target="../media/image264.png"/><Relationship Id="rId9" Type="http://schemas.openxmlformats.org/officeDocument/2006/relationships/image" Target="../media/image269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png"/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5.png"/><Relationship Id="rId4" Type="http://schemas.openxmlformats.org/officeDocument/2006/relationships/image" Target="../media/image274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6.pn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3.png"/><Relationship Id="rId3" Type="http://schemas.openxmlformats.org/officeDocument/2006/relationships/image" Target="../media/image278.png"/><Relationship Id="rId7" Type="http://schemas.openxmlformats.org/officeDocument/2006/relationships/image" Target="../media/image282.png"/><Relationship Id="rId2" Type="http://schemas.openxmlformats.org/officeDocument/2006/relationships/image" Target="../media/image27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1.png"/><Relationship Id="rId5" Type="http://schemas.openxmlformats.org/officeDocument/2006/relationships/image" Target="../media/image280.png"/><Relationship Id="rId4" Type="http://schemas.openxmlformats.org/officeDocument/2006/relationships/image" Target="../media/image279.png"/><Relationship Id="rId9" Type="http://schemas.openxmlformats.org/officeDocument/2006/relationships/image" Target="../media/image284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1.png"/><Relationship Id="rId13" Type="http://schemas.openxmlformats.org/officeDocument/2006/relationships/image" Target="../media/image296.png"/><Relationship Id="rId18" Type="http://schemas.openxmlformats.org/officeDocument/2006/relationships/image" Target="../media/image301.png"/><Relationship Id="rId26" Type="http://schemas.openxmlformats.org/officeDocument/2006/relationships/image" Target="../media/image309.png"/><Relationship Id="rId3" Type="http://schemas.openxmlformats.org/officeDocument/2006/relationships/image" Target="../media/image286.png"/><Relationship Id="rId21" Type="http://schemas.openxmlformats.org/officeDocument/2006/relationships/image" Target="../media/image304.png"/><Relationship Id="rId7" Type="http://schemas.openxmlformats.org/officeDocument/2006/relationships/image" Target="../media/image290.png"/><Relationship Id="rId12" Type="http://schemas.openxmlformats.org/officeDocument/2006/relationships/image" Target="../media/image295.png"/><Relationship Id="rId17" Type="http://schemas.openxmlformats.org/officeDocument/2006/relationships/image" Target="../media/image300.png"/><Relationship Id="rId25" Type="http://schemas.openxmlformats.org/officeDocument/2006/relationships/image" Target="../media/image308.png"/><Relationship Id="rId2" Type="http://schemas.openxmlformats.org/officeDocument/2006/relationships/image" Target="../media/image285.png"/><Relationship Id="rId16" Type="http://schemas.openxmlformats.org/officeDocument/2006/relationships/image" Target="../media/image299.png"/><Relationship Id="rId20" Type="http://schemas.openxmlformats.org/officeDocument/2006/relationships/image" Target="../media/image303.png"/><Relationship Id="rId29" Type="http://schemas.openxmlformats.org/officeDocument/2006/relationships/image" Target="../media/image3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9.png"/><Relationship Id="rId11" Type="http://schemas.openxmlformats.org/officeDocument/2006/relationships/image" Target="../media/image294.png"/><Relationship Id="rId24" Type="http://schemas.openxmlformats.org/officeDocument/2006/relationships/image" Target="../media/image307.png"/><Relationship Id="rId32" Type="http://schemas.openxmlformats.org/officeDocument/2006/relationships/image" Target="../media/image315.png"/><Relationship Id="rId5" Type="http://schemas.openxmlformats.org/officeDocument/2006/relationships/image" Target="../media/image288.png"/><Relationship Id="rId15" Type="http://schemas.openxmlformats.org/officeDocument/2006/relationships/image" Target="../media/image298.png"/><Relationship Id="rId23" Type="http://schemas.openxmlformats.org/officeDocument/2006/relationships/image" Target="../media/image306.png"/><Relationship Id="rId28" Type="http://schemas.openxmlformats.org/officeDocument/2006/relationships/image" Target="../media/image311.png"/><Relationship Id="rId10" Type="http://schemas.openxmlformats.org/officeDocument/2006/relationships/image" Target="../media/image293.png"/><Relationship Id="rId19" Type="http://schemas.openxmlformats.org/officeDocument/2006/relationships/image" Target="../media/image302.png"/><Relationship Id="rId31" Type="http://schemas.openxmlformats.org/officeDocument/2006/relationships/image" Target="../media/image314.png"/><Relationship Id="rId4" Type="http://schemas.openxmlformats.org/officeDocument/2006/relationships/image" Target="../media/image287.png"/><Relationship Id="rId9" Type="http://schemas.openxmlformats.org/officeDocument/2006/relationships/image" Target="../media/image292.png"/><Relationship Id="rId14" Type="http://schemas.openxmlformats.org/officeDocument/2006/relationships/image" Target="../media/image297.png"/><Relationship Id="rId22" Type="http://schemas.openxmlformats.org/officeDocument/2006/relationships/image" Target="../media/image305.png"/><Relationship Id="rId27" Type="http://schemas.openxmlformats.org/officeDocument/2006/relationships/image" Target="../media/image310.png"/><Relationship Id="rId30" Type="http://schemas.openxmlformats.org/officeDocument/2006/relationships/image" Target="../media/image313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6.pn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7.pn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9.png"/><Relationship Id="rId2" Type="http://schemas.openxmlformats.org/officeDocument/2006/relationships/image" Target="../media/image318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usa.siemens.com/ste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54628" y="510232"/>
            <a:ext cx="173545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Tabla</a:t>
            </a:r>
            <a:r>
              <a:rPr sz="1500" spc="-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500" spc="-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5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contenido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4474" y="1770800"/>
            <a:ext cx="4168140" cy="5394960"/>
          </a:xfrm>
          <a:prstGeom prst="rect">
            <a:avLst/>
          </a:prstGeom>
        </p:spPr>
        <p:txBody>
          <a:bodyPr vert="horz" wrap="square" lIns="0" tIns="113665" rIns="0" bIns="0" rtlCol="0">
            <a:spAutoFit/>
          </a:bodyPr>
          <a:lstStyle/>
          <a:p>
            <a:pPr marL="12700">
              <a:spcBef>
                <a:spcPts val="895"/>
              </a:spcBef>
            </a:pPr>
            <a:r>
              <a:rPr sz="11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Introducción.................................................</a:t>
            </a:r>
            <a:r>
              <a:rPr sz="1150" spc="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..........................</a:t>
            </a:r>
            <a:r>
              <a:rPr sz="1150" spc="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2</a:t>
            </a:r>
            <a:endParaRPr sz="1150">
              <a:latin typeface="Lucida Sans Unicode"/>
              <a:cs typeface="Lucida Sans Unicode"/>
            </a:endParaRPr>
          </a:p>
          <a:p>
            <a:pPr marL="12700">
              <a:spcBef>
                <a:spcPts val="725"/>
              </a:spcBef>
            </a:pP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Sistemas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..................................................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..............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4</a:t>
            </a:r>
            <a:endParaRPr sz="1050">
              <a:latin typeface="Lucida Sans Unicode"/>
              <a:cs typeface="Lucida Sans Unicode"/>
            </a:endParaRPr>
          </a:p>
          <a:p>
            <a:pPr marL="12700">
              <a:spcBef>
                <a:spcPts val="645"/>
              </a:spcBef>
            </a:pPr>
            <a:r>
              <a:rPr sz="11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11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.................................................</a:t>
            </a:r>
            <a:r>
              <a:rPr sz="11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..........................</a:t>
            </a:r>
            <a:r>
              <a:rPr sz="11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6</a:t>
            </a:r>
            <a:endParaRPr sz="1150">
              <a:latin typeface="Lucida Sans Unicode"/>
              <a:cs typeface="Lucida Sans Unicode"/>
            </a:endParaRPr>
          </a:p>
          <a:p>
            <a:pPr marL="12700">
              <a:spcBef>
                <a:spcPts val="925"/>
              </a:spcBef>
            </a:pP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...............................................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9</a:t>
            </a:r>
            <a:endParaRPr sz="850">
              <a:latin typeface="Lucida Sans Unicode"/>
              <a:cs typeface="Lucida Sans Unicode"/>
            </a:endParaRPr>
          </a:p>
          <a:p>
            <a:pPr marL="12700">
              <a:spcBef>
                <a:spcPts val="685"/>
              </a:spcBef>
            </a:pPr>
            <a:r>
              <a:rPr sz="11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Construcción</a:t>
            </a:r>
            <a:r>
              <a:rPr sz="11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1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11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..............................................</a:t>
            </a:r>
            <a:r>
              <a:rPr sz="11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......</a:t>
            </a:r>
            <a:r>
              <a:rPr sz="11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19</a:t>
            </a:r>
            <a:endParaRPr sz="1150">
              <a:latin typeface="Lucida Sans Unicode"/>
              <a:cs typeface="Lucida Sans Unicode"/>
            </a:endParaRPr>
          </a:p>
          <a:p>
            <a:pPr marL="12700">
              <a:spcBef>
                <a:spcPts val="775"/>
              </a:spcBef>
            </a:pP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Individual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Sobreintensidad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....................................... </a:t>
            </a:r>
            <a:r>
              <a:rPr sz="10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27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spcBef>
                <a:spcPts val="755"/>
              </a:spcBef>
            </a:pP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Configuraciones</a:t>
            </a:r>
            <a:r>
              <a:rPr sz="10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principales</a:t>
            </a:r>
            <a:r>
              <a:rPr sz="10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10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10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................................</a:t>
            </a:r>
            <a:r>
              <a:rPr sz="10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29</a:t>
            </a:r>
            <a:endParaRPr sz="1050">
              <a:latin typeface="Lucida Sans Unicode"/>
              <a:cs typeface="Lucida Sans Unicode"/>
            </a:endParaRPr>
          </a:p>
          <a:p>
            <a:pPr marL="12700">
              <a:spcBef>
                <a:spcPts val="844"/>
              </a:spcBef>
            </a:pP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Sistemas</a:t>
            </a:r>
            <a:r>
              <a:rPr sz="9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suministro</a:t>
            </a:r>
            <a:r>
              <a:rPr sz="9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</a:t>
            </a:r>
            <a:r>
              <a:rPr sz="9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...............................................</a:t>
            </a:r>
            <a:r>
              <a:rPr sz="9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..........</a:t>
            </a:r>
            <a:r>
              <a:rPr sz="9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35</a:t>
            </a:r>
            <a:endParaRPr sz="950">
              <a:latin typeface="Lucida Sans Unicode"/>
              <a:cs typeface="Lucida Sans Unicode"/>
            </a:endParaRPr>
          </a:p>
          <a:p>
            <a:pPr marL="12700">
              <a:spcBef>
                <a:spcPts val="715"/>
              </a:spcBef>
            </a:pPr>
            <a:r>
              <a:rPr sz="11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entrada</a:t>
            </a:r>
            <a:r>
              <a:rPr sz="11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</a:t>
            </a:r>
            <a:r>
              <a:rPr sz="11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...............................................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38</a:t>
            </a:r>
            <a:endParaRPr sz="1100">
              <a:latin typeface="Lucida Sans Unicode"/>
              <a:cs typeface="Lucida Sans Unicode"/>
            </a:endParaRPr>
          </a:p>
          <a:p>
            <a:pPr marL="12700">
              <a:spcBef>
                <a:spcPts val="735"/>
              </a:spcBef>
            </a:pP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Puesta</a:t>
            </a:r>
            <a:r>
              <a:rPr sz="10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10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</a:t>
            </a:r>
            <a:r>
              <a:rPr sz="10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10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r>
              <a:rPr sz="10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..................................................</a:t>
            </a:r>
            <a:r>
              <a:rPr sz="10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........</a:t>
            </a:r>
            <a:r>
              <a:rPr sz="10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40</a:t>
            </a:r>
            <a:endParaRPr sz="1050">
              <a:latin typeface="Lucida Sans Unicode"/>
              <a:cs typeface="Lucida Sans Unicode"/>
            </a:endParaRPr>
          </a:p>
          <a:p>
            <a:pPr marL="12700" marR="5080">
              <a:lnSpc>
                <a:spcPts val="2010"/>
              </a:lnSpc>
              <a:spcBef>
                <a:spcPts val="185"/>
              </a:spcBef>
            </a:pP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 contra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fallas </a:t>
            </a:r>
            <a:r>
              <a:rPr sz="10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 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............................................... ........ </a:t>
            </a:r>
            <a:r>
              <a:rPr sz="10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44 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Clasificaciones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interrupción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control 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..........................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46 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Cuadros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serie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Lucida Sans Unicode"/>
                <a:cs typeface="Lucida Sans Unicode"/>
              </a:rPr>
              <a:t>P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...........................................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.48</a:t>
            </a:r>
            <a:endParaRPr sz="900">
              <a:latin typeface="Lucida Sans Unicode"/>
              <a:cs typeface="Lucida Sans Unicode"/>
            </a:endParaRPr>
          </a:p>
          <a:p>
            <a:pPr marL="12700">
              <a:spcBef>
                <a:spcPts val="445"/>
              </a:spcBef>
            </a:pPr>
            <a:r>
              <a:rPr sz="11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Panelboards</a:t>
            </a:r>
            <a:r>
              <a:rPr sz="11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P1,</a:t>
            </a:r>
            <a:r>
              <a:rPr sz="11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P2</a:t>
            </a:r>
            <a:r>
              <a:rPr sz="11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1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P3</a:t>
            </a:r>
            <a:r>
              <a:rPr sz="11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...............................................</a:t>
            </a:r>
            <a:r>
              <a:rPr sz="11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</a:t>
            </a:r>
            <a:r>
              <a:rPr sz="11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50</a:t>
            </a:r>
            <a:endParaRPr sz="1150">
              <a:latin typeface="Lucida Sans Unicode"/>
              <a:cs typeface="Lucida Sans Unicode"/>
            </a:endParaRPr>
          </a:p>
          <a:p>
            <a:pPr marL="12700">
              <a:spcBef>
                <a:spcPts val="675"/>
              </a:spcBef>
            </a:pPr>
            <a:r>
              <a:rPr sz="11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P4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P5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...............................................................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..........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55</a:t>
            </a:r>
            <a:endParaRPr sz="1100">
              <a:latin typeface="Lucida Sans Unicode"/>
              <a:cs typeface="Lucida Sans Unicode"/>
            </a:endParaRPr>
          </a:p>
          <a:p>
            <a:pPr marL="12700">
              <a:spcBef>
                <a:spcPts val="735"/>
              </a:spcBef>
            </a:pP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Números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catálogo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10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serie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50" dirty="0">
                <a:solidFill>
                  <a:srgbClr val="171514"/>
                </a:solidFill>
                <a:latin typeface="Lucida Sans Unicode"/>
                <a:cs typeface="Lucida Sans Unicode"/>
              </a:rPr>
              <a:t>P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..........................</a:t>
            </a:r>
            <a:r>
              <a:rPr sz="10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56</a:t>
            </a:r>
            <a:endParaRPr sz="1050">
              <a:latin typeface="Lucida Sans Unicode"/>
              <a:cs typeface="Lucida Sans Unicode"/>
            </a:endParaRPr>
          </a:p>
          <a:p>
            <a:pPr marL="12700">
              <a:spcBef>
                <a:spcPts val="695"/>
              </a:spcBef>
            </a:pP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Panelboards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coordinación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Quick-Spec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................................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59</a:t>
            </a:r>
            <a:endParaRPr sz="1100">
              <a:latin typeface="Lucida Sans Unicode"/>
              <a:cs typeface="Lucida Sans Unicode"/>
            </a:endParaRPr>
          </a:p>
          <a:p>
            <a:pPr marL="12700">
              <a:spcBef>
                <a:spcPts val="685"/>
              </a:spcBef>
            </a:pPr>
            <a:r>
              <a:rPr sz="11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Tipos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Adicionales</a:t>
            </a:r>
            <a:r>
              <a:rPr sz="11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</a:t>
            </a:r>
            <a:r>
              <a:rPr sz="11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Gabinetes</a:t>
            </a:r>
            <a:r>
              <a:rPr sz="11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................................ </a:t>
            </a:r>
            <a:r>
              <a:rPr sz="110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60</a:t>
            </a:r>
            <a:endParaRPr sz="1100">
              <a:latin typeface="Lucida Sans Unicode"/>
              <a:cs typeface="Lucida Sans Unicode"/>
            </a:endParaRPr>
          </a:p>
          <a:p>
            <a:pPr marL="12700">
              <a:spcBef>
                <a:spcPts val="635"/>
              </a:spcBef>
            </a:pPr>
            <a:r>
              <a:rPr sz="11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Accesorios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..................................................</a:t>
            </a:r>
            <a:r>
              <a:rPr sz="11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.........................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61</a:t>
            </a:r>
            <a:endParaRPr sz="1150">
              <a:latin typeface="Lucida Sans Unicode"/>
              <a:cs typeface="Lucida Sans Unicode"/>
            </a:endParaRPr>
          </a:p>
          <a:p>
            <a:pPr marL="12700">
              <a:spcBef>
                <a:spcPts val="725"/>
              </a:spcBef>
            </a:pP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Revisar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respuestas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..................................................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...................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67</a:t>
            </a:r>
            <a:endParaRPr sz="1050">
              <a:latin typeface="Lucida Sans Unicode"/>
              <a:cs typeface="Lucida Sans Unicode"/>
            </a:endParaRPr>
          </a:p>
          <a:p>
            <a:pPr marL="12700">
              <a:spcBef>
                <a:spcPts val="645"/>
              </a:spcBef>
            </a:pP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Examen</a:t>
            </a:r>
            <a:r>
              <a:rPr sz="11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 final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................................................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..........................</a:t>
            </a:r>
            <a:r>
              <a:rPr sz="11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68</a:t>
            </a:r>
            <a:endParaRPr sz="1150">
              <a:latin typeface="Lucida Sans Unicode"/>
              <a:cs typeface="Lucida Sans Unicode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054600" y="0"/>
            <a:ext cx="2466340" cy="127000"/>
            <a:chOff x="0" y="0"/>
            <a:chExt cx="2466340" cy="1270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220462" y="1"/>
            <a:ext cx="22745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5" dirty="0">
                <a:solidFill>
                  <a:srgbClr val="0E2B46"/>
                </a:solidFill>
                <a:latin typeface="Lucida Sans Unicode"/>
                <a:cs typeface="Lucida Sans Unicode"/>
                <a:hlinkClick r:id="rId3"/>
              </a:rPr>
              <a:t>Traducido</a:t>
            </a:r>
            <a:r>
              <a:rPr sz="600" spc="-25" dirty="0">
                <a:solidFill>
                  <a:srgbClr val="0E2B46"/>
                </a:solidFill>
                <a:latin typeface="Lucida Sans Unicode"/>
                <a:cs typeface="Lucida Sans Unicode"/>
                <a:hlinkClick r:id="rId3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Lucida Sans Unicode"/>
                <a:cs typeface="Lucida Sans Unicode"/>
                <a:hlinkClick r:id="rId3"/>
              </a:rPr>
              <a:t>del</a:t>
            </a:r>
            <a:r>
              <a:rPr sz="600" spc="-25" dirty="0">
                <a:solidFill>
                  <a:srgbClr val="0E2B46"/>
                </a:solidFill>
                <a:latin typeface="Lucida Sans Unicode"/>
                <a:cs typeface="Lucida Sans Unicode"/>
                <a:hlinkClick r:id="rId3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Lucida Sans Unicode"/>
                <a:cs typeface="Lucida Sans Unicode"/>
                <a:hlinkClick r:id="rId3"/>
              </a:rPr>
              <a:t>inglés</a:t>
            </a:r>
            <a:r>
              <a:rPr sz="600" spc="-25" dirty="0">
                <a:solidFill>
                  <a:srgbClr val="0E2B46"/>
                </a:solidFill>
                <a:latin typeface="Lucida Sans Unicode"/>
                <a:cs typeface="Lucida Sans Unicode"/>
                <a:hlinkClick r:id="rId3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Lucida Sans Unicode"/>
                <a:cs typeface="Lucida Sans Unicode"/>
                <a:hlinkClick r:id="rId3"/>
              </a:rPr>
              <a:t>al</a:t>
            </a:r>
            <a:r>
              <a:rPr sz="600" spc="-25" dirty="0">
                <a:solidFill>
                  <a:srgbClr val="0E2B46"/>
                </a:solidFill>
                <a:latin typeface="Lucida Sans Unicode"/>
                <a:cs typeface="Lucida Sans Unicode"/>
                <a:hlinkClick r:id="rId3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Lucida Sans Unicode"/>
                <a:cs typeface="Lucida Sans Unicode"/>
                <a:hlinkClick r:id="rId3"/>
              </a:rPr>
              <a:t>español</a:t>
            </a:r>
            <a:r>
              <a:rPr sz="600" spc="-25" dirty="0">
                <a:solidFill>
                  <a:srgbClr val="0E2B46"/>
                </a:solidFill>
                <a:latin typeface="Lucida Sans Unicode"/>
                <a:cs typeface="Lucida Sans Unicode"/>
                <a:hlinkClick r:id="rId3"/>
              </a:rPr>
              <a:t> </a:t>
            </a:r>
            <a:r>
              <a:rPr sz="600" spc="-155" dirty="0">
                <a:solidFill>
                  <a:srgbClr val="0E2B46"/>
                </a:solidFill>
                <a:latin typeface="Lucida Sans Unicode"/>
                <a:cs typeface="Lucida Sans Unicode"/>
                <a:hlinkClick r:id="rId3"/>
              </a:rPr>
              <a:t>-</a:t>
            </a:r>
            <a:r>
              <a:rPr sz="600" spc="-20" dirty="0">
                <a:solidFill>
                  <a:srgbClr val="0E2B46"/>
                </a:solidFill>
                <a:latin typeface="Lucida Sans Unicode"/>
                <a:cs typeface="Lucida Sans Unicode"/>
                <a:hlinkClick r:id="rId3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Lucida Sans Unicode"/>
                <a:cs typeface="Lucida Sans Unicode"/>
                <a:hlinkClick r:id="rId3"/>
              </a:rPr>
              <a:t>www.onlinedoctranslator.com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1</a:t>
            </a:fld>
            <a:endParaRPr spc="-7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2</a:t>
            </a:fld>
            <a:endParaRPr spc="-75" dirty="0"/>
          </a:p>
        </p:txBody>
      </p:sp>
      <p:sp>
        <p:nvSpPr>
          <p:cNvPr id="2" name="object 2"/>
          <p:cNvSpPr txBox="1"/>
          <p:nvPr/>
        </p:nvSpPr>
        <p:spPr>
          <a:xfrm>
            <a:off x="7957730" y="510481"/>
            <a:ext cx="117030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Introducción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730" y="1810065"/>
            <a:ext cx="4261485" cy="5390963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>
              <a:spcBef>
                <a:spcPts val="585"/>
              </a:spcBef>
            </a:pPr>
            <a:r>
              <a:rPr sz="11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Bienvenido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otro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curso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serie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STEP,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b="1" spc="-30" dirty="0">
                <a:solidFill>
                  <a:srgbClr val="171514"/>
                </a:solidFill>
                <a:latin typeface="Arial"/>
                <a:cs typeface="Arial"/>
              </a:rPr>
              <a:t>S</a:t>
            </a:r>
            <a:r>
              <a:rPr sz="11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iemens</a:t>
            </a:r>
            <a:endParaRPr sz="1150">
              <a:latin typeface="Lucida Sans Unicode"/>
              <a:cs typeface="Lucida Sans Unicode"/>
            </a:endParaRPr>
          </a:p>
          <a:p>
            <a:pPr marL="12700" marR="149225">
              <a:lnSpc>
                <a:spcPts val="1440"/>
              </a:lnSpc>
              <a:spcBef>
                <a:spcPts val="60"/>
              </a:spcBef>
            </a:pP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T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técnico </a:t>
            </a:r>
            <a:r>
              <a:rPr sz="850" b="1" dirty="0">
                <a:solidFill>
                  <a:srgbClr val="171514"/>
                </a:solidFill>
                <a:latin typeface="Arial"/>
                <a:cs typeface="Arial"/>
              </a:rPr>
              <a:t>mi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educacion 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PAGS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programa,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diseñado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ayudar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nuestros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distribuidores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clientes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comprender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mejor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productos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Industry, </a:t>
            </a:r>
            <a:r>
              <a:rPr sz="850" spc="-2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Inc.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curso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cubre</a:t>
            </a:r>
            <a:r>
              <a:rPr sz="850" b="1" spc="-5" dirty="0">
                <a:solidFill>
                  <a:srgbClr val="171514"/>
                </a:solidFill>
                <a:latin typeface="Arial"/>
                <a:cs typeface="Arial"/>
              </a:rPr>
              <a:t>Conceptos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básicos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los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tableros</a:t>
            </a:r>
            <a:r>
              <a:rPr sz="85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.</a:t>
            </a:r>
            <a:endParaRPr sz="850">
              <a:latin typeface="Lucida Sans Unicode"/>
              <a:cs typeface="Lucida Sans Unicode"/>
            </a:endParaRPr>
          </a:p>
          <a:p>
            <a:pPr>
              <a:spcBef>
                <a:spcPts val="5"/>
              </a:spcBef>
            </a:pPr>
            <a:endParaRPr sz="1000">
              <a:latin typeface="Lucida Sans Unicode"/>
              <a:cs typeface="Lucida Sans Unicode"/>
            </a:endParaRPr>
          </a:p>
          <a:p>
            <a:pPr marL="12700"/>
            <a:r>
              <a:rPr sz="10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Al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finalizar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b="1" dirty="0">
                <a:solidFill>
                  <a:srgbClr val="171514"/>
                </a:solidFill>
                <a:latin typeface="Arial"/>
                <a:cs typeface="Arial"/>
              </a:rPr>
              <a:t>Conceptos</a:t>
            </a:r>
            <a:r>
              <a:rPr sz="10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-10" dirty="0">
                <a:solidFill>
                  <a:srgbClr val="171514"/>
                </a:solidFill>
                <a:latin typeface="Arial"/>
                <a:cs typeface="Arial"/>
              </a:rPr>
              <a:t>básicos</a:t>
            </a:r>
            <a:r>
              <a:rPr sz="10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tableros,</a:t>
            </a:r>
            <a:r>
              <a:rPr sz="10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usted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será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capaz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de:</a:t>
            </a:r>
            <a:endParaRPr sz="1050">
              <a:latin typeface="Lucida Sans Unicode"/>
              <a:cs typeface="Lucida Sans Unicode"/>
            </a:endParaRPr>
          </a:p>
          <a:p>
            <a:pPr>
              <a:spcBef>
                <a:spcPts val="3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504190">
              <a:lnSpc>
                <a:spcPct val="126299"/>
              </a:lnSpc>
              <a:buChar char="•"/>
              <a:tabLst>
                <a:tab pos="89535" algn="l"/>
              </a:tabLst>
            </a:pP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Explicar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papel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</a:t>
            </a:r>
            <a:endParaRPr sz="950">
              <a:latin typeface="Lucida Sans Unicode"/>
              <a:cs typeface="Lucida Sans Unicode"/>
            </a:endParaRPr>
          </a:p>
          <a:p>
            <a:pPr>
              <a:spcBef>
                <a:spcPts val="30"/>
              </a:spcBef>
              <a:buChar char="•"/>
            </a:pPr>
            <a:endParaRPr sz="950">
              <a:latin typeface="Lucida Sans Unicode"/>
              <a:cs typeface="Lucida Sans Unicode"/>
            </a:endParaRPr>
          </a:p>
          <a:p>
            <a:pPr marL="12700" marR="871855">
              <a:buChar char="•"/>
              <a:tabLst>
                <a:tab pos="106045" algn="l"/>
              </a:tabLst>
            </a:pPr>
            <a:r>
              <a:rPr sz="11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Definir</a:t>
            </a:r>
            <a:r>
              <a:rPr sz="115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115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según</a:t>
            </a:r>
            <a:r>
              <a:rPr sz="115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15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200" i="1" spc="30" dirty="0">
                <a:solidFill>
                  <a:srgbClr val="171514"/>
                </a:solidFill>
                <a:latin typeface="Trebuchet MS"/>
                <a:cs typeface="Trebuchet MS"/>
              </a:rPr>
              <a:t>Código</a:t>
            </a:r>
            <a:r>
              <a:rPr sz="120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-25" dirty="0">
                <a:solidFill>
                  <a:srgbClr val="171514"/>
                </a:solidFill>
                <a:latin typeface="Trebuchet MS"/>
                <a:cs typeface="Trebuchet MS"/>
              </a:rPr>
              <a:t>Eléctrico </a:t>
            </a:r>
            <a:r>
              <a:rPr sz="1200" i="1" spc="-3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20" dirty="0">
                <a:solidFill>
                  <a:srgbClr val="171514"/>
                </a:solidFill>
                <a:latin typeface="Trebuchet MS"/>
                <a:cs typeface="Trebuchet MS"/>
              </a:rPr>
              <a:t>Nacional®</a:t>
            </a:r>
            <a:endParaRPr sz="1200">
              <a:latin typeface="Trebuchet MS"/>
              <a:cs typeface="Trebuchet MS"/>
            </a:endParaRPr>
          </a:p>
          <a:p>
            <a:pPr marL="73660" marR="129539" indent="-73660">
              <a:lnSpc>
                <a:spcPct val="160000"/>
              </a:lnSpc>
              <a:spcBef>
                <a:spcPts val="1350"/>
              </a:spcBef>
              <a:buChar char="•"/>
              <a:tabLst>
                <a:tab pos="73660" algn="l"/>
              </a:tabLst>
            </a:pP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Distinguir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entre</a:t>
            </a:r>
            <a:r>
              <a:rPr sz="7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7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7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iluminación</a:t>
            </a:r>
            <a:r>
              <a:rPr sz="7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7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electrodomésticos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7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7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 </a:t>
            </a:r>
            <a:r>
              <a:rPr sz="750" spc="-2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</a:t>
            </a:r>
            <a:endParaRPr sz="750">
              <a:latin typeface="Lucida Sans Unicode"/>
              <a:cs typeface="Lucida Sans Unicode"/>
            </a:endParaRPr>
          </a:p>
          <a:p>
            <a:pPr>
              <a:spcBef>
                <a:spcPts val="15"/>
              </a:spcBef>
              <a:buChar char="•"/>
            </a:pPr>
            <a:endParaRPr sz="1150">
              <a:latin typeface="Lucida Sans Unicode"/>
              <a:cs typeface="Lucida Sans Unicode"/>
            </a:endParaRPr>
          </a:p>
          <a:p>
            <a:pPr marL="88900" indent="-76835">
              <a:buChar char="•"/>
              <a:tabLst>
                <a:tab pos="89535" algn="l"/>
              </a:tabLst>
            </a:pP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Explicar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necesidad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circuitos</a:t>
            </a:r>
            <a:endParaRPr sz="950">
              <a:latin typeface="Lucida Sans Unicode"/>
              <a:cs typeface="Lucida Sans Unicode"/>
            </a:endParaRPr>
          </a:p>
          <a:p>
            <a:pPr>
              <a:spcBef>
                <a:spcPts val="55"/>
              </a:spcBef>
              <a:buChar char="•"/>
            </a:pPr>
            <a:endParaRPr sz="900">
              <a:latin typeface="Lucida Sans Unicode"/>
              <a:cs typeface="Lucida Sans Unicode"/>
            </a:endParaRPr>
          </a:p>
          <a:p>
            <a:pPr marL="89535" marR="5080" indent="-89535">
              <a:lnSpc>
                <a:spcPct val="126299"/>
              </a:lnSpc>
              <a:buChar char="•"/>
              <a:tabLst>
                <a:tab pos="89535" algn="l"/>
              </a:tabLst>
            </a:pP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Distinguir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entre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</a:t>
            </a:r>
            <a:r>
              <a:rPr sz="9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solo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orejeta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</a:t>
            </a:r>
            <a:endParaRPr sz="950">
              <a:latin typeface="Lucida Sans Unicode"/>
              <a:cs typeface="Lucida Sans Unicode"/>
            </a:endParaRPr>
          </a:p>
          <a:p>
            <a:pPr>
              <a:spcBef>
                <a:spcPts val="60"/>
              </a:spcBef>
              <a:buChar char="•"/>
            </a:pPr>
            <a:endParaRPr sz="900">
              <a:latin typeface="Lucida Sans Unicode"/>
              <a:cs typeface="Lucida Sans Unicode"/>
            </a:endParaRPr>
          </a:p>
          <a:p>
            <a:pPr marL="89535" marR="592455" indent="-89535">
              <a:lnSpc>
                <a:spcPct val="126299"/>
              </a:lnSpc>
              <a:buChar char="•"/>
              <a:tabLst>
                <a:tab pos="89535" algn="l"/>
              </a:tabLst>
            </a:pP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Identificar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suministro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comunes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endParaRPr sz="950">
              <a:latin typeface="Lucida Sans Unicode"/>
              <a:cs typeface="Lucida Sans Unicode"/>
            </a:endParaRPr>
          </a:p>
          <a:p>
            <a:pPr>
              <a:spcBef>
                <a:spcPts val="10"/>
              </a:spcBef>
              <a:buChar char="•"/>
            </a:pPr>
            <a:endParaRPr sz="950">
              <a:latin typeface="Lucida Sans Unicode"/>
              <a:cs typeface="Lucida Sans Unicode"/>
            </a:endParaRPr>
          </a:p>
          <a:p>
            <a:pPr marL="12700" marR="586740">
              <a:lnSpc>
                <a:spcPct val="109100"/>
              </a:lnSpc>
              <a:buChar char="•"/>
              <a:tabLst>
                <a:tab pos="101600" algn="l"/>
              </a:tabLst>
            </a:pPr>
            <a:r>
              <a:rPr sz="11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Explicar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uso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equipo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entrada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100" spc="-3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</a:t>
            </a:r>
            <a:endParaRPr sz="1100">
              <a:latin typeface="Lucida Sans Unicode"/>
              <a:cs typeface="Lucida Sans Unicode"/>
            </a:endParaRPr>
          </a:p>
          <a:p>
            <a:pPr>
              <a:spcBef>
                <a:spcPts val="5"/>
              </a:spcBef>
              <a:buChar char="•"/>
            </a:pPr>
            <a:endParaRPr sz="900">
              <a:latin typeface="Lucida Sans Unicode"/>
              <a:cs typeface="Lucida Sans Unicode"/>
            </a:endParaRPr>
          </a:p>
          <a:p>
            <a:pPr marL="81915" marR="643890" indent="-81915">
              <a:lnSpc>
                <a:spcPct val="141200"/>
              </a:lnSpc>
              <a:buChar char="•"/>
              <a:tabLst>
                <a:tab pos="81915" algn="l"/>
              </a:tabLst>
            </a:pP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Describir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técnicas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adecuadas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conexión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entrada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aguas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abajo.</a:t>
            </a:r>
            <a:endParaRPr sz="850">
              <a:latin typeface="Lucida Sans Unicode"/>
              <a:cs typeface="Lucida Sans Unicode"/>
            </a:endParaRPr>
          </a:p>
          <a:p>
            <a:pPr>
              <a:spcBef>
                <a:spcPts val="45"/>
              </a:spcBef>
              <a:buChar char="•"/>
            </a:pPr>
            <a:endParaRPr sz="1150">
              <a:latin typeface="Lucida Sans Unicode"/>
              <a:cs typeface="Lucida Sans Unicode"/>
            </a:endParaRPr>
          </a:p>
          <a:p>
            <a:pPr marL="85090" indent="-73025">
              <a:buChar char="•"/>
              <a:tabLst>
                <a:tab pos="85725" algn="l"/>
              </a:tabLst>
            </a:pP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Describir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cinco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modelos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serie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Lucida Sans Unicode"/>
                <a:cs typeface="Lucida Sans Unicode"/>
              </a:rPr>
              <a:t>P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730" y="7787582"/>
            <a:ext cx="3542029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769" indent="-52705">
              <a:spcBef>
                <a:spcPts val="100"/>
              </a:spcBef>
              <a:buChar char="•"/>
              <a:tabLst>
                <a:tab pos="65405" algn="l"/>
              </a:tabLst>
            </a:pPr>
            <a:r>
              <a:rPr sz="6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Identificar</a:t>
            </a:r>
            <a:r>
              <a:rPr sz="6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6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clasificaciones</a:t>
            </a:r>
            <a:r>
              <a:rPr sz="6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clave</a:t>
            </a:r>
            <a:r>
              <a:rPr sz="6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6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6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6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6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6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6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6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serie</a:t>
            </a:r>
            <a:r>
              <a:rPr sz="6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Lucida Sans Unicode"/>
                <a:cs typeface="Lucida Sans Unicode"/>
              </a:rPr>
              <a:t>P</a:t>
            </a:r>
            <a:r>
              <a:rPr sz="6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6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</a:t>
            </a:r>
            <a:endParaRPr sz="650">
              <a:latin typeface="Lucida Sans Unicode"/>
              <a:cs typeface="Lucida Sans Unicode"/>
            </a:endParaRPr>
          </a:p>
          <a:p>
            <a:pPr>
              <a:spcBef>
                <a:spcPts val="25"/>
              </a:spcBef>
              <a:buChar char="•"/>
            </a:pPr>
            <a:endParaRPr sz="1250">
              <a:latin typeface="Lucida Sans Unicode"/>
              <a:cs typeface="Lucida Sans Unicode"/>
            </a:endParaRPr>
          </a:p>
          <a:p>
            <a:pPr marL="76835" indent="-64769">
              <a:spcBef>
                <a:spcPts val="5"/>
              </a:spcBef>
              <a:buChar char="•"/>
              <a:tabLst>
                <a:tab pos="77470" algn="l"/>
              </a:tabLst>
            </a:pP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Identificar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opciones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serie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Lucida Sans Unicode"/>
                <a:cs typeface="Lucida Sans Unicode"/>
              </a:rPr>
              <a:t>P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</a:t>
            </a:r>
            <a:endParaRPr sz="800">
              <a:latin typeface="Lucida Sans Unicode"/>
              <a:cs typeface="Lucida Sans Unicode"/>
            </a:endParaRPr>
          </a:p>
          <a:p>
            <a:pPr>
              <a:spcBef>
                <a:spcPts val="55"/>
              </a:spcBef>
              <a:buChar char="•"/>
            </a:pPr>
            <a:endParaRPr sz="1050">
              <a:latin typeface="Lucida Sans Unicode"/>
              <a:cs typeface="Lucida Sans Unicode"/>
            </a:endParaRPr>
          </a:p>
          <a:p>
            <a:pPr marL="97155" indent="-85090">
              <a:buChar char="•"/>
              <a:tabLst>
                <a:tab pos="97790" algn="l"/>
              </a:tabLst>
            </a:pP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Identificar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tipos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adicionales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</a:t>
            </a:r>
            <a:endParaRPr sz="10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3</a:t>
            </a:fld>
            <a:endParaRPr spc="-75" dirty="0"/>
          </a:p>
        </p:txBody>
      </p:sp>
      <p:sp>
        <p:nvSpPr>
          <p:cNvPr id="2" name="object 2"/>
          <p:cNvSpPr txBox="1"/>
          <p:nvPr/>
        </p:nvSpPr>
        <p:spPr>
          <a:xfrm>
            <a:off x="7957766" y="482858"/>
            <a:ext cx="4291965" cy="47461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conocimiento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ayudará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comprender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mejor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aplicaciones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panelboard.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Además,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estará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mejor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preparado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discutir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otros.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deberías </a:t>
            </a:r>
            <a:r>
              <a:rPr sz="9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completar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Fundamentos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la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Electricidad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Disyuntores 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básicos </a:t>
            </a:r>
            <a:r>
              <a:rPr sz="9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antes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intentar </a:t>
            </a:r>
            <a:r>
              <a:rPr sz="900" b="1" dirty="0">
                <a:solidFill>
                  <a:srgbClr val="171514"/>
                </a:solidFill>
                <a:latin typeface="Arial"/>
                <a:cs typeface="Arial"/>
              </a:rPr>
              <a:t>Conceptos 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básicos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los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tableros</a:t>
            </a:r>
            <a:r>
              <a:rPr sz="90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. </a:t>
            </a:r>
            <a:r>
              <a:rPr sz="9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comprensión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muchos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conceptos cubiertos </a:t>
            </a:r>
            <a:r>
              <a:rPr sz="900" spc="2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Fundamentos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la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Electricidad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b="1" dirty="0">
                <a:solidFill>
                  <a:srgbClr val="171514"/>
                </a:solidFill>
                <a:latin typeface="Arial"/>
                <a:cs typeface="Arial"/>
              </a:rPr>
              <a:t>Conceptos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básicos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los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requiere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b="1" dirty="0">
                <a:solidFill>
                  <a:srgbClr val="171514"/>
                </a:solidFill>
                <a:latin typeface="Arial"/>
                <a:cs typeface="Arial"/>
              </a:rPr>
              <a:t>Conceptos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básicos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-2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los</a:t>
            </a:r>
            <a:r>
              <a:rPr sz="9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tableros</a:t>
            </a:r>
            <a:r>
              <a:rPr sz="90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.</a:t>
            </a:r>
            <a:endParaRPr sz="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950">
              <a:latin typeface="Lucida Sans Unicode"/>
              <a:cs typeface="Lucida Sans Unicode"/>
            </a:endParaRPr>
          </a:p>
          <a:p>
            <a:pPr marL="12700" marR="55880">
              <a:lnSpc>
                <a:spcPct val="120000"/>
              </a:lnSpc>
            </a:pP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Después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haber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completado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curso,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si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desea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determinar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qué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tan </a:t>
            </a:r>
            <a:r>
              <a:rPr sz="1000" spc="-3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bien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ha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retenido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información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cubierta,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completar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examen </a:t>
            </a:r>
            <a:r>
              <a:rPr sz="1000" spc="-3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final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línea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describe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adelante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curso.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aprueba </a:t>
            </a:r>
            <a:r>
              <a:rPr sz="1000" spc="-30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examen,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tendrá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oportunidad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imprimir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certificado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finalización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desde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su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computadora.</a:t>
            </a:r>
            <a:endParaRPr sz="1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950">
              <a:latin typeface="Lucida Sans Unicode"/>
              <a:cs typeface="Lucida Sans Unicode"/>
            </a:endParaRPr>
          </a:p>
          <a:p>
            <a:pPr marL="12700" marR="17780">
              <a:lnSpc>
                <a:spcPct val="109100"/>
              </a:lnSpc>
            </a:pPr>
            <a:r>
              <a:rPr sz="11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NFPA70®,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National </a:t>
            </a:r>
            <a:r>
              <a:rPr sz="11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Electrical </a:t>
            </a:r>
            <a:r>
              <a:rPr sz="1100" spc="25" dirty="0">
                <a:solidFill>
                  <a:srgbClr val="171514"/>
                </a:solidFill>
                <a:latin typeface="Lucida Sans Unicode"/>
                <a:cs typeface="Lucida Sans Unicode"/>
              </a:rPr>
              <a:t>Code®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1100" spc="45" dirty="0">
                <a:solidFill>
                  <a:srgbClr val="171514"/>
                </a:solidFill>
                <a:latin typeface="Lucida Sans Unicode"/>
                <a:cs typeface="Lucida Sans Unicode"/>
              </a:rPr>
              <a:t>NEC® </a:t>
            </a:r>
            <a:r>
              <a:rPr sz="11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son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marcas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registradas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National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Fire</a:t>
            </a:r>
            <a:r>
              <a:rPr sz="11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Protection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Association®,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Quincy,</a:t>
            </a:r>
            <a:r>
              <a:rPr sz="11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 </a:t>
            </a:r>
            <a:r>
              <a:rPr sz="1100" spc="-3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02169.</a:t>
            </a:r>
            <a:endParaRPr sz="1100">
              <a:latin typeface="Lucida Sans Unicode"/>
              <a:cs typeface="Lucida Sans Unicode"/>
            </a:endParaRPr>
          </a:p>
          <a:p>
            <a:pPr>
              <a:spcBef>
                <a:spcPts val="3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405130">
              <a:lnSpc>
                <a:spcPct val="120000"/>
              </a:lnSpc>
            </a:pPr>
            <a:r>
              <a:rPr sz="1000" spc="45" dirty="0">
                <a:solidFill>
                  <a:srgbClr val="171514"/>
                </a:solidFill>
                <a:latin typeface="Lucida Sans Unicode"/>
                <a:cs typeface="Lucida Sans Unicode"/>
              </a:rPr>
              <a:t>NEMA®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marca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registrada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marca de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Asociación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Nacional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Fabricantes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Eléctricos,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Rosslyn,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VA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22209.</a:t>
            </a:r>
            <a:endParaRPr sz="1000">
              <a:latin typeface="Lucida Sans Unicode"/>
              <a:cs typeface="Lucida Sans Unicode"/>
            </a:endParaRPr>
          </a:p>
          <a:p>
            <a:pPr>
              <a:spcBef>
                <a:spcPts val="55"/>
              </a:spcBef>
            </a:pPr>
            <a:endParaRPr sz="1850">
              <a:latin typeface="Lucida Sans Unicode"/>
              <a:cs typeface="Lucida Sans Unicode"/>
            </a:endParaRPr>
          </a:p>
          <a:p>
            <a:pPr marL="12700" marR="238760">
              <a:lnSpc>
                <a:spcPct val="109100"/>
              </a:lnSpc>
              <a:spcBef>
                <a:spcPts val="5"/>
              </a:spcBef>
            </a:pP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Underwriters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Laboratories </a:t>
            </a:r>
            <a:r>
              <a:rPr sz="1100" spc="35" dirty="0">
                <a:solidFill>
                  <a:srgbClr val="171514"/>
                </a:solidFill>
                <a:latin typeface="Lucida Sans Unicode"/>
                <a:cs typeface="Lucida Sans Unicode"/>
              </a:rPr>
              <a:t>Inc.®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1100" spc="80" dirty="0">
                <a:solidFill>
                  <a:srgbClr val="171514"/>
                </a:solidFill>
                <a:latin typeface="Lucida Sans Unicode"/>
                <a:cs typeface="Lucida Sans Unicode"/>
              </a:rPr>
              <a:t>UL® </a:t>
            </a:r>
            <a:r>
              <a:rPr sz="11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son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marcas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registradas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Underwriters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Laboratories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Inc.,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Northbrook,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Lucida Sans Unicode"/>
                <a:cs typeface="Lucida Sans Unicode"/>
              </a:rPr>
              <a:t>IL </a:t>
            </a:r>
            <a:r>
              <a:rPr sz="1100" spc="-3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85" dirty="0">
                <a:solidFill>
                  <a:srgbClr val="171514"/>
                </a:solidFill>
                <a:latin typeface="Lucida Sans Unicode"/>
                <a:cs typeface="Lucida Sans Unicode"/>
              </a:rPr>
              <a:t>60062-2096.</a:t>
            </a:r>
            <a:endParaRPr sz="1100">
              <a:latin typeface="Lucida Sans Unicode"/>
              <a:cs typeface="Lucida Sans Unicode"/>
            </a:endParaRPr>
          </a:p>
          <a:p>
            <a:pPr>
              <a:spcBef>
                <a:spcPts val="15"/>
              </a:spcBef>
            </a:pPr>
            <a:endParaRPr sz="1100">
              <a:latin typeface="Lucida Sans Unicode"/>
              <a:cs typeface="Lucida Sans Unicode"/>
            </a:endParaRPr>
          </a:p>
          <a:p>
            <a:pPr marL="12700">
              <a:spcBef>
                <a:spcPts val="5"/>
              </a:spcBef>
            </a:pP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Otras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marcas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registradas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son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propiedad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sus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respectivos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dueños.</a:t>
            </a:r>
            <a:endParaRPr sz="9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47545" y="6333469"/>
            <a:ext cx="252729" cy="414655"/>
            <a:chOff x="3592944" y="6333468"/>
            <a:chExt cx="252729" cy="414655"/>
          </a:xfrm>
        </p:grpSpPr>
        <p:sp>
          <p:nvSpPr>
            <p:cNvPr id="3" name="object 3"/>
            <p:cNvSpPr/>
            <p:nvPr/>
          </p:nvSpPr>
          <p:spPr>
            <a:xfrm>
              <a:off x="3592944" y="6373892"/>
              <a:ext cx="224154" cy="374015"/>
            </a:xfrm>
            <a:custGeom>
              <a:avLst/>
              <a:gdLst/>
              <a:ahLst/>
              <a:cxnLst/>
              <a:rect l="l" t="t" r="r" b="b"/>
              <a:pathLst>
                <a:path w="224154" h="374015">
                  <a:moveTo>
                    <a:pt x="47039" y="0"/>
                  </a:moveTo>
                  <a:lnTo>
                    <a:pt x="25141" y="34464"/>
                  </a:lnTo>
                  <a:lnTo>
                    <a:pt x="9832" y="75824"/>
                  </a:lnTo>
                  <a:lnTo>
                    <a:pt x="1367" y="121695"/>
                  </a:lnTo>
                  <a:lnTo>
                    <a:pt x="0" y="169694"/>
                  </a:lnTo>
                  <a:lnTo>
                    <a:pt x="5983" y="217436"/>
                  </a:lnTo>
                  <a:lnTo>
                    <a:pt x="19573" y="262539"/>
                  </a:lnTo>
                  <a:lnTo>
                    <a:pt x="41022" y="302619"/>
                  </a:lnTo>
                  <a:lnTo>
                    <a:pt x="70585" y="335292"/>
                  </a:lnTo>
                  <a:lnTo>
                    <a:pt x="70585" y="373913"/>
                  </a:lnTo>
                  <a:lnTo>
                    <a:pt x="183830" y="373913"/>
                  </a:lnTo>
                  <a:lnTo>
                    <a:pt x="183830" y="335292"/>
                  </a:lnTo>
                  <a:lnTo>
                    <a:pt x="195543" y="325995"/>
                  </a:lnTo>
                  <a:lnTo>
                    <a:pt x="206122" y="314988"/>
                  </a:lnTo>
                  <a:lnTo>
                    <a:pt x="215592" y="302452"/>
                  </a:lnTo>
                  <a:lnTo>
                    <a:pt x="223975" y="288569"/>
                  </a:lnTo>
                  <a:lnTo>
                    <a:pt x="180971" y="291976"/>
                  </a:lnTo>
                  <a:lnTo>
                    <a:pt x="143260" y="283095"/>
                  </a:lnTo>
                  <a:lnTo>
                    <a:pt x="84216" y="236145"/>
                  </a:lnTo>
                  <a:lnTo>
                    <a:pt x="63131" y="201915"/>
                  </a:lnTo>
                  <a:lnTo>
                    <a:pt x="47836" y="163075"/>
                  </a:lnTo>
                  <a:lnTo>
                    <a:pt x="38455" y="121543"/>
                  </a:lnTo>
                  <a:lnTo>
                    <a:pt x="35112" y="79241"/>
                  </a:lnTo>
                  <a:lnTo>
                    <a:pt x="37932" y="38086"/>
                  </a:lnTo>
                  <a:lnTo>
                    <a:pt x="47039" y="0"/>
                  </a:lnTo>
                  <a:close/>
                </a:path>
              </a:pathLst>
            </a:custGeom>
            <a:solidFill>
              <a:srgbClr val="3B3A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628058" y="6333468"/>
              <a:ext cx="217804" cy="332740"/>
            </a:xfrm>
            <a:custGeom>
              <a:avLst/>
              <a:gdLst/>
              <a:ahLst/>
              <a:cxnLst/>
              <a:rect l="l" t="t" r="r" b="b"/>
              <a:pathLst>
                <a:path w="217804" h="332740">
                  <a:moveTo>
                    <a:pt x="92540" y="0"/>
                  </a:moveTo>
                  <a:lnTo>
                    <a:pt x="47635" y="10887"/>
                  </a:lnTo>
                  <a:lnTo>
                    <a:pt x="11921" y="40424"/>
                  </a:lnTo>
                  <a:lnTo>
                    <a:pt x="2818" y="78510"/>
                  </a:lnTo>
                  <a:lnTo>
                    <a:pt x="0" y="119665"/>
                  </a:lnTo>
                  <a:lnTo>
                    <a:pt x="3343" y="161968"/>
                  </a:lnTo>
                  <a:lnTo>
                    <a:pt x="12724" y="203499"/>
                  </a:lnTo>
                  <a:lnTo>
                    <a:pt x="28018" y="242339"/>
                  </a:lnTo>
                  <a:lnTo>
                    <a:pt x="49102" y="276569"/>
                  </a:lnTo>
                  <a:lnTo>
                    <a:pt x="75852" y="304269"/>
                  </a:lnTo>
                  <a:lnTo>
                    <a:pt x="145853" y="332401"/>
                  </a:lnTo>
                  <a:lnTo>
                    <a:pt x="188857" y="328993"/>
                  </a:lnTo>
                  <a:lnTo>
                    <a:pt x="205318" y="288423"/>
                  </a:lnTo>
                  <a:lnTo>
                    <a:pt x="214720" y="242627"/>
                  </a:lnTo>
                  <a:lnTo>
                    <a:pt x="217178" y="194276"/>
                  </a:lnTo>
                  <a:lnTo>
                    <a:pt x="212808" y="146038"/>
                  </a:lnTo>
                  <a:lnTo>
                    <a:pt x="201723" y="100584"/>
                  </a:lnTo>
                  <a:lnTo>
                    <a:pt x="184040" y="60583"/>
                  </a:lnTo>
                  <a:lnTo>
                    <a:pt x="159871" y="28705"/>
                  </a:lnTo>
                  <a:lnTo>
                    <a:pt x="92540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0633963" y="6084181"/>
            <a:ext cx="281305" cy="629285"/>
            <a:chOff x="5579362" y="6084180"/>
            <a:chExt cx="281305" cy="629285"/>
          </a:xfrm>
        </p:grpSpPr>
        <p:sp>
          <p:nvSpPr>
            <p:cNvPr id="6" name="object 6"/>
            <p:cNvSpPr/>
            <p:nvPr/>
          </p:nvSpPr>
          <p:spPr>
            <a:xfrm>
              <a:off x="5834315" y="6084181"/>
              <a:ext cx="26034" cy="24765"/>
            </a:xfrm>
            <a:custGeom>
              <a:avLst/>
              <a:gdLst/>
              <a:ahLst/>
              <a:cxnLst/>
              <a:rect l="l" t="t" r="r" b="b"/>
              <a:pathLst>
                <a:path w="26035" h="24764">
                  <a:moveTo>
                    <a:pt x="21170" y="0"/>
                  </a:moveTo>
                  <a:lnTo>
                    <a:pt x="0" y="0"/>
                  </a:lnTo>
                  <a:lnTo>
                    <a:pt x="0" y="24676"/>
                  </a:lnTo>
                  <a:lnTo>
                    <a:pt x="25908" y="24676"/>
                  </a:lnTo>
                  <a:lnTo>
                    <a:pt x="25908" y="9461"/>
                  </a:lnTo>
                  <a:lnTo>
                    <a:pt x="21170" y="0"/>
                  </a:lnTo>
                  <a:close/>
                </a:path>
              </a:pathLst>
            </a:custGeom>
            <a:solidFill>
              <a:srgbClr val="D4D5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01308" y="6108856"/>
              <a:ext cx="259079" cy="605155"/>
            </a:xfrm>
            <a:custGeom>
              <a:avLst/>
              <a:gdLst/>
              <a:ahLst/>
              <a:cxnLst/>
              <a:rect l="l" t="t" r="r" b="b"/>
              <a:pathLst>
                <a:path w="259079" h="605154">
                  <a:moveTo>
                    <a:pt x="258914" y="0"/>
                  </a:moveTo>
                  <a:lnTo>
                    <a:pt x="233006" y="0"/>
                  </a:lnTo>
                  <a:lnTo>
                    <a:pt x="233006" y="570395"/>
                  </a:lnTo>
                  <a:lnTo>
                    <a:pt x="228244" y="579882"/>
                  </a:lnTo>
                  <a:lnTo>
                    <a:pt x="0" y="579882"/>
                  </a:lnTo>
                  <a:lnTo>
                    <a:pt x="0" y="604583"/>
                  </a:lnTo>
                  <a:lnTo>
                    <a:pt x="254177" y="604583"/>
                  </a:lnTo>
                  <a:lnTo>
                    <a:pt x="258914" y="595071"/>
                  </a:lnTo>
                  <a:lnTo>
                    <a:pt x="258914" y="584415"/>
                  </a:lnTo>
                  <a:lnTo>
                    <a:pt x="258914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579362" y="6084180"/>
              <a:ext cx="255270" cy="605155"/>
            </a:xfrm>
            <a:custGeom>
              <a:avLst/>
              <a:gdLst/>
              <a:ahLst/>
              <a:cxnLst/>
              <a:rect l="l" t="t" r="r" b="b"/>
              <a:pathLst>
                <a:path w="255270" h="605154">
                  <a:moveTo>
                    <a:pt x="254952" y="0"/>
                  </a:moveTo>
                  <a:lnTo>
                    <a:pt x="4737" y="0"/>
                  </a:lnTo>
                  <a:lnTo>
                    <a:pt x="0" y="9461"/>
                  </a:lnTo>
                  <a:lnTo>
                    <a:pt x="0" y="604558"/>
                  </a:lnTo>
                  <a:lnTo>
                    <a:pt x="21945" y="604558"/>
                  </a:lnTo>
                  <a:lnTo>
                    <a:pt x="21945" y="44818"/>
                  </a:lnTo>
                  <a:lnTo>
                    <a:pt x="21945" y="34137"/>
                  </a:lnTo>
                  <a:lnTo>
                    <a:pt x="26695" y="24676"/>
                  </a:lnTo>
                  <a:lnTo>
                    <a:pt x="254952" y="24676"/>
                  </a:lnTo>
                  <a:lnTo>
                    <a:pt x="254952" y="0"/>
                  </a:lnTo>
                  <a:close/>
                </a:path>
              </a:pathLst>
            </a:custGeom>
            <a:solidFill>
              <a:srgbClr val="F5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579351" y="6108864"/>
              <a:ext cx="255270" cy="605155"/>
            </a:xfrm>
            <a:custGeom>
              <a:avLst/>
              <a:gdLst/>
              <a:ahLst/>
              <a:cxnLst/>
              <a:rect l="l" t="t" r="r" b="b"/>
              <a:pathLst>
                <a:path w="255270" h="605154">
                  <a:moveTo>
                    <a:pt x="21945" y="579882"/>
                  </a:moveTo>
                  <a:lnTo>
                    <a:pt x="0" y="579882"/>
                  </a:lnTo>
                  <a:lnTo>
                    <a:pt x="1536" y="590054"/>
                  </a:lnTo>
                  <a:lnTo>
                    <a:pt x="5930" y="597839"/>
                  </a:lnTo>
                  <a:lnTo>
                    <a:pt x="12852" y="602830"/>
                  </a:lnTo>
                  <a:lnTo>
                    <a:pt x="21945" y="604583"/>
                  </a:lnTo>
                  <a:lnTo>
                    <a:pt x="21945" y="579882"/>
                  </a:lnTo>
                  <a:close/>
                </a:path>
                <a:path w="255270" h="605154">
                  <a:moveTo>
                    <a:pt x="254952" y="0"/>
                  </a:moveTo>
                  <a:lnTo>
                    <a:pt x="26695" y="0"/>
                  </a:lnTo>
                  <a:lnTo>
                    <a:pt x="21945" y="9461"/>
                  </a:lnTo>
                  <a:lnTo>
                    <a:pt x="21945" y="20142"/>
                  </a:lnTo>
                  <a:lnTo>
                    <a:pt x="21945" y="579882"/>
                  </a:lnTo>
                  <a:lnTo>
                    <a:pt x="250190" y="579882"/>
                  </a:lnTo>
                  <a:lnTo>
                    <a:pt x="254952" y="570395"/>
                  </a:lnTo>
                  <a:lnTo>
                    <a:pt x="254952" y="0"/>
                  </a:lnTo>
                  <a:close/>
                </a:path>
              </a:pathLst>
            </a:custGeom>
            <a:solidFill>
              <a:srgbClr val="D4D5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9541534" y="6414660"/>
            <a:ext cx="618490" cy="720725"/>
          </a:xfrm>
          <a:custGeom>
            <a:avLst/>
            <a:gdLst/>
            <a:ahLst/>
            <a:cxnLst/>
            <a:rect l="l" t="t" r="r" b="b"/>
            <a:pathLst>
              <a:path w="618489" h="720725">
                <a:moveTo>
                  <a:pt x="614464" y="17132"/>
                </a:moveTo>
                <a:lnTo>
                  <a:pt x="614464" y="11315"/>
                </a:lnTo>
                <a:lnTo>
                  <a:pt x="613930" y="4762"/>
                </a:lnTo>
                <a:lnTo>
                  <a:pt x="613460" y="0"/>
                </a:lnTo>
                <a:lnTo>
                  <a:pt x="2489" y="0"/>
                </a:lnTo>
                <a:lnTo>
                  <a:pt x="0" y="73304"/>
                </a:lnTo>
                <a:lnTo>
                  <a:pt x="2540" y="431966"/>
                </a:lnTo>
                <a:lnTo>
                  <a:pt x="3844" y="618545"/>
                </a:lnTo>
                <a:lnTo>
                  <a:pt x="4325" y="693365"/>
                </a:lnTo>
                <a:lnTo>
                  <a:pt x="4394" y="716749"/>
                </a:lnTo>
                <a:lnTo>
                  <a:pt x="344130" y="719249"/>
                </a:lnTo>
                <a:lnTo>
                  <a:pt x="520101" y="720264"/>
                </a:lnTo>
                <a:lnTo>
                  <a:pt x="588761" y="719961"/>
                </a:lnTo>
                <a:lnTo>
                  <a:pt x="606564" y="718502"/>
                </a:lnTo>
                <a:lnTo>
                  <a:pt x="616242" y="718502"/>
                </a:lnTo>
                <a:lnTo>
                  <a:pt x="618007" y="709726"/>
                </a:lnTo>
                <a:lnTo>
                  <a:pt x="617105" y="701827"/>
                </a:lnTo>
                <a:lnTo>
                  <a:pt x="615578" y="313396"/>
                </a:lnTo>
                <a:lnTo>
                  <a:pt x="614794" y="112596"/>
                </a:lnTo>
                <a:lnTo>
                  <a:pt x="614505" y="35238"/>
                </a:lnTo>
                <a:lnTo>
                  <a:pt x="614464" y="17132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9544024" y="6193006"/>
            <a:ext cx="611505" cy="222250"/>
            <a:chOff x="4489423" y="6193006"/>
            <a:chExt cx="611505" cy="222250"/>
          </a:xfrm>
        </p:grpSpPr>
        <p:sp>
          <p:nvSpPr>
            <p:cNvPr id="12" name="object 12"/>
            <p:cNvSpPr/>
            <p:nvPr/>
          </p:nvSpPr>
          <p:spPr>
            <a:xfrm>
              <a:off x="4542585" y="6193006"/>
              <a:ext cx="493395" cy="121285"/>
            </a:xfrm>
            <a:custGeom>
              <a:avLst/>
              <a:gdLst/>
              <a:ahLst/>
              <a:cxnLst/>
              <a:rect l="l" t="t" r="r" b="b"/>
              <a:pathLst>
                <a:path w="493395" h="121285">
                  <a:moveTo>
                    <a:pt x="493001" y="0"/>
                  </a:moveTo>
                  <a:lnTo>
                    <a:pt x="2285" y="0"/>
                  </a:lnTo>
                  <a:lnTo>
                    <a:pt x="3162" y="61239"/>
                  </a:lnTo>
                  <a:lnTo>
                    <a:pt x="3025" y="99012"/>
                  </a:lnTo>
                  <a:lnTo>
                    <a:pt x="1409" y="118516"/>
                  </a:lnTo>
                  <a:lnTo>
                    <a:pt x="0" y="121081"/>
                  </a:lnTo>
                  <a:lnTo>
                    <a:pt x="492658" y="121081"/>
                  </a:lnTo>
                  <a:lnTo>
                    <a:pt x="492099" y="120281"/>
                  </a:lnTo>
                  <a:lnTo>
                    <a:pt x="4930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489423" y="6314088"/>
              <a:ext cx="611505" cy="100965"/>
            </a:xfrm>
            <a:custGeom>
              <a:avLst/>
              <a:gdLst/>
              <a:ahLst/>
              <a:cxnLst/>
              <a:rect l="l" t="t" r="r" b="b"/>
              <a:pathLst>
                <a:path w="611504" h="100964">
                  <a:moveTo>
                    <a:pt x="545820" y="0"/>
                  </a:moveTo>
                  <a:lnTo>
                    <a:pt x="53162" y="0"/>
                  </a:lnTo>
                  <a:lnTo>
                    <a:pt x="152" y="96634"/>
                  </a:lnTo>
                  <a:lnTo>
                    <a:pt x="0" y="100571"/>
                  </a:lnTo>
                  <a:lnTo>
                    <a:pt x="610971" y="100571"/>
                  </a:lnTo>
                  <a:lnTo>
                    <a:pt x="610235" y="94005"/>
                  </a:lnTo>
                  <a:lnTo>
                    <a:pt x="54582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8443163" y="5995954"/>
            <a:ext cx="657860" cy="705485"/>
            <a:chOff x="3388563" y="5995953"/>
            <a:chExt cx="657860" cy="705485"/>
          </a:xfrm>
        </p:grpSpPr>
        <p:sp>
          <p:nvSpPr>
            <p:cNvPr id="15" name="object 15"/>
            <p:cNvSpPr/>
            <p:nvPr/>
          </p:nvSpPr>
          <p:spPr>
            <a:xfrm>
              <a:off x="3741665" y="6358932"/>
              <a:ext cx="87630" cy="342900"/>
            </a:xfrm>
            <a:custGeom>
              <a:avLst/>
              <a:gdLst/>
              <a:ahLst/>
              <a:cxnLst/>
              <a:rect l="l" t="t" r="r" b="b"/>
              <a:pathLst>
                <a:path w="87629" h="342900">
                  <a:moveTo>
                    <a:pt x="21945" y="0"/>
                  </a:moveTo>
                  <a:lnTo>
                    <a:pt x="21475" y="9395"/>
                  </a:lnTo>
                  <a:lnTo>
                    <a:pt x="15578" y="17225"/>
                  </a:lnTo>
                  <a:lnTo>
                    <a:pt x="7377" y="24558"/>
                  </a:lnTo>
                  <a:lnTo>
                    <a:pt x="0" y="32461"/>
                  </a:lnTo>
                  <a:lnTo>
                    <a:pt x="36511" y="72476"/>
                  </a:lnTo>
                  <a:lnTo>
                    <a:pt x="55114" y="111677"/>
                  </a:lnTo>
                  <a:lnTo>
                    <a:pt x="68972" y="160584"/>
                  </a:lnTo>
                  <a:lnTo>
                    <a:pt x="74355" y="216878"/>
                  </a:lnTo>
                  <a:lnTo>
                    <a:pt x="67530" y="278240"/>
                  </a:lnTo>
                  <a:lnTo>
                    <a:pt x="44767" y="342353"/>
                  </a:lnTo>
                  <a:lnTo>
                    <a:pt x="66863" y="298295"/>
                  </a:lnTo>
                  <a:lnTo>
                    <a:pt x="80824" y="249970"/>
                  </a:lnTo>
                  <a:lnTo>
                    <a:pt x="87153" y="199691"/>
                  </a:lnTo>
                  <a:lnTo>
                    <a:pt x="86353" y="149774"/>
                  </a:lnTo>
                  <a:lnTo>
                    <a:pt x="78929" y="102532"/>
                  </a:lnTo>
                  <a:lnTo>
                    <a:pt x="65384" y="60279"/>
                  </a:lnTo>
                  <a:lnTo>
                    <a:pt x="46221" y="25330"/>
                  </a:lnTo>
                  <a:lnTo>
                    <a:pt x="21945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88563" y="5995953"/>
              <a:ext cx="657860" cy="432434"/>
            </a:xfrm>
            <a:custGeom>
              <a:avLst/>
              <a:gdLst/>
              <a:ahLst/>
              <a:cxnLst/>
              <a:rect l="l" t="t" r="r" b="b"/>
              <a:pathLst>
                <a:path w="657860" h="432435">
                  <a:moveTo>
                    <a:pt x="428993" y="0"/>
                  </a:moveTo>
                  <a:lnTo>
                    <a:pt x="233629" y="0"/>
                  </a:lnTo>
                  <a:lnTo>
                    <a:pt x="0" y="404660"/>
                  </a:lnTo>
                  <a:lnTo>
                    <a:pt x="233553" y="404660"/>
                  </a:lnTo>
                  <a:lnTo>
                    <a:pt x="278354" y="425760"/>
                  </a:lnTo>
                  <a:lnTo>
                    <a:pt x="331990" y="432096"/>
                  </a:lnTo>
                  <a:lnTo>
                    <a:pt x="384779" y="424714"/>
                  </a:lnTo>
                  <a:lnTo>
                    <a:pt x="427037" y="404660"/>
                  </a:lnTo>
                  <a:lnTo>
                    <a:pt x="657821" y="404660"/>
                  </a:lnTo>
                  <a:lnTo>
                    <a:pt x="428993" y="0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10684927" y="6124465"/>
            <a:ext cx="177800" cy="169545"/>
          </a:xfrm>
          <a:custGeom>
            <a:avLst/>
            <a:gdLst/>
            <a:ahLst/>
            <a:cxnLst/>
            <a:rect l="l" t="t" r="r" b="b"/>
            <a:pathLst>
              <a:path w="177800" h="169545">
                <a:moveTo>
                  <a:pt x="170649" y="0"/>
                </a:moveTo>
                <a:lnTo>
                  <a:pt x="17767" y="0"/>
                </a:lnTo>
                <a:lnTo>
                  <a:pt x="8280" y="0"/>
                </a:lnTo>
                <a:lnTo>
                  <a:pt x="0" y="8305"/>
                </a:lnTo>
                <a:lnTo>
                  <a:pt x="0" y="162344"/>
                </a:lnTo>
                <a:lnTo>
                  <a:pt x="8280" y="169456"/>
                </a:lnTo>
                <a:lnTo>
                  <a:pt x="170649" y="169456"/>
                </a:lnTo>
                <a:lnTo>
                  <a:pt x="177749" y="162344"/>
                </a:lnTo>
                <a:lnTo>
                  <a:pt x="177749" y="8305"/>
                </a:lnTo>
                <a:lnTo>
                  <a:pt x="170649" y="0"/>
                </a:lnTo>
                <a:close/>
              </a:path>
            </a:pathLst>
          </a:custGeom>
          <a:solidFill>
            <a:srgbClr val="F5F6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684927" y="6493006"/>
            <a:ext cx="177800" cy="169545"/>
          </a:xfrm>
          <a:custGeom>
            <a:avLst/>
            <a:gdLst/>
            <a:ahLst/>
            <a:cxnLst/>
            <a:rect l="l" t="t" r="r" b="b"/>
            <a:pathLst>
              <a:path w="177800" h="169545">
                <a:moveTo>
                  <a:pt x="170649" y="0"/>
                </a:moveTo>
                <a:lnTo>
                  <a:pt x="17767" y="0"/>
                </a:lnTo>
                <a:lnTo>
                  <a:pt x="8280" y="0"/>
                </a:lnTo>
                <a:lnTo>
                  <a:pt x="0" y="7124"/>
                </a:lnTo>
                <a:lnTo>
                  <a:pt x="0" y="161163"/>
                </a:lnTo>
                <a:lnTo>
                  <a:pt x="8280" y="169456"/>
                </a:lnTo>
                <a:lnTo>
                  <a:pt x="170649" y="169456"/>
                </a:lnTo>
                <a:lnTo>
                  <a:pt x="177749" y="161163"/>
                </a:lnTo>
                <a:lnTo>
                  <a:pt x="177749" y="7124"/>
                </a:lnTo>
                <a:lnTo>
                  <a:pt x="170649" y="0"/>
                </a:lnTo>
                <a:close/>
              </a:path>
            </a:pathLst>
          </a:custGeom>
          <a:solidFill>
            <a:srgbClr val="F5F6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732300" y="6150522"/>
            <a:ext cx="18415" cy="65405"/>
          </a:xfrm>
          <a:custGeom>
            <a:avLst/>
            <a:gdLst/>
            <a:ahLst/>
            <a:cxnLst/>
            <a:rect l="l" t="t" r="r" b="b"/>
            <a:pathLst>
              <a:path w="18414" h="65404">
                <a:moveTo>
                  <a:pt x="17818" y="0"/>
                </a:moveTo>
                <a:lnTo>
                  <a:pt x="0" y="0"/>
                </a:lnTo>
                <a:lnTo>
                  <a:pt x="0" y="65163"/>
                </a:lnTo>
                <a:lnTo>
                  <a:pt x="17818" y="65163"/>
                </a:lnTo>
                <a:lnTo>
                  <a:pt x="1781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753649" y="6146977"/>
            <a:ext cx="59690" cy="124460"/>
          </a:xfrm>
          <a:custGeom>
            <a:avLst/>
            <a:gdLst/>
            <a:ahLst/>
            <a:cxnLst/>
            <a:rect l="l" t="t" r="r" b="b"/>
            <a:pathLst>
              <a:path w="59689" h="124460">
                <a:moveTo>
                  <a:pt x="33172" y="97180"/>
                </a:moveTo>
                <a:lnTo>
                  <a:pt x="26073" y="90068"/>
                </a:lnTo>
                <a:lnTo>
                  <a:pt x="7099" y="90068"/>
                </a:lnTo>
                <a:lnTo>
                  <a:pt x="0" y="97180"/>
                </a:lnTo>
                <a:lnTo>
                  <a:pt x="0" y="106654"/>
                </a:lnTo>
                <a:lnTo>
                  <a:pt x="0" y="124434"/>
                </a:lnTo>
                <a:lnTo>
                  <a:pt x="33172" y="124434"/>
                </a:lnTo>
                <a:lnTo>
                  <a:pt x="33172" y="97180"/>
                </a:lnTo>
                <a:close/>
              </a:path>
              <a:path w="59689" h="124460">
                <a:moveTo>
                  <a:pt x="59270" y="0"/>
                </a:moveTo>
                <a:lnTo>
                  <a:pt x="41478" y="0"/>
                </a:lnTo>
                <a:lnTo>
                  <a:pt x="41478" y="72288"/>
                </a:lnTo>
                <a:lnTo>
                  <a:pt x="59270" y="72288"/>
                </a:lnTo>
                <a:lnTo>
                  <a:pt x="592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732300" y="6517894"/>
            <a:ext cx="18415" cy="66675"/>
          </a:xfrm>
          <a:custGeom>
            <a:avLst/>
            <a:gdLst/>
            <a:ahLst/>
            <a:cxnLst/>
            <a:rect l="l" t="t" r="r" b="b"/>
            <a:pathLst>
              <a:path w="18414" h="66675">
                <a:moveTo>
                  <a:pt x="17818" y="0"/>
                </a:moveTo>
                <a:lnTo>
                  <a:pt x="0" y="0"/>
                </a:lnTo>
                <a:lnTo>
                  <a:pt x="0" y="66357"/>
                </a:lnTo>
                <a:lnTo>
                  <a:pt x="17818" y="66357"/>
                </a:lnTo>
                <a:lnTo>
                  <a:pt x="1781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753649" y="6514324"/>
            <a:ext cx="59690" cy="125730"/>
          </a:xfrm>
          <a:custGeom>
            <a:avLst/>
            <a:gdLst/>
            <a:ahLst/>
            <a:cxnLst/>
            <a:rect l="l" t="t" r="r" b="b"/>
            <a:pathLst>
              <a:path w="59689" h="125729">
                <a:moveTo>
                  <a:pt x="33172" y="97193"/>
                </a:moveTo>
                <a:lnTo>
                  <a:pt x="26073" y="90081"/>
                </a:lnTo>
                <a:lnTo>
                  <a:pt x="7099" y="90081"/>
                </a:lnTo>
                <a:lnTo>
                  <a:pt x="0" y="98361"/>
                </a:lnTo>
                <a:lnTo>
                  <a:pt x="0" y="106667"/>
                </a:lnTo>
                <a:lnTo>
                  <a:pt x="0" y="125653"/>
                </a:lnTo>
                <a:lnTo>
                  <a:pt x="33172" y="125653"/>
                </a:lnTo>
                <a:lnTo>
                  <a:pt x="33172" y="97193"/>
                </a:lnTo>
                <a:close/>
              </a:path>
              <a:path w="59689" h="125729">
                <a:moveTo>
                  <a:pt x="59270" y="0"/>
                </a:moveTo>
                <a:lnTo>
                  <a:pt x="41478" y="0"/>
                </a:lnTo>
                <a:lnTo>
                  <a:pt x="41478" y="73482"/>
                </a:lnTo>
                <a:lnTo>
                  <a:pt x="59270" y="73482"/>
                </a:lnTo>
                <a:lnTo>
                  <a:pt x="592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538185" y="6050818"/>
            <a:ext cx="469265" cy="295275"/>
          </a:xfrm>
          <a:custGeom>
            <a:avLst/>
            <a:gdLst/>
            <a:ahLst/>
            <a:cxnLst/>
            <a:rect l="l" t="t" r="r" b="b"/>
            <a:pathLst>
              <a:path w="469264" h="295275">
                <a:moveTo>
                  <a:pt x="301967" y="0"/>
                </a:moveTo>
                <a:lnTo>
                  <a:pt x="170294" y="0"/>
                </a:lnTo>
                <a:lnTo>
                  <a:pt x="0" y="294944"/>
                </a:lnTo>
                <a:lnTo>
                  <a:pt x="468756" y="294944"/>
                </a:lnTo>
                <a:lnTo>
                  <a:pt x="301967" y="0"/>
                </a:lnTo>
                <a:close/>
              </a:path>
            </a:pathLst>
          </a:custGeom>
          <a:solidFill>
            <a:srgbClr val="F5F6F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9357538" y="4651909"/>
            <a:ext cx="903605" cy="1312545"/>
            <a:chOff x="4302937" y="4651908"/>
            <a:chExt cx="903605" cy="1312545"/>
          </a:xfrm>
        </p:grpSpPr>
        <p:sp>
          <p:nvSpPr>
            <p:cNvPr id="25" name="object 25"/>
            <p:cNvSpPr/>
            <p:nvPr/>
          </p:nvSpPr>
          <p:spPr>
            <a:xfrm>
              <a:off x="4305223" y="4654194"/>
              <a:ext cx="899160" cy="1308100"/>
            </a:xfrm>
            <a:custGeom>
              <a:avLst/>
              <a:gdLst/>
              <a:ahLst/>
              <a:cxnLst/>
              <a:rect l="l" t="t" r="r" b="b"/>
              <a:pathLst>
                <a:path w="899160" h="1308100">
                  <a:moveTo>
                    <a:pt x="898893" y="0"/>
                  </a:moveTo>
                  <a:lnTo>
                    <a:pt x="0" y="0"/>
                  </a:lnTo>
                  <a:lnTo>
                    <a:pt x="0" y="1307947"/>
                  </a:lnTo>
                  <a:lnTo>
                    <a:pt x="898893" y="1307947"/>
                  </a:lnTo>
                  <a:lnTo>
                    <a:pt x="89889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305223" y="4654194"/>
              <a:ext cx="899160" cy="1308100"/>
            </a:xfrm>
            <a:custGeom>
              <a:avLst/>
              <a:gdLst/>
              <a:ahLst/>
              <a:cxnLst/>
              <a:rect l="l" t="t" r="r" b="b"/>
              <a:pathLst>
                <a:path w="899160" h="1308100">
                  <a:moveTo>
                    <a:pt x="0" y="1307947"/>
                  </a:moveTo>
                  <a:lnTo>
                    <a:pt x="898893" y="1307947"/>
                  </a:lnTo>
                  <a:lnTo>
                    <a:pt x="898893" y="0"/>
                  </a:lnTo>
                  <a:lnTo>
                    <a:pt x="0" y="0"/>
                  </a:lnTo>
                  <a:lnTo>
                    <a:pt x="0" y="130794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326293" y="4675250"/>
              <a:ext cx="857250" cy="1266190"/>
            </a:xfrm>
            <a:custGeom>
              <a:avLst/>
              <a:gdLst/>
              <a:ahLst/>
              <a:cxnLst/>
              <a:rect l="l" t="t" r="r" b="b"/>
              <a:pathLst>
                <a:path w="857250" h="1266189">
                  <a:moveTo>
                    <a:pt x="856754" y="0"/>
                  </a:moveTo>
                  <a:lnTo>
                    <a:pt x="0" y="0"/>
                  </a:lnTo>
                  <a:lnTo>
                    <a:pt x="0" y="1265821"/>
                  </a:lnTo>
                  <a:lnTo>
                    <a:pt x="856754" y="1265821"/>
                  </a:lnTo>
                  <a:lnTo>
                    <a:pt x="856754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326293" y="4675250"/>
              <a:ext cx="857250" cy="1266190"/>
            </a:xfrm>
            <a:custGeom>
              <a:avLst/>
              <a:gdLst/>
              <a:ahLst/>
              <a:cxnLst/>
              <a:rect l="l" t="t" r="r" b="b"/>
              <a:pathLst>
                <a:path w="857250" h="1266189">
                  <a:moveTo>
                    <a:pt x="856754" y="1265821"/>
                  </a:moveTo>
                  <a:lnTo>
                    <a:pt x="0" y="1265821"/>
                  </a:lnTo>
                  <a:lnTo>
                    <a:pt x="0" y="0"/>
                  </a:lnTo>
                  <a:lnTo>
                    <a:pt x="856754" y="0"/>
                  </a:lnTo>
                  <a:lnTo>
                    <a:pt x="856754" y="1265821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347362" y="4696320"/>
              <a:ext cx="814705" cy="1224280"/>
            </a:xfrm>
            <a:custGeom>
              <a:avLst/>
              <a:gdLst/>
              <a:ahLst/>
              <a:cxnLst/>
              <a:rect l="l" t="t" r="r" b="b"/>
              <a:pathLst>
                <a:path w="814704" h="1224279">
                  <a:moveTo>
                    <a:pt x="814628" y="0"/>
                  </a:moveTo>
                  <a:lnTo>
                    <a:pt x="0" y="0"/>
                  </a:lnTo>
                  <a:lnTo>
                    <a:pt x="0" y="1223683"/>
                  </a:lnTo>
                  <a:lnTo>
                    <a:pt x="814628" y="1223683"/>
                  </a:lnTo>
                  <a:lnTo>
                    <a:pt x="814628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347362" y="4696320"/>
              <a:ext cx="814705" cy="1224280"/>
            </a:xfrm>
            <a:custGeom>
              <a:avLst/>
              <a:gdLst/>
              <a:ahLst/>
              <a:cxnLst/>
              <a:rect l="l" t="t" r="r" b="b"/>
              <a:pathLst>
                <a:path w="814704" h="1224279">
                  <a:moveTo>
                    <a:pt x="814628" y="1223683"/>
                  </a:moveTo>
                  <a:lnTo>
                    <a:pt x="0" y="1223683"/>
                  </a:lnTo>
                  <a:lnTo>
                    <a:pt x="0" y="0"/>
                  </a:lnTo>
                  <a:lnTo>
                    <a:pt x="814628" y="0"/>
                  </a:lnTo>
                  <a:lnTo>
                    <a:pt x="814628" y="122368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435144" y="5178996"/>
              <a:ext cx="269875" cy="86360"/>
            </a:xfrm>
            <a:custGeom>
              <a:avLst/>
              <a:gdLst/>
              <a:ahLst/>
              <a:cxnLst/>
              <a:rect l="l" t="t" r="r" b="b"/>
              <a:pathLst>
                <a:path w="269875" h="86360">
                  <a:moveTo>
                    <a:pt x="269493" y="0"/>
                  </a:moveTo>
                  <a:lnTo>
                    <a:pt x="0" y="0"/>
                  </a:lnTo>
                  <a:lnTo>
                    <a:pt x="0" y="86156"/>
                  </a:lnTo>
                  <a:lnTo>
                    <a:pt x="269493" y="86156"/>
                  </a:lnTo>
                  <a:lnTo>
                    <a:pt x="269493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435144" y="5178996"/>
              <a:ext cx="269875" cy="86360"/>
            </a:xfrm>
            <a:custGeom>
              <a:avLst/>
              <a:gdLst/>
              <a:ahLst/>
              <a:cxnLst/>
              <a:rect l="l" t="t" r="r" b="b"/>
              <a:pathLst>
                <a:path w="269875" h="86360">
                  <a:moveTo>
                    <a:pt x="0" y="86156"/>
                  </a:moveTo>
                  <a:lnTo>
                    <a:pt x="269493" y="86156"/>
                  </a:lnTo>
                  <a:lnTo>
                    <a:pt x="269493" y="0"/>
                  </a:lnTo>
                  <a:lnTo>
                    <a:pt x="0" y="0"/>
                  </a:lnTo>
                  <a:lnTo>
                    <a:pt x="0" y="8615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434268" y="5285219"/>
              <a:ext cx="270510" cy="86360"/>
            </a:xfrm>
            <a:custGeom>
              <a:avLst/>
              <a:gdLst/>
              <a:ahLst/>
              <a:cxnLst/>
              <a:rect l="l" t="t" r="r" b="b"/>
              <a:pathLst>
                <a:path w="270510" h="86360">
                  <a:moveTo>
                    <a:pt x="270370" y="0"/>
                  </a:moveTo>
                  <a:lnTo>
                    <a:pt x="0" y="0"/>
                  </a:lnTo>
                  <a:lnTo>
                    <a:pt x="0" y="86144"/>
                  </a:lnTo>
                  <a:lnTo>
                    <a:pt x="270370" y="86144"/>
                  </a:lnTo>
                  <a:lnTo>
                    <a:pt x="270370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434268" y="5285219"/>
              <a:ext cx="270510" cy="86360"/>
            </a:xfrm>
            <a:custGeom>
              <a:avLst/>
              <a:gdLst/>
              <a:ahLst/>
              <a:cxnLst/>
              <a:rect l="l" t="t" r="r" b="b"/>
              <a:pathLst>
                <a:path w="270510" h="86360">
                  <a:moveTo>
                    <a:pt x="0" y="0"/>
                  </a:moveTo>
                  <a:lnTo>
                    <a:pt x="270370" y="0"/>
                  </a:lnTo>
                  <a:lnTo>
                    <a:pt x="270370" y="86144"/>
                  </a:lnTo>
                  <a:lnTo>
                    <a:pt x="0" y="8614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434268" y="5391441"/>
              <a:ext cx="270510" cy="86360"/>
            </a:xfrm>
            <a:custGeom>
              <a:avLst/>
              <a:gdLst/>
              <a:ahLst/>
              <a:cxnLst/>
              <a:rect l="l" t="t" r="r" b="b"/>
              <a:pathLst>
                <a:path w="270510" h="86360">
                  <a:moveTo>
                    <a:pt x="270370" y="0"/>
                  </a:moveTo>
                  <a:lnTo>
                    <a:pt x="0" y="0"/>
                  </a:lnTo>
                  <a:lnTo>
                    <a:pt x="0" y="86131"/>
                  </a:lnTo>
                  <a:lnTo>
                    <a:pt x="270370" y="86131"/>
                  </a:lnTo>
                  <a:lnTo>
                    <a:pt x="270370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434268" y="5391441"/>
              <a:ext cx="270510" cy="86360"/>
            </a:xfrm>
            <a:custGeom>
              <a:avLst/>
              <a:gdLst/>
              <a:ahLst/>
              <a:cxnLst/>
              <a:rect l="l" t="t" r="r" b="b"/>
              <a:pathLst>
                <a:path w="270510" h="86360">
                  <a:moveTo>
                    <a:pt x="0" y="0"/>
                  </a:moveTo>
                  <a:lnTo>
                    <a:pt x="270370" y="0"/>
                  </a:lnTo>
                  <a:lnTo>
                    <a:pt x="270370" y="86131"/>
                  </a:lnTo>
                  <a:lnTo>
                    <a:pt x="0" y="8613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434268" y="5497639"/>
              <a:ext cx="269875" cy="86360"/>
            </a:xfrm>
            <a:custGeom>
              <a:avLst/>
              <a:gdLst/>
              <a:ahLst/>
              <a:cxnLst/>
              <a:rect l="l" t="t" r="r" b="b"/>
              <a:pathLst>
                <a:path w="269875" h="86360">
                  <a:moveTo>
                    <a:pt x="269494" y="0"/>
                  </a:moveTo>
                  <a:lnTo>
                    <a:pt x="0" y="0"/>
                  </a:lnTo>
                  <a:lnTo>
                    <a:pt x="0" y="86169"/>
                  </a:lnTo>
                  <a:lnTo>
                    <a:pt x="269494" y="86169"/>
                  </a:lnTo>
                  <a:lnTo>
                    <a:pt x="269494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434268" y="5497639"/>
              <a:ext cx="269875" cy="86360"/>
            </a:xfrm>
            <a:custGeom>
              <a:avLst/>
              <a:gdLst/>
              <a:ahLst/>
              <a:cxnLst/>
              <a:rect l="l" t="t" r="r" b="b"/>
              <a:pathLst>
                <a:path w="269875" h="86360">
                  <a:moveTo>
                    <a:pt x="0" y="0"/>
                  </a:moveTo>
                  <a:lnTo>
                    <a:pt x="269494" y="0"/>
                  </a:lnTo>
                  <a:lnTo>
                    <a:pt x="269494" y="86169"/>
                  </a:lnTo>
                  <a:lnTo>
                    <a:pt x="0" y="8616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434268" y="5604725"/>
              <a:ext cx="269875" cy="85725"/>
            </a:xfrm>
            <a:custGeom>
              <a:avLst/>
              <a:gdLst/>
              <a:ahLst/>
              <a:cxnLst/>
              <a:rect l="l" t="t" r="r" b="b"/>
              <a:pathLst>
                <a:path w="269875" h="85725">
                  <a:moveTo>
                    <a:pt x="269494" y="0"/>
                  </a:moveTo>
                  <a:lnTo>
                    <a:pt x="0" y="0"/>
                  </a:lnTo>
                  <a:lnTo>
                    <a:pt x="0" y="85305"/>
                  </a:lnTo>
                  <a:lnTo>
                    <a:pt x="269494" y="85305"/>
                  </a:lnTo>
                  <a:lnTo>
                    <a:pt x="269494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434268" y="5604725"/>
              <a:ext cx="269875" cy="85725"/>
            </a:xfrm>
            <a:custGeom>
              <a:avLst/>
              <a:gdLst/>
              <a:ahLst/>
              <a:cxnLst/>
              <a:rect l="l" t="t" r="r" b="b"/>
              <a:pathLst>
                <a:path w="269875" h="85725">
                  <a:moveTo>
                    <a:pt x="0" y="0"/>
                  </a:moveTo>
                  <a:lnTo>
                    <a:pt x="269494" y="0"/>
                  </a:lnTo>
                  <a:lnTo>
                    <a:pt x="269494" y="85305"/>
                  </a:lnTo>
                  <a:lnTo>
                    <a:pt x="0" y="8530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434268" y="5710948"/>
              <a:ext cx="269875" cy="85725"/>
            </a:xfrm>
            <a:custGeom>
              <a:avLst/>
              <a:gdLst/>
              <a:ahLst/>
              <a:cxnLst/>
              <a:rect l="l" t="t" r="r" b="b"/>
              <a:pathLst>
                <a:path w="269875" h="85725">
                  <a:moveTo>
                    <a:pt x="269494" y="0"/>
                  </a:moveTo>
                  <a:lnTo>
                    <a:pt x="0" y="0"/>
                  </a:lnTo>
                  <a:lnTo>
                    <a:pt x="0" y="85293"/>
                  </a:lnTo>
                  <a:lnTo>
                    <a:pt x="269494" y="85293"/>
                  </a:lnTo>
                  <a:lnTo>
                    <a:pt x="269494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434268" y="5710948"/>
              <a:ext cx="269875" cy="85725"/>
            </a:xfrm>
            <a:custGeom>
              <a:avLst/>
              <a:gdLst/>
              <a:ahLst/>
              <a:cxnLst/>
              <a:rect l="l" t="t" r="r" b="b"/>
              <a:pathLst>
                <a:path w="269875" h="85725">
                  <a:moveTo>
                    <a:pt x="0" y="85293"/>
                  </a:moveTo>
                  <a:lnTo>
                    <a:pt x="269494" y="85293"/>
                  </a:lnTo>
                  <a:lnTo>
                    <a:pt x="269494" y="0"/>
                  </a:lnTo>
                  <a:lnTo>
                    <a:pt x="0" y="0"/>
                  </a:lnTo>
                  <a:lnTo>
                    <a:pt x="0" y="8529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806467" y="5178132"/>
              <a:ext cx="270510" cy="86360"/>
            </a:xfrm>
            <a:custGeom>
              <a:avLst/>
              <a:gdLst/>
              <a:ahLst/>
              <a:cxnLst/>
              <a:rect l="l" t="t" r="r" b="b"/>
              <a:pathLst>
                <a:path w="270510" h="86360">
                  <a:moveTo>
                    <a:pt x="270370" y="0"/>
                  </a:moveTo>
                  <a:lnTo>
                    <a:pt x="0" y="0"/>
                  </a:lnTo>
                  <a:lnTo>
                    <a:pt x="0" y="86144"/>
                  </a:lnTo>
                  <a:lnTo>
                    <a:pt x="270370" y="86144"/>
                  </a:lnTo>
                  <a:lnTo>
                    <a:pt x="270370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806467" y="5178132"/>
              <a:ext cx="270510" cy="86360"/>
            </a:xfrm>
            <a:custGeom>
              <a:avLst/>
              <a:gdLst/>
              <a:ahLst/>
              <a:cxnLst/>
              <a:rect l="l" t="t" r="r" b="b"/>
              <a:pathLst>
                <a:path w="270510" h="86360">
                  <a:moveTo>
                    <a:pt x="0" y="86144"/>
                  </a:moveTo>
                  <a:lnTo>
                    <a:pt x="270370" y="86144"/>
                  </a:lnTo>
                  <a:lnTo>
                    <a:pt x="270370" y="0"/>
                  </a:lnTo>
                  <a:lnTo>
                    <a:pt x="0" y="0"/>
                  </a:lnTo>
                  <a:lnTo>
                    <a:pt x="0" y="8614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06467" y="5284330"/>
              <a:ext cx="269875" cy="86360"/>
            </a:xfrm>
            <a:custGeom>
              <a:avLst/>
              <a:gdLst/>
              <a:ahLst/>
              <a:cxnLst/>
              <a:rect l="l" t="t" r="r" b="b"/>
              <a:pathLst>
                <a:path w="269875" h="86360">
                  <a:moveTo>
                    <a:pt x="269468" y="0"/>
                  </a:moveTo>
                  <a:lnTo>
                    <a:pt x="0" y="0"/>
                  </a:lnTo>
                  <a:lnTo>
                    <a:pt x="0" y="86156"/>
                  </a:lnTo>
                  <a:lnTo>
                    <a:pt x="269468" y="86156"/>
                  </a:lnTo>
                  <a:lnTo>
                    <a:pt x="269468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806467" y="5284330"/>
              <a:ext cx="269875" cy="86360"/>
            </a:xfrm>
            <a:custGeom>
              <a:avLst/>
              <a:gdLst/>
              <a:ahLst/>
              <a:cxnLst/>
              <a:rect l="l" t="t" r="r" b="b"/>
              <a:pathLst>
                <a:path w="269875" h="86360">
                  <a:moveTo>
                    <a:pt x="0" y="0"/>
                  </a:moveTo>
                  <a:lnTo>
                    <a:pt x="269468" y="0"/>
                  </a:lnTo>
                  <a:lnTo>
                    <a:pt x="269468" y="86156"/>
                  </a:lnTo>
                  <a:lnTo>
                    <a:pt x="0" y="8615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806467" y="5390565"/>
              <a:ext cx="269875" cy="86360"/>
            </a:xfrm>
            <a:custGeom>
              <a:avLst/>
              <a:gdLst/>
              <a:ahLst/>
              <a:cxnLst/>
              <a:rect l="l" t="t" r="r" b="b"/>
              <a:pathLst>
                <a:path w="269875" h="86360">
                  <a:moveTo>
                    <a:pt x="269468" y="0"/>
                  </a:moveTo>
                  <a:lnTo>
                    <a:pt x="0" y="0"/>
                  </a:lnTo>
                  <a:lnTo>
                    <a:pt x="0" y="86156"/>
                  </a:lnTo>
                  <a:lnTo>
                    <a:pt x="269468" y="86156"/>
                  </a:lnTo>
                  <a:lnTo>
                    <a:pt x="269468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806467" y="5390565"/>
              <a:ext cx="269875" cy="86360"/>
            </a:xfrm>
            <a:custGeom>
              <a:avLst/>
              <a:gdLst/>
              <a:ahLst/>
              <a:cxnLst/>
              <a:rect l="l" t="t" r="r" b="b"/>
              <a:pathLst>
                <a:path w="269875" h="86360">
                  <a:moveTo>
                    <a:pt x="0" y="0"/>
                  </a:moveTo>
                  <a:lnTo>
                    <a:pt x="269468" y="0"/>
                  </a:lnTo>
                  <a:lnTo>
                    <a:pt x="269468" y="86156"/>
                  </a:lnTo>
                  <a:lnTo>
                    <a:pt x="0" y="8615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806467" y="5497639"/>
              <a:ext cx="269875" cy="85725"/>
            </a:xfrm>
            <a:custGeom>
              <a:avLst/>
              <a:gdLst/>
              <a:ahLst/>
              <a:cxnLst/>
              <a:rect l="l" t="t" r="r" b="b"/>
              <a:pathLst>
                <a:path w="269875" h="85725">
                  <a:moveTo>
                    <a:pt x="269468" y="0"/>
                  </a:moveTo>
                  <a:lnTo>
                    <a:pt x="0" y="0"/>
                  </a:lnTo>
                  <a:lnTo>
                    <a:pt x="0" y="85293"/>
                  </a:lnTo>
                  <a:lnTo>
                    <a:pt x="269468" y="85293"/>
                  </a:lnTo>
                  <a:lnTo>
                    <a:pt x="269468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806467" y="5497639"/>
              <a:ext cx="269875" cy="85725"/>
            </a:xfrm>
            <a:custGeom>
              <a:avLst/>
              <a:gdLst/>
              <a:ahLst/>
              <a:cxnLst/>
              <a:rect l="l" t="t" r="r" b="b"/>
              <a:pathLst>
                <a:path w="269875" h="85725">
                  <a:moveTo>
                    <a:pt x="0" y="0"/>
                  </a:moveTo>
                  <a:lnTo>
                    <a:pt x="269468" y="0"/>
                  </a:lnTo>
                  <a:lnTo>
                    <a:pt x="269468" y="85293"/>
                  </a:lnTo>
                  <a:lnTo>
                    <a:pt x="0" y="8529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806467" y="5603874"/>
              <a:ext cx="269875" cy="85725"/>
            </a:xfrm>
            <a:custGeom>
              <a:avLst/>
              <a:gdLst/>
              <a:ahLst/>
              <a:cxnLst/>
              <a:rect l="l" t="t" r="r" b="b"/>
              <a:pathLst>
                <a:path w="269875" h="85725">
                  <a:moveTo>
                    <a:pt x="269468" y="0"/>
                  </a:moveTo>
                  <a:lnTo>
                    <a:pt x="0" y="0"/>
                  </a:lnTo>
                  <a:lnTo>
                    <a:pt x="0" y="85267"/>
                  </a:lnTo>
                  <a:lnTo>
                    <a:pt x="269468" y="85267"/>
                  </a:lnTo>
                  <a:lnTo>
                    <a:pt x="269468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06467" y="5603874"/>
              <a:ext cx="269875" cy="85725"/>
            </a:xfrm>
            <a:custGeom>
              <a:avLst/>
              <a:gdLst/>
              <a:ahLst/>
              <a:cxnLst/>
              <a:rect l="l" t="t" r="r" b="b"/>
              <a:pathLst>
                <a:path w="269875" h="85725">
                  <a:moveTo>
                    <a:pt x="0" y="0"/>
                  </a:moveTo>
                  <a:lnTo>
                    <a:pt x="269468" y="0"/>
                  </a:lnTo>
                  <a:lnTo>
                    <a:pt x="269468" y="85267"/>
                  </a:lnTo>
                  <a:lnTo>
                    <a:pt x="0" y="8526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805578" y="5710084"/>
              <a:ext cx="270510" cy="86360"/>
            </a:xfrm>
            <a:custGeom>
              <a:avLst/>
              <a:gdLst/>
              <a:ahLst/>
              <a:cxnLst/>
              <a:rect l="l" t="t" r="r" b="b"/>
              <a:pathLst>
                <a:path w="270510" h="86360">
                  <a:moveTo>
                    <a:pt x="270357" y="0"/>
                  </a:moveTo>
                  <a:lnTo>
                    <a:pt x="0" y="0"/>
                  </a:lnTo>
                  <a:lnTo>
                    <a:pt x="0" y="86156"/>
                  </a:lnTo>
                  <a:lnTo>
                    <a:pt x="270357" y="86156"/>
                  </a:lnTo>
                  <a:lnTo>
                    <a:pt x="270357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805578" y="5710084"/>
              <a:ext cx="270510" cy="86360"/>
            </a:xfrm>
            <a:custGeom>
              <a:avLst/>
              <a:gdLst/>
              <a:ahLst/>
              <a:cxnLst/>
              <a:rect l="l" t="t" r="r" b="b"/>
              <a:pathLst>
                <a:path w="270510" h="86360">
                  <a:moveTo>
                    <a:pt x="0" y="86156"/>
                  </a:moveTo>
                  <a:lnTo>
                    <a:pt x="270357" y="86156"/>
                  </a:lnTo>
                  <a:lnTo>
                    <a:pt x="270357" y="0"/>
                  </a:lnTo>
                  <a:lnTo>
                    <a:pt x="0" y="0"/>
                  </a:lnTo>
                  <a:lnTo>
                    <a:pt x="0" y="8615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/>
          <p:nvPr/>
        </p:nvSpPr>
        <p:spPr>
          <a:xfrm>
            <a:off x="9990988" y="4313594"/>
            <a:ext cx="183515" cy="0"/>
          </a:xfrm>
          <a:custGeom>
            <a:avLst/>
            <a:gdLst/>
            <a:ahLst/>
            <a:cxnLst/>
            <a:rect l="l" t="t" r="r" b="b"/>
            <a:pathLst>
              <a:path w="183514">
                <a:moveTo>
                  <a:pt x="0" y="0"/>
                </a:moveTo>
                <a:lnTo>
                  <a:pt x="183451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0302608" y="4879786"/>
            <a:ext cx="167005" cy="3175"/>
          </a:xfrm>
          <a:custGeom>
            <a:avLst/>
            <a:gdLst/>
            <a:ahLst/>
            <a:cxnLst/>
            <a:rect l="l" t="t" r="r" b="b"/>
            <a:pathLst>
              <a:path w="167004" h="3175">
                <a:moveTo>
                  <a:pt x="0" y="0"/>
                </a:moveTo>
                <a:lnTo>
                  <a:pt x="166789" y="2641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7" name="object 57"/>
          <p:cNvGrpSpPr/>
          <p:nvPr/>
        </p:nvGrpSpPr>
        <p:grpSpPr>
          <a:xfrm>
            <a:off x="9539248" y="6190721"/>
            <a:ext cx="622935" cy="947419"/>
            <a:chOff x="4484647" y="6190720"/>
            <a:chExt cx="622935" cy="947419"/>
          </a:xfrm>
        </p:grpSpPr>
        <p:sp>
          <p:nvSpPr>
            <p:cNvPr id="58" name="object 58"/>
            <p:cNvSpPr/>
            <p:nvPr/>
          </p:nvSpPr>
          <p:spPr>
            <a:xfrm>
              <a:off x="4486933" y="6193006"/>
              <a:ext cx="618490" cy="941069"/>
            </a:xfrm>
            <a:custGeom>
              <a:avLst/>
              <a:gdLst/>
              <a:ahLst/>
              <a:cxnLst/>
              <a:rect l="l" t="t" r="r" b="b"/>
              <a:pathLst>
                <a:path w="618489" h="941070">
                  <a:moveTo>
                    <a:pt x="548652" y="0"/>
                  </a:moveTo>
                  <a:lnTo>
                    <a:pt x="57937" y="0"/>
                  </a:lnTo>
                  <a:lnTo>
                    <a:pt x="58293" y="22475"/>
                  </a:lnTo>
                  <a:lnTo>
                    <a:pt x="58813" y="61239"/>
                  </a:lnTo>
                  <a:lnTo>
                    <a:pt x="58676" y="99012"/>
                  </a:lnTo>
                  <a:lnTo>
                    <a:pt x="57061" y="118516"/>
                  </a:lnTo>
                  <a:lnTo>
                    <a:pt x="2641" y="217716"/>
                  </a:lnTo>
                  <a:lnTo>
                    <a:pt x="0" y="294957"/>
                  </a:lnTo>
                  <a:lnTo>
                    <a:pt x="2197" y="607793"/>
                  </a:lnTo>
                  <a:lnTo>
                    <a:pt x="3707" y="827866"/>
                  </a:lnTo>
                  <a:lnTo>
                    <a:pt x="4394" y="938402"/>
                  </a:lnTo>
                  <a:lnTo>
                    <a:pt x="506180" y="940996"/>
                  </a:lnTo>
                  <a:lnTo>
                    <a:pt x="616242" y="940155"/>
                  </a:lnTo>
                  <a:lnTo>
                    <a:pt x="618007" y="931379"/>
                  </a:lnTo>
                  <a:lnTo>
                    <a:pt x="617105" y="923480"/>
                  </a:lnTo>
                  <a:lnTo>
                    <a:pt x="614876" y="351325"/>
                  </a:lnTo>
                  <a:lnTo>
                    <a:pt x="614464" y="238785"/>
                  </a:lnTo>
                  <a:lnTo>
                    <a:pt x="614464" y="228244"/>
                  </a:lnTo>
                  <a:lnTo>
                    <a:pt x="612724" y="215087"/>
                  </a:lnTo>
                  <a:lnTo>
                    <a:pt x="547751" y="120281"/>
                  </a:lnTo>
                  <a:lnTo>
                    <a:pt x="548652" y="0"/>
                  </a:lnTo>
                  <a:close/>
                </a:path>
              </a:pathLst>
            </a:custGeom>
            <a:solidFill>
              <a:srgbClr val="F5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486933" y="6193006"/>
              <a:ext cx="618490" cy="941069"/>
            </a:xfrm>
            <a:custGeom>
              <a:avLst/>
              <a:gdLst/>
              <a:ahLst/>
              <a:cxnLst/>
              <a:rect l="l" t="t" r="r" b="b"/>
              <a:pathLst>
                <a:path w="618489" h="941070">
                  <a:moveTo>
                    <a:pt x="606564" y="940155"/>
                  </a:moveTo>
                  <a:lnTo>
                    <a:pt x="506180" y="940996"/>
                  </a:lnTo>
                  <a:lnTo>
                    <a:pt x="299883" y="940269"/>
                  </a:lnTo>
                  <a:lnTo>
                    <a:pt x="96384" y="939048"/>
                  </a:lnTo>
                  <a:lnTo>
                    <a:pt x="4394" y="938402"/>
                  </a:lnTo>
                  <a:lnTo>
                    <a:pt x="3707" y="827866"/>
                  </a:lnTo>
                  <a:lnTo>
                    <a:pt x="2197" y="607793"/>
                  </a:lnTo>
                  <a:lnTo>
                    <a:pt x="686" y="392163"/>
                  </a:lnTo>
                  <a:lnTo>
                    <a:pt x="0" y="294957"/>
                  </a:lnTo>
                  <a:lnTo>
                    <a:pt x="2641" y="217716"/>
                  </a:lnTo>
                  <a:lnTo>
                    <a:pt x="57061" y="118516"/>
                  </a:lnTo>
                  <a:lnTo>
                    <a:pt x="58676" y="99012"/>
                  </a:lnTo>
                  <a:lnTo>
                    <a:pt x="58813" y="61239"/>
                  </a:lnTo>
                  <a:lnTo>
                    <a:pt x="58293" y="22475"/>
                  </a:lnTo>
                  <a:lnTo>
                    <a:pt x="57937" y="0"/>
                  </a:lnTo>
                  <a:lnTo>
                    <a:pt x="548652" y="0"/>
                  </a:lnTo>
                  <a:lnTo>
                    <a:pt x="547751" y="120281"/>
                  </a:lnTo>
                  <a:lnTo>
                    <a:pt x="612724" y="215087"/>
                  </a:lnTo>
                  <a:lnTo>
                    <a:pt x="614464" y="228244"/>
                  </a:lnTo>
                  <a:lnTo>
                    <a:pt x="614464" y="238785"/>
                  </a:lnTo>
                  <a:lnTo>
                    <a:pt x="614876" y="351325"/>
                  </a:lnTo>
                  <a:lnTo>
                    <a:pt x="615784" y="586071"/>
                  </a:lnTo>
                  <a:lnTo>
                    <a:pt x="616692" y="818348"/>
                  </a:lnTo>
                  <a:lnTo>
                    <a:pt x="617105" y="923480"/>
                  </a:lnTo>
                  <a:lnTo>
                    <a:pt x="618007" y="931379"/>
                  </a:lnTo>
                  <a:lnTo>
                    <a:pt x="616242" y="940155"/>
                  </a:lnTo>
                  <a:lnTo>
                    <a:pt x="606564" y="94015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519817" y="7090159"/>
              <a:ext cx="558800" cy="43180"/>
            </a:xfrm>
            <a:custGeom>
              <a:avLst/>
              <a:gdLst/>
              <a:ahLst/>
              <a:cxnLst/>
              <a:rect l="l" t="t" r="r" b="b"/>
              <a:pathLst>
                <a:path w="558800" h="43179">
                  <a:moveTo>
                    <a:pt x="538591" y="0"/>
                  </a:moveTo>
                  <a:lnTo>
                    <a:pt x="18030" y="0"/>
                  </a:lnTo>
                  <a:lnTo>
                    <a:pt x="5653" y="2248"/>
                  </a:lnTo>
                  <a:lnTo>
                    <a:pt x="685" y="9432"/>
                  </a:lnTo>
                  <a:lnTo>
                    <a:pt x="0" y="22213"/>
                  </a:lnTo>
                  <a:lnTo>
                    <a:pt x="466" y="41249"/>
                  </a:lnTo>
                  <a:lnTo>
                    <a:pt x="466" y="39484"/>
                  </a:lnTo>
                  <a:lnTo>
                    <a:pt x="4860" y="40360"/>
                  </a:lnTo>
                  <a:lnTo>
                    <a:pt x="3343" y="19560"/>
                  </a:lnTo>
                  <a:lnTo>
                    <a:pt x="5854" y="8878"/>
                  </a:lnTo>
                  <a:lnTo>
                    <a:pt x="11161" y="4943"/>
                  </a:lnTo>
                  <a:lnTo>
                    <a:pt x="18030" y="4381"/>
                  </a:lnTo>
                  <a:lnTo>
                    <a:pt x="538591" y="4381"/>
                  </a:lnTo>
                  <a:lnTo>
                    <a:pt x="548230" y="4381"/>
                  </a:lnTo>
                  <a:lnTo>
                    <a:pt x="551748" y="10541"/>
                  </a:lnTo>
                  <a:lnTo>
                    <a:pt x="552611" y="15798"/>
                  </a:lnTo>
                  <a:lnTo>
                    <a:pt x="552750" y="21528"/>
                  </a:lnTo>
                  <a:lnTo>
                    <a:pt x="553056" y="30714"/>
                  </a:lnTo>
                  <a:lnTo>
                    <a:pt x="553362" y="39244"/>
                  </a:lnTo>
                  <a:lnTo>
                    <a:pt x="553500" y="43002"/>
                  </a:lnTo>
                  <a:lnTo>
                    <a:pt x="558758" y="43002"/>
                  </a:lnTo>
                  <a:lnTo>
                    <a:pt x="558450" y="21961"/>
                  </a:lnTo>
                  <a:lnTo>
                    <a:pt x="556904" y="8990"/>
                  </a:lnTo>
                  <a:lnTo>
                    <a:pt x="551243" y="2273"/>
                  </a:lnTo>
                  <a:lnTo>
                    <a:pt x="538591" y="0"/>
                  </a:lnTo>
                  <a:close/>
                </a:path>
              </a:pathLst>
            </a:custGeom>
            <a:ln w="9144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551895" y="6198273"/>
              <a:ext cx="480695" cy="116839"/>
            </a:xfrm>
            <a:custGeom>
              <a:avLst/>
              <a:gdLst/>
              <a:ahLst/>
              <a:cxnLst/>
              <a:rect l="l" t="t" r="r" b="b"/>
              <a:pathLst>
                <a:path w="480695" h="116839">
                  <a:moveTo>
                    <a:pt x="480174" y="0"/>
                  </a:moveTo>
                  <a:lnTo>
                    <a:pt x="0" y="0"/>
                  </a:lnTo>
                  <a:lnTo>
                    <a:pt x="0" y="116763"/>
                  </a:lnTo>
                  <a:lnTo>
                    <a:pt x="480174" y="116763"/>
                  </a:lnTo>
                  <a:lnTo>
                    <a:pt x="480174" y="0"/>
                  </a:lnTo>
                  <a:close/>
                </a:path>
              </a:pathLst>
            </a:custGeom>
            <a:solidFill>
              <a:srgbClr val="F5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551895" y="6198273"/>
              <a:ext cx="480695" cy="116839"/>
            </a:xfrm>
            <a:custGeom>
              <a:avLst/>
              <a:gdLst/>
              <a:ahLst/>
              <a:cxnLst/>
              <a:rect l="l" t="t" r="r" b="b"/>
              <a:pathLst>
                <a:path w="480695" h="116839">
                  <a:moveTo>
                    <a:pt x="480174" y="0"/>
                  </a:moveTo>
                  <a:lnTo>
                    <a:pt x="0" y="0"/>
                  </a:lnTo>
                  <a:lnTo>
                    <a:pt x="0" y="116763"/>
                  </a:lnTo>
                  <a:lnTo>
                    <a:pt x="480174" y="116763"/>
                  </a:lnTo>
                  <a:lnTo>
                    <a:pt x="48017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584356" y="6220231"/>
              <a:ext cx="435609" cy="8255"/>
            </a:xfrm>
            <a:custGeom>
              <a:avLst/>
              <a:gdLst/>
              <a:ahLst/>
              <a:cxnLst/>
              <a:rect l="l" t="t" r="r" b="b"/>
              <a:pathLst>
                <a:path w="435610" h="8254">
                  <a:moveTo>
                    <a:pt x="435419" y="0"/>
                  </a:moveTo>
                  <a:lnTo>
                    <a:pt x="0" y="0"/>
                  </a:lnTo>
                  <a:lnTo>
                    <a:pt x="0" y="7899"/>
                  </a:lnTo>
                  <a:lnTo>
                    <a:pt x="435419" y="7899"/>
                  </a:lnTo>
                  <a:lnTo>
                    <a:pt x="435419" y="0"/>
                  </a:lnTo>
                  <a:close/>
                </a:path>
              </a:pathLst>
            </a:custGeom>
            <a:ln w="4572">
              <a:solidFill>
                <a:srgbClr val="ABAD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60214" y="6236385"/>
              <a:ext cx="201193" cy="74777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4893360" y="6207937"/>
              <a:ext cx="67945" cy="79375"/>
            </a:xfrm>
            <a:custGeom>
              <a:avLst/>
              <a:gdLst/>
              <a:ahLst/>
              <a:cxnLst/>
              <a:rect l="l" t="t" r="r" b="b"/>
              <a:pathLst>
                <a:path w="67945" h="79375">
                  <a:moveTo>
                    <a:pt x="0" y="69341"/>
                  </a:moveTo>
                  <a:lnTo>
                    <a:pt x="1649" y="59741"/>
                  </a:lnTo>
                  <a:lnTo>
                    <a:pt x="9221" y="53762"/>
                  </a:lnTo>
                  <a:lnTo>
                    <a:pt x="18768" y="54036"/>
                  </a:lnTo>
                  <a:lnTo>
                    <a:pt x="26339" y="63195"/>
                  </a:lnTo>
                  <a:lnTo>
                    <a:pt x="24697" y="73165"/>
                  </a:lnTo>
                  <a:lnTo>
                    <a:pt x="17127" y="79103"/>
                  </a:lnTo>
                  <a:lnTo>
                    <a:pt x="7578" y="78623"/>
                  </a:lnTo>
                  <a:lnTo>
                    <a:pt x="0" y="69341"/>
                  </a:lnTo>
                  <a:close/>
                </a:path>
                <a:path w="67945" h="79375">
                  <a:moveTo>
                    <a:pt x="67589" y="0"/>
                  </a:moveTo>
                  <a:lnTo>
                    <a:pt x="37744" y="0"/>
                  </a:lnTo>
                  <a:lnTo>
                    <a:pt x="37744" y="7035"/>
                  </a:lnTo>
                  <a:lnTo>
                    <a:pt x="67589" y="7035"/>
                  </a:lnTo>
                  <a:lnTo>
                    <a:pt x="67589" y="0"/>
                  </a:lnTo>
                  <a:close/>
                </a:path>
              </a:pathLst>
            </a:custGeom>
            <a:ln w="4572">
              <a:solidFill>
                <a:srgbClr val="ABAD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489575" y="6318274"/>
              <a:ext cx="608330" cy="97790"/>
            </a:xfrm>
            <a:custGeom>
              <a:avLst/>
              <a:gdLst/>
              <a:ahLst/>
              <a:cxnLst/>
              <a:rect l="l" t="t" r="r" b="b"/>
              <a:pathLst>
                <a:path w="608329" h="97789">
                  <a:moveTo>
                    <a:pt x="495052" y="0"/>
                  </a:moveTo>
                  <a:lnTo>
                    <a:pt x="442687" y="132"/>
                  </a:lnTo>
                  <a:lnTo>
                    <a:pt x="389566" y="570"/>
                  </a:lnTo>
                  <a:lnTo>
                    <a:pt x="232131" y="2615"/>
                  </a:lnTo>
                  <a:lnTo>
                    <a:pt x="135260" y="3479"/>
                  </a:lnTo>
                  <a:lnTo>
                    <a:pt x="91192" y="3430"/>
                  </a:lnTo>
                  <a:lnTo>
                    <a:pt x="50901" y="2913"/>
                  </a:lnTo>
                  <a:lnTo>
                    <a:pt x="0" y="96829"/>
                  </a:lnTo>
                  <a:lnTo>
                    <a:pt x="604812" y="97706"/>
                  </a:lnTo>
                  <a:lnTo>
                    <a:pt x="608317" y="90682"/>
                  </a:lnTo>
                  <a:lnTo>
                    <a:pt x="598210" y="74952"/>
                  </a:lnTo>
                  <a:lnTo>
                    <a:pt x="564504" y="27366"/>
                  </a:lnTo>
                  <a:lnTo>
                    <a:pt x="546011" y="284"/>
                  </a:lnTo>
                  <a:lnTo>
                    <a:pt x="495052" y="0"/>
                  </a:lnTo>
                  <a:close/>
                </a:path>
              </a:pathLst>
            </a:custGeom>
            <a:solidFill>
              <a:srgbClr val="F5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489575" y="6318274"/>
              <a:ext cx="608330" cy="97790"/>
            </a:xfrm>
            <a:custGeom>
              <a:avLst/>
              <a:gdLst/>
              <a:ahLst/>
              <a:cxnLst/>
              <a:rect l="l" t="t" r="r" b="b"/>
              <a:pathLst>
                <a:path w="608329" h="97789">
                  <a:moveTo>
                    <a:pt x="608317" y="90682"/>
                  </a:moveTo>
                  <a:lnTo>
                    <a:pt x="604812" y="97706"/>
                  </a:lnTo>
                  <a:lnTo>
                    <a:pt x="0" y="96829"/>
                  </a:lnTo>
                  <a:lnTo>
                    <a:pt x="50901" y="2913"/>
                  </a:lnTo>
                  <a:lnTo>
                    <a:pt x="91192" y="3430"/>
                  </a:lnTo>
                  <a:lnTo>
                    <a:pt x="135260" y="3479"/>
                  </a:lnTo>
                  <a:lnTo>
                    <a:pt x="182455" y="3171"/>
                  </a:lnTo>
                  <a:lnTo>
                    <a:pt x="232131" y="2615"/>
                  </a:lnTo>
                  <a:lnTo>
                    <a:pt x="283640" y="1922"/>
                  </a:lnTo>
                  <a:lnTo>
                    <a:pt x="336334" y="1204"/>
                  </a:lnTo>
                  <a:lnTo>
                    <a:pt x="389566" y="570"/>
                  </a:lnTo>
                  <a:lnTo>
                    <a:pt x="442687" y="132"/>
                  </a:lnTo>
                  <a:lnTo>
                    <a:pt x="495052" y="0"/>
                  </a:lnTo>
                  <a:lnTo>
                    <a:pt x="546011" y="284"/>
                  </a:lnTo>
                  <a:lnTo>
                    <a:pt x="564504" y="27366"/>
                  </a:lnTo>
                  <a:lnTo>
                    <a:pt x="582755" y="53051"/>
                  </a:lnTo>
                  <a:lnTo>
                    <a:pt x="598210" y="74952"/>
                  </a:lnTo>
                  <a:lnTo>
                    <a:pt x="608317" y="9068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524346" y="6325556"/>
              <a:ext cx="548005" cy="81280"/>
            </a:xfrm>
            <a:custGeom>
              <a:avLst/>
              <a:gdLst/>
              <a:ahLst/>
              <a:cxnLst/>
              <a:rect l="l" t="t" r="r" b="b"/>
              <a:pathLst>
                <a:path w="548004" h="81279">
                  <a:moveTo>
                    <a:pt x="21388" y="1765"/>
                  </a:moveTo>
                  <a:lnTo>
                    <a:pt x="94697" y="1542"/>
                  </a:lnTo>
                  <a:lnTo>
                    <a:pt x="158988" y="1307"/>
                  </a:lnTo>
                  <a:lnTo>
                    <a:pt x="232620" y="1029"/>
                  </a:lnTo>
                  <a:lnTo>
                    <a:pt x="308779" y="736"/>
                  </a:lnTo>
                  <a:lnTo>
                    <a:pt x="380654" y="457"/>
                  </a:lnTo>
                  <a:lnTo>
                    <a:pt x="441431" y="222"/>
                  </a:lnTo>
                  <a:lnTo>
                    <a:pt x="484296" y="60"/>
                  </a:lnTo>
                  <a:lnTo>
                    <a:pt x="502438" y="0"/>
                  </a:lnTo>
                  <a:lnTo>
                    <a:pt x="512036" y="8916"/>
                  </a:lnTo>
                  <a:lnTo>
                    <a:pt x="526486" y="29190"/>
                  </a:lnTo>
                  <a:lnTo>
                    <a:pt x="540107" y="51113"/>
                  </a:lnTo>
                  <a:lnTo>
                    <a:pt x="547219" y="64973"/>
                  </a:lnTo>
                  <a:lnTo>
                    <a:pt x="547818" y="71007"/>
                  </a:lnTo>
                  <a:lnTo>
                    <a:pt x="543479" y="75725"/>
                  </a:lnTo>
                  <a:lnTo>
                    <a:pt x="528938" y="78798"/>
                  </a:lnTo>
                  <a:lnTo>
                    <a:pt x="498933" y="79895"/>
                  </a:lnTo>
                  <a:lnTo>
                    <a:pt x="473280" y="80010"/>
                  </a:lnTo>
                  <a:lnTo>
                    <a:pt x="430436" y="80288"/>
                  </a:lnTo>
                  <a:lnTo>
                    <a:pt x="374962" y="80628"/>
                  </a:lnTo>
                  <a:lnTo>
                    <a:pt x="311419" y="80932"/>
                  </a:lnTo>
                  <a:lnTo>
                    <a:pt x="244368" y="81099"/>
                  </a:lnTo>
                  <a:lnTo>
                    <a:pt x="178370" y="81028"/>
                  </a:lnTo>
                  <a:lnTo>
                    <a:pt x="117986" y="80621"/>
                  </a:lnTo>
                  <a:lnTo>
                    <a:pt x="67778" y="79777"/>
                  </a:lnTo>
                  <a:lnTo>
                    <a:pt x="16130" y="76377"/>
                  </a:lnTo>
                  <a:lnTo>
                    <a:pt x="0" y="60136"/>
                  </a:lnTo>
                  <a:lnTo>
                    <a:pt x="5141" y="38603"/>
                  </a:lnTo>
                  <a:lnTo>
                    <a:pt x="21388" y="1765"/>
                  </a:lnTo>
                  <a:close/>
                </a:path>
              </a:pathLst>
            </a:custGeom>
            <a:ln w="9144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543118" y="6327321"/>
              <a:ext cx="500380" cy="549275"/>
            </a:xfrm>
            <a:custGeom>
              <a:avLst/>
              <a:gdLst/>
              <a:ahLst/>
              <a:cxnLst/>
              <a:rect l="l" t="t" r="r" b="b"/>
              <a:pathLst>
                <a:path w="500379" h="549275">
                  <a:moveTo>
                    <a:pt x="337083" y="0"/>
                  </a:moveTo>
                  <a:lnTo>
                    <a:pt x="473138" y="0"/>
                  </a:lnTo>
                  <a:lnTo>
                    <a:pt x="482949" y="173"/>
                  </a:lnTo>
                  <a:lnTo>
                    <a:pt x="488395" y="3395"/>
                  </a:lnTo>
                  <a:lnTo>
                    <a:pt x="493021" y="9749"/>
                  </a:lnTo>
                  <a:lnTo>
                    <a:pt x="500367" y="19316"/>
                  </a:lnTo>
                  <a:lnTo>
                    <a:pt x="461321" y="20198"/>
                  </a:lnTo>
                  <a:lnTo>
                    <a:pt x="415204" y="20416"/>
                  </a:lnTo>
                  <a:lnTo>
                    <a:pt x="375673" y="20304"/>
                  </a:lnTo>
                  <a:lnTo>
                    <a:pt x="356387" y="20193"/>
                  </a:lnTo>
                  <a:lnTo>
                    <a:pt x="349364" y="20193"/>
                  </a:lnTo>
                  <a:lnTo>
                    <a:pt x="347611" y="18440"/>
                  </a:lnTo>
                  <a:lnTo>
                    <a:pt x="343230" y="11430"/>
                  </a:lnTo>
                  <a:lnTo>
                    <a:pt x="338823" y="5270"/>
                  </a:lnTo>
                  <a:lnTo>
                    <a:pt x="337083" y="0"/>
                  </a:lnTo>
                  <a:close/>
                </a:path>
                <a:path w="500379" h="549275">
                  <a:moveTo>
                    <a:pt x="26339" y="256336"/>
                  </a:moveTo>
                  <a:lnTo>
                    <a:pt x="100733" y="256610"/>
                  </a:lnTo>
                  <a:lnTo>
                    <a:pt x="167433" y="256891"/>
                  </a:lnTo>
                  <a:lnTo>
                    <a:pt x="242281" y="257213"/>
                  </a:lnTo>
                  <a:lnTo>
                    <a:pt x="316634" y="257534"/>
                  </a:lnTo>
                  <a:lnTo>
                    <a:pt x="381852" y="257815"/>
                  </a:lnTo>
                  <a:lnTo>
                    <a:pt x="429293" y="258014"/>
                  </a:lnTo>
                  <a:lnTo>
                    <a:pt x="450316" y="258089"/>
                  </a:lnTo>
                  <a:lnTo>
                    <a:pt x="462317" y="257155"/>
                  </a:lnTo>
                  <a:lnTo>
                    <a:pt x="475880" y="258524"/>
                  </a:lnTo>
                  <a:lnTo>
                    <a:pt x="486972" y="268451"/>
                  </a:lnTo>
                  <a:lnTo>
                    <a:pt x="491566" y="293192"/>
                  </a:lnTo>
                  <a:lnTo>
                    <a:pt x="491566" y="509130"/>
                  </a:lnTo>
                  <a:lnTo>
                    <a:pt x="490209" y="528885"/>
                  </a:lnTo>
                  <a:lnTo>
                    <a:pt x="484000" y="542055"/>
                  </a:lnTo>
                  <a:lnTo>
                    <a:pt x="469727" y="548642"/>
                  </a:lnTo>
                  <a:lnTo>
                    <a:pt x="444182" y="548652"/>
                  </a:lnTo>
                  <a:lnTo>
                    <a:pt x="415414" y="547278"/>
                  </a:lnTo>
                  <a:lnTo>
                    <a:pt x="366617" y="546388"/>
                  </a:lnTo>
                  <a:lnTo>
                    <a:pt x="304672" y="545889"/>
                  </a:lnTo>
                  <a:lnTo>
                    <a:pt x="236462" y="545690"/>
                  </a:lnTo>
                  <a:lnTo>
                    <a:pt x="168870" y="545696"/>
                  </a:lnTo>
                  <a:lnTo>
                    <a:pt x="108778" y="545816"/>
                  </a:lnTo>
                  <a:lnTo>
                    <a:pt x="63067" y="545956"/>
                  </a:lnTo>
                  <a:lnTo>
                    <a:pt x="38620" y="546023"/>
                  </a:lnTo>
                  <a:lnTo>
                    <a:pt x="22952" y="544581"/>
                  </a:lnTo>
                  <a:lnTo>
                    <a:pt x="10747" y="539102"/>
                  </a:lnTo>
                  <a:lnTo>
                    <a:pt x="2823" y="527860"/>
                  </a:lnTo>
                  <a:lnTo>
                    <a:pt x="0" y="509130"/>
                  </a:lnTo>
                  <a:lnTo>
                    <a:pt x="0" y="286181"/>
                  </a:lnTo>
                  <a:lnTo>
                    <a:pt x="1645" y="275217"/>
                  </a:lnTo>
                  <a:lnTo>
                    <a:pt x="6583" y="265658"/>
                  </a:lnTo>
                  <a:lnTo>
                    <a:pt x="14814" y="258899"/>
                  </a:lnTo>
                  <a:lnTo>
                    <a:pt x="26339" y="25633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497474" y="6583658"/>
              <a:ext cx="603250" cy="372745"/>
            </a:xfrm>
            <a:custGeom>
              <a:avLst/>
              <a:gdLst/>
              <a:ahLst/>
              <a:cxnLst/>
              <a:rect l="l" t="t" r="r" b="b"/>
              <a:pathLst>
                <a:path w="603250" h="372745">
                  <a:moveTo>
                    <a:pt x="71983" y="0"/>
                  </a:moveTo>
                  <a:lnTo>
                    <a:pt x="146377" y="273"/>
                  </a:lnTo>
                  <a:lnTo>
                    <a:pt x="213077" y="554"/>
                  </a:lnTo>
                  <a:lnTo>
                    <a:pt x="287924" y="876"/>
                  </a:lnTo>
                  <a:lnTo>
                    <a:pt x="362278" y="1198"/>
                  </a:lnTo>
                  <a:lnTo>
                    <a:pt x="427495" y="1478"/>
                  </a:lnTo>
                  <a:lnTo>
                    <a:pt x="474937" y="1677"/>
                  </a:lnTo>
                  <a:lnTo>
                    <a:pt x="495960" y="1752"/>
                  </a:lnTo>
                  <a:lnTo>
                    <a:pt x="507961" y="818"/>
                  </a:lnTo>
                  <a:lnTo>
                    <a:pt x="521523" y="2187"/>
                  </a:lnTo>
                  <a:lnTo>
                    <a:pt x="532616" y="12114"/>
                  </a:lnTo>
                  <a:lnTo>
                    <a:pt x="537210" y="36855"/>
                  </a:lnTo>
                  <a:lnTo>
                    <a:pt x="537210" y="252793"/>
                  </a:lnTo>
                  <a:lnTo>
                    <a:pt x="535853" y="272549"/>
                  </a:lnTo>
                  <a:lnTo>
                    <a:pt x="529643" y="285718"/>
                  </a:lnTo>
                  <a:lnTo>
                    <a:pt x="515371" y="292305"/>
                  </a:lnTo>
                  <a:lnTo>
                    <a:pt x="489826" y="292315"/>
                  </a:lnTo>
                  <a:lnTo>
                    <a:pt x="461058" y="290941"/>
                  </a:lnTo>
                  <a:lnTo>
                    <a:pt x="412260" y="290051"/>
                  </a:lnTo>
                  <a:lnTo>
                    <a:pt x="350316" y="289553"/>
                  </a:lnTo>
                  <a:lnTo>
                    <a:pt x="282106" y="289353"/>
                  </a:lnTo>
                  <a:lnTo>
                    <a:pt x="214514" y="289360"/>
                  </a:lnTo>
                  <a:lnTo>
                    <a:pt x="154421" y="289479"/>
                  </a:lnTo>
                  <a:lnTo>
                    <a:pt x="108711" y="289619"/>
                  </a:lnTo>
                  <a:lnTo>
                    <a:pt x="84264" y="289686"/>
                  </a:lnTo>
                  <a:lnTo>
                    <a:pt x="68596" y="288244"/>
                  </a:lnTo>
                  <a:lnTo>
                    <a:pt x="56391" y="282765"/>
                  </a:lnTo>
                  <a:lnTo>
                    <a:pt x="48467" y="271524"/>
                  </a:lnTo>
                  <a:lnTo>
                    <a:pt x="45643" y="252793"/>
                  </a:lnTo>
                  <a:lnTo>
                    <a:pt x="45643" y="29844"/>
                  </a:lnTo>
                  <a:lnTo>
                    <a:pt x="47289" y="18880"/>
                  </a:lnTo>
                  <a:lnTo>
                    <a:pt x="52227" y="9321"/>
                  </a:lnTo>
                  <a:lnTo>
                    <a:pt x="60458" y="2563"/>
                  </a:lnTo>
                  <a:lnTo>
                    <a:pt x="71983" y="0"/>
                  </a:lnTo>
                  <a:close/>
                </a:path>
                <a:path w="603250" h="372745">
                  <a:moveTo>
                    <a:pt x="300202" y="47383"/>
                  </a:moveTo>
                  <a:lnTo>
                    <a:pt x="319078" y="47745"/>
                  </a:lnTo>
                  <a:lnTo>
                    <a:pt x="334002" y="47607"/>
                  </a:lnTo>
                  <a:lnTo>
                    <a:pt x="343656" y="47139"/>
                  </a:lnTo>
                  <a:lnTo>
                    <a:pt x="346722" y="46507"/>
                  </a:lnTo>
                  <a:lnTo>
                    <a:pt x="345871" y="45631"/>
                  </a:lnTo>
                  <a:lnTo>
                    <a:pt x="350240" y="31597"/>
                  </a:lnTo>
                  <a:lnTo>
                    <a:pt x="345871" y="28943"/>
                  </a:lnTo>
                  <a:lnTo>
                    <a:pt x="332406" y="27910"/>
                  </a:lnTo>
                  <a:lnTo>
                    <a:pt x="306025" y="27201"/>
                  </a:lnTo>
                  <a:lnTo>
                    <a:pt x="277834" y="26491"/>
                  </a:lnTo>
                  <a:lnTo>
                    <a:pt x="258940" y="25450"/>
                  </a:lnTo>
                  <a:lnTo>
                    <a:pt x="253050" y="28138"/>
                  </a:lnTo>
                  <a:lnTo>
                    <a:pt x="259168" y="35760"/>
                  </a:lnTo>
                  <a:lnTo>
                    <a:pt x="275488" y="43710"/>
                  </a:lnTo>
                  <a:lnTo>
                    <a:pt x="300202" y="47383"/>
                  </a:lnTo>
                  <a:close/>
                </a:path>
                <a:path w="603250" h="372745">
                  <a:moveTo>
                    <a:pt x="603059" y="372198"/>
                  </a:moveTo>
                  <a:lnTo>
                    <a:pt x="602183" y="363397"/>
                  </a:lnTo>
                  <a:lnTo>
                    <a:pt x="876" y="360768"/>
                  </a:lnTo>
                  <a:lnTo>
                    <a:pt x="0" y="370433"/>
                  </a:lnTo>
                  <a:lnTo>
                    <a:pt x="603059" y="372198"/>
                  </a:lnTo>
                  <a:close/>
                </a:path>
              </a:pathLst>
            </a:custGeom>
            <a:ln w="9144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766079" y="6616572"/>
              <a:ext cx="78740" cy="12065"/>
            </a:xfrm>
            <a:custGeom>
              <a:avLst/>
              <a:gdLst/>
              <a:ahLst/>
              <a:cxnLst/>
              <a:rect l="l" t="t" r="r" b="b"/>
              <a:pathLst>
                <a:path w="78739" h="12065">
                  <a:moveTo>
                    <a:pt x="876" y="3941"/>
                  </a:moveTo>
                  <a:lnTo>
                    <a:pt x="15403" y="7517"/>
                  </a:lnTo>
                  <a:lnTo>
                    <a:pt x="34132" y="10191"/>
                  </a:lnTo>
                  <a:lnTo>
                    <a:pt x="55331" y="11715"/>
                  </a:lnTo>
                  <a:lnTo>
                    <a:pt x="77266" y="11841"/>
                  </a:lnTo>
                  <a:lnTo>
                    <a:pt x="77266" y="8335"/>
                  </a:lnTo>
                  <a:lnTo>
                    <a:pt x="78117" y="7459"/>
                  </a:lnTo>
                  <a:lnTo>
                    <a:pt x="78117" y="5694"/>
                  </a:lnTo>
                  <a:lnTo>
                    <a:pt x="66048" y="3947"/>
                  </a:lnTo>
                  <a:lnTo>
                    <a:pt x="39497" y="3508"/>
                  </a:lnTo>
                  <a:lnTo>
                    <a:pt x="12945" y="3724"/>
                  </a:lnTo>
                  <a:lnTo>
                    <a:pt x="876" y="3941"/>
                  </a:lnTo>
                  <a:close/>
                </a:path>
                <a:path w="78739" h="12065">
                  <a:moveTo>
                    <a:pt x="0" y="436"/>
                  </a:moveTo>
                  <a:lnTo>
                    <a:pt x="14537" y="4010"/>
                  </a:lnTo>
                  <a:lnTo>
                    <a:pt x="33356" y="6681"/>
                  </a:lnTo>
                  <a:lnTo>
                    <a:pt x="54813" y="8205"/>
                  </a:lnTo>
                  <a:lnTo>
                    <a:pt x="77266" y="8335"/>
                  </a:lnTo>
                  <a:lnTo>
                    <a:pt x="77266" y="2201"/>
                  </a:lnTo>
                  <a:lnTo>
                    <a:pt x="65193" y="441"/>
                  </a:lnTo>
                  <a:lnTo>
                    <a:pt x="38633" y="0"/>
                  </a:lnTo>
                  <a:lnTo>
                    <a:pt x="12072" y="217"/>
                  </a:lnTo>
                  <a:lnTo>
                    <a:pt x="0" y="43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768708" y="6615256"/>
              <a:ext cx="76835" cy="4445"/>
            </a:xfrm>
            <a:custGeom>
              <a:avLst/>
              <a:gdLst/>
              <a:ahLst/>
              <a:cxnLst/>
              <a:rect l="l" t="t" r="r" b="b"/>
              <a:pathLst>
                <a:path w="76835" h="4445">
                  <a:moveTo>
                    <a:pt x="0" y="0"/>
                  </a:moveTo>
                  <a:lnTo>
                    <a:pt x="23006" y="915"/>
                  </a:lnTo>
                  <a:lnTo>
                    <a:pt x="40493" y="1420"/>
                  </a:lnTo>
                  <a:lnTo>
                    <a:pt x="56171" y="2094"/>
                  </a:lnTo>
                  <a:lnTo>
                    <a:pt x="73748" y="3517"/>
                  </a:lnTo>
                  <a:lnTo>
                    <a:pt x="74637" y="4381"/>
                  </a:lnTo>
                  <a:lnTo>
                    <a:pt x="76377" y="3517"/>
                  </a:lnTo>
                  <a:lnTo>
                    <a:pt x="74637" y="1752"/>
                  </a:lnTo>
                  <a:lnTo>
                    <a:pt x="61855" y="1103"/>
                  </a:lnTo>
                  <a:lnTo>
                    <a:pt x="36323" y="542"/>
                  </a:lnTo>
                  <a:lnTo>
                    <a:pt x="11288" y="148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895111" y="6344885"/>
              <a:ext cx="143510" cy="0"/>
            </a:xfrm>
            <a:custGeom>
              <a:avLst/>
              <a:gdLst/>
              <a:ahLst/>
              <a:cxnLst/>
              <a:rect l="l" t="t" r="r" b="b"/>
              <a:pathLst>
                <a:path w="143510">
                  <a:moveTo>
                    <a:pt x="0" y="0"/>
                  </a:moveTo>
                  <a:lnTo>
                    <a:pt x="143090" y="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/>
          <p:nvPr/>
        </p:nvSpPr>
        <p:spPr>
          <a:xfrm>
            <a:off x="8737447" y="6721462"/>
            <a:ext cx="80010" cy="6350"/>
          </a:xfrm>
          <a:custGeom>
            <a:avLst/>
            <a:gdLst/>
            <a:ahLst/>
            <a:cxnLst/>
            <a:rect l="l" t="t" r="r" b="b"/>
            <a:pathLst>
              <a:path w="80010" h="6350">
                <a:moveTo>
                  <a:pt x="0" y="0"/>
                </a:moveTo>
                <a:lnTo>
                  <a:pt x="79883" y="0"/>
                </a:lnTo>
                <a:lnTo>
                  <a:pt x="79883" y="6146"/>
                </a:lnTo>
                <a:lnTo>
                  <a:pt x="0" y="6146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538185" y="6050814"/>
            <a:ext cx="469265" cy="295275"/>
          </a:xfrm>
          <a:custGeom>
            <a:avLst/>
            <a:gdLst/>
            <a:ahLst/>
            <a:cxnLst/>
            <a:rect l="l" t="t" r="r" b="b"/>
            <a:pathLst>
              <a:path w="469264" h="295275">
                <a:moveTo>
                  <a:pt x="0" y="294944"/>
                </a:moveTo>
                <a:lnTo>
                  <a:pt x="468757" y="294944"/>
                </a:lnTo>
                <a:lnTo>
                  <a:pt x="301967" y="0"/>
                </a:lnTo>
                <a:lnTo>
                  <a:pt x="170294" y="0"/>
                </a:lnTo>
                <a:lnTo>
                  <a:pt x="0" y="294944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6" name="object 76"/>
          <p:cNvGrpSpPr/>
          <p:nvPr/>
        </p:nvGrpSpPr>
        <p:grpSpPr>
          <a:xfrm>
            <a:off x="10633025" y="6081891"/>
            <a:ext cx="285115" cy="633095"/>
            <a:chOff x="5578424" y="6081890"/>
            <a:chExt cx="285115" cy="633095"/>
          </a:xfrm>
        </p:grpSpPr>
        <p:sp>
          <p:nvSpPr>
            <p:cNvPr id="77" name="object 77"/>
            <p:cNvSpPr/>
            <p:nvPr/>
          </p:nvSpPr>
          <p:spPr>
            <a:xfrm>
              <a:off x="5580710" y="6084176"/>
              <a:ext cx="280035" cy="628650"/>
            </a:xfrm>
            <a:custGeom>
              <a:avLst/>
              <a:gdLst/>
              <a:ahLst/>
              <a:cxnLst/>
              <a:rect l="l" t="t" r="r" b="b"/>
              <a:pathLst>
                <a:path w="280035" h="628650">
                  <a:moveTo>
                    <a:pt x="10528" y="0"/>
                  </a:moveTo>
                  <a:lnTo>
                    <a:pt x="268605" y="0"/>
                  </a:lnTo>
                  <a:lnTo>
                    <a:pt x="274751" y="0"/>
                  </a:lnTo>
                  <a:lnTo>
                    <a:pt x="280009" y="8750"/>
                  </a:lnTo>
                  <a:lnTo>
                    <a:pt x="280009" y="19303"/>
                  </a:lnTo>
                  <a:lnTo>
                    <a:pt x="280009" y="608317"/>
                  </a:lnTo>
                  <a:lnTo>
                    <a:pt x="280009" y="618845"/>
                  </a:lnTo>
                  <a:lnTo>
                    <a:pt x="274751" y="628497"/>
                  </a:lnTo>
                  <a:lnTo>
                    <a:pt x="268605" y="628497"/>
                  </a:lnTo>
                  <a:lnTo>
                    <a:pt x="10528" y="628497"/>
                  </a:lnTo>
                  <a:lnTo>
                    <a:pt x="4368" y="628497"/>
                  </a:lnTo>
                  <a:lnTo>
                    <a:pt x="0" y="618845"/>
                  </a:lnTo>
                  <a:lnTo>
                    <a:pt x="0" y="608317"/>
                  </a:lnTo>
                  <a:lnTo>
                    <a:pt x="0" y="19303"/>
                  </a:lnTo>
                  <a:lnTo>
                    <a:pt x="0" y="8750"/>
                  </a:lnTo>
                  <a:lnTo>
                    <a:pt x="4368" y="0"/>
                  </a:lnTo>
                  <a:lnTo>
                    <a:pt x="10528" y="0"/>
                  </a:lnTo>
                  <a:close/>
                </a:path>
                <a:path w="280035" h="628650">
                  <a:moveTo>
                    <a:pt x="67589" y="40373"/>
                  </a:moveTo>
                  <a:lnTo>
                    <a:pt x="211556" y="40373"/>
                  </a:lnTo>
                  <a:lnTo>
                    <a:pt x="221208" y="40373"/>
                  </a:lnTo>
                  <a:lnTo>
                    <a:pt x="228219" y="47383"/>
                  </a:lnTo>
                  <a:lnTo>
                    <a:pt x="228219" y="57048"/>
                  </a:lnTo>
                  <a:lnTo>
                    <a:pt x="228219" y="192239"/>
                  </a:lnTo>
                  <a:lnTo>
                    <a:pt x="228219" y="201879"/>
                  </a:lnTo>
                  <a:lnTo>
                    <a:pt x="221208" y="209778"/>
                  </a:lnTo>
                  <a:lnTo>
                    <a:pt x="211556" y="209778"/>
                  </a:lnTo>
                  <a:lnTo>
                    <a:pt x="67589" y="209778"/>
                  </a:lnTo>
                  <a:lnTo>
                    <a:pt x="57924" y="209778"/>
                  </a:lnTo>
                  <a:lnTo>
                    <a:pt x="50901" y="201879"/>
                  </a:lnTo>
                  <a:lnTo>
                    <a:pt x="50901" y="192239"/>
                  </a:lnTo>
                  <a:lnTo>
                    <a:pt x="50901" y="57048"/>
                  </a:lnTo>
                  <a:lnTo>
                    <a:pt x="50901" y="47383"/>
                  </a:lnTo>
                  <a:lnTo>
                    <a:pt x="57924" y="40373"/>
                  </a:lnTo>
                  <a:lnTo>
                    <a:pt x="67589" y="40373"/>
                  </a:lnTo>
                  <a:close/>
                </a:path>
                <a:path w="280035" h="628650">
                  <a:moveTo>
                    <a:pt x="67589" y="408165"/>
                  </a:moveTo>
                  <a:lnTo>
                    <a:pt x="211556" y="408165"/>
                  </a:lnTo>
                  <a:lnTo>
                    <a:pt x="221208" y="408165"/>
                  </a:lnTo>
                  <a:lnTo>
                    <a:pt x="228219" y="415201"/>
                  </a:lnTo>
                  <a:lnTo>
                    <a:pt x="228219" y="424853"/>
                  </a:lnTo>
                  <a:lnTo>
                    <a:pt x="228219" y="560031"/>
                  </a:lnTo>
                  <a:lnTo>
                    <a:pt x="228219" y="569683"/>
                  </a:lnTo>
                  <a:lnTo>
                    <a:pt x="221208" y="576706"/>
                  </a:lnTo>
                  <a:lnTo>
                    <a:pt x="211556" y="576706"/>
                  </a:lnTo>
                  <a:lnTo>
                    <a:pt x="67589" y="576706"/>
                  </a:lnTo>
                  <a:lnTo>
                    <a:pt x="57924" y="576706"/>
                  </a:lnTo>
                  <a:lnTo>
                    <a:pt x="50901" y="569683"/>
                  </a:lnTo>
                  <a:lnTo>
                    <a:pt x="50901" y="560031"/>
                  </a:lnTo>
                  <a:lnTo>
                    <a:pt x="50901" y="424853"/>
                  </a:lnTo>
                  <a:lnTo>
                    <a:pt x="50901" y="415201"/>
                  </a:lnTo>
                  <a:lnTo>
                    <a:pt x="57924" y="408165"/>
                  </a:lnTo>
                  <a:lnTo>
                    <a:pt x="67589" y="40816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678144" y="6146482"/>
              <a:ext cx="81280" cy="492759"/>
            </a:xfrm>
            <a:custGeom>
              <a:avLst/>
              <a:gdLst/>
              <a:ahLst/>
              <a:cxnLst/>
              <a:rect l="l" t="t" r="r" b="b"/>
              <a:pathLst>
                <a:path w="81279" h="492759">
                  <a:moveTo>
                    <a:pt x="17564" y="371322"/>
                  </a:moveTo>
                  <a:lnTo>
                    <a:pt x="0" y="371322"/>
                  </a:lnTo>
                  <a:lnTo>
                    <a:pt x="0" y="436295"/>
                  </a:lnTo>
                  <a:lnTo>
                    <a:pt x="17564" y="436295"/>
                  </a:lnTo>
                  <a:lnTo>
                    <a:pt x="17564" y="371322"/>
                  </a:lnTo>
                  <a:close/>
                </a:path>
                <a:path w="81279" h="492759">
                  <a:moveTo>
                    <a:pt x="17564" y="3505"/>
                  </a:moveTo>
                  <a:lnTo>
                    <a:pt x="0" y="3505"/>
                  </a:lnTo>
                  <a:lnTo>
                    <a:pt x="0" y="68491"/>
                  </a:lnTo>
                  <a:lnTo>
                    <a:pt x="17564" y="68491"/>
                  </a:lnTo>
                  <a:lnTo>
                    <a:pt x="17564" y="3505"/>
                  </a:lnTo>
                  <a:close/>
                </a:path>
                <a:path w="81279" h="492759">
                  <a:moveTo>
                    <a:pt x="54419" y="464388"/>
                  </a:moveTo>
                  <a:lnTo>
                    <a:pt x="47396" y="456476"/>
                  </a:lnTo>
                  <a:lnTo>
                    <a:pt x="28067" y="456476"/>
                  </a:lnTo>
                  <a:lnTo>
                    <a:pt x="21932" y="465277"/>
                  </a:lnTo>
                  <a:lnTo>
                    <a:pt x="21932" y="474040"/>
                  </a:lnTo>
                  <a:lnTo>
                    <a:pt x="21932" y="492480"/>
                  </a:lnTo>
                  <a:lnTo>
                    <a:pt x="54419" y="492480"/>
                  </a:lnTo>
                  <a:lnTo>
                    <a:pt x="54419" y="464388"/>
                  </a:lnTo>
                  <a:close/>
                </a:path>
                <a:path w="81279" h="492759">
                  <a:moveTo>
                    <a:pt x="54419" y="97459"/>
                  </a:moveTo>
                  <a:lnTo>
                    <a:pt x="47396" y="89547"/>
                  </a:lnTo>
                  <a:lnTo>
                    <a:pt x="28067" y="89547"/>
                  </a:lnTo>
                  <a:lnTo>
                    <a:pt x="21932" y="97459"/>
                  </a:lnTo>
                  <a:lnTo>
                    <a:pt x="21932" y="106235"/>
                  </a:lnTo>
                  <a:lnTo>
                    <a:pt x="21932" y="124663"/>
                  </a:lnTo>
                  <a:lnTo>
                    <a:pt x="54419" y="124663"/>
                  </a:lnTo>
                  <a:lnTo>
                    <a:pt x="54419" y="97459"/>
                  </a:lnTo>
                  <a:close/>
                </a:path>
                <a:path w="81279" h="492759">
                  <a:moveTo>
                    <a:pt x="80759" y="367817"/>
                  </a:moveTo>
                  <a:lnTo>
                    <a:pt x="63207" y="367817"/>
                  </a:lnTo>
                  <a:lnTo>
                    <a:pt x="63207" y="439801"/>
                  </a:lnTo>
                  <a:lnTo>
                    <a:pt x="80759" y="439801"/>
                  </a:lnTo>
                  <a:lnTo>
                    <a:pt x="80759" y="367817"/>
                  </a:lnTo>
                  <a:close/>
                </a:path>
                <a:path w="81279" h="492759">
                  <a:moveTo>
                    <a:pt x="80759" y="0"/>
                  </a:moveTo>
                  <a:lnTo>
                    <a:pt x="63207" y="0"/>
                  </a:lnTo>
                  <a:lnTo>
                    <a:pt x="63207" y="71996"/>
                  </a:lnTo>
                  <a:lnTo>
                    <a:pt x="80759" y="71996"/>
                  </a:lnTo>
                  <a:lnTo>
                    <a:pt x="807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9" name="object 79"/>
          <p:cNvGrpSpPr/>
          <p:nvPr/>
        </p:nvGrpSpPr>
        <p:grpSpPr>
          <a:xfrm>
            <a:off x="8410155" y="3895005"/>
            <a:ext cx="2369185" cy="3213735"/>
            <a:chOff x="3355554" y="3895004"/>
            <a:chExt cx="2369185" cy="3213735"/>
          </a:xfrm>
        </p:grpSpPr>
        <p:sp>
          <p:nvSpPr>
            <p:cNvPr id="80" name="object 80"/>
            <p:cNvSpPr/>
            <p:nvPr/>
          </p:nvSpPr>
          <p:spPr>
            <a:xfrm>
              <a:off x="4662500" y="4813960"/>
              <a:ext cx="187325" cy="301625"/>
            </a:xfrm>
            <a:custGeom>
              <a:avLst/>
              <a:gdLst/>
              <a:ahLst/>
              <a:cxnLst/>
              <a:rect l="l" t="t" r="r" b="b"/>
              <a:pathLst>
                <a:path w="187325" h="301625">
                  <a:moveTo>
                    <a:pt x="186982" y="0"/>
                  </a:moveTo>
                  <a:lnTo>
                    <a:pt x="0" y="0"/>
                  </a:lnTo>
                  <a:lnTo>
                    <a:pt x="0" y="301091"/>
                  </a:lnTo>
                  <a:lnTo>
                    <a:pt x="186982" y="301091"/>
                  </a:lnTo>
                  <a:lnTo>
                    <a:pt x="186982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662500" y="4813960"/>
              <a:ext cx="187325" cy="301625"/>
            </a:xfrm>
            <a:custGeom>
              <a:avLst/>
              <a:gdLst/>
              <a:ahLst/>
              <a:cxnLst/>
              <a:rect l="l" t="t" r="r" b="b"/>
              <a:pathLst>
                <a:path w="187325" h="301625">
                  <a:moveTo>
                    <a:pt x="186982" y="0"/>
                  </a:moveTo>
                  <a:lnTo>
                    <a:pt x="0" y="0"/>
                  </a:lnTo>
                  <a:lnTo>
                    <a:pt x="0" y="301091"/>
                  </a:lnTo>
                  <a:lnTo>
                    <a:pt x="186982" y="301091"/>
                  </a:lnTo>
                  <a:lnTo>
                    <a:pt x="18698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515013" y="4460190"/>
              <a:ext cx="469900" cy="1323975"/>
            </a:xfrm>
            <a:custGeom>
              <a:avLst/>
              <a:gdLst/>
              <a:ahLst/>
              <a:cxnLst/>
              <a:rect l="l" t="t" r="r" b="b"/>
              <a:pathLst>
                <a:path w="469900" h="1323975">
                  <a:moveTo>
                    <a:pt x="234378" y="0"/>
                  </a:moveTo>
                  <a:lnTo>
                    <a:pt x="234378" y="468756"/>
                  </a:lnTo>
                </a:path>
                <a:path w="469900" h="1323975">
                  <a:moveTo>
                    <a:pt x="233514" y="1323771"/>
                  </a:moveTo>
                  <a:lnTo>
                    <a:pt x="234378" y="549516"/>
                  </a:lnTo>
                </a:path>
                <a:path w="469900" h="1323975">
                  <a:moveTo>
                    <a:pt x="248437" y="558304"/>
                  </a:moveTo>
                  <a:lnTo>
                    <a:pt x="257326" y="548358"/>
                  </a:lnTo>
                  <a:lnTo>
                    <a:pt x="264896" y="536686"/>
                  </a:lnTo>
                  <a:lnTo>
                    <a:pt x="270161" y="522875"/>
                  </a:lnTo>
                  <a:lnTo>
                    <a:pt x="272135" y="506514"/>
                  </a:lnTo>
                  <a:lnTo>
                    <a:pt x="271259" y="503872"/>
                  </a:lnTo>
                  <a:lnTo>
                    <a:pt x="271259" y="501243"/>
                  </a:lnTo>
                  <a:lnTo>
                    <a:pt x="270370" y="497725"/>
                  </a:lnTo>
                  <a:lnTo>
                    <a:pt x="266821" y="487028"/>
                  </a:lnTo>
                  <a:lnTo>
                    <a:pt x="261708" y="477319"/>
                  </a:lnTo>
                  <a:lnTo>
                    <a:pt x="255443" y="468597"/>
                  </a:lnTo>
                  <a:lnTo>
                    <a:pt x="248437" y="460857"/>
                  </a:lnTo>
                </a:path>
                <a:path w="469900" h="1323975">
                  <a:moveTo>
                    <a:pt x="888" y="759536"/>
                  </a:moveTo>
                  <a:lnTo>
                    <a:pt x="10835" y="750666"/>
                  </a:lnTo>
                  <a:lnTo>
                    <a:pt x="22507" y="743191"/>
                  </a:lnTo>
                  <a:lnTo>
                    <a:pt x="36318" y="738183"/>
                  </a:lnTo>
                  <a:lnTo>
                    <a:pt x="52679" y="736714"/>
                  </a:lnTo>
                  <a:lnTo>
                    <a:pt x="55308" y="736714"/>
                  </a:lnTo>
                  <a:lnTo>
                    <a:pt x="57950" y="736714"/>
                  </a:lnTo>
                  <a:lnTo>
                    <a:pt x="61455" y="737590"/>
                  </a:lnTo>
                  <a:lnTo>
                    <a:pt x="72154" y="741267"/>
                  </a:lnTo>
                  <a:lnTo>
                    <a:pt x="81867" y="746586"/>
                  </a:lnTo>
                  <a:lnTo>
                    <a:pt x="90594" y="752894"/>
                  </a:lnTo>
                  <a:lnTo>
                    <a:pt x="98336" y="759536"/>
                  </a:lnTo>
                </a:path>
                <a:path w="469900" h="1323975">
                  <a:moveTo>
                    <a:pt x="888" y="866622"/>
                  </a:moveTo>
                  <a:lnTo>
                    <a:pt x="10821" y="857240"/>
                  </a:lnTo>
                  <a:lnTo>
                    <a:pt x="22398" y="849507"/>
                  </a:lnTo>
                  <a:lnTo>
                    <a:pt x="35948" y="844410"/>
                  </a:lnTo>
                  <a:lnTo>
                    <a:pt x="51803" y="842937"/>
                  </a:lnTo>
                  <a:lnTo>
                    <a:pt x="55308" y="842937"/>
                  </a:lnTo>
                  <a:lnTo>
                    <a:pt x="57950" y="842937"/>
                  </a:lnTo>
                  <a:lnTo>
                    <a:pt x="60591" y="844702"/>
                  </a:lnTo>
                  <a:lnTo>
                    <a:pt x="71789" y="847875"/>
                  </a:lnTo>
                  <a:lnTo>
                    <a:pt x="81759" y="853028"/>
                  </a:lnTo>
                  <a:lnTo>
                    <a:pt x="90581" y="859498"/>
                  </a:lnTo>
                  <a:lnTo>
                    <a:pt x="98336" y="866622"/>
                  </a:lnTo>
                </a:path>
                <a:path w="469900" h="1323975">
                  <a:moveTo>
                    <a:pt x="0" y="972832"/>
                  </a:moveTo>
                  <a:lnTo>
                    <a:pt x="10446" y="963829"/>
                  </a:lnTo>
                  <a:lnTo>
                    <a:pt x="22286" y="956060"/>
                  </a:lnTo>
                  <a:lnTo>
                    <a:pt x="35934" y="950756"/>
                  </a:lnTo>
                  <a:lnTo>
                    <a:pt x="51803" y="949147"/>
                  </a:lnTo>
                  <a:lnTo>
                    <a:pt x="55308" y="949147"/>
                  </a:lnTo>
                  <a:lnTo>
                    <a:pt x="57950" y="949147"/>
                  </a:lnTo>
                  <a:lnTo>
                    <a:pt x="60591" y="950912"/>
                  </a:lnTo>
                  <a:lnTo>
                    <a:pt x="71776" y="954087"/>
                  </a:lnTo>
                  <a:lnTo>
                    <a:pt x="81648" y="959243"/>
                  </a:lnTo>
                  <a:lnTo>
                    <a:pt x="90206" y="965714"/>
                  </a:lnTo>
                  <a:lnTo>
                    <a:pt x="97447" y="972832"/>
                  </a:lnTo>
                </a:path>
                <a:path w="469900" h="1323975">
                  <a:moveTo>
                    <a:pt x="0" y="1079068"/>
                  </a:moveTo>
                  <a:lnTo>
                    <a:pt x="10446" y="1070060"/>
                  </a:lnTo>
                  <a:lnTo>
                    <a:pt x="22286" y="1062283"/>
                  </a:lnTo>
                  <a:lnTo>
                    <a:pt x="35934" y="1056970"/>
                  </a:lnTo>
                  <a:lnTo>
                    <a:pt x="51803" y="1055357"/>
                  </a:lnTo>
                  <a:lnTo>
                    <a:pt x="54444" y="1055357"/>
                  </a:lnTo>
                  <a:lnTo>
                    <a:pt x="57950" y="1055357"/>
                  </a:lnTo>
                  <a:lnTo>
                    <a:pt x="60591" y="1057109"/>
                  </a:lnTo>
                  <a:lnTo>
                    <a:pt x="71776" y="1060297"/>
                  </a:lnTo>
                  <a:lnTo>
                    <a:pt x="81648" y="1065460"/>
                  </a:lnTo>
                  <a:lnTo>
                    <a:pt x="90206" y="1071936"/>
                  </a:lnTo>
                  <a:lnTo>
                    <a:pt x="97447" y="1079068"/>
                  </a:lnTo>
                </a:path>
                <a:path w="469900" h="1323975">
                  <a:moveTo>
                    <a:pt x="0" y="1185278"/>
                  </a:moveTo>
                  <a:lnTo>
                    <a:pt x="10071" y="1176264"/>
                  </a:lnTo>
                  <a:lnTo>
                    <a:pt x="21953" y="1168485"/>
                  </a:lnTo>
                  <a:lnTo>
                    <a:pt x="35809" y="1163179"/>
                  </a:lnTo>
                  <a:lnTo>
                    <a:pt x="51803" y="1161580"/>
                  </a:lnTo>
                  <a:lnTo>
                    <a:pt x="54444" y="1162456"/>
                  </a:lnTo>
                  <a:lnTo>
                    <a:pt x="57950" y="1162456"/>
                  </a:lnTo>
                  <a:lnTo>
                    <a:pt x="60591" y="1163332"/>
                  </a:lnTo>
                  <a:lnTo>
                    <a:pt x="71652" y="1166888"/>
                  </a:lnTo>
                  <a:lnTo>
                    <a:pt x="81319" y="1172005"/>
                  </a:lnTo>
                  <a:lnTo>
                    <a:pt x="89836" y="1178272"/>
                  </a:lnTo>
                  <a:lnTo>
                    <a:pt x="97447" y="1185278"/>
                  </a:lnTo>
                </a:path>
                <a:path w="469900" h="1323975">
                  <a:moveTo>
                    <a:pt x="0" y="1291501"/>
                  </a:moveTo>
                  <a:lnTo>
                    <a:pt x="9948" y="1282613"/>
                  </a:lnTo>
                  <a:lnTo>
                    <a:pt x="21624" y="1275048"/>
                  </a:lnTo>
                  <a:lnTo>
                    <a:pt x="35440" y="1269787"/>
                  </a:lnTo>
                  <a:lnTo>
                    <a:pt x="51803" y="1267815"/>
                  </a:lnTo>
                  <a:lnTo>
                    <a:pt x="54444" y="1268666"/>
                  </a:lnTo>
                  <a:lnTo>
                    <a:pt x="57073" y="1268666"/>
                  </a:lnTo>
                  <a:lnTo>
                    <a:pt x="60591" y="1269555"/>
                  </a:lnTo>
                  <a:lnTo>
                    <a:pt x="71288" y="1273104"/>
                  </a:lnTo>
                  <a:lnTo>
                    <a:pt x="80995" y="1278218"/>
                  </a:lnTo>
                  <a:lnTo>
                    <a:pt x="89714" y="1284487"/>
                  </a:lnTo>
                  <a:lnTo>
                    <a:pt x="97447" y="1291501"/>
                  </a:lnTo>
                </a:path>
                <a:path w="469900" h="1323975">
                  <a:moveTo>
                    <a:pt x="373075" y="758659"/>
                  </a:moveTo>
                  <a:lnTo>
                    <a:pt x="383013" y="749784"/>
                  </a:lnTo>
                  <a:lnTo>
                    <a:pt x="394590" y="742310"/>
                  </a:lnTo>
                  <a:lnTo>
                    <a:pt x="408142" y="737305"/>
                  </a:lnTo>
                  <a:lnTo>
                    <a:pt x="424002" y="735838"/>
                  </a:lnTo>
                  <a:lnTo>
                    <a:pt x="427520" y="735838"/>
                  </a:lnTo>
                  <a:lnTo>
                    <a:pt x="430148" y="735838"/>
                  </a:lnTo>
                  <a:lnTo>
                    <a:pt x="432790" y="737590"/>
                  </a:lnTo>
                  <a:lnTo>
                    <a:pt x="443972" y="740759"/>
                  </a:lnTo>
                  <a:lnTo>
                    <a:pt x="453840" y="745824"/>
                  </a:lnTo>
                  <a:lnTo>
                    <a:pt x="462394" y="752040"/>
                  </a:lnTo>
                  <a:lnTo>
                    <a:pt x="469633" y="758659"/>
                  </a:lnTo>
                </a:path>
                <a:path w="469900" h="1323975">
                  <a:moveTo>
                    <a:pt x="372211" y="865759"/>
                  </a:moveTo>
                  <a:lnTo>
                    <a:pt x="382648" y="856374"/>
                  </a:lnTo>
                  <a:lnTo>
                    <a:pt x="394482" y="848636"/>
                  </a:lnTo>
                  <a:lnTo>
                    <a:pt x="408128" y="843531"/>
                  </a:lnTo>
                  <a:lnTo>
                    <a:pt x="424002" y="842048"/>
                  </a:lnTo>
                  <a:lnTo>
                    <a:pt x="426631" y="842048"/>
                  </a:lnTo>
                  <a:lnTo>
                    <a:pt x="430148" y="842048"/>
                  </a:lnTo>
                  <a:lnTo>
                    <a:pt x="432790" y="843800"/>
                  </a:lnTo>
                  <a:lnTo>
                    <a:pt x="443972" y="846988"/>
                  </a:lnTo>
                  <a:lnTo>
                    <a:pt x="453840" y="852150"/>
                  </a:lnTo>
                  <a:lnTo>
                    <a:pt x="462394" y="858627"/>
                  </a:lnTo>
                  <a:lnTo>
                    <a:pt x="469633" y="865759"/>
                  </a:lnTo>
                </a:path>
                <a:path w="469900" h="1323975">
                  <a:moveTo>
                    <a:pt x="372211" y="971969"/>
                  </a:moveTo>
                  <a:lnTo>
                    <a:pt x="382648" y="962960"/>
                  </a:lnTo>
                  <a:lnTo>
                    <a:pt x="394482" y="955182"/>
                  </a:lnTo>
                  <a:lnTo>
                    <a:pt x="408128" y="949877"/>
                  </a:lnTo>
                  <a:lnTo>
                    <a:pt x="424002" y="948283"/>
                  </a:lnTo>
                  <a:lnTo>
                    <a:pt x="426631" y="948283"/>
                  </a:lnTo>
                  <a:lnTo>
                    <a:pt x="430148" y="948283"/>
                  </a:lnTo>
                  <a:lnTo>
                    <a:pt x="432790" y="950023"/>
                  </a:lnTo>
                  <a:lnTo>
                    <a:pt x="443972" y="953204"/>
                  </a:lnTo>
                  <a:lnTo>
                    <a:pt x="453840" y="958362"/>
                  </a:lnTo>
                  <a:lnTo>
                    <a:pt x="462394" y="964837"/>
                  </a:lnTo>
                  <a:lnTo>
                    <a:pt x="469633" y="971969"/>
                  </a:lnTo>
                </a:path>
                <a:path w="469900" h="1323975">
                  <a:moveTo>
                    <a:pt x="372211" y="1078179"/>
                  </a:moveTo>
                  <a:lnTo>
                    <a:pt x="382273" y="1069172"/>
                  </a:lnTo>
                  <a:lnTo>
                    <a:pt x="394149" y="1061397"/>
                  </a:lnTo>
                  <a:lnTo>
                    <a:pt x="408003" y="1056092"/>
                  </a:lnTo>
                  <a:lnTo>
                    <a:pt x="424002" y="1054493"/>
                  </a:lnTo>
                  <a:lnTo>
                    <a:pt x="426631" y="1055357"/>
                  </a:lnTo>
                  <a:lnTo>
                    <a:pt x="429259" y="1055357"/>
                  </a:lnTo>
                  <a:lnTo>
                    <a:pt x="432790" y="1056246"/>
                  </a:lnTo>
                  <a:lnTo>
                    <a:pt x="443849" y="1059796"/>
                  </a:lnTo>
                  <a:lnTo>
                    <a:pt x="453512" y="1064912"/>
                  </a:lnTo>
                  <a:lnTo>
                    <a:pt x="462024" y="1071178"/>
                  </a:lnTo>
                  <a:lnTo>
                    <a:pt x="469633" y="1078179"/>
                  </a:lnTo>
                </a:path>
                <a:path w="469900" h="1323975">
                  <a:moveTo>
                    <a:pt x="372211" y="1184414"/>
                  </a:moveTo>
                  <a:lnTo>
                    <a:pt x="382152" y="1175400"/>
                  </a:lnTo>
                  <a:lnTo>
                    <a:pt x="393825" y="1167618"/>
                  </a:lnTo>
                  <a:lnTo>
                    <a:pt x="407639" y="1162304"/>
                  </a:lnTo>
                  <a:lnTo>
                    <a:pt x="424002" y="1160691"/>
                  </a:lnTo>
                  <a:lnTo>
                    <a:pt x="426631" y="1161580"/>
                  </a:lnTo>
                  <a:lnTo>
                    <a:pt x="429259" y="1161580"/>
                  </a:lnTo>
                  <a:lnTo>
                    <a:pt x="432790" y="1162456"/>
                  </a:lnTo>
                  <a:lnTo>
                    <a:pt x="443480" y="1166007"/>
                  </a:lnTo>
                  <a:lnTo>
                    <a:pt x="453183" y="1171125"/>
                  </a:lnTo>
                  <a:lnTo>
                    <a:pt x="461901" y="1177399"/>
                  </a:lnTo>
                  <a:lnTo>
                    <a:pt x="469633" y="1184414"/>
                  </a:lnTo>
                </a:path>
                <a:path w="469900" h="1323975">
                  <a:moveTo>
                    <a:pt x="372211" y="1290624"/>
                  </a:moveTo>
                  <a:lnTo>
                    <a:pt x="382138" y="1281735"/>
                  </a:lnTo>
                  <a:lnTo>
                    <a:pt x="393715" y="1274165"/>
                  </a:lnTo>
                  <a:lnTo>
                    <a:pt x="407269" y="1268900"/>
                  </a:lnTo>
                  <a:lnTo>
                    <a:pt x="423125" y="1266926"/>
                  </a:lnTo>
                  <a:lnTo>
                    <a:pt x="426631" y="1267815"/>
                  </a:lnTo>
                  <a:lnTo>
                    <a:pt x="429259" y="1267815"/>
                  </a:lnTo>
                  <a:lnTo>
                    <a:pt x="431888" y="1268666"/>
                  </a:lnTo>
                  <a:lnTo>
                    <a:pt x="443099" y="1272222"/>
                  </a:lnTo>
                  <a:lnTo>
                    <a:pt x="453070" y="1277340"/>
                  </a:lnTo>
                  <a:lnTo>
                    <a:pt x="461887" y="1283611"/>
                  </a:lnTo>
                  <a:lnTo>
                    <a:pt x="469633" y="1290624"/>
                  </a:lnTo>
                </a:path>
              </a:pathLst>
            </a:custGeom>
            <a:ln w="190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586120" y="4136276"/>
              <a:ext cx="327025" cy="327025"/>
            </a:xfrm>
            <a:custGeom>
              <a:avLst/>
              <a:gdLst/>
              <a:ahLst/>
              <a:cxnLst/>
              <a:rect l="l" t="t" r="r" b="b"/>
              <a:pathLst>
                <a:path w="327025" h="327025">
                  <a:moveTo>
                    <a:pt x="163271" y="0"/>
                  </a:moveTo>
                  <a:lnTo>
                    <a:pt x="120097" y="5815"/>
                  </a:lnTo>
                  <a:lnTo>
                    <a:pt x="81159" y="22238"/>
                  </a:lnTo>
                  <a:lnTo>
                    <a:pt x="48069" y="47731"/>
                  </a:lnTo>
                  <a:lnTo>
                    <a:pt x="22438" y="80758"/>
                  </a:lnTo>
                  <a:lnTo>
                    <a:pt x="5878" y="119784"/>
                  </a:lnTo>
                  <a:lnTo>
                    <a:pt x="0" y="163271"/>
                  </a:lnTo>
                  <a:lnTo>
                    <a:pt x="5878" y="206454"/>
                  </a:lnTo>
                  <a:lnTo>
                    <a:pt x="22438" y="245397"/>
                  </a:lnTo>
                  <a:lnTo>
                    <a:pt x="48069" y="278488"/>
                  </a:lnTo>
                  <a:lnTo>
                    <a:pt x="81159" y="304118"/>
                  </a:lnTo>
                  <a:lnTo>
                    <a:pt x="120097" y="320677"/>
                  </a:lnTo>
                  <a:lnTo>
                    <a:pt x="163271" y="326555"/>
                  </a:lnTo>
                  <a:lnTo>
                    <a:pt x="206767" y="320677"/>
                  </a:lnTo>
                  <a:lnTo>
                    <a:pt x="245798" y="304118"/>
                  </a:lnTo>
                  <a:lnTo>
                    <a:pt x="278826" y="278488"/>
                  </a:lnTo>
                  <a:lnTo>
                    <a:pt x="304319" y="245397"/>
                  </a:lnTo>
                  <a:lnTo>
                    <a:pt x="320740" y="206454"/>
                  </a:lnTo>
                  <a:lnTo>
                    <a:pt x="326555" y="163271"/>
                  </a:lnTo>
                  <a:lnTo>
                    <a:pt x="320740" y="119784"/>
                  </a:lnTo>
                  <a:lnTo>
                    <a:pt x="304319" y="80758"/>
                  </a:lnTo>
                  <a:lnTo>
                    <a:pt x="278826" y="47731"/>
                  </a:lnTo>
                  <a:lnTo>
                    <a:pt x="245798" y="22238"/>
                  </a:lnTo>
                  <a:lnTo>
                    <a:pt x="206767" y="5815"/>
                  </a:lnTo>
                  <a:lnTo>
                    <a:pt x="16327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586120" y="4136276"/>
              <a:ext cx="327025" cy="327025"/>
            </a:xfrm>
            <a:custGeom>
              <a:avLst/>
              <a:gdLst/>
              <a:ahLst/>
              <a:cxnLst/>
              <a:rect l="l" t="t" r="r" b="b"/>
              <a:pathLst>
                <a:path w="327025" h="327025">
                  <a:moveTo>
                    <a:pt x="163271" y="326555"/>
                  </a:moveTo>
                  <a:lnTo>
                    <a:pt x="206767" y="320677"/>
                  </a:lnTo>
                  <a:lnTo>
                    <a:pt x="245798" y="304118"/>
                  </a:lnTo>
                  <a:lnTo>
                    <a:pt x="278826" y="278488"/>
                  </a:lnTo>
                  <a:lnTo>
                    <a:pt x="304319" y="245397"/>
                  </a:lnTo>
                  <a:lnTo>
                    <a:pt x="320740" y="206454"/>
                  </a:lnTo>
                  <a:lnTo>
                    <a:pt x="326555" y="163271"/>
                  </a:lnTo>
                  <a:lnTo>
                    <a:pt x="320740" y="119784"/>
                  </a:lnTo>
                  <a:lnTo>
                    <a:pt x="304319" y="80758"/>
                  </a:lnTo>
                  <a:lnTo>
                    <a:pt x="278826" y="47731"/>
                  </a:lnTo>
                  <a:lnTo>
                    <a:pt x="245798" y="22238"/>
                  </a:lnTo>
                  <a:lnTo>
                    <a:pt x="206767" y="5815"/>
                  </a:lnTo>
                  <a:lnTo>
                    <a:pt x="163271" y="0"/>
                  </a:lnTo>
                  <a:lnTo>
                    <a:pt x="120097" y="5815"/>
                  </a:lnTo>
                  <a:lnTo>
                    <a:pt x="81159" y="22238"/>
                  </a:lnTo>
                  <a:lnTo>
                    <a:pt x="48069" y="47731"/>
                  </a:lnTo>
                  <a:lnTo>
                    <a:pt x="22438" y="80758"/>
                  </a:lnTo>
                  <a:lnTo>
                    <a:pt x="5878" y="119784"/>
                  </a:lnTo>
                  <a:lnTo>
                    <a:pt x="0" y="163271"/>
                  </a:lnTo>
                  <a:lnTo>
                    <a:pt x="5878" y="206454"/>
                  </a:lnTo>
                  <a:lnTo>
                    <a:pt x="22438" y="245397"/>
                  </a:lnTo>
                  <a:lnTo>
                    <a:pt x="48069" y="278488"/>
                  </a:lnTo>
                  <a:lnTo>
                    <a:pt x="81159" y="304118"/>
                  </a:lnTo>
                  <a:lnTo>
                    <a:pt x="120097" y="320677"/>
                  </a:lnTo>
                  <a:lnTo>
                    <a:pt x="163271" y="32655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601393" y="4151198"/>
              <a:ext cx="295910" cy="295910"/>
            </a:xfrm>
            <a:custGeom>
              <a:avLst/>
              <a:gdLst/>
              <a:ahLst/>
              <a:cxnLst/>
              <a:rect l="l" t="t" r="r" b="b"/>
              <a:pathLst>
                <a:path w="295910" h="295910">
                  <a:moveTo>
                    <a:pt x="163809" y="0"/>
                  </a:moveTo>
                  <a:lnTo>
                    <a:pt x="117775" y="3620"/>
                  </a:lnTo>
                  <a:lnTo>
                    <a:pt x="77821" y="17940"/>
                  </a:lnTo>
                  <a:lnTo>
                    <a:pt x="45006" y="41231"/>
                  </a:lnTo>
                  <a:lnTo>
                    <a:pt x="20391" y="71764"/>
                  </a:lnTo>
                  <a:lnTo>
                    <a:pt x="5036" y="107811"/>
                  </a:lnTo>
                  <a:lnTo>
                    <a:pt x="0" y="147643"/>
                  </a:lnTo>
                  <a:lnTo>
                    <a:pt x="6343" y="189532"/>
                  </a:lnTo>
                  <a:lnTo>
                    <a:pt x="25125" y="231749"/>
                  </a:lnTo>
                  <a:lnTo>
                    <a:pt x="52684" y="262134"/>
                  </a:lnTo>
                  <a:lnTo>
                    <a:pt x="85468" y="282693"/>
                  </a:lnTo>
                  <a:lnTo>
                    <a:pt x="158730" y="295607"/>
                  </a:lnTo>
                  <a:lnTo>
                    <a:pt x="195221" y="288598"/>
                  </a:lnTo>
                  <a:lnTo>
                    <a:pt x="257951" y="249233"/>
                  </a:lnTo>
                  <a:lnTo>
                    <a:pt x="280202" y="217514"/>
                  </a:lnTo>
                  <a:lnTo>
                    <a:pt x="293718" y="178193"/>
                  </a:lnTo>
                  <a:lnTo>
                    <a:pt x="295379" y="125450"/>
                  </a:lnTo>
                  <a:lnTo>
                    <a:pt x="280859" y="79826"/>
                  </a:lnTo>
                  <a:lnTo>
                    <a:pt x="252517" y="42753"/>
                  </a:lnTo>
                  <a:lnTo>
                    <a:pt x="212714" y="15667"/>
                  </a:lnTo>
                  <a:lnTo>
                    <a:pt x="163809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601393" y="4151198"/>
              <a:ext cx="295910" cy="295910"/>
            </a:xfrm>
            <a:custGeom>
              <a:avLst/>
              <a:gdLst/>
              <a:ahLst/>
              <a:cxnLst/>
              <a:rect l="l" t="t" r="r" b="b"/>
              <a:pathLst>
                <a:path w="295910" h="295910">
                  <a:moveTo>
                    <a:pt x="163809" y="0"/>
                  </a:moveTo>
                  <a:lnTo>
                    <a:pt x="212714" y="15667"/>
                  </a:lnTo>
                  <a:lnTo>
                    <a:pt x="252517" y="42753"/>
                  </a:lnTo>
                  <a:lnTo>
                    <a:pt x="280859" y="79826"/>
                  </a:lnTo>
                  <a:lnTo>
                    <a:pt x="295379" y="125450"/>
                  </a:lnTo>
                  <a:lnTo>
                    <a:pt x="293718" y="178193"/>
                  </a:lnTo>
                  <a:lnTo>
                    <a:pt x="280202" y="217514"/>
                  </a:lnTo>
                  <a:lnTo>
                    <a:pt x="257951" y="249233"/>
                  </a:lnTo>
                  <a:lnTo>
                    <a:pt x="195221" y="288598"/>
                  </a:lnTo>
                  <a:lnTo>
                    <a:pt x="158730" y="295607"/>
                  </a:lnTo>
                  <a:lnTo>
                    <a:pt x="121481" y="293745"/>
                  </a:lnTo>
                  <a:lnTo>
                    <a:pt x="52684" y="262134"/>
                  </a:lnTo>
                  <a:lnTo>
                    <a:pt x="25125" y="231749"/>
                  </a:lnTo>
                  <a:lnTo>
                    <a:pt x="6343" y="189532"/>
                  </a:lnTo>
                  <a:lnTo>
                    <a:pt x="0" y="147643"/>
                  </a:lnTo>
                  <a:lnTo>
                    <a:pt x="5036" y="107811"/>
                  </a:lnTo>
                  <a:lnTo>
                    <a:pt x="20391" y="71764"/>
                  </a:lnTo>
                  <a:lnTo>
                    <a:pt x="45006" y="41231"/>
                  </a:lnTo>
                  <a:lnTo>
                    <a:pt x="77821" y="17940"/>
                  </a:lnTo>
                  <a:lnTo>
                    <a:pt x="117775" y="3620"/>
                  </a:lnTo>
                  <a:lnTo>
                    <a:pt x="16380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615023" y="4164732"/>
              <a:ext cx="267970" cy="269240"/>
            </a:xfrm>
            <a:custGeom>
              <a:avLst/>
              <a:gdLst/>
              <a:ahLst/>
              <a:cxnLst/>
              <a:rect l="l" t="t" r="r" b="b"/>
              <a:pathLst>
                <a:path w="267970" h="269239">
                  <a:moveTo>
                    <a:pt x="145150" y="0"/>
                  </a:moveTo>
                  <a:lnTo>
                    <a:pt x="106652" y="2595"/>
                  </a:lnTo>
                  <a:lnTo>
                    <a:pt x="42727" y="36620"/>
                  </a:lnTo>
                  <a:lnTo>
                    <a:pt x="5333" y="97723"/>
                  </a:lnTo>
                  <a:lnTo>
                    <a:pt x="0" y="134167"/>
                  </a:lnTo>
                  <a:lnTo>
                    <a:pt x="5396" y="172267"/>
                  </a:lnTo>
                  <a:lnTo>
                    <a:pt x="22887" y="210316"/>
                  </a:lnTo>
                  <a:lnTo>
                    <a:pt x="55012" y="242865"/>
                  </a:lnTo>
                  <a:lnTo>
                    <a:pt x="93184" y="262395"/>
                  </a:lnTo>
                  <a:lnTo>
                    <a:pt x="134379" y="268905"/>
                  </a:lnTo>
                  <a:lnTo>
                    <a:pt x="175573" y="262395"/>
                  </a:lnTo>
                  <a:lnTo>
                    <a:pt x="213742" y="242865"/>
                  </a:lnTo>
                  <a:lnTo>
                    <a:pt x="245861" y="210316"/>
                  </a:lnTo>
                  <a:lnTo>
                    <a:pt x="265466" y="163922"/>
                  </a:lnTo>
                  <a:lnTo>
                    <a:pt x="267702" y="115722"/>
                  </a:lnTo>
                  <a:lnTo>
                    <a:pt x="252655" y="69829"/>
                  </a:lnTo>
                  <a:lnTo>
                    <a:pt x="220410" y="30357"/>
                  </a:lnTo>
                  <a:lnTo>
                    <a:pt x="186184" y="9288"/>
                  </a:lnTo>
                  <a:lnTo>
                    <a:pt x="14515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615023" y="4164732"/>
              <a:ext cx="267970" cy="269240"/>
            </a:xfrm>
            <a:custGeom>
              <a:avLst/>
              <a:gdLst/>
              <a:ahLst/>
              <a:cxnLst/>
              <a:rect l="l" t="t" r="r" b="b"/>
              <a:pathLst>
                <a:path w="267970" h="269239">
                  <a:moveTo>
                    <a:pt x="220410" y="30357"/>
                  </a:moveTo>
                  <a:lnTo>
                    <a:pt x="252655" y="69829"/>
                  </a:lnTo>
                  <a:lnTo>
                    <a:pt x="267702" y="115722"/>
                  </a:lnTo>
                  <a:lnTo>
                    <a:pt x="265466" y="163922"/>
                  </a:lnTo>
                  <a:lnTo>
                    <a:pt x="245861" y="210316"/>
                  </a:lnTo>
                  <a:lnTo>
                    <a:pt x="213742" y="242865"/>
                  </a:lnTo>
                  <a:lnTo>
                    <a:pt x="175573" y="262395"/>
                  </a:lnTo>
                  <a:lnTo>
                    <a:pt x="134379" y="268905"/>
                  </a:lnTo>
                  <a:lnTo>
                    <a:pt x="93184" y="262395"/>
                  </a:lnTo>
                  <a:lnTo>
                    <a:pt x="55012" y="242865"/>
                  </a:lnTo>
                  <a:lnTo>
                    <a:pt x="22887" y="210316"/>
                  </a:lnTo>
                  <a:lnTo>
                    <a:pt x="5396" y="172267"/>
                  </a:lnTo>
                  <a:lnTo>
                    <a:pt x="0" y="134167"/>
                  </a:lnTo>
                  <a:lnTo>
                    <a:pt x="5333" y="97723"/>
                  </a:lnTo>
                  <a:lnTo>
                    <a:pt x="42727" y="36620"/>
                  </a:lnTo>
                  <a:lnTo>
                    <a:pt x="106652" y="2595"/>
                  </a:lnTo>
                  <a:lnTo>
                    <a:pt x="145150" y="0"/>
                  </a:lnTo>
                  <a:lnTo>
                    <a:pt x="186184" y="9288"/>
                  </a:lnTo>
                  <a:lnTo>
                    <a:pt x="194855" y="13691"/>
                  </a:lnTo>
                  <a:lnTo>
                    <a:pt x="203616" y="18832"/>
                  </a:lnTo>
                  <a:lnTo>
                    <a:pt x="212218" y="24468"/>
                  </a:lnTo>
                  <a:lnTo>
                    <a:pt x="220410" y="3035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448300" y="5249346"/>
              <a:ext cx="244475" cy="425450"/>
            </a:xfrm>
            <a:custGeom>
              <a:avLst/>
              <a:gdLst/>
              <a:ahLst/>
              <a:cxnLst/>
              <a:rect l="l" t="t" r="r" b="b"/>
              <a:pathLst>
                <a:path w="244475" h="425450">
                  <a:moveTo>
                    <a:pt x="244030" y="0"/>
                  </a:moveTo>
                  <a:lnTo>
                    <a:pt x="157149" y="0"/>
                  </a:lnTo>
                </a:path>
                <a:path w="244475" h="425450">
                  <a:moveTo>
                    <a:pt x="876" y="0"/>
                  </a:moveTo>
                  <a:lnTo>
                    <a:pt x="76377" y="0"/>
                  </a:lnTo>
                </a:path>
                <a:path w="244475" h="425450">
                  <a:moveTo>
                    <a:pt x="244030" y="106235"/>
                  </a:moveTo>
                  <a:lnTo>
                    <a:pt x="157149" y="106235"/>
                  </a:lnTo>
                </a:path>
                <a:path w="244475" h="425450">
                  <a:moveTo>
                    <a:pt x="876" y="106235"/>
                  </a:moveTo>
                  <a:lnTo>
                    <a:pt x="76377" y="106235"/>
                  </a:lnTo>
                </a:path>
                <a:path w="244475" h="425450">
                  <a:moveTo>
                    <a:pt x="244030" y="212445"/>
                  </a:moveTo>
                  <a:lnTo>
                    <a:pt x="157149" y="212445"/>
                  </a:lnTo>
                </a:path>
                <a:path w="244475" h="425450">
                  <a:moveTo>
                    <a:pt x="876" y="212445"/>
                  </a:moveTo>
                  <a:lnTo>
                    <a:pt x="76377" y="212445"/>
                  </a:lnTo>
                </a:path>
                <a:path w="244475" h="425450">
                  <a:moveTo>
                    <a:pt x="243166" y="318668"/>
                  </a:moveTo>
                  <a:lnTo>
                    <a:pt x="156273" y="318668"/>
                  </a:lnTo>
                </a:path>
                <a:path w="244475" h="425450">
                  <a:moveTo>
                    <a:pt x="876" y="318668"/>
                  </a:moveTo>
                  <a:lnTo>
                    <a:pt x="76377" y="318668"/>
                  </a:lnTo>
                </a:path>
                <a:path w="244475" h="425450">
                  <a:moveTo>
                    <a:pt x="243166" y="424891"/>
                  </a:moveTo>
                  <a:lnTo>
                    <a:pt x="156273" y="424891"/>
                  </a:lnTo>
                </a:path>
                <a:path w="244475" h="425450">
                  <a:moveTo>
                    <a:pt x="0" y="424891"/>
                  </a:moveTo>
                  <a:lnTo>
                    <a:pt x="75514" y="424891"/>
                  </a:lnTo>
                </a:path>
              </a:pathLst>
            </a:custGeom>
            <a:ln w="190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438775" y="5780879"/>
              <a:ext cx="262255" cy="0"/>
            </a:xfrm>
            <a:custGeom>
              <a:avLst/>
              <a:gdLst/>
              <a:ahLst/>
              <a:cxnLst/>
              <a:rect l="l" t="t" r="r" b="b"/>
              <a:pathLst>
                <a:path w="262254">
                  <a:moveTo>
                    <a:pt x="156273" y="0"/>
                  </a:moveTo>
                  <a:lnTo>
                    <a:pt x="262216" y="0"/>
                  </a:lnTo>
                </a:path>
                <a:path w="262254">
                  <a:moveTo>
                    <a:pt x="0" y="0"/>
                  </a:moveTo>
                  <a:lnTo>
                    <a:pt x="94564" y="0"/>
                  </a:lnTo>
                </a:path>
              </a:pathLst>
            </a:custGeom>
            <a:ln w="1991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820512" y="5248483"/>
              <a:ext cx="244475" cy="318770"/>
            </a:xfrm>
            <a:custGeom>
              <a:avLst/>
              <a:gdLst/>
              <a:ahLst/>
              <a:cxnLst/>
              <a:rect l="l" t="t" r="r" b="b"/>
              <a:pathLst>
                <a:path w="244475" h="318770">
                  <a:moveTo>
                    <a:pt x="244017" y="0"/>
                  </a:moveTo>
                  <a:lnTo>
                    <a:pt x="157124" y="0"/>
                  </a:lnTo>
                </a:path>
                <a:path w="244475" h="318770">
                  <a:moveTo>
                    <a:pt x="863" y="0"/>
                  </a:moveTo>
                  <a:lnTo>
                    <a:pt x="76365" y="0"/>
                  </a:lnTo>
                </a:path>
                <a:path w="244475" h="318770">
                  <a:moveTo>
                    <a:pt x="243154" y="106210"/>
                  </a:moveTo>
                  <a:lnTo>
                    <a:pt x="157124" y="106210"/>
                  </a:lnTo>
                </a:path>
                <a:path w="244475" h="318770">
                  <a:moveTo>
                    <a:pt x="863" y="106210"/>
                  </a:moveTo>
                  <a:lnTo>
                    <a:pt x="76365" y="106210"/>
                  </a:lnTo>
                </a:path>
                <a:path w="244475" h="318770">
                  <a:moveTo>
                    <a:pt x="243154" y="212432"/>
                  </a:moveTo>
                  <a:lnTo>
                    <a:pt x="156260" y="212432"/>
                  </a:lnTo>
                </a:path>
                <a:path w="244475" h="318770">
                  <a:moveTo>
                    <a:pt x="863" y="212432"/>
                  </a:moveTo>
                  <a:lnTo>
                    <a:pt x="75476" y="212432"/>
                  </a:lnTo>
                </a:path>
                <a:path w="244475" h="318770">
                  <a:moveTo>
                    <a:pt x="243154" y="318642"/>
                  </a:moveTo>
                  <a:lnTo>
                    <a:pt x="156260" y="318642"/>
                  </a:lnTo>
                </a:path>
                <a:path w="244475" h="318770">
                  <a:moveTo>
                    <a:pt x="0" y="318642"/>
                  </a:moveTo>
                  <a:lnTo>
                    <a:pt x="75476" y="318642"/>
                  </a:lnTo>
                </a:path>
              </a:pathLst>
            </a:custGeom>
            <a:ln w="190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810987" y="5673787"/>
              <a:ext cx="262255" cy="0"/>
            </a:xfrm>
            <a:custGeom>
              <a:avLst/>
              <a:gdLst/>
              <a:ahLst/>
              <a:cxnLst/>
              <a:rect l="l" t="t" r="r" b="b"/>
              <a:pathLst>
                <a:path w="262254">
                  <a:moveTo>
                    <a:pt x="156260" y="0"/>
                  </a:moveTo>
                  <a:lnTo>
                    <a:pt x="262204" y="0"/>
                  </a:lnTo>
                </a:path>
                <a:path w="262254">
                  <a:moveTo>
                    <a:pt x="0" y="0"/>
                  </a:moveTo>
                  <a:lnTo>
                    <a:pt x="94526" y="0"/>
                  </a:lnTo>
                </a:path>
              </a:pathLst>
            </a:custGeom>
            <a:ln w="199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810987" y="5780003"/>
              <a:ext cx="262255" cy="0"/>
            </a:xfrm>
            <a:custGeom>
              <a:avLst/>
              <a:gdLst/>
              <a:ahLst/>
              <a:cxnLst/>
              <a:rect l="l" t="t" r="r" b="b"/>
              <a:pathLst>
                <a:path w="262254">
                  <a:moveTo>
                    <a:pt x="156260" y="0"/>
                  </a:moveTo>
                  <a:lnTo>
                    <a:pt x="262204" y="0"/>
                  </a:lnTo>
                </a:path>
                <a:path w="262254">
                  <a:moveTo>
                    <a:pt x="0" y="0"/>
                  </a:moveTo>
                  <a:lnTo>
                    <a:pt x="94526" y="0"/>
                  </a:lnTo>
                </a:path>
              </a:pathLst>
            </a:custGeom>
            <a:ln w="1993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684431" y="5246717"/>
              <a:ext cx="144145" cy="533400"/>
            </a:xfrm>
            <a:custGeom>
              <a:avLst/>
              <a:gdLst/>
              <a:ahLst/>
              <a:cxnLst/>
              <a:rect l="l" t="t" r="r" b="b"/>
              <a:pathLst>
                <a:path w="144145" h="533400">
                  <a:moveTo>
                    <a:pt x="0" y="0"/>
                  </a:moveTo>
                  <a:lnTo>
                    <a:pt x="139585" y="0"/>
                  </a:lnTo>
                </a:path>
                <a:path w="144145" h="533400">
                  <a:moveTo>
                    <a:pt x="0" y="107975"/>
                  </a:moveTo>
                  <a:lnTo>
                    <a:pt x="139585" y="107975"/>
                  </a:lnTo>
                </a:path>
                <a:path w="144145" h="533400">
                  <a:moveTo>
                    <a:pt x="3517" y="213309"/>
                  </a:moveTo>
                  <a:lnTo>
                    <a:pt x="143979" y="213309"/>
                  </a:lnTo>
                </a:path>
                <a:path w="144145" h="533400">
                  <a:moveTo>
                    <a:pt x="3517" y="320408"/>
                  </a:moveTo>
                  <a:lnTo>
                    <a:pt x="143979" y="320408"/>
                  </a:lnTo>
                </a:path>
                <a:path w="144145" h="533400">
                  <a:moveTo>
                    <a:pt x="901" y="426618"/>
                  </a:moveTo>
                  <a:lnTo>
                    <a:pt x="141351" y="426618"/>
                  </a:lnTo>
                </a:path>
                <a:path w="144145" h="533400">
                  <a:moveTo>
                    <a:pt x="1765" y="532841"/>
                  </a:moveTo>
                  <a:lnTo>
                    <a:pt x="142214" y="532841"/>
                  </a:lnTo>
                </a:path>
              </a:pathLst>
            </a:custGeom>
            <a:ln w="190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738863" y="5766400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18440" y="0"/>
                  </a:moveTo>
                  <a:lnTo>
                    <a:pt x="5257" y="0"/>
                  </a:lnTo>
                  <a:lnTo>
                    <a:pt x="0" y="5257"/>
                  </a:lnTo>
                  <a:lnTo>
                    <a:pt x="0" y="18427"/>
                  </a:lnTo>
                  <a:lnTo>
                    <a:pt x="5257" y="23710"/>
                  </a:lnTo>
                  <a:lnTo>
                    <a:pt x="12293" y="23710"/>
                  </a:lnTo>
                  <a:lnTo>
                    <a:pt x="18440" y="23710"/>
                  </a:lnTo>
                  <a:lnTo>
                    <a:pt x="23710" y="18427"/>
                  </a:lnTo>
                  <a:lnTo>
                    <a:pt x="23710" y="5257"/>
                  </a:lnTo>
                  <a:lnTo>
                    <a:pt x="184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738863" y="5766400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12293" y="23710"/>
                  </a:moveTo>
                  <a:lnTo>
                    <a:pt x="18440" y="23710"/>
                  </a:lnTo>
                  <a:lnTo>
                    <a:pt x="23710" y="18427"/>
                  </a:lnTo>
                  <a:lnTo>
                    <a:pt x="23710" y="12280"/>
                  </a:lnTo>
                  <a:lnTo>
                    <a:pt x="23710" y="5257"/>
                  </a:lnTo>
                  <a:lnTo>
                    <a:pt x="18440" y="0"/>
                  </a:lnTo>
                  <a:lnTo>
                    <a:pt x="12293" y="0"/>
                  </a:lnTo>
                  <a:lnTo>
                    <a:pt x="5257" y="0"/>
                  </a:lnTo>
                  <a:lnTo>
                    <a:pt x="0" y="5257"/>
                  </a:lnTo>
                  <a:lnTo>
                    <a:pt x="0" y="12280"/>
                  </a:lnTo>
                  <a:lnTo>
                    <a:pt x="0" y="18427"/>
                  </a:lnTo>
                  <a:lnTo>
                    <a:pt x="5257" y="23710"/>
                  </a:lnTo>
                  <a:lnTo>
                    <a:pt x="12293" y="2371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737987" y="5661041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18427" y="0"/>
                  </a:moveTo>
                  <a:lnTo>
                    <a:pt x="5270" y="0"/>
                  </a:lnTo>
                  <a:lnTo>
                    <a:pt x="0" y="5283"/>
                  </a:lnTo>
                  <a:lnTo>
                    <a:pt x="0" y="18453"/>
                  </a:lnTo>
                  <a:lnTo>
                    <a:pt x="5270" y="23710"/>
                  </a:lnTo>
                  <a:lnTo>
                    <a:pt x="12306" y="23710"/>
                  </a:lnTo>
                  <a:lnTo>
                    <a:pt x="18427" y="23710"/>
                  </a:lnTo>
                  <a:lnTo>
                    <a:pt x="23698" y="18453"/>
                  </a:lnTo>
                  <a:lnTo>
                    <a:pt x="23698" y="5283"/>
                  </a:lnTo>
                  <a:lnTo>
                    <a:pt x="184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737987" y="5661041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12306" y="23710"/>
                  </a:moveTo>
                  <a:lnTo>
                    <a:pt x="18427" y="23710"/>
                  </a:lnTo>
                  <a:lnTo>
                    <a:pt x="23698" y="18453"/>
                  </a:lnTo>
                  <a:lnTo>
                    <a:pt x="23698" y="11430"/>
                  </a:lnTo>
                  <a:lnTo>
                    <a:pt x="23698" y="5283"/>
                  </a:lnTo>
                  <a:lnTo>
                    <a:pt x="18427" y="0"/>
                  </a:lnTo>
                  <a:lnTo>
                    <a:pt x="12306" y="0"/>
                  </a:lnTo>
                  <a:lnTo>
                    <a:pt x="5270" y="0"/>
                  </a:lnTo>
                  <a:lnTo>
                    <a:pt x="0" y="5283"/>
                  </a:lnTo>
                  <a:lnTo>
                    <a:pt x="0" y="11430"/>
                  </a:lnTo>
                  <a:lnTo>
                    <a:pt x="0" y="18453"/>
                  </a:lnTo>
                  <a:lnTo>
                    <a:pt x="5270" y="23710"/>
                  </a:lnTo>
                  <a:lnTo>
                    <a:pt x="12306" y="2371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737987" y="5554844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18427" y="0"/>
                  </a:moveTo>
                  <a:lnTo>
                    <a:pt x="5270" y="0"/>
                  </a:lnTo>
                  <a:lnTo>
                    <a:pt x="0" y="5257"/>
                  </a:lnTo>
                  <a:lnTo>
                    <a:pt x="0" y="18427"/>
                  </a:lnTo>
                  <a:lnTo>
                    <a:pt x="5270" y="23685"/>
                  </a:lnTo>
                  <a:lnTo>
                    <a:pt x="12306" y="23685"/>
                  </a:lnTo>
                  <a:lnTo>
                    <a:pt x="18427" y="23685"/>
                  </a:lnTo>
                  <a:lnTo>
                    <a:pt x="23698" y="18427"/>
                  </a:lnTo>
                  <a:lnTo>
                    <a:pt x="23698" y="5257"/>
                  </a:lnTo>
                  <a:lnTo>
                    <a:pt x="184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737987" y="5554844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12306" y="23685"/>
                  </a:moveTo>
                  <a:lnTo>
                    <a:pt x="18427" y="23685"/>
                  </a:lnTo>
                  <a:lnTo>
                    <a:pt x="23698" y="18427"/>
                  </a:lnTo>
                  <a:lnTo>
                    <a:pt x="23698" y="11417"/>
                  </a:lnTo>
                  <a:lnTo>
                    <a:pt x="23698" y="5257"/>
                  </a:lnTo>
                  <a:lnTo>
                    <a:pt x="18427" y="0"/>
                  </a:lnTo>
                  <a:lnTo>
                    <a:pt x="12306" y="0"/>
                  </a:lnTo>
                  <a:lnTo>
                    <a:pt x="5270" y="0"/>
                  </a:lnTo>
                  <a:lnTo>
                    <a:pt x="0" y="5257"/>
                  </a:lnTo>
                  <a:lnTo>
                    <a:pt x="0" y="11417"/>
                  </a:lnTo>
                  <a:lnTo>
                    <a:pt x="0" y="18427"/>
                  </a:lnTo>
                  <a:lnTo>
                    <a:pt x="5270" y="23685"/>
                  </a:lnTo>
                  <a:lnTo>
                    <a:pt x="12306" y="23685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738863" y="5448633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18440" y="0"/>
                  </a:moveTo>
                  <a:lnTo>
                    <a:pt x="5257" y="0"/>
                  </a:lnTo>
                  <a:lnTo>
                    <a:pt x="0" y="5245"/>
                  </a:lnTo>
                  <a:lnTo>
                    <a:pt x="0" y="18427"/>
                  </a:lnTo>
                  <a:lnTo>
                    <a:pt x="5257" y="23685"/>
                  </a:lnTo>
                  <a:lnTo>
                    <a:pt x="12293" y="23685"/>
                  </a:lnTo>
                  <a:lnTo>
                    <a:pt x="18440" y="23685"/>
                  </a:lnTo>
                  <a:lnTo>
                    <a:pt x="23710" y="18427"/>
                  </a:lnTo>
                  <a:lnTo>
                    <a:pt x="23710" y="5245"/>
                  </a:lnTo>
                  <a:lnTo>
                    <a:pt x="184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738863" y="5448633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12293" y="23685"/>
                  </a:moveTo>
                  <a:lnTo>
                    <a:pt x="18440" y="23685"/>
                  </a:lnTo>
                  <a:lnTo>
                    <a:pt x="23710" y="18427"/>
                  </a:lnTo>
                  <a:lnTo>
                    <a:pt x="23710" y="11391"/>
                  </a:lnTo>
                  <a:lnTo>
                    <a:pt x="23710" y="5245"/>
                  </a:lnTo>
                  <a:lnTo>
                    <a:pt x="18440" y="0"/>
                  </a:lnTo>
                  <a:lnTo>
                    <a:pt x="12293" y="0"/>
                  </a:lnTo>
                  <a:lnTo>
                    <a:pt x="5257" y="0"/>
                  </a:lnTo>
                  <a:lnTo>
                    <a:pt x="0" y="5245"/>
                  </a:lnTo>
                  <a:lnTo>
                    <a:pt x="0" y="11391"/>
                  </a:lnTo>
                  <a:lnTo>
                    <a:pt x="0" y="18427"/>
                  </a:lnTo>
                  <a:lnTo>
                    <a:pt x="5257" y="23685"/>
                  </a:lnTo>
                  <a:lnTo>
                    <a:pt x="12293" y="23685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738863" y="5341534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18440" y="0"/>
                  </a:moveTo>
                  <a:lnTo>
                    <a:pt x="5257" y="0"/>
                  </a:lnTo>
                  <a:lnTo>
                    <a:pt x="0" y="5257"/>
                  </a:lnTo>
                  <a:lnTo>
                    <a:pt x="0" y="18415"/>
                  </a:lnTo>
                  <a:lnTo>
                    <a:pt x="5257" y="23685"/>
                  </a:lnTo>
                  <a:lnTo>
                    <a:pt x="12293" y="23685"/>
                  </a:lnTo>
                  <a:lnTo>
                    <a:pt x="18440" y="23685"/>
                  </a:lnTo>
                  <a:lnTo>
                    <a:pt x="23710" y="18415"/>
                  </a:lnTo>
                  <a:lnTo>
                    <a:pt x="23710" y="5257"/>
                  </a:lnTo>
                  <a:lnTo>
                    <a:pt x="184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738863" y="5341534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12293" y="23685"/>
                  </a:moveTo>
                  <a:lnTo>
                    <a:pt x="18440" y="23685"/>
                  </a:lnTo>
                  <a:lnTo>
                    <a:pt x="23710" y="18415"/>
                  </a:lnTo>
                  <a:lnTo>
                    <a:pt x="23710" y="11404"/>
                  </a:lnTo>
                  <a:lnTo>
                    <a:pt x="23710" y="5257"/>
                  </a:lnTo>
                  <a:lnTo>
                    <a:pt x="18440" y="0"/>
                  </a:lnTo>
                  <a:lnTo>
                    <a:pt x="12293" y="0"/>
                  </a:lnTo>
                  <a:lnTo>
                    <a:pt x="5257" y="0"/>
                  </a:lnTo>
                  <a:lnTo>
                    <a:pt x="0" y="5257"/>
                  </a:lnTo>
                  <a:lnTo>
                    <a:pt x="0" y="11404"/>
                  </a:lnTo>
                  <a:lnTo>
                    <a:pt x="0" y="18415"/>
                  </a:lnTo>
                  <a:lnTo>
                    <a:pt x="5257" y="23685"/>
                  </a:lnTo>
                  <a:lnTo>
                    <a:pt x="12293" y="23685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738863" y="5233546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18440" y="0"/>
                  </a:moveTo>
                  <a:lnTo>
                    <a:pt x="5257" y="0"/>
                  </a:lnTo>
                  <a:lnTo>
                    <a:pt x="0" y="5283"/>
                  </a:lnTo>
                  <a:lnTo>
                    <a:pt x="0" y="18440"/>
                  </a:lnTo>
                  <a:lnTo>
                    <a:pt x="5257" y="23723"/>
                  </a:lnTo>
                  <a:lnTo>
                    <a:pt x="12293" y="23723"/>
                  </a:lnTo>
                  <a:lnTo>
                    <a:pt x="18440" y="23723"/>
                  </a:lnTo>
                  <a:lnTo>
                    <a:pt x="23710" y="18440"/>
                  </a:lnTo>
                  <a:lnTo>
                    <a:pt x="23710" y="5283"/>
                  </a:lnTo>
                  <a:lnTo>
                    <a:pt x="184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738863" y="5233546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12293" y="23723"/>
                  </a:moveTo>
                  <a:lnTo>
                    <a:pt x="18440" y="23723"/>
                  </a:lnTo>
                  <a:lnTo>
                    <a:pt x="23710" y="18440"/>
                  </a:lnTo>
                  <a:lnTo>
                    <a:pt x="23710" y="12293"/>
                  </a:lnTo>
                  <a:lnTo>
                    <a:pt x="23710" y="5283"/>
                  </a:lnTo>
                  <a:lnTo>
                    <a:pt x="18440" y="0"/>
                  </a:lnTo>
                  <a:lnTo>
                    <a:pt x="12293" y="0"/>
                  </a:lnTo>
                  <a:lnTo>
                    <a:pt x="5257" y="0"/>
                  </a:lnTo>
                  <a:lnTo>
                    <a:pt x="0" y="5283"/>
                  </a:lnTo>
                  <a:lnTo>
                    <a:pt x="0" y="12293"/>
                  </a:lnTo>
                  <a:lnTo>
                    <a:pt x="0" y="18440"/>
                  </a:lnTo>
                  <a:lnTo>
                    <a:pt x="5257" y="23723"/>
                  </a:lnTo>
                  <a:lnTo>
                    <a:pt x="12293" y="23723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365079" y="3904529"/>
              <a:ext cx="2350135" cy="3194685"/>
            </a:xfrm>
            <a:custGeom>
              <a:avLst/>
              <a:gdLst/>
              <a:ahLst/>
              <a:cxnLst/>
              <a:rect l="l" t="t" r="r" b="b"/>
              <a:pathLst>
                <a:path w="2350135" h="3194684">
                  <a:moveTo>
                    <a:pt x="1089380" y="1875027"/>
                  </a:moveTo>
                  <a:lnTo>
                    <a:pt x="806716" y="1875027"/>
                  </a:lnTo>
                  <a:lnTo>
                    <a:pt x="805840" y="3093453"/>
                  </a:lnTo>
                  <a:lnTo>
                    <a:pt x="1124496" y="3092589"/>
                  </a:lnTo>
                </a:path>
                <a:path w="2350135" h="3194684">
                  <a:moveTo>
                    <a:pt x="1084986" y="1768805"/>
                  </a:moveTo>
                  <a:lnTo>
                    <a:pt x="704011" y="1768805"/>
                  </a:lnTo>
                  <a:lnTo>
                    <a:pt x="704011" y="3192653"/>
                  </a:lnTo>
                  <a:lnTo>
                    <a:pt x="1127125" y="3194392"/>
                  </a:lnTo>
                </a:path>
                <a:path w="2350135" h="3194684">
                  <a:moveTo>
                    <a:pt x="1090244" y="1343063"/>
                  </a:moveTo>
                  <a:lnTo>
                    <a:pt x="863" y="1343952"/>
                  </a:lnTo>
                  <a:lnTo>
                    <a:pt x="0" y="2817799"/>
                  </a:lnTo>
                  <a:lnTo>
                    <a:pt x="294944" y="2817799"/>
                  </a:lnTo>
                </a:path>
                <a:path w="2350135" h="3194684">
                  <a:moveTo>
                    <a:pt x="1692427" y="1555495"/>
                  </a:moveTo>
                  <a:lnTo>
                    <a:pt x="2347302" y="1555495"/>
                  </a:lnTo>
                  <a:lnTo>
                    <a:pt x="2349931" y="2181402"/>
                  </a:lnTo>
                </a:path>
                <a:path w="2350135" h="3194684">
                  <a:moveTo>
                    <a:pt x="1386078" y="229984"/>
                  </a:moveTo>
                  <a:lnTo>
                    <a:pt x="1385214" y="0"/>
                  </a:lnTo>
                </a:path>
              </a:pathLst>
            </a:custGeom>
            <a:ln w="190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145456" y="4968450"/>
              <a:ext cx="1266825" cy="267970"/>
            </a:xfrm>
            <a:custGeom>
              <a:avLst/>
              <a:gdLst/>
              <a:ahLst/>
              <a:cxnLst/>
              <a:rect l="l" t="t" r="r" b="b"/>
              <a:pathLst>
                <a:path w="1266825" h="267970">
                  <a:moveTo>
                    <a:pt x="480174" y="0"/>
                  </a:moveTo>
                  <a:lnTo>
                    <a:pt x="0" y="0"/>
                  </a:lnTo>
                </a:path>
                <a:path w="1266825" h="267970">
                  <a:moveTo>
                    <a:pt x="952436" y="267728"/>
                  </a:moveTo>
                  <a:lnTo>
                    <a:pt x="1266697" y="267728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592769" y="6345736"/>
              <a:ext cx="252729" cy="402590"/>
            </a:xfrm>
            <a:custGeom>
              <a:avLst/>
              <a:gdLst/>
              <a:ahLst/>
              <a:cxnLst/>
              <a:rect l="l" t="t" r="r" b="b"/>
              <a:pathLst>
                <a:path w="252729" h="402590">
                  <a:moveTo>
                    <a:pt x="173786" y="12"/>
                  </a:moveTo>
                  <a:lnTo>
                    <a:pt x="203376" y="25343"/>
                  </a:lnTo>
                  <a:lnTo>
                    <a:pt x="226150" y="61280"/>
                  </a:lnTo>
                  <a:lnTo>
                    <a:pt x="241980" y="104890"/>
                  </a:lnTo>
                  <a:lnTo>
                    <a:pt x="250738" y="153241"/>
                  </a:lnTo>
                  <a:lnTo>
                    <a:pt x="252298" y="203399"/>
                  </a:lnTo>
                  <a:lnTo>
                    <a:pt x="246532" y="252432"/>
                  </a:lnTo>
                  <a:lnTo>
                    <a:pt x="233314" y="297406"/>
                  </a:lnTo>
                  <a:lnTo>
                    <a:pt x="212515" y="335389"/>
                  </a:lnTo>
                  <a:lnTo>
                    <a:pt x="184009" y="363448"/>
                  </a:lnTo>
                  <a:lnTo>
                    <a:pt x="184009" y="402069"/>
                  </a:lnTo>
                  <a:lnTo>
                    <a:pt x="70764" y="402069"/>
                  </a:lnTo>
                  <a:lnTo>
                    <a:pt x="70764" y="363448"/>
                  </a:lnTo>
                  <a:lnTo>
                    <a:pt x="40769" y="330147"/>
                  </a:lnTo>
                  <a:lnTo>
                    <a:pt x="19153" y="289218"/>
                  </a:lnTo>
                  <a:lnTo>
                    <a:pt x="5652" y="243172"/>
                  </a:lnTo>
                  <a:lnTo>
                    <a:pt x="0" y="194518"/>
                  </a:lnTo>
                  <a:lnTo>
                    <a:pt x="1932" y="145768"/>
                  </a:lnTo>
                  <a:lnTo>
                    <a:pt x="11183" y="99431"/>
                  </a:lnTo>
                  <a:lnTo>
                    <a:pt x="27488" y="58017"/>
                  </a:lnTo>
                  <a:lnTo>
                    <a:pt x="50582" y="24037"/>
                  </a:lnTo>
                  <a:lnTo>
                    <a:pt x="80200" y="0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0" name="object 110"/>
          <p:cNvSpPr txBox="1"/>
          <p:nvPr/>
        </p:nvSpPr>
        <p:spPr>
          <a:xfrm>
            <a:off x="7957730" y="529532"/>
            <a:ext cx="2011045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Sistemas</a:t>
            </a:r>
            <a:r>
              <a:rPr sz="1350" spc="-8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3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350" spc="-8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3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endParaRPr sz="1350">
              <a:latin typeface="Lucida Sans Unicode"/>
              <a:cs typeface="Lucida Sans Unicode"/>
            </a:endParaRPr>
          </a:p>
        </p:txBody>
      </p:sp>
      <p:sp>
        <p:nvSpPr>
          <p:cNvPr id="119" name="object 119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4</a:t>
            </a:fld>
            <a:endParaRPr spc="-75" dirty="0"/>
          </a:p>
        </p:txBody>
      </p:sp>
      <p:sp>
        <p:nvSpPr>
          <p:cNvPr id="111" name="object 111"/>
          <p:cNvSpPr txBox="1"/>
          <p:nvPr/>
        </p:nvSpPr>
        <p:spPr>
          <a:xfrm>
            <a:off x="7957729" y="1857951"/>
            <a:ext cx="38950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5" dirty="0">
                <a:solidFill>
                  <a:srgbClr val="171514"/>
                </a:solidFill>
                <a:latin typeface="Arial"/>
                <a:cs typeface="Arial"/>
              </a:rPr>
              <a:t>Sistemas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distribución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energía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utilizan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todos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edificios 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residenciales,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comerciales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industriales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controlar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forma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segura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eléctrica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toda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instalación.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5761950" y="2599512"/>
            <a:ext cx="1234440" cy="38544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spcBef>
                <a:spcPts val="280"/>
              </a:spcBef>
            </a:pP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Energía</a:t>
            </a:r>
            <a:r>
              <a:rPr sz="1000" b="1" spc="-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residencial</a:t>
            </a:r>
            <a:endParaRPr sz="1000">
              <a:latin typeface="Arial"/>
              <a:cs typeface="Arial"/>
            </a:endParaRPr>
          </a:p>
          <a:p>
            <a:pPr marL="12700">
              <a:spcBef>
                <a:spcPts val="190"/>
              </a:spcBef>
            </a:pP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Distribución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7957730" y="2586930"/>
            <a:ext cx="386524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mayoría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nosotros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estamos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familiarizados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2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 que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encuentra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hogar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promedio.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energía,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comprada </a:t>
            </a:r>
            <a:r>
              <a:rPr sz="8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8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empresa de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servicios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públicos,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ingresa </a:t>
            </a:r>
            <a:r>
              <a:rPr sz="8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casa </a:t>
            </a:r>
            <a:r>
              <a:rPr sz="8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través de un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medición.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Luego,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centro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carga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distribuye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 </a:t>
            </a:r>
            <a:r>
              <a:rPr sz="8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varios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circuitos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derivados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iluminación,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electrodomésticos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tomas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eléctricas.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9465030" y="3720788"/>
            <a:ext cx="68262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</a:t>
            </a:r>
            <a:r>
              <a:rPr sz="6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6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6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red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10231030" y="4231082"/>
            <a:ext cx="33337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5" dirty="0">
                <a:solidFill>
                  <a:srgbClr val="0B0806"/>
                </a:solidFill>
                <a:latin typeface="Lucida Sans Unicode"/>
                <a:cs typeface="Lucida Sans Unicode"/>
              </a:rPr>
              <a:t>Metro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10505349" y="4808931"/>
            <a:ext cx="69469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Centro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carga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7957729" y="4909254"/>
            <a:ext cx="107950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dirty="0">
                <a:solidFill>
                  <a:srgbClr val="0B0806"/>
                </a:solidFill>
                <a:latin typeface="Lucida Sans Unicode"/>
                <a:cs typeface="Lucida Sans Unicode"/>
              </a:rPr>
              <a:t>Interruptor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del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circuito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principal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10538370" y="5154372"/>
            <a:ext cx="126682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Disyuntores</a:t>
            </a:r>
            <a:r>
              <a:rPr sz="800" spc="-5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800" spc="-5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derivación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813011" y="4124769"/>
            <a:ext cx="485775" cy="514984"/>
            <a:chOff x="4758410" y="4124769"/>
            <a:chExt cx="485775" cy="514984"/>
          </a:xfrm>
        </p:grpSpPr>
        <p:sp>
          <p:nvSpPr>
            <p:cNvPr id="3" name="object 3"/>
            <p:cNvSpPr/>
            <p:nvPr/>
          </p:nvSpPr>
          <p:spPr>
            <a:xfrm>
              <a:off x="4760696" y="4127055"/>
              <a:ext cx="481330" cy="510540"/>
            </a:xfrm>
            <a:custGeom>
              <a:avLst/>
              <a:gdLst/>
              <a:ahLst/>
              <a:cxnLst/>
              <a:rect l="l" t="t" r="r" b="b"/>
              <a:pathLst>
                <a:path w="481329" h="510539">
                  <a:moveTo>
                    <a:pt x="480961" y="0"/>
                  </a:moveTo>
                  <a:lnTo>
                    <a:pt x="0" y="0"/>
                  </a:lnTo>
                  <a:lnTo>
                    <a:pt x="0" y="510235"/>
                  </a:lnTo>
                  <a:lnTo>
                    <a:pt x="480961" y="510235"/>
                  </a:lnTo>
                  <a:lnTo>
                    <a:pt x="480961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760696" y="4127055"/>
              <a:ext cx="481330" cy="510540"/>
            </a:xfrm>
            <a:custGeom>
              <a:avLst/>
              <a:gdLst/>
              <a:ahLst/>
              <a:cxnLst/>
              <a:rect l="l" t="t" r="r" b="b"/>
              <a:pathLst>
                <a:path w="481329" h="510539">
                  <a:moveTo>
                    <a:pt x="0" y="510235"/>
                  </a:moveTo>
                  <a:lnTo>
                    <a:pt x="480961" y="510235"/>
                  </a:lnTo>
                  <a:lnTo>
                    <a:pt x="480961" y="0"/>
                  </a:lnTo>
                  <a:lnTo>
                    <a:pt x="0" y="0"/>
                  </a:lnTo>
                  <a:lnTo>
                    <a:pt x="0" y="51023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8478495" y="3467820"/>
            <a:ext cx="1599565" cy="247650"/>
            <a:chOff x="3423894" y="3467820"/>
            <a:chExt cx="1599565" cy="247650"/>
          </a:xfrm>
        </p:grpSpPr>
        <p:sp>
          <p:nvSpPr>
            <p:cNvPr id="6" name="object 6"/>
            <p:cNvSpPr/>
            <p:nvPr/>
          </p:nvSpPr>
          <p:spPr>
            <a:xfrm>
              <a:off x="4999342" y="3474170"/>
              <a:ext cx="17780" cy="194310"/>
            </a:xfrm>
            <a:custGeom>
              <a:avLst/>
              <a:gdLst/>
              <a:ahLst/>
              <a:cxnLst/>
              <a:rect l="l" t="t" r="r" b="b"/>
              <a:pathLst>
                <a:path w="17779" h="194310">
                  <a:moveTo>
                    <a:pt x="8242" y="193852"/>
                  </a:moveTo>
                  <a:lnTo>
                    <a:pt x="0" y="193852"/>
                  </a:lnTo>
                  <a:lnTo>
                    <a:pt x="0" y="188366"/>
                  </a:lnTo>
                  <a:lnTo>
                    <a:pt x="0" y="182880"/>
                  </a:lnTo>
                  <a:lnTo>
                    <a:pt x="0" y="17373"/>
                  </a:lnTo>
                  <a:lnTo>
                    <a:pt x="8242" y="8229"/>
                  </a:lnTo>
                  <a:lnTo>
                    <a:pt x="8242" y="0"/>
                  </a:lnTo>
                  <a:lnTo>
                    <a:pt x="17386" y="0"/>
                  </a:lnTo>
                  <a:lnTo>
                    <a:pt x="17386" y="8229"/>
                  </a:lnTo>
                  <a:lnTo>
                    <a:pt x="17386" y="14630"/>
                  </a:lnTo>
                  <a:lnTo>
                    <a:pt x="17386" y="193852"/>
                  </a:lnTo>
                  <a:lnTo>
                    <a:pt x="8242" y="193852"/>
                  </a:lnTo>
                  <a:close/>
                </a:path>
                <a:path w="17779" h="194310">
                  <a:moveTo>
                    <a:pt x="8242" y="193852"/>
                  </a:moveTo>
                  <a:lnTo>
                    <a:pt x="0" y="193852"/>
                  </a:lnTo>
                  <a:lnTo>
                    <a:pt x="0" y="188366"/>
                  </a:lnTo>
                  <a:lnTo>
                    <a:pt x="0" y="182880"/>
                  </a:lnTo>
                  <a:lnTo>
                    <a:pt x="0" y="26517"/>
                  </a:lnTo>
                  <a:lnTo>
                    <a:pt x="0" y="17373"/>
                  </a:lnTo>
                </a:path>
                <a:path w="17779" h="194310">
                  <a:moveTo>
                    <a:pt x="8242" y="0"/>
                  </a:moveTo>
                  <a:lnTo>
                    <a:pt x="17386" y="0"/>
                  </a:lnTo>
                  <a:lnTo>
                    <a:pt x="17386" y="8229"/>
                  </a:lnTo>
                  <a:lnTo>
                    <a:pt x="17386" y="14630"/>
                  </a:lnTo>
                  <a:lnTo>
                    <a:pt x="17386" y="193852"/>
                  </a:lnTo>
                  <a:lnTo>
                    <a:pt x="8242" y="193852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23894" y="3467820"/>
              <a:ext cx="1590040" cy="30480"/>
            </a:xfrm>
            <a:custGeom>
              <a:avLst/>
              <a:gdLst/>
              <a:ahLst/>
              <a:cxnLst/>
              <a:rect l="l" t="t" r="r" b="b"/>
              <a:pathLst>
                <a:path w="1590039" h="30479">
                  <a:moveTo>
                    <a:pt x="0" y="30073"/>
                  </a:moveTo>
                  <a:lnTo>
                    <a:pt x="1590040" y="30073"/>
                  </a:lnTo>
                  <a:lnTo>
                    <a:pt x="1590040" y="0"/>
                  </a:lnTo>
                  <a:lnTo>
                    <a:pt x="0" y="0"/>
                  </a:lnTo>
                  <a:lnTo>
                    <a:pt x="0" y="3007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47618" y="3491543"/>
              <a:ext cx="1551940" cy="0"/>
            </a:xfrm>
            <a:custGeom>
              <a:avLst/>
              <a:gdLst/>
              <a:ahLst/>
              <a:cxnLst/>
              <a:rect l="l" t="t" r="r" b="b"/>
              <a:pathLst>
                <a:path w="1551939">
                  <a:moveTo>
                    <a:pt x="1551724" y="0"/>
                  </a:moveTo>
                  <a:lnTo>
                    <a:pt x="1551724" y="0"/>
                  </a:lnTo>
                  <a:lnTo>
                    <a:pt x="89598" y="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23894" y="3467820"/>
              <a:ext cx="1590040" cy="20955"/>
            </a:xfrm>
            <a:custGeom>
              <a:avLst/>
              <a:gdLst/>
              <a:ahLst/>
              <a:cxnLst/>
              <a:rect l="l" t="t" r="r" b="b"/>
              <a:pathLst>
                <a:path w="1590039" h="20954">
                  <a:moveTo>
                    <a:pt x="0" y="20929"/>
                  </a:moveTo>
                  <a:lnTo>
                    <a:pt x="1590040" y="20929"/>
                  </a:lnTo>
                  <a:lnTo>
                    <a:pt x="1590040" y="0"/>
                  </a:lnTo>
                  <a:lnTo>
                    <a:pt x="0" y="0"/>
                  </a:lnTo>
                  <a:lnTo>
                    <a:pt x="0" y="2092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30244" y="3482399"/>
              <a:ext cx="17780" cy="226695"/>
            </a:xfrm>
            <a:custGeom>
              <a:avLst/>
              <a:gdLst/>
              <a:ahLst/>
              <a:cxnLst/>
              <a:rect l="l" t="t" r="r" b="b"/>
              <a:pathLst>
                <a:path w="17779" h="226695">
                  <a:moveTo>
                    <a:pt x="8216" y="0"/>
                  </a:moveTo>
                  <a:lnTo>
                    <a:pt x="17373" y="9143"/>
                  </a:lnTo>
                  <a:lnTo>
                    <a:pt x="17373" y="7315"/>
                  </a:lnTo>
                  <a:lnTo>
                    <a:pt x="17373" y="14630"/>
                  </a:lnTo>
                  <a:lnTo>
                    <a:pt x="17373" y="226275"/>
                  </a:lnTo>
                  <a:lnTo>
                    <a:pt x="8216" y="226275"/>
                  </a:lnTo>
                  <a:lnTo>
                    <a:pt x="0" y="226275"/>
                  </a:lnTo>
                  <a:lnTo>
                    <a:pt x="0" y="215798"/>
                  </a:lnTo>
                  <a:lnTo>
                    <a:pt x="0" y="208483"/>
                  </a:lnTo>
                  <a:lnTo>
                    <a:pt x="0" y="0"/>
                  </a:lnTo>
                  <a:lnTo>
                    <a:pt x="8216" y="0"/>
                  </a:lnTo>
                  <a:close/>
                </a:path>
                <a:path w="17779" h="226695">
                  <a:moveTo>
                    <a:pt x="17373" y="9143"/>
                  </a:moveTo>
                  <a:lnTo>
                    <a:pt x="17373" y="9143"/>
                  </a:lnTo>
                  <a:lnTo>
                    <a:pt x="17373" y="7315"/>
                  </a:lnTo>
                  <a:lnTo>
                    <a:pt x="17373" y="226275"/>
                  </a:lnTo>
                  <a:lnTo>
                    <a:pt x="8216" y="226275"/>
                  </a:lnTo>
                  <a:lnTo>
                    <a:pt x="0" y="226275"/>
                  </a:lnTo>
                  <a:lnTo>
                    <a:pt x="0" y="215798"/>
                  </a:lnTo>
                  <a:lnTo>
                    <a:pt x="0" y="208483"/>
                  </a:lnTo>
                  <a:lnTo>
                    <a:pt x="0" y="7315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0052113" y="3955144"/>
            <a:ext cx="17780" cy="170180"/>
          </a:xfrm>
          <a:custGeom>
            <a:avLst/>
            <a:gdLst/>
            <a:ahLst/>
            <a:cxnLst/>
            <a:rect l="l" t="t" r="r" b="b"/>
            <a:pathLst>
              <a:path w="17779" h="170179">
                <a:moveTo>
                  <a:pt x="8229" y="0"/>
                </a:moveTo>
                <a:lnTo>
                  <a:pt x="17386" y="0"/>
                </a:lnTo>
                <a:lnTo>
                  <a:pt x="17386" y="4584"/>
                </a:lnTo>
                <a:lnTo>
                  <a:pt x="17386" y="10058"/>
                </a:lnTo>
                <a:lnTo>
                  <a:pt x="17386" y="170078"/>
                </a:lnTo>
                <a:lnTo>
                  <a:pt x="8229" y="170078"/>
                </a:lnTo>
                <a:lnTo>
                  <a:pt x="0" y="170078"/>
                </a:lnTo>
                <a:lnTo>
                  <a:pt x="0" y="165519"/>
                </a:lnTo>
                <a:lnTo>
                  <a:pt x="0" y="160019"/>
                </a:lnTo>
                <a:lnTo>
                  <a:pt x="0" y="0"/>
                </a:lnTo>
                <a:lnTo>
                  <a:pt x="8229" y="0"/>
                </a:lnTo>
                <a:close/>
              </a:path>
              <a:path w="17779" h="170179">
                <a:moveTo>
                  <a:pt x="8229" y="0"/>
                </a:moveTo>
                <a:lnTo>
                  <a:pt x="17386" y="0"/>
                </a:lnTo>
                <a:lnTo>
                  <a:pt x="17386" y="4584"/>
                </a:lnTo>
                <a:lnTo>
                  <a:pt x="17386" y="10058"/>
                </a:lnTo>
                <a:lnTo>
                  <a:pt x="17386" y="170078"/>
                </a:lnTo>
                <a:lnTo>
                  <a:pt x="8229" y="170078"/>
                </a:lnTo>
                <a:lnTo>
                  <a:pt x="0" y="170078"/>
                </a:lnTo>
                <a:lnTo>
                  <a:pt x="0" y="165519"/>
                </a:lnTo>
                <a:lnTo>
                  <a:pt x="0" y="160019"/>
                </a:lnTo>
                <a:lnTo>
                  <a:pt x="0" y="0"/>
                </a:lnTo>
                <a:lnTo>
                  <a:pt x="8229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053942" y="4637286"/>
            <a:ext cx="476884" cy="444500"/>
          </a:xfrm>
          <a:custGeom>
            <a:avLst/>
            <a:gdLst/>
            <a:ahLst/>
            <a:cxnLst/>
            <a:rect l="l" t="t" r="r" b="b"/>
            <a:pathLst>
              <a:path w="476885" h="444500">
                <a:moveTo>
                  <a:pt x="8242" y="0"/>
                </a:moveTo>
                <a:lnTo>
                  <a:pt x="17386" y="0"/>
                </a:lnTo>
                <a:lnTo>
                  <a:pt x="17386" y="12801"/>
                </a:lnTo>
                <a:lnTo>
                  <a:pt x="17386" y="26517"/>
                </a:lnTo>
                <a:lnTo>
                  <a:pt x="17386" y="427037"/>
                </a:lnTo>
                <a:lnTo>
                  <a:pt x="8242" y="436156"/>
                </a:lnTo>
                <a:lnTo>
                  <a:pt x="8242" y="444398"/>
                </a:lnTo>
                <a:lnTo>
                  <a:pt x="0" y="444398"/>
                </a:lnTo>
                <a:lnTo>
                  <a:pt x="0" y="436156"/>
                </a:lnTo>
                <a:lnTo>
                  <a:pt x="0" y="422440"/>
                </a:lnTo>
                <a:lnTo>
                  <a:pt x="0" y="0"/>
                </a:lnTo>
                <a:lnTo>
                  <a:pt x="8242" y="0"/>
                </a:lnTo>
                <a:close/>
              </a:path>
              <a:path w="476885" h="444500">
                <a:moveTo>
                  <a:pt x="8242" y="444398"/>
                </a:moveTo>
                <a:lnTo>
                  <a:pt x="0" y="444398"/>
                </a:lnTo>
                <a:lnTo>
                  <a:pt x="0" y="436156"/>
                </a:lnTo>
                <a:lnTo>
                  <a:pt x="0" y="422440"/>
                </a:lnTo>
                <a:lnTo>
                  <a:pt x="0" y="0"/>
                </a:lnTo>
                <a:lnTo>
                  <a:pt x="8242" y="0"/>
                </a:lnTo>
              </a:path>
              <a:path w="476885" h="444500">
                <a:moveTo>
                  <a:pt x="8242" y="0"/>
                </a:moveTo>
                <a:lnTo>
                  <a:pt x="17386" y="0"/>
                </a:lnTo>
                <a:lnTo>
                  <a:pt x="17386" y="12801"/>
                </a:lnTo>
                <a:lnTo>
                  <a:pt x="17386" y="26517"/>
                </a:lnTo>
                <a:lnTo>
                  <a:pt x="17386" y="408724"/>
                </a:lnTo>
                <a:lnTo>
                  <a:pt x="17386" y="427037"/>
                </a:lnTo>
              </a:path>
              <a:path w="476885" h="444500">
                <a:moveTo>
                  <a:pt x="8242" y="436156"/>
                </a:moveTo>
                <a:lnTo>
                  <a:pt x="17386" y="427037"/>
                </a:lnTo>
                <a:lnTo>
                  <a:pt x="23787" y="427037"/>
                </a:lnTo>
                <a:lnTo>
                  <a:pt x="38404" y="427037"/>
                </a:lnTo>
                <a:lnTo>
                  <a:pt x="476402" y="427037"/>
                </a:lnTo>
                <a:lnTo>
                  <a:pt x="476402" y="436156"/>
                </a:lnTo>
                <a:lnTo>
                  <a:pt x="476402" y="444398"/>
                </a:lnTo>
                <a:lnTo>
                  <a:pt x="462686" y="444398"/>
                </a:lnTo>
                <a:lnTo>
                  <a:pt x="448081" y="444398"/>
                </a:lnTo>
                <a:lnTo>
                  <a:pt x="8242" y="444398"/>
                </a:lnTo>
                <a:lnTo>
                  <a:pt x="8242" y="436156"/>
                </a:lnTo>
                <a:close/>
              </a:path>
              <a:path w="476885" h="444500">
                <a:moveTo>
                  <a:pt x="17386" y="427037"/>
                </a:moveTo>
                <a:lnTo>
                  <a:pt x="17386" y="427037"/>
                </a:lnTo>
                <a:lnTo>
                  <a:pt x="476402" y="427037"/>
                </a:lnTo>
                <a:lnTo>
                  <a:pt x="476402" y="436156"/>
                </a:lnTo>
                <a:lnTo>
                  <a:pt x="476402" y="444398"/>
                </a:lnTo>
                <a:lnTo>
                  <a:pt x="462686" y="444398"/>
                </a:lnTo>
                <a:lnTo>
                  <a:pt x="448081" y="444398"/>
                </a:lnTo>
                <a:lnTo>
                  <a:pt x="23787" y="444398"/>
                </a:lnTo>
                <a:lnTo>
                  <a:pt x="8242" y="44439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8573580" y="5341414"/>
            <a:ext cx="1969135" cy="375285"/>
            <a:chOff x="3518979" y="5341413"/>
            <a:chExt cx="1969135" cy="375285"/>
          </a:xfrm>
        </p:grpSpPr>
        <p:sp>
          <p:nvSpPr>
            <p:cNvPr id="14" name="object 14"/>
            <p:cNvSpPr/>
            <p:nvPr/>
          </p:nvSpPr>
          <p:spPr>
            <a:xfrm>
              <a:off x="3519881" y="5341416"/>
              <a:ext cx="1967864" cy="33020"/>
            </a:xfrm>
            <a:custGeom>
              <a:avLst/>
              <a:gdLst/>
              <a:ahLst/>
              <a:cxnLst/>
              <a:rect l="l" t="t" r="r" b="b"/>
              <a:pathLst>
                <a:path w="1967864" h="33020">
                  <a:moveTo>
                    <a:pt x="1967725" y="0"/>
                  </a:moveTo>
                  <a:lnTo>
                    <a:pt x="1966798" y="0"/>
                  </a:lnTo>
                  <a:lnTo>
                    <a:pt x="12" y="0"/>
                  </a:lnTo>
                  <a:lnTo>
                    <a:pt x="0" y="32842"/>
                  </a:lnTo>
                  <a:lnTo>
                    <a:pt x="1967725" y="32842"/>
                  </a:lnTo>
                  <a:lnTo>
                    <a:pt x="19677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543617" y="5356919"/>
              <a:ext cx="1938020" cy="11430"/>
            </a:xfrm>
            <a:custGeom>
              <a:avLst/>
              <a:gdLst/>
              <a:ahLst/>
              <a:cxnLst/>
              <a:rect l="l" t="t" r="r" b="b"/>
              <a:pathLst>
                <a:path w="1938020" h="11429">
                  <a:moveTo>
                    <a:pt x="-6350" y="5492"/>
                  </a:moveTo>
                  <a:lnTo>
                    <a:pt x="1943989" y="5492"/>
                  </a:lnTo>
                </a:path>
              </a:pathLst>
            </a:custGeom>
            <a:ln w="2368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525329" y="5358748"/>
              <a:ext cx="18415" cy="351155"/>
            </a:xfrm>
            <a:custGeom>
              <a:avLst/>
              <a:gdLst/>
              <a:ahLst/>
              <a:cxnLst/>
              <a:rect l="l" t="t" r="r" b="b"/>
              <a:pathLst>
                <a:path w="18414" h="351154">
                  <a:moveTo>
                    <a:pt x="9156" y="927"/>
                  </a:moveTo>
                  <a:lnTo>
                    <a:pt x="18287" y="9156"/>
                  </a:lnTo>
                  <a:lnTo>
                    <a:pt x="18287" y="21932"/>
                  </a:lnTo>
                  <a:lnTo>
                    <a:pt x="18287" y="32918"/>
                  </a:lnTo>
                  <a:lnTo>
                    <a:pt x="18287" y="340156"/>
                  </a:lnTo>
                  <a:lnTo>
                    <a:pt x="17386" y="351142"/>
                  </a:lnTo>
                  <a:lnTo>
                    <a:pt x="9156" y="350215"/>
                  </a:lnTo>
                  <a:lnTo>
                    <a:pt x="0" y="350215"/>
                  </a:lnTo>
                  <a:lnTo>
                    <a:pt x="0" y="340156"/>
                  </a:lnTo>
                  <a:lnTo>
                    <a:pt x="0" y="10972"/>
                  </a:lnTo>
                  <a:lnTo>
                    <a:pt x="914" y="0"/>
                  </a:lnTo>
                  <a:lnTo>
                    <a:pt x="9156" y="927"/>
                  </a:lnTo>
                  <a:close/>
                </a:path>
                <a:path w="18414" h="351154">
                  <a:moveTo>
                    <a:pt x="18287" y="9156"/>
                  </a:moveTo>
                  <a:lnTo>
                    <a:pt x="18287" y="9156"/>
                  </a:lnTo>
                  <a:lnTo>
                    <a:pt x="18287" y="340156"/>
                  </a:lnTo>
                  <a:lnTo>
                    <a:pt x="17386" y="351142"/>
                  </a:lnTo>
                  <a:lnTo>
                    <a:pt x="9156" y="350215"/>
                  </a:lnTo>
                  <a:lnTo>
                    <a:pt x="0" y="350215"/>
                  </a:lnTo>
                  <a:lnTo>
                    <a:pt x="0" y="340156"/>
                  </a:lnTo>
                  <a:lnTo>
                    <a:pt x="0" y="10972"/>
                  </a:lnTo>
                  <a:lnTo>
                    <a:pt x="914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8944775" y="6286865"/>
            <a:ext cx="281305" cy="18415"/>
          </a:xfrm>
          <a:custGeom>
            <a:avLst/>
            <a:gdLst/>
            <a:ahLst/>
            <a:cxnLst/>
            <a:rect l="l" t="t" r="r" b="b"/>
            <a:pathLst>
              <a:path w="281304" h="18414">
                <a:moveTo>
                  <a:pt x="0" y="10045"/>
                </a:moveTo>
                <a:lnTo>
                  <a:pt x="0" y="927"/>
                </a:lnTo>
                <a:lnTo>
                  <a:pt x="9156" y="0"/>
                </a:lnTo>
                <a:lnTo>
                  <a:pt x="18288" y="0"/>
                </a:lnTo>
                <a:lnTo>
                  <a:pt x="26517" y="0"/>
                </a:lnTo>
                <a:lnTo>
                  <a:pt x="279819" y="0"/>
                </a:lnTo>
                <a:lnTo>
                  <a:pt x="279819" y="9156"/>
                </a:lnTo>
                <a:lnTo>
                  <a:pt x="280720" y="17373"/>
                </a:lnTo>
                <a:lnTo>
                  <a:pt x="271589" y="18288"/>
                </a:lnTo>
                <a:lnTo>
                  <a:pt x="262432" y="18288"/>
                </a:lnTo>
                <a:lnTo>
                  <a:pt x="254203" y="18288"/>
                </a:lnTo>
                <a:lnTo>
                  <a:pt x="927" y="18288"/>
                </a:lnTo>
                <a:lnTo>
                  <a:pt x="0" y="10045"/>
                </a:lnTo>
                <a:close/>
              </a:path>
              <a:path w="281304" h="18414">
                <a:moveTo>
                  <a:pt x="0" y="10045"/>
                </a:moveTo>
                <a:lnTo>
                  <a:pt x="0" y="927"/>
                </a:lnTo>
                <a:lnTo>
                  <a:pt x="9156" y="0"/>
                </a:lnTo>
                <a:lnTo>
                  <a:pt x="18288" y="0"/>
                </a:lnTo>
                <a:lnTo>
                  <a:pt x="26517" y="0"/>
                </a:lnTo>
                <a:lnTo>
                  <a:pt x="279819" y="0"/>
                </a:lnTo>
                <a:lnTo>
                  <a:pt x="279819" y="9156"/>
                </a:lnTo>
                <a:lnTo>
                  <a:pt x="280720" y="17373"/>
                </a:lnTo>
                <a:lnTo>
                  <a:pt x="271589" y="18288"/>
                </a:lnTo>
                <a:lnTo>
                  <a:pt x="262432" y="18288"/>
                </a:lnTo>
                <a:lnTo>
                  <a:pt x="254203" y="18288"/>
                </a:lnTo>
                <a:lnTo>
                  <a:pt x="927" y="18288"/>
                </a:lnTo>
                <a:lnTo>
                  <a:pt x="0" y="1004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358083" y="6352701"/>
            <a:ext cx="595630" cy="285750"/>
          </a:xfrm>
          <a:custGeom>
            <a:avLst/>
            <a:gdLst/>
            <a:ahLst/>
            <a:cxnLst/>
            <a:rect l="l" t="t" r="r" b="b"/>
            <a:pathLst>
              <a:path w="595629" h="285750">
                <a:moveTo>
                  <a:pt x="8229" y="117055"/>
                </a:moveTo>
                <a:lnTo>
                  <a:pt x="17373" y="117055"/>
                </a:lnTo>
                <a:lnTo>
                  <a:pt x="17373" y="121615"/>
                </a:lnTo>
                <a:lnTo>
                  <a:pt x="17373" y="126187"/>
                </a:lnTo>
                <a:lnTo>
                  <a:pt x="17373" y="267919"/>
                </a:lnTo>
                <a:lnTo>
                  <a:pt x="8229" y="277063"/>
                </a:lnTo>
                <a:lnTo>
                  <a:pt x="8229" y="285305"/>
                </a:lnTo>
                <a:lnTo>
                  <a:pt x="0" y="285305"/>
                </a:lnTo>
                <a:lnTo>
                  <a:pt x="0" y="277063"/>
                </a:lnTo>
                <a:lnTo>
                  <a:pt x="0" y="271589"/>
                </a:lnTo>
                <a:lnTo>
                  <a:pt x="0" y="117055"/>
                </a:lnTo>
                <a:lnTo>
                  <a:pt x="8229" y="117055"/>
                </a:lnTo>
                <a:close/>
              </a:path>
              <a:path w="595629" h="285750">
                <a:moveTo>
                  <a:pt x="8229" y="285305"/>
                </a:moveTo>
                <a:lnTo>
                  <a:pt x="0" y="285305"/>
                </a:lnTo>
                <a:lnTo>
                  <a:pt x="0" y="277063"/>
                </a:lnTo>
                <a:lnTo>
                  <a:pt x="0" y="271589"/>
                </a:lnTo>
                <a:lnTo>
                  <a:pt x="0" y="117055"/>
                </a:lnTo>
                <a:lnTo>
                  <a:pt x="8229" y="117055"/>
                </a:lnTo>
              </a:path>
              <a:path w="595629" h="285750">
                <a:moveTo>
                  <a:pt x="8229" y="117055"/>
                </a:moveTo>
                <a:lnTo>
                  <a:pt x="17373" y="117055"/>
                </a:lnTo>
                <a:lnTo>
                  <a:pt x="17373" y="121615"/>
                </a:lnTo>
                <a:lnTo>
                  <a:pt x="17373" y="126187"/>
                </a:lnTo>
                <a:lnTo>
                  <a:pt x="17373" y="261518"/>
                </a:lnTo>
                <a:lnTo>
                  <a:pt x="17373" y="267919"/>
                </a:lnTo>
              </a:path>
              <a:path w="595629" h="285750">
                <a:moveTo>
                  <a:pt x="8229" y="277063"/>
                </a:moveTo>
                <a:lnTo>
                  <a:pt x="17373" y="267919"/>
                </a:lnTo>
                <a:lnTo>
                  <a:pt x="26530" y="267919"/>
                </a:lnTo>
                <a:lnTo>
                  <a:pt x="44818" y="267919"/>
                </a:lnTo>
                <a:lnTo>
                  <a:pt x="577913" y="267919"/>
                </a:lnTo>
                <a:lnTo>
                  <a:pt x="586155" y="277063"/>
                </a:lnTo>
                <a:lnTo>
                  <a:pt x="595274" y="277063"/>
                </a:lnTo>
                <a:lnTo>
                  <a:pt x="595274" y="285305"/>
                </a:lnTo>
                <a:lnTo>
                  <a:pt x="586155" y="285305"/>
                </a:lnTo>
                <a:lnTo>
                  <a:pt x="568769" y="285305"/>
                </a:lnTo>
                <a:lnTo>
                  <a:pt x="8229" y="285305"/>
                </a:lnTo>
                <a:lnTo>
                  <a:pt x="8229" y="277063"/>
                </a:lnTo>
                <a:close/>
              </a:path>
              <a:path w="595629" h="285750">
                <a:moveTo>
                  <a:pt x="595274" y="277063"/>
                </a:moveTo>
                <a:lnTo>
                  <a:pt x="595274" y="285305"/>
                </a:lnTo>
                <a:lnTo>
                  <a:pt x="586155" y="285305"/>
                </a:lnTo>
                <a:lnTo>
                  <a:pt x="568769" y="285305"/>
                </a:lnTo>
                <a:lnTo>
                  <a:pt x="26530" y="285305"/>
                </a:lnTo>
                <a:lnTo>
                  <a:pt x="8229" y="285305"/>
                </a:lnTo>
              </a:path>
              <a:path w="595629" h="285750">
                <a:moveTo>
                  <a:pt x="17373" y="267919"/>
                </a:moveTo>
                <a:lnTo>
                  <a:pt x="17373" y="267919"/>
                </a:lnTo>
                <a:lnTo>
                  <a:pt x="550481" y="267919"/>
                </a:lnTo>
                <a:lnTo>
                  <a:pt x="577913" y="267919"/>
                </a:lnTo>
              </a:path>
              <a:path w="595629" h="285750">
                <a:moveTo>
                  <a:pt x="586155" y="277063"/>
                </a:moveTo>
                <a:lnTo>
                  <a:pt x="577913" y="267919"/>
                </a:lnTo>
                <a:lnTo>
                  <a:pt x="577913" y="259702"/>
                </a:lnTo>
                <a:lnTo>
                  <a:pt x="577913" y="250558"/>
                </a:lnTo>
                <a:lnTo>
                  <a:pt x="577913" y="0"/>
                </a:lnTo>
                <a:lnTo>
                  <a:pt x="586155" y="0"/>
                </a:lnTo>
                <a:lnTo>
                  <a:pt x="595274" y="0"/>
                </a:lnTo>
                <a:lnTo>
                  <a:pt x="595274" y="8229"/>
                </a:lnTo>
                <a:lnTo>
                  <a:pt x="595274" y="16446"/>
                </a:lnTo>
                <a:lnTo>
                  <a:pt x="595274" y="277063"/>
                </a:lnTo>
                <a:lnTo>
                  <a:pt x="586155" y="277063"/>
                </a:lnTo>
                <a:close/>
              </a:path>
              <a:path w="595629" h="285750">
                <a:moveTo>
                  <a:pt x="577913" y="267919"/>
                </a:moveTo>
                <a:lnTo>
                  <a:pt x="577913" y="267919"/>
                </a:lnTo>
                <a:lnTo>
                  <a:pt x="577913" y="0"/>
                </a:lnTo>
                <a:lnTo>
                  <a:pt x="586155" y="0"/>
                </a:lnTo>
                <a:lnTo>
                  <a:pt x="595274" y="0"/>
                </a:lnTo>
                <a:lnTo>
                  <a:pt x="595274" y="8229"/>
                </a:lnTo>
                <a:lnTo>
                  <a:pt x="595274" y="16446"/>
                </a:lnTo>
                <a:lnTo>
                  <a:pt x="595274" y="267919"/>
                </a:lnTo>
                <a:lnTo>
                  <a:pt x="595274" y="27706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319484" y="6372818"/>
            <a:ext cx="419734" cy="19685"/>
          </a:xfrm>
          <a:custGeom>
            <a:avLst/>
            <a:gdLst/>
            <a:ahLst/>
            <a:cxnLst/>
            <a:rect l="l" t="t" r="r" b="b"/>
            <a:pathLst>
              <a:path w="419734" h="19685">
                <a:moveTo>
                  <a:pt x="0" y="9156"/>
                </a:moveTo>
                <a:lnTo>
                  <a:pt x="914" y="0"/>
                </a:lnTo>
                <a:lnTo>
                  <a:pt x="13715" y="0"/>
                </a:lnTo>
                <a:lnTo>
                  <a:pt x="26517" y="0"/>
                </a:lnTo>
                <a:lnTo>
                  <a:pt x="197510" y="0"/>
                </a:lnTo>
                <a:lnTo>
                  <a:pt x="209397" y="914"/>
                </a:lnTo>
                <a:lnTo>
                  <a:pt x="406006" y="914"/>
                </a:lnTo>
                <a:lnTo>
                  <a:pt x="419722" y="1841"/>
                </a:lnTo>
                <a:lnTo>
                  <a:pt x="418795" y="10045"/>
                </a:lnTo>
                <a:lnTo>
                  <a:pt x="418795" y="19202"/>
                </a:lnTo>
                <a:lnTo>
                  <a:pt x="406006" y="19202"/>
                </a:lnTo>
                <a:lnTo>
                  <a:pt x="222199" y="19202"/>
                </a:lnTo>
                <a:lnTo>
                  <a:pt x="209397" y="18275"/>
                </a:lnTo>
                <a:lnTo>
                  <a:pt x="13715" y="18275"/>
                </a:lnTo>
                <a:lnTo>
                  <a:pt x="0" y="17386"/>
                </a:lnTo>
                <a:lnTo>
                  <a:pt x="0" y="9156"/>
                </a:lnTo>
                <a:close/>
              </a:path>
              <a:path w="419734" h="19685">
                <a:moveTo>
                  <a:pt x="0" y="9156"/>
                </a:moveTo>
                <a:lnTo>
                  <a:pt x="914" y="0"/>
                </a:lnTo>
                <a:lnTo>
                  <a:pt x="13715" y="0"/>
                </a:lnTo>
                <a:lnTo>
                  <a:pt x="26517" y="0"/>
                </a:lnTo>
                <a:lnTo>
                  <a:pt x="197510" y="0"/>
                </a:lnTo>
                <a:lnTo>
                  <a:pt x="209397" y="914"/>
                </a:lnTo>
                <a:lnTo>
                  <a:pt x="406006" y="914"/>
                </a:lnTo>
                <a:lnTo>
                  <a:pt x="419722" y="1841"/>
                </a:lnTo>
                <a:lnTo>
                  <a:pt x="418795" y="10045"/>
                </a:lnTo>
                <a:lnTo>
                  <a:pt x="418795" y="19202"/>
                </a:lnTo>
                <a:lnTo>
                  <a:pt x="406006" y="19202"/>
                </a:lnTo>
                <a:lnTo>
                  <a:pt x="222199" y="19202"/>
                </a:lnTo>
                <a:lnTo>
                  <a:pt x="209397" y="18275"/>
                </a:lnTo>
                <a:lnTo>
                  <a:pt x="13715" y="18275"/>
                </a:lnTo>
                <a:lnTo>
                  <a:pt x="0" y="17386"/>
                </a:lnTo>
                <a:lnTo>
                  <a:pt x="0" y="915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054295" y="5486764"/>
            <a:ext cx="17780" cy="457200"/>
          </a:xfrm>
          <a:custGeom>
            <a:avLst/>
            <a:gdLst/>
            <a:ahLst/>
            <a:cxnLst/>
            <a:rect l="l" t="t" r="r" b="b"/>
            <a:pathLst>
              <a:path w="17779" h="457200">
                <a:moveTo>
                  <a:pt x="8229" y="457200"/>
                </a:moveTo>
                <a:lnTo>
                  <a:pt x="0" y="457200"/>
                </a:lnTo>
                <a:lnTo>
                  <a:pt x="0" y="442569"/>
                </a:lnTo>
                <a:lnTo>
                  <a:pt x="0" y="427939"/>
                </a:lnTo>
                <a:lnTo>
                  <a:pt x="0" y="0"/>
                </a:lnTo>
                <a:lnTo>
                  <a:pt x="8229" y="0"/>
                </a:lnTo>
                <a:lnTo>
                  <a:pt x="17386" y="0"/>
                </a:lnTo>
                <a:lnTo>
                  <a:pt x="17386" y="13716"/>
                </a:lnTo>
                <a:lnTo>
                  <a:pt x="17386" y="28359"/>
                </a:lnTo>
                <a:lnTo>
                  <a:pt x="17386" y="457200"/>
                </a:lnTo>
                <a:lnTo>
                  <a:pt x="8229" y="457200"/>
                </a:lnTo>
                <a:close/>
              </a:path>
              <a:path w="17779" h="457200">
                <a:moveTo>
                  <a:pt x="8229" y="457200"/>
                </a:moveTo>
                <a:lnTo>
                  <a:pt x="0" y="457200"/>
                </a:lnTo>
                <a:lnTo>
                  <a:pt x="0" y="442569"/>
                </a:lnTo>
                <a:lnTo>
                  <a:pt x="0" y="427939"/>
                </a:lnTo>
                <a:lnTo>
                  <a:pt x="0" y="0"/>
                </a:lnTo>
                <a:lnTo>
                  <a:pt x="8229" y="0"/>
                </a:lnTo>
                <a:lnTo>
                  <a:pt x="17386" y="0"/>
                </a:lnTo>
                <a:lnTo>
                  <a:pt x="17386" y="13716"/>
                </a:lnTo>
                <a:lnTo>
                  <a:pt x="17386" y="28359"/>
                </a:lnTo>
                <a:lnTo>
                  <a:pt x="17386" y="457200"/>
                </a:lnTo>
                <a:lnTo>
                  <a:pt x="8229" y="45720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331212" y="3191620"/>
            <a:ext cx="17780" cy="521334"/>
          </a:xfrm>
          <a:custGeom>
            <a:avLst/>
            <a:gdLst/>
            <a:ahLst/>
            <a:cxnLst/>
            <a:rect l="l" t="t" r="r" b="b"/>
            <a:pathLst>
              <a:path w="17779" h="521335">
                <a:moveTo>
                  <a:pt x="8229" y="521030"/>
                </a:moveTo>
                <a:lnTo>
                  <a:pt x="0" y="521030"/>
                </a:lnTo>
                <a:lnTo>
                  <a:pt x="0" y="502919"/>
                </a:lnTo>
                <a:lnTo>
                  <a:pt x="0" y="486460"/>
                </a:lnTo>
                <a:lnTo>
                  <a:pt x="0" y="914"/>
                </a:lnTo>
                <a:lnTo>
                  <a:pt x="8229" y="914"/>
                </a:lnTo>
                <a:lnTo>
                  <a:pt x="17386" y="0"/>
                </a:lnTo>
                <a:lnTo>
                  <a:pt x="17386" y="16459"/>
                </a:lnTo>
                <a:lnTo>
                  <a:pt x="17386" y="32918"/>
                </a:lnTo>
                <a:lnTo>
                  <a:pt x="17386" y="521030"/>
                </a:lnTo>
                <a:lnTo>
                  <a:pt x="8229" y="521030"/>
                </a:lnTo>
                <a:close/>
              </a:path>
              <a:path w="17779" h="521335">
                <a:moveTo>
                  <a:pt x="8229" y="521030"/>
                </a:moveTo>
                <a:lnTo>
                  <a:pt x="0" y="521030"/>
                </a:lnTo>
                <a:lnTo>
                  <a:pt x="0" y="502919"/>
                </a:lnTo>
                <a:lnTo>
                  <a:pt x="0" y="486460"/>
                </a:lnTo>
                <a:lnTo>
                  <a:pt x="0" y="914"/>
                </a:lnTo>
                <a:lnTo>
                  <a:pt x="8229" y="914"/>
                </a:lnTo>
                <a:lnTo>
                  <a:pt x="17386" y="0"/>
                </a:lnTo>
                <a:lnTo>
                  <a:pt x="17386" y="16459"/>
                </a:lnTo>
                <a:lnTo>
                  <a:pt x="17386" y="32918"/>
                </a:lnTo>
                <a:lnTo>
                  <a:pt x="17386" y="521030"/>
                </a:lnTo>
                <a:lnTo>
                  <a:pt x="8229" y="52103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503133" y="3717400"/>
            <a:ext cx="0" cy="609600"/>
          </a:xfrm>
          <a:custGeom>
            <a:avLst/>
            <a:gdLst/>
            <a:ahLst/>
            <a:cxnLst/>
            <a:rect l="l" t="t" r="r" b="b"/>
            <a:pathLst>
              <a:path h="609600">
                <a:moveTo>
                  <a:pt x="0" y="0"/>
                </a:moveTo>
                <a:lnTo>
                  <a:pt x="0" y="609003"/>
                </a:lnTo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4144" y="3837190"/>
            <a:ext cx="59055" cy="36830"/>
          </a:xfrm>
          <a:custGeom>
            <a:avLst/>
            <a:gdLst/>
            <a:ahLst/>
            <a:cxnLst/>
            <a:rect l="l" t="t" r="r" b="b"/>
            <a:pathLst>
              <a:path w="59054" h="36829">
                <a:moveTo>
                  <a:pt x="0" y="0"/>
                </a:moveTo>
                <a:lnTo>
                  <a:pt x="58521" y="0"/>
                </a:lnTo>
                <a:lnTo>
                  <a:pt x="58521" y="36575"/>
                </a:lnTo>
                <a:lnTo>
                  <a:pt x="0" y="36575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8220113" y="3693171"/>
            <a:ext cx="774700" cy="659765"/>
            <a:chOff x="3165513" y="3693170"/>
            <a:chExt cx="774700" cy="659765"/>
          </a:xfrm>
        </p:grpSpPr>
        <p:sp>
          <p:nvSpPr>
            <p:cNvPr id="25" name="object 25"/>
            <p:cNvSpPr/>
            <p:nvPr/>
          </p:nvSpPr>
          <p:spPr>
            <a:xfrm>
              <a:off x="3925850" y="3696370"/>
              <a:ext cx="0" cy="504825"/>
            </a:xfrm>
            <a:custGeom>
              <a:avLst/>
              <a:gdLst/>
              <a:ahLst/>
              <a:cxnLst/>
              <a:rect l="l" t="t" r="r" b="b"/>
              <a:pathLst>
                <a:path h="504825">
                  <a:moveTo>
                    <a:pt x="0" y="0"/>
                  </a:moveTo>
                  <a:lnTo>
                    <a:pt x="0" y="504748"/>
                  </a:lnTo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208947" y="4197449"/>
              <a:ext cx="728980" cy="153035"/>
            </a:xfrm>
            <a:custGeom>
              <a:avLst/>
              <a:gdLst/>
              <a:ahLst/>
              <a:cxnLst/>
              <a:rect l="l" t="t" r="r" b="b"/>
              <a:pathLst>
                <a:path w="728979" h="153035">
                  <a:moveTo>
                    <a:pt x="728776" y="0"/>
                  </a:moveTo>
                  <a:lnTo>
                    <a:pt x="720521" y="1054"/>
                  </a:lnTo>
                  <a:lnTo>
                    <a:pt x="720547" y="3670"/>
                  </a:lnTo>
                  <a:lnTo>
                    <a:pt x="240487" y="130771"/>
                  </a:lnTo>
                  <a:lnTo>
                    <a:pt x="2171" y="92087"/>
                  </a:lnTo>
                  <a:lnTo>
                    <a:pt x="0" y="92367"/>
                  </a:lnTo>
                  <a:lnTo>
                    <a:pt x="0" y="109740"/>
                  </a:lnTo>
                  <a:lnTo>
                    <a:pt x="246900" y="152717"/>
                  </a:lnTo>
                  <a:lnTo>
                    <a:pt x="728776" y="21056"/>
                  </a:lnTo>
                  <a:lnTo>
                    <a:pt x="72877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167799" y="3695456"/>
              <a:ext cx="770255" cy="655320"/>
            </a:xfrm>
            <a:custGeom>
              <a:avLst/>
              <a:gdLst/>
              <a:ahLst/>
              <a:cxnLst/>
              <a:rect l="l" t="t" r="r" b="b"/>
              <a:pathLst>
                <a:path w="770254" h="655320">
                  <a:moveTo>
                    <a:pt x="761669" y="503047"/>
                  </a:moveTo>
                  <a:lnTo>
                    <a:pt x="761695" y="505663"/>
                  </a:lnTo>
                  <a:lnTo>
                    <a:pt x="281635" y="632764"/>
                  </a:lnTo>
                  <a:lnTo>
                    <a:pt x="43319" y="594080"/>
                  </a:lnTo>
                  <a:lnTo>
                    <a:pt x="41147" y="594360"/>
                  </a:lnTo>
                  <a:lnTo>
                    <a:pt x="41147" y="611733"/>
                  </a:lnTo>
                  <a:lnTo>
                    <a:pt x="288048" y="654710"/>
                  </a:lnTo>
                  <a:lnTo>
                    <a:pt x="769924" y="523049"/>
                  </a:lnTo>
                  <a:lnTo>
                    <a:pt x="769924" y="501992"/>
                  </a:lnTo>
                  <a:lnTo>
                    <a:pt x="761669" y="503047"/>
                  </a:lnTo>
                  <a:close/>
                </a:path>
                <a:path w="770254" h="655320">
                  <a:moveTo>
                    <a:pt x="758050" y="0"/>
                  </a:moveTo>
                  <a:lnTo>
                    <a:pt x="0" y="21945"/>
                  </a:lnTo>
                  <a:lnTo>
                    <a:pt x="280733" y="21945"/>
                  </a:lnTo>
                  <a:lnTo>
                    <a:pt x="75805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10530344" y="4458981"/>
            <a:ext cx="899160" cy="38735"/>
          </a:xfrm>
          <a:custGeom>
            <a:avLst/>
            <a:gdLst/>
            <a:ahLst/>
            <a:cxnLst/>
            <a:rect l="l" t="t" r="r" b="b"/>
            <a:pathLst>
              <a:path w="899160" h="38735">
                <a:moveTo>
                  <a:pt x="898842" y="0"/>
                </a:moveTo>
                <a:lnTo>
                  <a:pt x="0" y="38404"/>
                </a:lnTo>
                <a:lnTo>
                  <a:pt x="332854" y="38404"/>
                </a:lnTo>
                <a:lnTo>
                  <a:pt x="898842" y="0"/>
                </a:lnTo>
                <a:close/>
              </a:path>
            </a:pathLst>
          </a:custGeom>
          <a:solidFill>
            <a:srgbClr val="D9DAD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8222406" y="3715952"/>
            <a:ext cx="303530" cy="612140"/>
            <a:chOff x="3167806" y="3715952"/>
            <a:chExt cx="303530" cy="612140"/>
          </a:xfrm>
        </p:grpSpPr>
        <p:sp>
          <p:nvSpPr>
            <p:cNvPr id="30" name="object 30"/>
            <p:cNvSpPr/>
            <p:nvPr/>
          </p:nvSpPr>
          <p:spPr>
            <a:xfrm>
              <a:off x="3167799" y="3716832"/>
              <a:ext cx="292100" cy="611505"/>
            </a:xfrm>
            <a:custGeom>
              <a:avLst/>
              <a:gdLst/>
              <a:ahLst/>
              <a:cxnLst/>
              <a:rect l="l" t="t" r="r" b="b"/>
              <a:pathLst>
                <a:path w="292100" h="611504">
                  <a:moveTo>
                    <a:pt x="291858" y="0"/>
                  </a:moveTo>
                  <a:lnTo>
                    <a:pt x="280682" y="0"/>
                  </a:lnTo>
                  <a:lnTo>
                    <a:pt x="266090" y="571"/>
                  </a:lnTo>
                  <a:lnTo>
                    <a:pt x="0" y="571"/>
                  </a:lnTo>
                  <a:lnTo>
                    <a:pt x="0" y="565683"/>
                  </a:lnTo>
                  <a:lnTo>
                    <a:pt x="280682" y="611238"/>
                  </a:lnTo>
                  <a:lnTo>
                    <a:pt x="280682" y="610870"/>
                  </a:lnTo>
                  <a:lnTo>
                    <a:pt x="288404" y="610870"/>
                  </a:lnTo>
                  <a:lnTo>
                    <a:pt x="288404" y="608330"/>
                  </a:lnTo>
                  <a:lnTo>
                    <a:pt x="291858" y="608330"/>
                  </a:lnTo>
                  <a:lnTo>
                    <a:pt x="291858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459666" y="3715952"/>
              <a:ext cx="11430" cy="609600"/>
            </a:xfrm>
            <a:custGeom>
              <a:avLst/>
              <a:gdLst/>
              <a:ahLst/>
              <a:cxnLst/>
              <a:rect l="l" t="t" r="r" b="b"/>
              <a:pathLst>
                <a:path w="11429" h="609600">
                  <a:moveTo>
                    <a:pt x="11112" y="0"/>
                  </a:moveTo>
                  <a:lnTo>
                    <a:pt x="0" y="431"/>
                  </a:lnTo>
                  <a:lnTo>
                    <a:pt x="0" y="609561"/>
                  </a:lnTo>
                  <a:lnTo>
                    <a:pt x="11112" y="606628"/>
                  </a:lnTo>
                  <a:lnTo>
                    <a:pt x="1111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8680951" y="3709328"/>
            <a:ext cx="13335" cy="572135"/>
          </a:xfrm>
          <a:custGeom>
            <a:avLst/>
            <a:gdLst/>
            <a:ahLst/>
            <a:cxnLst/>
            <a:rect l="l" t="t" r="r" b="b"/>
            <a:pathLst>
              <a:path w="13335" h="572135">
                <a:moveTo>
                  <a:pt x="12712" y="0"/>
                </a:moveTo>
                <a:lnTo>
                  <a:pt x="0" y="508"/>
                </a:lnTo>
                <a:lnTo>
                  <a:pt x="0" y="572058"/>
                </a:lnTo>
                <a:lnTo>
                  <a:pt x="12712" y="568693"/>
                </a:lnTo>
                <a:lnTo>
                  <a:pt x="12712" y="0"/>
                </a:lnTo>
                <a:close/>
              </a:path>
            </a:pathLst>
          </a:custGeom>
          <a:solidFill>
            <a:srgbClr val="D9DA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525376" y="3715443"/>
            <a:ext cx="12700" cy="607695"/>
          </a:xfrm>
          <a:custGeom>
            <a:avLst/>
            <a:gdLst/>
            <a:ahLst/>
            <a:cxnLst/>
            <a:rect l="l" t="t" r="r" b="b"/>
            <a:pathLst>
              <a:path w="12700" h="607695">
                <a:moveTo>
                  <a:pt x="12700" y="0"/>
                </a:moveTo>
                <a:lnTo>
                  <a:pt x="0" y="508"/>
                </a:lnTo>
                <a:lnTo>
                  <a:pt x="0" y="607136"/>
                </a:lnTo>
                <a:lnTo>
                  <a:pt x="12700" y="603758"/>
                </a:lnTo>
                <a:lnTo>
                  <a:pt x="12700" y="0"/>
                </a:lnTo>
                <a:close/>
              </a:path>
            </a:pathLst>
          </a:custGeom>
          <a:solidFill>
            <a:srgbClr val="D9DA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836535" y="3703213"/>
            <a:ext cx="12700" cy="537210"/>
          </a:xfrm>
          <a:custGeom>
            <a:avLst/>
            <a:gdLst/>
            <a:ahLst/>
            <a:cxnLst/>
            <a:rect l="l" t="t" r="r" b="b"/>
            <a:pathLst>
              <a:path w="12700" h="537210">
                <a:moveTo>
                  <a:pt x="12700" y="0"/>
                </a:moveTo>
                <a:lnTo>
                  <a:pt x="0" y="495"/>
                </a:lnTo>
                <a:lnTo>
                  <a:pt x="0" y="536981"/>
                </a:lnTo>
                <a:lnTo>
                  <a:pt x="12700" y="533615"/>
                </a:lnTo>
                <a:lnTo>
                  <a:pt x="12700" y="0"/>
                </a:lnTo>
                <a:close/>
              </a:path>
            </a:pathLst>
          </a:custGeom>
          <a:solidFill>
            <a:srgbClr val="D9DAD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8538082" y="3698197"/>
            <a:ext cx="446405" cy="621030"/>
            <a:chOff x="3483481" y="3698197"/>
            <a:chExt cx="446405" cy="621030"/>
          </a:xfrm>
        </p:grpSpPr>
        <p:sp>
          <p:nvSpPr>
            <p:cNvPr id="36" name="object 36"/>
            <p:cNvSpPr/>
            <p:nvPr/>
          </p:nvSpPr>
          <p:spPr>
            <a:xfrm>
              <a:off x="3483481" y="3793441"/>
              <a:ext cx="142875" cy="22225"/>
            </a:xfrm>
            <a:custGeom>
              <a:avLst/>
              <a:gdLst/>
              <a:ahLst/>
              <a:cxnLst/>
              <a:rect l="l" t="t" r="r" b="b"/>
              <a:pathLst>
                <a:path w="142875" h="22225">
                  <a:moveTo>
                    <a:pt x="142875" y="0"/>
                  </a:moveTo>
                  <a:lnTo>
                    <a:pt x="0" y="8483"/>
                  </a:lnTo>
                  <a:lnTo>
                    <a:pt x="0" y="22021"/>
                  </a:lnTo>
                  <a:lnTo>
                    <a:pt x="142875" y="12255"/>
                  </a:lnTo>
                  <a:lnTo>
                    <a:pt x="142875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483470" y="3703713"/>
              <a:ext cx="298450" cy="615950"/>
            </a:xfrm>
            <a:custGeom>
              <a:avLst/>
              <a:gdLst/>
              <a:ahLst/>
              <a:cxnLst/>
              <a:rect l="l" t="t" r="r" b="b"/>
              <a:pathLst>
                <a:path w="298450" h="615950">
                  <a:moveTo>
                    <a:pt x="142875" y="101993"/>
                  </a:moveTo>
                  <a:lnTo>
                    <a:pt x="0" y="111760"/>
                  </a:lnTo>
                  <a:lnTo>
                    <a:pt x="0" y="615505"/>
                  </a:lnTo>
                  <a:lnTo>
                    <a:pt x="142875" y="577684"/>
                  </a:lnTo>
                  <a:lnTo>
                    <a:pt x="142875" y="101993"/>
                  </a:lnTo>
                  <a:close/>
                </a:path>
                <a:path w="298450" h="615950">
                  <a:moveTo>
                    <a:pt x="142875" y="6121"/>
                  </a:moveTo>
                  <a:lnTo>
                    <a:pt x="0" y="11734"/>
                  </a:lnTo>
                  <a:lnTo>
                    <a:pt x="0" y="98221"/>
                  </a:lnTo>
                  <a:lnTo>
                    <a:pt x="142875" y="89738"/>
                  </a:lnTo>
                  <a:lnTo>
                    <a:pt x="142875" y="6121"/>
                  </a:lnTo>
                  <a:close/>
                </a:path>
                <a:path w="298450" h="615950">
                  <a:moveTo>
                    <a:pt x="298450" y="91363"/>
                  </a:moveTo>
                  <a:lnTo>
                    <a:pt x="155575" y="101130"/>
                  </a:lnTo>
                  <a:lnTo>
                    <a:pt x="155575" y="574319"/>
                  </a:lnTo>
                  <a:lnTo>
                    <a:pt x="298450" y="536498"/>
                  </a:lnTo>
                  <a:lnTo>
                    <a:pt x="298450" y="91363"/>
                  </a:lnTo>
                  <a:close/>
                </a:path>
                <a:path w="298450" h="615950">
                  <a:moveTo>
                    <a:pt x="298450" y="0"/>
                  </a:moveTo>
                  <a:lnTo>
                    <a:pt x="155575" y="5626"/>
                  </a:lnTo>
                  <a:lnTo>
                    <a:pt x="155575" y="88976"/>
                  </a:lnTo>
                  <a:lnTo>
                    <a:pt x="298450" y="80492"/>
                  </a:lnTo>
                  <a:lnTo>
                    <a:pt x="29845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639056" y="3784202"/>
              <a:ext cx="142875" cy="20955"/>
            </a:xfrm>
            <a:custGeom>
              <a:avLst/>
              <a:gdLst/>
              <a:ahLst/>
              <a:cxnLst/>
              <a:rect l="l" t="t" r="r" b="b"/>
              <a:pathLst>
                <a:path w="142875" h="20954">
                  <a:moveTo>
                    <a:pt x="142875" y="0"/>
                  </a:moveTo>
                  <a:lnTo>
                    <a:pt x="0" y="8483"/>
                  </a:lnTo>
                  <a:lnTo>
                    <a:pt x="0" y="20624"/>
                  </a:lnTo>
                  <a:lnTo>
                    <a:pt x="142875" y="10858"/>
                  </a:lnTo>
                  <a:lnTo>
                    <a:pt x="142875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794620" y="3698201"/>
              <a:ext cx="135255" cy="539115"/>
            </a:xfrm>
            <a:custGeom>
              <a:avLst/>
              <a:gdLst/>
              <a:ahLst/>
              <a:cxnLst/>
              <a:rect l="l" t="t" r="r" b="b"/>
              <a:pathLst>
                <a:path w="135254" h="539114">
                  <a:moveTo>
                    <a:pt x="128689" y="77597"/>
                  </a:moveTo>
                  <a:lnTo>
                    <a:pt x="127546" y="0"/>
                  </a:lnTo>
                  <a:lnTo>
                    <a:pt x="0" y="5016"/>
                  </a:lnTo>
                  <a:lnTo>
                    <a:pt x="0" y="85242"/>
                  </a:lnTo>
                  <a:lnTo>
                    <a:pt x="128689" y="77597"/>
                  </a:lnTo>
                  <a:close/>
                </a:path>
                <a:path w="135254" h="539114">
                  <a:moveTo>
                    <a:pt x="134861" y="502920"/>
                  </a:moveTo>
                  <a:lnTo>
                    <a:pt x="128828" y="87198"/>
                  </a:lnTo>
                  <a:lnTo>
                    <a:pt x="0" y="95999"/>
                  </a:lnTo>
                  <a:lnTo>
                    <a:pt x="0" y="538632"/>
                  </a:lnTo>
                  <a:lnTo>
                    <a:pt x="134861" y="50292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794630" y="3775798"/>
              <a:ext cx="128905" cy="18415"/>
            </a:xfrm>
            <a:custGeom>
              <a:avLst/>
              <a:gdLst/>
              <a:ahLst/>
              <a:cxnLst/>
              <a:rect l="l" t="t" r="r" b="b"/>
              <a:pathLst>
                <a:path w="128904" h="18414">
                  <a:moveTo>
                    <a:pt x="128689" y="0"/>
                  </a:moveTo>
                  <a:lnTo>
                    <a:pt x="0" y="7645"/>
                  </a:lnTo>
                  <a:lnTo>
                    <a:pt x="0" y="18402"/>
                  </a:lnTo>
                  <a:lnTo>
                    <a:pt x="128828" y="9601"/>
                  </a:lnTo>
                  <a:lnTo>
                    <a:pt x="128689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10861954" y="4498144"/>
            <a:ext cx="0" cy="1034415"/>
          </a:xfrm>
          <a:custGeom>
            <a:avLst/>
            <a:gdLst/>
            <a:ahLst/>
            <a:cxnLst/>
            <a:rect l="l" t="t" r="r" b="b"/>
            <a:pathLst>
              <a:path h="1034414">
                <a:moveTo>
                  <a:pt x="0" y="0"/>
                </a:moveTo>
                <a:lnTo>
                  <a:pt x="0" y="1033919"/>
                </a:lnTo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697782" y="4701514"/>
            <a:ext cx="69215" cy="62230"/>
          </a:xfrm>
          <a:custGeom>
            <a:avLst/>
            <a:gdLst/>
            <a:ahLst/>
            <a:cxnLst/>
            <a:rect l="l" t="t" r="r" b="b"/>
            <a:pathLst>
              <a:path w="69214" h="62229">
                <a:moveTo>
                  <a:pt x="0" y="0"/>
                </a:moveTo>
                <a:lnTo>
                  <a:pt x="69126" y="0"/>
                </a:lnTo>
                <a:lnTo>
                  <a:pt x="69126" y="62090"/>
                </a:lnTo>
                <a:lnTo>
                  <a:pt x="0" y="62090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1425773" y="4462438"/>
            <a:ext cx="0" cy="857250"/>
          </a:xfrm>
          <a:custGeom>
            <a:avLst/>
            <a:gdLst/>
            <a:ahLst/>
            <a:cxnLst/>
            <a:rect l="l" t="t" r="r" b="b"/>
            <a:pathLst>
              <a:path h="857250">
                <a:moveTo>
                  <a:pt x="0" y="0"/>
                </a:moveTo>
                <a:lnTo>
                  <a:pt x="0" y="856957"/>
                </a:lnTo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44"/>
          <p:cNvGrpSpPr/>
          <p:nvPr/>
        </p:nvGrpSpPr>
        <p:grpSpPr>
          <a:xfrm>
            <a:off x="10530343" y="4495657"/>
            <a:ext cx="358140" cy="1040130"/>
            <a:chOff x="5475743" y="4495657"/>
            <a:chExt cx="358140" cy="1040130"/>
          </a:xfrm>
        </p:grpSpPr>
        <p:sp>
          <p:nvSpPr>
            <p:cNvPr id="45" name="object 45"/>
            <p:cNvSpPr/>
            <p:nvPr/>
          </p:nvSpPr>
          <p:spPr>
            <a:xfrm>
              <a:off x="5475732" y="4496396"/>
              <a:ext cx="344805" cy="1038860"/>
            </a:xfrm>
            <a:custGeom>
              <a:avLst/>
              <a:gdLst/>
              <a:ahLst/>
              <a:cxnLst/>
              <a:rect l="l" t="t" r="r" b="b"/>
              <a:pathLst>
                <a:path w="344804" h="1038860">
                  <a:moveTo>
                    <a:pt x="331546" y="762"/>
                  </a:moveTo>
                  <a:lnTo>
                    <a:pt x="314325" y="1739"/>
                  </a:lnTo>
                  <a:lnTo>
                    <a:pt x="0" y="1739"/>
                  </a:lnTo>
                  <a:lnTo>
                    <a:pt x="0" y="961186"/>
                  </a:lnTo>
                  <a:lnTo>
                    <a:pt x="331546" y="1038517"/>
                  </a:lnTo>
                  <a:lnTo>
                    <a:pt x="331546" y="762"/>
                  </a:lnTo>
                  <a:close/>
                </a:path>
                <a:path w="344804" h="1038860">
                  <a:moveTo>
                    <a:pt x="344779" y="0"/>
                  </a:moveTo>
                  <a:lnTo>
                    <a:pt x="331558" y="762"/>
                  </a:lnTo>
                  <a:lnTo>
                    <a:pt x="331558" y="1038517"/>
                  </a:lnTo>
                  <a:lnTo>
                    <a:pt x="332689" y="1038796"/>
                  </a:lnTo>
                  <a:lnTo>
                    <a:pt x="344779" y="1034161"/>
                  </a:lnTo>
                  <a:lnTo>
                    <a:pt x="344779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820511" y="4495657"/>
              <a:ext cx="13335" cy="1035050"/>
            </a:xfrm>
            <a:custGeom>
              <a:avLst/>
              <a:gdLst/>
              <a:ahLst/>
              <a:cxnLst/>
              <a:rect l="l" t="t" r="r" b="b"/>
              <a:pathLst>
                <a:path w="13335" h="1035050">
                  <a:moveTo>
                    <a:pt x="13119" y="0"/>
                  </a:moveTo>
                  <a:lnTo>
                    <a:pt x="0" y="736"/>
                  </a:lnTo>
                  <a:lnTo>
                    <a:pt x="0" y="1034897"/>
                  </a:lnTo>
                  <a:lnTo>
                    <a:pt x="13119" y="1029906"/>
                  </a:lnTo>
                  <a:lnTo>
                    <a:pt x="13119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/>
          <p:nvPr/>
        </p:nvSpPr>
        <p:spPr>
          <a:xfrm>
            <a:off x="11071999" y="4484443"/>
            <a:ext cx="15240" cy="971550"/>
          </a:xfrm>
          <a:custGeom>
            <a:avLst/>
            <a:gdLst/>
            <a:ahLst/>
            <a:cxnLst/>
            <a:rect l="l" t="t" r="r" b="b"/>
            <a:pathLst>
              <a:path w="15239" h="971550">
                <a:moveTo>
                  <a:pt x="14986" y="0"/>
                </a:moveTo>
                <a:lnTo>
                  <a:pt x="0" y="825"/>
                </a:lnTo>
                <a:lnTo>
                  <a:pt x="0" y="971169"/>
                </a:lnTo>
                <a:lnTo>
                  <a:pt x="14986" y="965517"/>
                </a:lnTo>
                <a:lnTo>
                  <a:pt x="14986" y="0"/>
                </a:lnTo>
                <a:close/>
              </a:path>
            </a:pathLst>
          </a:custGeom>
          <a:solidFill>
            <a:srgbClr val="D9DA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888229" y="4494807"/>
            <a:ext cx="15240" cy="1031240"/>
          </a:xfrm>
          <a:custGeom>
            <a:avLst/>
            <a:gdLst/>
            <a:ahLst/>
            <a:cxnLst/>
            <a:rect l="l" t="t" r="r" b="b"/>
            <a:pathLst>
              <a:path w="15239" h="1031239">
                <a:moveTo>
                  <a:pt x="14998" y="0"/>
                </a:moveTo>
                <a:lnTo>
                  <a:pt x="0" y="850"/>
                </a:lnTo>
                <a:lnTo>
                  <a:pt x="0" y="1030757"/>
                </a:lnTo>
                <a:lnTo>
                  <a:pt x="14998" y="1025055"/>
                </a:lnTo>
                <a:lnTo>
                  <a:pt x="14998" y="0"/>
                </a:lnTo>
                <a:close/>
              </a:path>
            </a:pathLst>
          </a:custGeom>
          <a:solidFill>
            <a:srgbClr val="D9DA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255755" y="4474055"/>
            <a:ext cx="15240" cy="911860"/>
          </a:xfrm>
          <a:custGeom>
            <a:avLst/>
            <a:gdLst/>
            <a:ahLst/>
            <a:cxnLst/>
            <a:rect l="l" t="t" r="r" b="b"/>
            <a:pathLst>
              <a:path w="15239" h="911860">
                <a:moveTo>
                  <a:pt x="15011" y="0"/>
                </a:moveTo>
                <a:lnTo>
                  <a:pt x="0" y="825"/>
                </a:lnTo>
                <a:lnTo>
                  <a:pt x="0" y="911656"/>
                </a:lnTo>
                <a:lnTo>
                  <a:pt x="15011" y="905954"/>
                </a:lnTo>
                <a:lnTo>
                  <a:pt x="15011" y="0"/>
                </a:lnTo>
                <a:close/>
              </a:path>
            </a:pathLst>
          </a:custGeom>
          <a:solidFill>
            <a:srgbClr val="D9DAD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object 50"/>
          <p:cNvGrpSpPr/>
          <p:nvPr/>
        </p:nvGrpSpPr>
        <p:grpSpPr>
          <a:xfrm>
            <a:off x="10903229" y="4465534"/>
            <a:ext cx="527050" cy="1054735"/>
            <a:chOff x="5848629" y="4465533"/>
            <a:chExt cx="527050" cy="1054735"/>
          </a:xfrm>
        </p:grpSpPr>
        <p:pic>
          <p:nvPicPr>
            <p:cNvPr id="51" name="object 5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48629" y="4485269"/>
              <a:ext cx="168770" cy="179349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5848629" y="4474882"/>
              <a:ext cx="353060" cy="1045210"/>
            </a:xfrm>
            <a:custGeom>
              <a:avLst/>
              <a:gdLst/>
              <a:ahLst/>
              <a:cxnLst/>
              <a:rect l="l" t="t" r="r" b="b"/>
              <a:pathLst>
                <a:path w="353060" h="1045210">
                  <a:moveTo>
                    <a:pt x="168770" y="173164"/>
                  </a:moveTo>
                  <a:lnTo>
                    <a:pt x="0" y="189738"/>
                  </a:lnTo>
                  <a:lnTo>
                    <a:pt x="0" y="1044981"/>
                  </a:lnTo>
                  <a:lnTo>
                    <a:pt x="168770" y="980732"/>
                  </a:lnTo>
                  <a:lnTo>
                    <a:pt x="168770" y="173164"/>
                  </a:lnTo>
                  <a:close/>
                </a:path>
                <a:path w="353060" h="1045210">
                  <a:moveTo>
                    <a:pt x="352526" y="155105"/>
                  </a:moveTo>
                  <a:lnTo>
                    <a:pt x="183756" y="171691"/>
                  </a:lnTo>
                  <a:lnTo>
                    <a:pt x="183756" y="975080"/>
                  </a:lnTo>
                  <a:lnTo>
                    <a:pt x="352526" y="910831"/>
                  </a:lnTo>
                  <a:lnTo>
                    <a:pt x="352526" y="155105"/>
                  </a:lnTo>
                  <a:close/>
                </a:path>
                <a:path w="353060" h="1045210">
                  <a:moveTo>
                    <a:pt x="352526" y="0"/>
                  </a:moveTo>
                  <a:lnTo>
                    <a:pt x="183756" y="9563"/>
                  </a:lnTo>
                  <a:lnTo>
                    <a:pt x="183756" y="151091"/>
                  </a:lnTo>
                  <a:lnTo>
                    <a:pt x="352526" y="136664"/>
                  </a:lnTo>
                  <a:lnTo>
                    <a:pt x="352526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32385" y="4465533"/>
              <a:ext cx="335788" cy="181038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6216167" y="4613577"/>
              <a:ext cx="159385" cy="766445"/>
            </a:xfrm>
            <a:custGeom>
              <a:avLst/>
              <a:gdLst/>
              <a:ahLst/>
              <a:cxnLst/>
              <a:rect l="l" t="t" r="r" b="b"/>
              <a:pathLst>
                <a:path w="159385" h="766445">
                  <a:moveTo>
                    <a:pt x="152171" y="0"/>
                  </a:moveTo>
                  <a:lnTo>
                    <a:pt x="0" y="14935"/>
                  </a:lnTo>
                  <a:lnTo>
                    <a:pt x="0" y="766432"/>
                  </a:lnTo>
                  <a:lnTo>
                    <a:pt x="159296" y="705815"/>
                  </a:lnTo>
                  <a:lnTo>
                    <a:pt x="152171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216167" y="4597283"/>
              <a:ext cx="152400" cy="31750"/>
            </a:xfrm>
            <a:custGeom>
              <a:avLst/>
              <a:gdLst/>
              <a:ahLst/>
              <a:cxnLst/>
              <a:rect l="l" t="t" r="r" b="b"/>
              <a:pathLst>
                <a:path w="152400" h="31750">
                  <a:moveTo>
                    <a:pt x="152006" y="0"/>
                  </a:moveTo>
                  <a:lnTo>
                    <a:pt x="0" y="12966"/>
                  </a:lnTo>
                  <a:lnTo>
                    <a:pt x="0" y="31229"/>
                  </a:lnTo>
                  <a:lnTo>
                    <a:pt x="152171" y="16294"/>
                  </a:lnTo>
                  <a:lnTo>
                    <a:pt x="152006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9340266" y="3101553"/>
            <a:ext cx="175895" cy="1050290"/>
            <a:chOff x="4285665" y="3101553"/>
            <a:chExt cx="175895" cy="1050290"/>
          </a:xfrm>
        </p:grpSpPr>
        <p:sp>
          <p:nvSpPr>
            <p:cNvPr id="57" name="object 57"/>
            <p:cNvSpPr/>
            <p:nvPr/>
          </p:nvSpPr>
          <p:spPr>
            <a:xfrm>
              <a:off x="4287951" y="3103839"/>
              <a:ext cx="171450" cy="1045210"/>
            </a:xfrm>
            <a:custGeom>
              <a:avLst/>
              <a:gdLst/>
              <a:ahLst/>
              <a:cxnLst/>
              <a:rect l="l" t="t" r="r" b="b"/>
              <a:pathLst>
                <a:path w="171450" h="1045210">
                  <a:moveTo>
                    <a:pt x="106984" y="0"/>
                  </a:moveTo>
                  <a:lnTo>
                    <a:pt x="47548" y="20116"/>
                  </a:lnTo>
                  <a:lnTo>
                    <a:pt x="0" y="6400"/>
                  </a:lnTo>
                  <a:lnTo>
                    <a:pt x="0" y="1034186"/>
                  </a:lnTo>
                  <a:lnTo>
                    <a:pt x="33832" y="1017727"/>
                  </a:lnTo>
                  <a:lnTo>
                    <a:pt x="81381" y="1045159"/>
                  </a:lnTo>
                  <a:lnTo>
                    <a:pt x="129832" y="1024128"/>
                  </a:lnTo>
                  <a:lnTo>
                    <a:pt x="170992" y="1034186"/>
                  </a:lnTo>
                  <a:lnTo>
                    <a:pt x="170992" y="6400"/>
                  </a:lnTo>
                  <a:lnTo>
                    <a:pt x="139890" y="18288"/>
                  </a:lnTo>
                  <a:lnTo>
                    <a:pt x="106984" y="0"/>
                  </a:lnTo>
                  <a:close/>
                </a:path>
              </a:pathLst>
            </a:custGeom>
            <a:solidFill>
              <a:srgbClr val="D4D5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287951" y="3103839"/>
              <a:ext cx="171450" cy="1045210"/>
            </a:xfrm>
            <a:custGeom>
              <a:avLst/>
              <a:gdLst/>
              <a:ahLst/>
              <a:cxnLst/>
              <a:rect l="l" t="t" r="r" b="b"/>
              <a:pathLst>
                <a:path w="171450" h="1045210">
                  <a:moveTo>
                    <a:pt x="0" y="6400"/>
                  </a:moveTo>
                  <a:lnTo>
                    <a:pt x="47548" y="20116"/>
                  </a:lnTo>
                  <a:lnTo>
                    <a:pt x="106984" y="0"/>
                  </a:lnTo>
                  <a:lnTo>
                    <a:pt x="139890" y="18288"/>
                  </a:lnTo>
                  <a:lnTo>
                    <a:pt x="170992" y="6400"/>
                  </a:lnTo>
                  <a:lnTo>
                    <a:pt x="170992" y="1034186"/>
                  </a:lnTo>
                  <a:lnTo>
                    <a:pt x="129832" y="1024128"/>
                  </a:lnTo>
                  <a:lnTo>
                    <a:pt x="81381" y="1045159"/>
                  </a:lnTo>
                  <a:lnTo>
                    <a:pt x="33832" y="1017727"/>
                  </a:lnTo>
                  <a:lnTo>
                    <a:pt x="0" y="1034186"/>
                  </a:lnTo>
                  <a:lnTo>
                    <a:pt x="0" y="640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/>
          <p:nvPr/>
        </p:nvSpPr>
        <p:spPr>
          <a:xfrm>
            <a:off x="9815297" y="3664369"/>
            <a:ext cx="479425" cy="287655"/>
          </a:xfrm>
          <a:custGeom>
            <a:avLst/>
            <a:gdLst/>
            <a:ahLst/>
            <a:cxnLst/>
            <a:rect l="l" t="t" r="r" b="b"/>
            <a:pathLst>
              <a:path w="479425" h="287654">
                <a:moveTo>
                  <a:pt x="479132" y="0"/>
                </a:moveTo>
                <a:lnTo>
                  <a:pt x="0" y="0"/>
                </a:lnTo>
                <a:lnTo>
                  <a:pt x="0" y="287121"/>
                </a:lnTo>
                <a:lnTo>
                  <a:pt x="479132" y="287121"/>
                </a:lnTo>
                <a:lnTo>
                  <a:pt x="479132" y="0"/>
                </a:lnTo>
                <a:close/>
              </a:path>
            </a:pathLst>
          </a:custGeom>
          <a:solidFill>
            <a:srgbClr val="C3C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1742852" y="6599755"/>
            <a:ext cx="17145" cy="19050"/>
          </a:xfrm>
          <a:custGeom>
            <a:avLst/>
            <a:gdLst/>
            <a:ahLst/>
            <a:cxnLst/>
            <a:rect l="l" t="t" r="r" b="b"/>
            <a:pathLst>
              <a:path w="17145" h="19050">
                <a:moveTo>
                  <a:pt x="16916" y="0"/>
                </a:moveTo>
                <a:lnTo>
                  <a:pt x="0" y="0"/>
                </a:lnTo>
                <a:lnTo>
                  <a:pt x="0" y="11709"/>
                </a:lnTo>
                <a:lnTo>
                  <a:pt x="3644" y="19050"/>
                </a:lnTo>
                <a:lnTo>
                  <a:pt x="16916" y="19050"/>
                </a:lnTo>
                <a:lnTo>
                  <a:pt x="16916" y="0"/>
                </a:lnTo>
                <a:close/>
              </a:path>
            </a:pathLst>
          </a:custGeom>
          <a:solidFill>
            <a:srgbClr val="D4D5D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1" name="object 61"/>
          <p:cNvGrpSpPr/>
          <p:nvPr/>
        </p:nvGrpSpPr>
        <p:grpSpPr>
          <a:xfrm>
            <a:off x="11742850" y="6133260"/>
            <a:ext cx="217170" cy="485775"/>
            <a:chOff x="6688250" y="6133259"/>
            <a:chExt cx="217170" cy="485775"/>
          </a:xfrm>
        </p:grpSpPr>
        <p:sp>
          <p:nvSpPr>
            <p:cNvPr id="62" name="object 62"/>
            <p:cNvSpPr/>
            <p:nvPr/>
          </p:nvSpPr>
          <p:spPr>
            <a:xfrm>
              <a:off x="6884949" y="6133259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6344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20015" y="19050"/>
                  </a:lnTo>
                  <a:lnTo>
                    <a:pt x="20015" y="7289"/>
                  </a:lnTo>
                  <a:lnTo>
                    <a:pt x="16344" y="0"/>
                  </a:lnTo>
                  <a:close/>
                </a:path>
              </a:pathLst>
            </a:custGeom>
            <a:solidFill>
              <a:srgbClr val="D4D5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705168" y="6152309"/>
              <a:ext cx="200025" cy="466725"/>
            </a:xfrm>
            <a:custGeom>
              <a:avLst/>
              <a:gdLst/>
              <a:ahLst/>
              <a:cxnLst/>
              <a:rect l="l" t="t" r="r" b="b"/>
              <a:pathLst>
                <a:path w="200025" h="466725">
                  <a:moveTo>
                    <a:pt x="199796" y="0"/>
                  </a:moveTo>
                  <a:lnTo>
                    <a:pt x="179781" y="0"/>
                  </a:lnTo>
                  <a:lnTo>
                    <a:pt x="179781" y="440105"/>
                  </a:lnTo>
                  <a:lnTo>
                    <a:pt x="176136" y="447446"/>
                  </a:lnTo>
                  <a:lnTo>
                    <a:pt x="0" y="447446"/>
                  </a:lnTo>
                  <a:lnTo>
                    <a:pt x="0" y="466496"/>
                  </a:lnTo>
                  <a:lnTo>
                    <a:pt x="196126" y="466496"/>
                  </a:lnTo>
                  <a:lnTo>
                    <a:pt x="199796" y="459155"/>
                  </a:lnTo>
                  <a:lnTo>
                    <a:pt x="199796" y="450951"/>
                  </a:lnTo>
                  <a:lnTo>
                    <a:pt x="199796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688250" y="6133259"/>
              <a:ext cx="196850" cy="466725"/>
            </a:xfrm>
            <a:custGeom>
              <a:avLst/>
              <a:gdLst/>
              <a:ahLst/>
              <a:cxnLst/>
              <a:rect l="l" t="t" r="r" b="b"/>
              <a:pathLst>
                <a:path w="196850" h="466725">
                  <a:moveTo>
                    <a:pt x="196697" y="0"/>
                  </a:moveTo>
                  <a:lnTo>
                    <a:pt x="3644" y="0"/>
                  </a:lnTo>
                  <a:lnTo>
                    <a:pt x="0" y="7289"/>
                  </a:lnTo>
                  <a:lnTo>
                    <a:pt x="0" y="466496"/>
                  </a:lnTo>
                  <a:lnTo>
                    <a:pt x="16916" y="466496"/>
                  </a:lnTo>
                  <a:lnTo>
                    <a:pt x="16916" y="34569"/>
                  </a:lnTo>
                  <a:lnTo>
                    <a:pt x="16916" y="26339"/>
                  </a:lnTo>
                  <a:lnTo>
                    <a:pt x="20586" y="19049"/>
                  </a:lnTo>
                  <a:lnTo>
                    <a:pt x="196697" y="19049"/>
                  </a:lnTo>
                  <a:lnTo>
                    <a:pt x="196697" y="0"/>
                  </a:lnTo>
                  <a:close/>
                </a:path>
              </a:pathLst>
            </a:custGeom>
            <a:solidFill>
              <a:srgbClr val="F5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705167" y="6152309"/>
              <a:ext cx="180340" cy="447675"/>
            </a:xfrm>
            <a:custGeom>
              <a:avLst/>
              <a:gdLst/>
              <a:ahLst/>
              <a:cxnLst/>
              <a:rect l="l" t="t" r="r" b="b"/>
              <a:pathLst>
                <a:path w="180340" h="447675">
                  <a:moveTo>
                    <a:pt x="179781" y="0"/>
                  </a:moveTo>
                  <a:lnTo>
                    <a:pt x="3670" y="0"/>
                  </a:lnTo>
                  <a:lnTo>
                    <a:pt x="0" y="7289"/>
                  </a:lnTo>
                  <a:lnTo>
                    <a:pt x="0" y="15519"/>
                  </a:lnTo>
                  <a:lnTo>
                    <a:pt x="0" y="447446"/>
                  </a:lnTo>
                  <a:lnTo>
                    <a:pt x="176136" y="447446"/>
                  </a:lnTo>
                  <a:lnTo>
                    <a:pt x="179781" y="440105"/>
                  </a:lnTo>
                  <a:lnTo>
                    <a:pt x="179781" y="0"/>
                  </a:lnTo>
                  <a:close/>
                </a:path>
              </a:pathLst>
            </a:custGeom>
            <a:solidFill>
              <a:srgbClr val="D4D5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/>
          <p:nvPr/>
        </p:nvSpPr>
        <p:spPr>
          <a:xfrm>
            <a:off x="9225495" y="6428283"/>
            <a:ext cx="31750" cy="36195"/>
          </a:xfrm>
          <a:custGeom>
            <a:avLst/>
            <a:gdLst/>
            <a:ahLst/>
            <a:cxnLst/>
            <a:rect l="l" t="t" r="r" b="b"/>
            <a:pathLst>
              <a:path w="31750" h="36195">
                <a:moveTo>
                  <a:pt x="31750" y="0"/>
                </a:moveTo>
                <a:lnTo>
                  <a:pt x="0" y="0"/>
                </a:lnTo>
                <a:lnTo>
                  <a:pt x="0" y="35966"/>
                </a:lnTo>
                <a:lnTo>
                  <a:pt x="31750" y="35966"/>
                </a:lnTo>
                <a:lnTo>
                  <a:pt x="31750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494927" y="6135992"/>
            <a:ext cx="36195" cy="31750"/>
          </a:xfrm>
          <a:custGeom>
            <a:avLst/>
            <a:gdLst/>
            <a:ahLst/>
            <a:cxnLst/>
            <a:rect l="l" t="t" r="r" b="b"/>
            <a:pathLst>
              <a:path w="36195" h="31750">
                <a:moveTo>
                  <a:pt x="35991" y="0"/>
                </a:moveTo>
                <a:lnTo>
                  <a:pt x="0" y="0"/>
                </a:lnTo>
                <a:lnTo>
                  <a:pt x="0" y="31750"/>
                </a:lnTo>
                <a:lnTo>
                  <a:pt x="35991" y="31750"/>
                </a:lnTo>
                <a:lnTo>
                  <a:pt x="35991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8" name="object 68"/>
          <p:cNvGrpSpPr/>
          <p:nvPr/>
        </p:nvGrpSpPr>
        <p:grpSpPr>
          <a:xfrm>
            <a:off x="9225496" y="6135989"/>
            <a:ext cx="305435" cy="327660"/>
            <a:chOff x="4170895" y="6135989"/>
            <a:chExt cx="305435" cy="327660"/>
          </a:xfrm>
        </p:grpSpPr>
        <p:sp>
          <p:nvSpPr>
            <p:cNvPr id="69" name="object 69"/>
            <p:cNvSpPr/>
            <p:nvPr/>
          </p:nvSpPr>
          <p:spPr>
            <a:xfrm>
              <a:off x="4202633" y="6167742"/>
              <a:ext cx="273685" cy="295910"/>
            </a:xfrm>
            <a:custGeom>
              <a:avLst/>
              <a:gdLst/>
              <a:ahLst/>
              <a:cxnLst/>
              <a:rect l="l" t="t" r="r" b="b"/>
              <a:pathLst>
                <a:path w="273685" h="295910">
                  <a:moveTo>
                    <a:pt x="273672" y="0"/>
                  </a:moveTo>
                  <a:lnTo>
                    <a:pt x="237680" y="0"/>
                  </a:lnTo>
                  <a:lnTo>
                    <a:pt x="237680" y="260350"/>
                  </a:lnTo>
                  <a:lnTo>
                    <a:pt x="0" y="260350"/>
                  </a:lnTo>
                  <a:lnTo>
                    <a:pt x="0" y="295910"/>
                  </a:lnTo>
                  <a:lnTo>
                    <a:pt x="273672" y="295910"/>
                  </a:lnTo>
                  <a:lnTo>
                    <a:pt x="273672" y="260350"/>
                  </a:lnTo>
                  <a:lnTo>
                    <a:pt x="273672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170895" y="6135992"/>
              <a:ext cx="269875" cy="292100"/>
            </a:xfrm>
            <a:custGeom>
              <a:avLst/>
              <a:gdLst/>
              <a:ahLst/>
              <a:cxnLst/>
              <a:rect l="l" t="t" r="r" b="b"/>
              <a:pathLst>
                <a:path w="269875" h="292100">
                  <a:moveTo>
                    <a:pt x="269430" y="0"/>
                  </a:moveTo>
                  <a:lnTo>
                    <a:pt x="0" y="0"/>
                  </a:lnTo>
                  <a:lnTo>
                    <a:pt x="0" y="31750"/>
                  </a:lnTo>
                  <a:lnTo>
                    <a:pt x="0" y="292100"/>
                  </a:lnTo>
                  <a:lnTo>
                    <a:pt x="31750" y="292100"/>
                  </a:lnTo>
                  <a:lnTo>
                    <a:pt x="31750" y="31750"/>
                  </a:lnTo>
                  <a:lnTo>
                    <a:pt x="269430" y="31750"/>
                  </a:lnTo>
                  <a:lnTo>
                    <a:pt x="26943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202645" y="6167742"/>
              <a:ext cx="238125" cy="260985"/>
            </a:xfrm>
            <a:custGeom>
              <a:avLst/>
              <a:gdLst/>
              <a:ahLst/>
              <a:cxnLst/>
              <a:rect l="l" t="t" r="r" b="b"/>
              <a:pathLst>
                <a:path w="238125" h="260985">
                  <a:moveTo>
                    <a:pt x="237680" y="0"/>
                  </a:moveTo>
                  <a:lnTo>
                    <a:pt x="0" y="0"/>
                  </a:lnTo>
                  <a:lnTo>
                    <a:pt x="0" y="260540"/>
                  </a:lnTo>
                  <a:lnTo>
                    <a:pt x="237680" y="260540"/>
                  </a:lnTo>
                  <a:lnTo>
                    <a:pt x="23768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/>
          <p:nvPr/>
        </p:nvSpPr>
        <p:spPr>
          <a:xfrm>
            <a:off x="10122535" y="6085710"/>
            <a:ext cx="99695" cy="307340"/>
          </a:xfrm>
          <a:custGeom>
            <a:avLst/>
            <a:gdLst/>
            <a:ahLst/>
            <a:cxnLst/>
            <a:rect l="l" t="t" r="r" b="b"/>
            <a:pathLst>
              <a:path w="99695" h="307339">
                <a:moveTo>
                  <a:pt x="49377" y="0"/>
                </a:moveTo>
                <a:lnTo>
                  <a:pt x="30089" y="12172"/>
                </a:lnTo>
                <a:lnTo>
                  <a:pt x="14401" y="45261"/>
                </a:lnTo>
                <a:lnTo>
                  <a:pt x="3857" y="94120"/>
                </a:lnTo>
                <a:lnTo>
                  <a:pt x="0" y="153606"/>
                </a:lnTo>
                <a:lnTo>
                  <a:pt x="3857" y="213094"/>
                </a:lnTo>
                <a:lnTo>
                  <a:pt x="14401" y="261958"/>
                </a:lnTo>
                <a:lnTo>
                  <a:pt x="30089" y="295050"/>
                </a:lnTo>
                <a:lnTo>
                  <a:pt x="49377" y="307225"/>
                </a:lnTo>
                <a:lnTo>
                  <a:pt x="68811" y="295050"/>
                </a:lnTo>
                <a:lnTo>
                  <a:pt x="84809" y="261958"/>
                </a:lnTo>
                <a:lnTo>
                  <a:pt x="95660" y="213094"/>
                </a:lnTo>
                <a:lnTo>
                  <a:pt x="99656" y="153606"/>
                </a:lnTo>
                <a:lnTo>
                  <a:pt x="95660" y="94120"/>
                </a:lnTo>
                <a:lnTo>
                  <a:pt x="84809" y="45261"/>
                </a:lnTo>
                <a:lnTo>
                  <a:pt x="68811" y="12172"/>
                </a:lnTo>
                <a:lnTo>
                  <a:pt x="49377" y="0"/>
                </a:lnTo>
                <a:close/>
              </a:path>
            </a:pathLst>
          </a:custGeom>
          <a:solidFill>
            <a:srgbClr val="77797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3" name="object 73"/>
          <p:cNvGrpSpPr/>
          <p:nvPr/>
        </p:nvGrpSpPr>
        <p:grpSpPr>
          <a:xfrm>
            <a:off x="10049383" y="6368260"/>
            <a:ext cx="55880" cy="59690"/>
            <a:chOff x="4994783" y="6368260"/>
            <a:chExt cx="55880" cy="59690"/>
          </a:xfrm>
        </p:grpSpPr>
        <p:sp>
          <p:nvSpPr>
            <p:cNvPr id="74" name="object 74"/>
            <p:cNvSpPr/>
            <p:nvPr/>
          </p:nvSpPr>
          <p:spPr>
            <a:xfrm>
              <a:off x="4994783" y="6368262"/>
              <a:ext cx="19685" cy="59690"/>
            </a:xfrm>
            <a:custGeom>
              <a:avLst/>
              <a:gdLst/>
              <a:ahLst/>
              <a:cxnLst/>
              <a:rect l="l" t="t" r="r" b="b"/>
              <a:pathLst>
                <a:path w="19685" h="59689">
                  <a:moveTo>
                    <a:pt x="19202" y="0"/>
                  </a:moveTo>
                  <a:lnTo>
                    <a:pt x="0" y="0"/>
                  </a:lnTo>
                  <a:lnTo>
                    <a:pt x="0" y="59423"/>
                  </a:lnTo>
                  <a:lnTo>
                    <a:pt x="19202" y="59423"/>
                  </a:lnTo>
                  <a:lnTo>
                    <a:pt x="19202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013984" y="6368260"/>
              <a:ext cx="36830" cy="59690"/>
            </a:xfrm>
            <a:custGeom>
              <a:avLst/>
              <a:gdLst/>
              <a:ahLst/>
              <a:cxnLst/>
              <a:rect l="l" t="t" r="r" b="b"/>
              <a:pathLst>
                <a:path w="36829" h="59689">
                  <a:moveTo>
                    <a:pt x="0" y="0"/>
                  </a:moveTo>
                  <a:lnTo>
                    <a:pt x="0" y="59423"/>
                  </a:lnTo>
                  <a:lnTo>
                    <a:pt x="36588" y="21005"/>
                  </a:lnTo>
                  <a:lnTo>
                    <a:pt x="21731" y="19652"/>
                  </a:lnTo>
                  <a:lnTo>
                    <a:pt x="12455" y="15646"/>
                  </a:lnTo>
                  <a:lnTo>
                    <a:pt x="6099" y="90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6" name="object 76"/>
          <p:cNvGrpSpPr/>
          <p:nvPr/>
        </p:nvGrpSpPr>
        <p:grpSpPr>
          <a:xfrm>
            <a:off x="9836340" y="6368260"/>
            <a:ext cx="327660" cy="88900"/>
            <a:chOff x="4781740" y="6368260"/>
            <a:chExt cx="327660" cy="88900"/>
          </a:xfrm>
        </p:grpSpPr>
        <p:sp>
          <p:nvSpPr>
            <p:cNvPr id="77" name="object 77"/>
            <p:cNvSpPr/>
            <p:nvPr/>
          </p:nvSpPr>
          <p:spPr>
            <a:xfrm>
              <a:off x="4821974" y="6368262"/>
              <a:ext cx="19685" cy="59690"/>
            </a:xfrm>
            <a:custGeom>
              <a:avLst/>
              <a:gdLst/>
              <a:ahLst/>
              <a:cxnLst/>
              <a:rect l="l" t="t" r="r" b="b"/>
              <a:pathLst>
                <a:path w="19685" h="59689">
                  <a:moveTo>
                    <a:pt x="19189" y="0"/>
                  </a:moveTo>
                  <a:lnTo>
                    <a:pt x="0" y="0"/>
                  </a:lnTo>
                  <a:lnTo>
                    <a:pt x="0" y="59423"/>
                  </a:lnTo>
                  <a:lnTo>
                    <a:pt x="19189" y="59423"/>
                  </a:lnTo>
                  <a:lnTo>
                    <a:pt x="19189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841163" y="6368260"/>
              <a:ext cx="38100" cy="59690"/>
            </a:xfrm>
            <a:custGeom>
              <a:avLst/>
              <a:gdLst/>
              <a:ahLst/>
              <a:cxnLst/>
              <a:rect l="l" t="t" r="r" b="b"/>
              <a:pathLst>
                <a:path w="38100" h="59689">
                  <a:moveTo>
                    <a:pt x="0" y="0"/>
                  </a:moveTo>
                  <a:lnTo>
                    <a:pt x="0" y="59423"/>
                  </a:lnTo>
                  <a:lnTo>
                    <a:pt x="37477" y="21005"/>
                  </a:lnTo>
                  <a:lnTo>
                    <a:pt x="22238" y="19652"/>
                  </a:lnTo>
                  <a:lnTo>
                    <a:pt x="12909" y="15646"/>
                  </a:lnTo>
                  <a:lnTo>
                    <a:pt x="6495" y="90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781740" y="6438658"/>
              <a:ext cx="264795" cy="18415"/>
            </a:xfrm>
            <a:custGeom>
              <a:avLst/>
              <a:gdLst/>
              <a:ahLst/>
              <a:cxnLst/>
              <a:rect l="l" t="t" r="r" b="b"/>
              <a:pathLst>
                <a:path w="264795" h="18414">
                  <a:moveTo>
                    <a:pt x="264236" y="0"/>
                  </a:moveTo>
                  <a:lnTo>
                    <a:pt x="0" y="0"/>
                  </a:lnTo>
                  <a:lnTo>
                    <a:pt x="0" y="18275"/>
                  </a:lnTo>
                  <a:lnTo>
                    <a:pt x="264236" y="18275"/>
                  </a:lnTo>
                  <a:lnTo>
                    <a:pt x="264236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045976" y="6389265"/>
              <a:ext cx="63500" cy="67310"/>
            </a:xfrm>
            <a:custGeom>
              <a:avLst/>
              <a:gdLst/>
              <a:ahLst/>
              <a:cxnLst/>
              <a:rect l="l" t="t" r="r" b="b"/>
              <a:pathLst>
                <a:path w="63500" h="67310">
                  <a:moveTo>
                    <a:pt x="47548" y="0"/>
                  </a:moveTo>
                  <a:lnTo>
                    <a:pt x="0" y="48463"/>
                  </a:lnTo>
                  <a:lnTo>
                    <a:pt x="0" y="66776"/>
                  </a:lnTo>
                  <a:lnTo>
                    <a:pt x="63106" y="939"/>
                  </a:lnTo>
                  <a:lnTo>
                    <a:pt x="47548" y="0"/>
                  </a:lnTo>
                  <a:close/>
                </a:path>
              </a:pathLst>
            </a:custGeom>
            <a:solidFill>
              <a:srgbClr val="7779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781740" y="6389265"/>
              <a:ext cx="311785" cy="48895"/>
            </a:xfrm>
            <a:custGeom>
              <a:avLst/>
              <a:gdLst/>
              <a:ahLst/>
              <a:cxnLst/>
              <a:rect l="l" t="t" r="r" b="b"/>
              <a:pathLst>
                <a:path w="311785" h="48895">
                  <a:moveTo>
                    <a:pt x="311785" y="0"/>
                  </a:moveTo>
                  <a:lnTo>
                    <a:pt x="268833" y="0"/>
                  </a:lnTo>
                  <a:lnTo>
                    <a:pt x="232244" y="38417"/>
                  </a:lnTo>
                  <a:lnTo>
                    <a:pt x="213042" y="38417"/>
                  </a:lnTo>
                  <a:lnTo>
                    <a:pt x="213042" y="0"/>
                  </a:lnTo>
                  <a:lnTo>
                    <a:pt x="96901" y="0"/>
                  </a:lnTo>
                  <a:lnTo>
                    <a:pt x="59423" y="38417"/>
                  </a:lnTo>
                  <a:lnTo>
                    <a:pt x="40233" y="38417"/>
                  </a:lnTo>
                  <a:lnTo>
                    <a:pt x="40233" y="8229"/>
                  </a:lnTo>
                  <a:lnTo>
                    <a:pt x="0" y="48463"/>
                  </a:lnTo>
                  <a:lnTo>
                    <a:pt x="264236" y="48463"/>
                  </a:lnTo>
                  <a:lnTo>
                    <a:pt x="311785" y="0"/>
                  </a:lnTo>
                  <a:close/>
                </a:path>
              </a:pathLst>
            </a:custGeom>
            <a:solidFill>
              <a:srgbClr val="AFB1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/>
          <p:nvPr/>
        </p:nvSpPr>
        <p:spPr>
          <a:xfrm>
            <a:off x="9728836" y="6232919"/>
            <a:ext cx="53975" cy="28575"/>
          </a:xfrm>
          <a:custGeom>
            <a:avLst/>
            <a:gdLst/>
            <a:ahLst/>
            <a:cxnLst/>
            <a:rect l="l" t="t" r="r" b="b"/>
            <a:pathLst>
              <a:path w="53975" h="28575">
                <a:moveTo>
                  <a:pt x="53848" y="4521"/>
                </a:moveTo>
                <a:lnTo>
                  <a:pt x="53746" y="2209"/>
                </a:lnTo>
                <a:lnTo>
                  <a:pt x="53797" y="0"/>
                </a:lnTo>
                <a:lnTo>
                  <a:pt x="4165" y="0"/>
                </a:lnTo>
                <a:lnTo>
                  <a:pt x="2730" y="1193"/>
                </a:lnTo>
                <a:lnTo>
                  <a:pt x="1689" y="3721"/>
                </a:lnTo>
                <a:lnTo>
                  <a:pt x="1016" y="6781"/>
                </a:lnTo>
                <a:lnTo>
                  <a:pt x="53822" y="6781"/>
                </a:lnTo>
                <a:lnTo>
                  <a:pt x="53848" y="4521"/>
                </a:lnTo>
                <a:close/>
              </a:path>
              <a:path w="53975" h="28575">
                <a:moveTo>
                  <a:pt x="53949" y="28359"/>
                </a:moveTo>
                <a:lnTo>
                  <a:pt x="53797" y="23914"/>
                </a:lnTo>
                <a:lnTo>
                  <a:pt x="53898" y="19621"/>
                </a:lnTo>
                <a:lnTo>
                  <a:pt x="53873" y="15240"/>
                </a:lnTo>
                <a:lnTo>
                  <a:pt x="76" y="15240"/>
                </a:lnTo>
                <a:lnTo>
                  <a:pt x="0" y="22009"/>
                </a:lnTo>
                <a:lnTo>
                  <a:pt x="1333" y="28359"/>
                </a:lnTo>
                <a:lnTo>
                  <a:pt x="4165" y="28359"/>
                </a:lnTo>
                <a:lnTo>
                  <a:pt x="53949" y="28359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3" name="object 83"/>
          <p:cNvGrpSpPr/>
          <p:nvPr/>
        </p:nvGrpSpPr>
        <p:grpSpPr>
          <a:xfrm>
            <a:off x="9782617" y="6085711"/>
            <a:ext cx="389255" cy="304165"/>
            <a:chOff x="4728016" y="6085710"/>
            <a:chExt cx="389255" cy="304165"/>
          </a:xfrm>
        </p:grpSpPr>
        <p:sp>
          <p:nvSpPr>
            <p:cNvPr id="84" name="object 84"/>
            <p:cNvSpPr/>
            <p:nvPr/>
          </p:nvSpPr>
          <p:spPr>
            <a:xfrm>
              <a:off x="4756657" y="6135964"/>
              <a:ext cx="324485" cy="23495"/>
            </a:xfrm>
            <a:custGeom>
              <a:avLst/>
              <a:gdLst/>
              <a:ahLst/>
              <a:cxnLst/>
              <a:rect l="l" t="t" r="r" b="b"/>
              <a:pathLst>
                <a:path w="324485" h="23495">
                  <a:moveTo>
                    <a:pt x="324218" y="0"/>
                  </a:moveTo>
                  <a:lnTo>
                    <a:pt x="6223" y="0"/>
                  </a:lnTo>
                  <a:lnTo>
                    <a:pt x="3848" y="7315"/>
                  </a:lnTo>
                  <a:lnTo>
                    <a:pt x="1765" y="15074"/>
                  </a:lnTo>
                  <a:lnTo>
                    <a:pt x="0" y="23291"/>
                  </a:lnTo>
                  <a:lnTo>
                    <a:pt x="318592" y="23291"/>
                  </a:lnTo>
                  <a:lnTo>
                    <a:pt x="320230" y="14947"/>
                  </a:lnTo>
                  <a:lnTo>
                    <a:pt x="322110" y="7188"/>
                  </a:lnTo>
                  <a:lnTo>
                    <a:pt x="324218" y="0"/>
                  </a:lnTo>
                  <a:close/>
                </a:path>
              </a:pathLst>
            </a:custGeom>
            <a:solidFill>
              <a:srgbClr val="F1F1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752098" y="6159256"/>
              <a:ext cx="323215" cy="27940"/>
            </a:xfrm>
            <a:custGeom>
              <a:avLst/>
              <a:gdLst/>
              <a:ahLst/>
              <a:cxnLst/>
              <a:rect l="l" t="t" r="r" b="b"/>
              <a:pathLst>
                <a:path w="323214" h="27939">
                  <a:moveTo>
                    <a:pt x="323151" y="0"/>
                  </a:moveTo>
                  <a:lnTo>
                    <a:pt x="4559" y="0"/>
                  </a:lnTo>
                  <a:lnTo>
                    <a:pt x="2022" y="13482"/>
                  </a:lnTo>
                  <a:lnTo>
                    <a:pt x="0" y="27508"/>
                  </a:lnTo>
                  <a:lnTo>
                    <a:pt x="318884" y="27508"/>
                  </a:lnTo>
                  <a:lnTo>
                    <a:pt x="320794" y="13368"/>
                  </a:lnTo>
                  <a:lnTo>
                    <a:pt x="323151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749229" y="6186764"/>
              <a:ext cx="329565" cy="146050"/>
            </a:xfrm>
            <a:custGeom>
              <a:avLst/>
              <a:gdLst/>
              <a:ahLst/>
              <a:cxnLst/>
              <a:rect l="l" t="t" r="r" b="b"/>
              <a:pathLst>
                <a:path w="329564" h="146050">
                  <a:moveTo>
                    <a:pt x="321752" y="0"/>
                  </a:moveTo>
                  <a:lnTo>
                    <a:pt x="2868" y="0"/>
                  </a:lnTo>
                  <a:lnTo>
                    <a:pt x="0" y="37675"/>
                  </a:lnTo>
                  <a:lnTo>
                    <a:pt x="393" y="75977"/>
                  </a:lnTo>
                  <a:lnTo>
                    <a:pt x="3912" y="112803"/>
                  </a:lnTo>
                  <a:lnTo>
                    <a:pt x="10424" y="146050"/>
                  </a:lnTo>
                  <a:lnTo>
                    <a:pt x="328965" y="146050"/>
                  </a:lnTo>
                  <a:lnTo>
                    <a:pt x="324651" y="125406"/>
                  </a:lnTo>
                  <a:lnTo>
                    <a:pt x="321425" y="102706"/>
                  </a:lnTo>
                  <a:lnTo>
                    <a:pt x="319404" y="78304"/>
                  </a:lnTo>
                  <a:lnTo>
                    <a:pt x="318704" y="52552"/>
                  </a:lnTo>
                  <a:lnTo>
                    <a:pt x="318905" y="38879"/>
                  </a:lnTo>
                  <a:lnTo>
                    <a:pt x="319494" y="25533"/>
                  </a:lnTo>
                  <a:lnTo>
                    <a:pt x="320450" y="12558"/>
                  </a:lnTo>
                  <a:lnTo>
                    <a:pt x="321752" y="0"/>
                  </a:lnTo>
                  <a:close/>
                </a:path>
              </a:pathLst>
            </a:custGeom>
            <a:solidFill>
              <a:srgbClr val="AFB1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759655" y="6332814"/>
              <a:ext cx="347345" cy="56515"/>
            </a:xfrm>
            <a:custGeom>
              <a:avLst/>
              <a:gdLst/>
              <a:ahLst/>
              <a:cxnLst/>
              <a:rect l="l" t="t" r="r" b="b"/>
              <a:pathLst>
                <a:path w="347345" h="56514">
                  <a:moveTo>
                    <a:pt x="318541" y="0"/>
                  </a:moveTo>
                  <a:lnTo>
                    <a:pt x="0" y="0"/>
                  </a:lnTo>
                  <a:lnTo>
                    <a:pt x="6427" y="20439"/>
                  </a:lnTo>
                  <a:lnTo>
                    <a:pt x="14255" y="37188"/>
                  </a:lnTo>
                  <a:lnTo>
                    <a:pt x="23445" y="49456"/>
                  </a:lnTo>
                  <a:lnTo>
                    <a:pt x="33959" y="56451"/>
                  </a:lnTo>
                  <a:lnTo>
                    <a:pt x="62318" y="56451"/>
                  </a:lnTo>
                  <a:lnTo>
                    <a:pt x="62318" y="35445"/>
                  </a:lnTo>
                  <a:lnTo>
                    <a:pt x="81508" y="35445"/>
                  </a:lnTo>
                  <a:lnTo>
                    <a:pt x="88003" y="44514"/>
                  </a:lnTo>
                  <a:lnTo>
                    <a:pt x="94418" y="51092"/>
                  </a:lnTo>
                  <a:lnTo>
                    <a:pt x="103747" y="55098"/>
                  </a:lnTo>
                  <a:lnTo>
                    <a:pt x="118986" y="56451"/>
                  </a:lnTo>
                  <a:lnTo>
                    <a:pt x="235127" y="56451"/>
                  </a:lnTo>
                  <a:lnTo>
                    <a:pt x="235127" y="35445"/>
                  </a:lnTo>
                  <a:lnTo>
                    <a:pt x="254330" y="35445"/>
                  </a:lnTo>
                  <a:lnTo>
                    <a:pt x="260429" y="44514"/>
                  </a:lnTo>
                  <a:lnTo>
                    <a:pt x="266785" y="51092"/>
                  </a:lnTo>
                  <a:lnTo>
                    <a:pt x="276061" y="55098"/>
                  </a:lnTo>
                  <a:lnTo>
                    <a:pt x="290918" y="56451"/>
                  </a:lnTo>
                  <a:lnTo>
                    <a:pt x="347014" y="56451"/>
                  </a:lnTo>
                  <a:lnTo>
                    <a:pt x="338667" y="48245"/>
                  </a:lnTo>
                  <a:lnTo>
                    <a:pt x="331049" y="35779"/>
                  </a:lnTo>
                  <a:lnTo>
                    <a:pt x="324295" y="19536"/>
                  </a:lnTo>
                  <a:lnTo>
                    <a:pt x="318541" y="0"/>
                  </a:lnTo>
                  <a:close/>
                </a:path>
              </a:pathLst>
            </a:custGeom>
            <a:solidFill>
              <a:srgbClr val="7779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762880" y="6115847"/>
              <a:ext cx="325755" cy="20320"/>
            </a:xfrm>
            <a:custGeom>
              <a:avLst/>
              <a:gdLst/>
              <a:ahLst/>
              <a:cxnLst/>
              <a:rect l="l" t="t" r="r" b="b"/>
              <a:pathLst>
                <a:path w="325754" h="20320">
                  <a:moveTo>
                    <a:pt x="325170" y="0"/>
                  </a:moveTo>
                  <a:lnTo>
                    <a:pt x="8089" y="0"/>
                  </a:lnTo>
                  <a:lnTo>
                    <a:pt x="5067" y="6121"/>
                  </a:lnTo>
                  <a:lnTo>
                    <a:pt x="2387" y="12839"/>
                  </a:lnTo>
                  <a:lnTo>
                    <a:pt x="0" y="20116"/>
                  </a:lnTo>
                  <a:lnTo>
                    <a:pt x="317995" y="20116"/>
                  </a:lnTo>
                  <a:lnTo>
                    <a:pt x="320179" y="12725"/>
                  </a:lnTo>
                  <a:lnTo>
                    <a:pt x="322567" y="5969"/>
                  </a:lnTo>
                  <a:lnTo>
                    <a:pt x="325170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770970" y="6098931"/>
              <a:ext cx="326390" cy="17145"/>
            </a:xfrm>
            <a:custGeom>
              <a:avLst/>
              <a:gdLst/>
              <a:ahLst/>
              <a:cxnLst/>
              <a:rect l="l" t="t" r="r" b="b"/>
              <a:pathLst>
                <a:path w="326389" h="17145">
                  <a:moveTo>
                    <a:pt x="326351" y="0"/>
                  </a:moveTo>
                  <a:lnTo>
                    <a:pt x="10515" y="0"/>
                  </a:lnTo>
                  <a:lnTo>
                    <a:pt x="6642" y="4800"/>
                  </a:lnTo>
                  <a:lnTo>
                    <a:pt x="3149" y="10515"/>
                  </a:lnTo>
                  <a:lnTo>
                    <a:pt x="0" y="16916"/>
                  </a:lnTo>
                  <a:lnTo>
                    <a:pt x="317080" y="16916"/>
                  </a:lnTo>
                  <a:lnTo>
                    <a:pt x="319951" y="10287"/>
                  </a:lnTo>
                  <a:lnTo>
                    <a:pt x="323049" y="4559"/>
                  </a:lnTo>
                  <a:lnTo>
                    <a:pt x="326351" y="0"/>
                  </a:lnTo>
                  <a:close/>
                </a:path>
              </a:pathLst>
            </a:custGeom>
            <a:solidFill>
              <a:srgbClr val="AFB1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781486" y="6085710"/>
              <a:ext cx="335915" cy="13335"/>
            </a:xfrm>
            <a:custGeom>
              <a:avLst/>
              <a:gdLst/>
              <a:ahLst/>
              <a:cxnLst/>
              <a:rect l="l" t="t" r="r" b="b"/>
              <a:pathLst>
                <a:path w="335914" h="13335">
                  <a:moveTo>
                    <a:pt x="328607" y="39"/>
                  </a:moveTo>
                  <a:lnTo>
                    <a:pt x="12128" y="1803"/>
                  </a:lnTo>
                  <a:lnTo>
                    <a:pt x="7734" y="4711"/>
                  </a:lnTo>
                  <a:lnTo>
                    <a:pt x="3721" y="8597"/>
                  </a:lnTo>
                  <a:lnTo>
                    <a:pt x="0" y="13220"/>
                  </a:lnTo>
                  <a:lnTo>
                    <a:pt x="315836" y="13220"/>
                  </a:lnTo>
                  <a:lnTo>
                    <a:pt x="321945" y="4787"/>
                  </a:lnTo>
                  <a:lnTo>
                    <a:pt x="328607" y="39"/>
                  </a:lnTo>
                  <a:close/>
                </a:path>
                <a:path w="335914" h="13335">
                  <a:moveTo>
                    <a:pt x="335775" y="0"/>
                  </a:moveTo>
                  <a:lnTo>
                    <a:pt x="328663" y="0"/>
                  </a:lnTo>
                  <a:lnTo>
                    <a:pt x="335775" y="0"/>
                  </a:lnTo>
                  <a:close/>
                </a:path>
              </a:pathLst>
            </a:custGeom>
            <a:solidFill>
              <a:srgbClr val="7779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729352" y="6184998"/>
              <a:ext cx="23495" cy="21590"/>
            </a:xfrm>
            <a:custGeom>
              <a:avLst/>
              <a:gdLst/>
              <a:ahLst/>
              <a:cxnLst/>
              <a:rect l="l" t="t" r="r" b="b"/>
              <a:pathLst>
                <a:path w="23495" h="21589">
                  <a:moveTo>
                    <a:pt x="23037" y="0"/>
                  </a:moveTo>
                  <a:lnTo>
                    <a:pt x="2032" y="0"/>
                  </a:lnTo>
                  <a:lnTo>
                    <a:pt x="1231" y="6718"/>
                  </a:lnTo>
                  <a:lnTo>
                    <a:pt x="558" y="13817"/>
                  </a:lnTo>
                  <a:lnTo>
                    <a:pt x="0" y="21158"/>
                  </a:lnTo>
                  <a:lnTo>
                    <a:pt x="20904" y="21158"/>
                  </a:lnTo>
                  <a:lnTo>
                    <a:pt x="21424" y="13982"/>
                  </a:lnTo>
                  <a:lnTo>
                    <a:pt x="22148" y="6946"/>
                  </a:lnTo>
                  <a:lnTo>
                    <a:pt x="23037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728016" y="6206157"/>
              <a:ext cx="28575" cy="112395"/>
            </a:xfrm>
            <a:custGeom>
              <a:avLst/>
              <a:gdLst/>
              <a:ahLst/>
              <a:cxnLst/>
              <a:rect l="l" t="t" r="r" b="b"/>
              <a:pathLst>
                <a:path w="28575" h="112395">
                  <a:moveTo>
                    <a:pt x="22241" y="0"/>
                  </a:moveTo>
                  <a:lnTo>
                    <a:pt x="1336" y="0"/>
                  </a:lnTo>
                  <a:lnTo>
                    <a:pt x="0" y="27262"/>
                  </a:lnTo>
                  <a:lnTo>
                    <a:pt x="185" y="55733"/>
                  </a:lnTo>
                  <a:lnTo>
                    <a:pt x="2217" y="84424"/>
                  </a:lnTo>
                  <a:lnTo>
                    <a:pt x="6416" y="112344"/>
                  </a:lnTo>
                  <a:lnTo>
                    <a:pt x="28413" y="112344"/>
                  </a:lnTo>
                  <a:lnTo>
                    <a:pt x="24205" y="86048"/>
                  </a:lnTo>
                  <a:lnTo>
                    <a:pt x="21736" y="57958"/>
                  </a:lnTo>
                  <a:lnTo>
                    <a:pt x="21062" y="28974"/>
                  </a:lnTo>
                  <a:lnTo>
                    <a:pt x="22241" y="0"/>
                  </a:lnTo>
                  <a:close/>
                </a:path>
              </a:pathLst>
            </a:custGeom>
            <a:solidFill>
              <a:srgbClr val="AFB1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734432" y="6318501"/>
              <a:ext cx="31750" cy="40005"/>
            </a:xfrm>
            <a:custGeom>
              <a:avLst/>
              <a:gdLst/>
              <a:ahLst/>
              <a:cxnLst/>
              <a:rect l="l" t="t" r="r" b="b"/>
              <a:pathLst>
                <a:path w="31750" h="40004">
                  <a:moveTo>
                    <a:pt x="21996" y="0"/>
                  </a:moveTo>
                  <a:lnTo>
                    <a:pt x="0" y="0"/>
                  </a:lnTo>
                  <a:lnTo>
                    <a:pt x="2298" y="10485"/>
                  </a:lnTo>
                  <a:lnTo>
                    <a:pt x="4973" y="20648"/>
                  </a:lnTo>
                  <a:lnTo>
                    <a:pt x="8070" y="30409"/>
                  </a:lnTo>
                  <a:lnTo>
                    <a:pt x="11633" y="39687"/>
                  </a:lnTo>
                  <a:lnTo>
                    <a:pt x="31749" y="39687"/>
                  </a:lnTo>
                  <a:lnTo>
                    <a:pt x="31749" y="34950"/>
                  </a:lnTo>
                  <a:lnTo>
                    <a:pt x="28947" y="27010"/>
                  </a:lnTo>
                  <a:lnTo>
                    <a:pt x="26387" y="18494"/>
                  </a:lnTo>
                  <a:lnTo>
                    <a:pt x="24070" y="9468"/>
                  </a:lnTo>
                  <a:lnTo>
                    <a:pt x="21996" y="0"/>
                  </a:lnTo>
                  <a:close/>
                </a:path>
              </a:pathLst>
            </a:custGeom>
            <a:solidFill>
              <a:srgbClr val="7779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736782" y="6138618"/>
              <a:ext cx="25400" cy="13335"/>
            </a:xfrm>
            <a:custGeom>
              <a:avLst/>
              <a:gdLst/>
              <a:ahLst/>
              <a:cxnLst/>
              <a:rect l="l" t="t" r="r" b="b"/>
              <a:pathLst>
                <a:path w="25400" h="13335">
                  <a:moveTo>
                    <a:pt x="25260" y="0"/>
                  </a:moveTo>
                  <a:lnTo>
                    <a:pt x="3200" y="0"/>
                  </a:lnTo>
                  <a:lnTo>
                    <a:pt x="2120" y="3695"/>
                  </a:lnTo>
                  <a:lnTo>
                    <a:pt x="1054" y="8153"/>
                  </a:lnTo>
                  <a:lnTo>
                    <a:pt x="0" y="13017"/>
                  </a:lnTo>
                  <a:lnTo>
                    <a:pt x="21666" y="13017"/>
                  </a:lnTo>
                  <a:lnTo>
                    <a:pt x="22758" y="8521"/>
                  </a:lnTo>
                  <a:lnTo>
                    <a:pt x="23964" y="4191"/>
                  </a:lnTo>
                  <a:lnTo>
                    <a:pt x="25260" y="0"/>
                  </a:lnTo>
                  <a:close/>
                </a:path>
              </a:pathLst>
            </a:custGeom>
            <a:solidFill>
              <a:srgbClr val="AFB1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733912" y="6151636"/>
              <a:ext cx="24765" cy="15875"/>
            </a:xfrm>
            <a:custGeom>
              <a:avLst/>
              <a:gdLst/>
              <a:ahLst/>
              <a:cxnLst/>
              <a:rect l="l" t="t" r="r" b="b"/>
              <a:pathLst>
                <a:path w="24764" h="15875">
                  <a:moveTo>
                    <a:pt x="24536" y="0"/>
                  </a:moveTo>
                  <a:lnTo>
                    <a:pt x="2870" y="0"/>
                  </a:lnTo>
                  <a:lnTo>
                    <a:pt x="1879" y="4686"/>
                  </a:lnTo>
                  <a:lnTo>
                    <a:pt x="914" y="9842"/>
                  </a:lnTo>
                  <a:lnTo>
                    <a:pt x="0" y="15455"/>
                  </a:lnTo>
                  <a:lnTo>
                    <a:pt x="21259" y="15455"/>
                  </a:lnTo>
                  <a:lnTo>
                    <a:pt x="22224" y="10172"/>
                  </a:lnTo>
                  <a:lnTo>
                    <a:pt x="23317" y="4991"/>
                  </a:lnTo>
                  <a:lnTo>
                    <a:pt x="24536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731384" y="6167091"/>
              <a:ext cx="24130" cy="18415"/>
            </a:xfrm>
            <a:custGeom>
              <a:avLst/>
              <a:gdLst/>
              <a:ahLst/>
              <a:cxnLst/>
              <a:rect l="l" t="t" r="r" b="b"/>
              <a:pathLst>
                <a:path w="24129" h="18414">
                  <a:moveTo>
                    <a:pt x="23787" y="0"/>
                  </a:moveTo>
                  <a:lnTo>
                    <a:pt x="2527" y="0"/>
                  </a:lnTo>
                  <a:lnTo>
                    <a:pt x="1612" y="5626"/>
                  </a:lnTo>
                  <a:lnTo>
                    <a:pt x="762" y="11557"/>
                  </a:lnTo>
                  <a:lnTo>
                    <a:pt x="0" y="17907"/>
                  </a:lnTo>
                  <a:lnTo>
                    <a:pt x="21005" y="17907"/>
                  </a:lnTo>
                  <a:lnTo>
                    <a:pt x="21805" y="11798"/>
                  </a:lnTo>
                  <a:lnTo>
                    <a:pt x="22694" y="5829"/>
                  </a:lnTo>
                  <a:lnTo>
                    <a:pt x="23787" y="0"/>
                  </a:lnTo>
                  <a:close/>
                </a:path>
              </a:pathLst>
            </a:custGeom>
            <a:solidFill>
              <a:srgbClr val="F1F1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739982" y="6125016"/>
              <a:ext cx="26670" cy="13970"/>
            </a:xfrm>
            <a:custGeom>
              <a:avLst/>
              <a:gdLst/>
              <a:ahLst/>
              <a:cxnLst/>
              <a:rect l="l" t="t" r="r" b="b"/>
              <a:pathLst>
                <a:path w="26670" h="13970">
                  <a:moveTo>
                    <a:pt x="26200" y="0"/>
                  </a:moveTo>
                  <a:lnTo>
                    <a:pt x="5168" y="927"/>
                  </a:lnTo>
                  <a:lnTo>
                    <a:pt x="3505" y="3276"/>
                  </a:lnTo>
                  <a:lnTo>
                    <a:pt x="1739" y="7670"/>
                  </a:lnTo>
                  <a:lnTo>
                    <a:pt x="0" y="13601"/>
                  </a:lnTo>
                  <a:lnTo>
                    <a:pt x="22059" y="13601"/>
                  </a:lnTo>
                  <a:lnTo>
                    <a:pt x="23342" y="9448"/>
                  </a:lnTo>
                  <a:lnTo>
                    <a:pt x="24714" y="5486"/>
                  </a:lnTo>
                  <a:lnTo>
                    <a:pt x="26200" y="1689"/>
                  </a:lnTo>
                  <a:lnTo>
                    <a:pt x="26200" y="0"/>
                  </a:lnTo>
                  <a:close/>
                </a:path>
              </a:pathLst>
            </a:custGeom>
            <a:solidFill>
              <a:srgbClr val="7779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8" name="object 98"/>
          <p:cNvSpPr/>
          <p:nvPr/>
        </p:nvSpPr>
        <p:spPr>
          <a:xfrm>
            <a:off x="8364144" y="3837190"/>
            <a:ext cx="59055" cy="36830"/>
          </a:xfrm>
          <a:custGeom>
            <a:avLst/>
            <a:gdLst/>
            <a:ahLst/>
            <a:cxnLst/>
            <a:rect l="l" t="t" r="r" b="b"/>
            <a:pathLst>
              <a:path w="59054" h="36829">
                <a:moveTo>
                  <a:pt x="58521" y="0"/>
                </a:moveTo>
                <a:lnTo>
                  <a:pt x="0" y="0"/>
                </a:lnTo>
                <a:lnTo>
                  <a:pt x="0" y="36575"/>
                </a:lnTo>
                <a:lnTo>
                  <a:pt x="58521" y="36575"/>
                </a:lnTo>
                <a:lnTo>
                  <a:pt x="58521" y="0"/>
                </a:lnTo>
                <a:close/>
              </a:path>
            </a:pathLst>
          </a:custGeom>
          <a:solidFill>
            <a:srgbClr val="A2A4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1782159" y="6164336"/>
            <a:ext cx="137795" cy="130810"/>
          </a:xfrm>
          <a:custGeom>
            <a:avLst/>
            <a:gdLst/>
            <a:ahLst/>
            <a:cxnLst/>
            <a:rect l="l" t="t" r="r" b="b"/>
            <a:pathLst>
              <a:path w="137795" h="130810">
                <a:moveTo>
                  <a:pt x="131699" y="0"/>
                </a:moveTo>
                <a:lnTo>
                  <a:pt x="13716" y="0"/>
                </a:lnTo>
                <a:lnTo>
                  <a:pt x="6400" y="0"/>
                </a:lnTo>
                <a:lnTo>
                  <a:pt x="0" y="6400"/>
                </a:lnTo>
                <a:lnTo>
                  <a:pt x="0" y="125260"/>
                </a:lnTo>
                <a:lnTo>
                  <a:pt x="6400" y="130771"/>
                </a:lnTo>
                <a:lnTo>
                  <a:pt x="131699" y="130771"/>
                </a:lnTo>
                <a:lnTo>
                  <a:pt x="137172" y="125260"/>
                </a:lnTo>
                <a:lnTo>
                  <a:pt x="137172" y="6400"/>
                </a:lnTo>
                <a:lnTo>
                  <a:pt x="131699" y="0"/>
                </a:lnTo>
                <a:close/>
              </a:path>
            </a:pathLst>
          </a:custGeom>
          <a:solidFill>
            <a:srgbClr val="F5F6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1782159" y="6448727"/>
            <a:ext cx="137795" cy="130810"/>
          </a:xfrm>
          <a:custGeom>
            <a:avLst/>
            <a:gdLst/>
            <a:ahLst/>
            <a:cxnLst/>
            <a:rect l="l" t="t" r="r" b="b"/>
            <a:pathLst>
              <a:path w="137795" h="130809">
                <a:moveTo>
                  <a:pt x="131699" y="0"/>
                </a:moveTo>
                <a:lnTo>
                  <a:pt x="13716" y="0"/>
                </a:lnTo>
                <a:lnTo>
                  <a:pt x="6400" y="0"/>
                </a:lnTo>
                <a:lnTo>
                  <a:pt x="0" y="5473"/>
                </a:lnTo>
                <a:lnTo>
                  <a:pt x="0" y="124345"/>
                </a:lnTo>
                <a:lnTo>
                  <a:pt x="6400" y="130733"/>
                </a:lnTo>
                <a:lnTo>
                  <a:pt x="131699" y="130733"/>
                </a:lnTo>
                <a:lnTo>
                  <a:pt x="137172" y="124345"/>
                </a:lnTo>
                <a:lnTo>
                  <a:pt x="137172" y="5473"/>
                </a:lnTo>
                <a:lnTo>
                  <a:pt x="131699" y="0"/>
                </a:lnTo>
                <a:close/>
              </a:path>
            </a:pathLst>
          </a:custGeom>
          <a:solidFill>
            <a:srgbClr val="F5F6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1818722" y="6181725"/>
            <a:ext cx="62230" cy="96520"/>
          </a:xfrm>
          <a:custGeom>
            <a:avLst/>
            <a:gdLst/>
            <a:ahLst/>
            <a:cxnLst/>
            <a:rect l="l" t="t" r="r" b="b"/>
            <a:pathLst>
              <a:path w="62229" h="96520">
                <a:moveTo>
                  <a:pt x="13728" y="2730"/>
                </a:moveTo>
                <a:lnTo>
                  <a:pt x="0" y="2730"/>
                </a:lnTo>
                <a:lnTo>
                  <a:pt x="0" y="53009"/>
                </a:lnTo>
                <a:lnTo>
                  <a:pt x="13728" y="53009"/>
                </a:lnTo>
                <a:lnTo>
                  <a:pt x="13728" y="2730"/>
                </a:lnTo>
                <a:close/>
              </a:path>
              <a:path w="62229" h="96520">
                <a:moveTo>
                  <a:pt x="42062" y="74955"/>
                </a:moveTo>
                <a:lnTo>
                  <a:pt x="36576" y="69481"/>
                </a:lnTo>
                <a:lnTo>
                  <a:pt x="21945" y="69481"/>
                </a:lnTo>
                <a:lnTo>
                  <a:pt x="16459" y="74955"/>
                </a:lnTo>
                <a:lnTo>
                  <a:pt x="16459" y="82283"/>
                </a:lnTo>
                <a:lnTo>
                  <a:pt x="16459" y="95999"/>
                </a:lnTo>
                <a:lnTo>
                  <a:pt x="42062" y="95999"/>
                </a:lnTo>
                <a:lnTo>
                  <a:pt x="42062" y="74955"/>
                </a:lnTo>
                <a:close/>
              </a:path>
              <a:path w="62229" h="96520">
                <a:moveTo>
                  <a:pt x="62191" y="0"/>
                </a:moveTo>
                <a:lnTo>
                  <a:pt x="48475" y="0"/>
                </a:lnTo>
                <a:lnTo>
                  <a:pt x="48475" y="55765"/>
                </a:lnTo>
                <a:lnTo>
                  <a:pt x="62191" y="55765"/>
                </a:lnTo>
                <a:lnTo>
                  <a:pt x="6219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1818722" y="6465164"/>
            <a:ext cx="62230" cy="97155"/>
          </a:xfrm>
          <a:custGeom>
            <a:avLst/>
            <a:gdLst/>
            <a:ahLst/>
            <a:cxnLst/>
            <a:rect l="l" t="t" r="r" b="b"/>
            <a:pathLst>
              <a:path w="62229" h="97154">
                <a:moveTo>
                  <a:pt x="13728" y="2755"/>
                </a:moveTo>
                <a:lnTo>
                  <a:pt x="0" y="2755"/>
                </a:lnTo>
                <a:lnTo>
                  <a:pt x="0" y="53962"/>
                </a:lnTo>
                <a:lnTo>
                  <a:pt x="13728" y="53962"/>
                </a:lnTo>
                <a:lnTo>
                  <a:pt x="13728" y="2755"/>
                </a:lnTo>
                <a:close/>
              </a:path>
              <a:path w="62229" h="97154">
                <a:moveTo>
                  <a:pt x="42062" y="74993"/>
                </a:moveTo>
                <a:lnTo>
                  <a:pt x="36576" y="69507"/>
                </a:lnTo>
                <a:lnTo>
                  <a:pt x="21945" y="69507"/>
                </a:lnTo>
                <a:lnTo>
                  <a:pt x="16459" y="75907"/>
                </a:lnTo>
                <a:lnTo>
                  <a:pt x="16459" y="82308"/>
                </a:lnTo>
                <a:lnTo>
                  <a:pt x="16459" y="96939"/>
                </a:lnTo>
                <a:lnTo>
                  <a:pt x="42062" y="96939"/>
                </a:lnTo>
                <a:lnTo>
                  <a:pt x="42062" y="74993"/>
                </a:lnTo>
                <a:close/>
              </a:path>
              <a:path w="62229" h="97154">
                <a:moveTo>
                  <a:pt x="62191" y="0"/>
                </a:moveTo>
                <a:lnTo>
                  <a:pt x="48475" y="0"/>
                </a:lnTo>
                <a:lnTo>
                  <a:pt x="48475" y="56705"/>
                </a:lnTo>
                <a:lnTo>
                  <a:pt x="62191" y="56705"/>
                </a:lnTo>
                <a:lnTo>
                  <a:pt x="6219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" name="object 10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28987" y="6113143"/>
            <a:ext cx="89509" cy="263245"/>
          </a:xfrm>
          <a:prstGeom prst="rect">
            <a:avLst/>
          </a:prstGeom>
        </p:spPr>
      </p:pic>
      <p:grpSp>
        <p:nvGrpSpPr>
          <p:cNvPr id="104" name="object 104"/>
          <p:cNvGrpSpPr/>
          <p:nvPr/>
        </p:nvGrpSpPr>
        <p:grpSpPr>
          <a:xfrm>
            <a:off x="9882492" y="6191324"/>
            <a:ext cx="142240" cy="156845"/>
            <a:chOff x="4827892" y="6191323"/>
            <a:chExt cx="142240" cy="156845"/>
          </a:xfrm>
        </p:grpSpPr>
        <p:sp>
          <p:nvSpPr>
            <p:cNvPr id="105" name="object 105"/>
            <p:cNvSpPr/>
            <p:nvPr/>
          </p:nvSpPr>
          <p:spPr>
            <a:xfrm>
              <a:off x="4841163" y="6247603"/>
              <a:ext cx="84455" cy="0"/>
            </a:xfrm>
            <a:custGeom>
              <a:avLst/>
              <a:gdLst/>
              <a:ahLst/>
              <a:cxnLst/>
              <a:rect l="l" t="t" r="r" b="b"/>
              <a:pathLst>
                <a:path w="84454">
                  <a:moveTo>
                    <a:pt x="0" y="0"/>
                  </a:moveTo>
                  <a:lnTo>
                    <a:pt x="84112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27892" y="6191323"/>
              <a:ext cx="141744" cy="156349"/>
            </a:xfrm>
            <a:prstGeom prst="rect">
              <a:avLst/>
            </a:prstGeom>
          </p:spPr>
        </p:pic>
      </p:grpSp>
      <p:grpSp>
        <p:nvGrpSpPr>
          <p:cNvPr id="107" name="object 107"/>
          <p:cNvGrpSpPr/>
          <p:nvPr/>
        </p:nvGrpSpPr>
        <p:grpSpPr>
          <a:xfrm>
            <a:off x="9340266" y="3101553"/>
            <a:ext cx="175895" cy="1050290"/>
            <a:chOff x="4285665" y="3101553"/>
            <a:chExt cx="175895" cy="1050290"/>
          </a:xfrm>
        </p:grpSpPr>
        <p:sp>
          <p:nvSpPr>
            <p:cNvPr id="108" name="object 108"/>
            <p:cNvSpPr/>
            <p:nvPr/>
          </p:nvSpPr>
          <p:spPr>
            <a:xfrm>
              <a:off x="4287951" y="3118446"/>
              <a:ext cx="170180" cy="1028700"/>
            </a:xfrm>
            <a:custGeom>
              <a:avLst/>
              <a:gdLst/>
              <a:ahLst/>
              <a:cxnLst/>
              <a:rect l="l" t="t" r="r" b="b"/>
              <a:pathLst>
                <a:path w="170179" h="1028700">
                  <a:moveTo>
                    <a:pt x="77403" y="1028259"/>
                  </a:moveTo>
                  <a:lnTo>
                    <a:pt x="129932" y="1003122"/>
                  </a:lnTo>
                </a:path>
                <a:path w="170179" h="1028700">
                  <a:moveTo>
                    <a:pt x="45651" y="1009940"/>
                  </a:moveTo>
                  <a:lnTo>
                    <a:pt x="60000" y="1003122"/>
                  </a:lnTo>
                </a:path>
                <a:path w="170179" h="1028700">
                  <a:moveTo>
                    <a:pt x="129932" y="1003122"/>
                  </a:moveTo>
                  <a:lnTo>
                    <a:pt x="170065" y="983917"/>
                  </a:lnTo>
                </a:path>
                <a:path w="170179" h="1028700">
                  <a:moveTo>
                    <a:pt x="60000" y="1003122"/>
                  </a:moveTo>
                  <a:lnTo>
                    <a:pt x="85032" y="991227"/>
                  </a:lnTo>
                  <a:lnTo>
                    <a:pt x="127548" y="971028"/>
                  </a:lnTo>
                  <a:lnTo>
                    <a:pt x="170065" y="950998"/>
                  </a:lnTo>
                </a:path>
                <a:path w="170179" h="1028700">
                  <a:moveTo>
                    <a:pt x="0" y="998547"/>
                  </a:moveTo>
                  <a:lnTo>
                    <a:pt x="42517" y="978114"/>
                  </a:lnTo>
                  <a:lnTo>
                    <a:pt x="85032" y="957852"/>
                  </a:lnTo>
                  <a:lnTo>
                    <a:pt x="127548" y="937591"/>
                  </a:lnTo>
                  <a:lnTo>
                    <a:pt x="170065" y="917166"/>
                  </a:lnTo>
                </a:path>
                <a:path w="170179" h="1028700">
                  <a:moveTo>
                    <a:pt x="0" y="964702"/>
                  </a:moveTo>
                  <a:lnTo>
                    <a:pt x="42517" y="944658"/>
                  </a:lnTo>
                  <a:lnTo>
                    <a:pt x="85032" y="924360"/>
                  </a:lnTo>
                  <a:lnTo>
                    <a:pt x="127548" y="903891"/>
                  </a:lnTo>
                  <a:lnTo>
                    <a:pt x="170065" y="883333"/>
                  </a:lnTo>
                </a:path>
                <a:path w="170179" h="1028700">
                  <a:moveTo>
                    <a:pt x="0" y="931796"/>
                  </a:moveTo>
                  <a:lnTo>
                    <a:pt x="42517" y="911236"/>
                  </a:lnTo>
                  <a:lnTo>
                    <a:pt x="85032" y="890761"/>
                  </a:lnTo>
                  <a:lnTo>
                    <a:pt x="127548" y="870454"/>
                  </a:lnTo>
                  <a:lnTo>
                    <a:pt x="170065" y="850402"/>
                  </a:lnTo>
                </a:path>
                <a:path w="170179" h="1028700">
                  <a:moveTo>
                    <a:pt x="0" y="897963"/>
                  </a:moveTo>
                  <a:lnTo>
                    <a:pt x="42517" y="877525"/>
                  </a:lnTo>
                  <a:lnTo>
                    <a:pt x="85032" y="857263"/>
                  </a:lnTo>
                  <a:lnTo>
                    <a:pt x="127548" y="837006"/>
                  </a:lnTo>
                  <a:lnTo>
                    <a:pt x="170065" y="816582"/>
                  </a:lnTo>
                </a:path>
                <a:path w="170179" h="1028700">
                  <a:moveTo>
                    <a:pt x="0" y="865057"/>
                  </a:moveTo>
                  <a:lnTo>
                    <a:pt x="42517" y="844489"/>
                  </a:lnTo>
                  <a:lnTo>
                    <a:pt x="85032" y="824008"/>
                  </a:lnTo>
                  <a:lnTo>
                    <a:pt x="127548" y="803703"/>
                  </a:lnTo>
                  <a:lnTo>
                    <a:pt x="170065" y="783663"/>
                  </a:lnTo>
                </a:path>
                <a:path w="170179" h="1028700">
                  <a:moveTo>
                    <a:pt x="0" y="831212"/>
                  </a:moveTo>
                  <a:lnTo>
                    <a:pt x="42517" y="810777"/>
                  </a:lnTo>
                  <a:lnTo>
                    <a:pt x="85032" y="790520"/>
                  </a:lnTo>
                  <a:lnTo>
                    <a:pt x="127548" y="770260"/>
                  </a:lnTo>
                  <a:lnTo>
                    <a:pt x="170065" y="749818"/>
                  </a:lnTo>
                </a:path>
                <a:path w="170179" h="1028700">
                  <a:moveTo>
                    <a:pt x="0" y="797379"/>
                  </a:moveTo>
                  <a:lnTo>
                    <a:pt x="42517" y="777348"/>
                  </a:lnTo>
                  <a:lnTo>
                    <a:pt x="85032" y="757146"/>
                  </a:lnTo>
                  <a:lnTo>
                    <a:pt x="127548" y="736943"/>
                  </a:lnTo>
                  <a:lnTo>
                    <a:pt x="170065" y="716912"/>
                  </a:lnTo>
                </a:path>
                <a:path w="170179" h="1028700">
                  <a:moveTo>
                    <a:pt x="0" y="764461"/>
                  </a:moveTo>
                  <a:lnTo>
                    <a:pt x="42517" y="744035"/>
                  </a:lnTo>
                  <a:lnTo>
                    <a:pt x="85032" y="723775"/>
                  </a:lnTo>
                  <a:lnTo>
                    <a:pt x="127548" y="703512"/>
                  </a:lnTo>
                  <a:lnTo>
                    <a:pt x="170065" y="683079"/>
                  </a:lnTo>
                </a:path>
                <a:path w="170179" h="1028700">
                  <a:moveTo>
                    <a:pt x="0" y="730641"/>
                  </a:moveTo>
                  <a:lnTo>
                    <a:pt x="42517" y="710617"/>
                  </a:lnTo>
                  <a:lnTo>
                    <a:pt x="85032" y="690510"/>
                  </a:lnTo>
                  <a:lnTo>
                    <a:pt x="127548" y="670578"/>
                  </a:lnTo>
                  <a:lnTo>
                    <a:pt x="170065" y="651075"/>
                  </a:lnTo>
                </a:path>
                <a:path w="170179" h="1028700">
                  <a:moveTo>
                    <a:pt x="0" y="697710"/>
                  </a:moveTo>
                  <a:lnTo>
                    <a:pt x="42517" y="677807"/>
                  </a:lnTo>
                  <a:lnTo>
                    <a:pt x="85032" y="657819"/>
                  </a:lnTo>
                  <a:lnTo>
                    <a:pt x="127548" y="637659"/>
                  </a:lnTo>
                  <a:lnTo>
                    <a:pt x="170065" y="617242"/>
                  </a:lnTo>
                </a:path>
                <a:path w="170179" h="1028700">
                  <a:moveTo>
                    <a:pt x="0" y="664791"/>
                  </a:moveTo>
                  <a:lnTo>
                    <a:pt x="42517" y="644760"/>
                  </a:lnTo>
                  <a:lnTo>
                    <a:pt x="85032" y="624558"/>
                  </a:lnTo>
                  <a:lnTo>
                    <a:pt x="127548" y="604355"/>
                  </a:lnTo>
                  <a:lnTo>
                    <a:pt x="170065" y="584324"/>
                  </a:lnTo>
                </a:path>
                <a:path w="170179" h="1028700">
                  <a:moveTo>
                    <a:pt x="0" y="631873"/>
                  </a:moveTo>
                  <a:lnTo>
                    <a:pt x="42517" y="611442"/>
                  </a:lnTo>
                  <a:lnTo>
                    <a:pt x="85032" y="591182"/>
                  </a:lnTo>
                  <a:lnTo>
                    <a:pt x="127548" y="570922"/>
                  </a:lnTo>
                  <a:lnTo>
                    <a:pt x="170065" y="550491"/>
                  </a:lnTo>
                </a:path>
                <a:path w="170179" h="1028700">
                  <a:moveTo>
                    <a:pt x="0" y="598040"/>
                  </a:moveTo>
                  <a:lnTo>
                    <a:pt x="42517" y="578009"/>
                  </a:lnTo>
                  <a:lnTo>
                    <a:pt x="85032" y="557806"/>
                  </a:lnTo>
                  <a:lnTo>
                    <a:pt x="127548" y="537604"/>
                  </a:lnTo>
                  <a:lnTo>
                    <a:pt x="170065" y="517573"/>
                  </a:lnTo>
                </a:path>
                <a:path w="170179" h="1028700">
                  <a:moveTo>
                    <a:pt x="0" y="565122"/>
                  </a:moveTo>
                  <a:lnTo>
                    <a:pt x="42517" y="544690"/>
                  </a:lnTo>
                  <a:lnTo>
                    <a:pt x="85032" y="524431"/>
                  </a:lnTo>
                  <a:lnTo>
                    <a:pt x="127548" y="504171"/>
                  </a:lnTo>
                  <a:lnTo>
                    <a:pt x="170065" y="483740"/>
                  </a:lnTo>
                </a:path>
                <a:path w="170179" h="1028700">
                  <a:moveTo>
                    <a:pt x="0" y="531289"/>
                  </a:moveTo>
                  <a:lnTo>
                    <a:pt x="42517" y="511243"/>
                  </a:lnTo>
                  <a:lnTo>
                    <a:pt x="85032" y="490941"/>
                  </a:lnTo>
                  <a:lnTo>
                    <a:pt x="127548" y="470467"/>
                  </a:lnTo>
                  <a:lnTo>
                    <a:pt x="170065" y="449907"/>
                  </a:lnTo>
                </a:path>
                <a:path w="170179" h="1028700">
                  <a:moveTo>
                    <a:pt x="0" y="498370"/>
                  </a:moveTo>
                  <a:lnTo>
                    <a:pt x="42517" y="477811"/>
                  </a:lnTo>
                  <a:lnTo>
                    <a:pt x="85032" y="457337"/>
                  </a:lnTo>
                  <a:lnTo>
                    <a:pt x="127548" y="437034"/>
                  </a:lnTo>
                  <a:lnTo>
                    <a:pt x="170065" y="416989"/>
                  </a:lnTo>
                </a:path>
                <a:path w="170179" h="1028700">
                  <a:moveTo>
                    <a:pt x="0" y="464538"/>
                  </a:moveTo>
                  <a:lnTo>
                    <a:pt x="42517" y="444106"/>
                  </a:lnTo>
                  <a:lnTo>
                    <a:pt x="85032" y="423847"/>
                  </a:lnTo>
                  <a:lnTo>
                    <a:pt x="127548" y="403587"/>
                  </a:lnTo>
                  <a:lnTo>
                    <a:pt x="170065" y="383156"/>
                  </a:lnTo>
                </a:path>
                <a:path w="170179" h="1028700">
                  <a:moveTo>
                    <a:pt x="0" y="430705"/>
                  </a:moveTo>
                  <a:lnTo>
                    <a:pt x="42517" y="410674"/>
                  </a:lnTo>
                  <a:lnTo>
                    <a:pt x="85032" y="390471"/>
                  </a:lnTo>
                  <a:lnTo>
                    <a:pt x="127548" y="370269"/>
                  </a:lnTo>
                  <a:lnTo>
                    <a:pt x="170065" y="350238"/>
                  </a:lnTo>
                </a:path>
                <a:path w="170179" h="1028700">
                  <a:moveTo>
                    <a:pt x="0" y="397786"/>
                  </a:moveTo>
                  <a:lnTo>
                    <a:pt x="42517" y="377355"/>
                  </a:lnTo>
                  <a:lnTo>
                    <a:pt x="85032" y="357096"/>
                  </a:lnTo>
                  <a:lnTo>
                    <a:pt x="127548" y="336836"/>
                  </a:lnTo>
                  <a:lnTo>
                    <a:pt x="170065" y="316405"/>
                  </a:lnTo>
                </a:path>
                <a:path w="170179" h="1028700">
                  <a:moveTo>
                    <a:pt x="0" y="363954"/>
                  </a:moveTo>
                  <a:lnTo>
                    <a:pt x="42517" y="343923"/>
                  </a:lnTo>
                  <a:lnTo>
                    <a:pt x="85032" y="323720"/>
                  </a:lnTo>
                  <a:lnTo>
                    <a:pt x="127548" y="303517"/>
                  </a:lnTo>
                  <a:lnTo>
                    <a:pt x="170065" y="283486"/>
                  </a:lnTo>
                </a:path>
                <a:path w="170179" h="1028700">
                  <a:moveTo>
                    <a:pt x="0" y="331035"/>
                  </a:moveTo>
                  <a:lnTo>
                    <a:pt x="42517" y="310604"/>
                  </a:lnTo>
                  <a:lnTo>
                    <a:pt x="85032" y="290344"/>
                  </a:lnTo>
                  <a:lnTo>
                    <a:pt x="127548" y="270085"/>
                  </a:lnTo>
                  <a:lnTo>
                    <a:pt x="170065" y="249654"/>
                  </a:lnTo>
                </a:path>
                <a:path w="170179" h="1028700">
                  <a:moveTo>
                    <a:pt x="0" y="297202"/>
                  </a:moveTo>
                  <a:lnTo>
                    <a:pt x="42517" y="277171"/>
                  </a:lnTo>
                  <a:lnTo>
                    <a:pt x="85032" y="256969"/>
                  </a:lnTo>
                  <a:lnTo>
                    <a:pt x="127548" y="236766"/>
                  </a:lnTo>
                  <a:lnTo>
                    <a:pt x="170065" y="216735"/>
                  </a:lnTo>
                </a:path>
                <a:path w="170179" h="1028700">
                  <a:moveTo>
                    <a:pt x="0" y="264284"/>
                  </a:moveTo>
                  <a:lnTo>
                    <a:pt x="42517" y="243853"/>
                  </a:lnTo>
                  <a:lnTo>
                    <a:pt x="85032" y="223593"/>
                  </a:lnTo>
                  <a:lnTo>
                    <a:pt x="127548" y="203334"/>
                  </a:lnTo>
                  <a:lnTo>
                    <a:pt x="170065" y="182902"/>
                  </a:lnTo>
                </a:path>
                <a:path w="170179" h="1028700">
                  <a:moveTo>
                    <a:pt x="0" y="230451"/>
                  </a:moveTo>
                  <a:lnTo>
                    <a:pt x="42517" y="210420"/>
                  </a:lnTo>
                  <a:lnTo>
                    <a:pt x="85032" y="190218"/>
                  </a:lnTo>
                  <a:lnTo>
                    <a:pt x="127548" y="170015"/>
                  </a:lnTo>
                  <a:lnTo>
                    <a:pt x="170065" y="149984"/>
                  </a:lnTo>
                </a:path>
                <a:path w="170179" h="1028700">
                  <a:moveTo>
                    <a:pt x="0" y="197533"/>
                  </a:moveTo>
                  <a:lnTo>
                    <a:pt x="42517" y="177102"/>
                  </a:lnTo>
                  <a:lnTo>
                    <a:pt x="85032" y="156842"/>
                  </a:lnTo>
                  <a:lnTo>
                    <a:pt x="127548" y="136582"/>
                  </a:lnTo>
                  <a:lnTo>
                    <a:pt x="170065" y="116151"/>
                  </a:lnTo>
                </a:path>
                <a:path w="170179" h="1028700">
                  <a:moveTo>
                    <a:pt x="0" y="163700"/>
                  </a:moveTo>
                  <a:lnTo>
                    <a:pt x="42517" y="143655"/>
                  </a:lnTo>
                  <a:lnTo>
                    <a:pt x="85032" y="123352"/>
                  </a:lnTo>
                  <a:lnTo>
                    <a:pt x="127548" y="102878"/>
                  </a:lnTo>
                  <a:lnTo>
                    <a:pt x="170065" y="82318"/>
                  </a:lnTo>
                </a:path>
                <a:path w="170179" h="1028700">
                  <a:moveTo>
                    <a:pt x="0" y="130782"/>
                  </a:moveTo>
                  <a:lnTo>
                    <a:pt x="42517" y="110222"/>
                  </a:lnTo>
                  <a:lnTo>
                    <a:pt x="85032" y="89748"/>
                  </a:lnTo>
                  <a:lnTo>
                    <a:pt x="127548" y="69445"/>
                  </a:lnTo>
                  <a:lnTo>
                    <a:pt x="170065" y="49400"/>
                  </a:lnTo>
                </a:path>
                <a:path w="170179" h="1028700">
                  <a:moveTo>
                    <a:pt x="0" y="96949"/>
                  </a:moveTo>
                  <a:lnTo>
                    <a:pt x="42517" y="76903"/>
                  </a:lnTo>
                  <a:lnTo>
                    <a:pt x="85032" y="56601"/>
                  </a:lnTo>
                  <a:lnTo>
                    <a:pt x="127548" y="36127"/>
                  </a:lnTo>
                  <a:lnTo>
                    <a:pt x="170065" y="15567"/>
                  </a:lnTo>
                </a:path>
                <a:path w="170179" h="1028700">
                  <a:moveTo>
                    <a:pt x="0" y="64030"/>
                  </a:moveTo>
                  <a:lnTo>
                    <a:pt x="42517" y="43471"/>
                  </a:lnTo>
                  <a:lnTo>
                    <a:pt x="85032" y="22997"/>
                  </a:lnTo>
                  <a:lnTo>
                    <a:pt x="121648" y="5511"/>
                  </a:lnTo>
                </a:path>
                <a:path w="170179" h="1028700">
                  <a:moveTo>
                    <a:pt x="0" y="30198"/>
                  </a:moveTo>
                  <a:lnTo>
                    <a:pt x="51587" y="5511"/>
                  </a:lnTo>
                </a:path>
                <a:path w="170179" h="1028700">
                  <a:moveTo>
                    <a:pt x="121648" y="5511"/>
                  </a:moveTo>
                  <a:lnTo>
                    <a:pt x="127548" y="2694"/>
                  </a:lnTo>
                  <a:lnTo>
                    <a:pt x="133263" y="0"/>
                  </a:lnTo>
                </a:path>
                <a:path w="170179" h="1028700">
                  <a:moveTo>
                    <a:pt x="51587" y="5511"/>
                  </a:moveTo>
                  <a:lnTo>
                    <a:pt x="61347" y="84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287951" y="3103839"/>
              <a:ext cx="171450" cy="1045210"/>
            </a:xfrm>
            <a:custGeom>
              <a:avLst/>
              <a:gdLst/>
              <a:ahLst/>
              <a:cxnLst/>
              <a:rect l="l" t="t" r="r" b="b"/>
              <a:pathLst>
                <a:path w="171450" h="1045210">
                  <a:moveTo>
                    <a:pt x="0" y="6400"/>
                  </a:moveTo>
                  <a:lnTo>
                    <a:pt x="47548" y="20116"/>
                  </a:lnTo>
                  <a:lnTo>
                    <a:pt x="106984" y="0"/>
                  </a:lnTo>
                  <a:lnTo>
                    <a:pt x="139890" y="18288"/>
                  </a:lnTo>
                  <a:lnTo>
                    <a:pt x="170992" y="6400"/>
                  </a:lnTo>
                  <a:lnTo>
                    <a:pt x="170992" y="1034186"/>
                  </a:lnTo>
                  <a:lnTo>
                    <a:pt x="129832" y="1024128"/>
                  </a:lnTo>
                  <a:lnTo>
                    <a:pt x="81381" y="1045159"/>
                  </a:lnTo>
                  <a:lnTo>
                    <a:pt x="33832" y="1017727"/>
                  </a:lnTo>
                  <a:lnTo>
                    <a:pt x="0" y="1034186"/>
                  </a:lnTo>
                  <a:lnTo>
                    <a:pt x="0" y="640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0" name="object 1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82492" y="6191324"/>
            <a:ext cx="141744" cy="156349"/>
          </a:xfrm>
          <a:prstGeom prst="rect">
            <a:avLst/>
          </a:prstGeom>
        </p:spPr>
      </p:pic>
      <p:sp>
        <p:nvSpPr>
          <p:cNvPr id="111" name="object 111"/>
          <p:cNvSpPr/>
          <p:nvPr/>
        </p:nvSpPr>
        <p:spPr>
          <a:xfrm>
            <a:off x="10122535" y="6085710"/>
            <a:ext cx="99695" cy="307340"/>
          </a:xfrm>
          <a:custGeom>
            <a:avLst/>
            <a:gdLst/>
            <a:ahLst/>
            <a:cxnLst/>
            <a:rect l="l" t="t" r="r" b="b"/>
            <a:pathLst>
              <a:path w="99695" h="307339">
                <a:moveTo>
                  <a:pt x="49377" y="307225"/>
                </a:moveTo>
                <a:lnTo>
                  <a:pt x="68811" y="295050"/>
                </a:lnTo>
                <a:lnTo>
                  <a:pt x="84809" y="261958"/>
                </a:lnTo>
                <a:lnTo>
                  <a:pt x="95660" y="213094"/>
                </a:lnTo>
                <a:lnTo>
                  <a:pt x="99656" y="153606"/>
                </a:lnTo>
                <a:lnTo>
                  <a:pt x="95660" y="94120"/>
                </a:lnTo>
                <a:lnTo>
                  <a:pt x="84809" y="45261"/>
                </a:lnTo>
                <a:lnTo>
                  <a:pt x="68811" y="12172"/>
                </a:lnTo>
                <a:lnTo>
                  <a:pt x="49377" y="0"/>
                </a:lnTo>
                <a:lnTo>
                  <a:pt x="30089" y="12172"/>
                </a:lnTo>
                <a:lnTo>
                  <a:pt x="14401" y="45261"/>
                </a:lnTo>
                <a:lnTo>
                  <a:pt x="3857" y="94120"/>
                </a:lnTo>
                <a:lnTo>
                  <a:pt x="0" y="153606"/>
                </a:lnTo>
                <a:lnTo>
                  <a:pt x="3857" y="213094"/>
                </a:lnTo>
                <a:lnTo>
                  <a:pt x="14401" y="261958"/>
                </a:lnTo>
                <a:lnTo>
                  <a:pt x="30089" y="295050"/>
                </a:lnTo>
                <a:lnTo>
                  <a:pt x="49377" y="307225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049383" y="6368260"/>
            <a:ext cx="55880" cy="59690"/>
          </a:xfrm>
          <a:custGeom>
            <a:avLst/>
            <a:gdLst/>
            <a:ahLst/>
            <a:cxnLst/>
            <a:rect l="l" t="t" r="r" b="b"/>
            <a:pathLst>
              <a:path w="55879" h="59689">
                <a:moveTo>
                  <a:pt x="0" y="59423"/>
                </a:moveTo>
                <a:lnTo>
                  <a:pt x="19202" y="59423"/>
                </a:lnTo>
                <a:lnTo>
                  <a:pt x="19202" y="0"/>
                </a:lnTo>
                <a:lnTo>
                  <a:pt x="0" y="0"/>
                </a:lnTo>
                <a:lnTo>
                  <a:pt x="0" y="59423"/>
                </a:lnTo>
                <a:close/>
              </a:path>
              <a:path w="55879" h="59689">
                <a:moveTo>
                  <a:pt x="19202" y="59423"/>
                </a:moveTo>
                <a:lnTo>
                  <a:pt x="55791" y="21005"/>
                </a:lnTo>
                <a:lnTo>
                  <a:pt x="40933" y="19652"/>
                </a:lnTo>
                <a:lnTo>
                  <a:pt x="31657" y="15646"/>
                </a:lnTo>
                <a:lnTo>
                  <a:pt x="25301" y="9068"/>
                </a:lnTo>
                <a:lnTo>
                  <a:pt x="19202" y="0"/>
                </a:lnTo>
                <a:lnTo>
                  <a:pt x="19202" y="59423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3" name="object 113"/>
          <p:cNvGrpSpPr/>
          <p:nvPr/>
        </p:nvGrpSpPr>
        <p:grpSpPr>
          <a:xfrm>
            <a:off x="9834054" y="6110857"/>
            <a:ext cx="381000" cy="348615"/>
            <a:chOff x="4779454" y="6110856"/>
            <a:chExt cx="381000" cy="348615"/>
          </a:xfrm>
        </p:grpSpPr>
        <p:sp>
          <p:nvSpPr>
            <p:cNvPr id="114" name="object 114"/>
            <p:cNvSpPr/>
            <p:nvPr/>
          </p:nvSpPr>
          <p:spPr>
            <a:xfrm>
              <a:off x="4781740" y="6368260"/>
              <a:ext cx="327660" cy="88900"/>
            </a:xfrm>
            <a:custGeom>
              <a:avLst/>
              <a:gdLst/>
              <a:ahLst/>
              <a:cxnLst/>
              <a:rect l="l" t="t" r="r" b="b"/>
              <a:pathLst>
                <a:path w="327660" h="88900">
                  <a:moveTo>
                    <a:pt x="40233" y="59423"/>
                  </a:moveTo>
                  <a:lnTo>
                    <a:pt x="59423" y="59423"/>
                  </a:lnTo>
                  <a:lnTo>
                    <a:pt x="59423" y="0"/>
                  </a:lnTo>
                  <a:lnTo>
                    <a:pt x="40233" y="0"/>
                  </a:lnTo>
                  <a:lnTo>
                    <a:pt x="40233" y="59423"/>
                  </a:lnTo>
                  <a:close/>
                </a:path>
                <a:path w="327660" h="88900">
                  <a:moveTo>
                    <a:pt x="59423" y="59423"/>
                  </a:moveTo>
                  <a:lnTo>
                    <a:pt x="96900" y="21005"/>
                  </a:lnTo>
                  <a:lnTo>
                    <a:pt x="81661" y="19652"/>
                  </a:lnTo>
                  <a:lnTo>
                    <a:pt x="72332" y="15646"/>
                  </a:lnTo>
                  <a:lnTo>
                    <a:pt x="65918" y="9068"/>
                  </a:lnTo>
                  <a:lnTo>
                    <a:pt x="59423" y="0"/>
                  </a:lnTo>
                  <a:lnTo>
                    <a:pt x="59423" y="59423"/>
                  </a:lnTo>
                  <a:close/>
                </a:path>
                <a:path w="327660" h="88900">
                  <a:moveTo>
                    <a:pt x="0" y="88671"/>
                  </a:moveTo>
                  <a:lnTo>
                    <a:pt x="264236" y="88671"/>
                  </a:lnTo>
                  <a:lnTo>
                    <a:pt x="264236" y="70396"/>
                  </a:lnTo>
                  <a:lnTo>
                    <a:pt x="0" y="70396"/>
                  </a:lnTo>
                  <a:lnTo>
                    <a:pt x="0" y="88671"/>
                  </a:lnTo>
                  <a:close/>
                </a:path>
                <a:path w="327660" h="88900">
                  <a:moveTo>
                    <a:pt x="264236" y="69468"/>
                  </a:moveTo>
                  <a:lnTo>
                    <a:pt x="311784" y="21005"/>
                  </a:lnTo>
                  <a:lnTo>
                    <a:pt x="327342" y="21945"/>
                  </a:lnTo>
                  <a:lnTo>
                    <a:pt x="264236" y="87782"/>
                  </a:lnTo>
                  <a:lnTo>
                    <a:pt x="264236" y="6946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8450" y="6110856"/>
              <a:ext cx="81381" cy="255117"/>
            </a:xfrm>
            <a:prstGeom prst="rect">
              <a:avLst/>
            </a:prstGeom>
          </p:spPr>
        </p:pic>
      </p:grpSp>
      <p:grpSp>
        <p:nvGrpSpPr>
          <p:cNvPr id="116" name="object 116"/>
          <p:cNvGrpSpPr/>
          <p:nvPr/>
        </p:nvGrpSpPr>
        <p:grpSpPr>
          <a:xfrm>
            <a:off x="11740566" y="6130973"/>
            <a:ext cx="221615" cy="490220"/>
            <a:chOff x="6685965" y="6130973"/>
            <a:chExt cx="221615" cy="490220"/>
          </a:xfrm>
        </p:grpSpPr>
        <p:sp>
          <p:nvSpPr>
            <p:cNvPr id="117" name="object 117"/>
            <p:cNvSpPr/>
            <p:nvPr/>
          </p:nvSpPr>
          <p:spPr>
            <a:xfrm>
              <a:off x="6688251" y="6133259"/>
              <a:ext cx="217170" cy="485775"/>
            </a:xfrm>
            <a:custGeom>
              <a:avLst/>
              <a:gdLst/>
              <a:ahLst/>
              <a:cxnLst/>
              <a:rect l="l" t="t" r="r" b="b"/>
              <a:pathLst>
                <a:path w="217170" h="485775">
                  <a:moveTo>
                    <a:pt x="9143" y="0"/>
                  </a:moveTo>
                  <a:lnTo>
                    <a:pt x="207556" y="0"/>
                  </a:lnTo>
                  <a:lnTo>
                    <a:pt x="213042" y="0"/>
                  </a:lnTo>
                  <a:lnTo>
                    <a:pt x="216712" y="7289"/>
                  </a:lnTo>
                  <a:lnTo>
                    <a:pt x="216712" y="15519"/>
                  </a:lnTo>
                  <a:lnTo>
                    <a:pt x="216712" y="470001"/>
                  </a:lnTo>
                  <a:lnTo>
                    <a:pt x="216712" y="478205"/>
                  </a:lnTo>
                  <a:lnTo>
                    <a:pt x="213042" y="485546"/>
                  </a:lnTo>
                  <a:lnTo>
                    <a:pt x="207556" y="485546"/>
                  </a:lnTo>
                  <a:lnTo>
                    <a:pt x="9143" y="485546"/>
                  </a:lnTo>
                  <a:lnTo>
                    <a:pt x="3644" y="485546"/>
                  </a:lnTo>
                  <a:lnTo>
                    <a:pt x="0" y="478205"/>
                  </a:lnTo>
                  <a:lnTo>
                    <a:pt x="0" y="470001"/>
                  </a:lnTo>
                  <a:lnTo>
                    <a:pt x="0" y="15519"/>
                  </a:lnTo>
                  <a:lnTo>
                    <a:pt x="0" y="7289"/>
                  </a:lnTo>
                  <a:lnTo>
                    <a:pt x="3644" y="0"/>
                  </a:lnTo>
                  <a:lnTo>
                    <a:pt x="9143" y="0"/>
                  </a:lnTo>
                  <a:close/>
                </a:path>
                <a:path w="217170" h="485775">
                  <a:moveTo>
                    <a:pt x="53022" y="31076"/>
                  </a:moveTo>
                  <a:lnTo>
                    <a:pt x="163652" y="31076"/>
                  </a:lnTo>
                  <a:lnTo>
                    <a:pt x="171005" y="31076"/>
                  </a:lnTo>
                  <a:lnTo>
                    <a:pt x="176479" y="37477"/>
                  </a:lnTo>
                  <a:lnTo>
                    <a:pt x="176479" y="44792"/>
                  </a:lnTo>
                  <a:lnTo>
                    <a:pt x="176479" y="149047"/>
                  </a:lnTo>
                  <a:lnTo>
                    <a:pt x="176479" y="156337"/>
                  </a:lnTo>
                  <a:lnTo>
                    <a:pt x="171005" y="161848"/>
                  </a:lnTo>
                  <a:lnTo>
                    <a:pt x="163652" y="161848"/>
                  </a:lnTo>
                  <a:lnTo>
                    <a:pt x="53022" y="161848"/>
                  </a:lnTo>
                  <a:lnTo>
                    <a:pt x="45707" y="161848"/>
                  </a:lnTo>
                  <a:lnTo>
                    <a:pt x="39306" y="156337"/>
                  </a:lnTo>
                  <a:lnTo>
                    <a:pt x="39306" y="149047"/>
                  </a:lnTo>
                  <a:lnTo>
                    <a:pt x="39306" y="44792"/>
                  </a:lnTo>
                  <a:lnTo>
                    <a:pt x="39306" y="37477"/>
                  </a:lnTo>
                  <a:lnTo>
                    <a:pt x="45707" y="31076"/>
                  </a:lnTo>
                  <a:lnTo>
                    <a:pt x="53022" y="31076"/>
                  </a:lnTo>
                  <a:close/>
                </a:path>
                <a:path w="217170" h="485775">
                  <a:moveTo>
                    <a:pt x="53022" y="315468"/>
                  </a:moveTo>
                  <a:lnTo>
                    <a:pt x="163652" y="315468"/>
                  </a:lnTo>
                  <a:lnTo>
                    <a:pt x="171005" y="315468"/>
                  </a:lnTo>
                  <a:lnTo>
                    <a:pt x="176479" y="320941"/>
                  </a:lnTo>
                  <a:lnTo>
                    <a:pt x="176479" y="328256"/>
                  </a:lnTo>
                  <a:lnTo>
                    <a:pt x="176479" y="432485"/>
                  </a:lnTo>
                  <a:lnTo>
                    <a:pt x="176479" y="439813"/>
                  </a:lnTo>
                  <a:lnTo>
                    <a:pt x="171005" y="446201"/>
                  </a:lnTo>
                  <a:lnTo>
                    <a:pt x="163652" y="446201"/>
                  </a:lnTo>
                  <a:lnTo>
                    <a:pt x="53022" y="446201"/>
                  </a:lnTo>
                  <a:lnTo>
                    <a:pt x="45707" y="446201"/>
                  </a:lnTo>
                  <a:lnTo>
                    <a:pt x="39306" y="439813"/>
                  </a:lnTo>
                  <a:lnTo>
                    <a:pt x="39306" y="432485"/>
                  </a:lnTo>
                  <a:lnTo>
                    <a:pt x="39306" y="328256"/>
                  </a:lnTo>
                  <a:lnTo>
                    <a:pt x="39306" y="320941"/>
                  </a:lnTo>
                  <a:lnTo>
                    <a:pt x="45707" y="315468"/>
                  </a:lnTo>
                  <a:lnTo>
                    <a:pt x="53022" y="31546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6764121" y="6181725"/>
              <a:ext cx="62230" cy="381000"/>
            </a:xfrm>
            <a:custGeom>
              <a:avLst/>
              <a:gdLst/>
              <a:ahLst/>
              <a:cxnLst/>
              <a:rect l="l" t="t" r="r" b="b"/>
              <a:pathLst>
                <a:path w="62229" h="381000">
                  <a:moveTo>
                    <a:pt x="13728" y="286194"/>
                  </a:moveTo>
                  <a:lnTo>
                    <a:pt x="0" y="286194"/>
                  </a:lnTo>
                  <a:lnTo>
                    <a:pt x="0" y="337400"/>
                  </a:lnTo>
                  <a:lnTo>
                    <a:pt x="13728" y="337400"/>
                  </a:lnTo>
                  <a:lnTo>
                    <a:pt x="13728" y="286194"/>
                  </a:lnTo>
                  <a:close/>
                </a:path>
                <a:path w="62229" h="381000">
                  <a:moveTo>
                    <a:pt x="13728" y="2730"/>
                  </a:moveTo>
                  <a:lnTo>
                    <a:pt x="0" y="2730"/>
                  </a:lnTo>
                  <a:lnTo>
                    <a:pt x="0" y="53009"/>
                  </a:lnTo>
                  <a:lnTo>
                    <a:pt x="13728" y="53009"/>
                  </a:lnTo>
                  <a:lnTo>
                    <a:pt x="13728" y="2730"/>
                  </a:lnTo>
                  <a:close/>
                </a:path>
                <a:path w="62229" h="381000">
                  <a:moveTo>
                    <a:pt x="42062" y="358432"/>
                  </a:moveTo>
                  <a:lnTo>
                    <a:pt x="36576" y="352945"/>
                  </a:lnTo>
                  <a:lnTo>
                    <a:pt x="21945" y="352945"/>
                  </a:lnTo>
                  <a:lnTo>
                    <a:pt x="16459" y="359346"/>
                  </a:lnTo>
                  <a:lnTo>
                    <a:pt x="16459" y="365747"/>
                  </a:lnTo>
                  <a:lnTo>
                    <a:pt x="16459" y="380377"/>
                  </a:lnTo>
                  <a:lnTo>
                    <a:pt x="42062" y="380377"/>
                  </a:lnTo>
                  <a:lnTo>
                    <a:pt x="42062" y="358432"/>
                  </a:lnTo>
                  <a:close/>
                </a:path>
                <a:path w="62229" h="381000">
                  <a:moveTo>
                    <a:pt x="42062" y="74955"/>
                  </a:moveTo>
                  <a:lnTo>
                    <a:pt x="36576" y="69481"/>
                  </a:lnTo>
                  <a:lnTo>
                    <a:pt x="21945" y="69481"/>
                  </a:lnTo>
                  <a:lnTo>
                    <a:pt x="16459" y="74955"/>
                  </a:lnTo>
                  <a:lnTo>
                    <a:pt x="16459" y="82283"/>
                  </a:lnTo>
                  <a:lnTo>
                    <a:pt x="16459" y="95999"/>
                  </a:lnTo>
                  <a:lnTo>
                    <a:pt x="42062" y="95999"/>
                  </a:lnTo>
                  <a:lnTo>
                    <a:pt x="42062" y="74955"/>
                  </a:lnTo>
                  <a:close/>
                </a:path>
                <a:path w="62229" h="381000">
                  <a:moveTo>
                    <a:pt x="62191" y="283438"/>
                  </a:moveTo>
                  <a:lnTo>
                    <a:pt x="48475" y="283438"/>
                  </a:lnTo>
                  <a:lnTo>
                    <a:pt x="48475" y="340144"/>
                  </a:lnTo>
                  <a:lnTo>
                    <a:pt x="62191" y="340144"/>
                  </a:lnTo>
                  <a:lnTo>
                    <a:pt x="62191" y="283438"/>
                  </a:lnTo>
                  <a:close/>
                </a:path>
                <a:path w="62229" h="381000">
                  <a:moveTo>
                    <a:pt x="62191" y="0"/>
                  </a:moveTo>
                  <a:lnTo>
                    <a:pt x="48475" y="0"/>
                  </a:lnTo>
                  <a:lnTo>
                    <a:pt x="48475" y="55765"/>
                  </a:lnTo>
                  <a:lnTo>
                    <a:pt x="62191" y="55765"/>
                  </a:lnTo>
                  <a:lnTo>
                    <a:pt x="6219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9" name="object 119"/>
          <p:cNvGrpSpPr/>
          <p:nvPr/>
        </p:nvGrpSpPr>
        <p:grpSpPr>
          <a:xfrm>
            <a:off x="8220113" y="5709411"/>
            <a:ext cx="726440" cy="1056640"/>
            <a:chOff x="3165513" y="5709411"/>
            <a:chExt cx="726440" cy="1056640"/>
          </a:xfrm>
        </p:grpSpPr>
        <p:sp>
          <p:nvSpPr>
            <p:cNvPr id="120" name="object 120"/>
            <p:cNvSpPr/>
            <p:nvPr/>
          </p:nvSpPr>
          <p:spPr>
            <a:xfrm>
              <a:off x="3167799" y="5711697"/>
              <a:ext cx="721995" cy="1052195"/>
            </a:xfrm>
            <a:custGeom>
              <a:avLst/>
              <a:gdLst/>
              <a:ahLst/>
              <a:cxnLst/>
              <a:rect l="l" t="t" r="r" b="b"/>
              <a:pathLst>
                <a:path w="721995" h="1052195">
                  <a:moveTo>
                    <a:pt x="721461" y="0"/>
                  </a:moveTo>
                  <a:lnTo>
                    <a:pt x="0" y="0"/>
                  </a:lnTo>
                  <a:lnTo>
                    <a:pt x="0" y="1051572"/>
                  </a:lnTo>
                  <a:lnTo>
                    <a:pt x="721461" y="1051572"/>
                  </a:lnTo>
                  <a:lnTo>
                    <a:pt x="72146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167799" y="5711697"/>
              <a:ext cx="721995" cy="1052195"/>
            </a:xfrm>
            <a:custGeom>
              <a:avLst/>
              <a:gdLst/>
              <a:ahLst/>
              <a:cxnLst/>
              <a:rect l="l" t="t" r="r" b="b"/>
              <a:pathLst>
                <a:path w="721995" h="1052195">
                  <a:moveTo>
                    <a:pt x="0" y="1051572"/>
                  </a:moveTo>
                  <a:lnTo>
                    <a:pt x="721461" y="1051572"/>
                  </a:lnTo>
                  <a:lnTo>
                    <a:pt x="721461" y="0"/>
                  </a:lnTo>
                  <a:lnTo>
                    <a:pt x="0" y="0"/>
                  </a:lnTo>
                  <a:lnTo>
                    <a:pt x="0" y="105157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184258" y="5730011"/>
              <a:ext cx="688975" cy="1017269"/>
            </a:xfrm>
            <a:custGeom>
              <a:avLst/>
              <a:gdLst/>
              <a:ahLst/>
              <a:cxnLst/>
              <a:rect l="l" t="t" r="r" b="b"/>
              <a:pathLst>
                <a:path w="688975" h="1017270">
                  <a:moveTo>
                    <a:pt x="688543" y="0"/>
                  </a:moveTo>
                  <a:lnTo>
                    <a:pt x="0" y="0"/>
                  </a:lnTo>
                  <a:lnTo>
                    <a:pt x="0" y="1016787"/>
                  </a:lnTo>
                  <a:lnTo>
                    <a:pt x="688543" y="1016787"/>
                  </a:lnTo>
                  <a:lnTo>
                    <a:pt x="688543" y="0"/>
                  </a:lnTo>
                  <a:close/>
                </a:path>
              </a:pathLst>
            </a:custGeom>
            <a:solidFill>
              <a:srgbClr val="C4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184258" y="5730011"/>
              <a:ext cx="688975" cy="1017269"/>
            </a:xfrm>
            <a:custGeom>
              <a:avLst/>
              <a:gdLst/>
              <a:ahLst/>
              <a:cxnLst/>
              <a:rect l="l" t="t" r="r" b="b"/>
              <a:pathLst>
                <a:path w="688975" h="1017270">
                  <a:moveTo>
                    <a:pt x="688543" y="1016787"/>
                  </a:moveTo>
                  <a:lnTo>
                    <a:pt x="0" y="1016787"/>
                  </a:lnTo>
                  <a:lnTo>
                    <a:pt x="0" y="0"/>
                  </a:lnTo>
                  <a:lnTo>
                    <a:pt x="688543" y="0"/>
                  </a:lnTo>
                  <a:lnTo>
                    <a:pt x="688543" y="101678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201631" y="5746457"/>
              <a:ext cx="655320" cy="982980"/>
            </a:xfrm>
            <a:custGeom>
              <a:avLst/>
              <a:gdLst/>
              <a:ahLst/>
              <a:cxnLst/>
              <a:rect l="l" t="t" r="r" b="b"/>
              <a:pathLst>
                <a:path w="655320" h="982979">
                  <a:moveTo>
                    <a:pt x="654710" y="0"/>
                  </a:moveTo>
                  <a:lnTo>
                    <a:pt x="0" y="0"/>
                  </a:lnTo>
                  <a:lnTo>
                    <a:pt x="0" y="982980"/>
                  </a:lnTo>
                  <a:lnTo>
                    <a:pt x="654710" y="982980"/>
                  </a:lnTo>
                  <a:lnTo>
                    <a:pt x="65471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201631" y="5746457"/>
              <a:ext cx="655320" cy="982980"/>
            </a:xfrm>
            <a:custGeom>
              <a:avLst/>
              <a:gdLst/>
              <a:ahLst/>
              <a:cxnLst/>
              <a:rect l="l" t="t" r="r" b="b"/>
              <a:pathLst>
                <a:path w="655320" h="982979">
                  <a:moveTo>
                    <a:pt x="654710" y="982980"/>
                  </a:moveTo>
                  <a:lnTo>
                    <a:pt x="0" y="982980"/>
                  </a:lnTo>
                  <a:lnTo>
                    <a:pt x="0" y="0"/>
                  </a:lnTo>
                  <a:lnTo>
                    <a:pt x="654710" y="0"/>
                  </a:lnTo>
                  <a:lnTo>
                    <a:pt x="654710" y="98298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" name="object 1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67861" y="5785916"/>
              <a:ext cx="221272" cy="73482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67861" y="5885573"/>
              <a:ext cx="221272" cy="73482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67861" y="5985243"/>
              <a:ext cx="221272" cy="73482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567861" y="6084912"/>
              <a:ext cx="221272" cy="73482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67861" y="6185496"/>
              <a:ext cx="221272" cy="72580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567861" y="6285153"/>
              <a:ext cx="221272" cy="72593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67861" y="6384848"/>
              <a:ext cx="221272" cy="73482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567861" y="6484518"/>
              <a:ext cx="221272" cy="73469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67861" y="6584175"/>
              <a:ext cx="221272" cy="73482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268840" y="5785002"/>
              <a:ext cx="221297" cy="73469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268840" y="5884659"/>
              <a:ext cx="221297" cy="73482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268840" y="5984328"/>
              <a:ext cx="221297" cy="73482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268840" y="6084912"/>
              <a:ext cx="221297" cy="72580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268840" y="6184569"/>
              <a:ext cx="221297" cy="73507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268840" y="6284264"/>
              <a:ext cx="221297" cy="73482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268840" y="6383934"/>
              <a:ext cx="221297" cy="73469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268840" y="6483591"/>
              <a:ext cx="221297" cy="73482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268840" y="6584175"/>
              <a:ext cx="221297" cy="72567"/>
            </a:xfrm>
            <a:prstGeom prst="rect">
              <a:avLst/>
            </a:prstGeom>
          </p:spPr>
        </p:pic>
      </p:grpSp>
      <p:grpSp>
        <p:nvGrpSpPr>
          <p:cNvPr id="144" name="object 144"/>
          <p:cNvGrpSpPr/>
          <p:nvPr/>
        </p:nvGrpSpPr>
        <p:grpSpPr>
          <a:xfrm>
            <a:off x="10831945" y="5941961"/>
            <a:ext cx="487045" cy="707390"/>
            <a:chOff x="5777344" y="5941961"/>
            <a:chExt cx="487045" cy="707390"/>
          </a:xfrm>
        </p:grpSpPr>
        <p:sp>
          <p:nvSpPr>
            <p:cNvPr id="145" name="object 145"/>
            <p:cNvSpPr/>
            <p:nvPr/>
          </p:nvSpPr>
          <p:spPr>
            <a:xfrm>
              <a:off x="5779630" y="5944247"/>
              <a:ext cx="481965" cy="702945"/>
            </a:xfrm>
            <a:custGeom>
              <a:avLst/>
              <a:gdLst/>
              <a:ahLst/>
              <a:cxnLst/>
              <a:rect l="l" t="t" r="r" b="b"/>
              <a:pathLst>
                <a:path w="481964" h="702945">
                  <a:moveTo>
                    <a:pt x="481926" y="0"/>
                  </a:moveTo>
                  <a:lnTo>
                    <a:pt x="0" y="0"/>
                  </a:lnTo>
                  <a:lnTo>
                    <a:pt x="0" y="702437"/>
                  </a:lnTo>
                  <a:lnTo>
                    <a:pt x="481926" y="702437"/>
                  </a:lnTo>
                  <a:lnTo>
                    <a:pt x="481926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779630" y="5944247"/>
              <a:ext cx="481965" cy="702945"/>
            </a:xfrm>
            <a:custGeom>
              <a:avLst/>
              <a:gdLst/>
              <a:ahLst/>
              <a:cxnLst/>
              <a:rect l="l" t="t" r="r" b="b"/>
              <a:pathLst>
                <a:path w="481964" h="702945">
                  <a:moveTo>
                    <a:pt x="0" y="702437"/>
                  </a:moveTo>
                  <a:lnTo>
                    <a:pt x="481926" y="702437"/>
                  </a:lnTo>
                  <a:lnTo>
                    <a:pt x="481926" y="0"/>
                  </a:lnTo>
                  <a:lnTo>
                    <a:pt x="0" y="0"/>
                  </a:lnTo>
                  <a:lnTo>
                    <a:pt x="0" y="70243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790615" y="5956477"/>
              <a:ext cx="460375" cy="679450"/>
            </a:xfrm>
            <a:custGeom>
              <a:avLst/>
              <a:gdLst/>
              <a:ahLst/>
              <a:cxnLst/>
              <a:rect l="l" t="t" r="r" b="b"/>
              <a:pathLst>
                <a:path w="460375" h="679450">
                  <a:moveTo>
                    <a:pt x="459955" y="0"/>
                  </a:moveTo>
                  <a:lnTo>
                    <a:pt x="0" y="0"/>
                  </a:lnTo>
                  <a:lnTo>
                    <a:pt x="0" y="679221"/>
                  </a:lnTo>
                  <a:lnTo>
                    <a:pt x="459955" y="679221"/>
                  </a:lnTo>
                  <a:lnTo>
                    <a:pt x="459955" y="0"/>
                  </a:lnTo>
                  <a:close/>
                </a:path>
              </a:pathLst>
            </a:custGeom>
            <a:solidFill>
              <a:srgbClr val="C4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790615" y="5956477"/>
              <a:ext cx="460375" cy="679450"/>
            </a:xfrm>
            <a:custGeom>
              <a:avLst/>
              <a:gdLst/>
              <a:ahLst/>
              <a:cxnLst/>
              <a:rect l="l" t="t" r="r" b="b"/>
              <a:pathLst>
                <a:path w="460375" h="679450">
                  <a:moveTo>
                    <a:pt x="459955" y="679221"/>
                  </a:moveTo>
                  <a:lnTo>
                    <a:pt x="0" y="679221"/>
                  </a:lnTo>
                  <a:lnTo>
                    <a:pt x="0" y="0"/>
                  </a:lnTo>
                  <a:lnTo>
                    <a:pt x="459955" y="0"/>
                  </a:lnTo>
                  <a:lnTo>
                    <a:pt x="459955" y="67922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802223" y="5967463"/>
              <a:ext cx="437515" cy="657225"/>
            </a:xfrm>
            <a:custGeom>
              <a:avLst/>
              <a:gdLst/>
              <a:ahLst/>
              <a:cxnLst/>
              <a:rect l="l" t="t" r="r" b="b"/>
              <a:pathLst>
                <a:path w="437514" h="657225">
                  <a:moveTo>
                    <a:pt x="437337" y="0"/>
                  </a:moveTo>
                  <a:lnTo>
                    <a:pt x="0" y="0"/>
                  </a:lnTo>
                  <a:lnTo>
                    <a:pt x="0" y="656628"/>
                  </a:lnTo>
                  <a:lnTo>
                    <a:pt x="437337" y="656628"/>
                  </a:lnTo>
                  <a:lnTo>
                    <a:pt x="437337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802223" y="5967463"/>
              <a:ext cx="437515" cy="657225"/>
            </a:xfrm>
            <a:custGeom>
              <a:avLst/>
              <a:gdLst/>
              <a:ahLst/>
              <a:cxnLst/>
              <a:rect l="l" t="t" r="r" b="b"/>
              <a:pathLst>
                <a:path w="437514" h="657225">
                  <a:moveTo>
                    <a:pt x="437337" y="656628"/>
                  </a:moveTo>
                  <a:lnTo>
                    <a:pt x="0" y="656628"/>
                  </a:lnTo>
                  <a:lnTo>
                    <a:pt x="0" y="0"/>
                  </a:lnTo>
                  <a:lnTo>
                    <a:pt x="437337" y="0"/>
                  </a:lnTo>
                  <a:lnTo>
                    <a:pt x="437337" y="65662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6048387" y="5995339"/>
              <a:ext cx="144780" cy="46355"/>
            </a:xfrm>
            <a:custGeom>
              <a:avLst/>
              <a:gdLst/>
              <a:ahLst/>
              <a:cxnLst/>
              <a:rect l="l" t="t" r="r" b="b"/>
              <a:pathLst>
                <a:path w="144779" h="46354">
                  <a:moveTo>
                    <a:pt x="144754" y="0"/>
                  </a:moveTo>
                  <a:lnTo>
                    <a:pt x="0" y="0"/>
                  </a:lnTo>
                  <a:lnTo>
                    <a:pt x="0" y="46037"/>
                  </a:lnTo>
                  <a:lnTo>
                    <a:pt x="144754" y="46037"/>
                  </a:lnTo>
                  <a:lnTo>
                    <a:pt x="144754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6048387" y="5995339"/>
              <a:ext cx="144780" cy="46355"/>
            </a:xfrm>
            <a:custGeom>
              <a:avLst/>
              <a:gdLst/>
              <a:ahLst/>
              <a:cxnLst/>
              <a:rect l="l" t="t" r="r" b="b"/>
              <a:pathLst>
                <a:path w="144779" h="46354">
                  <a:moveTo>
                    <a:pt x="0" y="46037"/>
                  </a:moveTo>
                  <a:lnTo>
                    <a:pt x="144754" y="46037"/>
                  </a:lnTo>
                  <a:lnTo>
                    <a:pt x="144754" y="0"/>
                  </a:lnTo>
                  <a:lnTo>
                    <a:pt x="0" y="0"/>
                  </a:lnTo>
                  <a:lnTo>
                    <a:pt x="0" y="4603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6140016" y="6032814"/>
              <a:ext cx="46990" cy="0"/>
            </a:xfrm>
            <a:custGeom>
              <a:avLst/>
              <a:gdLst/>
              <a:ahLst/>
              <a:cxnLst/>
              <a:rect l="l" t="t" r="r" b="b"/>
              <a:pathLst>
                <a:path w="46989">
                  <a:moveTo>
                    <a:pt x="46405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6140016" y="6032814"/>
              <a:ext cx="46990" cy="0"/>
            </a:xfrm>
            <a:custGeom>
              <a:avLst/>
              <a:gdLst/>
              <a:ahLst/>
              <a:cxnLst/>
              <a:rect l="l" t="t" r="r" b="b"/>
              <a:pathLst>
                <a:path w="46989">
                  <a:moveTo>
                    <a:pt x="46405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6055702" y="6032814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40932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6055702" y="6032814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0" y="0"/>
                  </a:moveTo>
                  <a:lnTo>
                    <a:pt x="40932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6091745" y="6004417"/>
              <a:ext cx="52069" cy="12700"/>
            </a:xfrm>
            <a:custGeom>
              <a:avLst/>
              <a:gdLst/>
              <a:ahLst/>
              <a:cxnLst/>
              <a:rect l="l" t="t" r="r" b="b"/>
              <a:pathLst>
                <a:path w="52070" h="12700">
                  <a:moveTo>
                    <a:pt x="30556" y="0"/>
                  </a:moveTo>
                  <a:lnTo>
                    <a:pt x="27482" y="0"/>
                  </a:lnTo>
                  <a:lnTo>
                    <a:pt x="18984" y="787"/>
                  </a:lnTo>
                  <a:lnTo>
                    <a:pt x="11684" y="3582"/>
                  </a:lnTo>
                  <a:lnTo>
                    <a:pt x="5412" y="7638"/>
                  </a:lnTo>
                  <a:lnTo>
                    <a:pt x="0" y="12204"/>
                  </a:lnTo>
                  <a:lnTo>
                    <a:pt x="51917" y="12204"/>
                  </a:lnTo>
                  <a:lnTo>
                    <a:pt x="47028" y="7315"/>
                  </a:lnTo>
                  <a:lnTo>
                    <a:pt x="40309" y="2438"/>
                  </a:lnTo>
                  <a:lnTo>
                    <a:pt x="32372" y="596"/>
                  </a:lnTo>
                  <a:lnTo>
                    <a:pt x="30556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6091745" y="6004417"/>
              <a:ext cx="52069" cy="12700"/>
            </a:xfrm>
            <a:custGeom>
              <a:avLst/>
              <a:gdLst/>
              <a:ahLst/>
              <a:cxnLst/>
              <a:rect l="l" t="t" r="r" b="b"/>
              <a:pathLst>
                <a:path w="52070" h="12700">
                  <a:moveTo>
                    <a:pt x="0" y="12204"/>
                  </a:moveTo>
                  <a:lnTo>
                    <a:pt x="5412" y="7638"/>
                  </a:lnTo>
                  <a:lnTo>
                    <a:pt x="11684" y="3582"/>
                  </a:lnTo>
                  <a:lnTo>
                    <a:pt x="18984" y="787"/>
                  </a:lnTo>
                  <a:lnTo>
                    <a:pt x="27482" y="0"/>
                  </a:lnTo>
                  <a:lnTo>
                    <a:pt x="29324" y="0"/>
                  </a:lnTo>
                  <a:lnTo>
                    <a:pt x="30556" y="0"/>
                  </a:lnTo>
                  <a:lnTo>
                    <a:pt x="32372" y="596"/>
                  </a:lnTo>
                  <a:lnTo>
                    <a:pt x="40309" y="2438"/>
                  </a:lnTo>
                  <a:lnTo>
                    <a:pt x="47028" y="7315"/>
                  </a:lnTo>
                  <a:lnTo>
                    <a:pt x="51917" y="12204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6140016" y="6032814"/>
              <a:ext cx="46990" cy="0"/>
            </a:xfrm>
            <a:custGeom>
              <a:avLst/>
              <a:gdLst/>
              <a:ahLst/>
              <a:cxnLst/>
              <a:rect l="l" t="t" r="r" b="b"/>
              <a:pathLst>
                <a:path w="46989">
                  <a:moveTo>
                    <a:pt x="46405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6140016" y="6032814"/>
              <a:ext cx="46990" cy="0"/>
            </a:xfrm>
            <a:custGeom>
              <a:avLst/>
              <a:gdLst/>
              <a:ahLst/>
              <a:cxnLst/>
              <a:rect l="l" t="t" r="r" b="b"/>
              <a:pathLst>
                <a:path w="46989">
                  <a:moveTo>
                    <a:pt x="46405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6055702" y="6032814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40932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6055702" y="6032814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0" y="0"/>
                  </a:moveTo>
                  <a:lnTo>
                    <a:pt x="40932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6091745" y="6004417"/>
              <a:ext cx="52069" cy="12700"/>
            </a:xfrm>
            <a:custGeom>
              <a:avLst/>
              <a:gdLst/>
              <a:ahLst/>
              <a:cxnLst/>
              <a:rect l="l" t="t" r="r" b="b"/>
              <a:pathLst>
                <a:path w="52070" h="12700">
                  <a:moveTo>
                    <a:pt x="30556" y="0"/>
                  </a:moveTo>
                  <a:lnTo>
                    <a:pt x="27482" y="0"/>
                  </a:lnTo>
                  <a:lnTo>
                    <a:pt x="18984" y="787"/>
                  </a:lnTo>
                  <a:lnTo>
                    <a:pt x="11684" y="3582"/>
                  </a:lnTo>
                  <a:lnTo>
                    <a:pt x="5412" y="7638"/>
                  </a:lnTo>
                  <a:lnTo>
                    <a:pt x="0" y="12204"/>
                  </a:lnTo>
                  <a:lnTo>
                    <a:pt x="51917" y="12204"/>
                  </a:lnTo>
                  <a:lnTo>
                    <a:pt x="47028" y="7315"/>
                  </a:lnTo>
                  <a:lnTo>
                    <a:pt x="40309" y="2438"/>
                  </a:lnTo>
                  <a:lnTo>
                    <a:pt x="32372" y="596"/>
                  </a:lnTo>
                  <a:lnTo>
                    <a:pt x="30556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6091745" y="6004417"/>
              <a:ext cx="52069" cy="12700"/>
            </a:xfrm>
            <a:custGeom>
              <a:avLst/>
              <a:gdLst/>
              <a:ahLst/>
              <a:cxnLst/>
              <a:rect l="l" t="t" r="r" b="b"/>
              <a:pathLst>
                <a:path w="52070" h="12700">
                  <a:moveTo>
                    <a:pt x="0" y="12204"/>
                  </a:moveTo>
                  <a:lnTo>
                    <a:pt x="5412" y="7638"/>
                  </a:lnTo>
                  <a:lnTo>
                    <a:pt x="11684" y="3582"/>
                  </a:lnTo>
                  <a:lnTo>
                    <a:pt x="18984" y="787"/>
                  </a:lnTo>
                  <a:lnTo>
                    <a:pt x="27482" y="0"/>
                  </a:lnTo>
                  <a:lnTo>
                    <a:pt x="29324" y="0"/>
                  </a:lnTo>
                  <a:lnTo>
                    <a:pt x="30556" y="0"/>
                  </a:lnTo>
                  <a:lnTo>
                    <a:pt x="32372" y="596"/>
                  </a:lnTo>
                  <a:lnTo>
                    <a:pt x="40309" y="2438"/>
                  </a:lnTo>
                  <a:lnTo>
                    <a:pt x="47028" y="7315"/>
                  </a:lnTo>
                  <a:lnTo>
                    <a:pt x="51917" y="12204"/>
                  </a:lnTo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6048387" y="6061925"/>
              <a:ext cx="144780" cy="46355"/>
            </a:xfrm>
            <a:custGeom>
              <a:avLst/>
              <a:gdLst/>
              <a:ahLst/>
              <a:cxnLst/>
              <a:rect l="l" t="t" r="r" b="b"/>
              <a:pathLst>
                <a:path w="144779" h="46354">
                  <a:moveTo>
                    <a:pt x="144754" y="0"/>
                  </a:moveTo>
                  <a:lnTo>
                    <a:pt x="0" y="0"/>
                  </a:lnTo>
                  <a:lnTo>
                    <a:pt x="0" y="46037"/>
                  </a:lnTo>
                  <a:lnTo>
                    <a:pt x="144754" y="46037"/>
                  </a:lnTo>
                  <a:lnTo>
                    <a:pt x="144754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6048387" y="6061925"/>
              <a:ext cx="144780" cy="46355"/>
            </a:xfrm>
            <a:custGeom>
              <a:avLst/>
              <a:gdLst/>
              <a:ahLst/>
              <a:cxnLst/>
              <a:rect l="l" t="t" r="r" b="b"/>
              <a:pathLst>
                <a:path w="144779" h="46354">
                  <a:moveTo>
                    <a:pt x="0" y="0"/>
                  </a:moveTo>
                  <a:lnTo>
                    <a:pt x="144754" y="0"/>
                  </a:lnTo>
                  <a:lnTo>
                    <a:pt x="144754" y="46037"/>
                  </a:lnTo>
                  <a:lnTo>
                    <a:pt x="0" y="4603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6140016" y="6099401"/>
              <a:ext cx="46990" cy="0"/>
            </a:xfrm>
            <a:custGeom>
              <a:avLst/>
              <a:gdLst/>
              <a:ahLst/>
              <a:cxnLst/>
              <a:rect l="l" t="t" r="r" b="b"/>
              <a:pathLst>
                <a:path w="46989">
                  <a:moveTo>
                    <a:pt x="46405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6140016" y="6099401"/>
              <a:ext cx="46990" cy="0"/>
            </a:xfrm>
            <a:custGeom>
              <a:avLst/>
              <a:gdLst/>
              <a:ahLst/>
              <a:cxnLst/>
              <a:rect l="l" t="t" r="r" b="b"/>
              <a:pathLst>
                <a:path w="46989">
                  <a:moveTo>
                    <a:pt x="46405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6055702" y="6099401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40932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6055702" y="6099401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0" y="0"/>
                  </a:moveTo>
                  <a:lnTo>
                    <a:pt x="40932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6091745" y="6070991"/>
              <a:ext cx="52069" cy="13335"/>
            </a:xfrm>
            <a:custGeom>
              <a:avLst/>
              <a:gdLst/>
              <a:ahLst/>
              <a:cxnLst/>
              <a:rect l="l" t="t" r="r" b="b"/>
              <a:pathLst>
                <a:path w="52070" h="13335">
                  <a:moveTo>
                    <a:pt x="30556" y="0"/>
                  </a:moveTo>
                  <a:lnTo>
                    <a:pt x="27482" y="0"/>
                  </a:lnTo>
                  <a:lnTo>
                    <a:pt x="18984" y="802"/>
                  </a:lnTo>
                  <a:lnTo>
                    <a:pt x="11684" y="3665"/>
                  </a:lnTo>
                  <a:lnTo>
                    <a:pt x="5412" y="7902"/>
                  </a:lnTo>
                  <a:lnTo>
                    <a:pt x="0" y="12826"/>
                  </a:lnTo>
                  <a:lnTo>
                    <a:pt x="51917" y="12826"/>
                  </a:lnTo>
                  <a:lnTo>
                    <a:pt x="47028" y="7327"/>
                  </a:lnTo>
                  <a:lnTo>
                    <a:pt x="40309" y="2438"/>
                  </a:lnTo>
                  <a:lnTo>
                    <a:pt x="32372" y="596"/>
                  </a:lnTo>
                  <a:lnTo>
                    <a:pt x="30556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6091745" y="6070991"/>
              <a:ext cx="52069" cy="13335"/>
            </a:xfrm>
            <a:custGeom>
              <a:avLst/>
              <a:gdLst/>
              <a:ahLst/>
              <a:cxnLst/>
              <a:rect l="l" t="t" r="r" b="b"/>
              <a:pathLst>
                <a:path w="52070" h="13335">
                  <a:moveTo>
                    <a:pt x="0" y="12826"/>
                  </a:moveTo>
                  <a:lnTo>
                    <a:pt x="5412" y="7902"/>
                  </a:lnTo>
                  <a:lnTo>
                    <a:pt x="11684" y="3665"/>
                  </a:lnTo>
                  <a:lnTo>
                    <a:pt x="18984" y="802"/>
                  </a:lnTo>
                  <a:lnTo>
                    <a:pt x="27482" y="0"/>
                  </a:lnTo>
                  <a:lnTo>
                    <a:pt x="29324" y="0"/>
                  </a:lnTo>
                  <a:lnTo>
                    <a:pt x="30556" y="0"/>
                  </a:lnTo>
                  <a:lnTo>
                    <a:pt x="32372" y="596"/>
                  </a:lnTo>
                  <a:lnTo>
                    <a:pt x="40309" y="2438"/>
                  </a:lnTo>
                  <a:lnTo>
                    <a:pt x="47028" y="7327"/>
                  </a:lnTo>
                  <a:lnTo>
                    <a:pt x="51917" y="12826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6048387" y="6128499"/>
              <a:ext cx="144780" cy="46355"/>
            </a:xfrm>
            <a:custGeom>
              <a:avLst/>
              <a:gdLst/>
              <a:ahLst/>
              <a:cxnLst/>
              <a:rect l="l" t="t" r="r" b="b"/>
              <a:pathLst>
                <a:path w="144779" h="46354">
                  <a:moveTo>
                    <a:pt x="144754" y="0"/>
                  </a:moveTo>
                  <a:lnTo>
                    <a:pt x="0" y="0"/>
                  </a:lnTo>
                  <a:lnTo>
                    <a:pt x="0" y="46037"/>
                  </a:lnTo>
                  <a:lnTo>
                    <a:pt x="144754" y="46037"/>
                  </a:lnTo>
                  <a:lnTo>
                    <a:pt x="144754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6048387" y="6128499"/>
              <a:ext cx="144780" cy="46355"/>
            </a:xfrm>
            <a:custGeom>
              <a:avLst/>
              <a:gdLst/>
              <a:ahLst/>
              <a:cxnLst/>
              <a:rect l="l" t="t" r="r" b="b"/>
              <a:pathLst>
                <a:path w="144779" h="46354">
                  <a:moveTo>
                    <a:pt x="0" y="0"/>
                  </a:moveTo>
                  <a:lnTo>
                    <a:pt x="144754" y="0"/>
                  </a:lnTo>
                  <a:lnTo>
                    <a:pt x="144754" y="46037"/>
                  </a:lnTo>
                  <a:lnTo>
                    <a:pt x="0" y="4603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6140016" y="6165974"/>
              <a:ext cx="46990" cy="0"/>
            </a:xfrm>
            <a:custGeom>
              <a:avLst/>
              <a:gdLst/>
              <a:ahLst/>
              <a:cxnLst/>
              <a:rect l="l" t="t" r="r" b="b"/>
              <a:pathLst>
                <a:path w="46989">
                  <a:moveTo>
                    <a:pt x="46405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6140016" y="6165974"/>
              <a:ext cx="46990" cy="0"/>
            </a:xfrm>
            <a:custGeom>
              <a:avLst/>
              <a:gdLst/>
              <a:ahLst/>
              <a:cxnLst/>
              <a:rect l="l" t="t" r="r" b="b"/>
              <a:pathLst>
                <a:path w="46989">
                  <a:moveTo>
                    <a:pt x="46405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6055702" y="6165974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40932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6055702" y="6165974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0" y="0"/>
                  </a:moveTo>
                  <a:lnTo>
                    <a:pt x="40932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6091745" y="6137577"/>
              <a:ext cx="52069" cy="13335"/>
            </a:xfrm>
            <a:custGeom>
              <a:avLst/>
              <a:gdLst/>
              <a:ahLst/>
              <a:cxnLst/>
              <a:rect l="l" t="t" r="r" b="b"/>
              <a:pathLst>
                <a:path w="52070" h="13335">
                  <a:moveTo>
                    <a:pt x="30556" y="0"/>
                  </a:moveTo>
                  <a:lnTo>
                    <a:pt x="27482" y="0"/>
                  </a:lnTo>
                  <a:lnTo>
                    <a:pt x="18984" y="1057"/>
                  </a:lnTo>
                  <a:lnTo>
                    <a:pt x="11684" y="3887"/>
                  </a:lnTo>
                  <a:lnTo>
                    <a:pt x="5412" y="7977"/>
                  </a:lnTo>
                  <a:lnTo>
                    <a:pt x="0" y="12814"/>
                  </a:lnTo>
                  <a:lnTo>
                    <a:pt x="51917" y="12814"/>
                  </a:lnTo>
                  <a:lnTo>
                    <a:pt x="47028" y="7315"/>
                  </a:lnTo>
                  <a:lnTo>
                    <a:pt x="40309" y="2425"/>
                  </a:lnTo>
                  <a:lnTo>
                    <a:pt x="32372" y="1206"/>
                  </a:lnTo>
                  <a:lnTo>
                    <a:pt x="30556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6091745" y="6137577"/>
              <a:ext cx="52069" cy="13335"/>
            </a:xfrm>
            <a:custGeom>
              <a:avLst/>
              <a:gdLst/>
              <a:ahLst/>
              <a:cxnLst/>
              <a:rect l="l" t="t" r="r" b="b"/>
              <a:pathLst>
                <a:path w="52070" h="13335">
                  <a:moveTo>
                    <a:pt x="0" y="12814"/>
                  </a:moveTo>
                  <a:lnTo>
                    <a:pt x="5412" y="7977"/>
                  </a:lnTo>
                  <a:lnTo>
                    <a:pt x="11684" y="3887"/>
                  </a:lnTo>
                  <a:lnTo>
                    <a:pt x="18984" y="1057"/>
                  </a:lnTo>
                  <a:lnTo>
                    <a:pt x="27482" y="0"/>
                  </a:lnTo>
                  <a:lnTo>
                    <a:pt x="29324" y="0"/>
                  </a:lnTo>
                  <a:lnTo>
                    <a:pt x="30556" y="0"/>
                  </a:lnTo>
                  <a:lnTo>
                    <a:pt x="32372" y="1206"/>
                  </a:lnTo>
                  <a:lnTo>
                    <a:pt x="40309" y="2425"/>
                  </a:lnTo>
                  <a:lnTo>
                    <a:pt x="47028" y="7315"/>
                  </a:lnTo>
                  <a:lnTo>
                    <a:pt x="51917" y="12814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6048387" y="6195072"/>
              <a:ext cx="144780" cy="46355"/>
            </a:xfrm>
            <a:custGeom>
              <a:avLst/>
              <a:gdLst/>
              <a:ahLst/>
              <a:cxnLst/>
              <a:rect l="l" t="t" r="r" b="b"/>
              <a:pathLst>
                <a:path w="144779" h="46354">
                  <a:moveTo>
                    <a:pt x="144754" y="0"/>
                  </a:moveTo>
                  <a:lnTo>
                    <a:pt x="0" y="0"/>
                  </a:lnTo>
                  <a:lnTo>
                    <a:pt x="0" y="46037"/>
                  </a:lnTo>
                  <a:lnTo>
                    <a:pt x="144754" y="46037"/>
                  </a:lnTo>
                  <a:lnTo>
                    <a:pt x="144754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6048387" y="6195072"/>
              <a:ext cx="144780" cy="46355"/>
            </a:xfrm>
            <a:custGeom>
              <a:avLst/>
              <a:gdLst/>
              <a:ahLst/>
              <a:cxnLst/>
              <a:rect l="l" t="t" r="r" b="b"/>
              <a:pathLst>
                <a:path w="144779" h="46354">
                  <a:moveTo>
                    <a:pt x="0" y="0"/>
                  </a:moveTo>
                  <a:lnTo>
                    <a:pt x="144754" y="0"/>
                  </a:lnTo>
                  <a:lnTo>
                    <a:pt x="144754" y="46037"/>
                  </a:lnTo>
                  <a:lnTo>
                    <a:pt x="0" y="4603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6140016" y="6232547"/>
              <a:ext cx="46990" cy="0"/>
            </a:xfrm>
            <a:custGeom>
              <a:avLst/>
              <a:gdLst/>
              <a:ahLst/>
              <a:cxnLst/>
              <a:rect l="l" t="t" r="r" b="b"/>
              <a:pathLst>
                <a:path w="46989">
                  <a:moveTo>
                    <a:pt x="46405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6140016" y="6232547"/>
              <a:ext cx="46990" cy="0"/>
            </a:xfrm>
            <a:custGeom>
              <a:avLst/>
              <a:gdLst/>
              <a:ahLst/>
              <a:cxnLst/>
              <a:rect l="l" t="t" r="r" b="b"/>
              <a:pathLst>
                <a:path w="46989">
                  <a:moveTo>
                    <a:pt x="46405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6055702" y="6232547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40932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6055702" y="6232547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0" y="0"/>
                  </a:moveTo>
                  <a:lnTo>
                    <a:pt x="40932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6091745" y="6204150"/>
              <a:ext cx="52069" cy="13335"/>
            </a:xfrm>
            <a:custGeom>
              <a:avLst/>
              <a:gdLst/>
              <a:ahLst/>
              <a:cxnLst/>
              <a:rect l="l" t="t" r="r" b="b"/>
              <a:pathLst>
                <a:path w="52070" h="13335">
                  <a:moveTo>
                    <a:pt x="27482" y="0"/>
                  </a:moveTo>
                  <a:lnTo>
                    <a:pt x="18984" y="1057"/>
                  </a:lnTo>
                  <a:lnTo>
                    <a:pt x="11684" y="3887"/>
                  </a:lnTo>
                  <a:lnTo>
                    <a:pt x="5412" y="7977"/>
                  </a:lnTo>
                  <a:lnTo>
                    <a:pt x="0" y="12814"/>
                  </a:lnTo>
                  <a:lnTo>
                    <a:pt x="51917" y="12814"/>
                  </a:lnTo>
                  <a:lnTo>
                    <a:pt x="47028" y="7937"/>
                  </a:lnTo>
                  <a:lnTo>
                    <a:pt x="40932" y="3048"/>
                  </a:lnTo>
                  <a:lnTo>
                    <a:pt x="32372" y="1206"/>
                  </a:lnTo>
                  <a:lnTo>
                    <a:pt x="30556" y="596"/>
                  </a:lnTo>
                  <a:lnTo>
                    <a:pt x="29324" y="596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6091745" y="6204150"/>
              <a:ext cx="52069" cy="13335"/>
            </a:xfrm>
            <a:custGeom>
              <a:avLst/>
              <a:gdLst/>
              <a:ahLst/>
              <a:cxnLst/>
              <a:rect l="l" t="t" r="r" b="b"/>
              <a:pathLst>
                <a:path w="52070" h="13335">
                  <a:moveTo>
                    <a:pt x="0" y="12814"/>
                  </a:moveTo>
                  <a:lnTo>
                    <a:pt x="5412" y="7977"/>
                  </a:lnTo>
                  <a:lnTo>
                    <a:pt x="11684" y="3887"/>
                  </a:lnTo>
                  <a:lnTo>
                    <a:pt x="18984" y="1057"/>
                  </a:lnTo>
                  <a:lnTo>
                    <a:pt x="27482" y="0"/>
                  </a:lnTo>
                  <a:lnTo>
                    <a:pt x="29324" y="596"/>
                  </a:lnTo>
                  <a:lnTo>
                    <a:pt x="30556" y="596"/>
                  </a:lnTo>
                  <a:lnTo>
                    <a:pt x="32372" y="1206"/>
                  </a:lnTo>
                  <a:lnTo>
                    <a:pt x="40932" y="3048"/>
                  </a:lnTo>
                  <a:lnTo>
                    <a:pt x="47028" y="7937"/>
                  </a:lnTo>
                  <a:lnTo>
                    <a:pt x="51917" y="12814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6048387" y="6262268"/>
              <a:ext cx="144780" cy="45720"/>
            </a:xfrm>
            <a:custGeom>
              <a:avLst/>
              <a:gdLst/>
              <a:ahLst/>
              <a:cxnLst/>
              <a:rect l="l" t="t" r="r" b="b"/>
              <a:pathLst>
                <a:path w="144779" h="45720">
                  <a:moveTo>
                    <a:pt x="144754" y="0"/>
                  </a:moveTo>
                  <a:lnTo>
                    <a:pt x="0" y="0"/>
                  </a:lnTo>
                  <a:lnTo>
                    <a:pt x="0" y="45415"/>
                  </a:lnTo>
                  <a:lnTo>
                    <a:pt x="144754" y="45415"/>
                  </a:lnTo>
                  <a:lnTo>
                    <a:pt x="144754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6048387" y="6262268"/>
              <a:ext cx="144780" cy="45720"/>
            </a:xfrm>
            <a:custGeom>
              <a:avLst/>
              <a:gdLst/>
              <a:ahLst/>
              <a:cxnLst/>
              <a:rect l="l" t="t" r="r" b="b"/>
              <a:pathLst>
                <a:path w="144779" h="45720">
                  <a:moveTo>
                    <a:pt x="0" y="0"/>
                  </a:moveTo>
                  <a:lnTo>
                    <a:pt x="144754" y="0"/>
                  </a:lnTo>
                  <a:lnTo>
                    <a:pt x="144754" y="45415"/>
                  </a:lnTo>
                  <a:lnTo>
                    <a:pt x="0" y="4541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6140016" y="6299121"/>
              <a:ext cx="46990" cy="635"/>
            </a:xfrm>
            <a:custGeom>
              <a:avLst/>
              <a:gdLst/>
              <a:ahLst/>
              <a:cxnLst/>
              <a:rect l="l" t="t" r="r" b="b"/>
              <a:pathLst>
                <a:path w="46989" h="635">
                  <a:moveTo>
                    <a:pt x="46405" y="0"/>
                  </a:moveTo>
                  <a:lnTo>
                    <a:pt x="22969" y="77"/>
                  </a:lnTo>
                  <a:lnTo>
                    <a:pt x="11453" y="262"/>
                  </a:lnTo>
                  <a:lnTo>
                    <a:pt x="0" y="622"/>
                  </a:lnTo>
                  <a:lnTo>
                    <a:pt x="46405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6140016" y="6299121"/>
              <a:ext cx="46990" cy="635"/>
            </a:xfrm>
            <a:custGeom>
              <a:avLst/>
              <a:gdLst/>
              <a:ahLst/>
              <a:cxnLst/>
              <a:rect l="l" t="t" r="r" b="b"/>
              <a:pathLst>
                <a:path w="46989" h="635">
                  <a:moveTo>
                    <a:pt x="46405" y="0"/>
                  </a:moveTo>
                  <a:lnTo>
                    <a:pt x="34602" y="9"/>
                  </a:lnTo>
                  <a:lnTo>
                    <a:pt x="22969" y="77"/>
                  </a:lnTo>
                  <a:lnTo>
                    <a:pt x="11453" y="262"/>
                  </a:lnTo>
                  <a:lnTo>
                    <a:pt x="0" y="622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6055702" y="6299121"/>
              <a:ext cx="41275" cy="635"/>
            </a:xfrm>
            <a:custGeom>
              <a:avLst/>
              <a:gdLst/>
              <a:ahLst/>
              <a:cxnLst/>
              <a:rect l="l" t="t" r="r" b="b"/>
              <a:pathLst>
                <a:path w="41275" h="635">
                  <a:moveTo>
                    <a:pt x="0" y="0"/>
                  </a:moveTo>
                  <a:lnTo>
                    <a:pt x="40932" y="622"/>
                  </a:lnTo>
                  <a:lnTo>
                    <a:pt x="30839" y="262"/>
                  </a:lnTo>
                  <a:lnTo>
                    <a:pt x="20694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6055702" y="6299121"/>
              <a:ext cx="41275" cy="635"/>
            </a:xfrm>
            <a:custGeom>
              <a:avLst/>
              <a:gdLst/>
              <a:ahLst/>
              <a:cxnLst/>
              <a:rect l="l" t="t" r="r" b="b"/>
              <a:pathLst>
                <a:path w="41275" h="635">
                  <a:moveTo>
                    <a:pt x="0" y="0"/>
                  </a:moveTo>
                  <a:lnTo>
                    <a:pt x="10435" y="9"/>
                  </a:lnTo>
                  <a:lnTo>
                    <a:pt x="20694" y="77"/>
                  </a:lnTo>
                  <a:lnTo>
                    <a:pt x="30839" y="262"/>
                  </a:lnTo>
                  <a:lnTo>
                    <a:pt x="40932" y="622"/>
                  </a:lnTo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6091745" y="6271320"/>
              <a:ext cx="52069" cy="12700"/>
            </a:xfrm>
            <a:custGeom>
              <a:avLst/>
              <a:gdLst/>
              <a:ahLst/>
              <a:cxnLst/>
              <a:rect l="l" t="t" r="r" b="b"/>
              <a:pathLst>
                <a:path w="52070" h="12700">
                  <a:moveTo>
                    <a:pt x="30556" y="0"/>
                  </a:moveTo>
                  <a:lnTo>
                    <a:pt x="27482" y="0"/>
                  </a:lnTo>
                  <a:lnTo>
                    <a:pt x="18984" y="712"/>
                  </a:lnTo>
                  <a:lnTo>
                    <a:pt x="11684" y="3367"/>
                  </a:lnTo>
                  <a:lnTo>
                    <a:pt x="5412" y="7395"/>
                  </a:lnTo>
                  <a:lnTo>
                    <a:pt x="0" y="12230"/>
                  </a:lnTo>
                  <a:lnTo>
                    <a:pt x="51917" y="12230"/>
                  </a:lnTo>
                  <a:lnTo>
                    <a:pt x="47028" y="7340"/>
                  </a:lnTo>
                  <a:lnTo>
                    <a:pt x="40932" y="2451"/>
                  </a:lnTo>
                  <a:lnTo>
                    <a:pt x="32372" y="622"/>
                  </a:lnTo>
                  <a:lnTo>
                    <a:pt x="30556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6091745" y="6271320"/>
              <a:ext cx="52069" cy="12700"/>
            </a:xfrm>
            <a:custGeom>
              <a:avLst/>
              <a:gdLst/>
              <a:ahLst/>
              <a:cxnLst/>
              <a:rect l="l" t="t" r="r" b="b"/>
              <a:pathLst>
                <a:path w="52070" h="12700">
                  <a:moveTo>
                    <a:pt x="0" y="12230"/>
                  </a:moveTo>
                  <a:lnTo>
                    <a:pt x="5412" y="7395"/>
                  </a:lnTo>
                  <a:lnTo>
                    <a:pt x="11684" y="3367"/>
                  </a:lnTo>
                  <a:lnTo>
                    <a:pt x="18984" y="712"/>
                  </a:lnTo>
                  <a:lnTo>
                    <a:pt x="27482" y="0"/>
                  </a:lnTo>
                  <a:lnTo>
                    <a:pt x="29324" y="0"/>
                  </a:lnTo>
                  <a:lnTo>
                    <a:pt x="30556" y="0"/>
                  </a:lnTo>
                  <a:lnTo>
                    <a:pt x="32372" y="622"/>
                  </a:lnTo>
                  <a:lnTo>
                    <a:pt x="40932" y="2451"/>
                  </a:lnTo>
                  <a:lnTo>
                    <a:pt x="47028" y="7340"/>
                  </a:lnTo>
                  <a:lnTo>
                    <a:pt x="51917" y="1223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6048387" y="6328841"/>
              <a:ext cx="144780" cy="45720"/>
            </a:xfrm>
            <a:custGeom>
              <a:avLst/>
              <a:gdLst/>
              <a:ahLst/>
              <a:cxnLst/>
              <a:rect l="l" t="t" r="r" b="b"/>
              <a:pathLst>
                <a:path w="144779" h="45720">
                  <a:moveTo>
                    <a:pt x="144754" y="0"/>
                  </a:moveTo>
                  <a:lnTo>
                    <a:pt x="0" y="0"/>
                  </a:lnTo>
                  <a:lnTo>
                    <a:pt x="0" y="45415"/>
                  </a:lnTo>
                  <a:lnTo>
                    <a:pt x="144754" y="45415"/>
                  </a:lnTo>
                  <a:lnTo>
                    <a:pt x="144754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6048387" y="6328841"/>
              <a:ext cx="144780" cy="45720"/>
            </a:xfrm>
            <a:custGeom>
              <a:avLst/>
              <a:gdLst/>
              <a:ahLst/>
              <a:cxnLst/>
              <a:rect l="l" t="t" r="r" b="b"/>
              <a:pathLst>
                <a:path w="144779" h="45720">
                  <a:moveTo>
                    <a:pt x="0" y="0"/>
                  </a:moveTo>
                  <a:lnTo>
                    <a:pt x="144754" y="0"/>
                  </a:lnTo>
                  <a:lnTo>
                    <a:pt x="144754" y="45415"/>
                  </a:lnTo>
                  <a:lnTo>
                    <a:pt x="0" y="4541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6140016" y="6366342"/>
              <a:ext cx="46990" cy="0"/>
            </a:xfrm>
            <a:custGeom>
              <a:avLst/>
              <a:gdLst/>
              <a:ahLst/>
              <a:cxnLst/>
              <a:rect l="l" t="t" r="r" b="b"/>
              <a:pathLst>
                <a:path w="46989">
                  <a:moveTo>
                    <a:pt x="46405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6140016" y="6366342"/>
              <a:ext cx="46990" cy="0"/>
            </a:xfrm>
            <a:custGeom>
              <a:avLst/>
              <a:gdLst/>
              <a:ahLst/>
              <a:cxnLst/>
              <a:rect l="l" t="t" r="r" b="b"/>
              <a:pathLst>
                <a:path w="46989">
                  <a:moveTo>
                    <a:pt x="46405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6055702" y="6366342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40932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6055702" y="6366342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0" y="0"/>
                  </a:moveTo>
                  <a:lnTo>
                    <a:pt x="40932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6091745" y="6337919"/>
              <a:ext cx="52069" cy="12700"/>
            </a:xfrm>
            <a:custGeom>
              <a:avLst/>
              <a:gdLst/>
              <a:ahLst/>
              <a:cxnLst/>
              <a:rect l="l" t="t" r="r" b="b"/>
              <a:pathLst>
                <a:path w="52070" h="12700">
                  <a:moveTo>
                    <a:pt x="30556" y="0"/>
                  </a:moveTo>
                  <a:lnTo>
                    <a:pt x="27482" y="0"/>
                  </a:lnTo>
                  <a:lnTo>
                    <a:pt x="18984" y="699"/>
                  </a:lnTo>
                  <a:lnTo>
                    <a:pt x="11684" y="3349"/>
                  </a:lnTo>
                  <a:lnTo>
                    <a:pt x="5412" y="7375"/>
                  </a:lnTo>
                  <a:lnTo>
                    <a:pt x="0" y="12204"/>
                  </a:lnTo>
                  <a:lnTo>
                    <a:pt x="51917" y="12204"/>
                  </a:lnTo>
                  <a:lnTo>
                    <a:pt x="47028" y="7315"/>
                  </a:lnTo>
                  <a:lnTo>
                    <a:pt x="40932" y="2425"/>
                  </a:lnTo>
                  <a:lnTo>
                    <a:pt x="32372" y="596"/>
                  </a:lnTo>
                  <a:lnTo>
                    <a:pt x="30556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6091745" y="6337919"/>
              <a:ext cx="52069" cy="12700"/>
            </a:xfrm>
            <a:custGeom>
              <a:avLst/>
              <a:gdLst/>
              <a:ahLst/>
              <a:cxnLst/>
              <a:rect l="l" t="t" r="r" b="b"/>
              <a:pathLst>
                <a:path w="52070" h="12700">
                  <a:moveTo>
                    <a:pt x="0" y="12204"/>
                  </a:moveTo>
                  <a:lnTo>
                    <a:pt x="5412" y="7375"/>
                  </a:lnTo>
                  <a:lnTo>
                    <a:pt x="11684" y="3349"/>
                  </a:lnTo>
                  <a:lnTo>
                    <a:pt x="18984" y="699"/>
                  </a:lnTo>
                  <a:lnTo>
                    <a:pt x="27482" y="0"/>
                  </a:lnTo>
                  <a:lnTo>
                    <a:pt x="29324" y="0"/>
                  </a:lnTo>
                  <a:lnTo>
                    <a:pt x="30556" y="0"/>
                  </a:lnTo>
                  <a:lnTo>
                    <a:pt x="32372" y="596"/>
                  </a:lnTo>
                  <a:lnTo>
                    <a:pt x="40932" y="2425"/>
                  </a:lnTo>
                  <a:lnTo>
                    <a:pt x="47028" y="7315"/>
                  </a:lnTo>
                  <a:lnTo>
                    <a:pt x="51917" y="12204"/>
                  </a:lnTo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6048387" y="6395440"/>
              <a:ext cx="144780" cy="46355"/>
            </a:xfrm>
            <a:custGeom>
              <a:avLst/>
              <a:gdLst/>
              <a:ahLst/>
              <a:cxnLst/>
              <a:rect l="l" t="t" r="r" b="b"/>
              <a:pathLst>
                <a:path w="144779" h="46354">
                  <a:moveTo>
                    <a:pt x="144754" y="0"/>
                  </a:moveTo>
                  <a:lnTo>
                    <a:pt x="0" y="0"/>
                  </a:lnTo>
                  <a:lnTo>
                    <a:pt x="0" y="46012"/>
                  </a:lnTo>
                  <a:lnTo>
                    <a:pt x="144754" y="46012"/>
                  </a:lnTo>
                  <a:lnTo>
                    <a:pt x="144754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6048387" y="6395440"/>
              <a:ext cx="144780" cy="46355"/>
            </a:xfrm>
            <a:custGeom>
              <a:avLst/>
              <a:gdLst/>
              <a:ahLst/>
              <a:cxnLst/>
              <a:rect l="l" t="t" r="r" b="b"/>
              <a:pathLst>
                <a:path w="144779" h="46354">
                  <a:moveTo>
                    <a:pt x="0" y="0"/>
                  </a:moveTo>
                  <a:lnTo>
                    <a:pt x="144754" y="0"/>
                  </a:lnTo>
                  <a:lnTo>
                    <a:pt x="144754" y="46012"/>
                  </a:lnTo>
                  <a:lnTo>
                    <a:pt x="0" y="4601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6140016" y="6432890"/>
              <a:ext cx="46990" cy="0"/>
            </a:xfrm>
            <a:custGeom>
              <a:avLst/>
              <a:gdLst/>
              <a:ahLst/>
              <a:cxnLst/>
              <a:rect l="l" t="t" r="r" b="b"/>
              <a:pathLst>
                <a:path w="46989">
                  <a:moveTo>
                    <a:pt x="46405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6140016" y="6432890"/>
              <a:ext cx="46990" cy="0"/>
            </a:xfrm>
            <a:custGeom>
              <a:avLst/>
              <a:gdLst/>
              <a:ahLst/>
              <a:cxnLst/>
              <a:rect l="l" t="t" r="r" b="b"/>
              <a:pathLst>
                <a:path w="46989">
                  <a:moveTo>
                    <a:pt x="46405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6055702" y="6432890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40932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6055702" y="6432890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0" y="0"/>
                  </a:moveTo>
                  <a:lnTo>
                    <a:pt x="40932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6091745" y="6404493"/>
              <a:ext cx="52069" cy="13335"/>
            </a:xfrm>
            <a:custGeom>
              <a:avLst/>
              <a:gdLst/>
              <a:ahLst/>
              <a:cxnLst/>
              <a:rect l="l" t="t" r="r" b="b"/>
              <a:pathLst>
                <a:path w="52070" h="13335">
                  <a:moveTo>
                    <a:pt x="30556" y="0"/>
                  </a:moveTo>
                  <a:lnTo>
                    <a:pt x="27482" y="0"/>
                  </a:lnTo>
                  <a:lnTo>
                    <a:pt x="18984" y="796"/>
                  </a:lnTo>
                  <a:lnTo>
                    <a:pt x="11684" y="3660"/>
                  </a:lnTo>
                  <a:lnTo>
                    <a:pt x="5412" y="7900"/>
                  </a:lnTo>
                  <a:lnTo>
                    <a:pt x="0" y="12826"/>
                  </a:lnTo>
                  <a:lnTo>
                    <a:pt x="51917" y="12826"/>
                  </a:lnTo>
                  <a:lnTo>
                    <a:pt x="47028" y="7315"/>
                  </a:lnTo>
                  <a:lnTo>
                    <a:pt x="40932" y="2438"/>
                  </a:lnTo>
                  <a:lnTo>
                    <a:pt x="32372" y="596"/>
                  </a:lnTo>
                  <a:lnTo>
                    <a:pt x="30556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6091745" y="6404493"/>
              <a:ext cx="52069" cy="13335"/>
            </a:xfrm>
            <a:custGeom>
              <a:avLst/>
              <a:gdLst/>
              <a:ahLst/>
              <a:cxnLst/>
              <a:rect l="l" t="t" r="r" b="b"/>
              <a:pathLst>
                <a:path w="52070" h="13335">
                  <a:moveTo>
                    <a:pt x="0" y="12826"/>
                  </a:moveTo>
                  <a:lnTo>
                    <a:pt x="5412" y="7900"/>
                  </a:lnTo>
                  <a:lnTo>
                    <a:pt x="11684" y="3660"/>
                  </a:lnTo>
                  <a:lnTo>
                    <a:pt x="18984" y="796"/>
                  </a:lnTo>
                  <a:lnTo>
                    <a:pt x="27482" y="0"/>
                  </a:lnTo>
                  <a:lnTo>
                    <a:pt x="29324" y="0"/>
                  </a:lnTo>
                  <a:lnTo>
                    <a:pt x="30556" y="0"/>
                  </a:lnTo>
                  <a:lnTo>
                    <a:pt x="32372" y="596"/>
                  </a:lnTo>
                  <a:lnTo>
                    <a:pt x="40932" y="2438"/>
                  </a:lnTo>
                  <a:lnTo>
                    <a:pt x="47028" y="7315"/>
                  </a:lnTo>
                  <a:lnTo>
                    <a:pt x="51917" y="12826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6048387" y="6461988"/>
              <a:ext cx="144780" cy="46355"/>
            </a:xfrm>
            <a:custGeom>
              <a:avLst/>
              <a:gdLst/>
              <a:ahLst/>
              <a:cxnLst/>
              <a:rect l="l" t="t" r="r" b="b"/>
              <a:pathLst>
                <a:path w="144779" h="46354">
                  <a:moveTo>
                    <a:pt x="144754" y="0"/>
                  </a:moveTo>
                  <a:lnTo>
                    <a:pt x="0" y="0"/>
                  </a:lnTo>
                  <a:lnTo>
                    <a:pt x="0" y="46037"/>
                  </a:lnTo>
                  <a:lnTo>
                    <a:pt x="144754" y="46037"/>
                  </a:lnTo>
                  <a:lnTo>
                    <a:pt x="144754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6048387" y="6461988"/>
              <a:ext cx="144780" cy="46355"/>
            </a:xfrm>
            <a:custGeom>
              <a:avLst/>
              <a:gdLst/>
              <a:ahLst/>
              <a:cxnLst/>
              <a:rect l="l" t="t" r="r" b="b"/>
              <a:pathLst>
                <a:path w="144779" h="46354">
                  <a:moveTo>
                    <a:pt x="0" y="0"/>
                  </a:moveTo>
                  <a:lnTo>
                    <a:pt x="144754" y="0"/>
                  </a:lnTo>
                  <a:lnTo>
                    <a:pt x="144754" y="46037"/>
                  </a:lnTo>
                  <a:lnTo>
                    <a:pt x="0" y="4603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6140016" y="6499476"/>
              <a:ext cx="46990" cy="0"/>
            </a:xfrm>
            <a:custGeom>
              <a:avLst/>
              <a:gdLst/>
              <a:ahLst/>
              <a:cxnLst/>
              <a:rect l="l" t="t" r="r" b="b"/>
              <a:pathLst>
                <a:path w="46989">
                  <a:moveTo>
                    <a:pt x="46405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6140016" y="6499476"/>
              <a:ext cx="46990" cy="0"/>
            </a:xfrm>
            <a:custGeom>
              <a:avLst/>
              <a:gdLst/>
              <a:ahLst/>
              <a:cxnLst/>
              <a:rect l="l" t="t" r="r" b="b"/>
              <a:pathLst>
                <a:path w="46989">
                  <a:moveTo>
                    <a:pt x="46405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6055702" y="6499476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40932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6055702" y="6499476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0" y="0"/>
                  </a:moveTo>
                  <a:lnTo>
                    <a:pt x="40932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6091745" y="6471066"/>
              <a:ext cx="52069" cy="13335"/>
            </a:xfrm>
            <a:custGeom>
              <a:avLst/>
              <a:gdLst/>
              <a:ahLst/>
              <a:cxnLst/>
              <a:rect l="l" t="t" r="r" b="b"/>
              <a:pathLst>
                <a:path w="52070" h="13335">
                  <a:moveTo>
                    <a:pt x="30556" y="0"/>
                  </a:moveTo>
                  <a:lnTo>
                    <a:pt x="27482" y="0"/>
                  </a:lnTo>
                  <a:lnTo>
                    <a:pt x="18984" y="1059"/>
                  </a:lnTo>
                  <a:lnTo>
                    <a:pt x="11684" y="3894"/>
                  </a:lnTo>
                  <a:lnTo>
                    <a:pt x="5412" y="7988"/>
                  </a:lnTo>
                  <a:lnTo>
                    <a:pt x="0" y="12826"/>
                  </a:lnTo>
                  <a:lnTo>
                    <a:pt x="51917" y="12826"/>
                  </a:lnTo>
                  <a:lnTo>
                    <a:pt x="47028" y="7315"/>
                  </a:lnTo>
                  <a:lnTo>
                    <a:pt x="40932" y="2438"/>
                  </a:lnTo>
                  <a:lnTo>
                    <a:pt x="32372" y="596"/>
                  </a:lnTo>
                  <a:lnTo>
                    <a:pt x="30556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6091745" y="6471066"/>
              <a:ext cx="52069" cy="13335"/>
            </a:xfrm>
            <a:custGeom>
              <a:avLst/>
              <a:gdLst/>
              <a:ahLst/>
              <a:cxnLst/>
              <a:rect l="l" t="t" r="r" b="b"/>
              <a:pathLst>
                <a:path w="52070" h="13335">
                  <a:moveTo>
                    <a:pt x="0" y="12826"/>
                  </a:moveTo>
                  <a:lnTo>
                    <a:pt x="5412" y="7988"/>
                  </a:lnTo>
                  <a:lnTo>
                    <a:pt x="11684" y="3894"/>
                  </a:lnTo>
                  <a:lnTo>
                    <a:pt x="18984" y="1059"/>
                  </a:lnTo>
                  <a:lnTo>
                    <a:pt x="27482" y="0"/>
                  </a:lnTo>
                  <a:lnTo>
                    <a:pt x="29324" y="0"/>
                  </a:lnTo>
                  <a:lnTo>
                    <a:pt x="30556" y="0"/>
                  </a:lnTo>
                  <a:lnTo>
                    <a:pt x="32372" y="596"/>
                  </a:lnTo>
                  <a:lnTo>
                    <a:pt x="40932" y="2438"/>
                  </a:lnTo>
                  <a:lnTo>
                    <a:pt x="47028" y="7315"/>
                  </a:lnTo>
                  <a:lnTo>
                    <a:pt x="51917" y="12826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6048387" y="6528600"/>
              <a:ext cx="144780" cy="46355"/>
            </a:xfrm>
            <a:custGeom>
              <a:avLst/>
              <a:gdLst/>
              <a:ahLst/>
              <a:cxnLst/>
              <a:rect l="l" t="t" r="r" b="b"/>
              <a:pathLst>
                <a:path w="144779" h="46354">
                  <a:moveTo>
                    <a:pt x="144754" y="0"/>
                  </a:moveTo>
                  <a:lnTo>
                    <a:pt x="0" y="0"/>
                  </a:lnTo>
                  <a:lnTo>
                    <a:pt x="0" y="46012"/>
                  </a:lnTo>
                  <a:lnTo>
                    <a:pt x="144754" y="46012"/>
                  </a:lnTo>
                  <a:lnTo>
                    <a:pt x="144754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6048387" y="6528600"/>
              <a:ext cx="144780" cy="46355"/>
            </a:xfrm>
            <a:custGeom>
              <a:avLst/>
              <a:gdLst/>
              <a:ahLst/>
              <a:cxnLst/>
              <a:rect l="l" t="t" r="r" b="b"/>
              <a:pathLst>
                <a:path w="144779" h="46354">
                  <a:moveTo>
                    <a:pt x="0" y="46012"/>
                  </a:moveTo>
                  <a:lnTo>
                    <a:pt x="144754" y="46012"/>
                  </a:lnTo>
                  <a:lnTo>
                    <a:pt x="144754" y="0"/>
                  </a:lnTo>
                  <a:lnTo>
                    <a:pt x="0" y="0"/>
                  </a:lnTo>
                  <a:lnTo>
                    <a:pt x="0" y="4601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6140016" y="6566049"/>
              <a:ext cx="46990" cy="0"/>
            </a:xfrm>
            <a:custGeom>
              <a:avLst/>
              <a:gdLst/>
              <a:ahLst/>
              <a:cxnLst/>
              <a:rect l="l" t="t" r="r" b="b"/>
              <a:pathLst>
                <a:path w="46989">
                  <a:moveTo>
                    <a:pt x="46405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6140016" y="6566049"/>
              <a:ext cx="46990" cy="0"/>
            </a:xfrm>
            <a:custGeom>
              <a:avLst/>
              <a:gdLst/>
              <a:ahLst/>
              <a:cxnLst/>
              <a:rect l="l" t="t" r="r" b="b"/>
              <a:pathLst>
                <a:path w="46989">
                  <a:moveTo>
                    <a:pt x="46405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6055702" y="6566049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40932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6055702" y="6566049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0" y="0"/>
                  </a:moveTo>
                  <a:lnTo>
                    <a:pt x="40932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6091745" y="6537640"/>
              <a:ext cx="52069" cy="13335"/>
            </a:xfrm>
            <a:custGeom>
              <a:avLst/>
              <a:gdLst/>
              <a:ahLst/>
              <a:cxnLst/>
              <a:rect l="l" t="t" r="r" b="b"/>
              <a:pathLst>
                <a:path w="52070" h="13334">
                  <a:moveTo>
                    <a:pt x="27482" y="0"/>
                  </a:moveTo>
                  <a:lnTo>
                    <a:pt x="18984" y="1059"/>
                  </a:lnTo>
                  <a:lnTo>
                    <a:pt x="11684" y="3894"/>
                  </a:lnTo>
                  <a:lnTo>
                    <a:pt x="5412" y="7988"/>
                  </a:lnTo>
                  <a:lnTo>
                    <a:pt x="0" y="12826"/>
                  </a:lnTo>
                  <a:lnTo>
                    <a:pt x="51917" y="12826"/>
                  </a:lnTo>
                  <a:lnTo>
                    <a:pt x="47028" y="7937"/>
                  </a:lnTo>
                  <a:lnTo>
                    <a:pt x="40932" y="2438"/>
                  </a:lnTo>
                  <a:lnTo>
                    <a:pt x="32372" y="1219"/>
                  </a:lnTo>
                  <a:lnTo>
                    <a:pt x="30556" y="596"/>
                  </a:lnTo>
                  <a:lnTo>
                    <a:pt x="29324" y="596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6091745" y="6537640"/>
              <a:ext cx="52069" cy="13335"/>
            </a:xfrm>
            <a:custGeom>
              <a:avLst/>
              <a:gdLst/>
              <a:ahLst/>
              <a:cxnLst/>
              <a:rect l="l" t="t" r="r" b="b"/>
              <a:pathLst>
                <a:path w="52070" h="13334">
                  <a:moveTo>
                    <a:pt x="0" y="12826"/>
                  </a:moveTo>
                  <a:lnTo>
                    <a:pt x="5412" y="7988"/>
                  </a:lnTo>
                  <a:lnTo>
                    <a:pt x="11684" y="3894"/>
                  </a:lnTo>
                  <a:lnTo>
                    <a:pt x="18984" y="1059"/>
                  </a:lnTo>
                  <a:lnTo>
                    <a:pt x="27482" y="0"/>
                  </a:lnTo>
                  <a:lnTo>
                    <a:pt x="29324" y="596"/>
                  </a:lnTo>
                  <a:lnTo>
                    <a:pt x="30556" y="596"/>
                  </a:lnTo>
                  <a:lnTo>
                    <a:pt x="32372" y="1219"/>
                  </a:lnTo>
                  <a:lnTo>
                    <a:pt x="40932" y="2438"/>
                  </a:lnTo>
                  <a:lnTo>
                    <a:pt x="47028" y="7937"/>
                  </a:lnTo>
                  <a:lnTo>
                    <a:pt x="51917" y="1282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6140016" y="6566049"/>
              <a:ext cx="46990" cy="0"/>
            </a:xfrm>
            <a:custGeom>
              <a:avLst/>
              <a:gdLst/>
              <a:ahLst/>
              <a:cxnLst/>
              <a:rect l="l" t="t" r="r" b="b"/>
              <a:pathLst>
                <a:path w="46989">
                  <a:moveTo>
                    <a:pt x="46405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6140016" y="6566049"/>
              <a:ext cx="46990" cy="0"/>
            </a:xfrm>
            <a:custGeom>
              <a:avLst/>
              <a:gdLst/>
              <a:ahLst/>
              <a:cxnLst/>
              <a:rect l="l" t="t" r="r" b="b"/>
              <a:pathLst>
                <a:path w="46989">
                  <a:moveTo>
                    <a:pt x="46405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6055702" y="6566049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40932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6055702" y="6566049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0" y="0"/>
                  </a:moveTo>
                  <a:lnTo>
                    <a:pt x="40932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6091745" y="6537640"/>
              <a:ext cx="52069" cy="13335"/>
            </a:xfrm>
            <a:custGeom>
              <a:avLst/>
              <a:gdLst/>
              <a:ahLst/>
              <a:cxnLst/>
              <a:rect l="l" t="t" r="r" b="b"/>
              <a:pathLst>
                <a:path w="52070" h="13334">
                  <a:moveTo>
                    <a:pt x="27482" y="0"/>
                  </a:moveTo>
                  <a:lnTo>
                    <a:pt x="18984" y="1059"/>
                  </a:lnTo>
                  <a:lnTo>
                    <a:pt x="11684" y="3894"/>
                  </a:lnTo>
                  <a:lnTo>
                    <a:pt x="5412" y="7988"/>
                  </a:lnTo>
                  <a:lnTo>
                    <a:pt x="0" y="12826"/>
                  </a:lnTo>
                  <a:lnTo>
                    <a:pt x="51917" y="12826"/>
                  </a:lnTo>
                  <a:lnTo>
                    <a:pt x="47028" y="7937"/>
                  </a:lnTo>
                  <a:lnTo>
                    <a:pt x="40932" y="2438"/>
                  </a:lnTo>
                  <a:lnTo>
                    <a:pt x="32372" y="1219"/>
                  </a:lnTo>
                  <a:lnTo>
                    <a:pt x="30556" y="596"/>
                  </a:lnTo>
                  <a:lnTo>
                    <a:pt x="29324" y="596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6091745" y="6537640"/>
              <a:ext cx="52069" cy="13335"/>
            </a:xfrm>
            <a:custGeom>
              <a:avLst/>
              <a:gdLst/>
              <a:ahLst/>
              <a:cxnLst/>
              <a:rect l="l" t="t" r="r" b="b"/>
              <a:pathLst>
                <a:path w="52070" h="13334">
                  <a:moveTo>
                    <a:pt x="0" y="12826"/>
                  </a:moveTo>
                  <a:lnTo>
                    <a:pt x="5412" y="7988"/>
                  </a:lnTo>
                  <a:lnTo>
                    <a:pt x="11684" y="3894"/>
                  </a:lnTo>
                  <a:lnTo>
                    <a:pt x="18984" y="1059"/>
                  </a:lnTo>
                  <a:lnTo>
                    <a:pt x="27482" y="0"/>
                  </a:lnTo>
                  <a:lnTo>
                    <a:pt x="29324" y="596"/>
                  </a:lnTo>
                  <a:lnTo>
                    <a:pt x="30556" y="596"/>
                  </a:lnTo>
                  <a:lnTo>
                    <a:pt x="32372" y="1219"/>
                  </a:lnTo>
                  <a:lnTo>
                    <a:pt x="40932" y="2438"/>
                  </a:lnTo>
                  <a:lnTo>
                    <a:pt x="47028" y="7937"/>
                  </a:lnTo>
                  <a:lnTo>
                    <a:pt x="51917" y="12826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5848629" y="5994717"/>
              <a:ext cx="145415" cy="46355"/>
            </a:xfrm>
            <a:custGeom>
              <a:avLst/>
              <a:gdLst/>
              <a:ahLst/>
              <a:cxnLst/>
              <a:rect l="l" t="t" r="r" b="b"/>
              <a:pathLst>
                <a:path w="145414" h="46354">
                  <a:moveTo>
                    <a:pt x="144792" y="0"/>
                  </a:moveTo>
                  <a:lnTo>
                    <a:pt x="0" y="0"/>
                  </a:lnTo>
                  <a:lnTo>
                    <a:pt x="0" y="46037"/>
                  </a:lnTo>
                  <a:lnTo>
                    <a:pt x="144792" y="46037"/>
                  </a:lnTo>
                  <a:lnTo>
                    <a:pt x="144792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5848629" y="5994717"/>
              <a:ext cx="145415" cy="46355"/>
            </a:xfrm>
            <a:custGeom>
              <a:avLst/>
              <a:gdLst/>
              <a:ahLst/>
              <a:cxnLst/>
              <a:rect l="l" t="t" r="r" b="b"/>
              <a:pathLst>
                <a:path w="145414" h="46354">
                  <a:moveTo>
                    <a:pt x="0" y="46037"/>
                  </a:moveTo>
                  <a:lnTo>
                    <a:pt x="144792" y="46037"/>
                  </a:lnTo>
                  <a:lnTo>
                    <a:pt x="144792" y="0"/>
                  </a:lnTo>
                  <a:lnTo>
                    <a:pt x="0" y="0"/>
                  </a:lnTo>
                  <a:lnTo>
                    <a:pt x="0" y="4603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5940259" y="6032205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47028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5940259" y="6032205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47028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5856592" y="6032205"/>
              <a:ext cx="40640" cy="0"/>
            </a:xfrm>
            <a:custGeom>
              <a:avLst/>
              <a:gdLst/>
              <a:ahLst/>
              <a:cxnLst/>
              <a:rect l="l" t="t" r="r" b="b"/>
              <a:pathLst>
                <a:path w="40639">
                  <a:moveTo>
                    <a:pt x="40309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5856592" y="6032205"/>
              <a:ext cx="40640" cy="0"/>
            </a:xfrm>
            <a:custGeom>
              <a:avLst/>
              <a:gdLst/>
              <a:ahLst/>
              <a:cxnLst/>
              <a:rect l="l" t="t" r="r" b="b"/>
              <a:pathLst>
                <a:path w="40639">
                  <a:moveTo>
                    <a:pt x="0" y="0"/>
                  </a:moveTo>
                  <a:lnTo>
                    <a:pt x="40309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5892012" y="6003795"/>
              <a:ext cx="52705" cy="13335"/>
            </a:xfrm>
            <a:custGeom>
              <a:avLst/>
              <a:gdLst/>
              <a:ahLst/>
              <a:cxnLst/>
              <a:rect l="l" t="t" r="r" b="b"/>
              <a:pathLst>
                <a:path w="52704" h="13335">
                  <a:moveTo>
                    <a:pt x="31165" y="0"/>
                  </a:moveTo>
                  <a:lnTo>
                    <a:pt x="28105" y="0"/>
                  </a:lnTo>
                  <a:lnTo>
                    <a:pt x="19584" y="802"/>
                  </a:lnTo>
                  <a:lnTo>
                    <a:pt x="12214" y="3665"/>
                  </a:lnTo>
                  <a:lnTo>
                    <a:pt x="5763" y="7902"/>
                  </a:lnTo>
                  <a:lnTo>
                    <a:pt x="0" y="12826"/>
                  </a:lnTo>
                  <a:lnTo>
                    <a:pt x="52514" y="12826"/>
                  </a:lnTo>
                  <a:lnTo>
                    <a:pt x="47625" y="7327"/>
                  </a:lnTo>
                  <a:lnTo>
                    <a:pt x="40932" y="2438"/>
                  </a:lnTo>
                  <a:lnTo>
                    <a:pt x="32969" y="622"/>
                  </a:lnTo>
                  <a:lnTo>
                    <a:pt x="31165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5892012" y="6003795"/>
              <a:ext cx="52705" cy="13335"/>
            </a:xfrm>
            <a:custGeom>
              <a:avLst/>
              <a:gdLst/>
              <a:ahLst/>
              <a:cxnLst/>
              <a:rect l="l" t="t" r="r" b="b"/>
              <a:pathLst>
                <a:path w="52704" h="13335">
                  <a:moveTo>
                    <a:pt x="0" y="12826"/>
                  </a:moveTo>
                  <a:lnTo>
                    <a:pt x="5763" y="7902"/>
                  </a:lnTo>
                  <a:lnTo>
                    <a:pt x="12214" y="3665"/>
                  </a:lnTo>
                  <a:lnTo>
                    <a:pt x="19584" y="802"/>
                  </a:lnTo>
                  <a:lnTo>
                    <a:pt x="28105" y="0"/>
                  </a:lnTo>
                  <a:lnTo>
                    <a:pt x="29324" y="0"/>
                  </a:lnTo>
                  <a:lnTo>
                    <a:pt x="31165" y="0"/>
                  </a:lnTo>
                  <a:lnTo>
                    <a:pt x="32969" y="622"/>
                  </a:lnTo>
                  <a:lnTo>
                    <a:pt x="40932" y="2438"/>
                  </a:lnTo>
                  <a:lnTo>
                    <a:pt x="47625" y="7327"/>
                  </a:lnTo>
                  <a:lnTo>
                    <a:pt x="52514" y="1282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5940259" y="6032205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47028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5940259" y="6032205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47028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5856592" y="6032205"/>
              <a:ext cx="40640" cy="0"/>
            </a:xfrm>
            <a:custGeom>
              <a:avLst/>
              <a:gdLst/>
              <a:ahLst/>
              <a:cxnLst/>
              <a:rect l="l" t="t" r="r" b="b"/>
              <a:pathLst>
                <a:path w="40639">
                  <a:moveTo>
                    <a:pt x="40309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5856592" y="6032205"/>
              <a:ext cx="40640" cy="0"/>
            </a:xfrm>
            <a:custGeom>
              <a:avLst/>
              <a:gdLst/>
              <a:ahLst/>
              <a:cxnLst/>
              <a:rect l="l" t="t" r="r" b="b"/>
              <a:pathLst>
                <a:path w="40639">
                  <a:moveTo>
                    <a:pt x="0" y="0"/>
                  </a:moveTo>
                  <a:lnTo>
                    <a:pt x="40309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5892012" y="6003795"/>
              <a:ext cx="52705" cy="13335"/>
            </a:xfrm>
            <a:custGeom>
              <a:avLst/>
              <a:gdLst/>
              <a:ahLst/>
              <a:cxnLst/>
              <a:rect l="l" t="t" r="r" b="b"/>
              <a:pathLst>
                <a:path w="52704" h="13335">
                  <a:moveTo>
                    <a:pt x="31165" y="0"/>
                  </a:moveTo>
                  <a:lnTo>
                    <a:pt x="28105" y="0"/>
                  </a:lnTo>
                  <a:lnTo>
                    <a:pt x="19584" y="802"/>
                  </a:lnTo>
                  <a:lnTo>
                    <a:pt x="12214" y="3665"/>
                  </a:lnTo>
                  <a:lnTo>
                    <a:pt x="5763" y="7902"/>
                  </a:lnTo>
                  <a:lnTo>
                    <a:pt x="0" y="12826"/>
                  </a:lnTo>
                  <a:lnTo>
                    <a:pt x="52514" y="12826"/>
                  </a:lnTo>
                  <a:lnTo>
                    <a:pt x="47625" y="7327"/>
                  </a:lnTo>
                  <a:lnTo>
                    <a:pt x="40932" y="2438"/>
                  </a:lnTo>
                  <a:lnTo>
                    <a:pt x="32969" y="622"/>
                  </a:lnTo>
                  <a:lnTo>
                    <a:pt x="31165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5892012" y="6003795"/>
              <a:ext cx="52705" cy="13335"/>
            </a:xfrm>
            <a:custGeom>
              <a:avLst/>
              <a:gdLst/>
              <a:ahLst/>
              <a:cxnLst/>
              <a:rect l="l" t="t" r="r" b="b"/>
              <a:pathLst>
                <a:path w="52704" h="13335">
                  <a:moveTo>
                    <a:pt x="0" y="12826"/>
                  </a:moveTo>
                  <a:lnTo>
                    <a:pt x="5763" y="7902"/>
                  </a:lnTo>
                  <a:lnTo>
                    <a:pt x="12214" y="3665"/>
                  </a:lnTo>
                  <a:lnTo>
                    <a:pt x="19584" y="802"/>
                  </a:lnTo>
                  <a:lnTo>
                    <a:pt x="28105" y="0"/>
                  </a:lnTo>
                  <a:lnTo>
                    <a:pt x="29324" y="0"/>
                  </a:lnTo>
                  <a:lnTo>
                    <a:pt x="31165" y="0"/>
                  </a:lnTo>
                  <a:lnTo>
                    <a:pt x="32969" y="622"/>
                  </a:lnTo>
                  <a:lnTo>
                    <a:pt x="40932" y="2438"/>
                  </a:lnTo>
                  <a:lnTo>
                    <a:pt x="47625" y="7327"/>
                  </a:lnTo>
                  <a:lnTo>
                    <a:pt x="52514" y="12826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5848629" y="6061329"/>
              <a:ext cx="145415" cy="46355"/>
            </a:xfrm>
            <a:custGeom>
              <a:avLst/>
              <a:gdLst/>
              <a:ahLst/>
              <a:cxnLst/>
              <a:rect l="l" t="t" r="r" b="b"/>
              <a:pathLst>
                <a:path w="145414" h="46354">
                  <a:moveTo>
                    <a:pt x="144792" y="0"/>
                  </a:moveTo>
                  <a:lnTo>
                    <a:pt x="0" y="0"/>
                  </a:lnTo>
                  <a:lnTo>
                    <a:pt x="0" y="46012"/>
                  </a:lnTo>
                  <a:lnTo>
                    <a:pt x="144792" y="46012"/>
                  </a:lnTo>
                  <a:lnTo>
                    <a:pt x="144792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5848629" y="6061329"/>
              <a:ext cx="145415" cy="46355"/>
            </a:xfrm>
            <a:custGeom>
              <a:avLst/>
              <a:gdLst/>
              <a:ahLst/>
              <a:cxnLst/>
              <a:rect l="l" t="t" r="r" b="b"/>
              <a:pathLst>
                <a:path w="145414" h="46354">
                  <a:moveTo>
                    <a:pt x="0" y="0"/>
                  </a:moveTo>
                  <a:lnTo>
                    <a:pt x="144792" y="0"/>
                  </a:lnTo>
                  <a:lnTo>
                    <a:pt x="144792" y="46012"/>
                  </a:lnTo>
                  <a:lnTo>
                    <a:pt x="0" y="4601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5940259" y="6098804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47028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5940259" y="6098804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47028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5856592" y="6098804"/>
              <a:ext cx="40640" cy="0"/>
            </a:xfrm>
            <a:custGeom>
              <a:avLst/>
              <a:gdLst/>
              <a:ahLst/>
              <a:cxnLst/>
              <a:rect l="l" t="t" r="r" b="b"/>
              <a:pathLst>
                <a:path w="40639">
                  <a:moveTo>
                    <a:pt x="40309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5856592" y="6098804"/>
              <a:ext cx="40640" cy="0"/>
            </a:xfrm>
            <a:custGeom>
              <a:avLst/>
              <a:gdLst/>
              <a:ahLst/>
              <a:cxnLst/>
              <a:rect l="l" t="t" r="r" b="b"/>
              <a:pathLst>
                <a:path w="40639">
                  <a:moveTo>
                    <a:pt x="0" y="0"/>
                  </a:moveTo>
                  <a:lnTo>
                    <a:pt x="40309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5892012" y="6070381"/>
              <a:ext cx="52705" cy="13335"/>
            </a:xfrm>
            <a:custGeom>
              <a:avLst/>
              <a:gdLst/>
              <a:ahLst/>
              <a:cxnLst/>
              <a:rect l="l" t="t" r="r" b="b"/>
              <a:pathLst>
                <a:path w="52704" h="13335">
                  <a:moveTo>
                    <a:pt x="28105" y="0"/>
                  </a:moveTo>
                  <a:lnTo>
                    <a:pt x="19584" y="1057"/>
                  </a:lnTo>
                  <a:lnTo>
                    <a:pt x="12214" y="3887"/>
                  </a:lnTo>
                  <a:lnTo>
                    <a:pt x="5763" y="7977"/>
                  </a:lnTo>
                  <a:lnTo>
                    <a:pt x="0" y="12814"/>
                  </a:lnTo>
                  <a:lnTo>
                    <a:pt x="52514" y="12814"/>
                  </a:lnTo>
                  <a:lnTo>
                    <a:pt x="47625" y="7315"/>
                  </a:lnTo>
                  <a:lnTo>
                    <a:pt x="40932" y="2425"/>
                  </a:lnTo>
                  <a:lnTo>
                    <a:pt x="32969" y="1206"/>
                  </a:lnTo>
                  <a:lnTo>
                    <a:pt x="31165" y="609"/>
                  </a:lnTo>
                  <a:lnTo>
                    <a:pt x="29324" y="609"/>
                  </a:lnTo>
                  <a:lnTo>
                    <a:pt x="28105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5892012" y="6070381"/>
              <a:ext cx="52705" cy="13335"/>
            </a:xfrm>
            <a:custGeom>
              <a:avLst/>
              <a:gdLst/>
              <a:ahLst/>
              <a:cxnLst/>
              <a:rect l="l" t="t" r="r" b="b"/>
              <a:pathLst>
                <a:path w="52704" h="13335">
                  <a:moveTo>
                    <a:pt x="0" y="12814"/>
                  </a:moveTo>
                  <a:lnTo>
                    <a:pt x="5763" y="7977"/>
                  </a:lnTo>
                  <a:lnTo>
                    <a:pt x="12214" y="3887"/>
                  </a:lnTo>
                  <a:lnTo>
                    <a:pt x="19584" y="1057"/>
                  </a:lnTo>
                  <a:lnTo>
                    <a:pt x="28105" y="0"/>
                  </a:lnTo>
                  <a:lnTo>
                    <a:pt x="29324" y="609"/>
                  </a:lnTo>
                  <a:lnTo>
                    <a:pt x="31165" y="609"/>
                  </a:lnTo>
                  <a:lnTo>
                    <a:pt x="32969" y="1206"/>
                  </a:lnTo>
                  <a:lnTo>
                    <a:pt x="40932" y="2425"/>
                  </a:lnTo>
                  <a:lnTo>
                    <a:pt x="47625" y="7315"/>
                  </a:lnTo>
                  <a:lnTo>
                    <a:pt x="52514" y="12814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5848629" y="6127902"/>
              <a:ext cx="145415" cy="46355"/>
            </a:xfrm>
            <a:custGeom>
              <a:avLst/>
              <a:gdLst/>
              <a:ahLst/>
              <a:cxnLst/>
              <a:rect l="l" t="t" r="r" b="b"/>
              <a:pathLst>
                <a:path w="145414" h="46354">
                  <a:moveTo>
                    <a:pt x="144792" y="0"/>
                  </a:moveTo>
                  <a:lnTo>
                    <a:pt x="0" y="0"/>
                  </a:lnTo>
                  <a:lnTo>
                    <a:pt x="0" y="46012"/>
                  </a:lnTo>
                  <a:lnTo>
                    <a:pt x="144792" y="46012"/>
                  </a:lnTo>
                  <a:lnTo>
                    <a:pt x="144792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5848629" y="6127902"/>
              <a:ext cx="145415" cy="46355"/>
            </a:xfrm>
            <a:custGeom>
              <a:avLst/>
              <a:gdLst/>
              <a:ahLst/>
              <a:cxnLst/>
              <a:rect l="l" t="t" r="r" b="b"/>
              <a:pathLst>
                <a:path w="145414" h="46354">
                  <a:moveTo>
                    <a:pt x="0" y="0"/>
                  </a:moveTo>
                  <a:lnTo>
                    <a:pt x="144792" y="0"/>
                  </a:lnTo>
                  <a:lnTo>
                    <a:pt x="144792" y="46012"/>
                  </a:lnTo>
                  <a:lnTo>
                    <a:pt x="0" y="4601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5940259" y="6165377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47028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5940259" y="6165377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47028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5856592" y="6165377"/>
              <a:ext cx="40640" cy="0"/>
            </a:xfrm>
            <a:custGeom>
              <a:avLst/>
              <a:gdLst/>
              <a:ahLst/>
              <a:cxnLst/>
              <a:rect l="l" t="t" r="r" b="b"/>
              <a:pathLst>
                <a:path w="40639">
                  <a:moveTo>
                    <a:pt x="40309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5856592" y="6165377"/>
              <a:ext cx="40640" cy="0"/>
            </a:xfrm>
            <a:custGeom>
              <a:avLst/>
              <a:gdLst/>
              <a:ahLst/>
              <a:cxnLst/>
              <a:rect l="l" t="t" r="r" b="b"/>
              <a:pathLst>
                <a:path w="40639">
                  <a:moveTo>
                    <a:pt x="0" y="0"/>
                  </a:moveTo>
                  <a:lnTo>
                    <a:pt x="40309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5892633" y="6136954"/>
              <a:ext cx="52069" cy="13335"/>
            </a:xfrm>
            <a:custGeom>
              <a:avLst/>
              <a:gdLst/>
              <a:ahLst/>
              <a:cxnLst/>
              <a:rect l="l" t="t" r="r" b="b"/>
              <a:pathLst>
                <a:path w="52070" h="13335">
                  <a:moveTo>
                    <a:pt x="27482" y="0"/>
                  </a:moveTo>
                  <a:lnTo>
                    <a:pt x="18972" y="1057"/>
                  </a:lnTo>
                  <a:lnTo>
                    <a:pt x="11669" y="3887"/>
                  </a:lnTo>
                  <a:lnTo>
                    <a:pt x="5403" y="7977"/>
                  </a:lnTo>
                  <a:lnTo>
                    <a:pt x="0" y="12814"/>
                  </a:lnTo>
                  <a:lnTo>
                    <a:pt x="51892" y="12814"/>
                  </a:lnTo>
                  <a:lnTo>
                    <a:pt x="47002" y="7937"/>
                  </a:lnTo>
                  <a:lnTo>
                    <a:pt x="40309" y="3048"/>
                  </a:lnTo>
                  <a:lnTo>
                    <a:pt x="32346" y="1206"/>
                  </a:lnTo>
                  <a:lnTo>
                    <a:pt x="30543" y="622"/>
                  </a:lnTo>
                  <a:lnTo>
                    <a:pt x="28701" y="622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5892633" y="6136954"/>
              <a:ext cx="52069" cy="13335"/>
            </a:xfrm>
            <a:custGeom>
              <a:avLst/>
              <a:gdLst/>
              <a:ahLst/>
              <a:cxnLst/>
              <a:rect l="l" t="t" r="r" b="b"/>
              <a:pathLst>
                <a:path w="52070" h="13335">
                  <a:moveTo>
                    <a:pt x="0" y="12814"/>
                  </a:moveTo>
                  <a:lnTo>
                    <a:pt x="5403" y="7977"/>
                  </a:lnTo>
                  <a:lnTo>
                    <a:pt x="11669" y="3887"/>
                  </a:lnTo>
                  <a:lnTo>
                    <a:pt x="18972" y="1057"/>
                  </a:lnTo>
                  <a:lnTo>
                    <a:pt x="27482" y="0"/>
                  </a:lnTo>
                  <a:lnTo>
                    <a:pt x="28701" y="622"/>
                  </a:lnTo>
                  <a:lnTo>
                    <a:pt x="30543" y="622"/>
                  </a:lnTo>
                  <a:lnTo>
                    <a:pt x="32346" y="1206"/>
                  </a:lnTo>
                  <a:lnTo>
                    <a:pt x="40309" y="3048"/>
                  </a:lnTo>
                  <a:lnTo>
                    <a:pt x="47002" y="7937"/>
                  </a:lnTo>
                  <a:lnTo>
                    <a:pt x="51892" y="12814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5848629" y="6195072"/>
              <a:ext cx="145415" cy="45720"/>
            </a:xfrm>
            <a:custGeom>
              <a:avLst/>
              <a:gdLst/>
              <a:ahLst/>
              <a:cxnLst/>
              <a:rect l="l" t="t" r="r" b="b"/>
              <a:pathLst>
                <a:path w="145414" h="45720">
                  <a:moveTo>
                    <a:pt x="144792" y="0"/>
                  </a:moveTo>
                  <a:lnTo>
                    <a:pt x="0" y="0"/>
                  </a:lnTo>
                  <a:lnTo>
                    <a:pt x="0" y="45440"/>
                  </a:lnTo>
                  <a:lnTo>
                    <a:pt x="144792" y="45440"/>
                  </a:lnTo>
                  <a:lnTo>
                    <a:pt x="144792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5848629" y="6195072"/>
              <a:ext cx="145415" cy="45720"/>
            </a:xfrm>
            <a:custGeom>
              <a:avLst/>
              <a:gdLst/>
              <a:ahLst/>
              <a:cxnLst/>
              <a:rect l="l" t="t" r="r" b="b"/>
              <a:pathLst>
                <a:path w="145414" h="45720">
                  <a:moveTo>
                    <a:pt x="0" y="0"/>
                  </a:moveTo>
                  <a:lnTo>
                    <a:pt x="144792" y="0"/>
                  </a:lnTo>
                  <a:lnTo>
                    <a:pt x="144792" y="45440"/>
                  </a:lnTo>
                  <a:lnTo>
                    <a:pt x="0" y="4544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5940259" y="6231950"/>
              <a:ext cx="47625" cy="635"/>
            </a:xfrm>
            <a:custGeom>
              <a:avLst/>
              <a:gdLst/>
              <a:ahLst/>
              <a:cxnLst/>
              <a:rect l="l" t="t" r="r" b="b"/>
              <a:pathLst>
                <a:path w="47625" h="635">
                  <a:moveTo>
                    <a:pt x="47028" y="0"/>
                  </a:moveTo>
                  <a:lnTo>
                    <a:pt x="0" y="596"/>
                  </a:lnTo>
                  <a:lnTo>
                    <a:pt x="11823" y="503"/>
                  </a:lnTo>
                  <a:lnTo>
                    <a:pt x="35218" y="93"/>
                  </a:lnTo>
                  <a:lnTo>
                    <a:pt x="47028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5940259" y="6231950"/>
              <a:ext cx="47625" cy="635"/>
            </a:xfrm>
            <a:custGeom>
              <a:avLst/>
              <a:gdLst/>
              <a:ahLst/>
              <a:cxnLst/>
              <a:rect l="l" t="t" r="r" b="b"/>
              <a:pathLst>
                <a:path w="47625" h="635">
                  <a:moveTo>
                    <a:pt x="-6350" y="298"/>
                  </a:moveTo>
                  <a:lnTo>
                    <a:pt x="53378" y="298"/>
                  </a:lnTo>
                </a:path>
              </a:pathLst>
            </a:custGeom>
            <a:ln w="1329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5856592" y="6231950"/>
              <a:ext cx="40640" cy="635"/>
            </a:xfrm>
            <a:custGeom>
              <a:avLst/>
              <a:gdLst/>
              <a:ahLst/>
              <a:cxnLst/>
              <a:rect l="l" t="t" r="r" b="b"/>
              <a:pathLst>
                <a:path w="40639" h="635">
                  <a:moveTo>
                    <a:pt x="0" y="0"/>
                  </a:moveTo>
                  <a:lnTo>
                    <a:pt x="10072" y="93"/>
                  </a:lnTo>
                  <a:lnTo>
                    <a:pt x="30230" y="503"/>
                  </a:lnTo>
                  <a:lnTo>
                    <a:pt x="40309" y="5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5856592" y="6231950"/>
              <a:ext cx="40640" cy="635"/>
            </a:xfrm>
            <a:custGeom>
              <a:avLst/>
              <a:gdLst/>
              <a:ahLst/>
              <a:cxnLst/>
              <a:rect l="l" t="t" r="r" b="b"/>
              <a:pathLst>
                <a:path w="40639" h="635">
                  <a:moveTo>
                    <a:pt x="0" y="0"/>
                  </a:moveTo>
                  <a:lnTo>
                    <a:pt x="10072" y="93"/>
                  </a:lnTo>
                  <a:lnTo>
                    <a:pt x="20150" y="298"/>
                  </a:lnTo>
                  <a:lnTo>
                    <a:pt x="30230" y="503"/>
                  </a:lnTo>
                  <a:lnTo>
                    <a:pt x="40309" y="596"/>
                  </a:lnTo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5892633" y="6204150"/>
              <a:ext cx="52069" cy="12700"/>
            </a:xfrm>
            <a:custGeom>
              <a:avLst/>
              <a:gdLst/>
              <a:ahLst/>
              <a:cxnLst/>
              <a:rect l="l" t="t" r="r" b="b"/>
              <a:pathLst>
                <a:path w="52070" h="12700">
                  <a:moveTo>
                    <a:pt x="30543" y="0"/>
                  </a:moveTo>
                  <a:lnTo>
                    <a:pt x="27482" y="0"/>
                  </a:lnTo>
                  <a:lnTo>
                    <a:pt x="18972" y="697"/>
                  </a:lnTo>
                  <a:lnTo>
                    <a:pt x="11669" y="3344"/>
                  </a:lnTo>
                  <a:lnTo>
                    <a:pt x="5403" y="7370"/>
                  </a:lnTo>
                  <a:lnTo>
                    <a:pt x="0" y="12204"/>
                  </a:lnTo>
                  <a:lnTo>
                    <a:pt x="51892" y="12204"/>
                  </a:lnTo>
                  <a:lnTo>
                    <a:pt x="47002" y="7315"/>
                  </a:lnTo>
                  <a:lnTo>
                    <a:pt x="40309" y="2425"/>
                  </a:lnTo>
                  <a:lnTo>
                    <a:pt x="32346" y="596"/>
                  </a:lnTo>
                  <a:lnTo>
                    <a:pt x="30543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5892633" y="6204150"/>
              <a:ext cx="52069" cy="12700"/>
            </a:xfrm>
            <a:custGeom>
              <a:avLst/>
              <a:gdLst/>
              <a:ahLst/>
              <a:cxnLst/>
              <a:rect l="l" t="t" r="r" b="b"/>
              <a:pathLst>
                <a:path w="52070" h="12700">
                  <a:moveTo>
                    <a:pt x="0" y="12204"/>
                  </a:moveTo>
                  <a:lnTo>
                    <a:pt x="5403" y="7370"/>
                  </a:lnTo>
                  <a:lnTo>
                    <a:pt x="11669" y="3344"/>
                  </a:lnTo>
                  <a:lnTo>
                    <a:pt x="18972" y="697"/>
                  </a:lnTo>
                  <a:lnTo>
                    <a:pt x="27482" y="0"/>
                  </a:lnTo>
                  <a:lnTo>
                    <a:pt x="28701" y="0"/>
                  </a:lnTo>
                  <a:lnTo>
                    <a:pt x="30543" y="0"/>
                  </a:lnTo>
                  <a:lnTo>
                    <a:pt x="32346" y="596"/>
                  </a:lnTo>
                  <a:lnTo>
                    <a:pt x="40309" y="2425"/>
                  </a:lnTo>
                  <a:lnTo>
                    <a:pt x="47002" y="7315"/>
                  </a:lnTo>
                  <a:lnTo>
                    <a:pt x="51892" y="12204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5848629" y="6261646"/>
              <a:ext cx="145415" cy="46355"/>
            </a:xfrm>
            <a:custGeom>
              <a:avLst/>
              <a:gdLst/>
              <a:ahLst/>
              <a:cxnLst/>
              <a:rect l="l" t="t" r="r" b="b"/>
              <a:pathLst>
                <a:path w="145414" h="46354">
                  <a:moveTo>
                    <a:pt x="144792" y="0"/>
                  </a:moveTo>
                  <a:lnTo>
                    <a:pt x="0" y="0"/>
                  </a:lnTo>
                  <a:lnTo>
                    <a:pt x="0" y="46037"/>
                  </a:lnTo>
                  <a:lnTo>
                    <a:pt x="144792" y="46037"/>
                  </a:lnTo>
                  <a:lnTo>
                    <a:pt x="144792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5848629" y="6261646"/>
              <a:ext cx="145415" cy="46355"/>
            </a:xfrm>
            <a:custGeom>
              <a:avLst/>
              <a:gdLst/>
              <a:ahLst/>
              <a:cxnLst/>
              <a:rect l="l" t="t" r="r" b="b"/>
              <a:pathLst>
                <a:path w="145414" h="46354">
                  <a:moveTo>
                    <a:pt x="0" y="0"/>
                  </a:moveTo>
                  <a:lnTo>
                    <a:pt x="144792" y="0"/>
                  </a:lnTo>
                  <a:lnTo>
                    <a:pt x="144792" y="46037"/>
                  </a:lnTo>
                  <a:lnTo>
                    <a:pt x="0" y="4603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5940259" y="6299121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47028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5940259" y="6299121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47028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5856592" y="6299121"/>
              <a:ext cx="40640" cy="0"/>
            </a:xfrm>
            <a:custGeom>
              <a:avLst/>
              <a:gdLst/>
              <a:ahLst/>
              <a:cxnLst/>
              <a:rect l="l" t="t" r="r" b="b"/>
              <a:pathLst>
                <a:path w="40639">
                  <a:moveTo>
                    <a:pt x="40309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5856592" y="6299121"/>
              <a:ext cx="40640" cy="0"/>
            </a:xfrm>
            <a:custGeom>
              <a:avLst/>
              <a:gdLst/>
              <a:ahLst/>
              <a:cxnLst/>
              <a:rect l="l" t="t" r="r" b="b"/>
              <a:pathLst>
                <a:path w="40639">
                  <a:moveTo>
                    <a:pt x="0" y="0"/>
                  </a:moveTo>
                  <a:lnTo>
                    <a:pt x="40309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5892633" y="6270724"/>
              <a:ext cx="52069" cy="12700"/>
            </a:xfrm>
            <a:custGeom>
              <a:avLst/>
              <a:gdLst/>
              <a:ahLst/>
              <a:cxnLst/>
              <a:rect l="l" t="t" r="r" b="b"/>
              <a:pathLst>
                <a:path w="52070" h="12700">
                  <a:moveTo>
                    <a:pt x="30543" y="0"/>
                  </a:moveTo>
                  <a:lnTo>
                    <a:pt x="27482" y="0"/>
                  </a:lnTo>
                  <a:lnTo>
                    <a:pt x="18972" y="703"/>
                  </a:lnTo>
                  <a:lnTo>
                    <a:pt x="11669" y="3359"/>
                  </a:lnTo>
                  <a:lnTo>
                    <a:pt x="5403" y="7386"/>
                  </a:lnTo>
                  <a:lnTo>
                    <a:pt x="0" y="12204"/>
                  </a:lnTo>
                  <a:lnTo>
                    <a:pt x="51892" y="12204"/>
                  </a:lnTo>
                  <a:lnTo>
                    <a:pt x="47002" y="7315"/>
                  </a:lnTo>
                  <a:lnTo>
                    <a:pt x="40309" y="2425"/>
                  </a:lnTo>
                  <a:lnTo>
                    <a:pt x="32346" y="596"/>
                  </a:lnTo>
                  <a:lnTo>
                    <a:pt x="30543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5892633" y="6270724"/>
              <a:ext cx="52069" cy="12700"/>
            </a:xfrm>
            <a:custGeom>
              <a:avLst/>
              <a:gdLst/>
              <a:ahLst/>
              <a:cxnLst/>
              <a:rect l="l" t="t" r="r" b="b"/>
              <a:pathLst>
                <a:path w="52070" h="12700">
                  <a:moveTo>
                    <a:pt x="0" y="12204"/>
                  </a:moveTo>
                  <a:lnTo>
                    <a:pt x="5403" y="7386"/>
                  </a:lnTo>
                  <a:lnTo>
                    <a:pt x="11669" y="3359"/>
                  </a:lnTo>
                  <a:lnTo>
                    <a:pt x="18972" y="703"/>
                  </a:lnTo>
                  <a:lnTo>
                    <a:pt x="27482" y="0"/>
                  </a:lnTo>
                  <a:lnTo>
                    <a:pt x="28701" y="0"/>
                  </a:lnTo>
                  <a:lnTo>
                    <a:pt x="30543" y="0"/>
                  </a:lnTo>
                  <a:lnTo>
                    <a:pt x="32346" y="596"/>
                  </a:lnTo>
                  <a:lnTo>
                    <a:pt x="40309" y="2425"/>
                  </a:lnTo>
                  <a:lnTo>
                    <a:pt x="47002" y="7315"/>
                  </a:lnTo>
                  <a:lnTo>
                    <a:pt x="51892" y="12204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5848629" y="6328244"/>
              <a:ext cx="145415" cy="46355"/>
            </a:xfrm>
            <a:custGeom>
              <a:avLst/>
              <a:gdLst/>
              <a:ahLst/>
              <a:cxnLst/>
              <a:rect l="l" t="t" r="r" b="b"/>
              <a:pathLst>
                <a:path w="145414" h="46354">
                  <a:moveTo>
                    <a:pt x="144792" y="0"/>
                  </a:moveTo>
                  <a:lnTo>
                    <a:pt x="0" y="0"/>
                  </a:lnTo>
                  <a:lnTo>
                    <a:pt x="0" y="46012"/>
                  </a:lnTo>
                  <a:lnTo>
                    <a:pt x="144792" y="46012"/>
                  </a:lnTo>
                  <a:lnTo>
                    <a:pt x="144792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5848629" y="6328244"/>
              <a:ext cx="145415" cy="46355"/>
            </a:xfrm>
            <a:custGeom>
              <a:avLst/>
              <a:gdLst/>
              <a:ahLst/>
              <a:cxnLst/>
              <a:rect l="l" t="t" r="r" b="b"/>
              <a:pathLst>
                <a:path w="145414" h="46354">
                  <a:moveTo>
                    <a:pt x="0" y="0"/>
                  </a:moveTo>
                  <a:lnTo>
                    <a:pt x="144792" y="0"/>
                  </a:lnTo>
                  <a:lnTo>
                    <a:pt x="144792" y="46012"/>
                  </a:lnTo>
                  <a:lnTo>
                    <a:pt x="0" y="4601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5940259" y="6365694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47028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5940259" y="6365694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47028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5856592" y="6365694"/>
              <a:ext cx="40640" cy="0"/>
            </a:xfrm>
            <a:custGeom>
              <a:avLst/>
              <a:gdLst/>
              <a:ahLst/>
              <a:cxnLst/>
              <a:rect l="l" t="t" r="r" b="b"/>
              <a:pathLst>
                <a:path w="40639">
                  <a:moveTo>
                    <a:pt x="40309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5856592" y="6365694"/>
              <a:ext cx="40640" cy="0"/>
            </a:xfrm>
            <a:custGeom>
              <a:avLst/>
              <a:gdLst/>
              <a:ahLst/>
              <a:cxnLst/>
              <a:rect l="l" t="t" r="r" b="b"/>
              <a:pathLst>
                <a:path w="40639">
                  <a:moveTo>
                    <a:pt x="0" y="0"/>
                  </a:moveTo>
                  <a:lnTo>
                    <a:pt x="40309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5892633" y="6337297"/>
              <a:ext cx="52069" cy="13335"/>
            </a:xfrm>
            <a:custGeom>
              <a:avLst/>
              <a:gdLst/>
              <a:ahLst/>
              <a:cxnLst/>
              <a:rect l="l" t="t" r="r" b="b"/>
              <a:pathLst>
                <a:path w="52070" h="13335">
                  <a:moveTo>
                    <a:pt x="30543" y="0"/>
                  </a:moveTo>
                  <a:lnTo>
                    <a:pt x="27482" y="0"/>
                  </a:lnTo>
                  <a:lnTo>
                    <a:pt x="18972" y="796"/>
                  </a:lnTo>
                  <a:lnTo>
                    <a:pt x="11669" y="3660"/>
                  </a:lnTo>
                  <a:lnTo>
                    <a:pt x="5403" y="7900"/>
                  </a:lnTo>
                  <a:lnTo>
                    <a:pt x="0" y="12826"/>
                  </a:lnTo>
                  <a:lnTo>
                    <a:pt x="51892" y="12826"/>
                  </a:lnTo>
                  <a:lnTo>
                    <a:pt x="47002" y="7315"/>
                  </a:lnTo>
                  <a:lnTo>
                    <a:pt x="40309" y="2438"/>
                  </a:lnTo>
                  <a:lnTo>
                    <a:pt x="32346" y="622"/>
                  </a:lnTo>
                  <a:lnTo>
                    <a:pt x="30543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5892633" y="6337297"/>
              <a:ext cx="52069" cy="13335"/>
            </a:xfrm>
            <a:custGeom>
              <a:avLst/>
              <a:gdLst/>
              <a:ahLst/>
              <a:cxnLst/>
              <a:rect l="l" t="t" r="r" b="b"/>
              <a:pathLst>
                <a:path w="52070" h="13335">
                  <a:moveTo>
                    <a:pt x="0" y="12826"/>
                  </a:moveTo>
                  <a:lnTo>
                    <a:pt x="5403" y="7900"/>
                  </a:lnTo>
                  <a:lnTo>
                    <a:pt x="11669" y="3660"/>
                  </a:lnTo>
                  <a:lnTo>
                    <a:pt x="18972" y="796"/>
                  </a:lnTo>
                  <a:lnTo>
                    <a:pt x="27482" y="0"/>
                  </a:lnTo>
                  <a:lnTo>
                    <a:pt x="28701" y="0"/>
                  </a:lnTo>
                  <a:lnTo>
                    <a:pt x="30543" y="0"/>
                  </a:lnTo>
                  <a:lnTo>
                    <a:pt x="32346" y="622"/>
                  </a:lnTo>
                  <a:lnTo>
                    <a:pt x="40309" y="2438"/>
                  </a:lnTo>
                  <a:lnTo>
                    <a:pt x="47002" y="7315"/>
                  </a:lnTo>
                  <a:lnTo>
                    <a:pt x="51892" y="12826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5848629" y="6394818"/>
              <a:ext cx="145415" cy="46355"/>
            </a:xfrm>
            <a:custGeom>
              <a:avLst/>
              <a:gdLst/>
              <a:ahLst/>
              <a:cxnLst/>
              <a:rect l="l" t="t" r="r" b="b"/>
              <a:pathLst>
                <a:path w="145414" h="46354">
                  <a:moveTo>
                    <a:pt x="144792" y="0"/>
                  </a:moveTo>
                  <a:lnTo>
                    <a:pt x="0" y="0"/>
                  </a:lnTo>
                  <a:lnTo>
                    <a:pt x="0" y="46012"/>
                  </a:lnTo>
                  <a:lnTo>
                    <a:pt x="144792" y="46012"/>
                  </a:lnTo>
                  <a:lnTo>
                    <a:pt x="144792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5848629" y="6394818"/>
              <a:ext cx="145415" cy="46355"/>
            </a:xfrm>
            <a:custGeom>
              <a:avLst/>
              <a:gdLst/>
              <a:ahLst/>
              <a:cxnLst/>
              <a:rect l="l" t="t" r="r" b="b"/>
              <a:pathLst>
                <a:path w="145414" h="46354">
                  <a:moveTo>
                    <a:pt x="0" y="0"/>
                  </a:moveTo>
                  <a:lnTo>
                    <a:pt x="144792" y="0"/>
                  </a:lnTo>
                  <a:lnTo>
                    <a:pt x="144792" y="46012"/>
                  </a:lnTo>
                  <a:lnTo>
                    <a:pt x="0" y="4601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5940259" y="6432306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47028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5940259" y="6432306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47028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5856592" y="6432306"/>
              <a:ext cx="40640" cy="0"/>
            </a:xfrm>
            <a:custGeom>
              <a:avLst/>
              <a:gdLst/>
              <a:ahLst/>
              <a:cxnLst/>
              <a:rect l="l" t="t" r="r" b="b"/>
              <a:pathLst>
                <a:path w="40639">
                  <a:moveTo>
                    <a:pt x="40309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5856592" y="6432306"/>
              <a:ext cx="40640" cy="0"/>
            </a:xfrm>
            <a:custGeom>
              <a:avLst/>
              <a:gdLst/>
              <a:ahLst/>
              <a:cxnLst/>
              <a:rect l="l" t="t" r="r" b="b"/>
              <a:pathLst>
                <a:path w="40639">
                  <a:moveTo>
                    <a:pt x="0" y="0"/>
                  </a:moveTo>
                  <a:lnTo>
                    <a:pt x="40309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5892633" y="6403870"/>
              <a:ext cx="52069" cy="13335"/>
            </a:xfrm>
            <a:custGeom>
              <a:avLst/>
              <a:gdLst/>
              <a:ahLst/>
              <a:cxnLst/>
              <a:rect l="l" t="t" r="r" b="b"/>
              <a:pathLst>
                <a:path w="52070" h="13335">
                  <a:moveTo>
                    <a:pt x="30543" y="0"/>
                  </a:moveTo>
                  <a:lnTo>
                    <a:pt x="27482" y="0"/>
                  </a:lnTo>
                  <a:lnTo>
                    <a:pt x="18972" y="1059"/>
                  </a:lnTo>
                  <a:lnTo>
                    <a:pt x="11669" y="3894"/>
                  </a:lnTo>
                  <a:lnTo>
                    <a:pt x="5403" y="7988"/>
                  </a:lnTo>
                  <a:lnTo>
                    <a:pt x="0" y="12826"/>
                  </a:lnTo>
                  <a:lnTo>
                    <a:pt x="51892" y="12826"/>
                  </a:lnTo>
                  <a:lnTo>
                    <a:pt x="47002" y="7315"/>
                  </a:lnTo>
                  <a:lnTo>
                    <a:pt x="40309" y="2438"/>
                  </a:lnTo>
                  <a:lnTo>
                    <a:pt x="32346" y="622"/>
                  </a:lnTo>
                  <a:lnTo>
                    <a:pt x="30543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5892633" y="6403870"/>
              <a:ext cx="52069" cy="13335"/>
            </a:xfrm>
            <a:custGeom>
              <a:avLst/>
              <a:gdLst/>
              <a:ahLst/>
              <a:cxnLst/>
              <a:rect l="l" t="t" r="r" b="b"/>
              <a:pathLst>
                <a:path w="52070" h="13335">
                  <a:moveTo>
                    <a:pt x="0" y="12826"/>
                  </a:moveTo>
                  <a:lnTo>
                    <a:pt x="5403" y="7988"/>
                  </a:lnTo>
                  <a:lnTo>
                    <a:pt x="11669" y="3894"/>
                  </a:lnTo>
                  <a:lnTo>
                    <a:pt x="18972" y="1059"/>
                  </a:lnTo>
                  <a:lnTo>
                    <a:pt x="27482" y="0"/>
                  </a:lnTo>
                  <a:lnTo>
                    <a:pt x="28701" y="0"/>
                  </a:lnTo>
                  <a:lnTo>
                    <a:pt x="30543" y="0"/>
                  </a:lnTo>
                  <a:lnTo>
                    <a:pt x="32346" y="622"/>
                  </a:lnTo>
                  <a:lnTo>
                    <a:pt x="40309" y="2438"/>
                  </a:lnTo>
                  <a:lnTo>
                    <a:pt x="47002" y="7315"/>
                  </a:lnTo>
                  <a:lnTo>
                    <a:pt x="51892" y="12826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5848629" y="6461404"/>
              <a:ext cx="145415" cy="46355"/>
            </a:xfrm>
            <a:custGeom>
              <a:avLst/>
              <a:gdLst/>
              <a:ahLst/>
              <a:cxnLst/>
              <a:rect l="l" t="t" r="r" b="b"/>
              <a:pathLst>
                <a:path w="145414" h="46354">
                  <a:moveTo>
                    <a:pt x="144792" y="0"/>
                  </a:moveTo>
                  <a:lnTo>
                    <a:pt x="0" y="0"/>
                  </a:lnTo>
                  <a:lnTo>
                    <a:pt x="0" y="46012"/>
                  </a:lnTo>
                  <a:lnTo>
                    <a:pt x="144792" y="46012"/>
                  </a:lnTo>
                  <a:lnTo>
                    <a:pt x="144792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5848629" y="6461404"/>
              <a:ext cx="145415" cy="46355"/>
            </a:xfrm>
            <a:custGeom>
              <a:avLst/>
              <a:gdLst/>
              <a:ahLst/>
              <a:cxnLst/>
              <a:rect l="l" t="t" r="r" b="b"/>
              <a:pathLst>
                <a:path w="145414" h="46354">
                  <a:moveTo>
                    <a:pt x="0" y="0"/>
                  </a:moveTo>
                  <a:lnTo>
                    <a:pt x="144792" y="0"/>
                  </a:lnTo>
                  <a:lnTo>
                    <a:pt x="144792" y="46012"/>
                  </a:lnTo>
                  <a:lnTo>
                    <a:pt x="0" y="4601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5940259" y="6498879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47028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5940259" y="6498879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47028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5856592" y="6498879"/>
              <a:ext cx="40640" cy="0"/>
            </a:xfrm>
            <a:custGeom>
              <a:avLst/>
              <a:gdLst/>
              <a:ahLst/>
              <a:cxnLst/>
              <a:rect l="l" t="t" r="r" b="b"/>
              <a:pathLst>
                <a:path w="40639">
                  <a:moveTo>
                    <a:pt x="40309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5856592" y="6498879"/>
              <a:ext cx="40640" cy="0"/>
            </a:xfrm>
            <a:custGeom>
              <a:avLst/>
              <a:gdLst/>
              <a:ahLst/>
              <a:cxnLst/>
              <a:rect l="l" t="t" r="r" b="b"/>
              <a:pathLst>
                <a:path w="40639">
                  <a:moveTo>
                    <a:pt x="0" y="0"/>
                  </a:moveTo>
                  <a:lnTo>
                    <a:pt x="40309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5892633" y="6470444"/>
              <a:ext cx="52069" cy="13335"/>
            </a:xfrm>
            <a:custGeom>
              <a:avLst/>
              <a:gdLst/>
              <a:ahLst/>
              <a:cxnLst/>
              <a:rect l="l" t="t" r="r" b="b"/>
              <a:pathLst>
                <a:path w="52070" h="13335">
                  <a:moveTo>
                    <a:pt x="27482" y="0"/>
                  </a:moveTo>
                  <a:lnTo>
                    <a:pt x="18972" y="1059"/>
                  </a:lnTo>
                  <a:lnTo>
                    <a:pt x="11669" y="3894"/>
                  </a:lnTo>
                  <a:lnTo>
                    <a:pt x="5403" y="7988"/>
                  </a:lnTo>
                  <a:lnTo>
                    <a:pt x="0" y="12826"/>
                  </a:lnTo>
                  <a:lnTo>
                    <a:pt x="51892" y="12826"/>
                  </a:lnTo>
                  <a:lnTo>
                    <a:pt x="47002" y="7937"/>
                  </a:lnTo>
                  <a:lnTo>
                    <a:pt x="40309" y="3060"/>
                  </a:lnTo>
                  <a:lnTo>
                    <a:pt x="32346" y="1219"/>
                  </a:lnTo>
                  <a:lnTo>
                    <a:pt x="30543" y="622"/>
                  </a:lnTo>
                  <a:lnTo>
                    <a:pt x="28701" y="622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5892633" y="6470444"/>
              <a:ext cx="52069" cy="13335"/>
            </a:xfrm>
            <a:custGeom>
              <a:avLst/>
              <a:gdLst/>
              <a:ahLst/>
              <a:cxnLst/>
              <a:rect l="l" t="t" r="r" b="b"/>
              <a:pathLst>
                <a:path w="52070" h="13335">
                  <a:moveTo>
                    <a:pt x="0" y="12826"/>
                  </a:moveTo>
                  <a:lnTo>
                    <a:pt x="5403" y="7988"/>
                  </a:lnTo>
                  <a:lnTo>
                    <a:pt x="11669" y="3894"/>
                  </a:lnTo>
                  <a:lnTo>
                    <a:pt x="18972" y="1059"/>
                  </a:lnTo>
                  <a:lnTo>
                    <a:pt x="27482" y="0"/>
                  </a:lnTo>
                  <a:lnTo>
                    <a:pt x="28701" y="622"/>
                  </a:lnTo>
                  <a:lnTo>
                    <a:pt x="30543" y="622"/>
                  </a:lnTo>
                  <a:lnTo>
                    <a:pt x="32346" y="1219"/>
                  </a:lnTo>
                  <a:lnTo>
                    <a:pt x="40309" y="3060"/>
                  </a:lnTo>
                  <a:lnTo>
                    <a:pt x="47002" y="7937"/>
                  </a:lnTo>
                  <a:lnTo>
                    <a:pt x="51892" y="12826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5848629" y="6528600"/>
              <a:ext cx="145415" cy="45720"/>
            </a:xfrm>
            <a:custGeom>
              <a:avLst/>
              <a:gdLst/>
              <a:ahLst/>
              <a:cxnLst/>
              <a:rect l="l" t="t" r="r" b="b"/>
              <a:pathLst>
                <a:path w="145414" h="45720">
                  <a:moveTo>
                    <a:pt x="144792" y="0"/>
                  </a:moveTo>
                  <a:lnTo>
                    <a:pt x="0" y="0"/>
                  </a:lnTo>
                  <a:lnTo>
                    <a:pt x="0" y="45415"/>
                  </a:lnTo>
                  <a:lnTo>
                    <a:pt x="144792" y="45415"/>
                  </a:lnTo>
                  <a:lnTo>
                    <a:pt x="144792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5848629" y="6528600"/>
              <a:ext cx="145415" cy="45720"/>
            </a:xfrm>
            <a:custGeom>
              <a:avLst/>
              <a:gdLst/>
              <a:ahLst/>
              <a:cxnLst/>
              <a:rect l="l" t="t" r="r" b="b"/>
              <a:pathLst>
                <a:path w="145414" h="45720">
                  <a:moveTo>
                    <a:pt x="0" y="45415"/>
                  </a:moveTo>
                  <a:lnTo>
                    <a:pt x="144792" y="45415"/>
                  </a:lnTo>
                  <a:lnTo>
                    <a:pt x="144792" y="0"/>
                  </a:lnTo>
                  <a:lnTo>
                    <a:pt x="0" y="0"/>
                  </a:lnTo>
                  <a:lnTo>
                    <a:pt x="0" y="4541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5940259" y="6565452"/>
              <a:ext cx="47625" cy="635"/>
            </a:xfrm>
            <a:custGeom>
              <a:avLst/>
              <a:gdLst/>
              <a:ahLst/>
              <a:cxnLst/>
              <a:rect l="l" t="t" r="r" b="b"/>
              <a:pathLst>
                <a:path w="47625" h="634">
                  <a:moveTo>
                    <a:pt x="47028" y="0"/>
                  </a:moveTo>
                  <a:lnTo>
                    <a:pt x="0" y="596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5940259" y="6565452"/>
              <a:ext cx="47625" cy="635"/>
            </a:xfrm>
            <a:custGeom>
              <a:avLst/>
              <a:gdLst/>
              <a:ahLst/>
              <a:cxnLst/>
              <a:rect l="l" t="t" r="r" b="b"/>
              <a:pathLst>
                <a:path w="47625" h="634">
                  <a:moveTo>
                    <a:pt x="-2286" y="298"/>
                  </a:moveTo>
                  <a:lnTo>
                    <a:pt x="49314" y="298"/>
                  </a:lnTo>
                </a:path>
              </a:pathLst>
            </a:custGeom>
            <a:ln w="51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5856592" y="6565452"/>
              <a:ext cx="40640" cy="635"/>
            </a:xfrm>
            <a:custGeom>
              <a:avLst/>
              <a:gdLst/>
              <a:ahLst/>
              <a:cxnLst/>
              <a:rect l="l" t="t" r="r" b="b"/>
              <a:pathLst>
                <a:path w="40639" h="634">
                  <a:moveTo>
                    <a:pt x="0" y="0"/>
                  </a:moveTo>
                  <a:lnTo>
                    <a:pt x="40309" y="596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5856592" y="6565452"/>
              <a:ext cx="40640" cy="635"/>
            </a:xfrm>
            <a:custGeom>
              <a:avLst/>
              <a:gdLst/>
              <a:ahLst/>
              <a:cxnLst/>
              <a:rect l="l" t="t" r="r" b="b"/>
              <a:pathLst>
                <a:path w="40639" h="634">
                  <a:moveTo>
                    <a:pt x="-2286" y="298"/>
                  </a:moveTo>
                  <a:lnTo>
                    <a:pt x="42595" y="298"/>
                  </a:lnTo>
                </a:path>
              </a:pathLst>
            </a:custGeom>
            <a:ln w="51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5892633" y="6537640"/>
              <a:ext cx="52069" cy="12700"/>
            </a:xfrm>
            <a:custGeom>
              <a:avLst/>
              <a:gdLst/>
              <a:ahLst/>
              <a:cxnLst/>
              <a:rect l="l" t="t" r="r" b="b"/>
              <a:pathLst>
                <a:path w="52070" h="12700">
                  <a:moveTo>
                    <a:pt x="30543" y="0"/>
                  </a:moveTo>
                  <a:lnTo>
                    <a:pt x="27482" y="0"/>
                  </a:lnTo>
                  <a:lnTo>
                    <a:pt x="18972" y="709"/>
                  </a:lnTo>
                  <a:lnTo>
                    <a:pt x="11669" y="3367"/>
                  </a:lnTo>
                  <a:lnTo>
                    <a:pt x="5403" y="7399"/>
                  </a:lnTo>
                  <a:lnTo>
                    <a:pt x="0" y="12230"/>
                  </a:lnTo>
                  <a:lnTo>
                    <a:pt x="51892" y="12230"/>
                  </a:lnTo>
                  <a:lnTo>
                    <a:pt x="47002" y="7327"/>
                  </a:lnTo>
                  <a:lnTo>
                    <a:pt x="40309" y="2438"/>
                  </a:lnTo>
                  <a:lnTo>
                    <a:pt x="32346" y="596"/>
                  </a:lnTo>
                  <a:lnTo>
                    <a:pt x="30543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5892633" y="6537640"/>
              <a:ext cx="52069" cy="12700"/>
            </a:xfrm>
            <a:custGeom>
              <a:avLst/>
              <a:gdLst/>
              <a:ahLst/>
              <a:cxnLst/>
              <a:rect l="l" t="t" r="r" b="b"/>
              <a:pathLst>
                <a:path w="52070" h="12700">
                  <a:moveTo>
                    <a:pt x="0" y="12230"/>
                  </a:moveTo>
                  <a:lnTo>
                    <a:pt x="5403" y="7399"/>
                  </a:lnTo>
                  <a:lnTo>
                    <a:pt x="11669" y="3367"/>
                  </a:lnTo>
                  <a:lnTo>
                    <a:pt x="18972" y="709"/>
                  </a:lnTo>
                  <a:lnTo>
                    <a:pt x="27482" y="0"/>
                  </a:lnTo>
                  <a:lnTo>
                    <a:pt x="28701" y="0"/>
                  </a:lnTo>
                  <a:lnTo>
                    <a:pt x="30543" y="0"/>
                  </a:lnTo>
                  <a:lnTo>
                    <a:pt x="32346" y="596"/>
                  </a:lnTo>
                  <a:lnTo>
                    <a:pt x="40309" y="2438"/>
                  </a:lnTo>
                  <a:lnTo>
                    <a:pt x="47002" y="7327"/>
                  </a:lnTo>
                  <a:lnTo>
                    <a:pt x="51892" y="1223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5940259" y="6565452"/>
              <a:ext cx="47625" cy="635"/>
            </a:xfrm>
            <a:custGeom>
              <a:avLst/>
              <a:gdLst/>
              <a:ahLst/>
              <a:cxnLst/>
              <a:rect l="l" t="t" r="r" b="b"/>
              <a:pathLst>
                <a:path w="47625" h="634">
                  <a:moveTo>
                    <a:pt x="47028" y="0"/>
                  </a:moveTo>
                  <a:lnTo>
                    <a:pt x="0" y="596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5940259" y="6565452"/>
              <a:ext cx="47625" cy="635"/>
            </a:xfrm>
            <a:custGeom>
              <a:avLst/>
              <a:gdLst/>
              <a:ahLst/>
              <a:cxnLst/>
              <a:rect l="l" t="t" r="r" b="b"/>
              <a:pathLst>
                <a:path w="47625" h="634">
                  <a:moveTo>
                    <a:pt x="-6350" y="298"/>
                  </a:moveTo>
                  <a:lnTo>
                    <a:pt x="53378" y="298"/>
                  </a:lnTo>
                </a:path>
              </a:pathLst>
            </a:custGeom>
            <a:ln w="1329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5856592" y="6565452"/>
              <a:ext cx="40640" cy="635"/>
            </a:xfrm>
            <a:custGeom>
              <a:avLst/>
              <a:gdLst/>
              <a:ahLst/>
              <a:cxnLst/>
              <a:rect l="l" t="t" r="r" b="b"/>
              <a:pathLst>
                <a:path w="40639" h="634">
                  <a:moveTo>
                    <a:pt x="0" y="0"/>
                  </a:moveTo>
                  <a:lnTo>
                    <a:pt x="40309" y="596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5856592" y="6565452"/>
              <a:ext cx="40640" cy="635"/>
            </a:xfrm>
            <a:custGeom>
              <a:avLst/>
              <a:gdLst/>
              <a:ahLst/>
              <a:cxnLst/>
              <a:rect l="l" t="t" r="r" b="b"/>
              <a:pathLst>
                <a:path w="40639" h="634">
                  <a:moveTo>
                    <a:pt x="-6350" y="298"/>
                  </a:moveTo>
                  <a:lnTo>
                    <a:pt x="46659" y="298"/>
                  </a:lnTo>
                </a:path>
              </a:pathLst>
            </a:custGeom>
            <a:ln w="1329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5892633" y="6537640"/>
              <a:ext cx="52069" cy="12700"/>
            </a:xfrm>
            <a:custGeom>
              <a:avLst/>
              <a:gdLst/>
              <a:ahLst/>
              <a:cxnLst/>
              <a:rect l="l" t="t" r="r" b="b"/>
              <a:pathLst>
                <a:path w="52070" h="12700">
                  <a:moveTo>
                    <a:pt x="30543" y="0"/>
                  </a:moveTo>
                  <a:lnTo>
                    <a:pt x="27482" y="0"/>
                  </a:lnTo>
                  <a:lnTo>
                    <a:pt x="18972" y="709"/>
                  </a:lnTo>
                  <a:lnTo>
                    <a:pt x="11669" y="3367"/>
                  </a:lnTo>
                  <a:lnTo>
                    <a:pt x="5403" y="7399"/>
                  </a:lnTo>
                  <a:lnTo>
                    <a:pt x="0" y="12230"/>
                  </a:lnTo>
                  <a:lnTo>
                    <a:pt x="51892" y="12230"/>
                  </a:lnTo>
                  <a:lnTo>
                    <a:pt x="47002" y="7327"/>
                  </a:lnTo>
                  <a:lnTo>
                    <a:pt x="40309" y="2438"/>
                  </a:lnTo>
                  <a:lnTo>
                    <a:pt x="32346" y="596"/>
                  </a:lnTo>
                  <a:lnTo>
                    <a:pt x="30543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5892633" y="6537640"/>
              <a:ext cx="52069" cy="12700"/>
            </a:xfrm>
            <a:custGeom>
              <a:avLst/>
              <a:gdLst/>
              <a:ahLst/>
              <a:cxnLst/>
              <a:rect l="l" t="t" r="r" b="b"/>
              <a:pathLst>
                <a:path w="52070" h="12700">
                  <a:moveTo>
                    <a:pt x="0" y="12230"/>
                  </a:moveTo>
                  <a:lnTo>
                    <a:pt x="5403" y="7399"/>
                  </a:lnTo>
                  <a:lnTo>
                    <a:pt x="11669" y="3367"/>
                  </a:lnTo>
                  <a:lnTo>
                    <a:pt x="18972" y="709"/>
                  </a:lnTo>
                  <a:lnTo>
                    <a:pt x="27482" y="0"/>
                  </a:lnTo>
                  <a:lnTo>
                    <a:pt x="28701" y="0"/>
                  </a:lnTo>
                  <a:lnTo>
                    <a:pt x="30543" y="0"/>
                  </a:lnTo>
                  <a:lnTo>
                    <a:pt x="32346" y="596"/>
                  </a:lnTo>
                  <a:lnTo>
                    <a:pt x="40309" y="2438"/>
                  </a:lnTo>
                  <a:lnTo>
                    <a:pt x="47002" y="7327"/>
                  </a:lnTo>
                  <a:lnTo>
                    <a:pt x="51892" y="1223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9" name="object 319"/>
          <p:cNvGrpSpPr/>
          <p:nvPr/>
        </p:nvGrpSpPr>
        <p:grpSpPr>
          <a:xfrm>
            <a:off x="8220113" y="3693171"/>
            <a:ext cx="774700" cy="659765"/>
            <a:chOff x="3165513" y="3693170"/>
            <a:chExt cx="774700" cy="659765"/>
          </a:xfrm>
        </p:grpSpPr>
        <p:sp>
          <p:nvSpPr>
            <p:cNvPr id="320" name="object 320"/>
            <p:cNvSpPr/>
            <p:nvPr/>
          </p:nvSpPr>
          <p:spPr>
            <a:xfrm>
              <a:off x="3167810" y="3696369"/>
              <a:ext cx="762000" cy="632460"/>
            </a:xfrm>
            <a:custGeom>
              <a:avLst/>
              <a:gdLst/>
              <a:ahLst/>
              <a:cxnLst/>
              <a:rect l="l" t="t" r="r" b="b"/>
              <a:pathLst>
                <a:path w="762000" h="632460">
                  <a:moveTo>
                    <a:pt x="754367" y="1828"/>
                  </a:moveTo>
                  <a:lnTo>
                    <a:pt x="761682" y="504748"/>
                  </a:lnTo>
                  <a:lnTo>
                    <a:pt x="281622" y="631850"/>
                  </a:lnTo>
                  <a:lnTo>
                    <a:pt x="0" y="586143"/>
                  </a:lnTo>
                  <a:lnTo>
                    <a:pt x="0" y="21031"/>
                  </a:lnTo>
                  <a:lnTo>
                    <a:pt x="266090" y="21031"/>
                  </a:lnTo>
                  <a:lnTo>
                    <a:pt x="754367" y="1828"/>
                  </a:lnTo>
                  <a:close/>
                </a:path>
                <a:path w="762000" h="632460">
                  <a:moveTo>
                    <a:pt x="280720" y="21031"/>
                  </a:moveTo>
                  <a:lnTo>
                    <a:pt x="280720" y="630034"/>
                  </a:lnTo>
                </a:path>
                <a:path w="762000" h="632460">
                  <a:moveTo>
                    <a:pt x="304482" y="625449"/>
                  </a:moveTo>
                  <a:lnTo>
                    <a:pt x="304482" y="20116"/>
                  </a:lnTo>
                </a:path>
                <a:path w="762000" h="632460">
                  <a:moveTo>
                    <a:pt x="141732" y="140817"/>
                  </a:moveTo>
                  <a:lnTo>
                    <a:pt x="200253" y="140817"/>
                  </a:lnTo>
                  <a:lnTo>
                    <a:pt x="200253" y="177393"/>
                  </a:lnTo>
                  <a:lnTo>
                    <a:pt x="141732" y="177393"/>
                  </a:lnTo>
                  <a:lnTo>
                    <a:pt x="141732" y="140817"/>
                  </a:lnTo>
                  <a:close/>
                </a:path>
                <a:path w="762000" h="632460">
                  <a:moveTo>
                    <a:pt x="459016" y="13716"/>
                  </a:moveTo>
                  <a:lnTo>
                    <a:pt x="459016" y="583387"/>
                  </a:lnTo>
                </a:path>
                <a:path w="762000" h="632460">
                  <a:moveTo>
                    <a:pt x="614464" y="6400"/>
                  </a:moveTo>
                  <a:lnTo>
                    <a:pt x="614464" y="541312"/>
                  </a:lnTo>
                </a:path>
                <a:path w="762000" h="632460">
                  <a:moveTo>
                    <a:pt x="758037" y="0"/>
                  </a:moveTo>
                  <a:lnTo>
                    <a:pt x="758037" y="504748"/>
                  </a:lnTo>
                </a:path>
                <a:path w="762000" h="632460">
                  <a:moveTo>
                    <a:pt x="304482" y="106984"/>
                  </a:moveTo>
                  <a:lnTo>
                    <a:pt x="755281" y="7955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3208947" y="4197449"/>
              <a:ext cx="728980" cy="153035"/>
            </a:xfrm>
            <a:custGeom>
              <a:avLst/>
              <a:gdLst/>
              <a:ahLst/>
              <a:cxnLst/>
              <a:rect l="l" t="t" r="r" b="b"/>
              <a:pathLst>
                <a:path w="728979" h="153035">
                  <a:moveTo>
                    <a:pt x="728776" y="0"/>
                  </a:moveTo>
                  <a:lnTo>
                    <a:pt x="720521" y="1054"/>
                  </a:lnTo>
                  <a:lnTo>
                    <a:pt x="720547" y="3670"/>
                  </a:lnTo>
                  <a:lnTo>
                    <a:pt x="240487" y="130771"/>
                  </a:lnTo>
                  <a:lnTo>
                    <a:pt x="2171" y="92087"/>
                  </a:lnTo>
                  <a:lnTo>
                    <a:pt x="0" y="92367"/>
                  </a:lnTo>
                  <a:lnTo>
                    <a:pt x="0" y="109740"/>
                  </a:lnTo>
                  <a:lnTo>
                    <a:pt x="246900" y="152717"/>
                  </a:lnTo>
                  <a:lnTo>
                    <a:pt x="728776" y="21056"/>
                  </a:lnTo>
                  <a:lnTo>
                    <a:pt x="72877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3167799" y="3695456"/>
              <a:ext cx="770255" cy="655320"/>
            </a:xfrm>
            <a:custGeom>
              <a:avLst/>
              <a:gdLst/>
              <a:ahLst/>
              <a:cxnLst/>
              <a:rect l="l" t="t" r="r" b="b"/>
              <a:pathLst>
                <a:path w="770254" h="655320">
                  <a:moveTo>
                    <a:pt x="761669" y="503047"/>
                  </a:moveTo>
                  <a:lnTo>
                    <a:pt x="761695" y="505663"/>
                  </a:lnTo>
                  <a:lnTo>
                    <a:pt x="281635" y="632764"/>
                  </a:lnTo>
                  <a:lnTo>
                    <a:pt x="43319" y="594080"/>
                  </a:lnTo>
                  <a:lnTo>
                    <a:pt x="41147" y="594360"/>
                  </a:lnTo>
                  <a:lnTo>
                    <a:pt x="41147" y="611733"/>
                  </a:lnTo>
                  <a:lnTo>
                    <a:pt x="288048" y="654710"/>
                  </a:lnTo>
                  <a:lnTo>
                    <a:pt x="769924" y="523049"/>
                  </a:lnTo>
                  <a:lnTo>
                    <a:pt x="769924" y="501992"/>
                  </a:lnTo>
                  <a:lnTo>
                    <a:pt x="761669" y="503047"/>
                  </a:lnTo>
                  <a:close/>
                </a:path>
                <a:path w="770254" h="655320">
                  <a:moveTo>
                    <a:pt x="758050" y="0"/>
                  </a:moveTo>
                  <a:lnTo>
                    <a:pt x="0" y="21945"/>
                  </a:lnTo>
                  <a:lnTo>
                    <a:pt x="280733" y="21945"/>
                  </a:lnTo>
                  <a:lnTo>
                    <a:pt x="75805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3" name="object 323"/>
          <p:cNvGrpSpPr/>
          <p:nvPr/>
        </p:nvGrpSpPr>
        <p:grpSpPr>
          <a:xfrm>
            <a:off x="10528059" y="4461724"/>
            <a:ext cx="907415" cy="1110615"/>
            <a:chOff x="5473458" y="4461723"/>
            <a:chExt cx="907415" cy="1110615"/>
          </a:xfrm>
        </p:grpSpPr>
        <p:sp>
          <p:nvSpPr>
            <p:cNvPr id="324" name="object 324"/>
            <p:cNvSpPr/>
            <p:nvPr/>
          </p:nvSpPr>
          <p:spPr>
            <a:xfrm>
              <a:off x="5475744" y="4465380"/>
              <a:ext cx="902969" cy="1067435"/>
            </a:xfrm>
            <a:custGeom>
              <a:avLst/>
              <a:gdLst/>
              <a:ahLst/>
              <a:cxnLst/>
              <a:rect l="l" t="t" r="r" b="b"/>
              <a:pathLst>
                <a:path w="902970" h="1067435">
                  <a:moveTo>
                    <a:pt x="894283" y="0"/>
                  </a:moveTo>
                  <a:lnTo>
                    <a:pt x="902512" y="851306"/>
                  </a:lnTo>
                  <a:lnTo>
                    <a:pt x="333768" y="1067104"/>
                  </a:lnTo>
                  <a:lnTo>
                    <a:pt x="0" y="990307"/>
                  </a:lnTo>
                  <a:lnTo>
                    <a:pt x="0" y="32003"/>
                  </a:lnTo>
                  <a:lnTo>
                    <a:pt x="316382" y="32003"/>
                  </a:lnTo>
                  <a:lnTo>
                    <a:pt x="894283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5502909" y="5320954"/>
              <a:ext cx="864235" cy="249554"/>
            </a:xfrm>
            <a:custGeom>
              <a:avLst/>
              <a:gdLst/>
              <a:ahLst/>
              <a:cxnLst/>
              <a:rect l="l" t="t" r="r" b="b"/>
              <a:pathLst>
                <a:path w="864235" h="249554">
                  <a:moveTo>
                    <a:pt x="864095" y="0"/>
                  </a:moveTo>
                  <a:lnTo>
                    <a:pt x="306603" y="211531"/>
                  </a:lnTo>
                  <a:lnTo>
                    <a:pt x="13741" y="144132"/>
                  </a:lnTo>
                  <a:lnTo>
                    <a:pt x="0" y="146621"/>
                  </a:lnTo>
                  <a:lnTo>
                    <a:pt x="0" y="176784"/>
                  </a:lnTo>
                  <a:lnTo>
                    <a:pt x="292595" y="249034"/>
                  </a:lnTo>
                  <a:lnTo>
                    <a:pt x="864095" y="25920"/>
                  </a:lnTo>
                  <a:lnTo>
                    <a:pt x="86409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5502909" y="4461723"/>
              <a:ext cx="871855" cy="1108710"/>
            </a:xfrm>
            <a:custGeom>
              <a:avLst/>
              <a:gdLst/>
              <a:ahLst/>
              <a:cxnLst/>
              <a:rect l="l" t="t" r="r" b="b"/>
              <a:pathLst>
                <a:path w="871854" h="1108710">
                  <a:moveTo>
                    <a:pt x="306603" y="1070762"/>
                  </a:moveTo>
                  <a:lnTo>
                    <a:pt x="13741" y="1003363"/>
                  </a:lnTo>
                  <a:lnTo>
                    <a:pt x="0" y="1005852"/>
                  </a:lnTo>
                  <a:lnTo>
                    <a:pt x="0" y="1036015"/>
                  </a:lnTo>
                  <a:lnTo>
                    <a:pt x="292595" y="1108265"/>
                  </a:lnTo>
                  <a:lnTo>
                    <a:pt x="864095" y="885151"/>
                  </a:lnTo>
                  <a:lnTo>
                    <a:pt x="864095" y="859231"/>
                  </a:lnTo>
                  <a:lnTo>
                    <a:pt x="306603" y="1070762"/>
                  </a:lnTo>
                  <a:close/>
                </a:path>
                <a:path w="871854" h="1108710">
                  <a:moveTo>
                    <a:pt x="305688" y="35661"/>
                  </a:moveTo>
                  <a:lnTo>
                    <a:pt x="305688" y="1068006"/>
                  </a:lnTo>
                </a:path>
                <a:path w="871854" h="1108710">
                  <a:moveTo>
                    <a:pt x="334035" y="1060691"/>
                  </a:moveTo>
                  <a:lnTo>
                    <a:pt x="334035" y="33832"/>
                  </a:lnTo>
                </a:path>
                <a:path w="871854" h="1108710">
                  <a:moveTo>
                    <a:pt x="517817" y="21945"/>
                  </a:moveTo>
                  <a:lnTo>
                    <a:pt x="517817" y="988466"/>
                  </a:lnTo>
                </a:path>
                <a:path w="871854" h="1108710">
                  <a:moveTo>
                    <a:pt x="701624" y="10058"/>
                  </a:moveTo>
                  <a:lnTo>
                    <a:pt x="701624" y="918070"/>
                  </a:lnTo>
                </a:path>
                <a:path w="871854" h="1108710">
                  <a:moveTo>
                    <a:pt x="871677" y="0"/>
                  </a:moveTo>
                  <a:lnTo>
                    <a:pt x="871677" y="855878"/>
                  </a:lnTo>
                </a:path>
                <a:path w="871854" h="1108710">
                  <a:moveTo>
                    <a:pt x="334937" y="181965"/>
                  </a:moveTo>
                  <a:lnTo>
                    <a:pt x="868959" y="134416"/>
                  </a:lnTo>
                </a:path>
                <a:path w="871854" h="1108710">
                  <a:moveTo>
                    <a:pt x="354152" y="273405"/>
                  </a:moveTo>
                  <a:lnTo>
                    <a:pt x="412673" y="267919"/>
                  </a:lnTo>
                  <a:lnTo>
                    <a:pt x="412673" y="326440"/>
                  </a:lnTo>
                  <a:lnTo>
                    <a:pt x="354152" y="331939"/>
                  </a:lnTo>
                  <a:lnTo>
                    <a:pt x="354152" y="273405"/>
                  </a:lnTo>
                  <a:close/>
                </a:path>
                <a:path w="871854" h="1108710">
                  <a:moveTo>
                    <a:pt x="355053" y="488289"/>
                  </a:moveTo>
                  <a:lnTo>
                    <a:pt x="413588" y="482803"/>
                  </a:lnTo>
                  <a:lnTo>
                    <a:pt x="413588" y="541337"/>
                  </a:lnTo>
                  <a:lnTo>
                    <a:pt x="355053" y="546811"/>
                  </a:lnTo>
                  <a:lnTo>
                    <a:pt x="355053" y="488289"/>
                  </a:lnTo>
                  <a:close/>
                </a:path>
                <a:path w="871854" h="1108710">
                  <a:moveTo>
                    <a:pt x="438264" y="266992"/>
                  </a:moveTo>
                  <a:lnTo>
                    <a:pt x="496785" y="261518"/>
                  </a:lnTo>
                  <a:lnTo>
                    <a:pt x="496785" y="320040"/>
                  </a:lnTo>
                  <a:lnTo>
                    <a:pt x="438264" y="325526"/>
                  </a:lnTo>
                  <a:lnTo>
                    <a:pt x="438264" y="266992"/>
                  </a:lnTo>
                  <a:close/>
                </a:path>
                <a:path w="871854" h="1108710">
                  <a:moveTo>
                    <a:pt x="537933" y="256946"/>
                  </a:moveTo>
                  <a:lnTo>
                    <a:pt x="596480" y="251472"/>
                  </a:lnTo>
                  <a:lnTo>
                    <a:pt x="596480" y="309981"/>
                  </a:lnTo>
                  <a:lnTo>
                    <a:pt x="537933" y="315468"/>
                  </a:lnTo>
                  <a:lnTo>
                    <a:pt x="537933" y="256946"/>
                  </a:lnTo>
                  <a:close/>
                </a:path>
                <a:path w="871854" h="1108710">
                  <a:moveTo>
                    <a:pt x="439191" y="476402"/>
                  </a:moveTo>
                  <a:lnTo>
                    <a:pt x="497700" y="470916"/>
                  </a:lnTo>
                  <a:lnTo>
                    <a:pt x="497700" y="529424"/>
                  </a:lnTo>
                  <a:lnTo>
                    <a:pt x="439191" y="534936"/>
                  </a:lnTo>
                  <a:lnTo>
                    <a:pt x="439191" y="47640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5866193" y="4766231"/>
              <a:ext cx="41275" cy="19685"/>
            </a:xfrm>
            <a:custGeom>
              <a:avLst/>
              <a:gdLst/>
              <a:ahLst/>
              <a:cxnLst/>
              <a:rect l="l" t="t" r="r" b="b"/>
              <a:pathLst>
                <a:path w="41275" h="19685">
                  <a:moveTo>
                    <a:pt x="41148" y="0"/>
                  </a:moveTo>
                  <a:lnTo>
                    <a:pt x="0" y="3657"/>
                  </a:lnTo>
                  <a:lnTo>
                    <a:pt x="0" y="19189"/>
                  </a:lnTo>
                  <a:lnTo>
                    <a:pt x="41148" y="15532"/>
                  </a:lnTo>
                  <a:lnTo>
                    <a:pt x="4114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5866193" y="4766231"/>
              <a:ext cx="41275" cy="19685"/>
            </a:xfrm>
            <a:custGeom>
              <a:avLst/>
              <a:gdLst/>
              <a:ahLst/>
              <a:cxnLst/>
              <a:rect l="l" t="t" r="r" b="b"/>
              <a:pathLst>
                <a:path w="41275" h="19685">
                  <a:moveTo>
                    <a:pt x="0" y="3657"/>
                  </a:moveTo>
                  <a:lnTo>
                    <a:pt x="41148" y="0"/>
                  </a:lnTo>
                  <a:lnTo>
                    <a:pt x="41148" y="15532"/>
                  </a:lnTo>
                  <a:lnTo>
                    <a:pt x="0" y="19189"/>
                  </a:lnTo>
                  <a:lnTo>
                    <a:pt x="0" y="3657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5867107" y="4981102"/>
              <a:ext cx="41275" cy="19685"/>
            </a:xfrm>
            <a:custGeom>
              <a:avLst/>
              <a:gdLst/>
              <a:ahLst/>
              <a:cxnLst/>
              <a:rect l="l" t="t" r="r" b="b"/>
              <a:pathLst>
                <a:path w="41275" h="19685">
                  <a:moveTo>
                    <a:pt x="41160" y="0"/>
                  </a:moveTo>
                  <a:lnTo>
                    <a:pt x="0" y="3644"/>
                  </a:lnTo>
                  <a:lnTo>
                    <a:pt x="0" y="19202"/>
                  </a:lnTo>
                  <a:lnTo>
                    <a:pt x="41160" y="15557"/>
                  </a:lnTo>
                  <a:lnTo>
                    <a:pt x="4116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5867107" y="4981102"/>
              <a:ext cx="41275" cy="19685"/>
            </a:xfrm>
            <a:custGeom>
              <a:avLst/>
              <a:gdLst/>
              <a:ahLst/>
              <a:cxnLst/>
              <a:rect l="l" t="t" r="r" b="b"/>
              <a:pathLst>
                <a:path w="41275" h="19685">
                  <a:moveTo>
                    <a:pt x="0" y="3644"/>
                  </a:moveTo>
                  <a:lnTo>
                    <a:pt x="41160" y="0"/>
                  </a:lnTo>
                  <a:lnTo>
                    <a:pt x="41160" y="15557"/>
                  </a:lnTo>
                  <a:lnTo>
                    <a:pt x="0" y="19202"/>
                  </a:lnTo>
                  <a:lnTo>
                    <a:pt x="0" y="364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5950330" y="4759830"/>
              <a:ext cx="41275" cy="19685"/>
            </a:xfrm>
            <a:custGeom>
              <a:avLst/>
              <a:gdLst/>
              <a:ahLst/>
              <a:cxnLst/>
              <a:rect l="l" t="t" r="r" b="b"/>
              <a:pathLst>
                <a:path w="41275" h="19685">
                  <a:moveTo>
                    <a:pt x="41148" y="0"/>
                  </a:moveTo>
                  <a:lnTo>
                    <a:pt x="0" y="3657"/>
                  </a:lnTo>
                  <a:lnTo>
                    <a:pt x="0" y="19189"/>
                  </a:lnTo>
                  <a:lnTo>
                    <a:pt x="41148" y="15532"/>
                  </a:lnTo>
                  <a:lnTo>
                    <a:pt x="4114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5950330" y="4759830"/>
              <a:ext cx="41275" cy="19685"/>
            </a:xfrm>
            <a:custGeom>
              <a:avLst/>
              <a:gdLst/>
              <a:ahLst/>
              <a:cxnLst/>
              <a:rect l="l" t="t" r="r" b="b"/>
              <a:pathLst>
                <a:path w="41275" h="19685">
                  <a:moveTo>
                    <a:pt x="0" y="3657"/>
                  </a:moveTo>
                  <a:lnTo>
                    <a:pt x="41148" y="0"/>
                  </a:lnTo>
                  <a:lnTo>
                    <a:pt x="41148" y="15532"/>
                  </a:lnTo>
                  <a:lnTo>
                    <a:pt x="0" y="19189"/>
                  </a:lnTo>
                  <a:lnTo>
                    <a:pt x="0" y="3657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5951245" y="4969215"/>
              <a:ext cx="41275" cy="19685"/>
            </a:xfrm>
            <a:custGeom>
              <a:avLst/>
              <a:gdLst/>
              <a:ahLst/>
              <a:cxnLst/>
              <a:rect l="l" t="t" r="r" b="b"/>
              <a:pathLst>
                <a:path w="41275" h="19685">
                  <a:moveTo>
                    <a:pt x="41135" y="0"/>
                  </a:moveTo>
                  <a:lnTo>
                    <a:pt x="0" y="3657"/>
                  </a:lnTo>
                  <a:lnTo>
                    <a:pt x="0" y="19202"/>
                  </a:lnTo>
                  <a:lnTo>
                    <a:pt x="41135" y="15532"/>
                  </a:lnTo>
                  <a:lnTo>
                    <a:pt x="4113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5951245" y="4969215"/>
              <a:ext cx="41275" cy="19685"/>
            </a:xfrm>
            <a:custGeom>
              <a:avLst/>
              <a:gdLst/>
              <a:ahLst/>
              <a:cxnLst/>
              <a:rect l="l" t="t" r="r" b="b"/>
              <a:pathLst>
                <a:path w="41275" h="19685">
                  <a:moveTo>
                    <a:pt x="0" y="3657"/>
                  </a:moveTo>
                  <a:lnTo>
                    <a:pt x="41135" y="0"/>
                  </a:lnTo>
                  <a:lnTo>
                    <a:pt x="41135" y="15532"/>
                  </a:lnTo>
                  <a:lnTo>
                    <a:pt x="0" y="19202"/>
                  </a:lnTo>
                  <a:lnTo>
                    <a:pt x="0" y="365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6041758" y="4728715"/>
              <a:ext cx="55880" cy="5715"/>
            </a:xfrm>
            <a:custGeom>
              <a:avLst/>
              <a:gdLst/>
              <a:ahLst/>
              <a:cxnLst/>
              <a:rect l="l" t="t" r="r" b="b"/>
              <a:pathLst>
                <a:path w="55879" h="5714">
                  <a:moveTo>
                    <a:pt x="-2286" y="2749"/>
                  </a:moveTo>
                  <a:lnTo>
                    <a:pt x="58077" y="2749"/>
                  </a:lnTo>
                </a:path>
              </a:pathLst>
            </a:custGeom>
            <a:ln w="100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6040843" y="4738773"/>
              <a:ext cx="57785" cy="30480"/>
            </a:xfrm>
            <a:custGeom>
              <a:avLst/>
              <a:gdLst/>
              <a:ahLst/>
              <a:cxnLst/>
              <a:rect l="l" t="t" r="r" b="b"/>
              <a:pathLst>
                <a:path w="57785" h="30479">
                  <a:moveTo>
                    <a:pt x="914" y="6413"/>
                  </a:moveTo>
                  <a:lnTo>
                    <a:pt x="56705" y="0"/>
                  </a:lnTo>
                </a:path>
                <a:path w="57785" h="30479">
                  <a:moveTo>
                    <a:pt x="914" y="19215"/>
                  </a:moveTo>
                  <a:lnTo>
                    <a:pt x="57619" y="11899"/>
                  </a:lnTo>
                </a:path>
                <a:path w="57785" h="30479">
                  <a:moveTo>
                    <a:pt x="0" y="30175"/>
                  </a:moveTo>
                  <a:lnTo>
                    <a:pt x="57619" y="2287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6039929" y="4719584"/>
              <a:ext cx="59055" cy="5080"/>
            </a:xfrm>
            <a:custGeom>
              <a:avLst/>
              <a:gdLst/>
              <a:ahLst/>
              <a:cxnLst/>
              <a:rect l="l" t="t" r="r" b="b"/>
              <a:pathLst>
                <a:path w="59054" h="5079">
                  <a:moveTo>
                    <a:pt x="-2286" y="2286"/>
                  </a:moveTo>
                  <a:lnTo>
                    <a:pt x="60820" y="2286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8" name="object 33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122695" y="4707239"/>
              <a:ext cx="64008" cy="68592"/>
            </a:xfrm>
            <a:prstGeom prst="rect">
              <a:avLst/>
            </a:prstGeom>
          </p:spPr>
        </p:pic>
        <p:pic>
          <p:nvPicPr>
            <p:cNvPr id="339" name="object 33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220523" y="4689878"/>
              <a:ext cx="143560" cy="75895"/>
            </a:xfrm>
            <a:prstGeom prst="rect">
              <a:avLst/>
            </a:prstGeom>
          </p:spPr>
        </p:pic>
        <p:sp>
          <p:nvSpPr>
            <p:cNvPr id="340" name="object 340"/>
            <p:cNvSpPr/>
            <p:nvPr/>
          </p:nvSpPr>
          <p:spPr>
            <a:xfrm>
              <a:off x="6106680" y="4885090"/>
              <a:ext cx="205104" cy="109855"/>
            </a:xfrm>
            <a:custGeom>
              <a:avLst/>
              <a:gdLst/>
              <a:ahLst/>
              <a:cxnLst/>
              <a:rect l="l" t="t" r="r" b="b"/>
              <a:pathLst>
                <a:path w="205104" h="109854">
                  <a:moveTo>
                    <a:pt x="19215" y="40233"/>
                  </a:moveTo>
                  <a:lnTo>
                    <a:pt x="19215" y="109727"/>
                  </a:lnTo>
                  <a:lnTo>
                    <a:pt x="4584" y="109727"/>
                  </a:lnTo>
                  <a:lnTo>
                    <a:pt x="4584" y="41147"/>
                  </a:lnTo>
                  <a:lnTo>
                    <a:pt x="1828" y="39331"/>
                  </a:lnTo>
                  <a:lnTo>
                    <a:pt x="0" y="34747"/>
                  </a:lnTo>
                  <a:lnTo>
                    <a:pt x="0" y="29273"/>
                  </a:lnTo>
                  <a:lnTo>
                    <a:pt x="0" y="21031"/>
                  </a:lnTo>
                  <a:lnTo>
                    <a:pt x="5499" y="15557"/>
                  </a:lnTo>
                  <a:lnTo>
                    <a:pt x="12814" y="15557"/>
                  </a:lnTo>
                  <a:lnTo>
                    <a:pt x="18300" y="15557"/>
                  </a:lnTo>
                  <a:lnTo>
                    <a:pt x="23787" y="21031"/>
                  </a:lnTo>
                  <a:lnTo>
                    <a:pt x="23787" y="29273"/>
                  </a:lnTo>
                  <a:lnTo>
                    <a:pt x="23787" y="33832"/>
                  </a:lnTo>
                  <a:lnTo>
                    <a:pt x="21945" y="37490"/>
                  </a:lnTo>
                  <a:lnTo>
                    <a:pt x="19215" y="40233"/>
                  </a:lnTo>
                  <a:close/>
                </a:path>
                <a:path w="205104" h="109854">
                  <a:moveTo>
                    <a:pt x="200240" y="24688"/>
                  </a:moveTo>
                  <a:lnTo>
                    <a:pt x="200240" y="94170"/>
                  </a:lnTo>
                  <a:lnTo>
                    <a:pt x="185635" y="94170"/>
                  </a:lnTo>
                  <a:lnTo>
                    <a:pt x="185635" y="25615"/>
                  </a:lnTo>
                  <a:lnTo>
                    <a:pt x="182880" y="23774"/>
                  </a:lnTo>
                  <a:lnTo>
                    <a:pt x="181076" y="19215"/>
                  </a:lnTo>
                  <a:lnTo>
                    <a:pt x="181076" y="13715"/>
                  </a:lnTo>
                  <a:lnTo>
                    <a:pt x="181076" y="5486"/>
                  </a:lnTo>
                  <a:lnTo>
                    <a:pt x="186550" y="0"/>
                  </a:lnTo>
                  <a:lnTo>
                    <a:pt x="193840" y="0"/>
                  </a:lnTo>
                  <a:lnTo>
                    <a:pt x="199351" y="0"/>
                  </a:lnTo>
                  <a:lnTo>
                    <a:pt x="204838" y="5486"/>
                  </a:lnTo>
                  <a:lnTo>
                    <a:pt x="204838" y="13715"/>
                  </a:lnTo>
                  <a:lnTo>
                    <a:pt x="204838" y="18275"/>
                  </a:lnTo>
                  <a:lnTo>
                    <a:pt x="202996" y="21945"/>
                  </a:lnTo>
                  <a:lnTo>
                    <a:pt x="200240" y="2468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41" name="object 341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9856495" y="4160886"/>
            <a:ext cx="398564" cy="442569"/>
          </a:xfrm>
          <a:prstGeom prst="rect">
            <a:avLst/>
          </a:prstGeom>
        </p:spPr>
      </p:pic>
      <p:grpSp>
        <p:nvGrpSpPr>
          <p:cNvPr id="342" name="object 342"/>
          <p:cNvGrpSpPr/>
          <p:nvPr/>
        </p:nvGrpSpPr>
        <p:grpSpPr>
          <a:xfrm>
            <a:off x="9813010" y="3662083"/>
            <a:ext cx="483870" cy="292100"/>
            <a:chOff x="4758410" y="3662083"/>
            <a:chExt cx="483870" cy="292100"/>
          </a:xfrm>
        </p:grpSpPr>
        <p:sp>
          <p:nvSpPr>
            <p:cNvPr id="343" name="object 343"/>
            <p:cNvSpPr/>
            <p:nvPr/>
          </p:nvSpPr>
          <p:spPr>
            <a:xfrm>
              <a:off x="4793615" y="3783238"/>
              <a:ext cx="417195" cy="45720"/>
            </a:xfrm>
            <a:custGeom>
              <a:avLst/>
              <a:gdLst/>
              <a:ahLst/>
              <a:cxnLst/>
              <a:rect l="l" t="t" r="r" b="b"/>
              <a:pathLst>
                <a:path w="417195" h="45720">
                  <a:moveTo>
                    <a:pt x="416966" y="44792"/>
                  </a:moveTo>
                  <a:lnTo>
                    <a:pt x="287121" y="45720"/>
                  </a:lnTo>
                </a:path>
                <a:path w="417195" h="45720">
                  <a:moveTo>
                    <a:pt x="285280" y="0"/>
                  </a:moveTo>
                  <a:lnTo>
                    <a:pt x="153619" y="45720"/>
                  </a:lnTo>
                  <a:lnTo>
                    <a:pt x="0" y="43891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4760696" y="3664369"/>
              <a:ext cx="479425" cy="287655"/>
            </a:xfrm>
            <a:custGeom>
              <a:avLst/>
              <a:gdLst/>
              <a:ahLst/>
              <a:cxnLst/>
              <a:rect l="l" t="t" r="r" b="b"/>
              <a:pathLst>
                <a:path w="479425" h="287654">
                  <a:moveTo>
                    <a:pt x="479132" y="0"/>
                  </a:moveTo>
                  <a:lnTo>
                    <a:pt x="0" y="0"/>
                  </a:lnTo>
                  <a:lnTo>
                    <a:pt x="0" y="287121"/>
                  </a:lnTo>
                  <a:lnTo>
                    <a:pt x="479132" y="287121"/>
                  </a:lnTo>
                  <a:lnTo>
                    <a:pt x="47913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5" name="object 345"/>
          <p:cNvSpPr/>
          <p:nvPr/>
        </p:nvSpPr>
        <p:spPr>
          <a:xfrm>
            <a:off x="9225496" y="6135993"/>
            <a:ext cx="305435" cy="328295"/>
          </a:xfrm>
          <a:custGeom>
            <a:avLst/>
            <a:gdLst/>
            <a:ahLst/>
            <a:cxnLst/>
            <a:rect l="l" t="t" r="r" b="b"/>
            <a:pathLst>
              <a:path w="305435" h="328295">
                <a:moveTo>
                  <a:pt x="0" y="328256"/>
                </a:moveTo>
                <a:lnTo>
                  <a:pt x="305422" y="328256"/>
                </a:lnTo>
                <a:lnTo>
                  <a:pt x="305422" y="0"/>
                </a:lnTo>
                <a:lnTo>
                  <a:pt x="0" y="0"/>
                </a:lnTo>
                <a:lnTo>
                  <a:pt x="0" y="328256"/>
                </a:lnTo>
                <a:close/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6" name="object 346"/>
          <p:cNvGrpSpPr/>
          <p:nvPr/>
        </p:nvGrpSpPr>
        <p:grpSpPr>
          <a:xfrm>
            <a:off x="8663145" y="3369015"/>
            <a:ext cx="493395" cy="68580"/>
            <a:chOff x="3608544" y="3369015"/>
            <a:chExt cx="493395" cy="68580"/>
          </a:xfrm>
        </p:grpSpPr>
        <p:sp>
          <p:nvSpPr>
            <p:cNvPr id="347" name="object 347"/>
            <p:cNvSpPr/>
            <p:nvPr/>
          </p:nvSpPr>
          <p:spPr>
            <a:xfrm>
              <a:off x="3608544" y="3403766"/>
              <a:ext cx="426720" cy="0"/>
            </a:xfrm>
            <a:custGeom>
              <a:avLst/>
              <a:gdLst/>
              <a:ahLst/>
              <a:cxnLst/>
              <a:rect l="l" t="t" r="r" b="b"/>
              <a:pathLst>
                <a:path w="426720">
                  <a:moveTo>
                    <a:pt x="42611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4013632" y="3369015"/>
              <a:ext cx="88265" cy="68580"/>
            </a:xfrm>
            <a:custGeom>
              <a:avLst/>
              <a:gdLst/>
              <a:ahLst/>
              <a:cxnLst/>
              <a:rect l="l" t="t" r="r" b="b"/>
              <a:pathLst>
                <a:path w="88264" h="68579">
                  <a:moveTo>
                    <a:pt x="0" y="0"/>
                  </a:moveTo>
                  <a:lnTo>
                    <a:pt x="0" y="68580"/>
                  </a:lnTo>
                  <a:lnTo>
                    <a:pt x="87782" y="329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9" name="object 349"/>
          <p:cNvGrpSpPr/>
          <p:nvPr/>
        </p:nvGrpSpPr>
        <p:grpSpPr>
          <a:xfrm>
            <a:off x="9402903" y="6699247"/>
            <a:ext cx="493395" cy="68580"/>
            <a:chOff x="4348302" y="6699247"/>
            <a:chExt cx="493395" cy="68580"/>
          </a:xfrm>
        </p:grpSpPr>
        <p:sp>
          <p:nvSpPr>
            <p:cNvPr id="350" name="object 350"/>
            <p:cNvSpPr/>
            <p:nvPr/>
          </p:nvSpPr>
          <p:spPr>
            <a:xfrm>
              <a:off x="4348302" y="6733994"/>
              <a:ext cx="426720" cy="0"/>
            </a:xfrm>
            <a:custGeom>
              <a:avLst/>
              <a:gdLst/>
              <a:ahLst/>
              <a:cxnLst/>
              <a:rect l="l" t="t" r="r" b="b"/>
              <a:pathLst>
                <a:path w="426720">
                  <a:moveTo>
                    <a:pt x="42611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4753381" y="6699247"/>
              <a:ext cx="88265" cy="68580"/>
            </a:xfrm>
            <a:custGeom>
              <a:avLst/>
              <a:gdLst/>
              <a:ahLst/>
              <a:cxnLst/>
              <a:rect l="l" t="t" r="r" b="b"/>
              <a:pathLst>
                <a:path w="88264" h="68579">
                  <a:moveTo>
                    <a:pt x="0" y="0"/>
                  </a:moveTo>
                  <a:lnTo>
                    <a:pt x="0" y="68579"/>
                  </a:lnTo>
                  <a:lnTo>
                    <a:pt x="87782" y="329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2" name="object 352"/>
          <p:cNvGrpSpPr/>
          <p:nvPr/>
        </p:nvGrpSpPr>
        <p:grpSpPr>
          <a:xfrm>
            <a:off x="9256598" y="5229819"/>
            <a:ext cx="494030" cy="68580"/>
            <a:chOff x="4201998" y="5229819"/>
            <a:chExt cx="494030" cy="68580"/>
          </a:xfrm>
        </p:grpSpPr>
        <p:sp>
          <p:nvSpPr>
            <p:cNvPr id="353" name="object 353"/>
            <p:cNvSpPr/>
            <p:nvPr/>
          </p:nvSpPr>
          <p:spPr>
            <a:xfrm>
              <a:off x="4269651" y="5264566"/>
              <a:ext cx="426720" cy="0"/>
            </a:xfrm>
            <a:custGeom>
              <a:avLst/>
              <a:gdLst/>
              <a:ahLst/>
              <a:cxnLst/>
              <a:rect l="l" t="t" r="r" b="b"/>
              <a:pathLst>
                <a:path w="426720">
                  <a:moveTo>
                    <a:pt x="0" y="0"/>
                  </a:moveTo>
                  <a:lnTo>
                    <a:pt x="426110" y="0"/>
                  </a:lnTo>
                </a:path>
              </a:pathLst>
            </a:custGeom>
            <a:ln w="12700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4201998" y="5229819"/>
              <a:ext cx="88265" cy="68580"/>
            </a:xfrm>
            <a:custGeom>
              <a:avLst/>
              <a:gdLst/>
              <a:ahLst/>
              <a:cxnLst/>
              <a:rect l="l" t="t" r="r" b="b"/>
              <a:pathLst>
                <a:path w="88264" h="68579">
                  <a:moveTo>
                    <a:pt x="87769" y="0"/>
                  </a:moveTo>
                  <a:lnTo>
                    <a:pt x="0" y="32918"/>
                  </a:lnTo>
                  <a:lnTo>
                    <a:pt x="87769" y="68580"/>
                  </a:lnTo>
                  <a:lnTo>
                    <a:pt x="87769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5" name="object 355"/>
          <p:cNvGrpSpPr/>
          <p:nvPr/>
        </p:nvGrpSpPr>
        <p:grpSpPr>
          <a:xfrm>
            <a:off x="9931412" y="4670206"/>
            <a:ext cx="68580" cy="400050"/>
            <a:chOff x="4876812" y="4670206"/>
            <a:chExt cx="68580" cy="400050"/>
          </a:xfrm>
        </p:grpSpPr>
        <p:sp>
          <p:nvSpPr>
            <p:cNvPr id="356" name="object 356"/>
            <p:cNvSpPr/>
            <p:nvPr/>
          </p:nvSpPr>
          <p:spPr>
            <a:xfrm>
              <a:off x="4911558" y="4670206"/>
              <a:ext cx="0" cy="332105"/>
            </a:xfrm>
            <a:custGeom>
              <a:avLst/>
              <a:gdLst/>
              <a:ahLst/>
              <a:cxnLst/>
              <a:rect l="l" t="t" r="r" b="b"/>
              <a:pathLst>
                <a:path h="332104">
                  <a:moveTo>
                    <a:pt x="0" y="331927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4876812" y="4982016"/>
              <a:ext cx="68580" cy="88265"/>
            </a:xfrm>
            <a:custGeom>
              <a:avLst/>
              <a:gdLst/>
              <a:ahLst/>
              <a:cxnLst/>
              <a:rect l="l" t="t" r="r" b="b"/>
              <a:pathLst>
                <a:path w="68579" h="88264">
                  <a:moveTo>
                    <a:pt x="68580" y="0"/>
                  </a:moveTo>
                  <a:lnTo>
                    <a:pt x="0" y="0"/>
                  </a:lnTo>
                  <a:lnTo>
                    <a:pt x="32943" y="87782"/>
                  </a:lnTo>
                  <a:lnTo>
                    <a:pt x="68580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8" name="object 358"/>
          <p:cNvGrpSpPr/>
          <p:nvPr/>
        </p:nvGrpSpPr>
        <p:grpSpPr>
          <a:xfrm>
            <a:off x="8222404" y="3196197"/>
            <a:ext cx="68580" cy="398780"/>
            <a:chOff x="3167804" y="3196197"/>
            <a:chExt cx="68580" cy="398780"/>
          </a:xfrm>
        </p:grpSpPr>
        <p:sp>
          <p:nvSpPr>
            <p:cNvPr id="359" name="object 359"/>
            <p:cNvSpPr/>
            <p:nvPr/>
          </p:nvSpPr>
          <p:spPr>
            <a:xfrm>
              <a:off x="3202543" y="3196197"/>
              <a:ext cx="0" cy="332105"/>
            </a:xfrm>
            <a:custGeom>
              <a:avLst/>
              <a:gdLst/>
              <a:ahLst/>
              <a:cxnLst/>
              <a:rect l="l" t="t" r="r" b="b"/>
              <a:pathLst>
                <a:path h="332104">
                  <a:moveTo>
                    <a:pt x="0" y="331927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3167804" y="3507089"/>
              <a:ext cx="68580" cy="88265"/>
            </a:xfrm>
            <a:custGeom>
              <a:avLst/>
              <a:gdLst/>
              <a:ahLst/>
              <a:cxnLst/>
              <a:rect l="l" t="t" r="r" b="b"/>
              <a:pathLst>
                <a:path w="68580" h="88264">
                  <a:moveTo>
                    <a:pt x="68567" y="0"/>
                  </a:moveTo>
                  <a:lnTo>
                    <a:pt x="0" y="0"/>
                  </a:lnTo>
                  <a:lnTo>
                    <a:pt x="32931" y="87782"/>
                  </a:lnTo>
                  <a:lnTo>
                    <a:pt x="68567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1" name="object 361"/>
          <p:cNvGrpSpPr/>
          <p:nvPr/>
        </p:nvGrpSpPr>
        <p:grpSpPr>
          <a:xfrm>
            <a:off x="11143919" y="5498653"/>
            <a:ext cx="67945" cy="400050"/>
            <a:chOff x="6089318" y="5498653"/>
            <a:chExt cx="67945" cy="400050"/>
          </a:xfrm>
        </p:grpSpPr>
        <p:sp>
          <p:nvSpPr>
            <p:cNvPr id="362" name="object 362"/>
            <p:cNvSpPr/>
            <p:nvPr/>
          </p:nvSpPr>
          <p:spPr>
            <a:xfrm>
              <a:off x="6124067" y="5498653"/>
              <a:ext cx="0" cy="332105"/>
            </a:xfrm>
            <a:custGeom>
              <a:avLst/>
              <a:gdLst/>
              <a:ahLst/>
              <a:cxnLst/>
              <a:rect l="l" t="t" r="r" b="b"/>
              <a:pathLst>
                <a:path h="332104">
                  <a:moveTo>
                    <a:pt x="0" y="331939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6089318" y="5810476"/>
              <a:ext cx="67945" cy="88265"/>
            </a:xfrm>
            <a:custGeom>
              <a:avLst/>
              <a:gdLst/>
              <a:ahLst/>
              <a:cxnLst/>
              <a:rect l="l" t="t" r="r" b="b"/>
              <a:pathLst>
                <a:path w="67945" h="88264">
                  <a:moveTo>
                    <a:pt x="67665" y="0"/>
                  </a:moveTo>
                  <a:lnTo>
                    <a:pt x="0" y="0"/>
                  </a:lnTo>
                  <a:lnTo>
                    <a:pt x="32905" y="87782"/>
                  </a:lnTo>
                  <a:lnTo>
                    <a:pt x="67665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4" name="object 364"/>
          <p:cNvSpPr/>
          <p:nvPr/>
        </p:nvSpPr>
        <p:spPr>
          <a:xfrm>
            <a:off x="10530344" y="4458981"/>
            <a:ext cx="899160" cy="38735"/>
          </a:xfrm>
          <a:custGeom>
            <a:avLst/>
            <a:gdLst/>
            <a:ahLst/>
            <a:cxnLst/>
            <a:rect l="l" t="t" r="r" b="b"/>
            <a:pathLst>
              <a:path w="899160" h="38735">
                <a:moveTo>
                  <a:pt x="898842" y="0"/>
                </a:moveTo>
                <a:lnTo>
                  <a:pt x="0" y="38404"/>
                </a:lnTo>
                <a:lnTo>
                  <a:pt x="332854" y="38404"/>
                </a:lnTo>
                <a:lnTo>
                  <a:pt x="89884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9728885" y="6085711"/>
            <a:ext cx="443230" cy="352425"/>
          </a:xfrm>
          <a:custGeom>
            <a:avLst/>
            <a:gdLst/>
            <a:ahLst/>
            <a:cxnLst/>
            <a:rect l="l" t="t" r="r" b="b"/>
            <a:pathLst>
              <a:path w="443229" h="352425">
                <a:moveTo>
                  <a:pt x="91897" y="40995"/>
                </a:moveTo>
                <a:lnTo>
                  <a:pt x="91897" y="39306"/>
                </a:lnTo>
                <a:lnTo>
                  <a:pt x="70865" y="40233"/>
                </a:lnTo>
                <a:lnTo>
                  <a:pt x="62885" y="63943"/>
                </a:lnTo>
                <a:lnTo>
                  <a:pt x="56177" y="107494"/>
                </a:lnTo>
                <a:lnTo>
                  <a:pt x="53550" y="162414"/>
                </a:lnTo>
                <a:lnTo>
                  <a:pt x="57815" y="220233"/>
                </a:lnTo>
                <a:lnTo>
                  <a:pt x="71780" y="272478"/>
                </a:lnTo>
                <a:lnTo>
                  <a:pt x="91897" y="272478"/>
                </a:lnTo>
                <a:lnTo>
                  <a:pt x="91897" y="267741"/>
                </a:lnTo>
                <a:lnTo>
                  <a:pt x="81223" y="228229"/>
                </a:lnTo>
                <a:lnTo>
                  <a:pt x="75575" y="181074"/>
                </a:lnTo>
                <a:lnTo>
                  <a:pt x="75264" y="131000"/>
                </a:lnTo>
                <a:lnTo>
                  <a:pt x="80601" y="82732"/>
                </a:lnTo>
                <a:lnTo>
                  <a:pt x="91897" y="40995"/>
                </a:lnTo>
                <a:close/>
              </a:path>
              <a:path w="443229" h="352425">
                <a:moveTo>
                  <a:pt x="53746" y="147205"/>
                </a:moveTo>
                <a:lnTo>
                  <a:pt x="4114" y="147205"/>
                </a:lnTo>
                <a:lnTo>
                  <a:pt x="1028" y="153565"/>
                </a:lnTo>
                <a:lnTo>
                  <a:pt x="0" y="163099"/>
                </a:lnTo>
                <a:lnTo>
                  <a:pt x="1028" y="171776"/>
                </a:lnTo>
                <a:lnTo>
                  <a:pt x="4114" y="175564"/>
                </a:lnTo>
                <a:lnTo>
                  <a:pt x="53898" y="175564"/>
                </a:lnTo>
                <a:lnTo>
                  <a:pt x="53703" y="168402"/>
                </a:lnTo>
                <a:lnTo>
                  <a:pt x="53613" y="161285"/>
                </a:lnTo>
                <a:lnTo>
                  <a:pt x="53627" y="154217"/>
                </a:lnTo>
                <a:lnTo>
                  <a:pt x="53746" y="147205"/>
                </a:lnTo>
                <a:close/>
              </a:path>
              <a:path w="443229" h="352425">
                <a:moveTo>
                  <a:pt x="393649" y="153606"/>
                </a:moveTo>
                <a:lnTo>
                  <a:pt x="397502" y="94136"/>
                </a:lnTo>
                <a:lnTo>
                  <a:pt x="408035" y="45285"/>
                </a:lnTo>
                <a:lnTo>
                  <a:pt x="423706" y="12192"/>
                </a:lnTo>
                <a:lnTo>
                  <a:pt x="442975" y="0"/>
                </a:lnTo>
                <a:lnTo>
                  <a:pt x="119329" y="1803"/>
                </a:lnTo>
                <a:lnTo>
                  <a:pt x="96291" y="30710"/>
                </a:lnTo>
                <a:lnTo>
                  <a:pt x="81734" y="76507"/>
                </a:lnTo>
                <a:lnTo>
                  <a:pt x="75176" y="131898"/>
                </a:lnTo>
                <a:lnTo>
                  <a:pt x="76137" y="189592"/>
                </a:lnTo>
                <a:lnTo>
                  <a:pt x="84137" y="242295"/>
                </a:lnTo>
                <a:lnTo>
                  <a:pt x="98694" y="282714"/>
                </a:lnTo>
                <a:lnTo>
                  <a:pt x="119329" y="303555"/>
                </a:lnTo>
                <a:lnTo>
                  <a:pt x="147688" y="303555"/>
                </a:lnTo>
                <a:lnTo>
                  <a:pt x="147688" y="282549"/>
                </a:lnTo>
                <a:lnTo>
                  <a:pt x="166877" y="282549"/>
                </a:lnTo>
                <a:lnTo>
                  <a:pt x="173373" y="291618"/>
                </a:lnTo>
                <a:lnTo>
                  <a:pt x="179787" y="298196"/>
                </a:lnTo>
                <a:lnTo>
                  <a:pt x="189116" y="302202"/>
                </a:lnTo>
                <a:lnTo>
                  <a:pt x="204355" y="303555"/>
                </a:lnTo>
                <a:lnTo>
                  <a:pt x="320497" y="303555"/>
                </a:lnTo>
                <a:lnTo>
                  <a:pt x="320497" y="282549"/>
                </a:lnTo>
                <a:lnTo>
                  <a:pt x="339699" y="282549"/>
                </a:lnTo>
                <a:lnTo>
                  <a:pt x="345798" y="291618"/>
                </a:lnTo>
                <a:lnTo>
                  <a:pt x="352155" y="298196"/>
                </a:lnTo>
                <a:lnTo>
                  <a:pt x="361430" y="302202"/>
                </a:lnTo>
                <a:lnTo>
                  <a:pt x="376288" y="303555"/>
                </a:lnTo>
                <a:lnTo>
                  <a:pt x="432384" y="303555"/>
                </a:lnTo>
                <a:lnTo>
                  <a:pt x="416950" y="283951"/>
                </a:lnTo>
                <a:lnTo>
                  <a:pt x="404677" y="250202"/>
                </a:lnTo>
                <a:lnTo>
                  <a:pt x="396574" y="205643"/>
                </a:lnTo>
                <a:lnTo>
                  <a:pt x="393649" y="153606"/>
                </a:lnTo>
                <a:close/>
              </a:path>
              <a:path w="443229" h="352425">
                <a:moveTo>
                  <a:pt x="376288" y="303555"/>
                </a:moveTo>
                <a:lnTo>
                  <a:pt x="339699" y="341972"/>
                </a:lnTo>
                <a:lnTo>
                  <a:pt x="320497" y="341972"/>
                </a:lnTo>
                <a:lnTo>
                  <a:pt x="320497" y="303555"/>
                </a:lnTo>
                <a:lnTo>
                  <a:pt x="204355" y="303555"/>
                </a:lnTo>
                <a:lnTo>
                  <a:pt x="166877" y="341972"/>
                </a:lnTo>
                <a:lnTo>
                  <a:pt x="147688" y="341972"/>
                </a:lnTo>
                <a:lnTo>
                  <a:pt x="147688" y="311785"/>
                </a:lnTo>
                <a:lnTo>
                  <a:pt x="107454" y="352018"/>
                </a:lnTo>
                <a:lnTo>
                  <a:pt x="371690" y="352018"/>
                </a:lnTo>
                <a:lnTo>
                  <a:pt x="419239" y="303555"/>
                </a:lnTo>
                <a:lnTo>
                  <a:pt x="376288" y="303555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 txBox="1"/>
          <p:nvPr/>
        </p:nvSpPr>
        <p:spPr>
          <a:xfrm>
            <a:off x="5761987" y="486667"/>
            <a:ext cx="15855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Distribución</a:t>
            </a:r>
            <a:r>
              <a:rPr sz="1050" b="1" spc="-6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50" b="1" spc="-6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40" dirty="0">
                <a:solidFill>
                  <a:srgbClr val="171514"/>
                </a:solidFill>
                <a:latin typeface="Arial"/>
                <a:cs typeface="Arial"/>
              </a:rPr>
              <a:t>energía </a:t>
            </a:r>
            <a:r>
              <a:rPr sz="1050" b="1" spc="-28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comercial</a:t>
            </a:r>
            <a:r>
              <a:rPr sz="10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35" dirty="0">
                <a:solidFill>
                  <a:srgbClr val="171514"/>
                </a:solidFill>
                <a:latin typeface="Arial"/>
                <a:cs typeface="Arial"/>
              </a:rPr>
              <a:t>e</a:t>
            </a:r>
            <a:r>
              <a:rPr sz="10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35" dirty="0">
                <a:solidFill>
                  <a:srgbClr val="171514"/>
                </a:solidFill>
                <a:latin typeface="Arial"/>
                <a:cs typeface="Arial"/>
              </a:rPr>
              <a:t>industrial</a:t>
            </a:r>
            <a:endParaRPr sz="1050">
              <a:latin typeface="Arial"/>
              <a:cs typeface="Arial"/>
            </a:endParaRPr>
          </a:p>
        </p:txBody>
      </p:sp>
      <p:sp>
        <p:nvSpPr>
          <p:cNvPr id="376" name="object 376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5</a:t>
            </a:fld>
            <a:endParaRPr spc="-75" dirty="0"/>
          </a:p>
        </p:txBody>
      </p:sp>
      <p:sp>
        <p:nvSpPr>
          <p:cNvPr id="367" name="object 367"/>
          <p:cNvSpPr txBox="1"/>
          <p:nvPr/>
        </p:nvSpPr>
        <p:spPr>
          <a:xfrm>
            <a:off x="7957766" y="481587"/>
            <a:ext cx="420179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utilizados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instalaciones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multifamiliares, </a:t>
            </a:r>
            <a:r>
              <a:rPr sz="850" spc="-2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comerciales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industriales son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complejos. </a:t>
            </a:r>
            <a:r>
              <a:rPr sz="85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consta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medición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medir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consumo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energía,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desconexiones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derivación,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protección,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conmutación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iniciar y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detener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flujo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energía,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conductores y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transformadores.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energía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distribuir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través 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varios tableros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distribución,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transformadores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368" name="object 368"/>
          <p:cNvSpPr txBox="1"/>
          <p:nvPr/>
        </p:nvSpPr>
        <p:spPr>
          <a:xfrm>
            <a:off x="7957765" y="1944630"/>
            <a:ext cx="4041140" cy="1109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buenos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surgen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casualidad.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requiere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ingeniería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cuidadosa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suministre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manera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segura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eficiente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eléctrico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adecuado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cargas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existentes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tenga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capacidad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expansión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posibles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cargas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futuras.</a:t>
            </a:r>
            <a:endParaRPr sz="850">
              <a:latin typeface="Lucida Sans Unicode"/>
              <a:cs typeface="Lucida Sans Unicode"/>
            </a:endParaRPr>
          </a:p>
          <a:p>
            <a:pPr>
              <a:spcBef>
                <a:spcPts val="30"/>
              </a:spcBef>
            </a:pPr>
            <a:endParaRPr sz="1000">
              <a:latin typeface="Lucida Sans Unicode"/>
              <a:cs typeface="Lucida Sans Unicode"/>
            </a:endParaRPr>
          </a:p>
          <a:p>
            <a:pPr marL="1111250">
              <a:lnSpc>
                <a:spcPts val="905"/>
              </a:lnSpc>
            </a:pPr>
            <a:r>
              <a:rPr sz="800" spc="5" dirty="0">
                <a:solidFill>
                  <a:srgbClr val="0B0806"/>
                </a:solidFill>
                <a:latin typeface="Lucida Sans Unicode"/>
                <a:cs typeface="Lucida Sans Unicode"/>
              </a:rPr>
              <a:t>Pared</a:t>
            </a:r>
            <a:r>
              <a:rPr sz="800" spc="-5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exterior</a:t>
            </a:r>
            <a:endParaRPr sz="800">
              <a:latin typeface="Lucida Sans Unicode"/>
              <a:cs typeface="Lucida Sans Unicode"/>
            </a:endParaRPr>
          </a:p>
          <a:p>
            <a:pPr marL="49530">
              <a:lnSpc>
                <a:spcPts val="725"/>
              </a:lnSpc>
            </a:pPr>
            <a:r>
              <a:rPr sz="6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Energía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la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red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369" name="object 369"/>
          <p:cNvSpPr txBox="1"/>
          <p:nvPr/>
        </p:nvSpPr>
        <p:spPr>
          <a:xfrm>
            <a:off x="10366374" y="3789640"/>
            <a:ext cx="101282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solidFill>
                  <a:srgbClr val="0B0806"/>
                </a:solidFill>
                <a:latin typeface="Lucida Sans Unicode"/>
                <a:cs typeface="Lucida Sans Unicode"/>
              </a:rPr>
              <a:t>Interruptor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desconexión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370" name="object 370"/>
          <p:cNvSpPr txBox="1"/>
          <p:nvPr/>
        </p:nvSpPr>
        <p:spPr>
          <a:xfrm>
            <a:off x="10366374" y="4208739"/>
            <a:ext cx="65849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Transformador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371" name="object 371"/>
          <p:cNvSpPr txBox="1"/>
          <p:nvPr/>
        </p:nvSpPr>
        <p:spPr>
          <a:xfrm>
            <a:off x="7957821" y="4434234"/>
            <a:ext cx="1031875" cy="303288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algn="ctr">
              <a:spcBef>
                <a:spcPts val="225"/>
              </a:spcBef>
            </a:pPr>
            <a:r>
              <a:rPr sz="8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Aparamenta</a:t>
            </a:r>
            <a:r>
              <a:rPr sz="800" spc="-5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0B0806"/>
                </a:solidFill>
                <a:latin typeface="Lucida Sans Unicode"/>
                <a:cs typeface="Lucida Sans Unicode"/>
              </a:rPr>
              <a:t>en</a:t>
            </a:r>
            <a:endParaRPr sz="800">
              <a:latin typeface="Lucida Sans Unicode"/>
              <a:cs typeface="Lucida Sans Unicode"/>
            </a:endParaRPr>
          </a:p>
          <a:p>
            <a:pPr algn="ctr">
              <a:spcBef>
                <a:spcPts val="140"/>
              </a:spcBef>
            </a:pPr>
            <a:r>
              <a:rPr sz="9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recinto</a:t>
            </a:r>
            <a:r>
              <a:rPr sz="900" spc="-5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al</a:t>
            </a:r>
            <a:r>
              <a:rPr sz="900" spc="-5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aire</a:t>
            </a:r>
            <a:r>
              <a:rPr sz="900" spc="-5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libre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372" name="object 372"/>
          <p:cNvSpPr txBox="1"/>
          <p:nvPr/>
        </p:nvSpPr>
        <p:spPr>
          <a:xfrm>
            <a:off x="11490704" y="4811989"/>
            <a:ext cx="71882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Tablero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conmutadores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373" name="object 373"/>
          <p:cNvSpPr txBox="1"/>
          <p:nvPr/>
        </p:nvSpPr>
        <p:spPr>
          <a:xfrm>
            <a:off x="9016998" y="5935939"/>
            <a:ext cx="76962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Control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del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motor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374" name="object 374"/>
          <p:cNvSpPr txBox="1"/>
          <p:nvPr/>
        </p:nvSpPr>
        <p:spPr>
          <a:xfrm>
            <a:off x="10426317" y="6742389"/>
            <a:ext cx="1280160" cy="275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6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Iluminación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y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Electrodomésticos</a:t>
            </a:r>
            <a:endParaRPr sz="650">
              <a:latin typeface="Lucida Sans Unicode"/>
              <a:cs typeface="Lucida Sans Unicode"/>
            </a:endParaRPr>
          </a:p>
          <a:p>
            <a:pPr marR="7620" algn="ctr">
              <a:spcBef>
                <a:spcPts val="470"/>
              </a:spcBef>
            </a:pPr>
            <a:r>
              <a:rPr sz="600" dirty="0">
                <a:solidFill>
                  <a:srgbClr val="0B0806"/>
                </a:solidFill>
                <a:latin typeface="Lucida Sans Unicode"/>
                <a:cs typeface="Lucida Sans Unicode"/>
              </a:rPr>
              <a:t>Panel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del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teclado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375" name="object 375"/>
          <p:cNvSpPr txBox="1"/>
          <p:nvPr/>
        </p:nvSpPr>
        <p:spPr>
          <a:xfrm>
            <a:off x="8113012" y="6837640"/>
            <a:ext cx="97409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Tablero</a:t>
            </a:r>
            <a:r>
              <a:rPr sz="800" spc="-5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800" spc="-5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potencia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430" y="3393212"/>
            <a:ext cx="1259205" cy="2622550"/>
            <a:chOff x="2915829" y="3393212"/>
            <a:chExt cx="1259205" cy="2622550"/>
          </a:xfrm>
        </p:grpSpPr>
        <p:sp>
          <p:nvSpPr>
            <p:cNvPr id="3" name="object 3"/>
            <p:cNvSpPr/>
            <p:nvPr/>
          </p:nvSpPr>
          <p:spPr>
            <a:xfrm>
              <a:off x="3099165" y="3395506"/>
              <a:ext cx="1073785" cy="2618105"/>
            </a:xfrm>
            <a:custGeom>
              <a:avLst/>
              <a:gdLst/>
              <a:ahLst/>
              <a:cxnLst/>
              <a:rect l="l" t="t" r="r" b="b"/>
              <a:pathLst>
                <a:path w="1073785" h="2618104">
                  <a:moveTo>
                    <a:pt x="0" y="0"/>
                  </a:moveTo>
                  <a:lnTo>
                    <a:pt x="0" y="2617939"/>
                  </a:lnTo>
                  <a:lnTo>
                    <a:pt x="1073505" y="2491752"/>
                  </a:lnTo>
                  <a:lnTo>
                    <a:pt x="1073505" y="1005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8113" y="3395510"/>
              <a:ext cx="181610" cy="2618105"/>
            </a:xfrm>
            <a:custGeom>
              <a:avLst/>
              <a:gdLst/>
              <a:ahLst/>
              <a:cxnLst/>
              <a:rect l="l" t="t" r="r" b="b"/>
              <a:pathLst>
                <a:path w="181610" h="2618104">
                  <a:moveTo>
                    <a:pt x="181051" y="0"/>
                  </a:moveTo>
                  <a:lnTo>
                    <a:pt x="0" y="53035"/>
                  </a:lnTo>
                  <a:lnTo>
                    <a:pt x="0" y="2531986"/>
                  </a:lnTo>
                  <a:lnTo>
                    <a:pt x="181051" y="2617939"/>
                  </a:lnTo>
                  <a:lnTo>
                    <a:pt x="18105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01098" y="3396970"/>
              <a:ext cx="843280" cy="2614930"/>
            </a:xfrm>
            <a:custGeom>
              <a:avLst/>
              <a:gdLst/>
              <a:ahLst/>
              <a:cxnLst/>
              <a:rect l="l" t="t" r="r" b="b"/>
              <a:pathLst>
                <a:path w="843279" h="2614929">
                  <a:moveTo>
                    <a:pt x="21564" y="3124"/>
                  </a:moveTo>
                  <a:lnTo>
                    <a:pt x="0" y="0"/>
                  </a:lnTo>
                  <a:lnTo>
                    <a:pt x="0" y="2614663"/>
                  </a:lnTo>
                  <a:lnTo>
                    <a:pt x="21564" y="2613495"/>
                  </a:lnTo>
                  <a:lnTo>
                    <a:pt x="21564" y="3124"/>
                  </a:lnTo>
                  <a:close/>
                </a:path>
                <a:path w="843279" h="2614929">
                  <a:moveTo>
                    <a:pt x="842835" y="79324"/>
                  </a:moveTo>
                  <a:lnTo>
                    <a:pt x="821270" y="76200"/>
                  </a:lnTo>
                  <a:lnTo>
                    <a:pt x="821270" y="2518499"/>
                  </a:lnTo>
                  <a:lnTo>
                    <a:pt x="842835" y="2517330"/>
                  </a:lnTo>
                  <a:lnTo>
                    <a:pt x="842835" y="79324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92398" y="3424478"/>
              <a:ext cx="779780" cy="2549525"/>
            </a:xfrm>
            <a:custGeom>
              <a:avLst/>
              <a:gdLst/>
              <a:ahLst/>
              <a:cxnLst/>
              <a:rect l="l" t="t" r="r" b="b"/>
              <a:pathLst>
                <a:path w="779779" h="2549525">
                  <a:moveTo>
                    <a:pt x="21564" y="3124"/>
                  </a:moveTo>
                  <a:lnTo>
                    <a:pt x="0" y="0"/>
                  </a:lnTo>
                  <a:lnTo>
                    <a:pt x="0" y="2549080"/>
                  </a:lnTo>
                  <a:lnTo>
                    <a:pt x="21564" y="2547912"/>
                  </a:lnTo>
                  <a:lnTo>
                    <a:pt x="21564" y="3124"/>
                  </a:lnTo>
                  <a:close/>
                </a:path>
                <a:path w="779779" h="2549525">
                  <a:moveTo>
                    <a:pt x="779335" y="72974"/>
                  </a:moveTo>
                  <a:lnTo>
                    <a:pt x="757770" y="69850"/>
                  </a:lnTo>
                  <a:lnTo>
                    <a:pt x="757770" y="2464765"/>
                  </a:lnTo>
                  <a:lnTo>
                    <a:pt x="779335" y="2463609"/>
                  </a:lnTo>
                  <a:lnTo>
                    <a:pt x="779335" y="72974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03000" y="3876485"/>
              <a:ext cx="118110" cy="241935"/>
            </a:xfrm>
            <a:custGeom>
              <a:avLst/>
              <a:gdLst/>
              <a:ahLst/>
              <a:cxnLst/>
              <a:rect l="l" t="t" r="r" b="b"/>
              <a:pathLst>
                <a:path w="118110" h="241935">
                  <a:moveTo>
                    <a:pt x="0" y="0"/>
                  </a:moveTo>
                  <a:lnTo>
                    <a:pt x="0" y="236829"/>
                  </a:lnTo>
                  <a:lnTo>
                    <a:pt x="117957" y="241401"/>
                  </a:lnTo>
                  <a:lnTo>
                    <a:pt x="117957" y="6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99165" y="3395498"/>
              <a:ext cx="1073785" cy="2618105"/>
            </a:xfrm>
            <a:custGeom>
              <a:avLst/>
              <a:gdLst/>
              <a:ahLst/>
              <a:cxnLst/>
              <a:rect l="l" t="t" r="r" b="b"/>
              <a:pathLst>
                <a:path w="1073785" h="2618104">
                  <a:moveTo>
                    <a:pt x="503834" y="717816"/>
                  </a:moveTo>
                  <a:lnTo>
                    <a:pt x="503834" y="480987"/>
                  </a:lnTo>
                  <a:lnTo>
                    <a:pt x="621791" y="487387"/>
                  </a:lnTo>
                  <a:lnTo>
                    <a:pt x="621791" y="722388"/>
                  </a:lnTo>
                  <a:lnTo>
                    <a:pt x="503834" y="717816"/>
                  </a:lnTo>
                  <a:close/>
                </a:path>
                <a:path w="1073785" h="2618104">
                  <a:moveTo>
                    <a:pt x="1073505" y="2491765"/>
                  </a:moveTo>
                  <a:lnTo>
                    <a:pt x="1073505" y="100583"/>
                  </a:lnTo>
                  <a:lnTo>
                    <a:pt x="0" y="0"/>
                  </a:lnTo>
                  <a:lnTo>
                    <a:pt x="0" y="2617952"/>
                  </a:lnTo>
                  <a:lnTo>
                    <a:pt x="1073505" y="2491765"/>
                  </a:lnTo>
                  <a:close/>
                </a:path>
                <a:path w="1073785" h="2618104">
                  <a:moveTo>
                    <a:pt x="315467" y="31114"/>
                  </a:moveTo>
                  <a:lnTo>
                    <a:pt x="315467" y="2579547"/>
                  </a:lnTo>
                  <a:lnTo>
                    <a:pt x="315467" y="31114"/>
                  </a:lnTo>
                  <a:close/>
                </a:path>
                <a:path w="1073785" h="2618104">
                  <a:moveTo>
                    <a:pt x="822045" y="78651"/>
                  </a:moveTo>
                  <a:lnTo>
                    <a:pt x="822045" y="2521927"/>
                  </a:lnTo>
                  <a:lnTo>
                    <a:pt x="822045" y="78651"/>
                  </a:lnTo>
                  <a:close/>
                </a:path>
                <a:path w="1073785" h="2618104">
                  <a:moveTo>
                    <a:pt x="315467" y="219481"/>
                  </a:moveTo>
                  <a:lnTo>
                    <a:pt x="821131" y="256959"/>
                  </a:lnTo>
                  <a:lnTo>
                    <a:pt x="315467" y="21948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31833" y="3408324"/>
              <a:ext cx="1173480" cy="210820"/>
            </a:xfrm>
            <a:custGeom>
              <a:avLst/>
              <a:gdLst/>
              <a:ahLst/>
              <a:cxnLst/>
              <a:rect l="l" t="t" r="r" b="b"/>
              <a:pathLst>
                <a:path w="1173479" h="210820">
                  <a:moveTo>
                    <a:pt x="10960" y="48463"/>
                  </a:moveTo>
                  <a:lnTo>
                    <a:pt x="9131" y="42976"/>
                  </a:lnTo>
                  <a:lnTo>
                    <a:pt x="8216" y="41135"/>
                  </a:lnTo>
                  <a:lnTo>
                    <a:pt x="5486" y="40233"/>
                  </a:lnTo>
                  <a:lnTo>
                    <a:pt x="2730" y="41135"/>
                  </a:lnTo>
                  <a:lnTo>
                    <a:pt x="1816" y="42976"/>
                  </a:lnTo>
                  <a:lnTo>
                    <a:pt x="0" y="48463"/>
                  </a:lnTo>
                  <a:lnTo>
                    <a:pt x="1816" y="54864"/>
                  </a:lnTo>
                  <a:lnTo>
                    <a:pt x="2730" y="56692"/>
                  </a:lnTo>
                  <a:lnTo>
                    <a:pt x="5486" y="57619"/>
                  </a:lnTo>
                  <a:lnTo>
                    <a:pt x="8216" y="56692"/>
                  </a:lnTo>
                  <a:lnTo>
                    <a:pt x="9131" y="54864"/>
                  </a:lnTo>
                  <a:lnTo>
                    <a:pt x="10960" y="48463"/>
                  </a:lnTo>
                  <a:close/>
                </a:path>
                <a:path w="1173479" h="210820">
                  <a:moveTo>
                    <a:pt x="45720" y="38404"/>
                  </a:moveTo>
                  <a:lnTo>
                    <a:pt x="43878" y="32905"/>
                  </a:lnTo>
                  <a:lnTo>
                    <a:pt x="42062" y="31089"/>
                  </a:lnTo>
                  <a:lnTo>
                    <a:pt x="40220" y="30162"/>
                  </a:lnTo>
                  <a:lnTo>
                    <a:pt x="37477" y="31089"/>
                  </a:lnTo>
                  <a:lnTo>
                    <a:pt x="35661" y="32905"/>
                  </a:lnTo>
                  <a:lnTo>
                    <a:pt x="34734" y="38404"/>
                  </a:lnTo>
                  <a:lnTo>
                    <a:pt x="35661" y="44805"/>
                  </a:lnTo>
                  <a:lnTo>
                    <a:pt x="37477" y="46621"/>
                  </a:lnTo>
                  <a:lnTo>
                    <a:pt x="42062" y="46621"/>
                  </a:lnTo>
                  <a:lnTo>
                    <a:pt x="43878" y="44805"/>
                  </a:lnTo>
                  <a:lnTo>
                    <a:pt x="45720" y="38404"/>
                  </a:lnTo>
                  <a:close/>
                </a:path>
                <a:path w="1173479" h="210820">
                  <a:moveTo>
                    <a:pt x="81368" y="28346"/>
                  </a:moveTo>
                  <a:lnTo>
                    <a:pt x="80454" y="25603"/>
                  </a:lnTo>
                  <a:lnTo>
                    <a:pt x="78625" y="22860"/>
                  </a:lnTo>
                  <a:lnTo>
                    <a:pt x="77724" y="21031"/>
                  </a:lnTo>
                  <a:lnTo>
                    <a:pt x="75882" y="20116"/>
                  </a:lnTo>
                  <a:lnTo>
                    <a:pt x="72237" y="21031"/>
                  </a:lnTo>
                  <a:lnTo>
                    <a:pt x="71310" y="22860"/>
                  </a:lnTo>
                  <a:lnTo>
                    <a:pt x="69481" y="28346"/>
                  </a:lnTo>
                  <a:lnTo>
                    <a:pt x="71310" y="34747"/>
                  </a:lnTo>
                  <a:lnTo>
                    <a:pt x="72237" y="36576"/>
                  </a:lnTo>
                  <a:lnTo>
                    <a:pt x="75882" y="37490"/>
                  </a:lnTo>
                  <a:lnTo>
                    <a:pt x="77724" y="36576"/>
                  </a:lnTo>
                  <a:lnTo>
                    <a:pt x="78625" y="34747"/>
                  </a:lnTo>
                  <a:lnTo>
                    <a:pt x="81368" y="28346"/>
                  </a:lnTo>
                  <a:close/>
                </a:path>
                <a:path w="1173479" h="210820">
                  <a:moveTo>
                    <a:pt x="117957" y="18288"/>
                  </a:moveTo>
                  <a:lnTo>
                    <a:pt x="116116" y="12788"/>
                  </a:lnTo>
                  <a:lnTo>
                    <a:pt x="113372" y="10972"/>
                  </a:lnTo>
                  <a:lnTo>
                    <a:pt x="111544" y="10972"/>
                  </a:lnTo>
                  <a:lnTo>
                    <a:pt x="108800" y="10972"/>
                  </a:lnTo>
                  <a:lnTo>
                    <a:pt x="106972" y="12788"/>
                  </a:lnTo>
                  <a:lnTo>
                    <a:pt x="106057" y="18288"/>
                  </a:lnTo>
                  <a:lnTo>
                    <a:pt x="106972" y="25590"/>
                  </a:lnTo>
                  <a:lnTo>
                    <a:pt x="108800" y="27406"/>
                  </a:lnTo>
                  <a:lnTo>
                    <a:pt x="111544" y="28333"/>
                  </a:lnTo>
                  <a:lnTo>
                    <a:pt x="113372" y="27406"/>
                  </a:lnTo>
                  <a:lnTo>
                    <a:pt x="116116" y="25590"/>
                  </a:lnTo>
                  <a:lnTo>
                    <a:pt x="117957" y="18288"/>
                  </a:lnTo>
                  <a:close/>
                </a:path>
                <a:path w="1173479" h="210820">
                  <a:moveTo>
                    <a:pt x="154520" y="8216"/>
                  </a:moveTo>
                  <a:lnTo>
                    <a:pt x="153606" y="4572"/>
                  </a:lnTo>
                  <a:lnTo>
                    <a:pt x="152692" y="1816"/>
                  </a:lnTo>
                  <a:lnTo>
                    <a:pt x="149961" y="0"/>
                  </a:lnTo>
                  <a:lnTo>
                    <a:pt x="145376" y="0"/>
                  </a:lnTo>
                  <a:lnTo>
                    <a:pt x="142633" y="1816"/>
                  </a:lnTo>
                  <a:lnTo>
                    <a:pt x="141719" y="4572"/>
                  </a:lnTo>
                  <a:lnTo>
                    <a:pt x="141719" y="11887"/>
                  </a:lnTo>
                  <a:lnTo>
                    <a:pt x="142633" y="15532"/>
                  </a:lnTo>
                  <a:lnTo>
                    <a:pt x="145376" y="17373"/>
                  </a:lnTo>
                  <a:lnTo>
                    <a:pt x="148120" y="18288"/>
                  </a:lnTo>
                  <a:lnTo>
                    <a:pt x="149961" y="17373"/>
                  </a:lnTo>
                  <a:lnTo>
                    <a:pt x="152692" y="15532"/>
                  </a:lnTo>
                  <a:lnTo>
                    <a:pt x="154520" y="8216"/>
                  </a:lnTo>
                  <a:close/>
                </a:path>
                <a:path w="1173479" h="210820">
                  <a:moveTo>
                    <a:pt x="194754" y="198412"/>
                  </a:moveTo>
                  <a:lnTo>
                    <a:pt x="193840" y="193840"/>
                  </a:lnTo>
                  <a:lnTo>
                    <a:pt x="192011" y="190182"/>
                  </a:lnTo>
                  <a:lnTo>
                    <a:pt x="189268" y="188341"/>
                  </a:lnTo>
                  <a:lnTo>
                    <a:pt x="185610" y="186537"/>
                  </a:lnTo>
                  <a:lnTo>
                    <a:pt x="181952" y="188341"/>
                  </a:lnTo>
                  <a:lnTo>
                    <a:pt x="179209" y="190182"/>
                  </a:lnTo>
                  <a:lnTo>
                    <a:pt x="176466" y="193840"/>
                  </a:lnTo>
                  <a:lnTo>
                    <a:pt x="176466" y="202984"/>
                  </a:lnTo>
                  <a:lnTo>
                    <a:pt x="179209" y="206654"/>
                  </a:lnTo>
                  <a:lnTo>
                    <a:pt x="181952" y="209384"/>
                  </a:lnTo>
                  <a:lnTo>
                    <a:pt x="185610" y="210299"/>
                  </a:lnTo>
                  <a:lnTo>
                    <a:pt x="189268" y="209384"/>
                  </a:lnTo>
                  <a:lnTo>
                    <a:pt x="192011" y="206654"/>
                  </a:lnTo>
                  <a:lnTo>
                    <a:pt x="193840" y="202984"/>
                  </a:lnTo>
                  <a:lnTo>
                    <a:pt x="194754" y="198412"/>
                  </a:lnTo>
                  <a:close/>
                </a:path>
                <a:path w="1173479" h="210820">
                  <a:moveTo>
                    <a:pt x="304482" y="10058"/>
                  </a:moveTo>
                  <a:lnTo>
                    <a:pt x="301752" y="6400"/>
                  </a:lnTo>
                  <a:lnTo>
                    <a:pt x="298996" y="4572"/>
                  </a:lnTo>
                  <a:lnTo>
                    <a:pt x="296265" y="3657"/>
                  </a:lnTo>
                  <a:lnTo>
                    <a:pt x="292595" y="4572"/>
                  </a:lnTo>
                  <a:lnTo>
                    <a:pt x="289864" y="6400"/>
                  </a:lnTo>
                  <a:lnTo>
                    <a:pt x="288036" y="10058"/>
                  </a:lnTo>
                  <a:lnTo>
                    <a:pt x="288036" y="18288"/>
                  </a:lnTo>
                  <a:lnTo>
                    <a:pt x="289864" y="21932"/>
                  </a:lnTo>
                  <a:lnTo>
                    <a:pt x="292595" y="23774"/>
                  </a:lnTo>
                  <a:lnTo>
                    <a:pt x="296265" y="24688"/>
                  </a:lnTo>
                  <a:lnTo>
                    <a:pt x="298996" y="23774"/>
                  </a:lnTo>
                  <a:lnTo>
                    <a:pt x="301752" y="21932"/>
                  </a:lnTo>
                  <a:lnTo>
                    <a:pt x="304482" y="18288"/>
                  </a:lnTo>
                  <a:lnTo>
                    <a:pt x="304482" y="10058"/>
                  </a:lnTo>
                  <a:close/>
                </a:path>
                <a:path w="1173479" h="210820">
                  <a:moveTo>
                    <a:pt x="427939" y="24688"/>
                  </a:moveTo>
                  <a:lnTo>
                    <a:pt x="426110" y="17360"/>
                  </a:lnTo>
                  <a:lnTo>
                    <a:pt x="422452" y="14617"/>
                  </a:lnTo>
                  <a:lnTo>
                    <a:pt x="416052" y="14617"/>
                  </a:lnTo>
                  <a:lnTo>
                    <a:pt x="413308" y="17360"/>
                  </a:lnTo>
                  <a:lnTo>
                    <a:pt x="411480" y="24688"/>
                  </a:lnTo>
                  <a:lnTo>
                    <a:pt x="413308" y="32004"/>
                  </a:lnTo>
                  <a:lnTo>
                    <a:pt x="416052" y="34734"/>
                  </a:lnTo>
                  <a:lnTo>
                    <a:pt x="419709" y="35648"/>
                  </a:lnTo>
                  <a:lnTo>
                    <a:pt x="422452" y="34734"/>
                  </a:lnTo>
                  <a:lnTo>
                    <a:pt x="426110" y="32004"/>
                  </a:lnTo>
                  <a:lnTo>
                    <a:pt x="427939" y="24688"/>
                  </a:lnTo>
                  <a:close/>
                </a:path>
                <a:path w="1173479" h="210820">
                  <a:moveTo>
                    <a:pt x="578802" y="39306"/>
                  </a:moveTo>
                  <a:lnTo>
                    <a:pt x="577888" y="34734"/>
                  </a:lnTo>
                  <a:lnTo>
                    <a:pt x="576059" y="32004"/>
                  </a:lnTo>
                  <a:lnTo>
                    <a:pt x="573316" y="29248"/>
                  </a:lnTo>
                  <a:lnTo>
                    <a:pt x="570572" y="28333"/>
                  </a:lnTo>
                  <a:lnTo>
                    <a:pt x="566915" y="29248"/>
                  </a:lnTo>
                  <a:lnTo>
                    <a:pt x="564172" y="32004"/>
                  </a:lnTo>
                  <a:lnTo>
                    <a:pt x="562343" y="34734"/>
                  </a:lnTo>
                  <a:lnTo>
                    <a:pt x="561428" y="39306"/>
                  </a:lnTo>
                  <a:lnTo>
                    <a:pt x="562343" y="42964"/>
                  </a:lnTo>
                  <a:lnTo>
                    <a:pt x="564172" y="45707"/>
                  </a:lnTo>
                  <a:lnTo>
                    <a:pt x="566915" y="48450"/>
                  </a:lnTo>
                  <a:lnTo>
                    <a:pt x="570572" y="48450"/>
                  </a:lnTo>
                  <a:lnTo>
                    <a:pt x="573316" y="48450"/>
                  </a:lnTo>
                  <a:lnTo>
                    <a:pt x="576059" y="46634"/>
                  </a:lnTo>
                  <a:lnTo>
                    <a:pt x="577888" y="42964"/>
                  </a:lnTo>
                  <a:lnTo>
                    <a:pt x="578802" y="39306"/>
                  </a:lnTo>
                  <a:close/>
                </a:path>
                <a:path w="1173479" h="210820">
                  <a:moveTo>
                    <a:pt x="928103" y="73152"/>
                  </a:moveTo>
                  <a:lnTo>
                    <a:pt x="927188" y="69494"/>
                  </a:lnTo>
                  <a:lnTo>
                    <a:pt x="925360" y="65836"/>
                  </a:lnTo>
                  <a:lnTo>
                    <a:pt x="922616" y="64008"/>
                  </a:lnTo>
                  <a:lnTo>
                    <a:pt x="919873" y="63093"/>
                  </a:lnTo>
                  <a:lnTo>
                    <a:pt x="916216" y="64008"/>
                  </a:lnTo>
                  <a:lnTo>
                    <a:pt x="913472" y="65836"/>
                  </a:lnTo>
                  <a:lnTo>
                    <a:pt x="911644" y="69494"/>
                  </a:lnTo>
                  <a:lnTo>
                    <a:pt x="910729" y="73152"/>
                  </a:lnTo>
                  <a:lnTo>
                    <a:pt x="911644" y="77724"/>
                  </a:lnTo>
                  <a:lnTo>
                    <a:pt x="913472" y="81368"/>
                  </a:lnTo>
                  <a:lnTo>
                    <a:pt x="916216" y="83210"/>
                  </a:lnTo>
                  <a:lnTo>
                    <a:pt x="919873" y="84124"/>
                  </a:lnTo>
                  <a:lnTo>
                    <a:pt x="922616" y="83210"/>
                  </a:lnTo>
                  <a:lnTo>
                    <a:pt x="925360" y="81368"/>
                  </a:lnTo>
                  <a:lnTo>
                    <a:pt x="927188" y="77724"/>
                  </a:lnTo>
                  <a:lnTo>
                    <a:pt x="928103" y="73152"/>
                  </a:lnTo>
                  <a:close/>
                </a:path>
                <a:path w="1173479" h="210820">
                  <a:moveTo>
                    <a:pt x="1068933" y="84124"/>
                  </a:moveTo>
                  <a:lnTo>
                    <a:pt x="1066190" y="80467"/>
                  </a:lnTo>
                  <a:lnTo>
                    <a:pt x="1064361" y="78638"/>
                  </a:lnTo>
                  <a:lnTo>
                    <a:pt x="1060704" y="77724"/>
                  </a:lnTo>
                  <a:lnTo>
                    <a:pt x="1057960" y="78638"/>
                  </a:lnTo>
                  <a:lnTo>
                    <a:pt x="1055217" y="80467"/>
                  </a:lnTo>
                  <a:lnTo>
                    <a:pt x="1053388" y="84124"/>
                  </a:lnTo>
                  <a:lnTo>
                    <a:pt x="1052474" y="87769"/>
                  </a:lnTo>
                  <a:lnTo>
                    <a:pt x="1053388" y="92354"/>
                  </a:lnTo>
                  <a:lnTo>
                    <a:pt x="1055217" y="95999"/>
                  </a:lnTo>
                  <a:lnTo>
                    <a:pt x="1057960" y="97840"/>
                  </a:lnTo>
                  <a:lnTo>
                    <a:pt x="1060704" y="98755"/>
                  </a:lnTo>
                  <a:lnTo>
                    <a:pt x="1064361" y="97840"/>
                  </a:lnTo>
                  <a:lnTo>
                    <a:pt x="1066190" y="95999"/>
                  </a:lnTo>
                  <a:lnTo>
                    <a:pt x="1068933" y="92354"/>
                  </a:lnTo>
                  <a:lnTo>
                    <a:pt x="1068933" y="84124"/>
                  </a:lnTo>
                  <a:close/>
                </a:path>
                <a:path w="1173479" h="210820">
                  <a:moveTo>
                    <a:pt x="1173175" y="95084"/>
                  </a:moveTo>
                  <a:lnTo>
                    <a:pt x="1170432" y="91440"/>
                  </a:lnTo>
                  <a:lnTo>
                    <a:pt x="1168603" y="88684"/>
                  </a:lnTo>
                  <a:lnTo>
                    <a:pt x="1165860" y="87769"/>
                  </a:lnTo>
                  <a:lnTo>
                    <a:pt x="1162202" y="88684"/>
                  </a:lnTo>
                  <a:lnTo>
                    <a:pt x="1159459" y="91440"/>
                  </a:lnTo>
                  <a:lnTo>
                    <a:pt x="1157630" y="95084"/>
                  </a:lnTo>
                  <a:lnTo>
                    <a:pt x="1156716" y="98755"/>
                  </a:lnTo>
                  <a:lnTo>
                    <a:pt x="1157630" y="102400"/>
                  </a:lnTo>
                  <a:lnTo>
                    <a:pt x="1159459" y="106070"/>
                  </a:lnTo>
                  <a:lnTo>
                    <a:pt x="1162202" y="108800"/>
                  </a:lnTo>
                  <a:lnTo>
                    <a:pt x="1165860" y="108800"/>
                  </a:lnTo>
                  <a:lnTo>
                    <a:pt x="1168603" y="108800"/>
                  </a:lnTo>
                  <a:lnTo>
                    <a:pt x="1170432" y="106070"/>
                  </a:lnTo>
                  <a:lnTo>
                    <a:pt x="1173175" y="102400"/>
                  </a:lnTo>
                  <a:lnTo>
                    <a:pt x="1173175" y="9508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918115" y="3395504"/>
              <a:ext cx="181610" cy="2618105"/>
            </a:xfrm>
            <a:custGeom>
              <a:avLst/>
              <a:gdLst/>
              <a:ahLst/>
              <a:cxnLst/>
              <a:rect l="l" t="t" r="r" b="b"/>
              <a:pathLst>
                <a:path w="181610" h="2618104">
                  <a:moveTo>
                    <a:pt x="181051" y="2617939"/>
                  </a:moveTo>
                  <a:lnTo>
                    <a:pt x="181051" y="0"/>
                  </a:lnTo>
                  <a:lnTo>
                    <a:pt x="0" y="53047"/>
                  </a:lnTo>
                  <a:lnTo>
                    <a:pt x="0" y="2531986"/>
                  </a:lnTo>
                  <a:lnTo>
                    <a:pt x="181051" y="26179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26334" y="4152658"/>
              <a:ext cx="932815" cy="1844039"/>
            </a:xfrm>
            <a:custGeom>
              <a:avLst/>
              <a:gdLst/>
              <a:ahLst/>
              <a:cxnLst/>
              <a:rect l="l" t="t" r="r" b="b"/>
              <a:pathLst>
                <a:path w="932814" h="1844039">
                  <a:moveTo>
                    <a:pt x="10985" y="1765681"/>
                  </a:moveTo>
                  <a:lnTo>
                    <a:pt x="10058" y="1759280"/>
                  </a:lnTo>
                  <a:lnTo>
                    <a:pt x="8229" y="1757451"/>
                  </a:lnTo>
                  <a:lnTo>
                    <a:pt x="6400" y="1756537"/>
                  </a:lnTo>
                  <a:lnTo>
                    <a:pt x="3657" y="1757451"/>
                  </a:lnTo>
                  <a:lnTo>
                    <a:pt x="1828" y="1759280"/>
                  </a:lnTo>
                  <a:lnTo>
                    <a:pt x="0" y="1762036"/>
                  </a:lnTo>
                  <a:lnTo>
                    <a:pt x="0" y="1769313"/>
                  </a:lnTo>
                  <a:lnTo>
                    <a:pt x="1828" y="1773008"/>
                  </a:lnTo>
                  <a:lnTo>
                    <a:pt x="3657" y="1773923"/>
                  </a:lnTo>
                  <a:lnTo>
                    <a:pt x="6400" y="1774837"/>
                  </a:lnTo>
                  <a:lnTo>
                    <a:pt x="10058" y="1773008"/>
                  </a:lnTo>
                  <a:lnTo>
                    <a:pt x="10985" y="1765681"/>
                  </a:lnTo>
                  <a:close/>
                </a:path>
                <a:path w="932814" h="1844039">
                  <a:moveTo>
                    <a:pt x="43891" y="1782152"/>
                  </a:moveTo>
                  <a:lnTo>
                    <a:pt x="42976" y="1775726"/>
                  </a:lnTo>
                  <a:lnTo>
                    <a:pt x="41160" y="1773923"/>
                  </a:lnTo>
                  <a:lnTo>
                    <a:pt x="39319" y="1773008"/>
                  </a:lnTo>
                  <a:lnTo>
                    <a:pt x="37503" y="1773923"/>
                  </a:lnTo>
                  <a:lnTo>
                    <a:pt x="34747" y="1775726"/>
                  </a:lnTo>
                  <a:lnTo>
                    <a:pt x="33832" y="1778482"/>
                  </a:lnTo>
                  <a:lnTo>
                    <a:pt x="33832" y="1785797"/>
                  </a:lnTo>
                  <a:lnTo>
                    <a:pt x="34747" y="1789442"/>
                  </a:lnTo>
                  <a:lnTo>
                    <a:pt x="37503" y="1791284"/>
                  </a:lnTo>
                  <a:lnTo>
                    <a:pt x="41160" y="1791284"/>
                  </a:lnTo>
                  <a:lnTo>
                    <a:pt x="42976" y="1789442"/>
                  </a:lnTo>
                  <a:lnTo>
                    <a:pt x="43891" y="1782152"/>
                  </a:lnTo>
                  <a:close/>
                </a:path>
                <a:path w="932814" h="1844039">
                  <a:moveTo>
                    <a:pt x="79565" y="1798599"/>
                  </a:moveTo>
                  <a:lnTo>
                    <a:pt x="77736" y="1791284"/>
                  </a:lnTo>
                  <a:lnTo>
                    <a:pt x="75895" y="1790369"/>
                  </a:lnTo>
                  <a:lnTo>
                    <a:pt x="74066" y="1788553"/>
                  </a:lnTo>
                  <a:lnTo>
                    <a:pt x="71323" y="1790369"/>
                  </a:lnTo>
                  <a:lnTo>
                    <a:pt x="70408" y="1791284"/>
                  </a:lnTo>
                  <a:lnTo>
                    <a:pt x="68580" y="1798599"/>
                  </a:lnTo>
                  <a:lnTo>
                    <a:pt x="70408" y="1805914"/>
                  </a:lnTo>
                  <a:lnTo>
                    <a:pt x="71323" y="1807756"/>
                  </a:lnTo>
                  <a:lnTo>
                    <a:pt x="75895" y="1807756"/>
                  </a:lnTo>
                  <a:lnTo>
                    <a:pt x="77736" y="1805914"/>
                  </a:lnTo>
                  <a:lnTo>
                    <a:pt x="79565" y="1798599"/>
                  </a:lnTo>
                  <a:close/>
                </a:path>
                <a:path w="932814" h="1844039">
                  <a:moveTo>
                    <a:pt x="115214" y="1815071"/>
                  </a:moveTo>
                  <a:lnTo>
                    <a:pt x="113398" y="1808670"/>
                  </a:lnTo>
                  <a:lnTo>
                    <a:pt x="111556" y="1806841"/>
                  </a:lnTo>
                  <a:lnTo>
                    <a:pt x="109740" y="1805914"/>
                  </a:lnTo>
                  <a:lnTo>
                    <a:pt x="107899" y="1806841"/>
                  </a:lnTo>
                  <a:lnTo>
                    <a:pt x="106070" y="1808670"/>
                  </a:lnTo>
                  <a:lnTo>
                    <a:pt x="105156" y="1815071"/>
                  </a:lnTo>
                  <a:lnTo>
                    <a:pt x="106070" y="1822386"/>
                  </a:lnTo>
                  <a:lnTo>
                    <a:pt x="107899" y="1824202"/>
                  </a:lnTo>
                  <a:lnTo>
                    <a:pt x="109740" y="1825117"/>
                  </a:lnTo>
                  <a:lnTo>
                    <a:pt x="111556" y="1824202"/>
                  </a:lnTo>
                  <a:lnTo>
                    <a:pt x="113398" y="1822386"/>
                  </a:lnTo>
                  <a:lnTo>
                    <a:pt x="115214" y="1815071"/>
                  </a:lnTo>
                  <a:close/>
                </a:path>
                <a:path w="932814" h="1844039">
                  <a:moveTo>
                    <a:pt x="149961" y="1831530"/>
                  </a:moveTo>
                  <a:lnTo>
                    <a:pt x="148132" y="1825129"/>
                  </a:lnTo>
                  <a:lnTo>
                    <a:pt x="146304" y="1823275"/>
                  </a:lnTo>
                  <a:lnTo>
                    <a:pt x="144475" y="1822399"/>
                  </a:lnTo>
                  <a:lnTo>
                    <a:pt x="141744" y="1823275"/>
                  </a:lnTo>
                  <a:lnTo>
                    <a:pt x="140817" y="1825129"/>
                  </a:lnTo>
                  <a:lnTo>
                    <a:pt x="138988" y="1831530"/>
                  </a:lnTo>
                  <a:lnTo>
                    <a:pt x="140817" y="1838845"/>
                  </a:lnTo>
                  <a:lnTo>
                    <a:pt x="141744" y="1840687"/>
                  </a:lnTo>
                  <a:lnTo>
                    <a:pt x="144475" y="1841601"/>
                  </a:lnTo>
                  <a:lnTo>
                    <a:pt x="146304" y="1840687"/>
                  </a:lnTo>
                  <a:lnTo>
                    <a:pt x="148132" y="1838845"/>
                  </a:lnTo>
                  <a:lnTo>
                    <a:pt x="149961" y="1831530"/>
                  </a:lnTo>
                  <a:close/>
                </a:path>
                <a:path w="932814" h="1844039">
                  <a:moveTo>
                    <a:pt x="197523" y="1105484"/>
                  </a:moveTo>
                  <a:lnTo>
                    <a:pt x="196596" y="1101839"/>
                  </a:lnTo>
                  <a:lnTo>
                    <a:pt x="194767" y="1099083"/>
                  </a:lnTo>
                  <a:lnTo>
                    <a:pt x="192024" y="1097254"/>
                  </a:lnTo>
                  <a:lnTo>
                    <a:pt x="189280" y="1096352"/>
                  </a:lnTo>
                  <a:lnTo>
                    <a:pt x="185623" y="1097254"/>
                  </a:lnTo>
                  <a:lnTo>
                    <a:pt x="182880" y="1099083"/>
                  </a:lnTo>
                  <a:lnTo>
                    <a:pt x="181051" y="1101839"/>
                  </a:lnTo>
                  <a:lnTo>
                    <a:pt x="180136" y="1105484"/>
                  </a:lnTo>
                  <a:lnTo>
                    <a:pt x="181051" y="1109154"/>
                  </a:lnTo>
                  <a:lnTo>
                    <a:pt x="182880" y="1112799"/>
                  </a:lnTo>
                  <a:lnTo>
                    <a:pt x="185623" y="1114640"/>
                  </a:lnTo>
                  <a:lnTo>
                    <a:pt x="189280" y="1114640"/>
                  </a:lnTo>
                  <a:lnTo>
                    <a:pt x="192024" y="1114640"/>
                  </a:lnTo>
                  <a:lnTo>
                    <a:pt x="194767" y="1112799"/>
                  </a:lnTo>
                  <a:lnTo>
                    <a:pt x="196596" y="1109154"/>
                  </a:lnTo>
                  <a:lnTo>
                    <a:pt x="197523" y="1105484"/>
                  </a:lnTo>
                  <a:close/>
                </a:path>
                <a:path w="932814" h="1844039">
                  <a:moveTo>
                    <a:pt x="197523" y="556856"/>
                  </a:moveTo>
                  <a:lnTo>
                    <a:pt x="196596" y="553186"/>
                  </a:lnTo>
                  <a:lnTo>
                    <a:pt x="194767" y="550456"/>
                  </a:lnTo>
                  <a:lnTo>
                    <a:pt x="192024" y="548614"/>
                  </a:lnTo>
                  <a:lnTo>
                    <a:pt x="189280" y="547700"/>
                  </a:lnTo>
                  <a:lnTo>
                    <a:pt x="185623" y="548614"/>
                  </a:lnTo>
                  <a:lnTo>
                    <a:pt x="182880" y="550456"/>
                  </a:lnTo>
                  <a:lnTo>
                    <a:pt x="181051" y="553186"/>
                  </a:lnTo>
                  <a:lnTo>
                    <a:pt x="180136" y="556856"/>
                  </a:lnTo>
                  <a:lnTo>
                    <a:pt x="181051" y="561416"/>
                  </a:lnTo>
                  <a:lnTo>
                    <a:pt x="182880" y="564172"/>
                  </a:lnTo>
                  <a:lnTo>
                    <a:pt x="185623" y="565975"/>
                  </a:lnTo>
                  <a:lnTo>
                    <a:pt x="189280" y="566902"/>
                  </a:lnTo>
                  <a:lnTo>
                    <a:pt x="192024" y="565975"/>
                  </a:lnTo>
                  <a:lnTo>
                    <a:pt x="194767" y="564172"/>
                  </a:lnTo>
                  <a:lnTo>
                    <a:pt x="196596" y="561416"/>
                  </a:lnTo>
                  <a:lnTo>
                    <a:pt x="197523" y="556856"/>
                  </a:lnTo>
                  <a:close/>
                </a:path>
                <a:path w="932814" h="1844039">
                  <a:moveTo>
                    <a:pt x="197523" y="8216"/>
                  </a:moveTo>
                  <a:lnTo>
                    <a:pt x="196596" y="4559"/>
                  </a:lnTo>
                  <a:lnTo>
                    <a:pt x="194767" y="1816"/>
                  </a:lnTo>
                  <a:lnTo>
                    <a:pt x="189280" y="0"/>
                  </a:lnTo>
                  <a:lnTo>
                    <a:pt x="185623" y="901"/>
                  </a:lnTo>
                  <a:lnTo>
                    <a:pt x="182880" y="1816"/>
                  </a:lnTo>
                  <a:lnTo>
                    <a:pt x="181051" y="4559"/>
                  </a:lnTo>
                  <a:lnTo>
                    <a:pt x="180136" y="8216"/>
                  </a:lnTo>
                  <a:lnTo>
                    <a:pt x="181051" y="11874"/>
                  </a:lnTo>
                  <a:lnTo>
                    <a:pt x="182880" y="15519"/>
                  </a:lnTo>
                  <a:lnTo>
                    <a:pt x="185623" y="17360"/>
                  </a:lnTo>
                  <a:lnTo>
                    <a:pt x="189280" y="18275"/>
                  </a:lnTo>
                  <a:lnTo>
                    <a:pt x="192024" y="17360"/>
                  </a:lnTo>
                  <a:lnTo>
                    <a:pt x="194767" y="15519"/>
                  </a:lnTo>
                  <a:lnTo>
                    <a:pt x="196596" y="11874"/>
                  </a:lnTo>
                  <a:lnTo>
                    <a:pt x="197523" y="8216"/>
                  </a:lnTo>
                  <a:close/>
                </a:path>
                <a:path w="932814" h="1844039">
                  <a:moveTo>
                    <a:pt x="199339" y="1651381"/>
                  </a:moveTo>
                  <a:lnTo>
                    <a:pt x="198424" y="1647736"/>
                  </a:lnTo>
                  <a:lnTo>
                    <a:pt x="195681" y="1644980"/>
                  </a:lnTo>
                  <a:lnTo>
                    <a:pt x="192938" y="1643151"/>
                  </a:lnTo>
                  <a:lnTo>
                    <a:pt x="190195" y="1642237"/>
                  </a:lnTo>
                  <a:lnTo>
                    <a:pt x="186537" y="1643151"/>
                  </a:lnTo>
                  <a:lnTo>
                    <a:pt x="183794" y="1644980"/>
                  </a:lnTo>
                  <a:lnTo>
                    <a:pt x="181978" y="1647736"/>
                  </a:lnTo>
                  <a:lnTo>
                    <a:pt x="181978" y="1655953"/>
                  </a:lnTo>
                  <a:lnTo>
                    <a:pt x="183794" y="1658708"/>
                  </a:lnTo>
                  <a:lnTo>
                    <a:pt x="186537" y="1660537"/>
                  </a:lnTo>
                  <a:lnTo>
                    <a:pt x="190195" y="1660537"/>
                  </a:lnTo>
                  <a:lnTo>
                    <a:pt x="192938" y="1660537"/>
                  </a:lnTo>
                  <a:lnTo>
                    <a:pt x="195681" y="1658708"/>
                  </a:lnTo>
                  <a:lnTo>
                    <a:pt x="198424" y="1655953"/>
                  </a:lnTo>
                  <a:lnTo>
                    <a:pt x="199339" y="1651381"/>
                  </a:lnTo>
                  <a:close/>
                </a:path>
                <a:path w="932814" h="1844039">
                  <a:moveTo>
                    <a:pt x="294436" y="1833346"/>
                  </a:moveTo>
                  <a:lnTo>
                    <a:pt x="293535" y="1829676"/>
                  </a:lnTo>
                  <a:lnTo>
                    <a:pt x="292620" y="1826958"/>
                  </a:lnTo>
                  <a:lnTo>
                    <a:pt x="289877" y="1824202"/>
                  </a:lnTo>
                  <a:lnTo>
                    <a:pt x="283476" y="1824202"/>
                  </a:lnTo>
                  <a:lnTo>
                    <a:pt x="279819" y="1826958"/>
                  </a:lnTo>
                  <a:lnTo>
                    <a:pt x="278904" y="1829676"/>
                  </a:lnTo>
                  <a:lnTo>
                    <a:pt x="277990" y="1833346"/>
                  </a:lnTo>
                  <a:lnTo>
                    <a:pt x="278904" y="1837918"/>
                  </a:lnTo>
                  <a:lnTo>
                    <a:pt x="279819" y="1840674"/>
                  </a:lnTo>
                  <a:lnTo>
                    <a:pt x="283476" y="1842503"/>
                  </a:lnTo>
                  <a:lnTo>
                    <a:pt x="286219" y="1843417"/>
                  </a:lnTo>
                  <a:lnTo>
                    <a:pt x="289877" y="1842503"/>
                  </a:lnTo>
                  <a:lnTo>
                    <a:pt x="292620" y="1840674"/>
                  </a:lnTo>
                  <a:lnTo>
                    <a:pt x="293535" y="1837918"/>
                  </a:lnTo>
                  <a:lnTo>
                    <a:pt x="294436" y="1833346"/>
                  </a:lnTo>
                  <a:close/>
                </a:path>
                <a:path w="932814" h="1844039">
                  <a:moveTo>
                    <a:pt x="416966" y="1819630"/>
                  </a:moveTo>
                  <a:lnTo>
                    <a:pt x="416052" y="1815960"/>
                  </a:lnTo>
                  <a:lnTo>
                    <a:pt x="414223" y="1812315"/>
                  </a:lnTo>
                  <a:lnTo>
                    <a:pt x="411480" y="1810512"/>
                  </a:lnTo>
                  <a:lnTo>
                    <a:pt x="407822" y="1809559"/>
                  </a:lnTo>
                  <a:lnTo>
                    <a:pt x="405079" y="1810512"/>
                  </a:lnTo>
                  <a:lnTo>
                    <a:pt x="402336" y="1812315"/>
                  </a:lnTo>
                  <a:lnTo>
                    <a:pt x="400507" y="1819630"/>
                  </a:lnTo>
                  <a:lnTo>
                    <a:pt x="402336" y="1826958"/>
                  </a:lnTo>
                  <a:lnTo>
                    <a:pt x="407822" y="1828787"/>
                  </a:lnTo>
                  <a:lnTo>
                    <a:pt x="411480" y="1827872"/>
                  </a:lnTo>
                  <a:lnTo>
                    <a:pt x="414223" y="1826958"/>
                  </a:lnTo>
                  <a:lnTo>
                    <a:pt x="416052" y="1823275"/>
                  </a:lnTo>
                  <a:lnTo>
                    <a:pt x="416966" y="1819630"/>
                  </a:lnTo>
                  <a:close/>
                </a:path>
                <a:path w="932814" h="1844039">
                  <a:moveTo>
                    <a:pt x="565099" y="1800440"/>
                  </a:moveTo>
                  <a:lnTo>
                    <a:pt x="564184" y="1796770"/>
                  </a:lnTo>
                  <a:lnTo>
                    <a:pt x="562356" y="1794040"/>
                  </a:lnTo>
                  <a:lnTo>
                    <a:pt x="559612" y="1791284"/>
                  </a:lnTo>
                  <a:lnTo>
                    <a:pt x="553212" y="1791284"/>
                  </a:lnTo>
                  <a:lnTo>
                    <a:pt x="550468" y="1794040"/>
                  </a:lnTo>
                  <a:lnTo>
                    <a:pt x="549554" y="1796770"/>
                  </a:lnTo>
                  <a:lnTo>
                    <a:pt x="548640" y="1800440"/>
                  </a:lnTo>
                  <a:lnTo>
                    <a:pt x="550468" y="1807756"/>
                  </a:lnTo>
                  <a:lnTo>
                    <a:pt x="555955" y="1809559"/>
                  </a:lnTo>
                  <a:lnTo>
                    <a:pt x="559612" y="1808670"/>
                  </a:lnTo>
                  <a:lnTo>
                    <a:pt x="562356" y="1807756"/>
                  </a:lnTo>
                  <a:lnTo>
                    <a:pt x="564184" y="1804085"/>
                  </a:lnTo>
                  <a:lnTo>
                    <a:pt x="565099" y="1800440"/>
                  </a:lnTo>
                  <a:close/>
                </a:path>
                <a:path w="932814" h="1844039">
                  <a:moveTo>
                    <a:pt x="932700" y="1753806"/>
                  </a:moveTo>
                  <a:lnTo>
                    <a:pt x="929957" y="1750136"/>
                  </a:lnTo>
                  <a:lnTo>
                    <a:pt x="928128" y="1748320"/>
                  </a:lnTo>
                  <a:lnTo>
                    <a:pt x="924471" y="1747405"/>
                  </a:lnTo>
                  <a:lnTo>
                    <a:pt x="920813" y="1748320"/>
                  </a:lnTo>
                  <a:lnTo>
                    <a:pt x="918984" y="1750136"/>
                  </a:lnTo>
                  <a:lnTo>
                    <a:pt x="917155" y="1753806"/>
                  </a:lnTo>
                  <a:lnTo>
                    <a:pt x="916241" y="1757451"/>
                  </a:lnTo>
                  <a:lnTo>
                    <a:pt x="917155" y="1761121"/>
                  </a:lnTo>
                  <a:lnTo>
                    <a:pt x="918984" y="1763852"/>
                  </a:lnTo>
                  <a:lnTo>
                    <a:pt x="920813" y="1765681"/>
                  </a:lnTo>
                  <a:lnTo>
                    <a:pt x="924471" y="1766608"/>
                  </a:lnTo>
                  <a:lnTo>
                    <a:pt x="928128" y="1765681"/>
                  </a:lnTo>
                  <a:lnTo>
                    <a:pt x="932700" y="1761121"/>
                  </a:lnTo>
                  <a:lnTo>
                    <a:pt x="932700" y="175380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414637" y="3652456"/>
              <a:ext cx="506095" cy="490220"/>
            </a:xfrm>
            <a:custGeom>
              <a:avLst/>
              <a:gdLst/>
              <a:ahLst/>
              <a:cxnLst/>
              <a:rect l="l" t="t" r="r" b="b"/>
              <a:pathLst>
                <a:path w="506095" h="490220">
                  <a:moveTo>
                    <a:pt x="491947" y="0"/>
                  </a:moveTo>
                  <a:lnTo>
                    <a:pt x="491947" y="490118"/>
                  </a:lnTo>
                  <a:lnTo>
                    <a:pt x="491947" y="0"/>
                  </a:lnTo>
                  <a:close/>
                </a:path>
                <a:path w="506095" h="490220">
                  <a:moveTo>
                    <a:pt x="505663" y="490118"/>
                  </a:moveTo>
                  <a:lnTo>
                    <a:pt x="0" y="476402"/>
                  </a:lnTo>
                  <a:lnTo>
                    <a:pt x="505663" y="49011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10317" y="3891111"/>
              <a:ext cx="105410" cy="57150"/>
            </a:xfrm>
            <a:custGeom>
              <a:avLst/>
              <a:gdLst/>
              <a:ahLst/>
              <a:cxnLst/>
              <a:rect l="l" t="t" r="r" b="b"/>
              <a:pathLst>
                <a:path w="105410" h="57150">
                  <a:moveTo>
                    <a:pt x="0" y="0"/>
                  </a:moveTo>
                  <a:lnTo>
                    <a:pt x="0" y="53047"/>
                  </a:lnTo>
                  <a:lnTo>
                    <a:pt x="105155" y="56692"/>
                  </a:lnTo>
                  <a:lnTo>
                    <a:pt x="105155" y="64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10317" y="3891111"/>
              <a:ext cx="105410" cy="57150"/>
            </a:xfrm>
            <a:custGeom>
              <a:avLst/>
              <a:gdLst/>
              <a:ahLst/>
              <a:cxnLst/>
              <a:rect l="l" t="t" r="r" b="b"/>
              <a:pathLst>
                <a:path w="105410" h="57150">
                  <a:moveTo>
                    <a:pt x="0" y="53047"/>
                  </a:moveTo>
                  <a:lnTo>
                    <a:pt x="105155" y="56692"/>
                  </a:lnTo>
                  <a:lnTo>
                    <a:pt x="105155" y="6413"/>
                  </a:lnTo>
                  <a:lnTo>
                    <a:pt x="0" y="0"/>
                  </a:lnTo>
                  <a:lnTo>
                    <a:pt x="0" y="53047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610317" y="4045647"/>
              <a:ext cx="105410" cy="57785"/>
            </a:xfrm>
            <a:custGeom>
              <a:avLst/>
              <a:gdLst/>
              <a:ahLst/>
              <a:cxnLst/>
              <a:rect l="l" t="t" r="r" b="b"/>
              <a:pathLst>
                <a:path w="105410" h="57785">
                  <a:moveTo>
                    <a:pt x="0" y="0"/>
                  </a:moveTo>
                  <a:lnTo>
                    <a:pt x="0" y="53949"/>
                  </a:lnTo>
                  <a:lnTo>
                    <a:pt x="105155" y="57607"/>
                  </a:lnTo>
                  <a:lnTo>
                    <a:pt x="105155" y="64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610317" y="4045647"/>
              <a:ext cx="105410" cy="57785"/>
            </a:xfrm>
            <a:custGeom>
              <a:avLst/>
              <a:gdLst/>
              <a:ahLst/>
              <a:cxnLst/>
              <a:rect l="l" t="t" r="r" b="b"/>
              <a:pathLst>
                <a:path w="105410" h="57785">
                  <a:moveTo>
                    <a:pt x="0" y="53949"/>
                  </a:moveTo>
                  <a:lnTo>
                    <a:pt x="105155" y="57607"/>
                  </a:lnTo>
                  <a:lnTo>
                    <a:pt x="105155" y="6413"/>
                  </a:lnTo>
                  <a:lnTo>
                    <a:pt x="0" y="0"/>
                  </a:lnTo>
                  <a:lnTo>
                    <a:pt x="0" y="53949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656950" y="3951460"/>
              <a:ext cx="59055" cy="36830"/>
            </a:xfrm>
            <a:custGeom>
              <a:avLst/>
              <a:gdLst/>
              <a:ahLst/>
              <a:cxnLst/>
              <a:rect l="l" t="t" r="r" b="b"/>
              <a:pathLst>
                <a:path w="59054" h="36829">
                  <a:moveTo>
                    <a:pt x="0" y="0"/>
                  </a:moveTo>
                  <a:lnTo>
                    <a:pt x="0" y="35661"/>
                  </a:lnTo>
                  <a:lnTo>
                    <a:pt x="58521" y="36575"/>
                  </a:lnTo>
                  <a:lnTo>
                    <a:pt x="58521" y="18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656950" y="3951460"/>
              <a:ext cx="59055" cy="36830"/>
            </a:xfrm>
            <a:custGeom>
              <a:avLst/>
              <a:gdLst/>
              <a:ahLst/>
              <a:cxnLst/>
              <a:rect l="l" t="t" r="r" b="b"/>
              <a:pathLst>
                <a:path w="59054" h="36829">
                  <a:moveTo>
                    <a:pt x="0" y="35661"/>
                  </a:moveTo>
                  <a:lnTo>
                    <a:pt x="58521" y="36575"/>
                  </a:lnTo>
                  <a:lnTo>
                    <a:pt x="58521" y="1828"/>
                  </a:lnTo>
                  <a:lnTo>
                    <a:pt x="0" y="0"/>
                  </a:lnTo>
                  <a:lnTo>
                    <a:pt x="0" y="35661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647808" y="4049300"/>
              <a:ext cx="67310" cy="15875"/>
            </a:xfrm>
            <a:custGeom>
              <a:avLst/>
              <a:gdLst/>
              <a:ahLst/>
              <a:cxnLst/>
              <a:rect l="l" t="t" r="r" b="b"/>
              <a:pathLst>
                <a:path w="67310" h="15875">
                  <a:moveTo>
                    <a:pt x="0" y="0"/>
                  </a:moveTo>
                  <a:lnTo>
                    <a:pt x="0" y="13716"/>
                  </a:lnTo>
                  <a:lnTo>
                    <a:pt x="66751" y="15557"/>
                  </a:lnTo>
                  <a:lnTo>
                    <a:pt x="66751" y="36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647809" y="4049306"/>
              <a:ext cx="0" cy="50800"/>
            </a:xfrm>
            <a:custGeom>
              <a:avLst/>
              <a:gdLst/>
              <a:ahLst/>
              <a:cxnLst/>
              <a:rect l="l" t="t" r="r" b="b"/>
              <a:pathLst>
                <a:path h="50800">
                  <a:moveTo>
                    <a:pt x="-2286" y="25145"/>
                  </a:moveTo>
                  <a:lnTo>
                    <a:pt x="2286" y="25145"/>
                  </a:lnTo>
                </a:path>
              </a:pathLst>
            </a:custGeom>
            <a:ln w="502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619458" y="4055706"/>
              <a:ext cx="12065" cy="36195"/>
            </a:xfrm>
            <a:custGeom>
              <a:avLst/>
              <a:gdLst/>
              <a:ahLst/>
              <a:cxnLst/>
              <a:rect l="l" t="t" r="r" b="b"/>
              <a:pathLst>
                <a:path w="12064" h="36195">
                  <a:moveTo>
                    <a:pt x="10058" y="0"/>
                  </a:moveTo>
                  <a:lnTo>
                    <a:pt x="3657" y="0"/>
                  </a:lnTo>
                  <a:lnTo>
                    <a:pt x="0" y="19202"/>
                  </a:lnTo>
                  <a:lnTo>
                    <a:pt x="5486" y="18288"/>
                  </a:lnTo>
                  <a:lnTo>
                    <a:pt x="4572" y="29273"/>
                  </a:lnTo>
                  <a:lnTo>
                    <a:pt x="914" y="27432"/>
                  </a:lnTo>
                  <a:lnTo>
                    <a:pt x="3657" y="35674"/>
                  </a:lnTo>
                  <a:lnTo>
                    <a:pt x="11887" y="28346"/>
                  </a:lnTo>
                  <a:lnTo>
                    <a:pt x="7315" y="28346"/>
                  </a:lnTo>
                  <a:lnTo>
                    <a:pt x="10972" y="14630"/>
                  </a:lnTo>
                  <a:lnTo>
                    <a:pt x="3657" y="14630"/>
                  </a:lnTo>
                  <a:lnTo>
                    <a:pt x="1005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411893" y="4472668"/>
              <a:ext cx="509905" cy="1259205"/>
            </a:xfrm>
            <a:custGeom>
              <a:avLst/>
              <a:gdLst/>
              <a:ahLst/>
              <a:cxnLst/>
              <a:rect l="l" t="t" r="r" b="b"/>
              <a:pathLst>
                <a:path w="509904" h="1259204">
                  <a:moveTo>
                    <a:pt x="509320" y="0"/>
                  </a:moveTo>
                  <a:lnTo>
                    <a:pt x="0" y="0"/>
                  </a:lnTo>
                  <a:lnTo>
                    <a:pt x="509320" y="0"/>
                  </a:lnTo>
                  <a:close/>
                </a:path>
                <a:path w="509904" h="1259204">
                  <a:moveTo>
                    <a:pt x="506577" y="166420"/>
                  </a:moveTo>
                  <a:lnTo>
                    <a:pt x="2743" y="172821"/>
                  </a:lnTo>
                  <a:lnTo>
                    <a:pt x="506577" y="166420"/>
                  </a:lnTo>
                  <a:close/>
                </a:path>
                <a:path w="509904" h="1259204">
                  <a:moveTo>
                    <a:pt x="506577" y="331025"/>
                  </a:moveTo>
                  <a:lnTo>
                    <a:pt x="2743" y="341071"/>
                  </a:lnTo>
                  <a:lnTo>
                    <a:pt x="506577" y="331025"/>
                  </a:lnTo>
                  <a:close/>
                </a:path>
                <a:path w="509904" h="1259204">
                  <a:moveTo>
                    <a:pt x="509320" y="495604"/>
                  </a:moveTo>
                  <a:lnTo>
                    <a:pt x="2743" y="512076"/>
                  </a:lnTo>
                  <a:lnTo>
                    <a:pt x="509320" y="495604"/>
                  </a:lnTo>
                  <a:close/>
                </a:path>
                <a:path w="509904" h="1259204">
                  <a:moveTo>
                    <a:pt x="509320" y="656539"/>
                  </a:moveTo>
                  <a:lnTo>
                    <a:pt x="2743" y="683971"/>
                  </a:lnTo>
                  <a:lnTo>
                    <a:pt x="509320" y="656539"/>
                  </a:lnTo>
                  <a:close/>
                </a:path>
                <a:path w="509904" h="1259204">
                  <a:moveTo>
                    <a:pt x="509320" y="820216"/>
                  </a:moveTo>
                  <a:lnTo>
                    <a:pt x="2743" y="854049"/>
                  </a:lnTo>
                  <a:lnTo>
                    <a:pt x="509320" y="820216"/>
                  </a:lnTo>
                  <a:close/>
                </a:path>
                <a:path w="509904" h="1259204">
                  <a:moveTo>
                    <a:pt x="496519" y="826617"/>
                  </a:moveTo>
                  <a:lnTo>
                    <a:pt x="496519" y="1259141"/>
                  </a:lnTo>
                  <a:lnTo>
                    <a:pt x="496519" y="82661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44023" y="4264184"/>
              <a:ext cx="235456" cy="138988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3577399" y="4426038"/>
              <a:ext cx="17780" cy="24765"/>
            </a:xfrm>
            <a:custGeom>
              <a:avLst/>
              <a:gdLst/>
              <a:ahLst/>
              <a:cxnLst/>
              <a:rect l="l" t="t" r="r" b="b"/>
              <a:pathLst>
                <a:path w="17779" h="24764">
                  <a:moveTo>
                    <a:pt x="9143" y="23774"/>
                  </a:moveTo>
                  <a:lnTo>
                    <a:pt x="13715" y="23774"/>
                  </a:lnTo>
                  <a:lnTo>
                    <a:pt x="17373" y="18287"/>
                  </a:lnTo>
                  <a:lnTo>
                    <a:pt x="17373" y="11887"/>
                  </a:lnTo>
                  <a:lnTo>
                    <a:pt x="17373" y="6400"/>
                  </a:lnTo>
                  <a:lnTo>
                    <a:pt x="13715" y="0"/>
                  </a:lnTo>
                  <a:lnTo>
                    <a:pt x="9143" y="0"/>
                  </a:lnTo>
                  <a:lnTo>
                    <a:pt x="4572" y="0"/>
                  </a:lnTo>
                  <a:lnTo>
                    <a:pt x="0" y="7327"/>
                  </a:lnTo>
                  <a:lnTo>
                    <a:pt x="0" y="11887"/>
                  </a:lnTo>
                  <a:lnTo>
                    <a:pt x="0" y="18287"/>
                  </a:lnTo>
                  <a:lnTo>
                    <a:pt x="4572" y="24688"/>
                  </a:lnTo>
                  <a:lnTo>
                    <a:pt x="9143" y="2377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05082" y="4207497"/>
              <a:ext cx="73152" cy="16642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912984" y="4142571"/>
              <a:ext cx="0" cy="330200"/>
            </a:xfrm>
            <a:custGeom>
              <a:avLst/>
              <a:gdLst/>
              <a:ahLst/>
              <a:cxnLst/>
              <a:rect l="l" t="t" r="r" b="b"/>
              <a:pathLst>
                <a:path h="330200">
                  <a:moveTo>
                    <a:pt x="0" y="0"/>
                  </a:moveTo>
                  <a:lnTo>
                    <a:pt x="0" y="33009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505162" y="4522952"/>
              <a:ext cx="179705" cy="770890"/>
            </a:xfrm>
            <a:custGeom>
              <a:avLst/>
              <a:gdLst/>
              <a:ahLst/>
              <a:cxnLst/>
              <a:rect l="l" t="t" r="r" b="b"/>
              <a:pathLst>
                <a:path w="179704" h="770889">
                  <a:moveTo>
                    <a:pt x="73152" y="512991"/>
                  </a:moveTo>
                  <a:lnTo>
                    <a:pt x="71323" y="509346"/>
                  </a:lnTo>
                  <a:lnTo>
                    <a:pt x="68580" y="507504"/>
                  </a:lnTo>
                  <a:lnTo>
                    <a:pt x="66751" y="506590"/>
                  </a:lnTo>
                  <a:lnTo>
                    <a:pt x="6400" y="506590"/>
                  </a:lnTo>
                  <a:lnTo>
                    <a:pt x="3657" y="507504"/>
                  </a:lnTo>
                  <a:lnTo>
                    <a:pt x="914" y="509346"/>
                  </a:lnTo>
                  <a:lnTo>
                    <a:pt x="0" y="511149"/>
                  </a:lnTo>
                  <a:lnTo>
                    <a:pt x="0" y="575170"/>
                  </a:lnTo>
                  <a:lnTo>
                    <a:pt x="914" y="577011"/>
                  </a:lnTo>
                  <a:lnTo>
                    <a:pt x="3657" y="578815"/>
                  </a:lnTo>
                  <a:lnTo>
                    <a:pt x="66751" y="578815"/>
                  </a:lnTo>
                  <a:lnTo>
                    <a:pt x="68580" y="578815"/>
                  </a:lnTo>
                  <a:lnTo>
                    <a:pt x="71323" y="577011"/>
                  </a:lnTo>
                  <a:lnTo>
                    <a:pt x="73152" y="573341"/>
                  </a:lnTo>
                  <a:lnTo>
                    <a:pt x="73152" y="512991"/>
                  </a:lnTo>
                  <a:close/>
                </a:path>
                <a:path w="179704" h="770889">
                  <a:moveTo>
                    <a:pt x="73152" y="344741"/>
                  </a:moveTo>
                  <a:lnTo>
                    <a:pt x="71323" y="341096"/>
                  </a:lnTo>
                  <a:lnTo>
                    <a:pt x="68580" y="339255"/>
                  </a:lnTo>
                  <a:lnTo>
                    <a:pt x="66751" y="338340"/>
                  </a:lnTo>
                  <a:lnTo>
                    <a:pt x="6400" y="338340"/>
                  </a:lnTo>
                  <a:lnTo>
                    <a:pt x="3657" y="339255"/>
                  </a:lnTo>
                  <a:lnTo>
                    <a:pt x="914" y="341096"/>
                  </a:lnTo>
                  <a:lnTo>
                    <a:pt x="0" y="342900"/>
                  </a:lnTo>
                  <a:lnTo>
                    <a:pt x="0" y="406920"/>
                  </a:lnTo>
                  <a:lnTo>
                    <a:pt x="914" y="408762"/>
                  </a:lnTo>
                  <a:lnTo>
                    <a:pt x="3657" y="410565"/>
                  </a:lnTo>
                  <a:lnTo>
                    <a:pt x="66751" y="410565"/>
                  </a:lnTo>
                  <a:lnTo>
                    <a:pt x="68580" y="410565"/>
                  </a:lnTo>
                  <a:lnTo>
                    <a:pt x="71323" y="408762"/>
                  </a:lnTo>
                  <a:lnTo>
                    <a:pt x="72237" y="406920"/>
                  </a:lnTo>
                  <a:lnTo>
                    <a:pt x="73152" y="404177"/>
                  </a:lnTo>
                  <a:lnTo>
                    <a:pt x="73152" y="344741"/>
                  </a:lnTo>
                  <a:close/>
                </a:path>
                <a:path w="179704" h="770889">
                  <a:moveTo>
                    <a:pt x="73152" y="176491"/>
                  </a:moveTo>
                  <a:lnTo>
                    <a:pt x="72237" y="173761"/>
                  </a:lnTo>
                  <a:lnTo>
                    <a:pt x="71323" y="171919"/>
                  </a:lnTo>
                  <a:lnTo>
                    <a:pt x="68580" y="170091"/>
                  </a:lnTo>
                  <a:lnTo>
                    <a:pt x="66751" y="169176"/>
                  </a:lnTo>
                  <a:lnTo>
                    <a:pt x="6400" y="169176"/>
                  </a:lnTo>
                  <a:lnTo>
                    <a:pt x="3657" y="170091"/>
                  </a:lnTo>
                  <a:lnTo>
                    <a:pt x="914" y="171919"/>
                  </a:lnTo>
                  <a:lnTo>
                    <a:pt x="0" y="173761"/>
                  </a:lnTo>
                  <a:lnTo>
                    <a:pt x="0" y="237756"/>
                  </a:lnTo>
                  <a:lnTo>
                    <a:pt x="914" y="239598"/>
                  </a:lnTo>
                  <a:lnTo>
                    <a:pt x="3657" y="241427"/>
                  </a:lnTo>
                  <a:lnTo>
                    <a:pt x="66751" y="241427"/>
                  </a:lnTo>
                  <a:lnTo>
                    <a:pt x="68580" y="241427"/>
                  </a:lnTo>
                  <a:lnTo>
                    <a:pt x="71323" y="239598"/>
                  </a:lnTo>
                  <a:lnTo>
                    <a:pt x="72237" y="237756"/>
                  </a:lnTo>
                  <a:lnTo>
                    <a:pt x="73152" y="235026"/>
                  </a:lnTo>
                  <a:lnTo>
                    <a:pt x="73152" y="176491"/>
                  </a:lnTo>
                  <a:close/>
                </a:path>
                <a:path w="179704" h="770889">
                  <a:moveTo>
                    <a:pt x="73152" y="6426"/>
                  </a:moveTo>
                  <a:lnTo>
                    <a:pt x="72237" y="4597"/>
                  </a:lnTo>
                  <a:lnTo>
                    <a:pt x="71323" y="1841"/>
                  </a:lnTo>
                  <a:lnTo>
                    <a:pt x="68580" y="927"/>
                  </a:lnTo>
                  <a:lnTo>
                    <a:pt x="66751" y="0"/>
                  </a:lnTo>
                  <a:lnTo>
                    <a:pt x="6400" y="0"/>
                  </a:lnTo>
                  <a:lnTo>
                    <a:pt x="914" y="1841"/>
                  </a:lnTo>
                  <a:lnTo>
                    <a:pt x="0" y="4597"/>
                  </a:lnTo>
                  <a:lnTo>
                    <a:pt x="0" y="69507"/>
                  </a:lnTo>
                  <a:lnTo>
                    <a:pt x="914" y="71335"/>
                  </a:lnTo>
                  <a:lnTo>
                    <a:pt x="3657" y="73177"/>
                  </a:lnTo>
                  <a:lnTo>
                    <a:pt x="66751" y="73177"/>
                  </a:lnTo>
                  <a:lnTo>
                    <a:pt x="68580" y="73177"/>
                  </a:lnTo>
                  <a:lnTo>
                    <a:pt x="71323" y="71335"/>
                  </a:lnTo>
                  <a:lnTo>
                    <a:pt x="72237" y="69507"/>
                  </a:lnTo>
                  <a:lnTo>
                    <a:pt x="73152" y="66776"/>
                  </a:lnTo>
                  <a:lnTo>
                    <a:pt x="73152" y="6426"/>
                  </a:lnTo>
                  <a:close/>
                </a:path>
                <a:path w="179704" h="770889">
                  <a:moveTo>
                    <a:pt x="179209" y="648322"/>
                  </a:moveTo>
                  <a:lnTo>
                    <a:pt x="169151" y="636447"/>
                  </a:lnTo>
                  <a:lnTo>
                    <a:pt x="141719" y="635520"/>
                  </a:lnTo>
                  <a:lnTo>
                    <a:pt x="134404" y="631875"/>
                  </a:lnTo>
                  <a:lnTo>
                    <a:pt x="126174" y="630961"/>
                  </a:lnTo>
                  <a:lnTo>
                    <a:pt x="120688" y="630961"/>
                  </a:lnTo>
                  <a:lnTo>
                    <a:pt x="97828" y="657479"/>
                  </a:lnTo>
                  <a:lnTo>
                    <a:pt x="97828" y="670280"/>
                  </a:lnTo>
                  <a:lnTo>
                    <a:pt x="99656" y="676681"/>
                  </a:lnTo>
                  <a:lnTo>
                    <a:pt x="101485" y="681240"/>
                  </a:lnTo>
                  <a:lnTo>
                    <a:pt x="105143" y="686727"/>
                  </a:lnTo>
                  <a:lnTo>
                    <a:pt x="73152" y="718718"/>
                  </a:lnTo>
                  <a:lnTo>
                    <a:pt x="73152" y="681240"/>
                  </a:lnTo>
                  <a:lnTo>
                    <a:pt x="71323" y="677595"/>
                  </a:lnTo>
                  <a:lnTo>
                    <a:pt x="68580" y="675754"/>
                  </a:lnTo>
                  <a:lnTo>
                    <a:pt x="66751" y="674839"/>
                  </a:lnTo>
                  <a:lnTo>
                    <a:pt x="6400" y="674839"/>
                  </a:lnTo>
                  <a:lnTo>
                    <a:pt x="3657" y="675754"/>
                  </a:lnTo>
                  <a:lnTo>
                    <a:pt x="914" y="677595"/>
                  </a:lnTo>
                  <a:lnTo>
                    <a:pt x="0" y="679399"/>
                  </a:lnTo>
                  <a:lnTo>
                    <a:pt x="0" y="744347"/>
                  </a:lnTo>
                  <a:lnTo>
                    <a:pt x="914" y="747077"/>
                  </a:lnTo>
                  <a:lnTo>
                    <a:pt x="3657" y="747991"/>
                  </a:lnTo>
                  <a:lnTo>
                    <a:pt x="43878" y="747991"/>
                  </a:lnTo>
                  <a:lnTo>
                    <a:pt x="34734" y="757135"/>
                  </a:lnTo>
                  <a:lnTo>
                    <a:pt x="47536" y="770864"/>
                  </a:lnTo>
                  <a:lnTo>
                    <a:pt x="62166" y="770864"/>
                  </a:lnTo>
                  <a:lnTo>
                    <a:pt x="134404" y="694956"/>
                  </a:lnTo>
                  <a:lnTo>
                    <a:pt x="140804" y="692226"/>
                  </a:lnTo>
                  <a:lnTo>
                    <a:pt x="146291" y="687641"/>
                  </a:lnTo>
                  <a:lnTo>
                    <a:pt x="150863" y="682155"/>
                  </a:lnTo>
                  <a:lnTo>
                    <a:pt x="153606" y="674839"/>
                  </a:lnTo>
                  <a:lnTo>
                    <a:pt x="179209" y="64832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528009" y="4560455"/>
              <a:ext cx="45085" cy="703580"/>
            </a:xfrm>
            <a:custGeom>
              <a:avLst/>
              <a:gdLst/>
              <a:ahLst/>
              <a:cxnLst/>
              <a:rect l="l" t="t" r="r" b="b"/>
              <a:pathLst>
                <a:path w="45085" h="703579">
                  <a:moveTo>
                    <a:pt x="44818" y="673925"/>
                  </a:moveTo>
                  <a:lnTo>
                    <a:pt x="0" y="673925"/>
                  </a:lnTo>
                  <a:lnTo>
                    <a:pt x="0" y="703173"/>
                  </a:lnTo>
                  <a:lnTo>
                    <a:pt x="44818" y="703173"/>
                  </a:lnTo>
                  <a:lnTo>
                    <a:pt x="44818" y="673925"/>
                  </a:lnTo>
                  <a:close/>
                </a:path>
                <a:path w="45085" h="703579">
                  <a:moveTo>
                    <a:pt x="44818" y="505675"/>
                  </a:moveTo>
                  <a:lnTo>
                    <a:pt x="0" y="505675"/>
                  </a:lnTo>
                  <a:lnTo>
                    <a:pt x="0" y="534009"/>
                  </a:lnTo>
                  <a:lnTo>
                    <a:pt x="44818" y="534009"/>
                  </a:lnTo>
                  <a:lnTo>
                    <a:pt x="44818" y="505675"/>
                  </a:lnTo>
                  <a:close/>
                </a:path>
                <a:path w="45085" h="703579">
                  <a:moveTo>
                    <a:pt x="44818" y="335584"/>
                  </a:moveTo>
                  <a:lnTo>
                    <a:pt x="0" y="335584"/>
                  </a:lnTo>
                  <a:lnTo>
                    <a:pt x="0" y="363943"/>
                  </a:lnTo>
                  <a:lnTo>
                    <a:pt x="44818" y="363943"/>
                  </a:lnTo>
                  <a:lnTo>
                    <a:pt x="44818" y="335584"/>
                  </a:lnTo>
                  <a:close/>
                </a:path>
                <a:path w="45085" h="703579">
                  <a:moveTo>
                    <a:pt x="44818" y="168249"/>
                  </a:moveTo>
                  <a:lnTo>
                    <a:pt x="0" y="168249"/>
                  </a:lnTo>
                  <a:lnTo>
                    <a:pt x="0" y="195694"/>
                  </a:lnTo>
                  <a:lnTo>
                    <a:pt x="44818" y="195694"/>
                  </a:lnTo>
                  <a:lnTo>
                    <a:pt x="44818" y="168249"/>
                  </a:lnTo>
                  <a:close/>
                </a:path>
                <a:path w="45085" h="703579">
                  <a:moveTo>
                    <a:pt x="44818" y="0"/>
                  </a:moveTo>
                  <a:lnTo>
                    <a:pt x="0" y="0"/>
                  </a:lnTo>
                  <a:lnTo>
                    <a:pt x="0" y="28359"/>
                  </a:lnTo>
                  <a:lnTo>
                    <a:pt x="44818" y="28359"/>
                  </a:lnTo>
                  <a:lnTo>
                    <a:pt x="448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762108" y="4523875"/>
              <a:ext cx="73660" cy="70485"/>
            </a:xfrm>
            <a:custGeom>
              <a:avLst/>
              <a:gdLst/>
              <a:ahLst/>
              <a:cxnLst/>
              <a:rect l="l" t="t" r="r" b="b"/>
              <a:pathLst>
                <a:path w="73660" h="70485">
                  <a:moveTo>
                    <a:pt x="69494" y="0"/>
                  </a:moveTo>
                  <a:lnTo>
                    <a:pt x="3657" y="0"/>
                  </a:lnTo>
                  <a:lnTo>
                    <a:pt x="1828" y="1828"/>
                  </a:lnTo>
                  <a:lnTo>
                    <a:pt x="914" y="3670"/>
                  </a:lnTo>
                  <a:lnTo>
                    <a:pt x="0" y="6388"/>
                  </a:lnTo>
                  <a:lnTo>
                    <a:pt x="0" y="64020"/>
                  </a:lnTo>
                  <a:lnTo>
                    <a:pt x="914" y="67665"/>
                  </a:lnTo>
                  <a:lnTo>
                    <a:pt x="1828" y="69494"/>
                  </a:lnTo>
                  <a:lnTo>
                    <a:pt x="3657" y="70408"/>
                  </a:lnTo>
                  <a:lnTo>
                    <a:pt x="66751" y="70408"/>
                  </a:lnTo>
                  <a:lnTo>
                    <a:pt x="69494" y="70408"/>
                  </a:lnTo>
                  <a:lnTo>
                    <a:pt x="71323" y="69494"/>
                  </a:lnTo>
                  <a:lnTo>
                    <a:pt x="73151" y="67665"/>
                  </a:lnTo>
                  <a:lnTo>
                    <a:pt x="73151" y="3670"/>
                  </a:lnTo>
                  <a:lnTo>
                    <a:pt x="694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769423" y="4557712"/>
              <a:ext cx="44450" cy="27940"/>
            </a:xfrm>
            <a:custGeom>
              <a:avLst/>
              <a:gdLst/>
              <a:ahLst/>
              <a:cxnLst/>
              <a:rect l="l" t="t" r="r" b="b"/>
              <a:pathLst>
                <a:path w="44450" h="27939">
                  <a:moveTo>
                    <a:pt x="43891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43891" y="27432"/>
                  </a:lnTo>
                  <a:lnTo>
                    <a:pt x="438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762108" y="4688466"/>
              <a:ext cx="73660" cy="72390"/>
            </a:xfrm>
            <a:custGeom>
              <a:avLst/>
              <a:gdLst/>
              <a:ahLst/>
              <a:cxnLst/>
              <a:rect l="l" t="t" r="r" b="b"/>
              <a:pathLst>
                <a:path w="73660" h="72389">
                  <a:moveTo>
                    <a:pt x="66751" y="0"/>
                  </a:moveTo>
                  <a:lnTo>
                    <a:pt x="6400" y="0"/>
                  </a:lnTo>
                  <a:lnTo>
                    <a:pt x="3657" y="927"/>
                  </a:lnTo>
                  <a:lnTo>
                    <a:pt x="1828" y="2730"/>
                  </a:lnTo>
                  <a:lnTo>
                    <a:pt x="914" y="4571"/>
                  </a:lnTo>
                  <a:lnTo>
                    <a:pt x="0" y="7327"/>
                  </a:lnTo>
                  <a:lnTo>
                    <a:pt x="0" y="65836"/>
                  </a:lnTo>
                  <a:lnTo>
                    <a:pt x="1828" y="71323"/>
                  </a:lnTo>
                  <a:lnTo>
                    <a:pt x="3657" y="72237"/>
                  </a:lnTo>
                  <a:lnTo>
                    <a:pt x="66751" y="72237"/>
                  </a:lnTo>
                  <a:lnTo>
                    <a:pt x="69494" y="72237"/>
                  </a:lnTo>
                  <a:lnTo>
                    <a:pt x="71323" y="71323"/>
                  </a:lnTo>
                  <a:lnTo>
                    <a:pt x="73151" y="68592"/>
                  </a:lnTo>
                  <a:lnTo>
                    <a:pt x="73151" y="4571"/>
                  </a:lnTo>
                  <a:lnTo>
                    <a:pt x="69494" y="927"/>
                  </a:lnTo>
                  <a:lnTo>
                    <a:pt x="6675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769423" y="4722317"/>
              <a:ext cx="44450" cy="29845"/>
            </a:xfrm>
            <a:custGeom>
              <a:avLst/>
              <a:gdLst/>
              <a:ahLst/>
              <a:cxnLst/>
              <a:rect l="l" t="t" r="r" b="b"/>
              <a:pathLst>
                <a:path w="44450" h="29845">
                  <a:moveTo>
                    <a:pt x="43891" y="0"/>
                  </a:moveTo>
                  <a:lnTo>
                    <a:pt x="0" y="0"/>
                  </a:lnTo>
                  <a:lnTo>
                    <a:pt x="0" y="29235"/>
                  </a:lnTo>
                  <a:lnTo>
                    <a:pt x="43891" y="29235"/>
                  </a:lnTo>
                  <a:lnTo>
                    <a:pt x="438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762108" y="4857644"/>
              <a:ext cx="73660" cy="70485"/>
            </a:xfrm>
            <a:custGeom>
              <a:avLst/>
              <a:gdLst/>
              <a:ahLst/>
              <a:cxnLst/>
              <a:rect l="l" t="t" r="r" b="b"/>
              <a:pathLst>
                <a:path w="73660" h="70485">
                  <a:moveTo>
                    <a:pt x="69494" y="0"/>
                  </a:moveTo>
                  <a:lnTo>
                    <a:pt x="3657" y="0"/>
                  </a:lnTo>
                  <a:lnTo>
                    <a:pt x="1828" y="1803"/>
                  </a:lnTo>
                  <a:lnTo>
                    <a:pt x="914" y="3644"/>
                  </a:lnTo>
                  <a:lnTo>
                    <a:pt x="0" y="6400"/>
                  </a:lnTo>
                  <a:lnTo>
                    <a:pt x="0" y="63995"/>
                  </a:lnTo>
                  <a:lnTo>
                    <a:pt x="914" y="66751"/>
                  </a:lnTo>
                  <a:lnTo>
                    <a:pt x="1828" y="68580"/>
                  </a:lnTo>
                  <a:lnTo>
                    <a:pt x="3657" y="70396"/>
                  </a:lnTo>
                  <a:lnTo>
                    <a:pt x="66751" y="70396"/>
                  </a:lnTo>
                  <a:lnTo>
                    <a:pt x="69494" y="70396"/>
                  </a:lnTo>
                  <a:lnTo>
                    <a:pt x="73151" y="66751"/>
                  </a:lnTo>
                  <a:lnTo>
                    <a:pt x="73151" y="3644"/>
                  </a:lnTo>
                  <a:lnTo>
                    <a:pt x="694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769423" y="4889639"/>
              <a:ext cx="44450" cy="28575"/>
            </a:xfrm>
            <a:custGeom>
              <a:avLst/>
              <a:gdLst/>
              <a:ahLst/>
              <a:cxnLst/>
              <a:rect l="l" t="t" r="r" b="b"/>
              <a:pathLst>
                <a:path w="44450" h="28575">
                  <a:moveTo>
                    <a:pt x="43891" y="0"/>
                  </a:moveTo>
                  <a:lnTo>
                    <a:pt x="0" y="0"/>
                  </a:lnTo>
                  <a:lnTo>
                    <a:pt x="0" y="28359"/>
                  </a:lnTo>
                  <a:lnTo>
                    <a:pt x="43891" y="28359"/>
                  </a:lnTo>
                  <a:lnTo>
                    <a:pt x="438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762108" y="5022222"/>
              <a:ext cx="73660" cy="67945"/>
            </a:xfrm>
            <a:custGeom>
              <a:avLst/>
              <a:gdLst/>
              <a:ahLst/>
              <a:cxnLst/>
              <a:rect l="l" t="t" r="r" b="b"/>
              <a:pathLst>
                <a:path w="73660" h="67945">
                  <a:moveTo>
                    <a:pt x="69494" y="0"/>
                  </a:moveTo>
                  <a:lnTo>
                    <a:pt x="3657" y="0"/>
                  </a:lnTo>
                  <a:lnTo>
                    <a:pt x="1828" y="1828"/>
                  </a:lnTo>
                  <a:lnTo>
                    <a:pt x="914" y="3670"/>
                  </a:lnTo>
                  <a:lnTo>
                    <a:pt x="0" y="6400"/>
                  </a:lnTo>
                  <a:lnTo>
                    <a:pt x="0" y="61264"/>
                  </a:lnTo>
                  <a:lnTo>
                    <a:pt x="1828" y="66751"/>
                  </a:lnTo>
                  <a:lnTo>
                    <a:pt x="3657" y="67665"/>
                  </a:lnTo>
                  <a:lnTo>
                    <a:pt x="66751" y="67665"/>
                  </a:lnTo>
                  <a:lnTo>
                    <a:pt x="69494" y="67665"/>
                  </a:lnTo>
                  <a:lnTo>
                    <a:pt x="71323" y="66751"/>
                  </a:lnTo>
                  <a:lnTo>
                    <a:pt x="73151" y="64020"/>
                  </a:lnTo>
                  <a:lnTo>
                    <a:pt x="73151" y="3670"/>
                  </a:lnTo>
                  <a:lnTo>
                    <a:pt x="694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769423" y="5052415"/>
              <a:ext cx="44450" cy="28575"/>
            </a:xfrm>
            <a:custGeom>
              <a:avLst/>
              <a:gdLst/>
              <a:ahLst/>
              <a:cxnLst/>
              <a:rect l="l" t="t" r="r" b="b"/>
              <a:pathLst>
                <a:path w="44450" h="28575">
                  <a:moveTo>
                    <a:pt x="43891" y="0"/>
                  </a:moveTo>
                  <a:lnTo>
                    <a:pt x="0" y="0"/>
                  </a:lnTo>
                  <a:lnTo>
                    <a:pt x="0" y="28346"/>
                  </a:lnTo>
                  <a:lnTo>
                    <a:pt x="43891" y="28346"/>
                  </a:lnTo>
                  <a:lnTo>
                    <a:pt x="438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762108" y="5186828"/>
              <a:ext cx="73660" cy="67310"/>
            </a:xfrm>
            <a:custGeom>
              <a:avLst/>
              <a:gdLst/>
              <a:ahLst/>
              <a:cxnLst/>
              <a:rect l="l" t="t" r="r" b="b"/>
              <a:pathLst>
                <a:path w="73660" h="67310">
                  <a:moveTo>
                    <a:pt x="69494" y="0"/>
                  </a:moveTo>
                  <a:lnTo>
                    <a:pt x="3657" y="0"/>
                  </a:lnTo>
                  <a:lnTo>
                    <a:pt x="1828" y="1803"/>
                  </a:lnTo>
                  <a:lnTo>
                    <a:pt x="914" y="3644"/>
                  </a:lnTo>
                  <a:lnTo>
                    <a:pt x="0" y="6400"/>
                  </a:lnTo>
                  <a:lnTo>
                    <a:pt x="0" y="60350"/>
                  </a:lnTo>
                  <a:lnTo>
                    <a:pt x="914" y="63080"/>
                  </a:lnTo>
                  <a:lnTo>
                    <a:pt x="1828" y="64909"/>
                  </a:lnTo>
                  <a:lnTo>
                    <a:pt x="3657" y="66751"/>
                  </a:lnTo>
                  <a:lnTo>
                    <a:pt x="66751" y="66751"/>
                  </a:lnTo>
                  <a:lnTo>
                    <a:pt x="69494" y="66751"/>
                  </a:lnTo>
                  <a:lnTo>
                    <a:pt x="73151" y="63080"/>
                  </a:lnTo>
                  <a:lnTo>
                    <a:pt x="73151" y="3644"/>
                  </a:lnTo>
                  <a:lnTo>
                    <a:pt x="694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769423" y="5216994"/>
              <a:ext cx="44450" cy="26670"/>
            </a:xfrm>
            <a:custGeom>
              <a:avLst/>
              <a:gdLst/>
              <a:ahLst/>
              <a:cxnLst/>
              <a:rect l="l" t="t" r="r" b="b"/>
              <a:pathLst>
                <a:path w="44450" h="26670">
                  <a:moveTo>
                    <a:pt x="43891" y="0"/>
                  </a:moveTo>
                  <a:lnTo>
                    <a:pt x="0" y="0"/>
                  </a:lnTo>
                  <a:lnTo>
                    <a:pt x="0" y="26517"/>
                  </a:lnTo>
                  <a:lnTo>
                    <a:pt x="43891" y="26517"/>
                  </a:lnTo>
                  <a:lnTo>
                    <a:pt x="438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447542" y="3477805"/>
              <a:ext cx="299085" cy="117475"/>
            </a:xfrm>
            <a:custGeom>
              <a:avLst/>
              <a:gdLst/>
              <a:ahLst/>
              <a:cxnLst/>
              <a:rect l="l" t="t" r="r" b="b"/>
              <a:pathLst>
                <a:path w="299085" h="117475">
                  <a:moveTo>
                    <a:pt x="14630" y="93281"/>
                  </a:moveTo>
                  <a:lnTo>
                    <a:pt x="0" y="93281"/>
                  </a:lnTo>
                  <a:lnTo>
                    <a:pt x="0" y="106997"/>
                  </a:lnTo>
                  <a:lnTo>
                    <a:pt x="14630" y="107911"/>
                  </a:lnTo>
                  <a:lnTo>
                    <a:pt x="14630" y="93281"/>
                  </a:lnTo>
                  <a:close/>
                </a:path>
                <a:path w="299085" h="117475">
                  <a:moveTo>
                    <a:pt x="14630" y="75907"/>
                  </a:moveTo>
                  <a:lnTo>
                    <a:pt x="0" y="74066"/>
                  </a:lnTo>
                  <a:lnTo>
                    <a:pt x="0" y="88709"/>
                  </a:lnTo>
                  <a:lnTo>
                    <a:pt x="14630" y="89623"/>
                  </a:lnTo>
                  <a:lnTo>
                    <a:pt x="14630" y="75907"/>
                  </a:lnTo>
                  <a:close/>
                </a:path>
                <a:path w="299085" h="117475">
                  <a:moveTo>
                    <a:pt x="14630" y="38404"/>
                  </a:moveTo>
                  <a:lnTo>
                    <a:pt x="0" y="38404"/>
                  </a:lnTo>
                  <a:lnTo>
                    <a:pt x="0" y="51219"/>
                  </a:lnTo>
                  <a:lnTo>
                    <a:pt x="14630" y="53035"/>
                  </a:lnTo>
                  <a:lnTo>
                    <a:pt x="14630" y="38404"/>
                  </a:lnTo>
                  <a:close/>
                </a:path>
                <a:path w="299085" h="117475">
                  <a:moveTo>
                    <a:pt x="14630" y="20129"/>
                  </a:moveTo>
                  <a:lnTo>
                    <a:pt x="0" y="19202"/>
                  </a:lnTo>
                  <a:lnTo>
                    <a:pt x="0" y="32918"/>
                  </a:lnTo>
                  <a:lnTo>
                    <a:pt x="14630" y="34759"/>
                  </a:lnTo>
                  <a:lnTo>
                    <a:pt x="14630" y="20129"/>
                  </a:lnTo>
                  <a:close/>
                </a:path>
                <a:path w="299085" h="117475">
                  <a:moveTo>
                    <a:pt x="14630" y="2755"/>
                  </a:moveTo>
                  <a:lnTo>
                    <a:pt x="0" y="0"/>
                  </a:lnTo>
                  <a:lnTo>
                    <a:pt x="0" y="14643"/>
                  </a:lnTo>
                  <a:lnTo>
                    <a:pt x="14630" y="15557"/>
                  </a:lnTo>
                  <a:lnTo>
                    <a:pt x="14630" y="2755"/>
                  </a:lnTo>
                  <a:close/>
                </a:path>
                <a:path w="299085" h="117475">
                  <a:moveTo>
                    <a:pt x="14643" y="56705"/>
                  </a:moveTo>
                  <a:lnTo>
                    <a:pt x="12" y="56705"/>
                  </a:lnTo>
                  <a:lnTo>
                    <a:pt x="12" y="70408"/>
                  </a:lnTo>
                  <a:lnTo>
                    <a:pt x="14643" y="70408"/>
                  </a:lnTo>
                  <a:lnTo>
                    <a:pt x="14643" y="56705"/>
                  </a:lnTo>
                  <a:close/>
                </a:path>
                <a:path w="299085" h="117475">
                  <a:moveTo>
                    <a:pt x="32918" y="96024"/>
                  </a:moveTo>
                  <a:lnTo>
                    <a:pt x="18288" y="94183"/>
                  </a:lnTo>
                  <a:lnTo>
                    <a:pt x="18288" y="107899"/>
                  </a:lnTo>
                  <a:lnTo>
                    <a:pt x="32918" y="110642"/>
                  </a:lnTo>
                  <a:lnTo>
                    <a:pt x="32918" y="96024"/>
                  </a:lnTo>
                  <a:close/>
                </a:path>
                <a:path w="299085" h="117475">
                  <a:moveTo>
                    <a:pt x="32918" y="77724"/>
                  </a:moveTo>
                  <a:lnTo>
                    <a:pt x="18288" y="75907"/>
                  </a:lnTo>
                  <a:lnTo>
                    <a:pt x="18288" y="90525"/>
                  </a:lnTo>
                  <a:lnTo>
                    <a:pt x="32918" y="90525"/>
                  </a:lnTo>
                  <a:lnTo>
                    <a:pt x="32918" y="77724"/>
                  </a:lnTo>
                  <a:close/>
                </a:path>
                <a:path w="299085" h="117475">
                  <a:moveTo>
                    <a:pt x="32918" y="58521"/>
                  </a:moveTo>
                  <a:lnTo>
                    <a:pt x="18288" y="56705"/>
                  </a:lnTo>
                  <a:lnTo>
                    <a:pt x="18288" y="71335"/>
                  </a:lnTo>
                  <a:lnTo>
                    <a:pt x="32918" y="72237"/>
                  </a:lnTo>
                  <a:lnTo>
                    <a:pt x="32918" y="58521"/>
                  </a:lnTo>
                  <a:close/>
                </a:path>
                <a:path w="299085" h="117475">
                  <a:moveTo>
                    <a:pt x="32918" y="39331"/>
                  </a:moveTo>
                  <a:lnTo>
                    <a:pt x="18288" y="39331"/>
                  </a:lnTo>
                  <a:lnTo>
                    <a:pt x="18288" y="53047"/>
                  </a:lnTo>
                  <a:lnTo>
                    <a:pt x="32918" y="53962"/>
                  </a:lnTo>
                  <a:lnTo>
                    <a:pt x="32918" y="39331"/>
                  </a:lnTo>
                  <a:close/>
                </a:path>
                <a:path w="299085" h="117475">
                  <a:moveTo>
                    <a:pt x="32918" y="21958"/>
                  </a:moveTo>
                  <a:lnTo>
                    <a:pt x="18288" y="20116"/>
                  </a:lnTo>
                  <a:lnTo>
                    <a:pt x="18288" y="34759"/>
                  </a:lnTo>
                  <a:lnTo>
                    <a:pt x="32918" y="35674"/>
                  </a:lnTo>
                  <a:lnTo>
                    <a:pt x="32918" y="21958"/>
                  </a:lnTo>
                  <a:close/>
                </a:path>
                <a:path w="299085" h="117475">
                  <a:moveTo>
                    <a:pt x="32931" y="2755"/>
                  </a:moveTo>
                  <a:lnTo>
                    <a:pt x="18300" y="2755"/>
                  </a:lnTo>
                  <a:lnTo>
                    <a:pt x="18300" y="16471"/>
                  </a:lnTo>
                  <a:lnTo>
                    <a:pt x="32931" y="16471"/>
                  </a:lnTo>
                  <a:lnTo>
                    <a:pt x="32931" y="2755"/>
                  </a:lnTo>
                  <a:close/>
                </a:path>
                <a:path w="299085" h="117475">
                  <a:moveTo>
                    <a:pt x="51206" y="96939"/>
                  </a:moveTo>
                  <a:lnTo>
                    <a:pt x="37490" y="96024"/>
                  </a:lnTo>
                  <a:lnTo>
                    <a:pt x="37490" y="110642"/>
                  </a:lnTo>
                  <a:lnTo>
                    <a:pt x="51206" y="110642"/>
                  </a:lnTo>
                  <a:lnTo>
                    <a:pt x="51206" y="96939"/>
                  </a:lnTo>
                  <a:close/>
                </a:path>
                <a:path w="299085" h="117475">
                  <a:moveTo>
                    <a:pt x="51206" y="78638"/>
                  </a:moveTo>
                  <a:lnTo>
                    <a:pt x="37490" y="77736"/>
                  </a:lnTo>
                  <a:lnTo>
                    <a:pt x="37490" y="92354"/>
                  </a:lnTo>
                  <a:lnTo>
                    <a:pt x="51206" y="92354"/>
                  </a:lnTo>
                  <a:lnTo>
                    <a:pt x="51206" y="78638"/>
                  </a:lnTo>
                  <a:close/>
                </a:path>
                <a:path w="299085" h="117475">
                  <a:moveTo>
                    <a:pt x="51206" y="59436"/>
                  </a:moveTo>
                  <a:lnTo>
                    <a:pt x="37490" y="58508"/>
                  </a:lnTo>
                  <a:lnTo>
                    <a:pt x="37490" y="73152"/>
                  </a:lnTo>
                  <a:lnTo>
                    <a:pt x="51206" y="74066"/>
                  </a:lnTo>
                  <a:lnTo>
                    <a:pt x="51206" y="59436"/>
                  </a:lnTo>
                  <a:close/>
                </a:path>
                <a:path w="299085" h="117475">
                  <a:moveTo>
                    <a:pt x="51206" y="42075"/>
                  </a:moveTo>
                  <a:lnTo>
                    <a:pt x="37490" y="40233"/>
                  </a:lnTo>
                  <a:lnTo>
                    <a:pt x="37490" y="53949"/>
                  </a:lnTo>
                  <a:lnTo>
                    <a:pt x="51206" y="56705"/>
                  </a:lnTo>
                  <a:lnTo>
                    <a:pt x="51206" y="42075"/>
                  </a:lnTo>
                  <a:close/>
                </a:path>
                <a:path w="299085" h="117475">
                  <a:moveTo>
                    <a:pt x="51206" y="23774"/>
                  </a:moveTo>
                  <a:lnTo>
                    <a:pt x="37490" y="21958"/>
                  </a:lnTo>
                  <a:lnTo>
                    <a:pt x="37490" y="35674"/>
                  </a:lnTo>
                  <a:lnTo>
                    <a:pt x="51206" y="36588"/>
                  </a:lnTo>
                  <a:lnTo>
                    <a:pt x="51206" y="23774"/>
                  </a:lnTo>
                  <a:close/>
                </a:path>
                <a:path w="299085" h="117475">
                  <a:moveTo>
                    <a:pt x="51206" y="4572"/>
                  </a:moveTo>
                  <a:lnTo>
                    <a:pt x="37490" y="2755"/>
                  </a:lnTo>
                  <a:lnTo>
                    <a:pt x="37490" y="17386"/>
                  </a:lnTo>
                  <a:lnTo>
                    <a:pt x="51206" y="18288"/>
                  </a:lnTo>
                  <a:lnTo>
                    <a:pt x="51206" y="4572"/>
                  </a:lnTo>
                  <a:close/>
                </a:path>
                <a:path w="299085" h="117475">
                  <a:moveTo>
                    <a:pt x="69494" y="97853"/>
                  </a:moveTo>
                  <a:lnTo>
                    <a:pt x="55791" y="96939"/>
                  </a:lnTo>
                  <a:lnTo>
                    <a:pt x="55791" y="110655"/>
                  </a:lnTo>
                  <a:lnTo>
                    <a:pt x="69494" y="112471"/>
                  </a:lnTo>
                  <a:lnTo>
                    <a:pt x="69494" y="97853"/>
                  </a:lnTo>
                  <a:close/>
                </a:path>
                <a:path w="299085" h="117475">
                  <a:moveTo>
                    <a:pt x="69494" y="80467"/>
                  </a:moveTo>
                  <a:lnTo>
                    <a:pt x="55791" y="78638"/>
                  </a:lnTo>
                  <a:lnTo>
                    <a:pt x="55791" y="92354"/>
                  </a:lnTo>
                  <a:lnTo>
                    <a:pt x="69494" y="93268"/>
                  </a:lnTo>
                  <a:lnTo>
                    <a:pt x="69494" y="80467"/>
                  </a:lnTo>
                  <a:close/>
                </a:path>
                <a:path w="299085" h="117475">
                  <a:moveTo>
                    <a:pt x="69494" y="61277"/>
                  </a:moveTo>
                  <a:lnTo>
                    <a:pt x="55791" y="59436"/>
                  </a:lnTo>
                  <a:lnTo>
                    <a:pt x="55791" y="74079"/>
                  </a:lnTo>
                  <a:lnTo>
                    <a:pt x="69494" y="74993"/>
                  </a:lnTo>
                  <a:lnTo>
                    <a:pt x="69494" y="61277"/>
                  </a:lnTo>
                  <a:close/>
                </a:path>
                <a:path w="299085" h="117475">
                  <a:moveTo>
                    <a:pt x="69494" y="42989"/>
                  </a:moveTo>
                  <a:lnTo>
                    <a:pt x="55791" y="42075"/>
                  </a:lnTo>
                  <a:lnTo>
                    <a:pt x="55791" y="56705"/>
                  </a:lnTo>
                  <a:lnTo>
                    <a:pt x="69494" y="56705"/>
                  </a:lnTo>
                  <a:lnTo>
                    <a:pt x="69494" y="42989"/>
                  </a:lnTo>
                  <a:close/>
                </a:path>
                <a:path w="299085" h="117475">
                  <a:moveTo>
                    <a:pt x="69494" y="24688"/>
                  </a:moveTo>
                  <a:lnTo>
                    <a:pt x="55791" y="23787"/>
                  </a:lnTo>
                  <a:lnTo>
                    <a:pt x="55791" y="38404"/>
                  </a:lnTo>
                  <a:lnTo>
                    <a:pt x="69494" y="38404"/>
                  </a:lnTo>
                  <a:lnTo>
                    <a:pt x="69494" y="24688"/>
                  </a:lnTo>
                  <a:close/>
                </a:path>
                <a:path w="299085" h="117475">
                  <a:moveTo>
                    <a:pt x="69494" y="6400"/>
                  </a:moveTo>
                  <a:lnTo>
                    <a:pt x="55791" y="4559"/>
                  </a:lnTo>
                  <a:lnTo>
                    <a:pt x="55791" y="19202"/>
                  </a:lnTo>
                  <a:lnTo>
                    <a:pt x="69494" y="20116"/>
                  </a:lnTo>
                  <a:lnTo>
                    <a:pt x="69494" y="6400"/>
                  </a:lnTo>
                  <a:close/>
                </a:path>
                <a:path w="299085" h="117475">
                  <a:moveTo>
                    <a:pt x="88709" y="99669"/>
                  </a:moveTo>
                  <a:lnTo>
                    <a:pt x="74079" y="99669"/>
                  </a:lnTo>
                  <a:lnTo>
                    <a:pt x="74079" y="112471"/>
                  </a:lnTo>
                  <a:lnTo>
                    <a:pt x="88709" y="113385"/>
                  </a:lnTo>
                  <a:lnTo>
                    <a:pt x="88709" y="99669"/>
                  </a:lnTo>
                  <a:close/>
                </a:path>
                <a:path w="299085" h="117475">
                  <a:moveTo>
                    <a:pt x="88709" y="81394"/>
                  </a:moveTo>
                  <a:lnTo>
                    <a:pt x="74079" y="80467"/>
                  </a:lnTo>
                  <a:lnTo>
                    <a:pt x="74079" y="93268"/>
                  </a:lnTo>
                  <a:lnTo>
                    <a:pt x="88709" y="96024"/>
                  </a:lnTo>
                  <a:lnTo>
                    <a:pt x="88709" y="81394"/>
                  </a:lnTo>
                  <a:close/>
                </a:path>
                <a:path w="299085" h="117475">
                  <a:moveTo>
                    <a:pt x="88709" y="63106"/>
                  </a:moveTo>
                  <a:lnTo>
                    <a:pt x="74079" y="61264"/>
                  </a:lnTo>
                  <a:lnTo>
                    <a:pt x="74079" y="75907"/>
                  </a:lnTo>
                  <a:lnTo>
                    <a:pt x="88709" y="76822"/>
                  </a:lnTo>
                  <a:lnTo>
                    <a:pt x="88709" y="63106"/>
                  </a:lnTo>
                  <a:close/>
                </a:path>
                <a:path w="299085" h="117475">
                  <a:moveTo>
                    <a:pt x="88709" y="43903"/>
                  </a:moveTo>
                  <a:lnTo>
                    <a:pt x="74079" y="42989"/>
                  </a:lnTo>
                  <a:lnTo>
                    <a:pt x="74079" y="56705"/>
                  </a:lnTo>
                  <a:lnTo>
                    <a:pt x="88709" y="58521"/>
                  </a:lnTo>
                  <a:lnTo>
                    <a:pt x="88709" y="43903"/>
                  </a:lnTo>
                  <a:close/>
                </a:path>
                <a:path w="299085" h="117475">
                  <a:moveTo>
                    <a:pt x="88709" y="26517"/>
                  </a:moveTo>
                  <a:lnTo>
                    <a:pt x="74079" y="24688"/>
                  </a:lnTo>
                  <a:lnTo>
                    <a:pt x="74079" y="39319"/>
                  </a:lnTo>
                  <a:lnTo>
                    <a:pt x="88709" y="39319"/>
                  </a:lnTo>
                  <a:lnTo>
                    <a:pt x="88709" y="26517"/>
                  </a:lnTo>
                  <a:close/>
                </a:path>
                <a:path w="299085" h="117475">
                  <a:moveTo>
                    <a:pt x="88709" y="7327"/>
                  </a:moveTo>
                  <a:lnTo>
                    <a:pt x="74079" y="6413"/>
                  </a:lnTo>
                  <a:lnTo>
                    <a:pt x="74079" y="20129"/>
                  </a:lnTo>
                  <a:lnTo>
                    <a:pt x="88709" y="21043"/>
                  </a:lnTo>
                  <a:lnTo>
                    <a:pt x="88709" y="7327"/>
                  </a:lnTo>
                  <a:close/>
                </a:path>
                <a:path w="299085" h="117475">
                  <a:moveTo>
                    <a:pt x="106083" y="100584"/>
                  </a:moveTo>
                  <a:lnTo>
                    <a:pt x="92367" y="100584"/>
                  </a:lnTo>
                  <a:lnTo>
                    <a:pt x="92367" y="113385"/>
                  </a:lnTo>
                  <a:lnTo>
                    <a:pt x="106083" y="114300"/>
                  </a:lnTo>
                  <a:lnTo>
                    <a:pt x="106083" y="100584"/>
                  </a:lnTo>
                  <a:close/>
                </a:path>
                <a:path w="299085" h="117475">
                  <a:moveTo>
                    <a:pt x="106083" y="82308"/>
                  </a:moveTo>
                  <a:lnTo>
                    <a:pt x="92367" y="81381"/>
                  </a:lnTo>
                  <a:lnTo>
                    <a:pt x="92367" y="96024"/>
                  </a:lnTo>
                  <a:lnTo>
                    <a:pt x="106083" y="96939"/>
                  </a:lnTo>
                  <a:lnTo>
                    <a:pt x="106083" y="82308"/>
                  </a:lnTo>
                  <a:close/>
                </a:path>
                <a:path w="299085" h="117475">
                  <a:moveTo>
                    <a:pt x="106083" y="64020"/>
                  </a:moveTo>
                  <a:lnTo>
                    <a:pt x="92367" y="63119"/>
                  </a:lnTo>
                  <a:lnTo>
                    <a:pt x="92367" y="77736"/>
                  </a:lnTo>
                  <a:lnTo>
                    <a:pt x="106083" y="77736"/>
                  </a:lnTo>
                  <a:lnTo>
                    <a:pt x="106083" y="64020"/>
                  </a:lnTo>
                  <a:close/>
                </a:path>
                <a:path w="299085" h="117475">
                  <a:moveTo>
                    <a:pt x="106083" y="45720"/>
                  </a:moveTo>
                  <a:lnTo>
                    <a:pt x="92367" y="45720"/>
                  </a:lnTo>
                  <a:lnTo>
                    <a:pt x="92367" y="58521"/>
                  </a:lnTo>
                  <a:lnTo>
                    <a:pt x="106083" y="59436"/>
                  </a:lnTo>
                  <a:lnTo>
                    <a:pt x="106083" y="45720"/>
                  </a:lnTo>
                  <a:close/>
                </a:path>
                <a:path w="299085" h="117475">
                  <a:moveTo>
                    <a:pt x="106083" y="27444"/>
                  </a:moveTo>
                  <a:lnTo>
                    <a:pt x="92367" y="26517"/>
                  </a:lnTo>
                  <a:lnTo>
                    <a:pt x="92367" y="40233"/>
                  </a:lnTo>
                  <a:lnTo>
                    <a:pt x="106083" y="42075"/>
                  </a:lnTo>
                  <a:lnTo>
                    <a:pt x="106083" y="27444"/>
                  </a:lnTo>
                  <a:close/>
                </a:path>
                <a:path w="299085" h="117475">
                  <a:moveTo>
                    <a:pt x="106083" y="9169"/>
                  </a:moveTo>
                  <a:lnTo>
                    <a:pt x="92367" y="8242"/>
                  </a:lnTo>
                  <a:lnTo>
                    <a:pt x="92367" y="21971"/>
                  </a:lnTo>
                  <a:lnTo>
                    <a:pt x="106083" y="23787"/>
                  </a:lnTo>
                  <a:lnTo>
                    <a:pt x="106083" y="9169"/>
                  </a:lnTo>
                  <a:close/>
                </a:path>
                <a:path w="299085" h="117475">
                  <a:moveTo>
                    <a:pt x="125272" y="103339"/>
                  </a:moveTo>
                  <a:lnTo>
                    <a:pt x="110642" y="100584"/>
                  </a:lnTo>
                  <a:lnTo>
                    <a:pt x="110642" y="115227"/>
                  </a:lnTo>
                  <a:lnTo>
                    <a:pt x="125272" y="116141"/>
                  </a:lnTo>
                  <a:lnTo>
                    <a:pt x="125272" y="103339"/>
                  </a:lnTo>
                  <a:close/>
                </a:path>
                <a:path w="299085" h="117475">
                  <a:moveTo>
                    <a:pt x="125272" y="83235"/>
                  </a:moveTo>
                  <a:lnTo>
                    <a:pt x="110642" y="83235"/>
                  </a:lnTo>
                  <a:lnTo>
                    <a:pt x="110642" y="96951"/>
                  </a:lnTo>
                  <a:lnTo>
                    <a:pt x="125272" y="97853"/>
                  </a:lnTo>
                  <a:lnTo>
                    <a:pt x="125272" y="83235"/>
                  </a:lnTo>
                  <a:close/>
                </a:path>
                <a:path w="299085" h="117475">
                  <a:moveTo>
                    <a:pt x="125272" y="65836"/>
                  </a:moveTo>
                  <a:lnTo>
                    <a:pt x="110642" y="64008"/>
                  </a:lnTo>
                  <a:lnTo>
                    <a:pt x="110642" y="78638"/>
                  </a:lnTo>
                  <a:lnTo>
                    <a:pt x="125272" y="79552"/>
                  </a:lnTo>
                  <a:lnTo>
                    <a:pt x="125272" y="65836"/>
                  </a:lnTo>
                  <a:close/>
                </a:path>
                <a:path w="299085" h="117475">
                  <a:moveTo>
                    <a:pt x="125272" y="46647"/>
                  </a:moveTo>
                  <a:lnTo>
                    <a:pt x="110642" y="46647"/>
                  </a:lnTo>
                  <a:lnTo>
                    <a:pt x="110642" y="59436"/>
                  </a:lnTo>
                  <a:lnTo>
                    <a:pt x="125272" y="61277"/>
                  </a:lnTo>
                  <a:lnTo>
                    <a:pt x="125272" y="46647"/>
                  </a:lnTo>
                  <a:close/>
                </a:path>
                <a:path w="299085" h="117475">
                  <a:moveTo>
                    <a:pt x="125272" y="29273"/>
                  </a:moveTo>
                  <a:lnTo>
                    <a:pt x="110642" y="27432"/>
                  </a:lnTo>
                  <a:lnTo>
                    <a:pt x="110642" y="42075"/>
                  </a:lnTo>
                  <a:lnTo>
                    <a:pt x="125272" y="42989"/>
                  </a:lnTo>
                  <a:lnTo>
                    <a:pt x="125272" y="29273"/>
                  </a:lnTo>
                  <a:close/>
                </a:path>
                <a:path w="299085" h="117475">
                  <a:moveTo>
                    <a:pt x="125272" y="10071"/>
                  </a:moveTo>
                  <a:lnTo>
                    <a:pt x="110642" y="9156"/>
                  </a:lnTo>
                  <a:lnTo>
                    <a:pt x="110642" y="23787"/>
                  </a:lnTo>
                  <a:lnTo>
                    <a:pt x="125272" y="24688"/>
                  </a:lnTo>
                  <a:lnTo>
                    <a:pt x="125272" y="10071"/>
                  </a:lnTo>
                  <a:close/>
                </a:path>
                <a:path w="299085" h="117475">
                  <a:moveTo>
                    <a:pt x="142659" y="103339"/>
                  </a:moveTo>
                  <a:lnTo>
                    <a:pt x="128943" y="103339"/>
                  </a:lnTo>
                  <a:lnTo>
                    <a:pt x="128943" y="116141"/>
                  </a:lnTo>
                  <a:lnTo>
                    <a:pt x="142659" y="117055"/>
                  </a:lnTo>
                  <a:lnTo>
                    <a:pt x="142659" y="103339"/>
                  </a:lnTo>
                  <a:close/>
                </a:path>
                <a:path w="299085" h="117475">
                  <a:moveTo>
                    <a:pt x="142659" y="85051"/>
                  </a:moveTo>
                  <a:lnTo>
                    <a:pt x="128943" y="85051"/>
                  </a:lnTo>
                  <a:lnTo>
                    <a:pt x="128943" y="97853"/>
                  </a:lnTo>
                  <a:lnTo>
                    <a:pt x="142659" y="99669"/>
                  </a:lnTo>
                  <a:lnTo>
                    <a:pt x="142659" y="85051"/>
                  </a:lnTo>
                  <a:close/>
                </a:path>
                <a:path w="299085" h="117475">
                  <a:moveTo>
                    <a:pt x="142659" y="66763"/>
                  </a:moveTo>
                  <a:lnTo>
                    <a:pt x="128943" y="65836"/>
                  </a:lnTo>
                  <a:lnTo>
                    <a:pt x="128943" y="80479"/>
                  </a:lnTo>
                  <a:lnTo>
                    <a:pt x="142659" y="81394"/>
                  </a:lnTo>
                  <a:lnTo>
                    <a:pt x="142659" y="66763"/>
                  </a:lnTo>
                  <a:close/>
                </a:path>
                <a:path w="299085" h="117475">
                  <a:moveTo>
                    <a:pt x="142659" y="49390"/>
                  </a:moveTo>
                  <a:lnTo>
                    <a:pt x="128943" y="47548"/>
                  </a:lnTo>
                  <a:lnTo>
                    <a:pt x="128943" y="61264"/>
                  </a:lnTo>
                  <a:lnTo>
                    <a:pt x="142659" y="63106"/>
                  </a:lnTo>
                  <a:lnTo>
                    <a:pt x="142659" y="49390"/>
                  </a:lnTo>
                  <a:close/>
                </a:path>
                <a:path w="299085" h="117475">
                  <a:moveTo>
                    <a:pt x="142659" y="31102"/>
                  </a:moveTo>
                  <a:lnTo>
                    <a:pt x="128943" y="29286"/>
                  </a:lnTo>
                  <a:lnTo>
                    <a:pt x="128943" y="43002"/>
                  </a:lnTo>
                  <a:lnTo>
                    <a:pt x="142659" y="43903"/>
                  </a:lnTo>
                  <a:lnTo>
                    <a:pt x="142659" y="31102"/>
                  </a:lnTo>
                  <a:close/>
                </a:path>
                <a:path w="299085" h="117475">
                  <a:moveTo>
                    <a:pt x="142659" y="11899"/>
                  </a:moveTo>
                  <a:lnTo>
                    <a:pt x="128943" y="10985"/>
                  </a:lnTo>
                  <a:lnTo>
                    <a:pt x="128943" y="24688"/>
                  </a:lnTo>
                  <a:lnTo>
                    <a:pt x="142659" y="26530"/>
                  </a:lnTo>
                  <a:lnTo>
                    <a:pt x="142659" y="11899"/>
                  </a:lnTo>
                  <a:close/>
                </a:path>
                <a:path w="299085" h="117475">
                  <a:moveTo>
                    <a:pt x="173736" y="32918"/>
                  </a:moveTo>
                  <a:lnTo>
                    <a:pt x="160020" y="32004"/>
                  </a:lnTo>
                  <a:lnTo>
                    <a:pt x="160020" y="45720"/>
                  </a:lnTo>
                  <a:lnTo>
                    <a:pt x="173736" y="46634"/>
                  </a:lnTo>
                  <a:lnTo>
                    <a:pt x="173736" y="32918"/>
                  </a:lnTo>
                  <a:close/>
                </a:path>
                <a:path w="299085" h="117475">
                  <a:moveTo>
                    <a:pt x="173736" y="14643"/>
                  </a:moveTo>
                  <a:lnTo>
                    <a:pt x="160020" y="12801"/>
                  </a:lnTo>
                  <a:lnTo>
                    <a:pt x="160020" y="27444"/>
                  </a:lnTo>
                  <a:lnTo>
                    <a:pt x="173736" y="28359"/>
                  </a:lnTo>
                  <a:lnTo>
                    <a:pt x="173736" y="14643"/>
                  </a:lnTo>
                  <a:close/>
                </a:path>
                <a:path w="299085" h="117475">
                  <a:moveTo>
                    <a:pt x="192036" y="34759"/>
                  </a:moveTo>
                  <a:lnTo>
                    <a:pt x="178320" y="32918"/>
                  </a:lnTo>
                  <a:lnTo>
                    <a:pt x="178320" y="46634"/>
                  </a:lnTo>
                  <a:lnTo>
                    <a:pt x="192036" y="49390"/>
                  </a:lnTo>
                  <a:lnTo>
                    <a:pt x="192036" y="34759"/>
                  </a:lnTo>
                  <a:close/>
                </a:path>
                <a:path w="299085" h="117475">
                  <a:moveTo>
                    <a:pt x="192036" y="16471"/>
                  </a:moveTo>
                  <a:lnTo>
                    <a:pt x="178320" y="15557"/>
                  </a:lnTo>
                  <a:lnTo>
                    <a:pt x="178320" y="29273"/>
                  </a:lnTo>
                  <a:lnTo>
                    <a:pt x="192036" y="29273"/>
                  </a:lnTo>
                  <a:lnTo>
                    <a:pt x="192036" y="16471"/>
                  </a:lnTo>
                  <a:close/>
                </a:path>
                <a:path w="299085" h="117475">
                  <a:moveTo>
                    <a:pt x="209397" y="35674"/>
                  </a:moveTo>
                  <a:lnTo>
                    <a:pt x="196596" y="34759"/>
                  </a:lnTo>
                  <a:lnTo>
                    <a:pt x="196596" y="49390"/>
                  </a:lnTo>
                  <a:lnTo>
                    <a:pt x="209397" y="49390"/>
                  </a:lnTo>
                  <a:lnTo>
                    <a:pt x="209397" y="35674"/>
                  </a:lnTo>
                  <a:close/>
                </a:path>
                <a:path w="299085" h="117475">
                  <a:moveTo>
                    <a:pt x="209397" y="17386"/>
                  </a:moveTo>
                  <a:lnTo>
                    <a:pt x="196596" y="16484"/>
                  </a:lnTo>
                  <a:lnTo>
                    <a:pt x="196596" y="31102"/>
                  </a:lnTo>
                  <a:lnTo>
                    <a:pt x="209397" y="31102"/>
                  </a:lnTo>
                  <a:lnTo>
                    <a:pt x="209397" y="17386"/>
                  </a:lnTo>
                  <a:close/>
                </a:path>
                <a:path w="299085" h="117475">
                  <a:moveTo>
                    <a:pt x="227685" y="36601"/>
                  </a:moveTo>
                  <a:lnTo>
                    <a:pt x="213969" y="36601"/>
                  </a:lnTo>
                  <a:lnTo>
                    <a:pt x="213969" y="49390"/>
                  </a:lnTo>
                  <a:lnTo>
                    <a:pt x="227685" y="51219"/>
                  </a:lnTo>
                  <a:lnTo>
                    <a:pt x="227685" y="36601"/>
                  </a:lnTo>
                  <a:close/>
                </a:path>
                <a:path w="299085" h="117475">
                  <a:moveTo>
                    <a:pt x="227685" y="19202"/>
                  </a:moveTo>
                  <a:lnTo>
                    <a:pt x="213969" y="18288"/>
                  </a:lnTo>
                  <a:lnTo>
                    <a:pt x="213969" y="32004"/>
                  </a:lnTo>
                  <a:lnTo>
                    <a:pt x="227685" y="32918"/>
                  </a:lnTo>
                  <a:lnTo>
                    <a:pt x="227685" y="19202"/>
                  </a:lnTo>
                  <a:close/>
                </a:path>
                <a:path w="299085" h="117475">
                  <a:moveTo>
                    <a:pt x="245973" y="38404"/>
                  </a:moveTo>
                  <a:lnTo>
                    <a:pt x="232257" y="38404"/>
                  </a:lnTo>
                  <a:lnTo>
                    <a:pt x="232257" y="51219"/>
                  </a:lnTo>
                  <a:lnTo>
                    <a:pt x="245973" y="53035"/>
                  </a:lnTo>
                  <a:lnTo>
                    <a:pt x="245973" y="38404"/>
                  </a:lnTo>
                  <a:close/>
                </a:path>
                <a:path w="299085" h="117475">
                  <a:moveTo>
                    <a:pt x="245973" y="20129"/>
                  </a:moveTo>
                  <a:lnTo>
                    <a:pt x="232257" y="20129"/>
                  </a:lnTo>
                  <a:lnTo>
                    <a:pt x="232257" y="32918"/>
                  </a:lnTo>
                  <a:lnTo>
                    <a:pt x="245973" y="34759"/>
                  </a:lnTo>
                  <a:lnTo>
                    <a:pt x="245973" y="20129"/>
                  </a:lnTo>
                  <a:close/>
                </a:path>
                <a:path w="299085" h="117475">
                  <a:moveTo>
                    <a:pt x="263347" y="21958"/>
                  </a:moveTo>
                  <a:lnTo>
                    <a:pt x="249631" y="21043"/>
                  </a:lnTo>
                  <a:lnTo>
                    <a:pt x="249631" y="34759"/>
                  </a:lnTo>
                  <a:lnTo>
                    <a:pt x="263347" y="35674"/>
                  </a:lnTo>
                  <a:lnTo>
                    <a:pt x="263347" y="21958"/>
                  </a:lnTo>
                  <a:close/>
                </a:path>
                <a:path w="299085" h="117475">
                  <a:moveTo>
                    <a:pt x="263359" y="39319"/>
                  </a:moveTo>
                  <a:lnTo>
                    <a:pt x="249643" y="39319"/>
                  </a:lnTo>
                  <a:lnTo>
                    <a:pt x="249643" y="53035"/>
                  </a:lnTo>
                  <a:lnTo>
                    <a:pt x="263359" y="53035"/>
                  </a:lnTo>
                  <a:lnTo>
                    <a:pt x="263359" y="39319"/>
                  </a:lnTo>
                  <a:close/>
                </a:path>
                <a:path w="299085" h="117475">
                  <a:moveTo>
                    <a:pt x="280733" y="42075"/>
                  </a:moveTo>
                  <a:lnTo>
                    <a:pt x="267017" y="40246"/>
                  </a:lnTo>
                  <a:lnTo>
                    <a:pt x="267017" y="53962"/>
                  </a:lnTo>
                  <a:lnTo>
                    <a:pt x="280733" y="54876"/>
                  </a:lnTo>
                  <a:lnTo>
                    <a:pt x="280733" y="42075"/>
                  </a:lnTo>
                  <a:close/>
                </a:path>
                <a:path w="299085" h="117475">
                  <a:moveTo>
                    <a:pt x="280733" y="23774"/>
                  </a:moveTo>
                  <a:lnTo>
                    <a:pt x="267017" y="22872"/>
                  </a:lnTo>
                  <a:lnTo>
                    <a:pt x="267017" y="36588"/>
                  </a:lnTo>
                  <a:lnTo>
                    <a:pt x="280733" y="36588"/>
                  </a:lnTo>
                  <a:lnTo>
                    <a:pt x="280733" y="23774"/>
                  </a:lnTo>
                  <a:close/>
                </a:path>
                <a:path w="299085" h="117475">
                  <a:moveTo>
                    <a:pt x="299021" y="24688"/>
                  </a:moveTo>
                  <a:lnTo>
                    <a:pt x="285305" y="23787"/>
                  </a:lnTo>
                  <a:lnTo>
                    <a:pt x="285305" y="38404"/>
                  </a:lnTo>
                  <a:lnTo>
                    <a:pt x="299021" y="38404"/>
                  </a:lnTo>
                  <a:lnTo>
                    <a:pt x="299021" y="2468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607562" y="3490607"/>
              <a:ext cx="139065" cy="116205"/>
            </a:xfrm>
            <a:custGeom>
              <a:avLst/>
              <a:gdLst/>
              <a:ahLst/>
              <a:cxnLst/>
              <a:rect l="l" t="t" r="r" b="b"/>
              <a:pathLst>
                <a:path w="139064" h="116204">
                  <a:moveTo>
                    <a:pt x="13716" y="94183"/>
                  </a:moveTo>
                  <a:lnTo>
                    <a:pt x="0" y="91440"/>
                  </a:lnTo>
                  <a:lnTo>
                    <a:pt x="0" y="106070"/>
                  </a:lnTo>
                  <a:lnTo>
                    <a:pt x="13716" y="106984"/>
                  </a:lnTo>
                  <a:lnTo>
                    <a:pt x="13716" y="94183"/>
                  </a:lnTo>
                  <a:close/>
                </a:path>
                <a:path w="139064" h="116204">
                  <a:moveTo>
                    <a:pt x="13716" y="74079"/>
                  </a:moveTo>
                  <a:lnTo>
                    <a:pt x="0" y="74079"/>
                  </a:lnTo>
                  <a:lnTo>
                    <a:pt x="0" y="87795"/>
                  </a:lnTo>
                  <a:lnTo>
                    <a:pt x="13716" y="88709"/>
                  </a:lnTo>
                  <a:lnTo>
                    <a:pt x="13716" y="74079"/>
                  </a:lnTo>
                  <a:close/>
                </a:path>
                <a:path w="139064" h="116204">
                  <a:moveTo>
                    <a:pt x="13716" y="56705"/>
                  </a:moveTo>
                  <a:lnTo>
                    <a:pt x="0" y="55791"/>
                  </a:lnTo>
                  <a:lnTo>
                    <a:pt x="0" y="69507"/>
                  </a:lnTo>
                  <a:lnTo>
                    <a:pt x="13716" y="70421"/>
                  </a:lnTo>
                  <a:lnTo>
                    <a:pt x="13716" y="56705"/>
                  </a:lnTo>
                  <a:close/>
                </a:path>
                <a:path w="139064" h="116204">
                  <a:moveTo>
                    <a:pt x="13716" y="38417"/>
                  </a:moveTo>
                  <a:lnTo>
                    <a:pt x="0" y="36588"/>
                  </a:lnTo>
                  <a:lnTo>
                    <a:pt x="0" y="50304"/>
                  </a:lnTo>
                  <a:lnTo>
                    <a:pt x="13716" y="52133"/>
                  </a:lnTo>
                  <a:lnTo>
                    <a:pt x="13716" y="38417"/>
                  </a:lnTo>
                  <a:close/>
                </a:path>
                <a:path w="139064" h="116204">
                  <a:moveTo>
                    <a:pt x="13716" y="20116"/>
                  </a:moveTo>
                  <a:lnTo>
                    <a:pt x="0" y="19202"/>
                  </a:lnTo>
                  <a:lnTo>
                    <a:pt x="0" y="32918"/>
                  </a:lnTo>
                  <a:lnTo>
                    <a:pt x="13716" y="33832"/>
                  </a:lnTo>
                  <a:lnTo>
                    <a:pt x="13716" y="20116"/>
                  </a:lnTo>
                  <a:close/>
                </a:path>
                <a:path w="139064" h="116204">
                  <a:moveTo>
                    <a:pt x="13716" y="1841"/>
                  </a:moveTo>
                  <a:lnTo>
                    <a:pt x="0" y="0"/>
                  </a:lnTo>
                  <a:lnTo>
                    <a:pt x="0" y="14643"/>
                  </a:lnTo>
                  <a:lnTo>
                    <a:pt x="13716" y="15557"/>
                  </a:lnTo>
                  <a:lnTo>
                    <a:pt x="13716" y="1841"/>
                  </a:lnTo>
                  <a:close/>
                </a:path>
                <a:path w="139064" h="116204">
                  <a:moveTo>
                    <a:pt x="32016" y="94183"/>
                  </a:moveTo>
                  <a:lnTo>
                    <a:pt x="18300" y="94183"/>
                  </a:lnTo>
                  <a:lnTo>
                    <a:pt x="18300" y="106984"/>
                  </a:lnTo>
                  <a:lnTo>
                    <a:pt x="32016" y="107899"/>
                  </a:lnTo>
                  <a:lnTo>
                    <a:pt x="32016" y="94183"/>
                  </a:lnTo>
                  <a:close/>
                </a:path>
                <a:path w="139064" h="116204">
                  <a:moveTo>
                    <a:pt x="32016" y="75907"/>
                  </a:moveTo>
                  <a:lnTo>
                    <a:pt x="18300" y="75907"/>
                  </a:lnTo>
                  <a:lnTo>
                    <a:pt x="18300" y="88709"/>
                  </a:lnTo>
                  <a:lnTo>
                    <a:pt x="32016" y="90538"/>
                  </a:lnTo>
                  <a:lnTo>
                    <a:pt x="32016" y="75907"/>
                  </a:lnTo>
                  <a:close/>
                </a:path>
                <a:path w="139064" h="116204">
                  <a:moveTo>
                    <a:pt x="32016" y="57619"/>
                  </a:moveTo>
                  <a:lnTo>
                    <a:pt x="18300" y="57619"/>
                  </a:lnTo>
                  <a:lnTo>
                    <a:pt x="18300" y="70421"/>
                  </a:lnTo>
                  <a:lnTo>
                    <a:pt x="32016" y="72250"/>
                  </a:lnTo>
                  <a:lnTo>
                    <a:pt x="32016" y="57619"/>
                  </a:lnTo>
                  <a:close/>
                </a:path>
                <a:path w="139064" h="116204">
                  <a:moveTo>
                    <a:pt x="32016" y="40233"/>
                  </a:moveTo>
                  <a:lnTo>
                    <a:pt x="18300" y="38404"/>
                  </a:lnTo>
                  <a:lnTo>
                    <a:pt x="18300" y="52120"/>
                  </a:lnTo>
                  <a:lnTo>
                    <a:pt x="32016" y="53949"/>
                  </a:lnTo>
                  <a:lnTo>
                    <a:pt x="32016" y="40233"/>
                  </a:lnTo>
                  <a:close/>
                </a:path>
                <a:path w="139064" h="116204">
                  <a:moveTo>
                    <a:pt x="32016" y="21958"/>
                  </a:moveTo>
                  <a:lnTo>
                    <a:pt x="18300" y="20116"/>
                  </a:lnTo>
                  <a:lnTo>
                    <a:pt x="18300" y="33832"/>
                  </a:lnTo>
                  <a:lnTo>
                    <a:pt x="32016" y="36588"/>
                  </a:lnTo>
                  <a:lnTo>
                    <a:pt x="32016" y="21958"/>
                  </a:lnTo>
                  <a:close/>
                </a:path>
                <a:path w="139064" h="116204">
                  <a:moveTo>
                    <a:pt x="32016" y="3670"/>
                  </a:moveTo>
                  <a:lnTo>
                    <a:pt x="18300" y="2755"/>
                  </a:lnTo>
                  <a:lnTo>
                    <a:pt x="18300" y="16471"/>
                  </a:lnTo>
                  <a:lnTo>
                    <a:pt x="32016" y="16471"/>
                  </a:lnTo>
                  <a:lnTo>
                    <a:pt x="32016" y="3670"/>
                  </a:lnTo>
                  <a:close/>
                </a:path>
                <a:path w="139064" h="116204">
                  <a:moveTo>
                    <a:pt x="49377" y="96024"/>
                  </a:moveTo>
                  <a:lnTo>
                    <a:pt x="36576" y="94183"/>
                  </a:lnTo>
                  <a:lnTo>
                    <a:pt x="36576" y="107899"/>
                  </a:lnTo>
                  <a:lnTo>
                    <a:pt x="49377" y="109740"/>
                  </a:lnTo>
                  <a:lnTo>
                    <a:pt x="49377" y="96024"/>
                  </a:lnTo>
                  <a:close/>
                </a:path>
                <a:path w="139064" h="116204">
                  <a:moveTo>
                    <a:pt x="49377" y="77724"/>
                  </a:moveTo>
                  <a:lnTo>
                    <a:pt x="36576" y="76822"/>
                  </a:lnTo>
                  <a:lnTo>
                    <a:pt x="36576" y="90538"/>
                  </a:lnTo>
                  <a:lnTo>
                    <a:pt x="49377" y="90538"/>
                  </a:lnTo>
                  <a:lnTo>
                    <a:pt x="49377" y="77724"/>
                  </a:lnTo>
                  <a:close/>
                </a:path>
                <a:path w="139064" h="116204">
                  <a:moveTo>
                    <a:pt x="49377" y="59436"/>
                  </a:moveTo>
                  <a:lnTo>
                    <a:pt x="36576" y="58534"/>
                  </a:lnTo>
                  <a:lnTo>
                    <a:pt x="36576" y="72250"/>
                  </a:lnTo>
                  <a:lnTo>
                    <a:pt x="49377" y="73152"/>
                  </a:lnTo>
                  <a:lnTo>
                    <a:pt x="49377" y="59436"/>
                  </a:lnTo>
                  <a:close/>
                </a:path>
                <a:path w="139064" h="116204">
                  <a:moveTo>
                    <a:pt x="49377" y="41160"/>
                  </a:moveTo>
                  <a:lnTo>
                    <a:pt x="36576" y="40246"/>
                  </a:lnTo>
                  <a:lnTo>
                    <a:pt x="36576" y="53962"/>
                  </a:lnTo>
                  <a:lnTo>
                    <a:pt x="49377" y="54876"/>
                  </a:lnTo>
                  <a:lnTo>
                    <a:pt x="49377" y="41160"/>
                  </a:lnTo>
                  <a:close/>
                </a:path>
                <a:path w="139064" h="116204">
                  <a:moveTo>
                    <a:pt x="49377" y="22872"/>
                  </a:moveTo>
                  <a:lnTo>
                    <a:pt x="36576" y="21958"/>
                  </a:lnTo>
                  <a:lnTo>
                    <a:pt x="36576" y="36588"/>
                  </a:lnTo>
                  <a:lnTo>
                    <a:pt x="49377" y="36588"/>
                  </a:lnTo>
                  <a:lnTo>
                    <a:pt x="49377" y="22872"/>
                  </a:lnTo>
                  <a:close/>
                </a:path>
                <a:path w="139064" h="116204">
                  <a:moveTo>
                    <a:pt x="49377" y="4584"/>
                  </a:moveTo>
                  <a:lnTo>
                    <a:pt x="36576" y="3683"/>
                  </a:lnTo>
                  <a:lnTo>
                    <a:pt x="36576" y="18300"/>
                  </a:lnTo>
                  <a:lnTo>
                    <a:pt x="49377" y="18300"/>
                  </a:lnTo>
                  <a:lnTo>
                    <a:pt x="49377" y="4584"/>
                  </a:lnTo>
                  <a:close/>
                </a:path>
                <a:path w="139064" h="116204">
                  <a:moveTo>
                    <a:pt x="67665" y="97840"/>
                  </a:moveTo>
                  <a:lnTo>
                    <a:pt x="53949" y="96024"/>
                  </a:lnTo>
                  <a:lnTo>
                    <a:pt x="53949" y="109740"/>
                  </a:lnTo>
                  <a:lnTo>
                    <a:pt x="67665" y="110655"/>
                  </a:lnTo>
                  <a:lnTo>
                    <a:pt x="67665" y="97840"/>
                  </a:lnTo>
                  <a:close/>
                </a:path>
                <a:path w="139064" h="116204">
                  <a:moveTo>
                    <a:pt x="67665" y="79552"/>
                  </a:moveTo>
                  <a:lnTo>
                    <a:pt x="53949" y="77736"/>
                  </a:lnTo>
                  <a:lnTo>
                    <a:pt x="53949" y="91452"/>
                  </a:lnTo>
                  <a:lnTo>
                    <a:pt x="67665" y="92367"/>
                  </a:lnTo>
                  <a:lnTo>
                    <a:pt x="67665" y="79552"/>
                  </a:lnTo>
                  <a:close/>
                </a:path>
                <a:path w="139064" h="116204">
                  <a:moveTo>
                    <a:pt x="67665" y="61264"/>
                  </a:moveTo>
                  <a:lnTo>
                    <a:pt x="53949" y="59436"/>
                  </a:lnTo>
                  <a:lnTo>
                    <a:pt x="53949" y="74066"/>
                  </a:lnTo>
                  <a:lnTo>
                    <a:pt x="67665" y="74066"/>
                  </a:lnTo>
                  <a:lnTo>
                    <a:pt x="67665" y="61264"/>
                  </a:lnTo>
                  <a:close/>
                </a:path>
                <a:path w="139064" h="116204">
                  <a:moveTo>
                    <a:pt x="67665" y="43903"/>
                  </a:moveTo>
                  <a:lnTo>
                    <a:pt x="53949" y="41148"/>
                  </a:lnTo>
                  <a:lnTo>
                    <a:pt x="53949" y="54864"/>
                  </a:lnTo>
                  <a:lnTo>
                    <a:pt x="67665" y="56705"/>
                  </a:lnTo>
                  <a:lnTo>
                    <a:pt x="67665" y="43903"/>
                  </a:lnTo>
                  <a:close/>
                </a:path>
                <a:path w="139064" h="116204">
                  <a:moveTo>
                    <a:pt x="67665" y="23799"/>
                  </a:moveTo>
                  <a:lnTo>
                    <a:pt x="53949" y="23799"/>
                  </a:lnTo>
                  <a:lnTo>
                    <a:pt x="53949" y="36588"/>
                  </a:lnTo>
                  <a:lnTo>
                    <a:pt x="67665" y="38417"/>
                  </a:lnTo>
                  <a:lnTo>
                    <a:pt x="67665" y="23799"/>
                  </a:lnTo>
                  <a:close/>
                </a:path>
                <a:path w="139064" h="116204">
                  <a:moveTo>
                    <a:pt x="67665" y="6400"/>
                  </a:moveTo>
                  <a:lnTo>
                    <a:pt x="53949" y="5486"/>
                  </a:lnTo>
                  <a:lnTo>
                    <a:pt x="53949" y="19202"/>
                  </a:lnTo>
                  <a:lnTo>
                    <a:pt x="67665" y="20116"/>
                  </a:lnTo>
                  <a:lnTo>
                    <a:pt x="67665" y="6400"/>
                  </a:lnTo>
                  <a:close/>
                </a:path>
                <a:path w="139064" h="116204">
                  <a:moveTo>
                    <a:pt x="85953" y="80467"/>
                  </a:moveTo>
                  <a:lnTo>
                    <a:pt x="72237" y="79552"/>
                  </a:lnTo>
                  <a:lnTo>
                    <a:pt x="72237" y="94183"/>
                  </a:lnTo>
                  <a:lnTo>
                    <a:pt x="85953" y="94183"/>
                  </a:lnTo>
                  <a:lnTo>
                    <a:pt x="85953" y="80467"/>
                  </a:lnTo>
                  <a:close/>
                </a:path>
                <a:path w="139064" h="116204">
                  <a:moveTo>
                    <a:pt x="85953" y="62191"/>
                  </a:moveTo>
                  <a:lnTo>
                    <a:pt x="72237" y="61277"/>
                  </a:lnTo>
                  <a:lnTo>
                    <a:pt x="72237" y="74079"/>
                  </a:lnTo>
                  <a:lnTo>
                    <a:pt x="85953" y="75907"/>
                  </a:lnTo>
                  <a:lnTo>
                    <a:pt x="85953" y="62191"/>
                  </a:lnTo>
                  <a:close/>
                </a:path>
                <a:path w="139064" h="116204">
                  <a:moveTo>
                    <a:pt x="85953" y="43903"/>
                  </a:moveTo>
                  <a:lnTo>
                    <a:pt x="72237" y="43903"/>
                  </a:lnTo>
                  <a:lnTo>
                    <a:pt x="72237" y="56705"/>
                  </a:lnTo>
                  <a:lnTo>
                    <a:pt x="85953" y="57607"/>
                  </a:lnTo>
                  <a:lnTo>
                    <a:pt x="85953" y="43903"/>
                  </a:lnTo>
                  <a:close/>
                </a:path>
                <a:path w="139064" h="116204">
                  <a:moveTo>
                    <a:pt x="85953" y="25603"/>
                  </a:moveTo>
                  <a:lnTo>
                    <a:pt x="72237" y="25603"/>
                  </a:lnTo>
                  <a:lnTo>
                    <a:pt x="72237" y="38417"/>
                  </a:lnTo>
                  <a:lnTo>
                    <a:pt x="85953" y="40233"/>
                  </a:lnTo>
                  <a:lnTo>
                    <a:pt x="85953" y="25603"/>
                  </a:lnTo>
                  <a:close/>
                </a:path>
                <a:path w="139064" h="116204">
                  <a:moveTo>
                    <a:pt x="85953" y="7327"/>
                  </a:moveTo>
                  <a:lnTo>
                    <a:pt x="72237" y="7327"/>
                  </a:lnTo>
                  <a:lnTo>
                    <a:pt x="72237" y="20116"/>
                  </a:lnTo>
                  <a:lnTo>
                    <a:pt x="85953" y="21958"/>
                  </a:lnTo>
                  <a:lnTo>
                    <a:pt x="85953" y="7327"/>
                  </a:lnTo>
                  <a:close/>
                </a:path>
                <a:path w="139064" h="116204">
                  <a:moveTo>
                    <a:pt x="85966" y="97840"/>
                  </a:moveTo>
                  <a:lnTo>
                    <a:pt x="72250" y="97840"/>
                  </a:lnTo>
                  <a:lnTo>
                    <a:pt x="72250" y="111556"/>
                  </a:lnTo>
                  <a:lnTo>
                    <a:pt x="85966" y="111556"/>
                  </a:lnTo>
                  <a:lnTo>
                    <a:pt x="85966" y="97840"/>
                  </a:lnTo>
                  <a:close/>
                </a:path>
                <a:path w="139064" h="116204">
                  <a:moveTo>
                    <a:pt x="103327" y="99669"/>
                  </a:moveTo>
                  <a:lnTo>
                    <a:pt x="89611" y="98767"/>
                  </a:lnTo>
                  <a:lnTo>
                    <a:pt x="89611" y="112483"/>
                  </a:lnTo>
                  <a:lnTo>
                    <a:pt x="103327" y="113385"/>
                  </a:lnTo>
                  <a:lnTo>
                    <a:pt x="103327" y="99669"/>
                  </a:lnTo>
                  <a:close/>
                </a:path>
                <a:path w="139064" h="116204">
                  <a:moveTo>
                    <a:pt x="103327" y="81394"/>
                  </a:moveTo>
                  <a:lnTo>
                    <a:pt x="89611" y="80479"/>
                  </a:lnTo>
                  <a:lnTo>
                    <a:pt x="89611" y="94195"/>
                  </a:lnTo>
                  <a:lnTo>
                    <a:pt x="103327" y="95110"/>
                  </a:lnTo>
                  <a:lnTo>
                    <a:pt x="103327" y="81394"/>
                  </a:lnTo>
                  <a:close/>
                </a:path>
                <a:path w="139064" h="116204">
                  <a:moveTo>
                    <a:pt x="103327" y="64020"/>
                  </a:moveTo>
                  <a:lnTo>
                    <a:pt x="89611" y="62179"/>
                  </a:lnTo>
                  <a:lnTo>
                    <a:pt x="89611" y="75895"/>
                  </a:lnTo>
                  <a:lnTo>
                    <a:pt x="103327" y="77724"/>
                  </a:lnTo>
                  <a:lnTo>
                    <a:pt x="103327" y="64020"/>
                  </a:lnTo>
                  <a:close/>
                </a:path>
                <a:path w="139064" h="116204">
                  <a:moveTo>
                    <a:pt x="103327" y="45720"/>
                  </a:moveTo>
                  <a:lnTo>
                    <a:pt x="89611" y="43903"/>
                  </a:lnTo>
                  <a:lnTo>
                    <a:pt x="89611" y="57607"/>
                  </a:lnTo>
                  <a:lnTo>
                    <a:pt x="103327" y="59436"/>
                  </a:lnTo>
                  <a:lnTo>
                    <a:pt x="103327" y="45720"/>
                  </a:lnTo>
                  <a:close/>
                </a:path>
                <a:path w="139064" h="116204">
                  <a:moveTo>
                    <a:pt x="103327" y="9156"/>
                  </a:moveTo>
                  <a:lnTo>
                    <a:pt x="89611" y="8242"/>
                  </a:lnTo>
                  <a:lnTo>
                    <a:pt x="89611" y="21958"/>
                  </a:lnTo>
                  <a:lnTo>
                    <a:pt x="103327" y="22872"/>
                  </a:lnTo>
                  <a:lnTo>
                    <a:pt x="103327" y="9156"/>
                  </a:lnTo>
                  <a:close/>
                </a:path>
                <a:path w="139064" h="116204">
                  <a:moveTo>
                    <a:pt x="103339" y="26517"/>
                  </a:moveTo>
                  <a:lnTo>
                    <a:pt x="89623" y="26517"/>
                  </a:lnTo>
                  <a:lnTo>
                    <a:pt x="89623" y="40233"/>
                  </a:lnTo>
                  <a:lnTo>
                    <a:pt x="103339" y="40233"/>
                  </a:lnTo>
                  <a:lnTo>
                    <a:pt x="103339" y="26517"/>
                  </a:lnTo>
                  <a:close/>
                </a:path>
                <a:path w="139064" h="116204">
                  <a:moveTo>
                    <a:pt x="120713" y="100584"/>
                  </a:moveTo>
                  <a:lnTo>
                    <a:pt x="106997" y="99656"/>
                  </a:lnTo>
                  <a:lnTo>
                    <a:pt x="106997" y="113385"/>
                  </a:lnTo>
                  <a:lnTo>
                    <a:pt x="120713" y="115214"/>
                  </a:lnTo>
                  <a:lnTo>
                    <a:pt x="120713" y="100584"/>
                  </a:lnTo>
                  <a:close/>
                </a:path>
                <a:path w="139064" h="116204">
                  <a:moveTo>
                    <a:pt x="120713" y="83223"/>
                  </a:moveTo>
                  <a:lnTo>
                    <a:pt x="106997" y="81381"/>
                  </a:lnTo>
                  <a:lnTo>
                    <a:pt x="106997" y="95097"/>
                  </a:lnTo>
                  <a:lnTo>
                    <a:pt x="120713" y="97840"/>
                  </a:lnTo>
                  <a:lnTo>
                    <a:pt x="120713" y="83223"/>
                  </a:lnTo>
                  <a:close/>
                </a:path>
                <a:path w="139064" h="116204">
                  <a:moveTo>
                    <a:pt x="120713" y="64935"/>
                  </a:moveTo>
                  <a:lnTo>
                    <a:pt x="106997" y="64020"/>
                  </a:lnTo>
                  <a:lnTo>
                    <a:pt x="106997" y="77736"/>
                  </a:lnTo>
                  <a:lnTo>
                    <a:pt x="120713" y="79552"/>
                  </a:lnTo>
                  <a:lnTo>
                    <a:pt x="120713" y="64935"/>
                  </a:lnTo>
                  <a:close/>
                </a:path>
                <a:path w="139064" h="116204">
                  <a:moveTo>
                    <a:pt x="120713" y="46634"/>
                  </a:moveTo>
                  <a:lnTo>
                    <a:pt x="106997" y="45720"/>
                  </a:lnTo>
                  <a:lnTo>
                    <a:pt x="106997" y="59436"/>
                  </a:lnTo>
                  <a:lnTo>
                    <a:pt x="120713" y="60350"/>
                  </a:lnTo>
                  <a:lnTo>
                    <a:pt x="120713" y="46634"/>
                  </a:lnTo>
                  <a:close/>
                </a:path>
                <a:path w="139064" h="116204">
                  <a:moveTo>
                    <a:pt x="120713" y="29273"/>
                  </a:moveTo>
                  <a:lnTo>
                    <a:pt x="106997" y="27444"/>
                  </a:lnTo>
                  <a:lnTo>
                    <a:pt x="106997" y="41160"/>
                  </a:lnTo>
                  <a:lnTo>
                    <a:pt x="120713" y="42075"/>
                  </a:lnTo>
                  <a:lnTo>
                    <a:pt x="120713" y="29273"/>
                  </a:lnTo>
                  <a:close/>
                </a:path>
                <a:path w="139064" h="116204">
                  <a:moveTo>
                    <a:pt x="120713" y="10972"/>
                  </a:moveTo>
                  <a:lnTo>
                    <a:pt x="106997" y="10071"/>
                  </a:lnTo>
                  <a:lnTo>
                    <a:pt x="106997" y="23787"/>
                  </a:lnTo>
                  <a:lnTo>
                    <a:pt x="120713" y="23787"/>
                  </a:lnTo>
                  <a:lnTo>
                    <a:pt x="120713" y="10972"/>
                  </a:lnTo>
                  <a:close/>
                </a:path>
                <a:path w="139064" h="116204">
                  <a:moveTo>
                    <a:pt x="139001" y="102425"/>
                  </a:moveTo>
                  <a:lnTo>
                    <a:pt x="125285" y="100584"/>
                  </a:lnTo>
                  <a:lnTo>
                    <a:pt x="125285" y="115227"/>
                  </a:lnTo>
                  <a:lnTo>
                    <a:pt x="139001" y="116141"/>
                  </a:lnTo>
                  <a:lnTo>
                    <a:pt x="139001" y="102425"/>
                  </a:lnTo>
                  <a:close/>
                </a:path>
                <a:path w="139064" h="116204">
                  <a:moveTo>
                    <a:pt x="139001" y="84137"/>
                  </a:moveTo>
                  <a:lnTo>
                    <a:pt x="125285" y="83223"/>
                  </a:lnTo>
                  <a:lnTo>
                    <a:pt x="125285" y="97840"/>
                  </a:lnTo>
                  <a:lnTo>
                    <a:pt x="139001" y="97840"/>
                  </a:lnTo>
                  <a:lnTo>
                    <a:pt x="139001" y="84137"/>
                  </a:lnTo>
                  <a:close/>
                </a:path>
                <a:path w="139064" h="116204">
                  <a:moveTo>
                    <a:pt x="139001" y="66751"/>
                  </a:moveTo>
                  <a:lnTo>
                    <a:pt x="125285" y="64935"/>
                  </a:lnTo>
                  <a:lnTo>
                    <a:pt x="125285" y="79552"/>
                  </a:lnTo>
                  <a:lnTo>
                    <a:pt x="139001" y="79552"/>
                  </a:lnTo>
                  <a:lnTo>
                    <a:pt x="139001" y="66751"/>
                  </a:lnTo>
                  <a:close/>
                </a:path>
                <a:path w="139064" h="116204">
                  <a:moveTo>
                    <a:pt x="139001" y="47548"/>
                  </a:moveTo>
                  <a:lnTo>
                    <a:pt x="125285" y="46634"/>
                  </a:lnTo>
                  <a:lnTo>
                    <a:pt x="125285" y="61264"/>
                  </a:lnTo>
                  <a:lnTo>
                    <a:pt x="139001" y="61264"/>
                  </a:lnTo>
                  <a:lnTo>
                    <a:pt x="139001" y="47548"/>
                  </a:lnTo>
                  <a:close/>
                </a:path>
                <a:path w="139064" h="116204">
                  <a:moveTo>
                    <a:pt x="139001" y="30187"/>
                  </a:moveTo>
                  <a:lnTo>
                    <a:pt x="125285" y="29273"/>
                  </a:lnTo>
                  <a:lnTo>
                    <a:pt x="125285" y="43903"/>
                  </a:lnTo>
                  <a:lnTo>
                    <a:pt x="139001" y="43903"/>
                  </a:lnTo>
                  <a:lnTo>
                    <a:pt x="139001" y="30187"/>
                  </a:lnTo>
                  <a:close/>
                </a:path>
                <a:path w="139064" h="116204">
                  <a:moveTo>
                    <a:pt x="139001" y="11887"/>
                  </a:moveTo>
                  <a:lnTo>
                    <a:pt x="125285" y="10985"/>
                  </a:lnTo>
                  <a:lnTo>
                    <a:pt x="125285" y="25603"/>
                  </a:lnTo>
                  <a:lnTo>
                    <a:pt x="139001" y="25603"/>
                  </a:lnTo>
                  <a:lnTo>
                    <a:pt x="139001" y="1188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607562" y="3504323"/>
              <a:ext cx="290195" cy="107314"/>
            </a:xfrm>
            <a:custGeom>
              <a:avLst/>
              <a:gdLst/>
              <a:ahLst/>
              <a:cxnLst/>
              <a:rect l="l" t="t" r="r" b="b"/>
              <a:pathLst>
                <a:path w="290195" h="107314">
                  <a:moveTo>
                    <a:pt x="13716" y="80467"/>
                  </a:moveTo>
                  <a:lnTo>
                    <a:pt x="0" y="77724"/>
                  </a:lnTo>
                  <a:lnTo>
                    <a:pt x="0" y="92354"/>
                  </a:lnTo>
                  <a:lnTo>
                    <a:pt x="13716" y="93268"/>
                  </a:lnTo>
                  <a:lnTo>
                    <a:pt x="13716" y="80467"/>
                  </a:lnTo>
                  <a:close/>
                </a:path>
                <a:path w="290195" h="107314">
                  <a:moveTo>
                    <a:pt x="13716" y="60363"/>
                  </a:moveTo>
                  <a:lnTo>
                    <a:pt x="0" y="60363"/>
                  </a:lnTo>
                  <a:lnTo>
                    <a:pt x="0" y="74079"/>
                  </a:lnTo>
                  <a:lnTo>
                    <a:pt x="13716" y="74993"/>
                  </a:lnTo>
                  <a:lnTo>
                    <a:pt x="13716" y="60363"/>
                  </a:lnTo>
                  <a:close/>
                </a:path>
                <a:path w="290195" h="107314">
                  <a:moveTo>
                    <a:pt x="32016" y="80467"/>
                  </a:moveTo>
                  <a:lnTo>
                    <a:pt x="18300" y="80467"/>
                  </a:lnTo>
                  <a:lnTo>
                    <a:pt x="18300" y="93268"/>
                  </a:lnTo>
                  <a:lnTo>
                    <a:pt x="32016" y="94183"/>
                  </a:lnTo>
                  <a:lnTo>
                    <a:pt x="32016" y="80467"/>
                  </a:lnTo>
                  <a:close/>
                </a:path>
                <a:path w="290195" h="107314">
                  <a:moveTo>
                    <a:pt x="32016" y="62191"/>
                  </a:moveTo>
                  <a:lnTo>
                    <a:pt x="18300" y="62191"/>
                  </a:lnTo>
                  <a:lnTo>
                    <a:pt x="18300" y="74993"/>
                  </a:lnTo>
                  <a:lnTo>
                    <a:pt x="32016" y="76822"/>
                  </a:lnTo>
                  <a:lnTo>
                    <a:pt x="32016" y="62191"/>
                  </a:lnTo>
                  <a:close/>
                </a:path>
                <a:path w="290195" h="107314">
                  <a:moveTo>
                    <a:pt x="49377" y="82308"/>
                  </a:moveTo>
                  <a:lnTo>
                    <a:pt x="36576" y="80467"/>
                  </a:lnTo>
                  <a:lnTo>
                    <a:pt x="36576" y="94183"/>
                  </a:lnTo>
                  <a:lnTo>
                    <a:pt x="49377" y="96024"/>
                  </a:lnTo>
                  <a:lnTo>
                    <a:pt x="49377" y="82308"/>
                  </a:lnTo>
                  <a:close/>
                </a:path>
                <a:path w="290195" h="107314">
                  <a:moveTo>
                    <a:pt x="49377" y="64008"/>
                  </a:moveTo>
                  <a:lnTo>
                    <a:pt x="36576" y="63106"/>
                  </a:lnTo>
                  <a:lnTo>
                    <a:pt x="36576" y="76822"/>
                  </a:lnTo>
                  <a:lnTo>
                    <a:pt x="49377" y="76822"/>
                  </a:lnTo>
                  <a:lnTo>
                    <a:pt x="49377" y="64008"/>
                  </a:lnTo>
                  <a:close/>
                </a:path>
                <a:path w="290195" h="107314">
                  <a:moveTo>
                    <a:pt x="67665" y="84124"/>
                  </a:moveTo>
                  <a:lnTo>
                    <a:pt x="53949" y="82308"/>
                  </a:lnTo>
                  <a:lnTo>
                    <a:pt x="53949" y="96024"/>
                  </a:lnTo>
                  <a:lnTo>
                    <a:pt x="67665" y="96939"/>
                  </a:lnTo>
                  <a:lnTo>
                    <a:pt x="67665" y="84124"/>
                  </a:lnTo>
                  <a:close/>
                </a:path>
                <a:path w="290195" h="107314">
                  <a:moveTo>
                    <a:pt x="67665" y="65836"/>
                  </a:moveTo>
                  <a:lnTo>
                    <a:pt x="53949" y="64020"/>
                  </a:lnTo>
                  <a:lnTo>
                    <a:pt x="53949" y="77736"/>
                  </a:lnTo>
                  <a:lnTo>
                    <a:pt x="67665" y="78651"/>
                  </a:lnTo>
                  <a:lnTo>
                    <a:pt x="67665" y="65836"/>
                  </a:lnTo>
                  <a:close/>
                </a:path>
                <a:path w="290195" h="107314">
                  <a:moveTo>
                    <a:pt x="85953" y="66751"/>
                  </a:moveTo>
                  <a:lnTo>
                    <a:pt x="72237" y="65836"/>
                  </a:lnTo>
                  <a:lnTo>
                    <a:pt x="72237" y="80467"/>
                  </a:lnTo>
                  <a:lnTo>
                    <a:pt x="85953" y="80467"/>
                  </a:lnTo>
                  <a:lnTo>
                    <a:pt x="85953" y="66751"/>
                  </a:lnTo>
                  <a:close/>
                </a:path>
                <a:path w="290195" h="107314">
                  <a:moveTo>
                    <a:pt x="85953" y="48475"/>
                  </a:moveTo>
                  <a:lnTo>
                    <a:pt x="72237" y="47561"/>
                  </a:lnTo>
                  <a:lnTo>
                    <a:pt x="72237" y="60363"/>
                  </a:lnTo>
                  <a:lnTo>
                    <a:pt x="85953" y="62191"/>
                  </a:lnTo>
                  <a:lnTo>
                    <a:pt x="85953" y="48475"/>
                  </a:lnTo>
                  <a:close/>
                </a:path>
                <a:path w="290195" h="107314">
                  <a:moveTo>
                    <a:pt x="85966" y="84124"/>
                  </a:moveTo>
                  <a:lnTo>
                    <a:pt x="72250" y="84124"/>
                  </a:lnTo>
                  <a:lnTo>
                    <a:pt x="72250" y="97840"/>
                  </a:lnTo>
                  <a:lnTo>
                    <a:pt x="85966" y="97840"/>
                  </a:lnTo>
                  <a:lnTo>
                    <a:pt x="85966" y="84124"/>
                  </a:lnTo>
                  <a:close/>
                </a:path>
                <a:path w="290195" h="107314">
                  <a:moveTo>
                    <a:pt x="103327" y="85953"/>
                  </a:moveTo>
                  <a:lnTo>
                    <a:pt x="89611" y="85051"/>
                  </a:lnTo>
                  <a:lnTo>
                    <a:pt x="89611" y="98767"/>
                  </a:lnTo>
                  <a:lnTo>
                    <a:pt x="103327" y="99669"/>
                  </a:lnTo>
                  <a:lnTo>
                    <a:pt x="103327" y="85953"/>
                  </a:lnTo>
                  <a:close/>
                </a:path>
                <a:path w="290195" h="107314">
                  <a:moveTo>
                    <a:pt x="103327" y="67678"/>
                  </a:moveTo>
                  <a:lnTo>
                    <a:pt x="89611" y="66763"/>
                  </a:lnTo>
                  <a:lnTo>
                    <a:pt x="89611" y="80479"/>
                  </a:lnTo>
                  <a:lnTo>
                    <a:pt x="103327" y="81394"/>
                  </a:lnTo>
                  <a:lnTo>
                    <a:pt x="103327" y="67678"/>
                  </a:lnTo>
                  <a:close/>
                </a:path>
                <a:path w="290195" h="107314">
                  <a:moveTo>
                    <a:pt x="103327" y="50304"/>
                  </a:moveTo>
                  <a:lnTo>
                    <a:pt x="89611" y="48463"/>
                  </a:lnTo>
                  <a:lnTo>
                    <a:pt x="89611" y="62179"/>
                  </a:lnTo>
                  <a:lnTo>
                    <a:pt x="103327" y="64008"/>
                  </a:lnTo>
                  <a:lnTo>
                    <a:pt x="103327" y="50304"/>
                  </a:lnTo>
                  <a:close/>
                </a:path>
                <a:path w="290195" h="107314">
                  <a:moveTo>
                    <a:pt x="120713" y="86868"/>
                  </a:moveTo>
                  <a:lnTo>
                    <a:pt x="106997" y="85940"/>
                  </a:lnTo>
                  <a:lnTo>
                    <a:pt x="106997" y="99669"/>
                  </a:lnTo>
                  <a:lnTo>
                    <a:pt x="120713" y="101498"/>
                  </a:lnTo>
                  <a:lnTo>
                    <a:pt x="120713" y="86868"/>
                  </a:lnTo>
                  <a:close/>
                </a:path>
                <a:path w="290195" h="107314">
                  <a:moveTo>
                    <a:pt x="120713" y="69507"/>
                  </a:moveTo>
                  <a:lnTo>
                    <a:pt x="106997" y="67665"/>
                  </a:lnTo>
                  <a:lnTo>
                    <a:pt x="106997" y="81381"/>
                  </a:lnTo>
                  <a:lnTo>
                    <a:pt x="120713" y="84124"/>
                  </a:lnTo>
                  <a:lnTo>
                    <a:pt x="120713" y="69507"/>
                  </a:lnTo>
                  <a:close/>
                </a:path>
                <a:path w="290195" h="107314">
                  <a:moveTo>
                    <a:pt x="120713" y="51219"/>
                  </a:moveTo>
                  <a:lnTo>
                    <a:pt x="106997" y="50304"/>
                  </a:lnTo>
                  <a:lnTo>
                    <a:pt x="106997" y="64020"/>
                  </a:lnTo>
                  <a:lnTo>
                    <a:pt x="120713" y="65836"/>
                  </a:lnTo>
                  <a:lnTo>
                    <a:pt x="120713" y="51219"/>
                  </a:lnTo>
                  <a:close/>
                </a:path>
                <a:path w="290195" h="107314">
                  <a:moveTo>
                    <a:pt x="139001" y="88709"/>
                  </a:moveTo>
                  <a:lnTo>
                    <a:pt x="125285" y="86868"/>
                  </a:lnTo>
                  <a:lnTo>
                    <a:pt x="125285" y="101511"/>
                  </a:lnTo>
                  <a:lnTo>
                    <a:pt x="139001" y="102425"/>
                  </a:lnTo>
                  <a:lnTo>
                    <a:pt x="139001" y="88709"/>
                  </a:lnTo>
                  <a:close/>
                </a:path>
                <a:path w="290195" h="107314">
                  <a:moveTo>
                    <a:pt x="139001" y="70421"/>
                  </a:moveTo>
                  <a:lnTo>
                    <a:pt x="125285" y="69507"/>
                  </a:lnTo>
                  <a:lnTo>
                    <a:pt x="125285" y="84124"/>
                  </a:lnTo>
                  <a:lnTo>
                    <a:pt x="139001" y="84124"/>
                  </a:lnTo>
                  <a:lnTo>
                    <a:pt x="139001" y="70421"/>
                  </a:lnTo>
                  <a:close/>
                </a:path>
                <a:path w="290195" h="107314">
                  <a:moveTo>
                    <a:pt x="139001" y="53035"/>
                  </a:moveTo>
                  <a:lnTo>
                    <a:pt x="125285" y="51219"/>
                  </a:lnTo>
                  <a:lnTo>
                    <a:pt x="125285" y="65836"/>
                  </a:lnTo>
                  <a:lnTo>
                    <a:pt x="139001" y="65836"/>
                  </a:lnTo>
                  <a:lnTo>
                    <a:pt x="139001" y="53035"/>
                  </a:lnTo>
                  <a:close/>
                </a:path>
                <a:path w="290195" h="107314">
                  <a:moveTo>
                    <a:pt x="168249" y="90551"/>
                  </a:moveTo>
                  <a:lnTo>
                    <a:pt x="155448" y="89623"/>
                  </a:lnTo>
                  <a:lnTo>
                    <a:pt x="155448" y="103339"/>
                  </a:lnTo>
                  <a:lnTo>
                    <a:pt x="168249" y="105168"/>
                  </a:lnTo>
                  <a:lnTo>
                    <a:pt x="168249" y="90551"/>
                  </a:lnTo>
                  <a:close/>
                </a:path>
                <a:path w="290195" h="107314">
                  <a:moveTo>
                    <a:pt x="168249" y="73152"/>
                  </a:moveTo>
                  <a:lnTo>
                    <a:pt x="155448" y="71323"/>
                  </a:lnTo>
                  <a:lnTo>
                    <a:pt x="155448" y="85039"/>
                  </a:lnTo>
                  <a:lnTo>
                    <a:pt x="168249" y="86868"/>
                  </a:lnTo>
                  <a:lnTo>
                    <a:pt x="168249" y="73152"/>
                  </a:lnTo>
                  <a:close/>
                </a:path>
                <a:path w="290195" h="107314">
                  <a:moveTo>
                    <a:pt x="168249" y="54876"/>
                  </a:moveTo>
                  <a:lnTo>
                    <a:pt x="155448" y="53949"/>
                  </a:lnTo>
                  <a:lnTo>
                    <a:pt x="155448" y="66751"/>
                  </a:lnTo>
                  <a:lnTo>
                    <a:pt x="168249" y="69507"/>
                  </a:lnTo>
                  <a:lnTo>
                    <a:pt x="168249" y="54876"/>
                  </a:lnTo>
                  <a:close/>
                </a:path>
                <a:path w="290195" h="107314">
                  <a:moveTo>
                    <a:pt x="168249" y="36601"/>
                  </a:moveTo>
                  <a:lnTo>
                    <a:pt x="155448" y="35674"/>
                  </a:lnTo>
                  <a:lnTo>
                    <a:pt x="155448" y="49390"/>
                  </a:lnTo>
                  <a:lnTo>
                    <a:pt x="168249" y="51219"/>
                  </a:lnTo>
                  <a:lnTo>
                    <a:pt x="168249" y="36601"/>
                  </a:lnTo>
                  <a:close/>
                </a:path>
                <a:path w="290195" h="107314">
                  <a:moveTo>
                    <a:pt x="168249" y="19202"/>
                  </a:moveTo>
                  <a:lnTo>
                    <a:pt x="155448" y="17373"/>
                  </a:lnTo>
                  <a:lnTo>
                    <a:pt x="155448" y="31089"/>
                  </a:lnTo>
                  <a:lnTo>
                    <a:pt x="168249" y="32918"/>
                  </a:lnTo>
                  <a:lnTo>
                    <a:pt x="168249" y="19202"/>
                  </a:lnTo>
                  <a:close/>
                </a:path>
                <a:path w="290195" h="107314">
                  <a:moveTo>
                    <a:pt x="168249" y="927"/>
                  </a:moveTo>
                  <a:lnTo>
                    <a:pt x="155448" y="0"/>
                  </a:lnTo>
                  <a:lnTo>
                    <a:pt x="155448" y="12801"/>
                  </a:lnTo>
                  <a:lnTo>
                    <a:pt x="168249" y="15557"/>
                  </a:lnTo>
                  <a:lnTo>
                    <a:pt x="168249" y="927"/>
                  </a:lnTo>
                  <a:close/>
                </a:path>
                <a:path w="290195" h="107314">
                  <a:moveTo>
                    <a:pt x="186550" y="91452"/>
                  </a:moveTo>
                  <a:lnTo>
                    <a:pt x="172834" y="90551"/>
                  </a:lnTo>
                  <a:lnTo>
                    <a:pt x="172834" y="105168"/>
                  </a:lnTo>
                  <a:lnTo>
                    <a:pt x="186550" y="105168"/>
                  </a:lnTo>
                  <a:lnTo>
                    <a:pt x="186550" y="91452"/>
                  </a:lnTo>
                  <a:close/>
                </a:path>
                <a:path w="290195" h="107314">
                  <a:moveTo>
                    <a:pt x="186550" y="74066"/>
                  </a:moveTo>
                  <a:lnTo>
                    <a:pt x="172834" y="73152"/>
                  </a:lnTo>
                  <a:lnTo>
                    <a:pt x="172834" y="86868"/>
                  </a:lnTo>
                  <a:lnTo>
                    <a:pt x="186550" y="86868"/>
                  </a:lnTo>
                  <a:lnTo>
                    <a:pt x="186550" y="74066"/>
                  </a:lnTo>
                  <a:close/>
                </a:path>
                <a:path w="290195" h="107314">
                  <a:moveTo>
                    <a:pt x="186550" y="56705"/>
                  </a:moveTo>
                  <a:lnTo>
                    <a:pt x="172834" y="54876"/>
                  </a:lnTo>
                  <a:lnTo>
                    <a:pt x="172834" y="69507"/>
                  </a:lnTo>
                  <a:lnTo>
                    <a:pt x="186550" y="69507"/>
                  </a:lnTo>
                  <a:lnTo>
                    <a:pt x="186550" y="56705"/>
                  </a:lnTo>
                  <a:close/>
                </a:path>
                <a:path w="290195" h="107314">
                  <a:moveTo>
                    <a:pt x="186550" y="38417"/>
                  </a:moveTo>
                  <a:lnTo>
                    <a:pt x="172834" y="36588"/>
                  </a:lnTo>
                  <a:lnTo>
                    <a:pt x="172834" y="51219"/>
                  </a:lnTo>
                  <a:lnTo>
                    <a:pt x="186550" y="52120"/>
                  </a:lnTo>
                  <a:lnTo>
                    <a:pt x="186550" y="38417"/>
                  </a:lnTo>
                  <a:close/>
                </a:path>
                <a:path w="290195" h="107314">
                  <a:moveTo>
                    <a:pt x="186550" y="20116"/>
                  </a:moveTo>
                  <a:lnTo>
                    <a:pt x="172834" y="19202"/>
                  </a:lnTo>
                  <a:lnTo>
                    <a:pt x="172834" y="32918"/>
                  </a:lnTo>
                  <a:lnTo>
                    <a:pt x="186550" y="33832"/>
                  </a:lnTo>
                  <a:lnTo>
                    <a:pt x="186550" y="20116"/>
                  </a:lnTo>
                  <a:close/>
                </a:path>
                <a:path w="290195" h="107314">
                  <a:moveTo>
                    <a:pt x="186550" y="2755"/>
                  </a:moveTo>
                  <a:lnTo>
                    <a:pt x="172834" y="914"/>
                  </a:lnTo>
                  <a:lnTo>
                    <a:pt x="172834" y="15557"/>
                  </a:lnTo>
                  <a:lnTo>
                    <a:pt x="186550" y="16471"/>
                  </a:lnTo>
                  <a:lnTo>
                    <a:pt x="186550" y="2755"/>
                  </a:lnTo>
                  <a:close/>
                </a:path>
                <a:path w="290195" h="107314">
                  <a:moveTo>
                    <a:pt x="203911" y="93268"/>
                  </a:moveTo>
                  <a:lnTo>
                    <a:pt x="191109" y="92354"/>
                  </a:lnTo>
                  <a:lnTo>
                    <a:pt x="191109" y="106070"/>
                  </a:lnTo>
                  <a:lnTo>
                    <a:pt x="203911" y="106984"/>
                  </a:lnTo>
                  <a:lnTo>
                    <a:pt x="203911" y="93268"/>
                  </a:lnTo>
                  <a:close/>
                </a:path>
                <a:path w="290195" h="107314">
                  <a:moveTo>
                    <a:pt x="203911" y="74993"/>
                  </a:moveTo>
                  <a:lnTo>
                    <a:pt x="191109" y="74079"/>
                  </a:lnTo>
                  <a:lnTo>
                    <a:pt x="191109" y="87795"/>
                  </a:lnTo>
                  <a:lnTo>
                    <a:pt x="203911" y="88709"/>
                  </a:lnTo>
                  <a:lnTo>
                    <a:pt x="203911" y="74993"/>
                  </a:lnTo>
                  <a:close/>
                </a:path>
                <a:path w="290195" h="107314">
                  <a:moveTo>
                    <a:pt x="203911" y="40233"/>
                  </a:moveTo>
                  <a:lnTo>
                    <a:pt x="191109" y="38417"/>
                  </a:lnTo>
                  <a:lnTo>
                    <a:pt x="191109" y="52120"/>
                  </a:lnTo>
                  <a:lnTo>
                    <a:pt x="203911" y="53035"/>
                  </a:lnTo>
                  <a:lnTo>
                    <a:pt x="203911" y="40233"/>
                  </a:lnTo>
                  <a:close/>
                </a:path>
                <a:path w="290195" h="107314">
                  <a:moveTo>
                    <a:pt x="203911" y="22872"/>
                  </a:moveTo>
                  <a:lnTo>
                    <a:pt x="191109" y="20116"/>
                  </a:lnTo>
                  <a:lnTo>
                    <a:pt x="191109" y="33845"/>
                  </a:lnTo>
                  <a:lnTo>
                    <a:pt x="203911" y="35674"/>
                  </a:lnTo>
                  <a:lnTo>
                    <a:pt x="203911" y="22872"/>
                  </a:lnTo>
                  <a:close/>
                </a:path>
                <a:path w="290195" h="107314">
                  <a:moveTo>
                    <a:pt x="203911" y="4584"/>
                  </a:moveTo>
                  <a:lnTo>
                    <a:pt x="191109" y="2768"/>
                  </a:lnTo>
                  <a:lnTo>
                    <a:pt x="191109" y="16484"/>
                  </a:lnTo>
                  <a:lnTo>
                    <a:pt x="203911" y="17386"/>
                  </a:lnTo>
                  <a:lnTo>
                    <a:pt x="203911" y="4584"/>
                  </a:lnTo>
                  <a:close/>
                </a:path>
                <a:path w="290195" h="107314">
                  <a:moveTo>
                    <a:pt x="203923" y="56705"/>
                  </a:moveTo>
                  <a:lnTo>
                    <a:pt x="191122" y="56705"/>
                  </a:lnTo>
                  <a:lnTo>
                    <a:pt x="191122" y="70421"/>
                  </a:lnTo>
                  <a:lnTo>
                    <a:pt x="203923" y="70421"/>
                  </a:lnTo>
                  <a:lnTo>
                    <a:pt x="203923" y="56705"/>
                  </a:lnTo>
                  <a:close/>
                </a:path>
                <a:path w="290195" h="107314">
                  <a:moveTo>
                    <a:pt x="221297" y="76822"/>
                  </a:moveTo>
                  <a:lnTo>
                    <a:pt x="207581" y="76822"/>
                  </a:lnTo>
                  <a:lnTo>
                    <a:pt x="207581" y="89623"/>
                  </a:lnTo>
                  <a:lnTo>
                    <a:pt x="221297" y="90538"/>
                  </a:lnTo>
                  <a:lnTo>
                    <a:pt x="221297" y="76822"/>
                  </a:lnTo>
                  <a:close/>
                </a:path>
                <a:path w="290195" h="107314">
                  <a:moveTo>
                    <a:pt x="221297" y="58534"/>
                  </a:moveTo>
                  <a:lnTo>
                    <a:pt x="207581" y="58534"/>
                  </a:lnTo>
                  <a:lnTo>
                    <a:pt x="207581" y="71335"/>
                  </a:lnTo>
                  <a:lnTo>
                    <a:pt x="221297" y="73152"/>
                  </a:lnTo>
                  <a:lnTo>
                    <a:pt x="221297" y="58534"/>
                  </a:lnTo>
                  <a:close/>
                </a:path>
                <a:path w="290195" h="107314">
                  <a:moveTo>
                    <a:pt x="221297" y="41160"/>
                  </a:moveTo>
                  <a:lnTo>
                    <a:pt x="207581" y="40246"/>
                  </a:lnTo>
                  <a:lnTo>
                    <a:pt x="207581" y="53962"/>
                  </a:lnTo>
                  <a:lnTo>
                    <a:pt x="221297" y="54876"/>
                  </a:lnTo>
                  <a:lnTo>
                    <a:pt x="221297" y="41160"/>
                  </a:lnTo>
                  <a:close/>
                </a:path>
                <a:path w="290195" h="107314">
                  <a:moveTo>
                    <a:pt x="221297" y="22872"/>
                  </a:moveTo>
                  <a:lnTo>
                    <a:pt x="207581" y="22872"/>
                  </a:lnTo>
                  <a:lnTo>
                    <a:pt x="207581" y="35674"/>
                  </a:lnTo>
                  <a:lnTo>
                    <a:pt x="221297" y="36588"/>
                  </a:lnTo>
                  <a:lnTo>
                    <a:pt x="221297" y="22872"/>
                  </a:lnTo>
                  <a:close/>
                </a:path>
                <a:path w="290195" h="107314">
                  <a:moveTo>
                    <a:pt x="221297" y="5486"/>
                  </a:moveTo>
                  <a:lnTo>
                    <a:pt x="207581" y="4584"/>
                  </a:lnTo>
                  <a:lnTo>
                    <a:pt x="207581" y="17373"/>
                  </a:lnTo>
                  <a:lnTo>
                    <a:pt x="221297" y="19202"/>
                  </a:lnTo>
                  <a:lnTo>
                    <a:pt x="221297" y="5486"/>
                  </a:lnTo>
                  <a:close/>
                </a:path>
                <a:path w="290195" h="107314">
                  <a:moveTo>
                    <a:pt x="237744" y="77724"/>
                  </a:moveTo>
                  <a:lnTo>
                    <a:pt x="224942" y="76822"/>
                  </a:lnTo>
                  <a:lnTo>
                    <a:pt x="224942" y="90538"/>
                  </a:lnTo>
                  <a:lnTo>
                    <a:pt x="237744" y="91440"/>
                  </a:lnTo>
                  <a:lnTo>
                    <a:pt x="237744" y="77724"/>
                  </a:lnTo>
                  <a:close/>
                </a:path>
                <a:path w="290195" h="107314">
                  <a:moveTo>
                    <a:pt x="237744" y="60350"/>
                  </a:moveTo>
                  <a:lnTo>
                    <a:pt x="224942" y="59436"/>
                  </a:lnTo>
                  <a:lnTo>
                    <a:pt x="224942" y="73152"/>
                  </a:lnTo>
                  <a:lnTo>
                    <a:pt x="237744" y="74066"/>
                  </a:lnTo>
                  <a:lnTo>
                    <a:pt x="237744" y="60350"/>
                  </a:lnTo>
                  <a:close/>
                </a:path>
                <a:path w="290195" h="107314">
                  <a:moveTo>
                    <a:pt x="237744" y="42075"/>
                  </a:moveTo>
                  <a:lnTo>
                    <a:pt x="224942" y="41160"/>
                  </a:lnTo>
                  <a:lnTo>
                    <a:pt x="224942" y="54876"/>
                  </a:lnTo>
                  <a:lnTo>
                    <a:pt x="237744" y="55791"/>
                  </a:lnTo>
                  <a:lnTo>
                    <a:pt x="237744" y="42075"/>
                  </a:lnTo>
                  <a:close/>
                </a:path>
                <a:path w="290195" h="107314">
                  <a:moveTo>
                    <a:pt x="237744" y="24701"/>
                  </a:moveTo>
                  <a:lnTo>
                    <a:pt x="224942" y="22885"/>
                  </a:lnTo>
                  <a:lnTo>
                    <a:pt x="224942" y="36601"/>
                  </a:lnTo>
                  <a:lnTo>
                    <a:pt x="237744" y="37503"/>
                  </a:lnTo>
                  <a:lnTo>
                    <a:pt x="237744" y="24701"/>
                  </a:lnTo>
                  <a:close/>
                </a:path>
                <a:path w="290195" h="107314">
                  <a:moveTo>
                    <a:pt x="237744" y="6400"/>
                  </a:moveTo>
                  <a:lnTo>
                    <a:pt x="224942" y="5486"/>
                  </a:lnTo>
                  <a:lnTo>
                    <a:pt x="224942" y="19202"/>
                  </a:lnTo>
                  <a:lnTo>
                    <a:pt x="237744" y="20116"/>
                  </a:lnTo>
                  <a:lnTo>
                    <a:pt x="237744" y="6400"/>
                  </a:lnTo>
                  <a:close/>
                </a:path>
                <a:path w="290195" h="107314">
                  <a:moveTo>
                    <a:pt x="255130" y="80467"/>
                  </a:moveTo>
                  <a:lnTo>
                    <a:pt x="242328" y="77724"/>
                  </a:lnTo>
                  <a:lnTo>
                    <a:pt x="242328" y="91440"/>
                  </a:lnTo>
                  <a:lnTo>
                    <a:pt x="255130" y="93268"/>
                  </a:lnTo>
                  <a:lnTo>
                    <a:pt x="255130" y="80467"/>
                  </a:lnTo>
                  <a:close/>
                </a:path>
                <a:path w="290195" h="107314">
                  <a:moveTo>
                    <a:pt x="255130" y="62191"/>
                  </a:moveTo>
                  <a:lnTo>
                    <a:pt x="242328" y="60363"/>
                  </a:lnTo>
                  <a:lnTo>
                    <a:pt x="242328" y="74079"/>
                  </a:lnTo>
                  <a:lnTo>
                    <a:pt x="255130" y="74993"/>
                  </a:lnTo>
                  <a:lnTo>
                    <a:pt x="255130" y="62191"/>
                  </a:lnTo>
                  <a:close/>
                </a:path>
                <a:path w="290195" h="107314">
                  <a:moveTo>
                    <a:pt x="255130" y="43891"/>
                  </a:moveTo>
                  <a:lnTo>
                    <a:pt x="242328" y="42989"/>
                  </a:lnTo>
                  <a:lnTo>
                    <a:pt x="242328" y="56705"/>
                  </a:lnTo>
                  <a:lnTo>
                    <a:pt x="255130" y="56705"/>
                  </a:lnTo>
                  <a:lnTo>
                    <a:pt x="255130" y="43891"/>
                  </a:lnTo>
                  <a:close/>
                </a:path>
                <a:path w="290195" h="107314">
                  <a:moveTo>
                    <a:pt x="255130" y="26517"/>
                  </a:moveTo>
                  <a:lnTo>
                    <a:pt x="242328" y="24701"/>
                  </a:lnTo>
                  <a:lnTo>
                    <a:pt x="242328" y="38417"/>
                  </a:lnTo>
                  <a:lnTo>
                    <a:pt x="255130" y="39319"/>
                  </a:lnTo>
                  <a:lnTo>
                    <a:pt x="255130" y="26517"/>
                  </a:lnTo>
                  <a:close/>
                </a:path>
                <a:path w="290195" h="107314">
                  <a:moveTo>
                    <a:pt x="255130" y="8242"/>
                  </a:moveTo>
                  <a:lnTo>
                    <a:pt x="242328" y="6413"/>
                  </a:lnTo>
                  <a:lnTo>
                    <a:pt x="242328" y="20129"/>
                  </a:lnTo>
                  <a:lnTo>
                    <a:pt x="255130" y="21043"/>
                  </a:lnTo>
                  <a:lnTo>
                    <a:pt x="255130" y="8242"/>
                  </a:lnTo>
                  <a:close/>
                </a:path>
                <a:path w="290195" h="107314">
                  <a:moveTo>
                    <a:pt x="272491" y="80467"/>
                  </a:moveTo>
                  <a:lnTo>
                    <a:pt x="259689" y="80467"/>
                  </a:lnTo>
                  <a:lnTo>
                    <a:pt x="259689" y="93268"/>
                  </a:lnTo>
                  <a:lnTo>
                    <a:pt x="272491" y="94183"/>
                  </a:lnTo>
                  <a:lnTo>
                    <a:pt x="272491" y="80467"/>
                  </a:lnTo>
                  <a:close/>
                </a:path>
                <a:path w="290195" h="107314">
                  <a:moveTo>
                    <a:pt x="272491" y="63106"/>
                  </a:moveTo>
                  <a:lnTo>
                    <a:pt x="259689" y="62191"/>
                  </a:lnTo>
                  <a:lnTo>
                    <a:pt x="259689" y="74993"/>
                  </a:lnTo>
                  <a:lnTo>
                    <a:pt x="272491" y="76822"/>
                  </a:lnTo>
                  <a:lnTo>
                    <a:pt x="272491" y="63106"/>
                  </a:lnTo>
                  <a:close/>
                </a:path>
                <a:path w="290195" h="107314">
                  <a:moveTo>
                    <a:pt x="272491" y="44818"/>
                  </a:moveTo>
                  <a:lnTo>
                    <a:pt x="259689" y="43903"/>
                  </a:lnTo>
                  <a:lnTo>
                    <a:pt x="259689" y="56705"/>
                  </a:lnTo>
                  <a:lnTo>
                    <a:pt x="272491" y="58534"/>
                  </a:lnTo>
                  <a:lnTo>
                    <a:pt x="272491" y="44818"/>
                  </a:lnTo>
                  <a:close/>
                </a:path>
                <a:path w="290195" h="107314">
                  <a:moveTo>
                    <a:pt x="272491" y="10071"/>
                  </a:moveTo>
                  <a:lnTo>
                    <a:pt x="259689" y="8242"/>
                  </a:lnTo>
                  <a:lnTo>
                    <a:pt x="259689" y="22872"/>
                  </a:lnTo>
                  <a:lnTo>
                    <a:pt x="272491" y="22872"/>
                  </a:lnTo>
                  <a:lnTo>
                    <a:pt x="272491" y="10071"/>
                  </a:lnTo>
                  <a:close/>
                </a:path>
                <a:path w="290195" h="107314">
                  <a:moveTo>
                    <a:pt x="272503" y="26517"/>
                  </a:moveTo>
                  <a:lnTo>
                    <a:pt x="259702" y="26517"/>
                  </a:lnTo>
                  <a:lnTo>
                    <a:pt x="259702" y="40246"/>
                  </a:lnTo>
                  <a:lnTo>
                    <a:pt x="272503" y="40246"/>
                  </a:lnTo>
                  <a:lnTo>
                    <a:pt x="272503" y="26517"/>
                  </a:lnTo>
                  <a:close/>
                </a:path>
                <a:path w="290195" h="107314">
                  <a:moveTo>
                    <a:pt x="289864" y="81394"/>
                  </a:moveTo>
                  <a:lnTo>
                    <a:pt x="277063" y="80479"/>
                  </a:lnTo>
                  <a:lnTo>
                    <a:pt x="277063" y="94195"/>
                  </a:lnTo>
                  <a:lnTo>
                    <a:pt x="289864" y="95110"/>
                  </a:lnTo>
                  <a:lnTo>
                    <a:pt x="289864" y="81394"/>
                  </a:lnTo>
                  <a:close/>
                </a:path>
                <a:path w="290195" h="107314">
                  <a:moveTo>
                    <a:pt x="289864" y="64008"/>
                  </a:moveTo>
                  <a:lnTo>
                    <a:pt x="277063" y="63106"/>
                  </a:lnTo>
                  <a:lnTo>
                    <a:pt x="277063" y="76822"/>
                  </a:lnTo>
                  <a:lnTo>
                    <a:pt x="289864" y="76822"/>
                  </a:lnTo>
                  <a:lnTo>
                    <a:pt x="289864" y="64008"/>
                  </a:lnTo>
                  <a:close/>
                </a:path>
                <a:path w="290195" h="107314">
                  <a:moveTo>
                    <a:pt x="289864" y="46634"/>
                  </a:moveTo>
                  <a:lnTo>
                    <a:pt x="277063" y="45720"/>
                  </a:lnTo>
                  <a:lnTo>
                    <a:pt x="277063" y="58534"/>
                  </a:lnTo>
                  <a:lnTo>
                    <a:pt x="289864" y="60350"/>
                  </a:lnTo>
                  <a:lnTo>
                    <a:pt x="289864" y="46634"/>
                  </a:lnTo>
                  <a:close/>
                </a:path>
                <a:path w="290195" h="107314">
                  <a:moveTo>
                    <a:pt x="289864" y="28359"/>
                  </a:moveTo>
                  <a:lnTo>
                    <a:pt x="277063" y="27444"/>
                  </a:lnTo>
                  <a:lnTo>
                    <a:pt x="277063" y="41160"/>
                  </a:lnTo>
                  <a:lnTo>
                    <a:pt x="289864" y="42075"/>
                  </a:lnTo>
                  <a:lnTo>
                    <a:pt x="289864" y="28359"/>
                  </a:lnTo>
                  <a:close/>
                </a:path>
                <a:path w="290195" h="107314">
                  <a:moveTo>
                    <a:pt x="289864" y="11874"/>
                  </a:moveTo>
                  <a:lnTo>
                    <a:pt x="277063" y="10071"/>
                  </a:lnTo>
                  <a:lnTo>
                    <a:pt x="277063" y="22872"/>
                  </a:lnTo>
                  <a:lnTo>
                    <a:pt x="289864" y="23774"/>
                  </a:lnTo>
                  <a:lnTo>
                    <a:pt x="289864" y="1187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798671" y="3596677"/>
              <a:ext cx="99060" cy="21590"/>
            </a:xfrm>
            <a:custGeom>
              <a:avLst/>
              <a:gdLst/>
              <a:ahLst/>
              <a:cxnLst/>
              <a:rect l="l" t="t" r="r" b="b"/>
              <a:pathLst>
                <a:path w="99060" h="21589">
                  <a:moveTo>
                    <a:pt x="12801" y="914"/>
                  </a:moveTo>
                  <a:lnTo>
                    <a:pt x="0" y="0"/>
                  </a:lnTo>
                  <a:lnTo>
                    <a:pt x="0" y="13716"/>
                  </a:lnTo>
                  <a:lnTo>
                    <a:pt x="12801" y="14630"/>
                  </a:lnTo>
                  <a:lnTo>
                    <a:pt x="12801" y="914"/>
                  </a:lnTo>
                  <a:close/>
                </a:path>
                <a:path w="99060" h="21589">
                  <a:moveTo>
                    <a:pt x="30187" y="1841"/>
                  </a:moveTo>
                  <a:lnTo>
                    <a:pt x="16471" y="1841"/>
                  </a:lnTo>
                  <a:lnTo>
                    <a:pt x="16471" y="14630"/>
                  </a:lnTo>
                  <a:lnTo>
                    <a:pt x="30187" y="16471"/>
                  </a:lnTo>
                  <a:lnTo>
                    <a:pt x="30187" y="1841"/>
                  </a:lnTo>
                  <a:close/>
                </a:path>
                <a:path w="99060" h="21589">
                  <a:moveTo>
                    <a:pt x="46634" y="3670"/>
                  </a:moveTo>
                  <a:lnTo>
                    <a:pt x="33832" y="1828"/>
                  </a:lnTo>
                  <a:lnTo>
                    <a:pt x="33832" y="16471"/>
                  </a:lnTo>
                  <a:lnTo>
                    <a:pt x="46634" y="17386"/>
                  </a:lnTo>
                  <a:lnTo>
                    <a:pt x="46634" y="3670"/>
                  </a:lnTo>
                  <a:close/>
                </a:path>
                <a:path w="99060" h="21589">
                  <a:moveTo>
                    <a:pt x="64020" y="5486"/>
                  </a:moveTo>
                  <a:lnTo>
                    <a:pt x="51219" y="3670"/>
                  </a:lnTo>
                  <a:lnTo>
                    <a:pt x="51219" y="17386"/>
                  </a:lnTo>
                  <a:lnTo>
                    <a:pt x="64020" y="18300"/>
                  </a:lnTo>
                  <a:lnTo>
                    <a:pt x="64020" y="5486"/>
                  </a:lnTo>
                  <a:close/>
                </a:path>
                <a:path w="99060" h="21589">
                  <a:moveTo>
                    <a:pt x="81381" y="5499"/>
                  </a:moveTo>
                  <a:lnTo>
                    <a:pt x="68580" y="5499"/>
                  </a:lnTo>
                  <a:lnTo>
                    <a:pt x="68580" y="18300"/>
                  </a:lnTo>
                  <a:lnTo>
                    <a:pt x="81381" y="20116"/>
                  </a:lnTo>
                  <a:lnTo>
                    <a:pt x="81381" y="5499"/>
                  </a:lnTo>
                  <a:close/>
                </a:path>
                <a:path w="99060" h="21589">
                  <a:moveTo>
                    <a:pt x="98755" y="7315"/>
                  </a:moveTo>
                  <a:lnTo>
                    <a:pt x="85953" y="6413"/>
                  </a:lnTo>
                  <a:lnTo>
                    <a:pt x="85953" y="20116"/>
                  </a:lnTo>
                  <a:lnTo>
                    <a:pt x="98755" y="21031"/>
                  </a:lnTo>
                  <a:lnTo>
                    <a:pt x="98755" y="731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414643" y="5731809"/>
              <a:ext cx="506730" cy="53340"/>
            </a:xfrm>
            <a:custGeom>
              <a:avLst/>
              <a:gdLst/>
              <a:ahLst/>
              <a:cxnLst/>
              <a:rect l="l" t="t" r="r" b="b"/>
              <a:pathLst>
                <a:path w="506729" h="53339">
                  <a:moveTo>
                    <a:pt x="2730" y="53035"/>
                  </a:moveTo>
                  <a:lnTo>
                    <a:pt x="506564" y="3644"/>
                  </a:lnTo>
                  <a:lnTo>
                    <a:pt x="493775" y="0"/>
                  </a:lnTo>
                  <a:lnTo>
                    <a:pt x="0" y="47548"/>
                  </a:lnTo>
                  <a:lnTo>
                    <a:pt x="493775" y="0"/>
                  </a:lnTo>
                  <a:lnTo>
                    <a:pt x="506564" y="3644"/>
                  </a:lnTo>
                  <a:lnTo>
                    <a:pt x="2730" y="5303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454857" y="5785764"/>
              <a:ext cx="286385" cy="130810"/>
            </a:xfrm>
            <a:custGeom>
              <a:avLst/>
              <a:gdLst/>
              <a:ahLst/>
              <a:cxnLst/>
              <a:rect l="l" t="t" r="r" b="b"/>
              <a:pathLst>
                <a:path w="286385" h="130810">
                  <a:moveTo>
                    <a:pt x="13716" y="116128"/>
                  </a:moveTo>
                  <a:lnTo>
                    <a:pt x="0" y="117944"/>
                  </a:lnTo>
                  <a:lnTo>
                    <a:pt x="0" y="130746"/>
                  </a:lnTo>
                  <a:lnTo>
                    <a:pt x="13716" y="129832"/>
                  </a:lnTo>
                  <a:lnTo>
                    <a:pt x="13716" y="116128"/>
                  </a:lnTo>
                  <a:close/>
                </a:path>
                <a:path w="286385" h="130810">
                  <a:moveTo>
                    <a:pt x="13716" y="98742"/>
                  </a:moveTo>
                  <a:lnTo>
                    <a:pt x="0" y="100584"/>
                  </a:lnTo>
                  <a:lnTo>
                    <a:pt x="0" y="113385"/>
                  </a:lnTo>
                  <a:lnTo>
                    <a:pt x="13716" y="111544"/>
                  </a:lnTo>
                  <a:lnTo>
                    <a:pt x="13716" y="98742"/>
                  </a:lnTo>
                  <a:close/>
                </a:path>
                <a:path w="286385" h="130810">
                  <a:moveTo>
                    <a:pt x="13716" y="80467"/>
                  </a:moveTo>
                  <a:lnTo>
                    <a:pt x="0" y="82270"/>
                  </a:lnTo>
                  <a:lnTo>
                    <a:pt x="0" y="96012"/>
                  </a:lnTo>
                  <a:lnTo>
                    <a:pt x="13716" y="94183"/>
                  </a:lnTo>
                  <a:lnTo>
                    <a:pt x="13716" y="80467"/>
                  </a:lnTo>
                  <a:close/>
                </a:path>
                <a:path w="286385" h="130810">
                  <a:moveTo>
                    <a:pt x="13716" y="63106"/>
                  </a:moveTo>
                  <a:lnTo>
                    <a:pt x="0" y="63995"/>
                  </a:lnTo>
                  <a:lnTo>
                    <a:pt x="0" y="77711"/>
                  </a:lnTo>
                  <a:lnTo>
                    <a:pt x="13716" y="76796"/>
                  </a:lnTo>
                  <a:lnTo>
                    <a:pt x="13716" y="63106"/>
                  </a:lnTo>
                  <a:close/>
                </a:path>
                <a:path w="286385" h="130810">
                  <a:moveTo>
                    <a:pt x="13716" y="44792"/>
                  </a:moveTo>
                  <a:lnTo>
                    <a:pt x="0" y="46634"/>
                  </a:lnTo>
                  <a:lnTo>
                    <a:pt x="0" y="60350"/>
                  </a:lnTo>
                  <a:lnTo>
                    <a:pt x="13716" y="58508"/>
                  </a:lnTo>
                  <a:lnTo>
                    <a:pt x="13716" y="44792"/>
                  </a:lnTo>
                  <a:close/>
                </a:path>
                <a:path w="286385" h="130810">
                  <a:moveTo>
                    <a:pt x="13716" y="27432"/>
                  </a:moveTo>
                  <a:lnTo>
                    <a:pt x="0" y="29248"/>
                  </a:lnTo>
                  <a:lnTo>
                    <a:pt x="0" y="42037"/>
                  </a:lnTo>
                  <a:lnTo>
                    <a:pt x="13716" y="40233"/>
                  </a:lnTo>
                  <a:lnTo>
                    <a:pt x="13716" y="27432"/>
                  </a:lnTo>
                  <a:close/>
                </a:path>
                <a:path w="286385" h="130810">
                  <a:moveTo>
                    <a:pt x="31102" y="114300"/>
                  </a:moveTo>
                  <a:lnTo>
                    <a:pt x="17386" y="116128"/>
                  </a:lnTo>
                  <a:lnTo>
                    <a:pt x="17386" y="128930"/>
                  </a:lnTo>
                  <a:lnTo>
                    <a:pt x="31102" y="128016"/>
                  </a:lnTo>
                  <a:lnTo>
                    <a:pt x="31102" y="114300"/>
                  </a:lnTo>
                  <a:close/>
                </a:path>
                <a:path w="286385" h="130810">
                  <a:moveTo>
                    <a:pt x="31102" y="96913"/>
                  </a:moveTo>
                  <a:lnTo>
                    <a:pt x="17386" y="97828"/>
                  </a:lnTo>
                  <a:lnTo>
                    <a:pt x="17386" y="111544"/>
                  </a:lnTo>
                  <a:lnTo>
                    <a:pt x="31102" y="110629"/>
                  </a:lnTo>
                  <a:lnTo>
                    <a:pt x="31102" y="96913"/>
                  </a:lnTo>
                  <a:close/>
                </a:path>
                <a:path w="286385" h="130810">
                  <a:moveTo>
                    <a:pt x="31102" y="78625"/>
                  </a:moveTo>
                  <a:lnTo>
                    <a:pt x="17386" y="80467"/>
                  </a:lnTo>
                  <a:lnTo>
                    <a:pt x="17386" y="94183"/>
                  </a:lnTo>
                  <a:lnTo>
                    <a:pt x="31102" y="92341"/>
                  </a:lnTo>
                  <a:lnTo>
                    <a:pt x="31102" y="78625"/>
                  </a:lnTo>
                  <a:close/>
                </a:path>
                <a:path w="286385" h="130810">
                  <a:moveTo>
                    <a:pt x="31102" y="61264"/>
                  </a:moveTo>
                  <a:lnTo>
                    <a:pt x="17386" y="63106"/>
                  </a:lnTo>
                  <a:lnTo>
                    <a:pt x="17386" y="75869"/>
                  </a:lnTo>
                  <a:lnTo>
                    <a:pt x="31102" y="74066"/>
                  </a:lnTo>
                  <a:lnTo>
                    <a:pt x="31102" y="61264"/>
                  </a:lnTo>
                  <a:close/>
                </a:path>
                <a:path w="286385" h="130810">
                  <a:moveTo>
                    <a:pt x="31102" y="43878"/>
                  </a:moveTo>
                  <a:lnTo>
                    <a:pt x="17386" y="44792"/>
                  </a:lnTo>
                  <a:lnTo>
                    <a:pt x="17386" y="57594"/>
                  </a:lnTo>
                  <a:lnTo>
                    <a:pt x="31102" y="56680"/>
                  </a:lnTo>
                  <a:lnTo>
                    <a:pt x="31102" y="43878"/>
                  </a:lnTo>
                  <a:close/>
                </a:path>
                <a:path w="286385" h="130810">
                  <a:moveTo>
                    <a:pt x="31102" y="25603"/>
                  </a:moveTo>
                  <a:lnTo>
                    <a:pt x="17386" y="26517"/>
                  </a:lnTo>
                  <a:lnTo>
                    <a:pt x="17386" y="40233"/>
                  </a:lnTo>
                  <a:lnTo>
                    <a:pt x="31102" y="39319"/>
                  </a:lnTo>
                  <a:lnTo>
                    <a:pt x="31102" y="25603"/>
                  </a:lnTo>
                  <a:close/>
                </a:path>
                <a:path w="286385" h="130810">
                  <a:moveTo>
                    <a:pt x="49377" y="112458"/>
                  </a:moveTo>
                  <a:lnTo>
                    <a:pt x="35661" y="114300"/>
                  </a:lnTo>
                  <a:lnTo>
                    <a:pt x="35661" y="128016"/>
                  </a:lnTo>
                  <a:lnTo>
                    <a:pt x="49377" y="126174"/>
                  </a:lnTo>
                  <a:lnTo>
                    <a:pt x="49377" y="112458"/>
                  </a:lnTo>
                  <a:close/>
                </a:path>
                <a:path w="286385" h="130810">
                  <a:moveTo>
                    <a:pt x="49377" y="94183"/>
                  </a:moveTo>
                  <a:lnTo>
                    <a:pt x="35661" y="96012"/>
                  </a:lnTo>
                  <a:lnTo>
                    <a:pt x="35661" y="109740"/>
                  </a:lnTo>
                  <a:lnTo>
                    <a:pt x="49377" y="107899"/>
                  </a:lnTo>
                  <a:lnTo>
                    <a:pt x="49377" y="94183"/>
                  </a:lnTo>
                  <a:close/>
                </a:path>
                <a:path w="286385" h="130810">
                  <a:moveTo>
                    <a:pt x="49377" y="76796"/>
                  </a:moveTo>
                  <a:lnTo>
                    <a:pt x="35661" y="78625"/>
                  </a:lnTo>
                  <a:lnTo>
                    <a:pt x="35661" y="91427"/>
                  </a:lnTo>
                  <a:lnTo>
                    <a:pt x="49377" y="90512"/>
                  </a:lnTo>
                  <a:lnTo>
                    <a:pt x="49377" y="76796"/>
                  </a:lnTo>
                  <a:close/>
                </a:path>
                <a:path w="286385" h="130810">
                  <a:moveTo>
                    <a:pt x="49377" y="59436"/>
                  </a:moveTo>
                  <a:lnTo>
                    <a:pt x="35661" y="60350"/>
                  </a:lnTo>
                  <a:lnTo>
                    <a:pt x="35661" y="74066"/>
                  </a:lnTo>
                  <a:lnTo>
                    <a:pt x="49377" y="73152"/>
                  </a:lnTo>
                  <a:lnTo>
                    <a:pt x="49377" y="59436"/>
                  </a:lnTo>
                  <a:close/>
                </a:path>
                <a:path w="286385" h="130810">
                  <a:moveTo>
                    <a:pt x="49377" y="41148"/>
                  </a:moveTo>
                  <a:lnTo>
                    <a:pt x="35661" y="42964"/>
                  </a:lnTo>
                  <a:lnTo>
                    <a:pt x="35661" y="56680"/>
                  </a:lnTo>
                  <a:lnTo>
                    <a:pt x="49377" y="54864"/>
                  </a:lnTo>
                  <a:lnTo>
                    <a:pt x="49377" y="41148"/>
                  </a:lnTo>
                  <a:close/>
                </a:path>
                <a:path w="286385" h="130810">
                  <a:moveTo>
                    <a:pt x="49377" y="23761"/>
                  </a:moveTo>
                  <a:lnTo>
                    <a:pt x="35661" y="25603"/>
                  </a:lnTo>
                  <a:lnTo>
                    <a:pt x="35661" y="38392"/>
                  </a:lnTo>
                  <a:lnTo>
                    <a:pt x="49377" y="36563"/>
                  </a:lnTo>
                  <a:lnTo>
                    <a:pt x="49377" y="23761"/>
                  </a:lnTo>
                  <a:close/>
                </a:path>
                <a:path w="286385" h="130810">
                  <a:moveTo>
                    <a:pt x="67665" y="110629"/>
                  </a:moveTo>
                  <a:lnTo>
                    <a:pt x="53949" y="111544"/>
                  </a:lnTo>
                  <a:lnTo>
                    <a:pt x="53949" y="125260"/>
                  </a:lnTo>
                  <a:lnTo>
                    <a:pt x="67665" y="124345"/>
                  </a:lnTo>
                  <a:lnTo>
                    <a:pt x="67665" y="110629"/>
                  </a:lnTo>
                  <a:close/>
                </a:path>
                <a:path w="286385" h="130810">
                  <a:moveTo>
                    <a:pt x="67665" y="93268"/>
                  </a:moveTo>
                  <a:lnTo>
                    <a:pt x="53949" y="94183"/>
                  </a:lnTo>
                  <a:lnTo>
                    <a:pt x="53949" y="106984"/>
                  </a:lnTo>
                  <a:lnTo>
                    <a:pt x="67665" y="106057"/>
                  </a:lnTo>
                  <a:lnTo>
                    <a:pt x="67665" y="93268"/>
                  </a:lnTo>
                  <a:close/>
                </a:path>
                <a:path w="286385" h="130810">
                  <a:moveTo>
                    <a:pt x="67665" y="74980"/>
                  </a:moveTo>
                  <a:lnTo>
                    <a:pt x="53949" y="76796"/>
                  </a:lnTo>
                  <a:lnTo>
                    <a:pt x="53949" y="90512"/>
                  </a:lnTo>
                  <a:lnTo>
                    <a:pt x="67665" y="88671"/>
                  </a:lnTo>
                  <a:lnTo>
                    <a:pt x="67665" y="74980"/>
                  </a:lnTo>
                  <a:close/>
                </a:path>
                <a:path w="286385" h="130810">
                  <a:moveTo>
                    <a:pt x="67665" y="56680"/>
                  </a:moveTo>
                  <a:lnTo>
                    <a:pt x="53949" y="58508"/>
                  </a:lnTo>
                  <a:lnTo>
                    <a:pt x="53949" y="72224"/>
                  </a:lnTo>
                  <a:lnTo>
                    <a:pt x="67665" y="70396"/>
                  </a:lnTo>
                  <a:lnTo>
                    <a:pt x="67665" y="56680"/>
                  </a:lnTo>
                  <a:close/>
                </a:path>
                <a:path w="286385" h="130810">
                  <a:moveTo>
                    <a:pt x="67665" y="40233"/>
                  </a:moveTo>
                  <a:lnTo>
                    <a:pt x="53949" y="41148"/>
                  </a:lnTo>
                  <a:lnTo>
                    <a:pt x="53949" y="53949"/>
                  </a:lnTo>
                  <a:lnTo>
                    <a:pt x="67665" y="53035"/>
                  </a:lnTo>
                  <a:lnTo>
                    <a:pt x="67665" y="40233"/>
                  </a:lnTo>
                  <a:close/>
                </a:path>
                <a:path w="286385" h="130810">
                  <a:moveTo>
                    <a:pt x="67665" y="21920"/>
                  </a:moveTo>
                  <a:lnTo>
                    <a:pt x="53949" y="22847"/>
                  </a:lnTo>
                  <a:lnTo>
                    <a:pt x="53949" y="36563"/>
                  </a:lnTo>
                  <a:lnTo>
                    <a:pt x="67665" y="35648"/>
                  </a:lnTo>
                  <a:lnTo>
                    <a:pt x="67665" y="21920"/>
                  </a:lnTo>
                  <a:close/>
                </a:path>
                <a:path w="286385" h="130810">
                  <a:moveTo>
                    <a:pt x="84124" y="108788"/>
                  </a:moveTo>
                  <a:lnTo>
                    <a:pt x="71323" y="110629"/>
                  </a:lnTo>
                  <a:lnTo>
                    <a:pt x="71323" y="123431"/>
                  </a:lnTo>
                  <a:lnTo>
                    <a:pt x="84124" y="121615"/>
                  </a:lnTo>
                  <a:lnTo>
                    <a:pt x="84124" y="108788"/>
                  </a:lnTo>
                  <a:close/>
                </a:path>
                <a:path w="286385" h="130810">
                  <a:moveTo>
                    <a:pt x="84124" y="90512"/>
                  </a:moveTo>
                  <a:lnTo>
                    <a:pt x="71323" y="92341"/>
                  </a:lnTo>
                  <a:lnTo>
                    <a:pt x="71323" y="106057"/>
                  </a:lnTo>
                  <a:lnTo>
                    <a:pt x="84124" y="104228"/>
                  </a:lnTo>
                  <a:lnTo>
                    <a:pt x="84124" y="90512"/>
                  </a:lnTo>
                  <a:close/>
                </a:path>
                <a:path w="286385" h="130810">
                  <a:moveTo>
                    <a:pt x="84124" y="74066"/>
                  </a:moveTo>
                  <a:lnTo>
                    <a:pt x="71323" y="74066"/>
                  </a:lnTo>
                  <a:lnTo>
                    <a:pt x="71323" y="87782"/>
                  </a:lnTo>
                  <a:lnTo>
                    <a:pt x="84124" y="86868"/>
                  </a:lnTo>
                  <a:lnTo>
                    <a:pt x="84124" y="74066"/>
                  </a:lnTo>
                  <a:close/>
                </a:path>
                <a:path w="286385" h="130810">
                  <a:moveTo>
                    <a:pt x="84124" y="55765"/>
                  </a:moveTo>
                  <a:lnTo>
                    <a:pt x="71323" y="56680"/>
                  </a:lnTo>
                  <a:lnTo>
                    <a:pt x="71323" y="70396"/>
                  </a:lnTo>
                  <a:lnTo>
                    <a:pt x="84124" y="69507"/>
                  </a:lnTo>
                  <a:lnTo>
                    <a:pt x="84124" y="55765"/>
                  </a:lnTo>
                  <a:close/>
                </a:path>
                <a:path w="286385" h="130810">
                  <a:moveTo>
                    <a:pt x="84124" y="37477"/>
                  </a:moveTo>
                  <a:lnTo>
                    <a:pt x="71323" y="39319"/>
                  </a:lnTo>
                  <a:lnTo>
                    <a:pt x="71323" y="53035"/>
                  </a:lnTo>
                  <a:lnTo>
                    <a:pt x="84124" y="51193"/>
                  </a:lnTo>
                  <a:lnTo>
                    <a:pt x="84124" y="37477"/>
                  </a:lnTo>
                  <a:close/>
                </a:path>
                <a:path w="286385" h="130810">
                  <a:moveTo>
                    <a:pt x="84124" y="20116"/>
                  </a:moveTo>
                  <a:lnTo>
                    <a:pt x="71323" y="21920"/>
                  </a:lnTo>
                  <a:lnTo>
                    <a:pt x="71323" y="34747"/>
                  </a:lnTo>
                  <a:lnTo>
                    <a:pt x="84124" y="32918"/>
                  </a:lnTo>
                  <a:lnTo>
                    <a:pt x="84124" y="20116"/>
                  </a:lnTo>
                  <a:close/>
                </a:path>
                <a:path w="286385" h="130810">
                  <a:moveTo>
                    <a:pt x="102412" y="106984"/>
                  </a:moveTo>
                  <a:lnTo>
                    <a:pt x="88696" y="107899"/>
                  </a:lnTo>
                  <a:lnTo>
                    <a:pt x="88696" y="121615"/>
                  </a:lnTo>
                  <a:lnTo>
                    <a:pt x="102412" y="120700"/>
                  </a:lnTo>
                  <a:lnTo>
                    <a:pt x="102412" y="106984"/>
                  </a:lnTo>
                  <a:close/>
                </a:path>
                <a:path w="286385" h="130810">
                  <a:moveTo>
                    <a:pt x="102412" y="88671"/>
                  </a:moveTo>
                  <a:lnTo>
                    <a:pt x="88696" y="90512"/>
                  </a:lnTo>
                  <a:lnTo>
                    <a:pt x="88696" y="104228"/>
                  </a:lnTo>
                  <a:lnTo>
                    <a:pt x="102412" y="102412"/>
                  </a:lnTo>
                  <a:lnTo>
                    <a:pt x="102412" y="88671"/>
                  </a:lnTo>
                  <a:close/>
                </a:path>
                <a:path w="286385" h="130810">
                  <a:moveTo>
                    <a:pt x="102412" y="71310"/>
                  </a:moveTo>
                  <a:lnTo>
                    <a:pt x="88696" y="73152"/>
                  </a:lnTo>
                  <a:lnTo>
                    <a:pt x="88696" y="85940"/>
                  </a:lnTo>
                  <a:lnTo>
                    <a:pt x="102412" y="84112"/>
                  </a:lnTo>
                  <a:lnTo>
                    <a:pt x="102412" y="71310"/>
                  </a:lnTo>
                  <a:close/>
                </a:path>
                <a:path w="286385" h="130810">
                  <a:moveTo>
                    <a:pt x="102412" y="53949"/>
                  </a:moveTo>
                  <a:lnTo>
                    <a:pt x="88696" y="54864"/>
                  </a:lnTo>
                  <a:lnTo>
                    <a:pt x="88696" y="68554"/>
                  </a:lnTo>
                  <a:lnTo>
                    <a:pt x="102412" y="66751"/>
                  </a:lnTo>
                  <a:lnTo>
                    <a:pt x="102412" y="53949"/>
                  </a:lnTo>
                  <a:close/>
                </a:path>
                <a:path w="286385" h="130810">
                  <a:moveTo>
                    <a:pt x="102412" y="36563"/>
                  </a:moveTo>
                  <a:lnTo>
                    <a:pt x="88696" y="37477"/>
                  </a:lnTo>
                  <a:lnTo>
                    <a:pt x="88696" y="50279"/>
                  </a:lnTo>
                  <a:lnTo>
                    <a:pt x="102412" y="49364"/>
                  </a:lnTo>
                  <a:lnTo>
                    <a:pt x="102412" y="36563"/>
                  </a:lnTo>
                  <a:close/>
                </a:path>
                <a:path w="286385" h="130810">
                  <a:moveTo>
                    <a:pt x="102412" y="18275"/>
                  </a:moveTo>
                  <a:lnTo>
                    <a:pt x="88696" y="20116"/>
                  </a:lnTo>
                  <a:lnTo>
                    <a:pt x="88696" y="32918"/>
                  </a:lnTo>
                  <a:lnTo>
                    <a:pt x="102412" y="31991"/>
                  </a:lnTo>
                  <a:lnTo>
                    <a:pt x="102412" y="18275"/>
                  </a:lnTo>
                  <a:close/>
                </a:path>
                <a:path w="286385" h="130810">
                  <a:moveTo>
                    <a:pt x="119786" y="104228"/>
                  </a:moveTo>
                  <a:lnTo>
                    <a:pt x="106984" y="106057"/>
                  </a:lnTo>
                  <a:lnTo>
                    <a:pt x="106984" y="119786"/>
                  </a:lnTo>
                  <a:lnTo>
                    <a:pt x="119786" y="117944"/>
                  </a:lnTo>
                  <a:lnTo>
                    <a:pt x="119786" y="104228"/>
                  </a:lnTo>
                  <a:close/>
                </a:path>
                <a:path w="286385" h="130810">
                  <a:moveTo>
                    <a:pt x="119786" y="86868"/>
                  </a:moveTo>
                  <a:lnTo>
                    <a:pt x="106984" y="88671"/>
                  </a:lnTo>
                  <a:lnTo>
                    <a:pt x="106984" y="101498"/>
                  </a:lnTo>
                  <a:lnTo>
                    <a:pt x="119786" y="100584"/>
                  </a:lnTo>
                  <a:lnTo>
                    <a:pt x="119786" y="86868"/>
                  </a:lnTo>
                  <a:close/>
                </a:path>
                <a:path w="286385" h="130810">
                  <a:moveTo>
                    <a:pt x="119786" y="69507"/>
                  </a:moveTo>
                  <a:lnTo>
                    <a:pt x="106984" y="70396"/>
                  </a:lnTo>
                  <a:lnTo>
                    <a:pt x="106984" y="84112"/>
                  </a:lnTo>
                  <a:lnTo>
                    <a:pt x="119786" y="83223"/>
                  </a:lnTo>
                  <a:lnTo>
                    <a:pt x="119786" y="69507"/>
                  </a:lnTo>
                  <a:close/>
                </a:path>
                <a:path w="286385" h="130810">
                  <a:moveTo>
                    <a:pt x="119786" y="52108"/>
                  </a:moveTo>
                  <a:lnTo>
                    <a:pt x="106984" y="53949"/>
                  </a:lnTo>
                  <a:lnTo>
                    <a:pt x="106984" y="66751"/>
                  </a:lnTo>
                  <a:lnTo>
                    <a:pt x="119786" y="64909"/>
                  </a:lnTo>
                  <a:lnTo>
                    <a:pt x="119786" y="52108"/>
                  </a:lnTo>
                  <a:close/>
                </a:path>
                <a:path w="286385" h="130810">
                  <a:moveTo>
                    <a:pt x="119786" y="33832"/>
                  </a:moveTo>
                  <a:lnTo>
                    <a:pt x="106984" y="35648"/>
                  </a:lnTo>
                  <a:lnTo>
                    <a:pt x="106984" y="49364"/>
                  </a:lnTo>
                  <a:lnTo>
                    <a:pt x="119786" y="47548"/>
                  </a:lnTo>
                  <a:lnTo>
                    <a:pt x="119786" y="33832"/>
                  </a:lnTo>
                  <a:close/>
                </a:path>
                <a:path w="286385" h="130810">
                  <a:moveTo>
                    <a:pt x="119786" y="16446"/>
                  </a:moveTo>
                  <a:lnTo>
                    <a:pt x="106984" y="18275"/>
                  </a:lnTo>
                  <a:lnTo>
                    <a:pt x="106984" y="31076"/>
                  </a:lnTo>
                  <a:lnTo>
                    <a:pt x="119786" y="30162"/>
                  </a:lnTo>
                  <a:lnTo>
                    <a:pt x="119786" y="16446"/>
                  </a:lnTo>
                  <a:close/>
                </a:path>
                <a:path w="286385" h="130810">
                  <a:moveTo>
                    <a:pt x="138074" y="103314"/>
                  </a:moveTo>
                  <a:lnTo>
                    <a:pt x="124358" y="104228"/>
                  </a:lnTo>
                  <a:lnTo>
                    <a:pt x="124358" y="117030"/>
                  </a:lnTo>
                  <a:lnTo>
                    <a:pt x="138074" y="116128"/>
                  </a:lnTo>
                  <a:lnTo>
                    <a:pt x="138074" y="103314"/>
                  </a:lnTo>
                  <a:close/>
                </a:path>
                <a:path w="286385" h="130810">
                  <a:moveTo>
                    <a:pt x="138074" y="85026"/>
                  </a:moveTo>
                  <a:lnTo>
                    <a:pt x="124358" y="86868"/>
                  </a:lnTo>
                  <a:lnTo>
                    <a:pt x="124358" y="100584"/>
                  </a:lnTo>
                  <a:lnTo>
                    <a:pt x="138074" y="98742"/>
                  </a:lnTo>
                  <a:lnTo>
                    <a:pt x="138074" y="85026"/>
                  </a:lnTo>
                  <a:close/>
                </a:path>
                <a:path w="286385" h="130810">
                  <a:moveTo>
                    <a:pt x="138074" y="67665"/>
                  </a:moveTo>
                  <a:lnTo>
                    <a:pt x="124358" y="69507"/>
                  </a:lnTo>
                  <a:lnTo>
                    <a:pt x="124358" y="82270"/>
                  </a:lnTo>
                  <a:lnTo>
                    <a:pt x="138074" y="80467"/>
                  </a:lnTo>
                  <a:lnTo>
                    <a:pt x="138074" y="67665"/>
                  </a:lnTo>
                  <a:close/>
                </a:path>
                <a:path w="286385" h="130810">
                  <a:moveTo>
                    <a:pt x="138074" y="50279"/>
                  </a:moveTo>
                  <a:lnTo>
                    <a:pt x="124358" y="51193"/>
                  </a:lnTo>
                  <a:lnTo>
                    <a:pt x="124358" y="64909"/>
                  </a:lnTo>
                  <a:lnTo>
                    <a:pt x="138074" y="63995"/>
                  </a:lnTo>
                  <a:lnTo>
                    <a:pt x="138074" y="50279"/>
                  </a:lnTo>
                  <a:close/>
                </a:path>
                <a:path w="286385" h="130810">
                  <a:moveTo>
                    <a:pt x="138074" y="32918"/>
                  </a:moveTo>
                  <a:lnTo>
                    <a:pt x="124358" y="33832"/>
                  </a:lnTo>
                  <a:lnTo>
                    <a:pt x="124358" y="46634"/>
                  </a:lnTo>
                  <a:lnTo>
                    <a:pt x="138074" y="45707"/>
                  </a:lnTo>
                  <a:lnTo>
                    <a:pt x="138074" y="32918"/>
                  </a:lnTo>
                  <a:close/>
                </a:path>
                <a:path w="286385" h="130810">
                  <a:moveTo>
                    <a:pt x="138074" y="15532"/>
                  </a:moveTo>
                  <a:lnTo>
                    <a:pt x="124358" y="16446"/>
                  </a:lnTo>
                  <a:lnTo>
                    <a:pt x="124358" y="30162"/>
                  </a:lnTo>
                  <a:lnTo>
                    <a:pt x="138074" y="28321"/>
                  </a:lnTo>
                  <a:lnTo>
                    <a:pt x="138074" y="15532"/>
                  </a:lnTo>
                  <a:close/>
                </a:path>
                <a:path w="286385" h="130810">
                  <a:moveTo>
                    <a:pt x="167347" y="30162"/>
                  </a:moveTo>
                  <a:lnTo>
                    <a:pt x="154546" y="31076"/>
                  </a:lnTo>
                  <a:lnTo>
                    <a:pt x="154546" y="43878"/>
                  </a:lnTo>
                  <a:lnTo>
                    <a:pt x="167347" y="42964"/>
                  </a:lnTo>
                  <a:lnTo>
                    <a:pt x="167347" y="30162"/>
                  </a:lnTo>
                  <a:close/>
                </a:path>
                <a:path w="286385" h="130810">
                  <a:moveTo>
                    <a:pt x="167347" y="11874"/>
                  </a:moveTo>
                  <a:lnTo>
                    <a:pt x="154546" y="12801"/>
                  </a:lnTo>
                  <a:lnTo>
                    <a:pt x="154546" y="26517"/>
                  </a:lnTo>
                  <a:lnTo>
                    <a:pt x="167347" y="25603"/>
                  </a:lnTo>
                  <a:lnTo>
                    <a:pt x="167347" y="11874"/>
                  </a:lnTo>
                  <a:close/>
                </a:path>
                <a:path w="286385" h="130810">
                  <a:moveTo>
                    <a:pt x="184721" y="27432"/>
                  </a:moveTo>
                  <a:lnTo>
                    <a:pt x="171919" y="29248"/>
                  </a:lnTo>
                  <a:lnTo>
                    <a:pt x="171919" y="42964"/>
                  </a:lnTo>
                  <a:lnTo>
                    <a:pt x="184721" y="41148"/>
                  </a:lnTo>
                  <a:lnTo>
                    <a:pt x="184721" y="27432"/>
                  </a:lnTo>
                  <a:close/>
                </a:path>
                <a:path w="286385" h="130810">
                  <a:moveTo>
                    <a:pt x="184721" y="10045"/>
                  </a:moveTo>
                  <a:lnTo>
                    <a:pt x="171919" y="11874"/>
                  </a:lnTo>
                  <a:lnTo>
                    <a:pt x="171919" y="24676"/>
                  </a:lnTo>
                  <a:lnTo>
                    <a:pt x="184721" y="22847"/>
                  </a:lnTo>
                  <a:lnTo>
                    <a:pt x="184721" y="10045"/>
                  </a:lnTo>
                  <a:close/>
                </a:path>
                <a:path w="286385" h="130810">
                  <a:moveTo>
                    <a:pt x="202082" y="26517"/>
                  </a:moveTo>
                  <a:lnTo>
                    <a:pt x="189280" y="27432"/>
                  </a:lnTo>
                  <a:lnTo>
                    <a:pt x="189280" y="40233"/>
                  </a:lnTo>
                  <a:lnTo>
                    <a:pt x="202082" y="39319"/>
                  </a:lnTo>
                  <a:lnTo>
                    <a:pt x="202082" y="26517"/>
                  </a:lnTo>
                  <a:close/>
                </a:path>
                <a:path w="286385" h="130810">
                  <a:moveTo>
                    <a:pt x="202082" y="9131"/>
                  </a:moveTo>
                  <a:lnTo>
                    <a:pt x="189280" y="10045"/>
                  </a:lnTo>
                  <a:lnTo>
                    <a:pt x="189280" y="22847"/>
                  </a:lnTo>
                  <a:lnTo>
                    <a:pt x="202082" y="21920"/>
                  </a:lnTo>
                  <a:lnTo>
                    <a:pt x="202082" y="9131"/>
                  </a:lnTo>
                  <a:close/>
                </a:path>
                <a:path w="286385" h="130810">
                  <a:moveTo>
                    <a:pt x="219468" y="24676"/>
                  </a:moveTo>
                  <a:lnTo>
                    <a:pt x="205752" y="25603"/>
                  </a:lnTo>
                  <a:lnTo>
                    <a:pt x="205752" y="39319"/>
                  </a:lnTo>
                  <a:lnTo>
                    <a:pt x="219468" y="37477"/>
                  </a:lnTo>
                  <a:lnTo>
                    <a:pt x="219468" y="24676"/>
                  </a:lnTo>
                  <a:close/>
                </a:path>
                <a:path w="286385" h="130810">
                  <a:moveTo>
                    <a:pt x="219468" y="6400"/>
                  </a:moveTo>
                  <a:lnTo>
                    <a:pt x="205752" y="8229"/>
                  </a:lnTo>
                  <a:lnTo>
                    <a:pt x="205752" y="21031"/>
                  </a:lnTo>
                  <a:lnTo>
                    <a:pt x="219468" y="20116"/>
                  </a:lnTo>
                  <a:lnTo>
                    <a:pt x="219468" y="6400"/>
                  </a:lnTo>
                  <a:close/>
                </a:path>
                <a:path w="286385" h="130810">
                  <a:moveTo>
                    <a:pt x="235915" y="22847"/>
                  </a:moveTo>
                  <a:lnTo>
                    <a:pt x="223113" y="23761"/>
                  </a:lnTo>
                  <a:lnTo>
                    <a:pt x="223113" y="36563"/>
                  </a:lnTo>
                  <a:lnTo>
                    <a:pt x="235915" y="35648"/>
                  </a:lnTo>
                  <a:lnTo>
                    <a:pt x="235915" y="22847"/>
                  </a:lnTo>
                  <a:close/>
                </a:path>
                <a:path w="286385" h="130810">
                  <a:moveTo>
                    <a:pt x="235915" y="5486"/>
                  </a:moveTo>
                  <a:lnTo>
                    <a:pt x="223113" y="6400"/>
                  </a:lnTo>
                  <a:lnTo>
                    <a:pt x="223113" y="20116"/>
                  </a:lnTo>
                  <a:lnTo>
                    <a:pt x="235915" y="18275"/>
                  </a:lnTo>
                  <a:lnTo>
                    <a:pt x="235915" y="5486"/>
                  </a:lnTo>
                  <a:close/>
                </a:path>
                <a:path w="286385" h="130810">
                  <a:moveTo>
                    <a:pt x="253301" y="21031"/>
                  </a:moveTo>
                  <a:lnTo>
                    <a:pt x="239585" y="22847"/>
                  </a:lnTo>
                  <a:lnTo>
                    <a:pt x="239585" y="35648"/>
                  </a:lnTo>
                  <a:lnTo>
                    <a:pt x="253301" y="33832"/>
                  </a:lnTo>
                  <a:lnTo>
                    <a:pt x="253301" y="21031"/>
                  </a:lnTo>
                  <a:close/>
                </a:path>
                <a:path w="286385" h="130810">
                  <a:moveTo>
                    <a:pt x="253301" y="3644"/>
                  </a:moveTo>
                  <a:lnTo>
                    <a:pt x="239585" y="4559"/>
                  </a:lnTo>
                  <a:lnTo>
                    <a:pt x="239585" y="18275"/>
                  </a:lnTo>
                  <a:lnTo>
                    <a:pt x="253301" y="16446"/>
                  </a:lnTo>
                  <a:lnTo>
                    <a:pt x="253301" y="3644"/>
                  </a:lnTo>
                  <a:close/>
                </a:path>
                <a:path w="286385" h="130810">
                  <a:moveTo>
                    <a:pt x="269760" y="19202"/>
                  </a:moveTo>
                  <a:lnTo>
                    <a:pt x="256959" y="20116"/>
                  </a:lnTo>
                  <a:lnTo>
                    <a:pt x="256959" y="32918"/>
                  </a:lnTo>
                  <a:lnTo>
                    <a:pt x="269760" y="32918"/>
                  </a:lnTo>
                  <a:lnTo>
                    <a:pt x="269760" y="19202"/>
                  </a:lnTo>
                  <a:close/>
                </a:path>
                <a:path w="286385" h="130810">
                  <a:moveTo>
                    <a:pt x="269760" y="1828"/>
                  </a:moveTo>
                  <a:lnTo>
                    <a:pt x="256959" y="2730"/>
                  </a:lnTo>
                  <a:lnTo>
                    <a:pt x="256959" y="16446"/>
                  </a:lnTo>
                  <a:lnTo>
                    <a:pt x="269760" y="15532"/>
                  </a:lnTo>
                  <a:lnTo>
                    <a:pt x="269760" y="1828"/>
                  </a:lnTo>
                  <a:close/>
                </a:path>
                <a:path w="286385" h="130810">
                  <a:moveTo>
                    <a:pt x="286207" y="0"/>
                  </a:moveTo>
                  <a:lnTo>
                    <a:pt x="274320" y="1828"/>
                  </a:lnTo>
                  <a:lnTo>
                    <a:pt x="274320" y="14630"/>
                  </a:lnTo>
                  <a:lnTo>
                    <a:pt x="286207" y="12801"/>
                  </a:lnTo>
                  <a:lnTo>
                    <a:pt x="2862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609403" y="5785764"/>
              <a:ext cx="132080" cy="114300"/>
            </a:xfrm>
            <a:custGeom>
              <a:avLst/>
              <a:gdLst/>
              <a:ahLst/>
              <a:cxnLst/>
              <a:rect l="l" t="t" r="r" b="b"/>
              <a:pathLst>
                <a:path w="132079" h="114300">
                  <a:moveTo>
                    <a:pt x="12801" y="99669"/>
                  </a:moveTo>
                  <a:lnTo>
                    <a:pt x="0" y="100584"/>
                  </a:lnTo>
                  <a:lnTo>
                    <a:pt x="0" y="114300"/>
                  </a:lnTo>
                  <a:lnTo>
                    <a:pt x="12801" y="113385"/>
                  </a:lnTo>
                  <a:lnTo>
                    <a:pt x="12801" y="99669"/>
                  </a:lnTo>
                  <a:close/>
                </a:path>
                <a:path w="132079" h="114300">
                  <a:moveTo>
                    <a:pt x="12801" y="82270"/>
                  </a:moveTo>
                  <a:lnTo>
                    <a:pt x="0" y="84112"/>
                  </a:lnTo>
                  <a:lnTo>
                    <a:pt x="0" y="96913"/>
                  </a:lnTo>
                  <a:lnTo>
                    <a:pt x="12801" y="95097"/>
                  </a:lnTo>
                  <a:lnTo>
                    <a:pt x="12801" y="82270"/>
                  </a:lnTo>
                  <a:close/>
                </a:path>
                <a:path w="132079" h="114300">
                  <a:moveTo>
                    <a:pt x="12801" y="64909"/>
                  </a:moveTo>
                  <a:lnTo>
                    <a:pt x="0" y="65824"/>
                  </a:lnTo>
                  <a:lnTo>
                    <a:pt x="0" y="79552"/>
                  </a:lnTo>
                  <a:lnTo>
                    <a:pt x="12801" y="77711"/>
                  </a:lnTo>
                  <a:lnTo>
                    <a:pt x="12801" y="64909"/>
                  </a:lnTo>
                  <a:close/>
                </a:path>
                <a:path w="132079" h="114300">
                  <a:moveTo>
                    <a:pt x="12801" y="46634"/>
                  </a:moveTo>
                  <a:lnTo>
                    <a:pt x="0" y="48437"/>
                  </a:lnTo>
                  <a:lnTo>
                    <a:pt x="0" y="61264"/>
                  </a:lnTo>
                  <a:lnTo>
                    <a:pt x="12801" y="60350"/>
                  </a:lnTo>
                  <a:lnTo>
                    <a:pt x="12801" y="46634"/>
                  </a:lnTo>
                  <a:close/>
                </a:path>
                <a:path w="132079" h="114300">
                  <a:moveTo>
                    <a:pt x="12801" y="30162"/>
                  </a:moveTo>
                  <a:lnTo>
                    <a:pt x="0" y="31076"/>
                  </a:lnTo>
                  <a:lnTo>
                    <a:pt x="0" y="43878"/>
                  </a:lnTo>
                  <a:lnTo>
                    <a:pt x="12801" y="42964"/>
                  </a:lnTo>
                  <a:lnTo>
                    <a:pt x="12801" y="30162"/>
                  </a:lnTo>
                  <a:close/>
                </a:path>
                <a:path w="132079" h="114300">
                  <a:moveTo>
                    <a:pt x="12801" y="11874"/>
                  </a:moveTo>
                  <a:lnTo>
                    <a:pt x="0" y="12801"/>
                  </a:lnTo>
                  <a:lnTo>
                    <a:pt x="0" y="26517"/>
                  </a:lnTo>
                  <a:lnTo>
                    <a:pt x="12801" y="25603"/>
                  </a:lnTo>
                  <a:lnTo>
                    <a:pt x="12801" y="11874"/>
                  </a:lnTo>
                  <a:close/>
                </a:path>
                <a:path w="132079" h="114300">
                  <a:moveTo>
                    <a:pt x="30175" y="97828"/>
                  </a:moveTo>
                  <a:lnTo>
                    <a:pt x="17373" y="99669"/>
                  </a:lnTo>
                  <a:lnTo>
                    <a:pt x="17373" y="112458"/>
                  </a:lnTo>
                  <a:lnTo>
                    <a:pt x="30175" y="110629"/>
                  </a:lnTo>
                  <a:lnTo>
                    <a:pt x="30175" y="97828"/>
                  </a:lnTo>
                  <a:close/>
                </a:path>
                <a:path w="132079" h="114300">
                  <a:moveTo>
                    <a:pt x="30175" y="80467"/>
                  </a:moveTo>
                  <a:lnTo>
                    <a:pt x="17373" y="81381"/>
                  </a:lnTo>
                  <a:lnTo>
                    <a:pt x="17373" y="95097"/>
                  </a:lnTo>
                  <a:lnTo>
                    <a:pt x="30175" y="94183"/>
                  </a:lnTo>
                  <a:lnTo>
                    <a:pt x="30175" y="80467"/>
                  </a:lnTo>
                  <a:close/>
                </a:path>
                <a:path w="132079" h="114300">
                  <a:moveTo>
                    <a:pt x="30175" y="63106"/>
                  </a:moveTo>
                  <a:lnTo>
                    <a:pt x="17373" y="63995"/>
                  </a:lnTo>
                  <a:lnTo>
                    <a:pt x="17373" y="76796"/>
                  </a:lnTo>
                  <a:lnTo>
                    <a:pt x="30175" y="75869"/>
                  </a:lnTo>
                  <a:lnTo>
                    <a:pt x="30175" y="63106"/>
                  </a:lnTo>
                  <a:close/>
                </a:path>
                <a:path w="132079" h="114300">
                  <a:moveTo>
                    <a:pt x="30175" y="45707"/>
                  </a:moveTo>
                  <a:lnTo>
                    <a:pt x="17373" y="46634"/>
                  </a:lnTo>
                  <a:lnTo>
                    <a:pt x="17373" y="60350"/>
                  </a:lnTo>
                  <a:lnTo>
                    <a:pt x="30175" y="58508"/>
                  </a:lnTo>
                  <a:lnTo>
                    <a:pt x="30175" y="45707"/>
                  </a:lnTo>
                  <a:close/>
                </a:path>
                <a:path w="132079" h="114300">
                  <a:moveTo>
                    <a:pt x="30175" y="27432"/>
                  </a:moveTo>
                  <a:lnTo>
                    <a:pt x="17373" y="29248"/>
                  </a:lnTo>
                  <a:lnTo>
                    <a:pt x="17373" y="42964"/>
                  </a:lnTo>
                  <a:lnTo>
                    <a:pt x="30175" y="41148"/>
                  </a:lnTo>
                  <a:lnTo>
                    <a:pt x="30175" y="27432"/>
                  </a:lnTo>
                  <a:close/>
                </a:path>
                <a:path w="132079" h="114300">
                  <a:moveTo>
                    <a:pt x="30175" y="10045"/>
                  </a:moveTo>
                  <a:lnTo>
                    <a:pt x="17373" y="11874"/>
                  </a:lnTo>
                  <a:lnTo>
                    <a:pt x="17373" y="24676"/>
                  </a:lnTo>
                  <a:lnTo>
                    <a:pt x="30175" y="22847"/>
                  </a:lnTo>
                  <a:lnTo>
                    <a:pt x="30175" y="10045"/>
                  </a:lnTo>
                  <a:close/>
                </a:path>
                <a:path w="132079" h="114300">
                  <a:moveTo>
                    <a:pt x="47536" y="96012"/>
                  </a:moveTo>
                  <a:lnTo>
                    <a:pt x="34734" y="96913"/>
                  </a:lnTo>
                  <a:lnTo>
                    <a:pt x="34734" y="110629"/>
                  </a:lnTo>
                  <a:lnTo>
                    <a:pt x="47536" y="108788"/>
                  </a:lnTo>
                  <a:lnTo>
                    <a:pt x="47536" y="96012"/>
                  </a:lnTo>
                  <a:close/>
                </a:path>
                <a:path w="132079" h="114300">
                  <a:moveTo>
                    <a:pt x="47536" y="78625"/>
                  </a:moveTo>
                  <a:lnTo>
                    <a:pt x="34734" y="80467"/>
                  </a:lnTo>
                  <a:lnTo>
                    <a:pt x="34734" y="93268"/>
                  </a:lnTo>
                  <a:lnTo>
                    <a:pt x="47536" y="91427"/>
                  </a:lnTo>
                  <a:lnTo>
                    <a:pt x="47536" y="78625"/>
                  </a:lnTo>
                  <a:close/>
                </a:path>
                <a:path w="132079" h="114300">
                  <a:moveTo>
                    <a:pt x="47536" y="60350"/>
                  </a:moveTo>
                  <a:lnTo>
                    <a:pt x="34734" y="62153"/>
                  </a:lnTo>
                  <a:lnTo>
                    <a:pt x="34734" y="75869"/>
                  </a:lnTo>
                  <a:lnTo>
                    <a:pt x="47536" y="74066"/>
                  </a:lnTo>
                  <a:lnTo>
                    <a:pt x="47536" y="60350"/>
                  </a:lnTo>
                  <a:close/>
                </a:path>
                <a:path w="132079" h="114300">
                  <a:moveTo>
                    <a:pt x="47536" y="43878"/>
                  </a:moveTo>
                  <a:lnTo>
                    <a:pt x="34734" y="44792"/>
                  </a:lnTo>
                  <a:lnTo>
                    <a:pt x="34734" y="57594"/>
                  </a:lnTo>
                  <a:lnTo>
                    <a:pt x="47536" y="56680"/>
                  </a:lnTo>
                  <a:lnTo>
                    <a:pt x="47536" y="43878"/>
                  </a:lnTo>
                  <a:close/>
                </a:path>
                <a:path w="132079" h="114300">
                  <a:moveTo>
                    <a:pt x="47536" y="26517"/>
                  </a:moveTo>
                  <a:lnTo>
                    <a:pt x="34734" y="27432"/>
                  </a:lnTo>
                  <a:lnTo>
                    <a:pt x="34734" y="40233"/>
                  </a:lnTo>
                  <a:lnTo>
                    <a:pt x="47536" y="39319"/>
                  </a:lnTo>
                  <a:lnTo>
                    <a:pt x="47536" y="26517"/>
                  </a:lnTo>
                  <a:close/>
                </a:path>
                <a:path w="132079" h="114300">
                  <a:moveTo>
                    <a:pt x="47536" y="9131"/>
                  </a:moveTo>
                  <a:lnTo>
                    <a:pt x="34734" y="10045"/>
                  </a:lnTo>
                  <a:lnTo>
                    <a:pt x="34734" y="22847"/>
                  </a:lnTo>
                  <a:lnTo>
                    <a:pt x="47536" y="21920"/>
                  </a:lnTo>
                  <a:lnTo>
                    <a:pt x="47536" y="9131"/>
                  </a:lnTo>
                  <a:close/>
                </a:path>
                <a:path w="132079" h="114300">
                  <a:moveTo>
                    <a:pt x="64922" y="94183"/>
                  </a:moveTo>
                  <a:lnTo>
                    <a:pt x="51206" y="95097"/>
                  </a:lnTo>
                  <a:lnTo>
                    <a:pt x="51206" y="108788"/>
                  </a:lnTo>
                  <a:lnTo>
                    <a:pt x="64922" y="106984"/>
                  </a:lnTo>
                  <a:lnTo>
                    <a:pt x="64922" y="94183"/>
                  </a:lnTo>
                  <a:close/>
                </a:path>
                <a:path w="132079" h="114300">
                  <a:moveTo>
                    <a:pt x="64922" y="76796"/>
                  </a:moveTo>
                  <a:lnTo>
                    <a:pt x="51206" y="77711"/>
                  </a:lnTo>
                  <a:lnTo>
                    <a:pt x="51206" y="90512"/>
                  </a:lnTo>
                  <a:lnTo>
                    <a:pt x="64922" y="89623"/>
                  </a:lnTo>
                  <a:lnTo>
                    <a:pt x="64922" y="76796"/>
                  </a:lnTo>
                  <a:close/>
                </a:path>
                <a:path w="132079" h="114300">
                  <a:moveTo>
                    <a:pt x="64922" y="59436"/>
                  </a:moveTo>
                  <a:lnTo>
                    <a:pt x="51206" y="60350"/>
                  </a:lnTo>
                  <a:lnTo>
                    <a:pt x="51206" y="74066"/>
                  </a:lnTo>
                  <a:lnTo>
                    <a:pt x="64922" y="72224"/>
                  </a:lnTo>
                  <a:lnTo>
                    <a:pt x="64922" y="59436"/>
                  </a:lnTo>
                  <a:close/>
                </a:path>
                <a:path w="132079" h="114300">
                  <a:moveTo>
                    <a:pt x="64922" y="42037"/>
                  </a:moveTo>
                  <a:lnTo>
                    <a:pt x="51206" y="43878"/>
                  </a:lnTo>
                  <a:lnTo>
                    <a:pt x="51206" y="56680"/>
                  </a:lnTo>
                  <a:lnTo>
                    <a:pt x="64922" y="54864"/>
                  </a:lnTo>
                  <a:lnTo>
                    <a:pt x="64922" y="42037"/>
                  </a:lnTo>
                  <a:close/>
                </a:path>
                <a:path w="132079" h="114300">
                  <a:moveTo>
                    <a:pt x="64922" y="24676"/>
                  </a:moveTo>
                  <a:lnTo>
                    <a:pt x="51206" y="25603"/>
                  </a:lnTo>
                  <a:lnTo>
                    <a:pt x="51206" y="39319"/>
                  </a:lnTo>
                  <a:lnTo>
                    <a:pt x="64922" y="37477"/>
                  </a:lnTo>
                  <a:lnTo>
                    <a:pt x="64922" y="24676"/>
                  </a:lnTo>
                  <a:close/>
                </a:path>
                <a:path w="132079" h="114300">
                  <a:moveTo>
                    <a:pt x="64922" y="6400"/>
                  </a:moveTo>
                  <a:lnTo>
                    <a:pt x="51206" y="8229"/>
                  </a:lnTo>
                  <a:lnTo>
                    <a:pt x="51206" y="21031"/>
                  </a:lnTo>
                  <a:lnTo>
                    <a:pt x="64922" y="20116"/>
                  </a:lnTo>
                  <a:lnTo>
                    <a:pt x="64922" y="6400"/>
                  </a:lnTo>
                  <a:close/>
                </a:path>
                <a:path w="132079" h="114300">
                  <a:moveTo>
                    <a:pt x="81368" y="92341"/>
                  </a:moveTo>
                  <a:lnTo>
                    <a:pt x="68567" y="94183"/>
                  </a:lnTo>
                  <a:lnTo>
                    <a:pt x="68567" y="106984"/>
                  </a:lnTo>
                  <a:lnTo>
                    <a:pt x="81368" y="105143"/>
                  </a:lnTo>
                  <a:lnTo>
                    <a:pt x="81368" y="92341"/>
                  </a:lnTo>
                  <a:close/>
                </a:path>
                <a:path w="132079" h="114300">
                  <a:moveTo>
                    <a:pt x="81368" y="74980"/>
                  </a:moveTo>
                  <a:lnTo>
                    <a:pt x="68567" y="76796"/>
                  </a:lnTo>
                  <a:lnTo>
                    <a:pt x="68567" y="89623"/>
                  </a:lnTo>
                  <a:lnTo>
                    <a:pt x="81368" y="87782"/>
                  </a:lnTo>
                  <a:lnTo>
                    <a:pt x="81368" y="74980"/>
                  </a:lnTo>
                  <a:close/>
                </a:path>
                <a:path w="132079" h="114300">
                  <a:moveTo>
                    <a:pt x="81368" y="56680"/>
                  </a:moveTo>
                  <a:lnTo>
                    <a:pt x="68567" y="58508"/>
                  </a:lnTo>
                  <a:lnTo>
                    <a:pt x="68567" y="72224"/>
                  </a:lnTo>
                  <a:lnTo>
                    <a:pt x="81368" y="70396"/>
                  </a:lnTo>
                  <a:lnTo>
                    <a:pt x="81368" y="56680"/>
                  </a:lnTo>
                  <a:close/>
                </a:path>
                <a:path w="132079" h="114300">
                  <a:moveTo>
                    <a:pt x="81368" y="40233"/>
                  </a:moveTo>
                  <a:lnTo>
                    <a:pt x="68567" y="41148"/>
                  </a:lnTo>
                  <a:lnTo>
                    <a:pt x="68567" y="53949"/>
                  </a:lnTo>
                  <a:lnTo>
                    <a:pt x="81368" y="53949"/>
                  </a:lnTo>
                  <a:lnTo>
                    <a:pt x="81368" y="40233"/>
                  </a:lnTo>
                  <a:close/>
                </a:path>
                <a:path w="132079" h="114300">
                  <a:moveTo>
                    <a:pt x="81368" y="22847"/>
                  </a:moveTo>
                  <a:lnTo>
                    <a:pt x="68567" y="23761"/>
                  </a:lnTo>
                  <a:lnTo>
                    <a:pt x="68567" y="36563"/>
                  </a:lnTo>
                  <a:lnTo>
                    <a:pt x="81368" y="35648"/>
                  </a:lnTo>
                  <a:lnTo>
                    <a:pt x="81368" y="22847"/>
                  </a:lnTo>
                  <a:close/>
                </a:path>
                <a:path w="132079" h="114300">
                  <a:moveTo>
                    <a:pt x="81368" y="5486"/>
                  </a:moveTo>
                  <a:lnTo>
                    <a:pt x="68567" y="6400"/>
                  </a:lnTo>
                  <a:lnTo>
                    <a:pt x="68567" y="20116"/>
                  </a:lnTo>
                  <a:lnTo>
                    <a:pt x="81368" y="18275"/>
                  </a:lnTo>
                  <a:lnTo>
                    <a:pt x="81368" y="5486"/>
                  </a:lnTo>
                  <a:close/>
                </a:path>
                <a:path w="132079" h="114300">
                  <a:moveTo>
                    <a:pt x="98755" y="90512"/>
                  </a:moveTo>
                  <a:lnTo>
                    <a:pt x="85039" y="91427"/>
                  </a:lnTo>
                  <a:lnTo>
                    <a:pt x="85039" y="104228"/>
                  </a:lnTo>
                  <a:lnTo>
                    <a:pt x="98755" y="103314"/>
                  </a:lnTo>
                  <a:lnTo>
                    <a:pt x="98755" y="90512"/>
                  </a:lnTo>
                  <a:close/>
                </a:path>
                <a:path w="132079" h="114300">
                  <a:moveTo>
                    <a:pt x="98755" y="73152"/>
                  </a:moveTo>
                  <a:lnTo>
                    <a:pt x="85039" y="74066"/>
                  </a:lnTo>
                  <a:lnTo>
                    <a:pt x="85039" y="86868"/>
                  </a:lnTo>
                  <a:lnTo>
                    <a:pt x="98755" y="85940"/>
                  </a:lnTo>
                  <a:lnTo>
                    <a:pt x="98755" y="73152"/>
                  </a:lnTo>
                  <a:close/>
                </a:path>
                <a:path w="132079" h="114300">
                  <a:moveTo>
                    <a:pt x="98755" y="55765"/>
                  </a:moveTo>
                  <a:lnTo>
                    <a:pt x="85039" y="56680"/>
                  </a:lnTo>
                  <a:lnTo>
                    <a:pt x="85039" y="70396"/>
                  </a:lnTo>
                  <a:lnTo>
                    <a:pt x="98755" y="68554"/>
                  </a:lnTo>
                  <a:lnTo>
                    <a:pt x="98755" y="55765"/>
                  </a:lnTo>
                  <a:close/>
                </a:path>
                <a:path w="132079" h="114300">
                  <a:moveTo>
                    <a:pt x="98755" y="38392"/>
                  </a:moveTo>
                  <a:lnTo>
                    <a:pt x="85039" y="40233"/>
                  </a:lnTo>
                  <a:lnTo>
                    <a:pt x="85039" y="53035"/>
                  </a:lnTo>
                  <a:lnTo>
                    <a:pt x="98755" y="51193"/>
                  </a:lnTo>
                  <a:lnTo>
                    <a:pt x="98755" y="38392"/>
                  </a:lnTo>
                  <a:close/>
                </a:path>
                <a:path w="132079" h="114300">
                  <a:moveTo>
                    <a:pt x="98755" y="21031"/>
                  </a:moveTo>
                  <a:lnTo>
                    <a:pt x="85039" y="22847"/>
                  </a:lnTo>
                  <a:lnTo>
                    <a:pt x="85039" y="35648"/>
                  </a:lnTo>
                  <a:lnTo>
                    <a:pt x="98755" y="33832"/>
                  </a:lnTo>
                  <a:lnTo>
                    <a:pt x="98755" y="21031"/>
                  </a:lnTo>
                  <a:close/>
                </a:path>
                <a:path w="132079" h="114300">
                  <a:moveTo>
                    <a:pt x="98755" y="3644"/>
                  </a:moveTo>
                  <a:lnTo>
                    <a:pt x="85039" y="4559"/>
                  </a:lnTo>
                  <a:lnTo>
                    <a:pt x="85039" y="18275"/>
                  </a:lnTo>
                  <a:lnTo>
                    <a:pt x="98755" y="16446"/>
                  </a:lnTo>
                  <a:lnTo>
                    <a:pt x="98755" y="3644"/>
                  </a:lnTo>
                  <a:close/>
                </a:path>
                <a:path w="132079" h="114300">
                  <a:moveTo>
                    <a:pt x="115214" y="88671"/>
                  </a:moveTo>
                  <a:lnTo>
                    <a:pt x="102412" y="90512"/>
                  </a:lnTo>
                  <a:lnTo>
                    <a:pt x="102412" y="103314"/>
                  </a:lnTo>
                  <a:lnTo>
                    <a:pt x="115214" y="101498"/>
                  </a:lnTo>
                  <a:lnTo>
                    <a:pt x="115214" y="88671"/>
                  </a:lnTo>
                  <a:close/>
                </a:path>
                <a:path w="132079" h="114300">
                  <a:moveTo>
                    <a:pt x="115214" y="71310"/>
                  </a:moveTo>
                  <a:lnTo>
                    <a:pt x="102412" y="72224"/>
                  </a:lnTo>
                  <a:lnTo>
                    <a:pt x="102412" y="85940"/>
                  </a:lnTo>
                  <a:lnTo>
                    <a:pt x="115214" y="84112"/>
                  </a:lnTo>
                  <a:lnTo>
                    <a:pt x="115214" y="71310"/>
                  </a:lnTo>
                  <a:close/>
                </a:path>
                <a:path w="132079" h="114300">
                  <a:moveTo>
                    <a:pt x="115214" y="53949"/>
                  </a:moveTo>
                  <a:lnTo>
                    <a:pt x="102412" y="54864"/>
                  </a:lnTo>
                  <a:lnTo>
                    <a:pt x="102412" y="68554"/>
                  </a:lnTo>
                  <a:lnTo>
                    <a:pt x="115214" y="66751"/>
                  </a:lnTo>
                  <a:lnTo>
                    <a:pt x="115214" y="53949"/>
                  </a:lnTo>
                  <a:close/>
                </a:path>
                <a:path w="132079" h="114300">
                  <a:moveTo>
                    <a:pt x="115214" y="36563"/>
                  </a:moveTo>
                  <a:lnTo>
                    <a:pt x="102412" y="37477"/>
                  </a:lnTo>
                  <a:lnTo>
                    <a:pt x="102412" y="50279"/>
                  </a:lnTo>
                  <a:lnTo>
                    <a:pt x="115214" y="50279"/>
                  </a:lnTo>
                  <a:lnTo>
                    <a:pt x="115214" y="36563"/>
                  </a:lnTo>
                  <a:close/>
                </a:path>
                <a:path w="132079" h="114300">
                  <a:moveTo>
                    <a:pt x="115214" y="19202"/>
                  </a:moveTo>
                  <a:lnTo>
                    <a:pt x="102412" y="20116"/>
                  </a:lnTo>
                  <a:lnTo>
                    <a:pt x="102412" y="32918"/>
                  </a:lnTo>
                  <a:lnTo>
                    <a:pt x="115214" y="32918"/>
                  </a:lnTo>
                  <a:lnTo>
                    <a:pt x="115214" y="19202"/>
                  </a:lnTo>
                  <a:close/>
                </a:path>
                <a:path w="132079" h="114300">
                  <a:moveTo>
                    <a:pt x="115214" y="1828"/>
                  </a:moveTo>
                  <a:lnTo>
                    <a:pt x="102412" y="2730"/>
                  </a:lnTo>
                  <a:lnTo>
                    <a:pt x="102412" y="16446"/>
                  </a:lnTo>
                  <a:lnTo>
                    <a:pt x="115214" y="15532"/>
                  </a:lnTo>
                  <a:lnTo>
                    <a:pt x="115214" y="1828"/>
                  </a:lnTo>
                  <a:close/>
                </a:path>
                <a:path w="132079" h="114300">
                  <a:moveTo>
                    <a:pt x="131660" y="86868"/>
                  </a:moveTo>
                  <a:lnTo>
                    <a:pt x="119773" y="87782"/>
                  </a:lnTo>
                  <a:lnTo>
                    <a:pt x="119773" y="100584"/>
                  </a:lnTo>
                  <a:lnTo>
                    <a:pt x="131660" y="99669"/>
                  </a:lnTo>
                  <a:lnTo>
                    <a:pt x="131660" y="86868"/>
                  </a:lnTo>
                  <a:close/>
                </a:path>
                <a:path w="132079" h="114300">
                  <a:moveTo>
                    <a:pt x="131660" y="69507"/>
                  </a:moveTo>
                  <a:lnTo>
                    <a:pt x="119773" y="70396"/>
                  </a:lnTo>
                  <a:lnTo>
                    <a:pt x="119773" y="84112"/>
                  </a:lnTo>
                  <a:lnTo>
                    <a:pt x="131660" y="82270"/>
                  </a:lnTo>
                  <a:lnTo>
                    <a:pt x="131660" y="69507"/>
                  </a:lnTo>
                  <a:close/>
                </a:path>
                <a:path w="132079" h="114300">
                  <a:moveTo>
                    <a:pt x="131660" y="52108"/>
                  </a:moveTo>
                  <a:lnTo>
                    <a:pt x="119773" y="53949"/>
                  </a:lnTo>
                  <a:lnTo>
                    <a:pt x="119773" y="66751"/>
                  </a:lnTo>
                  <a:lnTo>
                    <a:pt x="131660" y="64909"/>
                  </a:lnTo>
                  <a:lnTo>
                    <a:pt x="131660" y="52108"/>
                  </a:lnTo>
                  <a:close/>
                </a:path>
                <a:path w="132079" h="114300">
                  <a:moveTo>
                    <a:pt x="131660" y="34747"/>
                  </a:moveTo>
                  <a:lnTo>
                    <a:pt x="119773" y="36563"/>
                  </a:lnTo>
                  <a:lnTo>
                    <a:pt x="119773" y="49364"/>
                  </a:lnTo>
                  <a:lnTo>
                    <a:pt x="131660" y="47548"/>
                  </a:lnTo>
                  <a:lnTo>
                    <a:pt x="131660" y="34747"/>
                  </a:lnTo>
                  <a:close/>
                </a:path>
                <a:path w="132079" h="114300">
                  <a:moveTo>
                    <a:pt x="131660" y="17360"/>
                  </a:moveTo>
                  <a:lnTo>
                    <a:pt x="119773" y="19202"/>
                  </a:lnTo>
                  <a:lnTo>
                    <a:pt x="119773" y="31991"/>
                  </a:lnTo>
                  <a:lnTo>
                    <a:pt x="131660" y="30162"/>
                  </a:lnTo>
                  <a:lnTo>
                    <a:pt x="131660" y="17360"/>
                  </a:lnTo>
                  <a:close/>
                </a:path>
                <a:path w="132079" h="114300">
                  <a:moveTo>
                    <a:pt x="131660" y="0"/>
                  </a:moveTo>
                  <a:lnTo>
                    <a:pt x="119773" y="1828"/>
                  </a:lnTo>
                  <a:lnTo>
                    <a:pt x="119773" y="14630"/>
                  </a:lnTo>
                  <a:lnTo>
                    <a:pt x="131660" y="12801"/>
                  </a:lnTo>
                  <a:lnTo>
                    <a:pt x="13166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609403" y="5772048"/>
              <a:ext cx="277495" cy="128270"/>
            </a:xfrm>
            <a:custGeom>
              <a:avLst/>
              <a:gdLst/>
              <a:ahLst/>
              <a:cxnLst/>
              <a:rect l="l" t="t" r="r" b="b"/>
              <a:pathLst>
                <a:path w="277495" h="128270">
                  <a:moveTo>
                    <a:pt x="12801" y="113385"/>
                  </a:moveTo>
                  <a:lnTo>
                    <a:pt x="0" y="114300"/>
                  </a:lnTo>
                  <a:lnTo>
                    <a:pt x="0" y="128016"/>
                  </a:lnTo>
                  <a:lnTo>
                    <a:pt x="12801" y="127101"/>
                  </a:lnTo>
                  <a:lnTo>
                    <a:pt x="12801" y="113385"/>
                  </a:lnTo>
                  <a:close/>
                </a:path>
                <a:path w="277495" h="128270">
                  <a:moveTo>
                    <a:pt x="12801" y="95986"/>
                  </a:moveTo>
                  <a:lnTo>
                    <a:pt x="0" y="97828"/>
                  </a:lnTo>
                  <a:lnTo>
                    <a:pt x="0" y="110629"/>
                  </a:lnTo>
                  <a:lnTo>
                    <a:pt x="12801" y="108813"/>
                  </a:lnTo>
                  <a:lnTo>
                    <a:pt x="12801" y="95986"/>
                  </a:lnTo>
                  <a:close/>
                </a:path>
                <a:path w="277495" h="128270">
                  <a:moveTo>
                    <a:pt x="30175" y="111544"/>
                  </a:moveTo>
                  <a:lnTo>
                    <a:pt x="17373" y="113385"/>
                  </a:lnTo>
                  <a:lnTo>
                    <a:pt x="17373" y="126174"/>
                  </a:lnTo>
                  <a:lnTo>
                    <a:pt x="30175" y="124345"/>
                  </a:lnTo>
                  <a:lnTo>
                    <a:pt x="30175" y="111544"/>
                  </a:lnTo>
                  <a:close/>
                </a:path>
                <a:path w="277495" h="128270">
                  <a:moveTo>
                    <a:pt x="30175" y="94183"/>
                  </a:moveTo>
                  <a:lnTo>
                    <a:pt x="17373" y="95097"/>
                  </a:lnTo>
                  <a:lnTo>
                    <a:pt x="17373" y="108813"/>
                  </a:lnTo>
                  <a:lnTo>
                    <a:pt x="30175" y="107899"/>
                  </a:lnTo>
                  <a:lnTo>
                    <a:pt x="30175" y="94183"/>
                  </a:lnTo>
                  <a:close/>
                </a:path>
                <a:path w="277495" h="128270">
                  <a:moveTo>
                    <a:pt x="47536" y="109728"/>
                  </a:moveTo>
                  <a:lnTo>
                    <a:pt x="34734" y="110629"/>
                  </a:lnTo>
                  <a:lnTo>
                    <a:pt x="34734" y="124345"/>
                  </a:lnTo>
                  <a:lnTo>
                    <a:pt x="47536" y="122504"/>
                  </a:lnTo>
                  <a:lnTo>
                    <a:pt x="47536" y="109728"/>
                  </a:lnTo>
                  <a:close/>
                </a:path>
                <a:path w="277495" h="128270">
                  <a:moveTo>
                    <a:pt x="47536" y="92341"/>
                  </a:moveTo>
                  <a:lnTo>
                    <a:pt x="34734" y="94183"/>
                  </a:lnTo>
                  <a:lnTo>
                    <a:pt x="34734" y="106984"/>
                  </a:lnTo>
                  <a:lnTo>
                    <a:pt x="47536" y="105143"/>
                  </a:lnTo>
                  <a:lnTo>
                    <a:pt x="47536" y="92341"/>
                  </a:lnTo>
                  <a:close/>
                </a:path>
                <a:path w="277495" h="128270">
                  <a:moveTo>
                    <a:pt x="64922" y="107899"/>
                  </a:moveTo>
                  <a:lnTo>
                    <a:pt x="51206" y="108813"/>
                  </a:lnTo>
                  <a:lnTo>
                    <a:pt x="51206" y="122504"/>
                  </a:lnTo>
                  <a:lnTo>
                    <a:pt x="64922" y="120700"/>
                  </a:lnTo>
                  <a:lnTo>
                    <a:pt x="64922" y="107899"/>
                  </a:lnTo>
                  <a:close/>
                </a:path>
                <a:path w="277495" h="128270">
                  <a:moveTo>
                    <a:pt x="64922" y="90512"/>
                  </a:moveTo>
                  <a:lnTo>
                    <a:pt x="51206" y="91427"/>
                  </a:lnTo>
                  <a:lnTo>
                    <a:pt x="51206" y="104228"/>
                  </a:lnTo>
                  <a:lnTo>
                    <a:pt x="64922" y="103339"/>
                  </a:lnTo>
                  <a:lnTo>
                    <a:pt x="64922" y="90512"/>
                  </a:lnTo>
                  <a:close/>
                </a:path>
                <a:path w="277495" h="128270">
                  <a:moveTo>
                    <a:pt x="81368" y="106057"/>
                  </a:moveTo>
                  <a:lnTo>
                    <a:pt x="68567" y="107899"/>
                  </a:lnTo>
                  <a:lnTo>
                    <a:pt x="68567" y="120700"/>
                  </a:lnTo>
                  <a:lnTo>
                    <a:pt x="81368" y="118859"/>
                  </a:lnTo>
                  <a:lnTo>
                    <a:pt x="81368" y="106057"/>
                  </a:lnTo>
                  <a:close/>
                </a:path>
                <a:path w="277495" h="128270">
                  <a:moveTo>
                    <a:pt x="81368" y="88696"/>
                  </a:moveTo>
                  <a:lnTo>
                    <a:pt x="68567" y="90512"/>
                  </a:lnTo>
                  <a:lnTo>
                    <a:pt x="68567" y="103339"/>
                  </a:lnTo>
                  <a:lnTo>
                    <a:pt x="81368" y="101498"/>
                  </a:lnTo>
                  <a:lnTo>
                    <a:pt x="81368" y="88696"/>
                  </a:lnTo>
                  <a:close/>
                </a:path>
                <a:path w="277495" h="128270">
                  <a:moveTo>
                    <a:pt x="81368" y="70396"/>
                  </a:moveTo>
                  <a:lnTo>
                    <a:pt x="68567" y="72224"/>
                  </a:lnTo>
                  <a:lnTo>
                    <a:pt x="68567" y="85940"/>
                  </a:lnTo>
                  <a:lnTo>
                    <a:pt x="81368" y="84112"/>
                  </a:lnTo>
                  <a:lnTo>
                    <a:pt x="81368" y="70396"/>
                  </a:lnTo>
                  <a:close/>
                </a:path>
                <a:path w="277495" h="128270">
                  <a:moveTo>
                    <a:pt x="98755" y="104228"/>
                  </a:moveTo>
                  <a:lnTo>
                    <a:pt x="85039" y="105143"/>
                  </a:lnTo>
                  <a:lnTo>
                    <a:pt x="85039" y="117944"/>
                  </a:lnTo>
                  <a:lnTo>
                    <a:pt x="98755" y="117030"/>
                  </a:lnTo>
                  <a:lnTo>
                    <a:pt x="98755" y="104228"/>
                  </a:lnTo>
                  <a:close/>
                </a:path>
                <a:path w="277495" h="128270">
                  <a:moveTo>
                    <a:pt x="98755" y="86868"/>
                  </a:moveTo>
                  <a:lnTo>
                    <a:pt x="85039" y="87782"/>
                  </a:lnTo>
                  <a:lnTo>
                    <a:pt x="85039" y="100584"/>
                  </a:lnTo>
                  <a:lnTo>
                    <a:pt x="98755" y="99656"/>
                  </a:lnTo>
                  <a:lnTo>
                    <a:pt x="98755" y="86868"/>
                  </a:lnTo>
                  <a:close/>
                </a:path>
                <a:path w="277495" h="128270">
                  <a:moveTo>
                    <a:pt x="98755" y="69481"/>
                  </a:moveTo>
                  <a:lnTo>
                    <a:pt x="85039" y="70396"/>
                  </a:lnTo>
                  <a:lnTo>
                    <a:pt x="85039" y="84112"/>
                  </a:lnTo>
                  <a:lnTo>
                    <a:pt x="98755" y="82270"/>
                  </a:lnTo>
                  <a:lnTo>
                    <a:pt x="98755" y="69481"/>
                  </a:lnTo>
                  <a:close/>
                </a:path>
                <a:path w="277495" h="128270">
                  <a:moveTo>
                    <a:pt x="115214" y="102387"/>
                  </a:moveTo>
                  <a:lnTo>
                    <a:pt x="102412" y="104228"/>
                  </a:lnTo>
                  <a:lnTo>
                    <a:pt x="102412" y="117030"/>
                  </a:lnTo>
                  <a:lnTo>
                    <a:pt x="115214" y="115214"/>
                  </a:lnTo>
                  <a:lnTo>
                    <a:pt x="115214" y="102387"/>
                  </a:lnTo>
                  <a:close/>
                </a:path>
                <a:path w="277495" h="128270">
                  <a:moveTo>
                    <a:pt x="115214" y="85026"/>
                  </a:moveTo>
                  <a:lnTo>
                    <a:pt x="102412" y="85940"/>
                  </a:lnTo>
                  <a:lnTo>
                    <a:pt x="102412" y="99656"/>
                  </a:lnTo>
                  <a:lnTo>
                    <a:pt x="115214" y="97828"/>
                  </a:lnTo>
                  <a:lnTo>
                    <a:pt x="115214" y="85026"/>
                  </a:lnTo>
                  <a:close/>
                </a:path>
                <a:path w="277495" h="128270">
                  <a:moveTo>
                    <a:pt x="115214" y="67665"/>
                  </a:moveTo>
                  <a:lnTo>
                    <a:pt x="102412" y="68580"/>
                  </a:lnTo>
                  <a:lnTo>
                    <a:pt x="102412" y="82270"/>
                  </a:lnTo>
                  <a:lnTo>
                    <a:pt x="115214" y="80467"/>
                  </a:lnTo>
                  <a:lnTo>
                    <a:pt x="115214" y="67665"/>
                  </a:lnTo>
                  <a:close/>
                </a:path>
                <a:path w="277495" h="128270">
                  <a:moveTo>
                    <a:pt x="131660" y="100584"/>
                  </a:moveTo>
                  <a:lnTo>
                    <a:pt x="119773" y="101498"/>
                  </a:lnTo>
                  <a:lnTo>
                    <a:pt x="119773" y="114300"/>
                  </a:lnTo>
                  <a:lnTo>
                    <a:pt x="131660" y="113385"/>
                  </a:lnTo>
                  <a:lnTo>
                    <a:pt x="131660" y="100584"/>
                  </a:lnTo>
                  <a:close/>
                </a:path>
                <a:path w="277495" h="128270">
                  <a:moveTo>
                    <a:pt x="131660" y="83223"/>
                  </a:moveTo>
                  <a:lnTo>
                    <a:pt x="119773" y="84112"/>
                  </a:lnTo>
                  <a:lnTo>
                    <a:pt x="119773" y="97828"/>
                  </a:lnTo>
                  <a:lnTo>
                    <a:pt x="131660" y="95986"/>
                  </a:lnTo>
                  <a:lnTo>
                    <a:pt x="131660" y="83223"/>
                  </a:lnTo>
                  <a:close/>
                </a:path>
                <a:path w="277495" h="128270">
                  <a:moveTo>
                    <a:pt x="131660" y="65824"/>
                  </a:moveTo>
                  <a:lnTo>
                    <a:pt x="119773" y="67665"/>
                  </a:lnTo>
                  <a:lnTo>
                    <a:pt x="119773" y="80467"/>
                  </a:lnTo>
                  <a:lnTo>
                    <a:pt x="131660" y="78625"/>
                  </a:lnTo>
                  <a:lnTo>
                    <a:pt x="131660" y="65824"/>
                  </a:lnTo>
                  <a:close/>
                </a:path>
                <a:path w="277495" h="128270">
                  <a:moveTo>
                    <a:pt x="161836" y="97828"/>
                  </a:moveTo>
                  <a:lnTo>
                    <a:pt x="149034" y="98742"/>
                  </a:lnTo>
                  <a:lnTo>
                    <a:pt x="149034" y="111544"/>
                  </a:lnTo>
                  <a:lnTo>
                    <a:pt x="161836" y="110629"/>
                  </a:lnTo>
                  <a:lnTo>
                    <a:pt x="161836" y="97828"/>
                  </a:lnTo>
                  <a:close/>
                </a:path>
                <a:path w="277495" h="128270">
                  <a:moveTo>
                    <a:pt x="161836" y="80467"/>
                  </a:moveTo>
                  <a:lnTo>
                    <a:pt x="149034" y="81381"/>
                  </a:lnTo>
                  <a:lnTo>
                    <a:pt x="149034" y="94183"/>
                  </a:lnTo>
                  <a:lnTo>
                    <a:pt x="161836" y="93268"/>
                  </a:lnTo>
                  <a:lnTo>
                    <a:pt x="161836" y="80467"/>
                  </a:lnTo>
                  <a:close/>
                </a:path>
                <a:path w="277495" h="128270">
                  <a:moveTo>
                    <a:pt x="161836" y="63080"/>
                  </a:moveTo>
                  <a:lnTo>
                    <a:pt x="149034" y="63995"/>
                  </a:lnTo>
                  <a:lnTo>
                    <a:pt x="149034" y="77711"/>
                  </a:lnTo>
                  <a:lnTo>
                    <a:pt x="161836" y="75869"/>
                  </a:lnTo>
                  <a:lnTo>
                    <a:pt x="161836" y="63080"/>
                  </a:lnTo>
                  <a:close/>
                </a:path>
                <a:path w="277495" h="128270">
                  <a:moveTo>
                    <a:pt x="161836" y="45707"/>
                  </a:moveTo>
                  <a:lnTo>
                    <a:pt x="149034" y="46634"/>
                  </a:lnTo>
                  <a:lnTo>
                    <a:pt x="149034" y="60350"/>
                  </a:lnTo>
                  <a:lnTo>
                    <a:pt x="161836" y="58508"/>
                  </a:lnTo>
                  <a:lnTo>
                    <a:pt x="161836" y="45707"/>
                  </a:lnTo>
                  <a:close/>
                </a:path>
                <a:path w="277495" h="128270">
                  <a:moveTo>
                    <a:pt x="161836" y="28346"/>
                  </a:moveTo>
                  <a:lnTo>
                    <a:pt x="149034" y="30162"/>
                  </a:lnTo>
                  <a:lnTo>
                    <a:pt x="149034" y="42964"/>
                  </a:lnTo>
                  <a:lnTo>
                    <a:pt x="161836" y="41148"/>
                  </a:lnTo>
                  <a:lnTo>
                    <a:pt x="161836" y="28346"/>
                  </a:lnTo>
                  <a:close/>
                </a:path>
                <a:path w="277495" h="128270">
                  <a:moveTo>
                    <a:pt x="161836" y="10960"/>
                  </a:moveTo>
                  <a:lnTo>
                    <a:pt x="149034" y="12801"/>
                  </a:lnTo>
                  <a:lnTo>
                    <a:pt x="149034" y="25590"/>
                  </a:lnTo>
                  <a:lnTo>
                    <a:pt x="161836" y="23761"/>
                  </a:lnTo>
                  <a:lnTo>
                    <a:pt x="161836" y="10960"/>
                  </a:lnTo>
                  <a:close/>
                </a:path>
                <a:path w="277495" h="128270">
                  <a:moveTo>
                    <a:pt x="178295" y="95097"/>
                  </a:moveTo>
                  <a:lnTo>
                    <a:pt x="165493" y="96939"/>
                  </a:lnTo>
                  <a:lnTo>
                    <a:pt x="165493" y="109728"/>
                  </a:lnTo>
                  <a:lnTo>
                    <a:pt x="178295" y="107899"/>
                  </a:lnTo>
                  <a:lnTo>
                    <a:pt x="178295" y="95097"/>
                  </a:lnTo>
                  <a:close/>
                </a:path>
                <a:path w="277495" h="128270">
                  <a:moveTo>
                    <a:pt x="178295" y="77711"/>
                  </a:moveTo>
                  <a:lnTo>
                    <a:pt x="165493" y="79540"/>
                  </a:lnTo>
                  <a:lnTo>
                    <a:pt x="165493" y="92341"/>
                  </a:lnTo>
                  <a:lnTo>
                    <a:pt x="178295" y="90512"/>
                  </a:lnTo>
                  <a:lnTo>
                    <a:pt x="178295" y="77711"/>
                  </a:lnTo>
                  <a:close/>
                </a:path>
                <a:path w="277495" h="128270">
                  <a:moveTo>
                    <a:pt x="178295" y="60350"/>
                  </a:moveTo>
                  <a:lnTo>
                    <a:pt x="165493" y="62153"/>
                  </a:lnTo>
                  <a:lnTo>
                    <a:pt x="165493" y="74980"/>
                  </a:lnTo>
                  <a:lnTo>
                    <a:pt x="178295" y="74066"/>
                  </a:lnTo>
                  <a:lnTo>
                    <a:pt x="178295" y="60350"/>
                  </a:lnTo>
                  <a:close/>
                </a:path>
                <a:path w="277495" h="128270">
                  <a:moveTo>
                    <a:pt x="178295" y="43878"/>
                  </a:moveTo>
                  <a:lnTo>
                    <a:pt x="165493" y="44792"/>
                  </a:lnTo>
                  <a:lnTo>
                    <a:pt x="165493" y="57594"/>
                  </a:lnTo>
                  <a:lnTo>
                    <a:pt x="178295" y="57594"/>
                  </a:lnTo>
                  <a:lnTo>
                    <a:pt x="178295" y="43878"/>
                  </a:lnTo>
                  <a:close/>
                </a:path>
                <a:path w="277495" h="128270">
                  <a:moveTo>
                    <a:pt x="178295" y="26517"/>
                  </a:moveTo>
                  <a:lnTo>
                    <a:pt x="165493" y="27432"/>
                  </a:lnTo>
                  <a:lnTo>
                    <a:pt x="165493" y="40233"/>
                  </a:lnTo>
                  <a:lnTo>
                    <a:pt x="178295" y="40233"/>
                  </a:lnTo>
                  <a:lnTo>
                    <a:pt x="178295" y="26517"/>
                  </a:lnTo>
                  <a:close/>
                </a:path>
                <a:path w="277495" h="128270">
                  <a:moveTo>
                    <a:pt x="178295" y="10045"/>
                  </a:moveTo>
                  <a:lnTo>
                    <a:pt x="165493" y="10045"/>
                  </a:lnTo>
                  <a:lnTo>
                    <a:pt x="165493" y="23761"/>
                  </a:lnTo>
                  <a:lnTo>
                    <a:pt x="178295" y="22847"/>
                  </a:lnTo>
                  <a:lnTo>
                    <a:pt x="178295" y="10045"/>
                  </a:lnTo>
                  <a:close/>
                </a:path>
                <a:path w="277495" h="128270">
                  <a:moveTo>
                    <a:pt x="194767" y="94183"/>
                  </a:moveTo>
                  <a:lnTo>
                    <a:pt x="181965" y="95097"/>
                  </a:lnTo>
                  <a:lnTo>
                    <a:pt x="181965" y="107899"/>
                  </a:lnTo>
                  <a:lnTo>
                    <a:pt x="194767" y="106984"/>
                  </a:lnTo>
                  <a:lnTo>
                    <a:pt x="194767" y="94183"/>
                  </a:lnTo>
                  <a:close/>
                </a:path>
                <a:path w="277495" h="128270">
                  <a:moveTo>
                    <a:pt x="194767" y="76822"/>
                  </a:moveTo>
                  <a:lnTo>
                    <a:pt x="181965" y="77711"/>
                  </a:lnTo>
                  <a:lnTo>
                    <a:pt x="181965" y="90512"/>
                  </a:lnTo>
                  <a:lnTo>
                    <a:pt x="194767" y="89585"/>
                  </a:lnTo>
                  <a:lnTo>
                    <a:pt x="194767" y="76822"/>
                  </a:lnTo>
                  <a:close/>
                </a:path>
                <a:path w="277495" h="128270">
                  <a:moveTo>
                    <a:pt x="194767" y="59423"/>
                  </a:moveTo>
                  <a:lnTo>
                    <a:pt x="181965" y="60350"/>
                  </a:lnTo>
                  <a:lnTo>
                    <a:pt x="181965" y="74066"/>
                  </a:lnTo>
                  <a:lnTo>
                    <a:pt x="194767" y="72224"/>
                  </a:lnTo>
                  <a:lnTo>
                    <a:pt x="194767" y="59423"/>
                  </a:lnTo>
                  <a:close/>
                </a:path>
                <a:path w="277495" h="128270">
                  <a:moveTo>
                    <a:pt x="194767" y="42037"/>
                  </a:moveTo>
                  <a:lnTo>
                    <a:pt x="181965" y="43878"/>
                  </a:lnTo>
                  <a:lnTo>
                    <a:pt x="181965" y="56680"/>
                  </a:lnTo>
                  <a:lnTo>
                    <a:pt x="194767" y="54864"/>
                  </a:lnTo>
                  <a:lnTo>
                    <a:pt x="194767" y="42037"/>
                  </a:lnTo>
                  <a:close/>
                </a:path>
                <a:path w="277495" h="128270">
                  <a:moveTo>
                    <a:pt x="194767" y="24676"/>
                  </a:moveTo>
                  <a:lnTo>
                    <a:pt x="181965" y="26517"/>
                  </a:lnTo>
                  <a:lnTo>
                    <a:pt x="181965" y="39319"/>
                  </a:lnTo>
                  <a:lnTo>
                    <a:pt x="194767" y="37477"/>
                  </a:lnTo>
                  <a:lnTo>
                    <a:pt x="194767" y="24676"/>
                  </a:lnTo>
                  <a:close/>
                </a:path>
                <a:path w="277495" h="128270">
                  <a:moveTo>
                    <a:pt x="194767" y="7315"/>
                  </a:moveTo>
                  <a:lnTo>
                    <a:pt x="181965" y="9156"/>
                  </a:lnTo>
                  <a:lnTo>
                    <a:pt x="181965" y="21945"/>
                  </a:lnTo>
                  <a:lnTo>
                    <a:pt x="194767" y="20116"/>
                  </a:lnTo>
                  <a:lnTo>
                    <a:pt x="194767" y="7315"/>
                  </a:lnTo>
                  <a:close/>
                </a:path>
                <a:path w="277495" h="128270">
                  <a:moveTo>
                    <a:pt x="211226" y="74066"/>
                  </a:moveTo>
                  <a:lnTo>
                    <a:pt x="199339" y="75869"/>
                  </a:lnTo>
                  <a:lnTo>
                    <a:pt x="199339" y="88696"/>
                  </a:lnTo>
                  <a:lnTo>
                    <a:pt x="211226" y="87782"/>
                  </a:lnTo>
                  <a:lnTo>
                    <a:pt x="211226" y="74066"/>
                  </a:lnTo>
                  <a:close/>
                </a:path>
                <a:path w="277495" h="128270">
                  <a:moveTo>
                    <a:pt x="211226" y="57594"/>
                  </a:moveTo>
                  <a:lnTo>
                    <a:pt x="199339" y="58508"/>
                  </a:lnTo>
                  <a:lnTo>
                    <a:pt x="199339" y="71310"/>
                  </a:lnTo>
                  <a:lnTo>
                    <a:pt x="211226" y="70396"/>
                  </a:lnTo>
                  <a:lnTo>
                    <a:pt x="211226" y="57594"/>
                  </a:lnTo>
                  <a:close/>
                </a:path>
                <a:path w="277495" h="128270">
                  <a:moveTo>
                    <a:pt x="211226" y="40233"/>
                  </a:moveTo>
                  <a:lnTo>
                    <a:pt x="199339" y="42037"/>
                  </a:lnTo>
                  <a:lnTo>
                    <a:pt x="199339" y="54864"/>
                  </a:lnTo>
                  <a:lnTo>
                    <a:pt x="211226" y="53949"/>
                  </a:lnTo>
                  <a:lnTo>
                    <a:pt x="211226" y="40233"/>
                  </a:lnTo>
                  <a:close/>
                </a:path>
                <a:path w="277495" h="128270">
                  <a:moveTo>
                    <a:pt x="211226" y="23761"/>
                  </a:moveTo>
                  <a:lnTo>
                    <a:pt x="199339" y="24676"/>
                  </a:lnTo>
                  <a:lnTo>
                    <a:pt x="199339" y="37477"/>
                  </a:lnTo>
                  <a:lnTo>
                    <a:pt x="211226" y="36563"/>
                  </a:lnTo>
                  <a:lnTo>
                    <a:pt x="211226" y="23761"/>
                  </a:lnTo>
                  <a:close/>
                </a:path>
                <a:path w="277495" h="128270">
                  <a:moveTo>
                    <a:pt x="211226" y="6400"/>
                  </a:moveTo>
                  <a:lnTo>
                    <a:pt x="199339" y="7315"/>
                  </a:lnTo>
                  <a:lnTo>
                    <a:pt x="199339" y="20116"/>
                  </a:lnTo>
                  <a:lnTo>
                    <a:pt x="211226" y="19202"/>
                  </a:lnTo>
                  <a:lnTo>
                    <a:pt x="211226" y="6400"/>
                  </a:lnTo>
                  <a:close/>
                </a:path>
                <a:path w="277495" h="128270">
                  <a:moveTo>
                    <a:pt x="227672" y="73152"/>
                  </a:moveTo>
                  <a:lnTo>
                    <a:pt x="215785" y="74066"/>
                  </a:lnTo>
                  <a:lnTo>
                    <a:pt x="215785" y="87782"/>
                  </a:lnTo>
                  <a:lnTo>
                    <a:pt x="227672" y="85940"/>
                  </a:lnTo>
                  <a:lnTo>
                    <a:pt x="227672" y="73152"/>
                  </a:lnTo>
                  <a:close/>
                </a:path>
                <a:path w="277495" h="128270">
                  <a:moveTo>
                    <a:pt x="227672" y="55753"/>
                  </a:moveTo>
                  <a:lnTo>
                    <a:pt x="215785" y="57594"/>
                  </a:lnTo>
                  <a:lnTo>
                    <a:pt x="215785" y="70396"/>
                  </a:lnTo>
                  <a:lnTo>
                    <a:pt x="227672" y="68580"/>
                  </a:lnTo>
                  <a:lnTo>
                    <a:pt x="227672" y="55753"/>
                  </a:lnTo>
                  <a:close/>
                </a:path>
                <a:path w="277495" h="128270">
                  <a:moveTo>
                    <a:pt x="227672" y="38392"/>
                  </a:moveTo>
                  <a:lnTo>
                    <a:pt x="215785" y="40233"/>
                  </a:lnTo>
                  <a:lnTo>
                    <a:pt x="215785" y="53035"/>
                  </a:lnTo>
                  <a:lnTo>
                    <a:pt x="227672" y="51193"/>
                  </a:lnTo>
                  <a:lnTo>
                    <a:pt x="227672" y="38392"/>
                  </a:lnTo>
                  <a:close/>
                </a:path>
                <a:path w="277495" h="128270">
                  <a:moveTo>
                    <a:pt x="227672" y="21945"/>
                  </a:moveTo>
                  <a:lnTo>
                    <a:pt x="215785" y="22847"/>
                  </a:lnTo>
                  <a:lnTo>
                    <a:pt x="215785" y="35636"/>
                  </a:lnTo>
                  <a:lnTo>
                    <a:pt x="227672" y="34747"/>
                  </a:lnTo>
                  <a:lnTo>
                    <a:pt x="227672" y="21945"/>
                  </a:lnTo>
                  <a:close/>
                </a:path>
                <a:path w="277495" h="128270">
                  <a:moveTo>
                    <a:pt x="227672" y="4559"/>
                  </a:moveTo>
                  <a:lnTo>
                    <a:pt x="215785" y="6400"/>
                  </a:lnTo>
                  <a:lnTo>
                    <a:pt x="215785" y="19202"/>
                  </a:lnTo>
                  <a:lnTo>
                    <a:pt x="227672" y="17360"/>
                  </a:lnTo>
                  <a:lnTo>
                    <a:pt x="227672" y="4559"/>
                  </a:lnTo>
                  <a:close/>
                </a:path>
                <a:path w="277495" h="128270">
                  <a:moveTo>
                    <a:pt x="244132" y="70396"/>
                  </a:moveTo>
                  <a:lnTo>
                    <a:pt x="232244" y="72224"/>
                  </a:lnTo>
                  <a:lnTo>
                    <a:pt x="232244" y="85026"/>
                  </a:lnTo>
                  <a:lnTo>
                    <a:pt x="244132" y="84112"/>
                  </a:lnTo>
                  <a:lnTo>
                    <a:pt x="244132" y="70396"/>
                  </a:lnTo>
                  <a:close/>
                </a:path>
                <a:path w="277495" h="128270">
                  <a:moveTo>
                    <a:pt x="244132" y="53949"/>
                  </a:moveTo>
                  <a:lnTo>
                    <a:pt x="232244" y="55753"/>
                  </a:lnTo>
                  <a:lnTo>
                    <a:pt x="232244" y="67665"/>
                  </a:lnTo>
                  <a:lnTo>
                    <a:pt x="244132" y="67665"/>
                  </a:lnTo>
                  <a:lnTo>
                    <a:pt x="244132" y="53949"/>
                  </a:lnTo>
                  <a:close/>
                </a:path>
                <a:path w="277495" h="128270">
                  <a:moveTo>
                    <a:pt x="244132" y="36563"/>
                  </a:moveTo>
                  <a:lnTo>
                    <a:pt x="232244" y="38392"/>
                  </a:lnTo>
                  <a:lnTo>
                    <a:pt x="232244" y="51193"/>
                  </a:lnTo>
                  <a:lnTo>
                    <a:pt x="244132" y="50279"/>
                  </a:lnTo>
                  <a:lnTo>
                    <a:pt x="244132" y="36563"/>
                  </a:lnTo>
                  <a:close/>
                </a:path>
                <a:path w="277495" h="128270">
                  <a:moveTo>
                    <a:pt x="244132" y="20116"/>
                  </a:moveTo>
                  <a:lnTo>
                    <a:pt x="232244" y="21031"/>
                  </a:lnTo>
                  <a:lnTo>
                    <a:pt x="232244" y="33832"/>
                  </a:lnTo>
                  <a:lnTo>
                    <a:pt x="244132" y="32918"/>
                  </a:lnTo>
                  <a:lnTo>
                    <a:pt x="244132" y="20116"/>
                  </a:lnTo>
                  <a:close/>
                </a:path>
                <a:path w="277495" h="128270">
                  <a:moveTo>
                    <a:pt x="244144" y="3644"/>
                  </a:moveTo>
                  <a:lnTo>
                    <a:pt x="232257" y="3644"/>
                  </a:lnTo>
                  <a:lnTo>
                    <a:pt x="232257" y="16446"/>
                  </a:lnTo>
                  <a:lnTo>
                    <a:pt x="244144" y="16446"/>
                  </a:lnTo>
                  <a:lnTo>
                    <a:pt x="244144" y="3644"/>
                  </a:lnTo>
                  <a:close/>
                </a:path>
                <a:path w="277495" h="128270">
                  <a:moveTo>
                    <a:pt x="260591" y="69481"/>
                  </a:moveTo>
                  <a:lnTo>
                    <a:pt x="248704" y="70396"/>
                  </a:lnTo>
                  <a:lnTo>
                    <a:pt x="248704" y="84112"/>
                  </a:lnTo>
                  <a:lnTo>
                    <a:pt x="260591" y="82270"/>
                  </a:lnTo>
                  <a:lnTo>
                    <a:pt x="260591" y="69481"/>
                  </a:lnTo>
                  <a:close/>
                </a:path>
                <a:path w="277495" h="128270">
                  <a:moveTo>
                    <a:pt x="260591" y="52108"/>
                  </a:moveTo>
                  <a:lnTo>
                    <a:pt x="248704" y="53949"/>
                  </a:lnTo>
                  <a:lnTo>
                    <a:pt x="248704" y="66751"/>
                  </a:lnTo>
                  <a:lnTo>
                    <a:pt x="260591" y="64909"/>
                  </a:lnTo>
                  <a:lnTo>
                    <a:pt x="260591" y="52108"/>
                  </a:lnTo>
                  <a:close/>
                </a:path>
                <a:path w="277495" h="128270">
                  <a:moveTo>
                    <a:pt x="260591" y="35636"/>
                  </a:moveTo>
                  <a:lnTo>
                    <a:pt x="248704" y="36563"/>
                  </a:lnTo>
                  <a:lnTo>
                    <a:pt x="248704" y="49364"/>
                  </a:lnTo>
                  <a:lnTo>
                    <a:pt x="260591" y="48463"/>
                  </a:lnTo>
                  <a:lnTo>
                    <a:pt x="260591" y="35636"/>
                  </a:lnTo>
                  <a:close/>
                </a:path>
                <a:path w="277495" h="128270">
                  <a:moveTo>
                    <a:pt x="260591" y="18275"/>
                  </a:moveTo>
                  <a:lnTo>
                    <a:pt x="248704" y="20116"/>
                  </a:lnTo>
                  <a:lnTo>
                    <a:pt x="248704" y="32918"/>
                  </a:lnTo>
                  <a:lnTo>
                    <a:pt x="260591" y="31076"/>
                  </a:lnTo>
                  <a:lnTo>
                    <a:pt x="260591" y="18275"/>
                  </a:lnTo>
                  <a:close/>
                </a:path>
                <a:path w="277495" h="128270">
                  <a:moveTo>
                    <a:pt x="260591" y="914"/>
                  </a:moveTo>
                  <a:lnTo>
                    <a:pt x="248704" y="2730"/>
                  </a:lnTo>
                  <a:lnTo>
                    <a:pt x="248704" y="15544"/>
                  </a:lnTo>
                  <a:lnTo>
                    <a:pt x="260591" y="13716"/>
                  </a:lnTo>
                  <a:lnTo>
                    <a:pt x="260591" y="914"/>
                  </a:lnTo>
                  <a:close/>
                </a:path>
                <a:path w="277495" h="128270">
                  <a:moveTo>
                    <a:pt x="277063" y="67665"/>
                  </a:moveTo>
                  <a:lnTo>
                    <a:pt x="264261" y="68580"/>
                  </a:lnTo>
                  <a:lnTo>
                    <a:pt x="264261" y="81381"/>
                  </a:lnTo>
                  <a:lnTo>
                    <a:pt x="277063" y="80467"/>
                  </a:lnTo>
                  <a:lnTo>
                    <a:pt x="277063" y="67665"/>
                  </a:lnTo>
                  <a:close/>
                </a:path>
                <a:path w="277495" h="128270">
                  <a:moveTo>
                    <a:pt x="277063" y="50279"/>
                  </a:moveTo>
                  <a:lnTo>
                    <a:pt x="264261" y="52108"/>
                  </a:lnTo>
                  <a:lnTo>
                    <a:pt x="264261" y="64909"/>
                  </a:lnTo>
                  <a:lnTo>
                    <a:pt x="277063" y="63995"/>
                  </a:lnTo>
                  <a:lnTo>
                    <a:pt x="277063" y="50279"/>
                  </a:lnTo>
                  <a:close/>
                </a:path>
                <a:path w="277495" h="128270">
                  <a:moveTo>
                    <a:pt x="277063" y="33832"/>
                  </a:moveTo>
                  <a:lnTo>
                    <a:pt x="264261" y="34747"/>
                  </a:lnTo>
                  <a:lnTo>
                    <a:pt x="264261" y="47548"/>
                  </a:lnTo>
                  <a:lnTo>
                    <a:pt x="277063" y="46634"/>
                  </a:lnTo>
                  <a:lnTo>
                    <a:pt x="277063" y="33832"/>
                  </a:lnTo>
                  <a:close/>
                </a:path>
                <a:path w="277495" h="128270">
                  <a:moveTo>
                    <a:pt x="277063" y="16446"/>
                  </a:moveTo>
                  <a:lnTo>
                    <a:pt x="264261" y="17360"/>
                  </a:lnTo>
                  <a:lnTo>
                    <a:pt x="264261" y="30162"/>
                  </a:lnTo>
                  <a:lnTo>
                    <a:pt x="277063" y="30162"/>
                  </a:lnTo>
                  <a:lnTo>
                    <a:pt x="277063" y="16446"/>
                  </a:lnTo>
                  <a:close/>
                </a:path>
                <a:path w="277495" h="128270">
                  <a:moveTo>
                    <a:pt x="277063" y="0"/>
                  </a:moveTo>
                  <a:lnTo>
                    <a:pt x="264261" y="914"/>
                  </a:lnTo>
                  <a:lnTo>
                    <a:pt x="264261" y="13716"/>
                  </a:lnTo>
                  <a:lnTo>
                    <a:pt x="277063" y="12801"/>
                  </a:lnTo>
                  <a:lnTo>
                    <a:pt x="27706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539896" y="4477245"/>
              <a:ext cx="346710" cy="1402715"/>
            </a:xfrm>
            <a:custGeom>
              <a:avLst/>
              <a:gdLst/>
              <a:ahLst/>
              <a:cxnLst/>
              <a:rect l="l" t="t" r="r" b="b"/>
              <a:pathLst>
                <a:path w="346710" h="1402714">
                  <a:moveTo>
                    <a:pt x="144475" y="189280"/>
                  </a:moveTo>
                  <a:lnTo>
                    <a:pt x="134416" y="177393"/>
                  </a:lnTo>
                  <a:lnTo>
                    <a:pt x="106984" y="176479"/>
                  </a:lnTo>
                  <a:lnTo>
                    <a:pt x="99669" y="172834"/>
                  </a:lnTo>
                  <a:lnTo>
                    <a:pt x="91440" y="171005"/>
                  </a:lnTo>
                  <a:lnTo>
                    <a:pt x="85953" y="171919"/>
                  </a:lnTo>
                  <a:lnTo>
                    <a:pt x="74980" y="177393"/>
                  </a:lnTo>
                  <a:lnTo>
                    <a:pt x="70408" y="181051"/>
                  </a:lnTo>
                  <a:lnTo>
                    <a:pt x="64922" y="192036"/>
                  </a:lnTo>
                  <a:lnTo>
                    <a:pt x="63093" y="198437"/>
                  </a:lnTo>
                  <a:lnTo>
                    <a:pt x="63093" y="211226"/>
                  </a:lnTo>
                  <a:lnTo>
                    <a:pt x="64922" y="217627"/>
                  </a:lnTo>
                  <a:lnTo>
                    <a:pt x="66751" y="222199"/>
                  </a:lnTo>
                  <a:lnTo>
                    <a:pt x="70408" y="227672"/>
                  </a:lnTo>
                  <a:lnTo>
                    <a:pt x="0" y="299021"/>
                  </a:lnTo>
                  <a:lnTo>
                    <a:pt x="12801" y="312737"/>
                  </a:lnTo>
                  <a:lnTo>
                    <a:pt x="27432" y="312737"/>
                  </a:lnTo>
                  <a:lnTo>
                    <a:pt x="99669" y="235915"/>
                  </a:lnTo>
                  <a:lnTo>
                    <a:pt x="106070" y="233184"/>
                  </a:lnTo>
                  <a:lnTo>
                    <a:pt x="111556" y="228600"/>
                  </a:lnTo>
                  <a:lnTo>
                    <a:pt x="116128" y="223113"/>
                  </a:lnTo>
                  <a:lnTo>
                    <a:pt x="118872" y="215798"/>
                  </a:lnTo>
                  <a:lnTo>
                    <a:pt x="144475" y="189280"/>
                  </a:lnTo>
                  <a:close/>
                </a:path>
                <a:path w="346710" h="1402714">
                  <a:moveTo>
                    <a:pt x="264274" y="1388986"/>
                  </a:moveTo>
                  <a:lnTo>
                    <a:pt x="251472" y="1389900"/>
                  </a:lnTo>
                  <a:lnTo>
                    <a:pt x="251472" y="1402702"/>
                  </a:lnTo>
                  <a:lnTo>
                    <a:pt x="264274" y="1401787"/>
                  </a:lnTo>
                  <a:lnTo>
                    <a:pt x="264274" y="1388986"/>
                  </a:lnTo>
                  <a:close/>
                </a:path>
                <a:path w="346710" h="1402714">
                  <a:moveTo>
                    <a:pt x="280733" y="1386230"/>
                  </a:moveTo>
                  <a:lnTo>
                    <a:pt x="268846" y="1388071"/>
                  </a:lnTo>
                  <a:lnTo>
                    <a:pt x="268846" y="1400860"/>
                  </a:lnTo>
                  <a:lnTo>
                    <a:pt x="280733" y="1399032"/>
                  </a:lnTo>
                  <a:lnTo>
                    <a:pt x="280733" y="1386230"/>
                  </a:lnTo>
                  <a:close/>
                </a:path>
                <a:path w="346710" h="1402714">
                  <a:moveTo>
                    <a:pt x="297180" y="1385316"/>
                  </a:moveTo>
                  <a:lnTo>
                    <a:pt x="285292" y="1386230"/>
                  </a:lnTo>
                  <a:lnTo>
                    <a:pt x="285292" y="1399032"/>
                  </a:lnTo>
                  <a:lnTo>
                    <a:pt x="297180" y="1398143"/>
                  </a:lnTo>
                  <a:lnTo>
                    <a:pt x="297180" y="1385316"/>
                  </a:lnTo>
                  <a:close/>
                </a:path>
                <a:path w="346710" h="1402714">
                  <a:moveTo>
                    <a:pt x="302679" y="796455"/>
                  </a:moveTo>
                  <a:lnTo>
                    <a:pt x="198437" y="687628"/>
                  </a:lnTo>
                  <a:lnTo>
                    <a:pt x="194779" y="681228"/>
                  </a:lnTo>
                  <a:lnTo>
                    <a:pt x="188379" y="675754"/>
                  </a:lnTo>
                  <a:lnTo>
                    <a:pt x="181063" y="671156"/>
                  </a:lnTo>
                  <a:lnTo>
                    <a:pt x="173748" y="669353"/>
                  </a:lnTo>
                  <a:lnTo>
                    <a:pt x="168262" y="670267"/>
                  </a:lnTo>
                  <a:lnTo>
                    <a:pt x="144487" y="704100"/>
                  </a:lnTo>
                  <a:lnTo>
                    <a:pt x="145402" y="711390"/>
                  </a:lnTo>
                  <a:lnTo>
                    <a:pt x="168262" y="738822"/>
                  </a:lnTo>
                  <a:lnTo>
                    <a:pt x="173748" y="738822"/>
                  </a:lnTo>
                  <a:lnTo>
                    <a:pt x="180149" y="737933"/>
                  </a:lnTo>
                  <a:lnTo>
                    <a:pt x="185635" y="736104"/>
                  </a:lnTo>
                  <a:lnTo>
                    <a:pt x="191122" y="732434"/>
                  </a:lnTo>
                  <a:lnTo>
                    <a:pt x="194779" y="726948"/>
                  </a:lnTo>
                  <a:lnTo>
                    <a:pt x="277075" y="810171"/>
                  </a:lnTo>
                  <a:lnTo>
                    <a:pt x="291706" y="811085"/>
                  </a:lnTo>
                  <a:lnTo>
                    <a:pt x="302679" y="796455"/>
                  </a:lnTo>
                  <a:close/>
                </a:path>
                <a:path w="346710" h="1402714">
                  <a:moveTo>
                    <a:pt x="302679" y="631850"/>
                  </a:moveTo>
                  <a:lnTo>
                    <a:pt x="198437" y="522135"/>
                  </a:lnTo>
                  <a:lnTo>
                    <a:pt x="194779" y="514819"/>
                  </a:lnTo>
                  <a:lnTo>
                    <a:pt x="188379" y="509333"/>
                  </a:lnTo>
                  <a:lnTo>
                    <a:pt x="181063" y="505663"/>
                  </a:lnTo>
                  <a:lnTo>
                    <a:pt x="173748" y="504748"/>
                  </a:lnTo>
                  <a:lnTo>
                    <a:pt x="168262" y="504748"/>
                  </a:lnTo>
                  <a:lnTo>
                    <a:pt x="144487" y="538581"/>
                  </a:lnTo>
                  <a:lnTo>
                    <a:pt x="145402" y="545896"/>
                  </a:lnTo>
                  <a:lnTo>
                    <a:pt x="173748" y="572414"/>
                  </a:lnTo>
                  <a:lnTo>
                    <a:pt x="180149" y="571500"/>
                  </a:lnTo>
                  <a:lnTo>
                    <a:pt x="185635" y="569683"/>
                  </a:lnTo>
                  <a:lnTo>
                    <a:pt x="191122" y="566013"/>
                  </a:lnTo>
                  <a:lnTo>
                    <a:pt x="194779" y="561454"/>
                  </a:lnTo>
                  <a:lnTo>
                    <a:pt x="277075" y="645566"/>
                  </a:lnTo>
                  <a:lnTo>
                    <a:pt x="291706" y="645566"/>
                  </a:lnTo>
                  <a:lnTo>
                    <a:pt x="302679" y="631850"/>
                  </a:lnTo>
                  <a:close/>
                </a:path>
                <a:path w="346710" h="1402714">
                  <a:moveTo>
                    <a:pt x="302679" y="463600"/>
                  </a:moveTo>
                  <a:lnTo>
                    <a:pt x="198437" y="353885"/>
                  </a:lnTo>
                  <a:lnTo>
                    <a:pt x="194779" y="346570"/>
                  </a:lnTo>
                  <a:lnTo>
                    <a:pt x="188379" y="341083"/>
                  </a:lnTo>
                  <a:lnTo>
                    <a:pt x="181063" y="337413"/>
                  </a:lnTo>
                  <a:lnTo>
                    <a:pt x="173748" y="336499"/>
                  </a:lnTo>
                  <a:lnTo>
                    <a:pt x="168262" y="336499"/>
                  </a:lnTo>
                  <a:lnTo>
                    <a:pt x="144487" y="370332"/>
                  </a:lnTo>
                  <a:lnTo>
                    <a:pt x="145402" y="376732"/>
                  </a:lnTo>
                  <a:lnTo>
                    <a:pt x="168262" y="404164"/>
                  </a:lnTo>
                  <a:lnTo>
                    <a:pt x="173748" y="404164"/>
                  </a:lnTo>
                  <a:lnTo>
                    <a:pt x="180149" y="403250"/>
                  </a:lnTo>
                  <a:lnTo>
                    <a:pt x="185635" y="401434"/>
                  </a:lnTo>
                  <a:lnTo>
                    <a:pt x="191122" y="397764"/>
                  </a:lnTo>
                  <a:lnTo>
                    <a:pt x="194779" y="393204"/>
                  </a:lnTo>
                  <a:lnTo>
                    <a:pt x="277075" y="477316"/>
                  </a:lnTo>
                  <a:lnTo>
                    <a:pt x="291706" y="477316"/>
                  </a:lnTo>
                  <a:lnTo>
                    <a:pt x="302679" y="463600"/>
                  </a:lnTo>
                  <a:close/>
                </a:path>
                <a:path w="346710" h="1402714">
                  <a:moveTo>
                    <a:pt x="302679" y="296265"/>
                  </a:moveTo>
                  <a:lnTo>
                    <a:pt x="198437" y="187439"/>
                  </a:lnTo>
                  <a:lnTo>
                    <a:pt x="194779" y="180149"/>
                  </a:lnTo>
                  <a:lnTo>
                    <a:pt x="188379" y="174650"/>
                  </a:lnTo>
                  <a:lnTo>
                    <a:pt x="181063" y="171005"/>
                  </a:lnTo>
                  <a:lnTo>
                    <a:pt x="173748" y="169164"/>
                  </a:lnTo>
                  <a:lnTo>
                    <a:pt x="168262" y="170078"/>
                  </a:lnTo>
                  <a:lnTo>
                    <a:pt x="144487" y="202996"/>
                  </a:lnTo>
                  <a:lnTo>
                    <a:pt x="145402" y="210312"/>
                  </a:lnTo>
                  <a:lnTo>
                    <a:pt x="173748" y="237744"/>
                  </a:lnTo>
                  <a:lnTo>
                    <a:pt x="180149" y="236829"/>
                  </a:lnTo>
                  <a:lnTo>
                    <a:pt x="185635" y="235000"/>
                  </a:lnTo>
                  <a:lnTo>
                    <a:pt x="191122" y="231343"/>
                  </a:lnTo>
                  <a:lnTo>
                    <a:pt x="194779" y="225869"/>
                  </a:lnTo>
                  <a:lnTo>
                    <a:pt x="277075" y="309981"/>
                  </a:lnTo>
                  <a:lnTo>
                    <a:pt x="291706" y="310896"/>
                  </a:lnTo>
                  <a:lnTo>
                    <a:pt x="302679" y="296265"/>
                  </a:lnTo>
                  <a:close/>
                </a:path>
                <a:path w="346710" h="1402714">
                  <a:moveTo>
                    <a:pt x="302679" y="128016"/>
                  </a:moveTo>
                  <a:lnTo>
                    <a:pt x="198437" y="18300"/>
                  </a:lnTo>
                  <a:lnTo>
                    <a:pt x="194779" y="10985"/>
                  </a:lnTo>
                  <a:lnTo>
                    <a:pt x="188379" y="5473"/>
                  </a:lnTo>
                  <a:lnTo>
                    <a:pt x="181063" y="1828"/>
                  </a:lnTo>
                  <a:lnTo>
                    <a:pt x="173748" y="0"/>
                  </a:lnTo>
                  <a:lnTo>
                    <a:pt x="168262" y="914"/>
                  </a:lnTo>
                  <a:lnTo>
                    <a:pt x="144487" y="34747"/>
                  </a:lnTo>
                  <a:lnTo>
                    <a:pt x="145402" y="42062"/>
                  </a:lnTo>
                  <a:lnTo>
                    <a:pt x="173748" y="69494"/>
                  </a:lnTo>
                  <a:lnTo>
                    <a:pt x="180149" y="68580"/>
                  </a:lnTo>
                  <a:lnTo>
                    <a:pt x="185635" y="66751"/>
                  </a:lnTo>
                  <a:lnTo>
                    <a:pt x="191122" y="62179"/>
                  </a:lnTo>
                  <a:lnTo>
                    <a:pt x="194779" y="56705"/>
                  </a:lnTo>
                  <a:lnTo>
                    <a:pt x="277075" y="140817"/>
                  </a:lnTo>
                  <a:lnTo>
                    <a:pt x="291706" y="141732"/>
                  </a:lnTo>
                  <a:lnTo>
                    <a:pt x="302679" y="128016"/>
                  </a:lnTo>
                  <a:close/>
                </a:path>
                <a:path w="346710" h="1402714">
                  <a:moveTo>
                    <a:pt x="313639" y="1382585"/>
                  </a:moveTo>
                  <a:lnTo>
                    <a:pt x="301752" y="1384388"/>
                  </a:lnTo>
                  <a:lnTo>
                    <a:pt x="301752" y="1397190"/>
                  </a:lnTo>
                  <a:lnTo>
                    <a:pt x="313639" y="1395387"/>
                  </a:lnTo>
                  <a:lnTo>
                    <a:pt x="313639" y="1382585"/>
                  </a:lnTo>
                  <a:close/>
                </a:path>
                <a:path w="346710" h="1402714">
                  <a:moveTo>
                    <a:pt x="330098" y="1381671"/>
                  </a:moveTo>
                  <a:lnTo>
                    <a:pt x="318211" y="1382585"/>
                  </a:lnTo>
                  <a:lnTo>
                    <a:pt x="318211" y="1395387"/>
                  </a:lnTo>
                  <a:lnTo>
                    <a:pt x="330098" y="1394460"/>
                  </a:lnTo>
                  <a:lnTo>
                    <a:pt x="330098" y="1381671"/>
                  </a:lnTo>
                  <a:close/>
                </a:path>
                <a:path w="346710" h="1402714">
                  <a:moveTo>
                    <a:pt x="346570" y="1378915"/>
                  </a:moveTo>
                  <a:lnTo>
                    <a:pt x="333768" y="1380744"/>
                  </a:lnTo>
                  <a:lnTo>
                    <a:pt x="333768" y="1393545"/>
                  </a:lnTo>
                  <a:lnTo>
                    <a:pt x="346570" y="1392631"/>
                  </a:lnTo>
                  <a:lnTo>
                    <a:pt x="346570" y="137891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592945" y="4681151"/>
              <a:ext cx="21590" cy="28575"/>
            </a:xfrm>
            <a:custGeom>
              <a:avLst/>
              <a:gdLst/>
              <a:ahLst/>
              <a:cxnLst/>
              <a:rect l="l" t="t" r="r" b="b"/>
              <a:pathLst>
                <a:path w="21589" h="28575">
                  <a:moveTo>
                    <a:pt x="10972" y="0"/>
                  </a:moveTo>
                  <a:lnTo>
                    <a:pt x="2743" y="0"/>
                  </a:lnTo>
                  <a:lnTo>
                    <a:pt x="0" y="3644"/>
                  </a:lnTo>
                  <a:lnTo>
                    <a:pt x="10972" y="28359"/>
                  </a:lnTo>
                  <a:lnTo>
                    <a:pt x="10972" y="16471"/>
                  </a:lnTo>
                  <a:lnTo>
                    <a:pt x="7315" y="7315"/>
                  </a:lnTo>
                  <a:lnTo>
                    <a:pt x="10972" y="7315"/>
                  </a:lnTo>
                  <a:lnTo>
                    <a:pt x="10972" y="0"/>
                  </a:lnTo>
                  <a:close/>
                </a:path>
                <a:path w="21589" h="28575">
                  <a:moveTo>
                    <a:pt x="10972" y="16471"/>
                  </a:moveTo>
                  <a:lnTo>
                    <a:pt x="10972" y="28359"/>
                  </a:lnTo>
                  <a:lnTo>
                    <a:pt x="20117" y="19202"/>
                  </a:lnTo>
                  <a:lnTo>
                    <a:pt x="12801" y="19202"/>
                  </a:lnTo>
                  <a:lnTo>
                    <a:pt x="10972" y="16471"/>
                  </a:lnTo>
                  <a:close/>
                </a:path>
                <a:path w="21589" h="28575">
                  <a:moveTo>
                    <a:pt x="10972" y="0"/>
                  </a:moveTo>
                  <a:lnTo>
                    <a:pt x="10972" y="7315"/>
                  </a:lnTo>
                  <a:lnTo>
                    <a:pt x="11887" y="7315"/>
                  </a:lnTo>
                  <a:lnTo>
                    <a:pt x="15544" y="16471"/>
                  </a:lnTo>
                  <a:lnTo>
                    <a:pt x="12801" y="19202"/>
                  </a:lnTo>
                  <a:lnTo>
                    <a:pt x="20117" y="19202"/>
                  </a:lnTo>
                  <a:lnTo>
                    <a:pt x="21031" y="18288"/>
                  </a:lnTo>
                  <a:lnTo>
                    <a:pt x="13715" y="927"/>
                  </a:lnTo>
                  <a:lnTo>
                    <a:pt x="109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592945" y="4681152"/>
              <a:ext cx="21590" cy="28575"/>
            </a:xfrm>
            <a:custGeom>
              <a:avLst/>
              <a:gdLst/>
              <a:ahLst/>
              <a:cxnLst/>
              <a:rect l="l" t="t" r="r" b="b"/>
              <a:pathLst>
                <a:path w="21589" h="28575">
                  <a:moveTo>
                    <a:pt x="12801" y="19202"/>
                  </a:moveTo>
                  <a:lnTo>
                    <a:pt x="15544" y="16471"/>
                  </a:lnTo>
                  <a:lnTo>
                    <a:pt x="11887" y="7315"/>
                  </a:lnTo>
                  <a:lnTo>
                    <a:pt x="7315" y="7315"/>
                  </a:lnTo>
                  <a:lnTo>
                    <a:pt x="12801" y="19202"/>
                  </a:lnTo>
                  <a:close/>
                </a:path>
                <a:path w="21589" h="28575">
                  <a:moveTo>
                    <a:pt x="10972" y="28359"/>
                  </a:moveTo>
                  <a:lnTo>
                    <a:pt x="0" y="3644"/>
                  </a:lnTo>
                  <a:lnTo>
                    <a:pt x="2743" y="0"/>
                  </a:lnTo>
                  <a:lnTo>
                    <a:pt x="13715" y="927"/>
                  </a:lnTo>
                  <a:lnTo>
                    <a:pt x="21031" y="18288"/>
                  </a:lnTo>
                  <a:lnTo>
                    <a:pt x="10972" y="2835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539907" y="4479983"/>
              <a:ext cx="144780" cy="140335"/>
            </a:xfrm>
            <a:custGeom>
              <a:avLst/>
              <a:gdLst/>
              <a:ahLst/>
              <a:cxnLst/>
              <a:rect l="l" t="t" r="r" b="b"/>
              <a:pathLst>
                <a:path w="144779" h="140335">
                  <a:moveTo>
                    <a:pt x="99669" y="0"/>
                  </a:moveTo>
                  <a:lnTo>
                    <a:pt x="85953" y="0"/>
                  </a:lnTo>
                  <a:lnTo>
                    <a:pt x="80467" y="1841"/>
                  </a:lnTo>
                  <a:lnTo>
                    <a:pt x="63093" y="25603"/>
                  </a:lnTo>
                  <a:lnTo>
                    <a:pt x="63093" y="38404"/>
                  </a:lnTo>
                  <a:lnTo>
                    <a:pt x="64922" y="44805"/>
                  </a:lnTo>
                  <a:lnTo>
                    <a:pt x="66751" y="50279"/>
                  </a:lnTo>
                  <a:lnTo>
                    <a:pt x="70408" y="54876"/>
                  </a:lnTo>
                  <a:lnTo>
                    <a:pt x="0" y="126187"/>
                  </a:lnTo>
                  <a:lnTo>
                    <a:pt x="12801" y="139903"/>
                  </a:lnTo>
                  <a:lnTo>
                    <a:pt x="27432" y="139903"/>
                  </a:lnTo>
                  <a:lnTo>
                    <a:pt x="99669" y="64008"/>
                  </a:lnTo>
                  <a:lnTo>
                    <a:pt x="106070" y="61277"/>
                  </a:lnTo>
                  <a:lnTo>
                    <a:pt x="111556" y="56680"/>
                  </a:lnTo>
                  <a:lnTo>
                    <a:pt x="116128" y="50279"/>
                  </a:lnTo>
                  <a:lnTo>
                    <a:pt x="118872" y="43891"/>
                  </a:lnTo>
                  <a:lnTo>
                    <a:pt x="144475" y="17373"/>
                  </a:lnTo>
                  <a:lnTo>
                    <a:pt x="134416" y="4572"/>
                  </a:lnTo>
                  <a:lnTo>
                    <a:pt x="106984" y="3657"/>
                  </a:lnTo>
                  <a:lnTo>
                    <a:pt x="996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592945" y="4511074"/>
              <a:ext cx="21590" cy="29845"/>
            </a:xfrm>
            <a:custGeom>
              <a:avLst/>
              <a:gdLst/>
              <a:ahLst/>
              <a:cxnLst/>
              <a:rect l="l" t="t" r="r" b="b"/>
              <a:pathLst>
                <a:path w="21589" h="29845">
                  <a:moveTo>
                    <a:pt x="2743" y="0"/>
                  </a:moveTo>
                  <a:lnTo>
                    <a:pt x="0" y="3670"/>
                  </a:lnTo>
                  <a:lnTo>
                    <a:pt x="10972" y="29260"/>
                  </a:lnTo>
                  <a:lnTo>
                    <a:pt x="10972" y="16471"/>
                  </a:lnTo>
                  <a:lnTo>
                    <a:pt x="7315" y="7315"/>
                  </a:lnTo>
                  <a:lnTo>
                    <a:pt x="10972" y="7315"/>
                  </a:lnTo>
                  <a:lnTo>
                    <a:pt x="10972" y="914"/>
                  </a:lnTo>
                  <a:lnTo>
                    <a:pt x="2743" y="0"/>
                  </a:lnTo>
                  <a:close/>
                </a:path>
                <a:path w="21589" h="29845">
                  <a:moveTo>
                    <a:pt x="10972" y="16471"/>
                  </a:moveTo>
                  <a:lnTo>
                    <a:pt x="10972" y="29260"/>
                  </a:lnTo>
                  <a:lnTo>
                    <a:pt x="20215" y="19189"/>
                  </a:lnTo>
                  <a:lnTo>
                    <a:pt x="12801" y="19189"/>
                  </a:lnTo>
                  <a:lnTo>
                    <a:pt x="10972" y="16471"/>
                  </a:lnTo>
                  <a:close/>
                </a:path>
                <a:path w="21589" h="29845">
                  <a:moveTo>
                    <a:pt x="13715" y="914"/>
                  </a:moveTo>
                  <a:lnTo>
                    <a:pt x="10972" y="914"/>
                  </a:lnTo>
                  <a:lnTo>
                    <a:pt x="10972" y="7315"/>
                  </a:lnTo>
                  <a:lnTo>
                    <a:pt x="11887" y="7315"/>
                  </a:lnTo>
                  <a:lnTo>
                    <a:pt x="15544" y="16471"/>
                  </a:lnTo>
                  <a:lnTo>
                    <a:pt x="12801" y="19189"/>
                  </a:lnTo>
                  <a:lnTo>
                    <a:pt x="20215" y="19189"/>
                  </a:lnTo>
                  <a:lnTo>
                    <a:pt x="21031" y="18300"/>
                  </a:lnTo>
                  <a:lnTo>
                    <a:pt x="13715" y="91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592945" y="4511073"/>
              <a:ext cx="21590" cy="29845"/>
            </a:xfrm>
            <a:custGeom>
              <a:avLst/>
              <a:gdLst/>
              <a:ahLst/>
              <a:cxnLst/>
              <a:rect l="l" t="t" r="r" b="b"/>
              <a:pathLst>
                <a:path w="21589" h="29845">
                  <a:moveTo>
                    <a:pt x="12801" y="19189"/>
                  </a:moveTo>
                  <a:lnTo>
                    <a:pt x="15544" y="16471"/>
                  </a:lnTo>
                  <a:lnTo>
                    <a:pt x="11887" y="7315"/>
                  </a:lnTo>
                  <a:lnTo>
                    <a:pt x="7315" y="7315"/>
                  </a:lnTo>
                  <a:lnTo>
                    <a:pt x="12801" y="19189"/>
                  </a:lnTo>
                  <a:close/>
                </a:path>
                <a:path w="21589" h="29845">
                  <a:moveTo>
                    <a:pt x="10972" y="29260"/>
                  </a:moveTo>
                  <a:lnTo>
                    <a:pt x="0" y="3670"/>
                  </a:lnTo>
                  <a:lnTo>
                    <a:pt x="2743" y="0"/>
                  </a:lnTo>
                  <a:lnTo>
                    <a:pt x="13715" y="914"/>
                  </a:lnTo>
                  <a:lnTo>
                    <a:pt x="21031" y="18300"/>
                  </a:lnTo>
                  <a:lnTo>
                    <a:pt x="10972" y="2926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539907" y="4984746"/>
              <a:ext cx="144780" cy="140970"/>
            </a:xfrm>
            <a:custGeom>
              <a:avLst/>
              <a:gdLst/>
              <a:ahLst/>
              <a:cxnLst/>
              <a:rect l="l" t="t" r="r" b="b"/>
              <a:pathLst>
                <a:path w="144779" h="140970">
                  <a:moveTo>
                    <a:pt x="91440" y="0"/>
                  </a:moveTo>
                  <a:lnTo>
                    <a:pt x="85953" y="0"/>
                  </a:lnTo>
                  <a:lnTo>
                    <a:pt x="74980" y="5473"/>
                  </a:lnTo>
                  <a:lnTo>
                    <a:pt x="70408" y="10045"/>
                  </a:lnTo>
                  <a:lnTo>
                    <a:pt x="67665" y="13715"/>
                  </a:lnTo>
                  <a:lnTo>
                    <a:pt x="64922" y="20116"/>
                  </a:lnTo>
                  <a:lnTo>
                    <a:pt x="63093" y="26517"/>
                  </a:lnTo>
                  <a:lnTo>
                    <a:pt x="63093" y="39306"/>
                  </a:lnTo>
                  <a:lnTo>
                    <a:pt x="64922" y="44792"/>
                  </a:lnTo>
                  <a:lnTo>
                    <a:pt x="66751" y="51193"/>
                  </a:lnTo>
                  <a:lnTo>
                    <a:pt x="70408" y="54863"/>
                  </a:lnTo>
                  <a:lnTo>
                    <a:pt x="0" y="127088"/>
                  </a:lnTo>
                  <a:lnTo>
                    <a:pt x="12801" y="140817"/>
                  </a:lnTo>
                  <a:lnTo>
                    <a:pt x="27432" y="140817"/>
                  </a:lnTo>
                  <a:lnTo>
                    <a:pt x="99669" y="63995"/>
                  </a:lnTo>
                  <a:lnTo>
                    <a:pt x="106070" y="61264"/>
                  </a:lnTo>
                  <a:lnTo>
                    <a:pt x="111556" y="57594"/>
                  </a:lnTo>
                  <a:lnTo>
                    <a:pt x="116128" y="51193"/>
                  </a:lnTo>
                  <a:lnTo>
                    <a:pt x="118872" y="43878"/>
                  </a:lnTo>
                  <a:lnTo>
                    <a:pt x="144475" y="17360"/>
                  </a:lnTo>
                  <a:lnTo>
                    <a:pt x="134416" y="5473"/>
                  </a:lnTo>
                  <a:lnTo>
                    <a:pt x="106984" y="4559"/>
                  </a:lnTo>
                  <a:lnTo>
                    <a:pt x="99669" y="914"/>
                  </a:lnTo>
                  <a:lnTo>
                    <a:pt x="914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592945" y="5016737"/>
              <a:ext cx="21590" cy="29845"/>
            </a:xfrm>
            <a:custGeom>
              <a:avLst/>
              <a:gdLst/>
              <a:ahLst/>
              <a:cxnLst/>
              <a:rect l="l" t="t" r="r" b="b"/>
              <a:pathLst>
                <a:path w="21589" h="29845">
                  <a:moveTo>
                    <a:pt x="2743" y="0"/>
                  </a:moveTo>
                  <a:lnTo>
                    <a:pt x="0" y="3670"/>
                  </a:lnTo>
                  <a:lnTo>
                    <a:pt x="10972" y="29273"/>
                  </a:lnTo>
                  <a:lnTo>
                    <a:pt x="10972" y="16471"/>
                  </a:lnTo>
                  <a:lnTo>
                    <a:pt x="7315" y="7315"/>
                  </a:lnTo>
                  <a:lnTo>
                    <a:pt x="10972" y="6400"/>
                  </a:lnTo>
                  <a:lnTo>
                    <a:pt x="10972" y="914"/>
                  </a:lnTo>
                  <a:lnTo>
                    <a:pt x="2743" y="0"/>
                  </a:lnTo>
                  <a:close/>
                </a:path>
                <a:path w="21589" h="29845">
                  <a:moveTo>
                    <a:pt x="10972" y="16471"/>
                  </a:moveTo>
                  <a:lnTo>
                    <a:pt x="10972" y="29273"/>
                  </a:lnTo>
                  <a:lnTo>
                    <a:pt x="20193" y="19202"/>
                  </a:lnTo>
                  <a:lnTo>
                    <a:pt x="12801" y="19202"/>
                  </a:lnTo>
                  <a:lnTo>
                    <a:pt x="10972" y="16471"/>
                  </a:lnTo>
                  <a:close/>
                </a:path>
                <a:path w="21589" h="29845">
                  <a:moveTo>
                    <a:pt x="13715" y="914"/>
                  </a:moveTo>
                  <a:lnTo>
                    <a:pt x="10972" y="914"/>
                  </a:lnTo>
                  <a:lnTo>
                    <a:pt x="10972" y="6400"/>
                  </a:lnTo>
                  <a:lnTo>
                    <a:pt x="11887" y="6400"/>
                  </a:lnTo>
                  <a:lnTo>
                    <a:pt x="15544" y="16471"/>
                  </a:lnTo>
                  <a:lnTo>
                    <a:pt x="12801" y="19202"/>
                  </a:lnTo>
                  <a:lnTo>
                    <a:pt x="20193" y="19202"/>
                  </a:lnTo>
                  <a:lnTo>
                    <a:pt x="21031" y="18288"/>
                  </a:lnTo>
                  <a:lnTo>
                    <a:pt x="13715" y="91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592945" y="5016736"/>
              <a:ext cx="21590" cy="29845"/>
            </a:xfrm>
            <a:custGeom>
              <a:avLst/>
              <a:gdLst/>
              <a:ahLst/>
              <a:cxnLst/>
              <a:rect l="l" t="t" r="r" b="b"/>
              <a:pathLst>
                <a:path w="21589" h="29845">
                  <a:moveTo>
                    <a:pt x="12801" y="19202"/>
                  </a:moveTo>
                  <a:lnTo>
                    <a:pt x="15544" y="16471"/>
                  </a:lnTo>
                  <a:lnTo>
                    <a:pt x="11887" y="6400"/>
                  </a:lnTo>
                  <a:lnTo>
                    <a:pt x="7315" y="7315"/>
                  </a:lnTo>
                  <a:lnTo>
                    <a:pt x="12801" y="19202"/>
                  </a:lnTo>
                  <a:close/>
                </a:path>
                <a:path w="21589" h="29845">
                  <a:moveTo>
                    <a:pt x="10972" y="29273"/>
                  </a:moveTo>
                  <a:lnTo>
                    <a:pt x="0" y="3670"/>
                  </a:lnTo>
                  <a:lnTo>
                    <a:pt x="2743" y="0"/>
                  </a:lnTo>
                  <a:lnTo>
                    <a:pt x="13715" y="914"/>
                  </a:lnTo>
                  <a:lnTo>
                    <a:pt x="21031" y="18288"/>
                  </a:lnTo>
                  <a:lnTo>
                    <a:pt x="10972" y="2927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592945" y="5185901"/>
              <a:ext cx="21590" cy="28575"/>
            </a:xfrm>
            <a:custGeom>
              <a:avLst/>
              <a:gdLst/>
              <a:ahLst/>
              <a:cxnLst/>
              <a:rect l="l" t="t" r="r" b="b"/>
              <a:pathLst>
                <a:path w="21589" h="28575">
                  <a:moveTo>
                    <a:pt x="10972" y="0"/>
                  </a:moveTo>
                  <a:lnTo>
                    <a:pt x="2743" y="0"/>
                  </a:lnTo>
                  <a:lnTo>
                    <a:pt x="0" y="3657"/>
                  </a:lnTo>
                  <a:lnTo>
                    <a:pt x="10972" y="28359"/>
                  </a:lnTo>
                  <a:lnTo>
                    <a:pt x="10972" y="16446"/>
                  </a:lnTo>
                  <a:lnTo>
                    <a:pt x="7315" y="7327"/>
                  </a:lnTo>
                  <a:lnTo>
                    <a:pt x="10972" y="7327"/>
                  </a:lnTo>
                  <a:lnTo>
                    <a:pt x="10972" y="0"/>
                  </a:lnTo>
                  <a:close/>
                </a:path>
                <a:path w="21589" h="28575">
                  <a:moveTo>
                    <a:pt x="10972" y="16446"/>
                  </a:moveTo>
                  <a:lnTo>
                    <a:pt x="10972" y="28359"/>
                  </a:lnTo>
                  <a:lnTo>
                    <a:pt x="20117" y="19202"/>
                  </a:lnTo>
                  <a:lnTo>
                    <a:pt x="12801" y="19202"/>
                  </a:lnTo>
                  <a:lnTo>
                    <a:pt x="10972" y="16446"/>
                  </a:lnTo>
                  <a:close/>
                </a:path>
                <a:path w="21589" h="28575">
                  <a:moveTo>
                    <a:pt x="10972" y="0"/>
                  </a:moveTo>
                  <a:lnTo>
                    <a:pt x="10972" y="7327"/>
                  </a:lnTo>
                  <a:lnTo>
                    <a:pt x="11887" y="7327"/>
                  </a:lnTo>
                  <a:lnTo>
                    <a:pt x="15544" y="16446"/>
                  </a:lnTo>
                  <a:lnTo>
                    <a:pt x="12801" y="19202"/>
                  </a:lnTo>
                  <a:lnTo>
                    <a:pt x="20117" y="19202"/>
                  </a:lnTo>
                  <a:lnTo>
                    <a:pt x="21031" y="18288"/>
                  </a:lnTo>
                  <a:lnTo>
                    <a:pt x="13715" y="927"/>
                  </a:lnTo>
                  <a:lnTo>
                    <a:pt x="109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592945" y="5185900"/>
              <a:ext cx="21590" cy="28575"/>
            </a:xfrm>
            <a:custGeom>
              <a:avLst/>
              <a:gdLst/>
              <a:ahLst/>
              <a:cxnLst/>
              <a:rect l="l" t="t" r="r" b="b"/>
              <a:pathLst>
                <a:path w="21589" h="28575">
                  <a:moveTo>
                    <a:pt x="12801" y="19202"/>
                  </a:moveTo>
                  <a:lnTo>
                    <a:pt x="15544" y="16446"/>
                  </a:lnTo>
                  <a:lnTo>
                    <a:pt x="11887" y="7327"/>
                  </a:lnTo>
                  <a:lnTo>
                    <a:pt x="7315" y="7327"/>
                  </a:lnTo>
                  <a:lnTo>
                    <a:pt x="12801" y="19202"/>
                  </a:lnTo>
                  <a:close/>
                </a:path>
                <a:path w="21589" h="28575">
                  <a:moveTo>
                    <a:pt x="10972" y="28359"/>
                  </a:moveTo>
                  <a:lnTo>
                    <a:pt x="0" y="3657"/>
                  </a:lnTo>
                  <a:lnTo>
                    <a:pt x="2743" y="0"/>
                  </a:lnTo>
                  <a:lnTo>
                    <a:pt x="13715" y="927"/>
                  </a:lnTo>
                  <a:lnTo>
                    <a:pt x="21031" y="18288"/>
                  </a:lnTo>
                  <a:lnTo>
                    <a:pt x="10972" y="2835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560940" y="4488230"/>
              <a:ext cx="276225" cy="799465"/>
            </a:xfrm>
            <a:custGeom>
              <a:avLst/>
              <a:gdLst/>
              <a:ahLst/>
              <a:cxnLst/>
              <a:rect l="l" t="t" r="r" b="b"/>
              <a:pathLst>
                <a:path w="276225" h="799464">
                  <a:moveTo>
                    <a:pt x="117957" y="682129"/>
                  </a:moveTo>
                  <a:lnTo>
                    <a:pt x="111556" y="674814"/>
                  </a:lnTo>
                  <a:lnTo>
                    <a:pt x="0" y="791857"/>
                  </a:lnTo>
                  <a:lnTo>
                    <a:pt x="7315" y="799185"/>
                  </a:lnTo>
                  <a:lnTo>
                    <a:pt x="117957" y="682129"/>
                  </a:lnTo>
                  <a:close/>
                </a:path>
                <a:path w="276225" h="799464">
                  <a:moveTo>
                    <a:pt x="117957" y="512965"/>
                  </a:moveTo>
                  <a:lnTo>
                    <a:pt x="111556" y="505637"/>
                  </a:lnTo>
                  <a:lnTo>
                    <a:pt x="0" y="623608"/>
                  </a:lnTo>
                  <a:lnTo>
                    <a:pt x="7315" y="630936"/>
                  </a:lnTo>
                  <a:lnTo>
                    <a:pt x="117957" y="512965"/>
                  </a:lnTo>
                  <a:close/>
                </a:path>
                <a:path w="276225" h="799464">
                  <a:moveTo>
                    <a:pt x="117957" y="177380"/>
                  </a:moveTo>
                  <a:lnTo>
                    <a:pt x="111556" y="170065"/>
                  </a:lnTo>
                  <a:lnTo>
                    <a:pt x="0" y="288036"/>
                  </a:lnTo>
                  <a:lnTo>
                    <a:pt x="7315" y="295351"/>
                  </a:lnTo>
                  <a:lnTo>
                    <a:pt x="117957" y="177380"/>
                  </a:lnTo>
                  <a:close/>
                </a:path>
                <a:path w="276225" h="799464">
                  <a:moveTo>
                    <a:pt x="117957" y="8204"/>
                  </a:moveTo>
                  <a:lnTo>
                    <a:pt x="111556" y="0"/>
                  </a:lnTo>
                  <a:lnTo>
                    <a:pt x="0" y="117944"/>
                  </a:lnTo>
                  <a:lnTo>
                    <a:pt x="7315" y="125260"/>
                  </a:lnTo>
                  <a:lnTo>
                    <a:pt x="117957" y="8204"/>
                  </a:lnTo>
                  <a:close/>
                </a:path>
                <a:path w="276225" h="799464">
                  <a:moveTo>
                    <a:pt x="276148" y="786384"/>
                  </a:moveTo>
                  <a:lnTo>
                    <a:pt x="171907" y="676643"/>
                  </a:lnTo>
                  <a:lnTo>
                    <a:pt x="165506" y="684885"/>
                  </a:lnTo>
                  <a:lnTo>
                    <a:pt x="269748" y="794588"/>
                  </a:lnTo>
                  <a:lnTo>
                    <a:pt x="276148" y="786384"/>
                  </a:lnTo>
                  <a:close/>
                </a:path>
                <a:path w="276225" h="799464">
                  <a:moveTo>
                    <a:pt x="276148" y="621779"/>
                  </a:moveTo>
                  <a:lnTo>
                    <a:pt x="171907" y="510235"/>
                  </a:lnTo>
                  <a:lnTo>
                    <a:pt x="165506" y="518464"/>
                  </a:lnTo>
                  <a:lnTo>
                    <a:pt x="269748" y="629094"/>
                  </a:lnTo>
                  <a:lnTo>
                    <a:pt x="276148" y="621779"/>
                  </a:lnTo>
                  <a:close/>
                </a:path>
                <a:path w="276225" h="799464">
                  <a:moveTo>
                    <a:pt x="276148" y="453529"/>
                  </a:moveTo>
                  <a:lnTo>
                    <a:pt x="171907" y="341985"/>
                  </a:lnTo>
                  <a:lnTo>
                    <a:pt x="165506" y="350215"/>
                  </a:lnTo>
                  <a:lnTo>
                    <a:pt x="269748" y="460844"/>
                  </a:lnTo>
                  <a:lnTo>
                    <a:pt x="276148" y="453529"/>
                  </a:lnTo>
                  <a:close/>
                </a:path>
                <a:path w="276225" h="799464">
                  <a:moveTo>
                    <a:pt x="276148" y="286194"/>
                  </a:moveTo>
                  <a:lnTo>
                    <a:pt x="171907" y="175564"/>
                  </a:lnTo>
                  <a:lnTo>
                    <a:pt x="165506" y="183781"/>
                  </a:lnTo>
                  <a:lnTo>
                    <a:pt x="269748" y="294436"/>
                  </a:lnTo>
                  <a:lnTo>
                    <a:pt x="276148" y="286194"/>
                  </a:lnTo>
                  <a:close/>
                </a:path>
                <a:path w="276225" h="799464">
                  <a:moveTo>
                    <a:pt x="276148" y="117944"/>
                  </a:moveTo>
                  <a:lnTo>
                    <a:pt x="171907" y="7315"/>
                  </a:lnTo>
                  <a:lnTo>
                    <a:pt x="165506" y="15532"/>
                  </a:lnTo>
                  <a:lnTo>
                    <a:pt x="269748" y="126174"/>
                  </a:lnTo>
                  <a:lnTo>
                    <a:pt x="276148" y="1179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539907" y="4816496"/>
              <a:ext cx="144780" cy="140970"/>
            </a:xfrm>
            <a:custGeom>
              <a:avLst/>
              <a:gdLst/>
              <a:ahLst/>
              <a:cxnLst/>
              <a:rect l="l" t="t" r="r" b="b"/>
              <a:pathLst>
                <a:path w="144779" h="140970">
                  <a:moveTo>
                    <a:pt x="91440" y="0"/>
                  </a:moveTo>
                  <a:lnTo>
                    <a:pt x="85953" y="0"/>
                  </a:lnTo>
                  <a:lnTo>
                    <a:pt x="74980" y="5473"/>
                  </a:lnTo>
                  <a:lnTo>
                    <a:pt x="70408" y="10045"/>
                  </a:lnTo>
                  <a:lnTo>
                    <a:pt x="67665" y="13715"/>
                  </a:lnTo>
                  <a:lnTo>
                    <a:pt x="64922" y="20116"/>
                  </a:lnTo>
                  <a:lnTo>
                    <a:pt x="63093" y="26504"/>
                  </a:lnTo>
                  <a:lnTo>
                    <a:pt x="63093" y="39306"/>
                  </a:lnTo>
                  <a:lnTo>
                    <a:pt x="64922" y="44792"/>
                  </a:lnTo>
                  <a:lnTo>
                    <a:pt x="66751" y="51193"/>
                  </a:lnTo>
                  <a:lnTo>
                    <a:pt x="70408" y="54863"/>
                  </a:lnTo>
                  <a:lnTo>
                    <a:pt x="0" y="127088"/>
                  </a:lnTo>
                  <a:lnTo>
                    <a:pt x="12801" y="140804"/>
                  </a:lnTo>
                  <a:lnTo>
                    <a:pt x="27432" y="140804"/>
                  </a:lnTo>
                  <a:lnTo>
                    <a:pt x="99669" y="63995"/>
                  </a:lnTo>
                  <a:lnTo>
                    <a:pt x="106070" y="61264"/>
                  </a:lnTo>
                  <a:lnTo>
                    <a:pt x="111556" y="57594"/>
                  </a:lnTo>
                  <a:lnTo>
                    <a:pt x="116128" y="51193"/>
                  </a:lnTo>
                  <a:lnTo>
                    <a:pt x="118872" y="43878"/>
                  </a:lnTo>
                  <a:lnTo>
                    <a:pt x="144475" y="17360"/>
                  </a:lnTo>
                  <a:lnTo>
                    <a:pt x="134416" y="5473"/>
                  </a:lnTo>
                  <a:lnTo>
                    <a:pt x="106984" y="4559"/>
                  </a:lnTo>
                  <a:lnTo>
                    <a:pt x="99669" y="914"/>
                  </a:lnTo>
                  <a:lnTo>
                    <a:pt x="914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560940" y="4825618"/>
              <a:ext cx="118110" cy="125730"/>
            </a:xfrm>
            <a:custGeom>
              <a:avLst/>
              <a:gdLst/>
              <a:ahLst/>
              <a:cxnLst/>
              <a:rect l="l" t="t" r="r" b="b"/>
              <a:pathLst>
                <a:path w="118110" h="125729">
                  <a:moveTo>
                    <a:pt x="53035" y="41160"/>
                  </a:moveTo>
                  <a:lnTo>
                    <a:pt x="47548" y="28130"/>
                  </a:lnTo>
                  <a:lnTo>
                    <a:pt x="47548" y="39344"/>
                  </a:lnTo>
                  <a:lnTo>
                    <a:pt x="44805" y="42075"/>
                  </a:lnTo>
                  <a:lnTo>
                    <a:pt x="42976" y="39344"/>
                  </a:lnTo>
                  <a:lnTo>
                    <a:pt x="39319" y="30187"/>
                  </a:lnTo>
                  <a:lnTo>
                    <a:pt x="42976" y="29273"/>
                  </a:lnTo>
                  <a:lnTo>
                    <a:pt x="43891" y="29273"/>
                  </a:lnTo>
                  <a:lnTo>
                    <a:pt x="47548" y="39344"/>
                  </a:lnTo>
                  <a:lnTo>
                    <a:pt x="47548" y="28130"/>
                  </a:lnTo>
                  <a:lnTo>
                    <a:pt x="45720" y="23787"/>
                  </a:lnTo>
                  <a:lnTo>
                    <a:pt x="42976" y="23787"/>
                  </a:lnTo>
                  <a:lnTo>
                    <a:pt x="34747" y="22872"/>
                  </a:lnTo>
                  <a:lnTo>
                    <a:pt x="32004" y="26543"/>
                  </a:lnTo>
                  <a:lnTo>
                    <a:pt x="42976" y="52146"/>
                  </a:lnTo>
                  <a:lnTo>
                    <a:pt x="52197" y="42075"/>
                  </a:lnTo>
                  <a:lnTo>
                    <a:pt x="53035" y="41160"/>
                  </a:lnTo>
                  <a:close/>
                </a:path>
                <a:path w="118110" h="125729">
                  <a:moveTo>
                    <a:pt x="117957" y="7315"/>
                  </a:moveTo>
                  <a:lnTo>
                    <a:pt x="111556" y="0"/>
                  </a:lnTo>
                  <a:lnTo>
                    <a:pt x="0" y="117970"/>
                  </a:lnTo>
                  <a:lnTo>
                    <a:pt x="7315" y="125298"/>
                  </a:lnTo>
                  <a:lnTo>
                    <a:pt x="117957" y="73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592945" y="4848487"/>
              <a:ext cx="21590" cy="29845"/>
            </a:xfrm>
            <a:custGeom>
              <a:avLst/>
              <a:gdLst/>
              <a:ahLst/>
              <a:cxnLst/>
              <a:rect l="l" t="t" r="r" b="b"/>
              <a:pathLst>
                <a:path w="21589" h="29845">
                  <a:moveTo>
                    <a:pt x="12801" y="19202"/>
                  </a:moveTo>
                  <a:lnTo>
                    <a:pt x="15544" y="16471"/>
                  </a:lnTo>
                  <a:lnTo>
                    <a:pt x="11887" y="6400"/>
                  </a:lnTo>
                  <a:lnTo>
                    <a:pt x="7315" y="7315"/>
                  </a:lnTo>
                  <a:lnTo>
                    <a:pt x="12801" y="19202"/>
                  </a:lnTo>
                  <a:close/>
                </a:path>
                <a:path w="21589" h="29845">
                  <a:moveTo>
                    <a:pt x="10972" y="29273"/>
                  </a:moveTo>
                  <a:lnTo>
                    <a:pt x="0" y="3670"/>
                  </a:lnTo>
                  <a:lnTo>
                    <a:pt x="2743" y="0"/>
                  </a:lnTo>
                  <a:lnTo>
                    <a:pt x="13715" y="914"/>
                  </a:lnTo>
                  <a:lnTo>
                    <a:pt x="21031" y="18288"/>
                  </a:lnTo>
                  <a:lnTo>
                    <a:pt x="10972" y="2927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9344379" y="5167243"/>
            <a:ext cx="787400" cy="1235710"/>
            <a:chOff x="4289779" y="5167243"/>
            <a:chExt cx="787400" cy="1235710"/>
          </a:xfrm>
        </p:grpSpPr>
        <p:sp>
          <p:nvSpPr>
            <p:cNvPr id="63" name="object 63"/>
            <p:cNvSpPr/>
            <p:nvPr/>
          </p:nvSpPr>
          <p:spPr>
            <a:xfrm>
              <a:off x="5050205" y="5188762"/>
              <a:ext cx="24765" cy="1171575"/>
            </a:xfrm>
            <a:custGeom>
              <a:avLst/>
              <a:gdLst/>
              <a:ahLst/>
              <a:cxnLst/>
              <a:rect l="l" t="t" r="r" b="b"/>
              <a:pathLst>
                <a:path w="24764" h="1171575">
                  <a:moveTo>
                    <a:pt x="24333" y="0"/>
                  </a:moveTo>
                  <a:lnTo>
                    <a:pt x="0" y="0"/>
                  </a:lnTo>
                  <a:lnTo>
                    <a:pt x="0" y="1171333"/>
                  </a:lnTo>
                  <a:lnTo>
                    <a:pt x="24333" y="1171333"/>
                  </a:lnTo>
                  <a:lnTo>
                    <a:pt x="2433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377091" y="5184172"/>
              <a:ext cx="697865" cy="1216660"/>
            </a:xfrm>
            <a:custGeom>
              <a:avLst/>
              <a:gdLst/>
              <a:ahLst/>
              <a:cxnLst/>
              <a:rect l="l" t="t" r="r" b="b"/>
              <a:pathLst>
                <a:path w="697864" h="1216660">
                  <a:moveTo>
                    <a:pt x="697687" y="0"/>
                  </a:moveTo>
                  <a:lnTo>
                    <a:pt x="0" y="4584"/>
                  </a:lnTo>
                  <a:lnTo>
                    <a:pt x="0" y="1216152"/>
                  </a:lnTo>
                  <a:lnTo>
                    <a:pt x="697687" y="1175918"/>
                  </a:lnTo>
                  <a:lnTo>
                    <a:pt x="697687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583746" y="5839811"/>
              <a:ext cx="9525" cy="13970"/>
            </a:xfrm>
            <a:custGeom>
              <a:avLst/>
              <a:gdLst/>
              <a:ahLst/>
              <a:cxnLst/>
              <a:rect l="l" t="t" r="r" b="b"/>
              <a:pathLst>
                <a:path w="9525" h="13970">
                  <a:moveTo>
                    <a:pt x="6388" y="4559"/>
                  </a:moveTo>
                  <a:lnTo>
                    <a:pt x="6388" y="0"/>
                  </a:lnTo>
                  <a:lnTo>
                    <a:pt x="2743" y="0"/>
                  </a:lnTo>
                  <a:lnTo>
                    <a:pt x="2743" y="4559"/>
                  </a:lnTo>
                  <a:lnTo>
                    <a:pt x="1828" y="5473"/>
                  </a:lnTo>
                  <a:lnTo>
                    <a:pt x="0" y="9118"/>
                  </a:lnTo>
                  <a:lnTo>
                    <a:pt x="4571" y="13715"/>
                  </a:lnTo>
                  <a:lnTo>
                    <a:pt x="9143" y="8229"/>
                  </a:lnTo>
                  <a:lnTo>
                    <a:pt x="8229" y="5473"/>
                  </a:lnTo>
                  <a:lnTo>
                    <a:pt x="6388" y="4559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500588" y="5320423"/>
              <a:ext cx="461009" cy="934719"/>
            </a:xfrm>
            <a:custGeom>
              <a:avLst/>
              <a:gdLst/>
              <a:ahLst/>
              <a:cxnLst/>
              <a:rect l="l" t="t" r="r" b="b"/>
              <a:pathLst>
                <a:path w="461010" h="934720">
                  <a:moveTo>
                    <a:pt x="460502" y="17983"/>
                  </a:moveTo>
                  <a:lnTo>
                    <a:pt x="459879" y="0"/>
                  </a:lnTo>
                  <a:lnTo>
                    <a:pt x="19380" y="8064"/>
                  </a:lnTo>
                  <a:lnTo>
                    <a:pt x="1397" y="8039"/>
                  </a:lnTo>
                  <a:lnTo>
                    <a:pt x="1397" y="8382"/>
                  </a:lnTo>
                  <a:lnTo>
                    <a:pt x="0" y="8407"/>
                  </a:lnTo>
                  <a:lnTo>
                    <a:pt x="609" y="26390"/>
                  </a:lnTo>
                  <a:lnTo>
                    <a:pt x="1397" y="26377"/>
                  </a:lnTo>
                  <a:lnTo>
                    <a:pt x="1397" y="934669"/>
                  </a:lnTo>
                  <a:lnTo>
                    <a:pt x="19380" y="934669"/>
                  </a:lnTo>
                  <a:lnTo>
                    <a:pt x="19380" y="26047"/>
                  </a:lnTo>
                  <a:lnTo>
                    <a:pt x="460502" y="17983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292065" y="5179602"/>
              <a:ext cx="85090" cy="1221105"/>
            </a:xfrm>
            <a:custGeom>
              <a:avLst/>
              <a:gdLst/>
              <a:ahLst/>
              <a:cxnLst/>
              <a:rect l="l" t="t" r="r" b="b"/>
              <a:pathLst>
                <a:path w="85089" h="1221104">
                  <a:moveTo>
                    <a:pt x="0" y="0"/>
                  </a:moveTo>
                  <a:lnTo>
                    <a:pt x="0" y="1175918"/>
                  </a:lnTo>
                  <a:lnTo>
                    <a:pt x="85026" y="1220723"/>
                  </a:lnTo>
                  <a:lnTo>
                    <a:pt x="85026" y="9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292054" y="5169534"/>
              <a:ext cx="782955" cy="1227455"/>
            </a:xfrm>
            <a:custGeom>
              <a:avLst/>
              <a:gdLst/>
              <a:ahLst/>
              <a:cxnLst/>
              <a:rect l="l" t="t" r="r" b="b"/>
              <a:pathLst>
                <a:path w="782954" h="1227454">
                  <a:moveTo>
                    <a:pt x="109385" y="19227"/>
                  </a:moveTo>
                  <a:lnTo>
                    <a:pt x="85039" y="19227"/>
                  </a:lnTo>
                  <a:lnTo>
                    <a:pt x="85039" y="1227366"/>
                  </a:lnTo>
                  <a:lnTo>
                    <a:pt x="109385" y="1227366"/>
                  </a:lnTo>
                  <a:lnTo>
                    <a:pt x="109385" y="19227"/>
                  </a:lnTo>
                  <a:close/>
                </a:path>
                <a:path w="782954" h="1227454">
                  <a:moveTo>
                    <a:pt x="782713" y="14643"/>
                  </a:moveTo>
                  <a:lnTo>
                    <a:pt x="661098" y="0"/>
                  </a:lnTo>
                  <a:lnTo>
                    <a:pt x="0" y="10071"/>
                  </a:lnTo>
                  <a:lnTo>
                    <a:pt x="85026" y="19227"/>
                  </a:lnTo>
                  <a:lnTo>
                    <a:pt x="782713" y="14643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292065" y="5169529"/>
              <a:ext cx="782955" cy="1231265"/>
            </a:xfrm>
            <a:custGeom>
              <a:avLst/>
              <a:gdLst/>
              <a:ahLst/>
              <a:cxnLst/>
              <a:rect l="l" t="t" r="r" b="b"/>
              <a:pathLst>
                <a:path w="782954" h="1231264">
                  <a:moveTo>
                    <a:pt x="782713" y="1190561"/>
                  </a:moveTo>
                  <a:lnTo>
                    <a:pt x="782713" y="14643"/>
                  </a:lnTo>
                  <a:lnTo>
                    <a:pt x="85026" y="19227"/>
                  </a:lnTo>
                  <a:lnTo>
                    <a:pt x="85026" y="1230795"/>
                  </a:lnTo>
                  <a:lnTo>
                    <a:pt x="782713" y="1190561"/>
                  </a:lnTo>
                  <a:close/>
                </a:path>
                <a:path w="782954" h="1231264">
                  <a:moveTo>
                    <a:pt x="0" y="1185989"/>
                  </a:moveTo>
                  <a:lnTo>
                    <a:pt x="0" y="10071"/>
                  </a:lnTo>
                  <a:lnTo>
                    <a:pt x="85026" y="19227"/>
                  </a:lnTo>
                  <a:lnTo>
                    <a:pt x="85026" y="1230795"/>
                  </a:lnTo>
                  <a:lnTo>
                    <a:pt x="0" y="1185989"/>
                  </a:lnTo>
                  <a:close/>
                </a:path>
                <a:path w="782954" h="1231264">
                  <a:moveTo>
                    <a:pt x="782713" y="14643"/>
                  </a:moveTo>
                  <a:lnTo>
                    <a:pt x="85026" y="19227"/>
                  </a:lnTo>
                  <a:lnTo>
                    <a:pt x="0" y="10071"/>
                  </a:lnTo>
                  <a:lnTo>
                    <a:pt x="661098" y="0"/>
                  </a:lnTo>
                  <a:lnTo>
                    <a:pt x="782713" y="14643"/>
                  </a:lnTo>
                  <a:close/>
                </a:path>
                <a:path w="782954" h="1231264">
                  <a:moveTo>
                    <a:pt x="205727" y="1087247"/>
                  </a:moveTo>
                  <a:lnTo>
                    <a:pt x="205727" y="157289"/>
                  </a:lnTo>
                  <a:lnTo>
                    <a:pt x="668413" y="150888"/>
                  </a:lnTo>
                  <a:lnTo>
                    <a:pt x="668413" y="1065288"/>
                  </a:lnTo>
                  <a:lnTo>
                    <a:pt x="205727" y="108724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564543" y="5709039"/>
              <a:ext cx="48895" cy="165100"/>
            </a:xfrm>
            <a:custGeom>
              <a:avLst/>
              <a:gdLst/>
              <a:ahLst/>
              <a:cxnLst/>
              <a:rect l="l" t="t" r="r" b="b"/>
              <a:pathLst>
                <a:path w="48895" h="165100">
                  <a:moveTo>
                    <a:pt x="48463" y="0"/>
                  </a:moveTo>
                  <a:lnTo>
                    <a:pt x="0" y="2755"/>
                  </a:lnTo>
                  <a:lnTo>
                    <a:pt x="0" y="164604"/>
                  </a:lnTo>
                  <a:lnTo>
                    <a:pt x="48463" y="162763"/>
                  </a:lnTo>
                  <a:lnTo>
                    <a:pt x="4846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574602" y="5725510"/>
              <a:ext cx="28575" cy="135890"/>
            </a:xfrm>
            <a:custGeom>
              <a:avLst/>
              <a:gdLst/>
              <a:ahLst/>
              <a:cxnLst/>
              <a:rect l="l" t="t" r="r" b="b"/>
              <a:pathLst>
                <a:path w="28575" h="135889">
                  <a:moveTo>
                    <a:pt x="28346" y="96913"/>
                  </a:moveTo>
                  <a:lnTo>
                    <a:pt x="28346" y="0"/>
                  </a:lnTo>
                  <a:lnTo>
                    <a:pt x="0" y="0"/>
                  </a:lnTo>
                  <a:lnTo>
                    <a:pt x="0" y="97828"/>
                  </a:lnTo>
                  <a:lnTo>
                    <a:pt x="28346" y="96913"/>
                  </a:lnTo>
                  <a:close/>
                </a:path>
                <a:path w="28575" h="135889">
                  <a:moveTo>
                    <a:pt x="13716" y="135331"/>
                  </a:moveTo>
                  <a:lnTo>
                    <a:pt x="21031" y="134416"/>
                  </a:lnTo>
                  <a:lnTo>
                    <a:pt x="25603" y="128930"/>
                  </a:lnTo>
                  <a:lnTo>
                    <a:pt x="25603" y="122529"/>
                  </a:lnTo>
                  <a:lnTo>
                    <a:pt x="25603" y="116103"/>
                  </a:lnTo>
                  <a:lnTo>
                    <a:pt x="21031" y="110655"/>
                  </a:lnTo>
                  <a:lnTo>
                    <a:pt x="13716" y="110655"/>
                  </a:lnTo>
                  <a:lnTo>
                    <a:pt x="7315" y="110655"/>
                  </a:lnTo>
                  <a:lnTo>
                    <a:pt x="1816" y="117055"/>
                  </a:lnTo>
                  <a:lnTo>
                    <a:pt x="1816" y="123418"/>
                  </a:lnTo>
                  <a:lnTo>
                    <a:pt x="1816" y="130771"/>
                  </a:lnTo>
                  <a:lnTo>
                    <a:pt x="7315" y="135331"/>
                  </a:lnTo>
                  <a:lnTo>
                    <a:pt x="13716" y="135331"/>
                  </a:lnTo>
                  <a:close/>
                </a:path>
                <a:path w="28575" h="135889">
                  <a:moveTo>
                    <a:pt x="15532" y="118859"/>
                  </a:moveTo>
                  <a:lnTo>
                    <a:pt x="15532" y="114300"/>
                  </a:lnTo>
                  <a:lnTo>
                    <a:pt x="11887" y="114300"/>
                  </a:lnTo>
                  <a:lnTo>
                    <a:pt x="11887" y="118859"/>
                  </a:lnTo>
                  <a:lnTo>
                    <a:pt x="10972" y="119773"/>
                  </a:lnTo>
                  <a:lnTo>
                    <a:pt x="9144" y="123418"/>
                  </a:lnTo>
                  <a:lnTo>
                    <a:pt x="13716" y="128016"/>
                  </a:lnTo>
                  <a:lnTo>
                    <a:pt x="18288" y="122529"/>
                  </a:lnTo>
                  <a:lnTo>
                    <a:pt x="17373" y="119773"/>
                  </a:lnTo>
                  <a:lnTo>
                    <a:pt x="15532" y="118859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10224425" y="2975556"/>
            <a:ext cx="1363980" cy="3141345"/>
            <a:chOff x="5169825" y="2975555"/>
            <a:chExt cx="1363980" cy="3141345"/>
          </a:xfrm>
        </p:grpSpPr>
        <p:sp>
          <p:nvSpPr>
            <p:cNvPr id="73" name="object 73"/>
            <p:cNvSpPr/>
            <p:nvPr/>
          </p:nvSpPr>
          <p:spPr>
            <a:xfrm>
              <a:off x="5172111" y="2977841"/>
              <a:ext cx="1136015" cy="3136900"/>
            </a:xfrm>
            <a:custGeom>
              <a:avLst/>
              <a:gdLst/>
              <a:ahLst/>
              <a:cxnLst/>
              <a:rect l="l" t="t" r="r" b="b"/>
              <a:pathLst>
                <a:path w="1136014" h="3136900">
                  <a:moveTo>
                    <a:pt x="1135684" y="0"/>
                  </a:moveTo>
                  <a:lnTo>
                    <a:pt x="0" y="99669"/>
                  </a:lnTo>
                  <a:lnTo>
                    <a:pt x="0" y="3044952"/>
                  </a:lnTo>
                  <a:lnTo>
                    <a:pt x="1135684" y="3136379"/>
                  </a:lnTo>
                  <a:lnTo>
                    <a:pt x="1135684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307796" y="2977841"/>
              <a:ext cx="223520" cy="3136900"/>
            </a:xfrm>
            <a:custGeom>
              <a:avLst/>
              <a:gdLst/>
              <a:ahLst/>
              <a:cxnLst/>
              <a:rect l="l" t="t" r="r" b="b"/>
              <a:pathLst>
                <a:path w="223520" h="3136900">
                  <a:moveTo>
                    <a:pt x="0" y="0"/>
                  </a:moveTo>
                  <a:lnTo>
                    <a:pt x="0" y="3136379"/>
                  </a:lnTo>
                  <a:lnTo>
                    <a:pt x="223113" y="3059557"/>
                  </a:lnTo>
                  <a:lnTo>
                    <a:pt x="223113" y="58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402451" y="3055476"/>
              <a:ext cx="21590" cy="2985135"/>
            </a:xfrm>
            <a:custGeom>
              <a:avLst/>
              <a:gdLst/>
              <a:ahLst/>
              <a:cxnLst/>
              <a:rect l="l" t="t" r="r" b="b"/>
              <a:pathLst>
                <a:path w="21589" h="2985135">
                  <a:moveTo>
                    <a:pt x="21577" y="0"/>
                  </a:moveTo>
                  <a:lnTo>
                    <a:pt x="0" y="2184"/>
                  </a:lnTo>
                  <a:lnTo>
                    <a:pt x="0" y="2983560"/>
                  </a:lnTo>
                  <a:lnTo>
                    <a:pt x="21577" y="2984754"/>
                  </a:lnTo>
                  <a:lnTo>
                    <a:pt x="21577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172810" y="3077142"/>
              <a:ext cx="21590" cy="2947035"/>
            </a:xfrm>
            <a:custGeom>
              <a:avLst/>
              <a:gdLst/>
              <a:ahLst/>
              <a:cxnLst/>
              <a:rect l="l" t="t" r="r" b="b"/>
              <a:pathLst>
                <a:path w="21589" h="2947035">
                  <a:moveTo>
                    <a:pt x="21551" y="0"/>
                  </a:moveTo>
                  <a:lnTo>
                    <a:pt x="0" y="863"/>
                  </a:lnTo>
                  <a:lnTo>
                    <a:pt x="0" y="2945625"/>
                  </a:lnTo>
                  <a:lnTo>
                    <a:pt x="21551" y="2946819"/>
                  </a:lnTo>
                  <a:lnTo>
                    <a:pt x="2155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285101" y="2979276"/>
              <a:ext cx="21590" cy="3134360"/>
            </a:xfrm>
            <a:custGeom>
              <a:avLst/>
              <a:gdLst/>
              <a:ahLst/>
              <a:cxnLst/>
              <a:rect l="l" t="t" r="r" b="b"/>
              <a:pathLst>
                <a:path w="21589" h="3134360">
                  <a:moveTo>
                    <a:pt x="21577" y="0"/>
                  </a:moveTo>
                  <a:lnTo>
                    <a:pt x="0" y="2184"/>
                  </a:lnTo>
                  <a:lnTo>
                    <a:pt x="0" y="3132785"/>
                  </a:lnTo>
                  <a:lnTo>
                    <a:pt x="21577" y="3133979"/>
                  </a:lnTo>
                  <a:lnTo>
                    <a:pt x="21577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005803" y="3004192"/>
              <a:ext cx="21590" cy="3086735"/>
            </a:xfrm>
            <a:custGeom>
              <a:avLst/>
              <a:gdLst/>
              <a:ahLst/>
              <a:cxnLst/>
              <a:rect l="l" t="t" r="r" b="b"/>
              <a:pathLst>
                <a:path w="21589" h="3086735">
                  <a:moveTo>
                    <a:pt x="21551" y="0"/>
                  </a:moveTo>
                  <a:lnTo>
                    <a:pt x="0" y="863"/>
                  </a:lnTo>
                  <a:lnTo>
                    <a:pt x="0" y="3085325"/>
                  </a:lnTo>
                  <a:lnTo>
                    <a:pt x="21551" y="3086519"/>
                  </a:lnTo>
                  <a:lnTo>
                    <a:pt x="2155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172111" y="2977841"/>
              <a:ext cx="1136015" cy="3136900"/>
            </a:xfrm>
            <a:custGeom>
              <a:avLst/>
              <a:gdLst/>
              <a:ahLst/>
              <a:cxnLst/>
              <a:rect l="l" t="t" r="r" b="b"/>
              <a:pathLst>
                <a:path w="1136014" h="3136900">
                  <a:moveTo>
                    <a:pt x="0" y="3044952"/>
                  </a:moveTo>
                  <a:lnTo>
                    <a:pt x="0" y="99669"/>
                  </a:lnTo>
                  <a:lnTo>
                    <a:pt x="1135684" y="0"/>
                  </a:lnTo>
                  <a:lnTo>
                    <a:pt x="1135684" y="3136379"/>
                  </a:lnTo>
                  <a:lnTo>
                    <a:pt x="0" y="3044952"/>
                  </a:lnTo>
                  <a:close/>
                </a:path>
                <a:path w="1136014" h="3136900">
                  <a:moveTo>
                    <a:pt x="251472" y="256019"/>
                  </a:moveTo>
                  <a:lnTo>
                    <a:pt x="251472" y="77711"/>
                  </a:lnTo>
                  <a:lnTo>
                    <a:pt x="832104" y="27419"/>
                  </a:lnTo>
                  <a:lnTo>
                    <a:pt x="832104" y="212128"/>
                  </a:lnTo>
                  <a:lnTo>
                    <a:pt x="251472" y="256019"/>
                  </a:lnTo>
                  <a:close/>
                </a:path>
                <a:path w="1136014" h="3136900">
                  <a:moveTo>
                    <a:pt x="251472" y="81368"/>
                  </a:moveTo>
                  <a:lnTo>
                    <a:pt x="251472" y="3068713"/>
                  </a:lnTo>
                </a:path>
                <a:path w="1136014" h="3136900">
                  <a:moveTo>
                    <a:pt x="832104" y="52120"/>
                  </a:moveTo>
                  <a:lnTo>
                    <a:pt x="832104" y="3114433"/>
                  </a:lnTo>
                </a:path>
                <a:path w="1136014" h="3136900">
                  <a:moveTo>
                    <a:pt x="832104" y="222186"/>
                  </a:moveTo>
                  <a:lnTo>
                    <a:pt x="270675" y="264248"/>
                  </a:lnTo>
                  <a:lnTo>
                    <a:pt x="251472" y="256019"/>
                  </a:lnTo>
                  <a:lnTo>
                    <a:pt x="832104" y="212128"/>
                  </a:lnTo>
                  <a:lnTo>
                    <a:pt x="832104" y="22218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640272" y="3428634"/>
              <a:ext cx="140970" cy="247015"/>
            </a:xfrm>
            <a:custGeom>
              <a:avLst/>
              <a:gdLst/>
              <a:ahLst/>
              <a:cxnLst/>
              <a:rect l="l" t="t" r="r" b="b"/>
              <a:pathLst>
                <a:path w="140970" h="247014">
                  <a:moveTo>
                    <a:pt x="140817" y="0"/>
                  </a:moveTo>
                  <a:lnTo>
                    <a:pt x="0" y="7315"/>
                  </a:lnTo>
                  <a:lnTo>
                    <a:pt x="0" y="246888"/>
                  </a:lnTo>
                  <a:lnTo>
                    <a:pt x="140817" y="239572"/>
                  </a:lnTo>
                  <a:lnTo>
                    <a:pt x="14081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650331" y="3446004"/>
              <a:ext cx="121920" cy="211454"/>
            </a:xfrm>
            <a:custGeom>
              <a:avLst/>
              <a:gdLst/>
              <a:ahLst/>
              <a:cxnLst/>
              <a:rect l="l" t="t" r="r" b="b"/>
              <a:pathLst>
                <a:path w="121920" h="211454">
                  <a:moveTo>
                    <a:pt x="120700" y="154546"/>
                  </a:moveTo>
                  <a:lnTo>
                    <a:pt x="0" y="160020"/>
                  </a:lnTo>
                  <a:lnTo>
                    <a:pt x="0" y="211239"/>
                  </a:lnTo>
                  <a:lnTo>
                    <a:pt x="120700" y="205752"/>
                  </a:lnTo>
                  <a:lnTo>
                    <a:pt x="120700" y="154546"/>
                  </a:lnTo>
                  <a:close/>
                </a:path>
                <a:path w="121920" h="211454">
                  <a:moveTo>
                    <a:pt x="120700" y="0"/>
                  </a:moveTo>
                  <a:lnTo>
                    <a:pt x="0" y="5486"/>
                  </a:lnTo>
                  <a:lnTo>
                    <a:pt x="0" y="57619"/>
                  </a:lnTo>
                  <a:lnTo>
                    <a:pt x="120700" y="52120"/>
                  </a:lnTo>
                  <a:lnTo>
                    <a:pt x="120700" y="0"/>
                  </a:lnTo>
                  <a:close/>
                </a:path>
                <a:path w="121920" h="211454">
                  <a:moveTo>
                    <a:pt x="121627" y="56692"/>
                  </a:moveTo>
                  <a:lnTo>
                    <a:pt x="55791" y="59436"/>
                  </a:lnTo>
                  <a:lnTo>
                    <a:pt x="55791" y="92354"/>
                  </a:lnTo>
                  <a:lnTo>
                    <a:pt x="121627" y="89623"/>
                  </a:lnTo>
                  <a:lnTo>
                    <a:pt x="121627" y="566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664975" y="3603294"/>
              <a:ext cx="103505" cy="45085"/>
            </a:xfrm>
            <a:custGeom>
              <a:avLst/>
              <a:gdLst/>
              <a:ahLst/>
              <a:cxnLst/>
              <a:rect l="l" t="t" r="r" b="b"/>
              <a:pathLst>
                <a:path w="103504" h="45085">
                  <a:moveTo>
                    <a:pt x="11874" y="37490"/>
                  </a:moveTo>
                  <a:lnTo>
                    <a:pt x="8229" y="37490"/>
                  </a:lnTo>
                  <a:lnTo>
                    <a:pt x="10960" y="25603"/>
                  </a:lnTo>
                  <a:lnTo>
                    <a:pt x="4559" y="25603"/>
                  </a:lnTo>
                  <a:lnTo>
                    <a:pt x="9131" y="10972"/>
                  </a:lnTo>
                  <a:lnTo>
                    <a:pt x="4559" y="11887"/>
                  </a:lnTo>
                  <a:lnTo>
                    <a:pt x="0" y="30162"/>
                  </a:lnTo>
                  <a:lnTo>
                    <a:pt x="5473" y="29248"/>
                  </a:lnTo>
                  <a:lnTo>
                    <a:pt x="4559" y="38404"/>
                  </a:lnTo>
                  <a:lnTo>
                    <a:pt x="1803" y="36563"/>
                  </a:lnTo>
                  <a:lnTo>
                    <a:pt x="4559" y="44805"/>
                  </a:lnTo>
                  <a:lnTo>
                    <a:pt x="11874" y="37490"/>
                  </a:lnTo>
                  <a:close/>
                </a:path>
                <a:path w="103504" h="45085">
                  <a:moveTo>
                    <a:pt x="103314" y="0"/>
                  </a:moveTo>
                  <a:lnTo>
                    <a:pt x="30162" y="3644"/>
                  </a:lnTo>
                  <a:lnTo>
                    <a:pt x="30162" y="15532"/>
                  </a:lnTo>
                  <a:lnTo>
                    <a:pt x="103314" y="12801"/>
                  </a:lnTo>
                  <a:lnTo>
                    <a:pt x="10331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442787" y="3994637"/>
              <a:ext cx="561975" cy="1889760"/>
            </a:xfrm>
            <a:custGeom>
              <a:avLst/>
              <a:gdLst/>
              <a:ahLst/>
              <a:cxnLst/>
              <a:rect l="l" t="t" r="r" b="b"/>
              <a:pathLst>
                <a:path w="561975" h="1889760">
                  <a:moveTo>
                    <a:pt x="559612" y="0"/>
                  </a:moveTo>
                  <a:lnTo>
                    <a:pt x="1828" y="18300"/>
                  </a:lnTo>
                </a:path>
                <a:path w="561975" h="1889760">
                  <a:moveTo>
                    <a:pt x="560501" y="319138"/>
                  </a:moveTo>
                  <a:lnTo>
                    <a:pt x="914" y="327367"/>
                  </a:lnTo>
                </a:path>
                <a:path w="561975" h="1889760">
                  <a:moveTo>
                    <a:pt x="559612" y="526694"/>
                  </a:moveTo>
                  <a:lnTo>
                    <a:pt x="914" y="530339"/>
                  </a:lnTo>
                </a:path>
                <a:path w="561975" h="1889760">
                  <a:moveTo>
                    <a:pt x="559612" y="737933"/>
                  </a:moveTo>
                  <a:lnTo>
                    <a:pt x="914" y="732434"/>
                  </a:lnTo>
                </a:path>
                <a:path w="561975" h="1889760">
                  <a:moveTo>
                    <a:pt x="559612" y="948232"/>
                  </a:moveTo>
                  <a:lnTo>
                    <a:pt x="2730" y="937260"/>
                  </a:lnTo>
                </a:path>
                <a:path w="561975" h="1889760">
                  <a:moveTo>
                    <a:pt x="561428" y="1764804"/>
                  </a:moveTo>
                  <a:lnTo>
                    <a:pt x="1828" y="1730971"/>
                  </a:lnTo>
                </a:path>
                <a:path w="561975" h="1889760">
                  <a:moveTo>
                    <a:pt x="0" y="1852587"/>
                  </a:moveTo>
                  <a:lnTo>
                    <a:pt x="561428" y="188915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215090" y="5999924"/>
              <a:ext cx="992505" cy="97155"/>
            </a:xfrm>
            <a:custGeom>
              <a:avLst/>
              <a:gdLst/>
              <a:ahLst/>
              <a:cxnLst/>
              <a:rect l="l" t="t" r="r" b="b"/>
              <a:pathLst>
                <a:path w="992504" h="97154">
                  <a:moveTo>
                    <a:pt x="22847" y="5486"/>
                  </a:moveTo>
                  <a:lnTo>
                    <a:pt x="17360" y="0"/>
                  </a:lnTo>
                  <a:lnTo>
                    <a:pt x="5486" y="0"/>
                  </a:lnTo>
                  <a:lnTo>
                    <a:pt x="0" y="5486"/>
                  </a:lnTo>
                  <a:lnTo>
                    <a:pt x="0" y="18288"/>
                  </a:lnTo>
                  <a:lnTo>
                    <a:pt x="5486" y="22872"/>
                  </a:lnTo>
                  <a:lnTo>
                    <a:pt x="10960" y="22872"/>
                  </a:lnTo>
                  <a:lnTo>
                    <a:pt x="17360" y="22872"/>
                  </a:lnTo>
                  <a:lnTo>
                    <a:pt x="22847" y="18288"/>
                  </a:lnTo>
                  <a:lnTo>
                    <a:pt x="22847" y="5486"/>
                  </a:lnTo>
                  <a:close/>
                </a:path>
                <a:path w="992504" h="97154">
                  <a:moveTo>
                    <a:pt x="154533" y="17360"/>
                  </a:moveTo>
                  <a:lnTo>
                    <a:pt x="149021" y="12801"/>
                  </a:lnTo>
                  <a:lnTo>
                    <a:pt x="136220" y="12801"/>
                  </a:lnTo>
                  <a:lnTo>
                    <a:pt x="130746" y="17360"/>
                  </a:lnTo>
                  <a:lnTo>
                    <a:pt x="130746" y="30187"/>
                  </a:lnTo>
                  <a:lnTo>
                    <a:pt x="136220" y="35674"/>
                  </a:lnTo>
                  <a:lnTo>
                    <a:pt x="142621" y="35674"/>
                  </a:lnTo>
                  <a:lnTo>
                    <a:pt x="149021" y="35674"/>
                  </a:lnTo>
                  <a:lnTo>
                    <a:pt x="154533" y="30187"/>
                  </a:lnTo>
                  <a:lnTo>
                    <a:pt x="154533" y="17360"/>
                  </a:lnTo>
                  <a:close/>
                </a:path>
                <a:path w="992504" h="97154">
                  <a:moveTo>
                    <a:pt x="291680" y="27432"/>
                  </a:moveTo>
                  <a:lnTo>
                    <a:pt x="286194" y="22872"/>
                  </a:lnTo>
                  <a:lnTo>
                    <a:pt x="273392" y="22872"/>
                  </a:lnTo>
                  <a:lnTo>
                    <a:pt x="267919" y="27432"/>
                  </a:lnTo>
                  <a:lnTo>
                    <a:pt x="267919" y="40233"/>
                  </a:lnTo>
                  <a:lnTo>
                    <a:pt x="273392" y="45720"/>
                  </a:lnTo>
                  <a:lnTo>
                    <a:pt x="279793" y="45720"/>
                  </a:lnTo>
                  <a:lnTo>
                    <a:pt x="286194" y="45720"/>
                  </a:lnTo>
                  <a:lnTo>
                    <a:pt x="291680" y="40233"/>
                  </a:lnTo>
                  <a:lnTo>
                    <a:pt x="291680" y="27432"/>
                  </a:lnTo>
                  <a:close/>
                </a:path>
                <a:path w="992504" h="97154">
                  <a:moveTo>
                    <a:pt x="714121" y="59436"/>
                  </a:moveTo>
                  <a:lnTo>
                    <a:pt x="708647" y="53949"/>
                  </a:lnTo>
                  <a:lnTo>
                    <a:pt x="695845" y="53949"/>
                  </a:lnTo>
                  <a:lnTo>
                    <a:pt x="690359" y="59436"/>
                  </a:lnTo>
                  <a:lnTo>
                    <a:pt x="690359" y="72263"/>
                  </a:lnTo>
                  <a:lnTo>
                    <a:pt x="695845" y="76822"/>
                  </a:lnTo>
                  <a:lnTo>
                    <a:pt x="702246" y="76822"/>
                  </a:lnTo>
                  <a:lnTo>
                    <a:pt x="708647" y="76822"/>
                  </a:lnTo>
                  <a:lnTo>
                    <a:pt x="714121" y="72263"/>
                  </a:lnTo>
                  <a:lnTo>
                    <a:pt x="714121" y="59436"/>
                  </a:lnTo>
                  <a:close/>
                </a:path>
                <a:path w="992504" h="97154">
                  <a:moveTo>
                    <a:pt x="856780" y="70421"/>
                  </a:moveTo>
                  <a:lnTo>
                    <a:pt x="852208" y="64909"/>
                  </a:lnTo>
                  <a:lnTo>
                    <a:pt x="839419" y="64909"/>
                  </a:lnTo>
                  <a:lnTo>
                    <a:pt x="833932" y="70421"/>
                  </a:lnTo>
                  <a:lnTo>
                    <a:pt x="833932" y="82308"/>
                  </a:lnTo>
                  <a:lnTo>
                    <a:pt x="839419" y="87782"/>
                  </a:lnTo>
                  <a:lnTo>
                    <a:pt x="845820" y="87782"/>
                  </a:lnTo>
                  <a:lnTo>
                    <a:pt x="852208" y="87782"/>
                  </a:lnTo>
                  <a:lnTo>
                    <a:pt x="856780" y="82308"/>
                  </a:lnTo>
                  <a:lnTo>
                    <a:pt x="856780" y="70421"/>
                  </a:lnTo>
                  <a:close/>
                </a:path>
                <a:path w="992504" h="97154">
                  <a:moveTo>
                    <a:pt x="992111" y="79552"/>
                  </a:moveTo>
                  <a:lnTo>
                    <a:pt x="986624" y="74066"/>
                  </a:lnTo>
                  <a:lnTo>
                    <a:pt x="973836" y="74066"/>
                  </a:lnTo>
                  <a:lnTo>
                    <a:pt x="968324" y="79552"/>
                  </a:lnTo>
                  <a:lnTo>
                    <a:pt x="968324" y="92354"/>
                  </a:lnTo>
                  <a:lnTo>
                    <a:pt x="973836" y="96939"/>
                  </a:lnTo>
                  <a:lnTo>
                    <a:pt x="980236" y="96939"/>
                  </a:lnTo>
                  <a:lnTo>
                    <a:pt x="986624" y="96939"/>
                  </a:lnTo>
                  <a:lnTo>
                    <a:pt x="992111" y="92354"/>
                  </a:lnTo>
                  <a:lnTo>
                    <a:pt x="992111" y="79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307796" y="2977841"/>
              <a:ext cx="223520" cy="3136900"/>
            </a:xfrm>
            <a:custGeom>
              <a:avLst/>
              <a:gdLst/>
              <a:ahLst/>
              <a:cxnLst/>
              <a:rect l="l" t="t" r="r" b="b"/>
              <a:pathLst>
                <a:path w="223520" h="3136900">
                  <a:moveTo>
                    <a:pt x="0" y="3136379"/>
                  </a:moveTo>
                  <a:lnTo>
                    <a:pt x="223113" y="3059557"/>
                  </a:lnTo>
                  <a:lnTo>
                    <a:pt x="223113" y="58521"/>
                  </a:lnTo>
                  <a:lnTo>
                    <a:pt x="0" y="0"/>
                  </a:lnTo>
                  <a:lnTo>
                    <a:pt x="0" y="31363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994170" y="508187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10045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443701" y="5062647"/>
              <a:ext cx="558800" cy="154940"/>
            </a:xfrm>
            <a:custGeom>
              <a:avLst/>
              <a:gdLst/>
              <a:ahLst/>
              <a:cxnLst/>
              <a:rect l="l" t="t" r="r" b="b"/>
              <a:pathLst>
                <a:path w="558800" h="154939">
                  <a:moveTo>
                    <a:pt x="558698" y="14643"/>
                  </a:moveTo>
                  <a:lnTo>
                    <a:pt x="914" y="0"/>
                  </a:lnTo>
                </a:path>
                <a:path w="558800" h="154939">
                  <a:moveTo>
                    <a:pt x="558698" y="154533"/>
                  </a:moveTo>
                  <a:lnTo>
                    <a:pt x="0" y="13441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458295" y="3054641"/>
              <a:ext cx="332105" cy="145415"/>
            </a:xfrm>
            <a:custGeom>
              <a:avLst/>
              <a:gdLst/>
              <a:ahLst/>
              <a:cxnLst/>
              <a:rect l="l" t="t" r="r" b="b"/>
              <a:pathLst>
                <a:path w="332104" h="145414">
                  <a:moveTo>
                    <a:pt x="14643" y="128930"/>
                  </a:moveTo>
                  <a:lnTo>
                    <a:pt x="0" y="129857"/>
                  </a:lnTo>
                  <a:lnTo>
                    <a:pt x="0" y="145389"/>
                  </a:lnTo>
                  <a:lnTo>
                    <a:pt x="14643" y="144487"/>
                  </a:lnTo>
                  <a:lnTo>
                    <a:pt x="14643" y="128930"/>
                  </a:lnTo>
                  <a:close/>
                </a:path>
                <a:path w="332104" h="145414">
                  <a:moveTo>
                    <a:pt x="14643" y="108813"/>
                  </a:moveTo>
                  <a:lnTo>
                    <a:pt x="0" y="108813"/>
                  </a:lnTo>
                  <a:lnTo>
                    <a:pt x="0" y="125272"/>
                  </a:lnTo>
                  <a:lnTo>
                    <a:pt x="14643" y="124371"/>
                  </a:lnTo>
                  <a:lnTo>
                    <a:pt x="14643" y="108813"/>
                  </a:lnTo>
                  <a:close/>
                </a:path>
                <a:path w="332104" h="145414">
                  <a:moveTo>
                    <a:pt x="14643" y="87782"/>
                  </a:moveTo>
                  <a:lnTo>
                    <a:pt x="0" y="88696"/>
                  </a:lnTo>
                  <a:lnTo>
                    <a:pt x="0" y="104254"/>
                  </a:lnTo>
                  <a:lnTo>
                    <a:pt x="14643" y="104254"/>
                  </a:lnTo>
                  <a:lnTo>
                    <a:pt x="14643" y="87782"/>
                  </a:lnTo>
                  <a:close/>
                </a:path>
                <a:path w="332104" h="145414">
                  <a:moveTo>
                    <a:pt x="14643" y="67665"/>
                  </a:moveTo>
                  <a:lnTo>
                    <a:pt x="0" y="68592"/>
                  </a:lnTo>
                  <a:lnTo>
                    <a:pt x="0" y="84137"/>
                  </a:lnTo>
                  <a:lnTo>
                    <a:pt x="14643" y="83223"/>
                  </a:lnTo>
                  <a:lnTo>
                    <a:pt x="14643" y="67665"/>
                  </a:lnTo>
                  <a:close/>
                </a:path>
                <a:path w="332104" h="145414">
                  <a:moveTo>
                    <a:pt x="14643" y="46634"/>
                  </a:moveTo>
                  <a:lnTo>
                    <a:pt x="0" y="48475"/>
                  </a:lnTo>
                  <a:lnTo>
                    <a:pt x="0" y="63106"/>
                  </a:lnTo>
                  <a:lnTo>
                    <a:pt x="14643" y="62191"/>
                  </a:lnTo>
                  <a:lnTo>
                    <a:pt x="14643" y="46634"/>
                  </a:lnTo>
                  <a:close/>
                </a:path>
                <a:path w="332104" h="145414">
                  <a:moveTo>
                    <a:pt x="14643" y="26517"/>
                  </a:moveTo>
                  <a:lnTo>
                    <a:pt x="0" y="27444"/>
                  </a:lnTo>
                  <a:lnTo>
                    <a:pt x="0" y="42989"/>
                  </a:lnTo>
                  <a:lnTo>
                    <a:pt x="14643" y="42075"/>
                  </a:lnTo>
                  <a:lnTo>
                    <a:pt x="14643" y="26517"/>
                  </a:lnTo>
                  <a:close/>
                </a:path>
                <a:path w="332104" h="145414">
                  <a:moveTo>
                    <a:pt x="33832" y="127101"/>
                  </a:moveTo>
                  <a:lnTo>
                    <a:pt x="19227" y="128943"/>
                  </a:lnTo>
                  <a:lnTo>
                    <a:pt x="19227" y="144500"/>
                  </a:lnTo>
                  <a:lnTo>
                    <a:pt x="33832" y="142659"/>
                  </a:lnTo>
                  <a:lnTo>
                    <a:pt x="33832" y="127101"/>
                  </a:lnTo>
                  <a:close/>
                </a:path>
                <a:path w="332104" h="145414">
                  <a:moveTo>
                    <a:pt x="33832" y="106984"/>
                  </a:moveTo>
                  <a:lnTo>
                    <a:pt x="19227" y="107911"/>
                  </a:lnTo>
                  <a:lnTo>
                    <a:pt x="19227" y="123456"/>
                  </a:lnTo>
                  <a:lnTo>
                    <a:pt x="33832" y="122542"/>
                  </a:lnTo>
                  <a:lnTo>
                    <a:pt x="33832" y="106984"/>
                  </a:lnTo>
                  <a:close/>
                </a:path>
                <a:path w="332104" h="145414">
                  <a:moveTo>
                    <a:pt x="33832" y="86868"/>
                  </a:moveTo>
                  <a:lnTo>
                    <a:pt x="19227" y="87795"/>
                  </a:lnTo>
                  <a:lnTo>
                    <a:pt x="19227" y="103339"/>
                  </a:lnTo>
                  <a:lnTo>
                    <a:pt x="33832" y="102425"/>
                  </a:lnTo>
                  <a:lnTo>
                    <a:pt x="33832" y="86868"/>
                  </a:lnTo>
                  <a:close/>
                </a:path>
                <a:path w="332104" h="145414">
                  <a:moveTo>
                    <a:pt x="33832" y="65836"/>
                  </a:moveTo>
                  <a:lnTo>
                    <a:pt x="19227" y="67665"/>
                  </a:lnTo>
                  <a:lnTo>
                    <a:pt x="19227" y="83210"/>
                  </a:lnTo>
                  <a:lnTo>
                    <a:pt x="33832" y="81381"/>
                  </a:lnTo>
                  <a:lnTo>
                    <a:pt x="33832" y="65836"/>
                  </a:lnTo>
                  <a:close/>
                </a:path>
                <a:path w="332104" h="145414">
                  <a:moveTo>
                    <a:pt x="33832" y="45720"/>
                  </a:moveTo>
                  <a:lnTo>
                    <a:pt x="19227" y="46634"/>
                  </a:lnTo>
                  <a:lnTo>
                    <a:pt x="19227" y="62179"/>
                  </a:lnTo>
                  <a:lnTo>
                    <a:pt x="33832" y="61264"/>
                  </a:lnTo>
                  <a:lnTo>
                    <a:pt x="33832" y="45720"/>
                  </a:lnTo>
                  <a:close/>
                </a:path>
                <a:path w="332104" h="145414">
                  <a:moveTo>
                    <a:pt x="33845" y="25603"/>
                  </a:moveTo>
                  <a:lnTo>
                    <a:pt x="19240" y="25603"/>
                  </a:lnTo>
                  <a:lnTo>
                    <a:pt x="19240" y="41148"/>
                  </a:lnTo>
                  <a:lnTo>
                    <a:pt x="33845" y="41148"/>
                  </a:lnTo>
                  <a:lnTo>
                    <a:pt x="33845" y="25603"/>
                  </a:lnTo>
                  <a:close/>
                </a:path>
                <a:path w="332104" h="145414">
                  <a:moveTo>
                    <a:pt x="54876" y="126199"/>
                  </a:moveTo>
                  <a:lnTo>
                    <a:pt x="39344" y="127101"/>
                  </a:lnTo>
                  <a:lnTo>
                    <a:pt x="39344" y="142659"/>
                  </a:lnTo>
                  <a:lnTo>
                    <a:pt x="54876" y="140817"/>
                  </a:lnTo>
                  <a:lnTo>
                    <a:pt x="54876" y="126199"/>
                  </a:lnTo>
                  <a:close/>
                </a:path>
                <a:path w="332104" h="145414">
                  <a:moveTo>
                    <a:pt x="54876" y="105156"/>
                  </a:moveTo>
                  <a:lnTo>
                    <a:pt x="39344" y="106984"/>
                  </a:lnTo>
                  <a:lnTo>
                    <a:pt x="39344" y="121615"/>
                  </a:lnTo>
                  <a:lnTo>
                    <a:pt x="54876" y="120700"/>
                  </a:lnTo>
                  <a:lnTo>
                    <a:pt x="54876" y="105156"/>
                  </a:lnTo>
                  <a:close/>
                </a:path>
                <a:path w="332104" h="145414">
                  <a:moveTo>
                    <a:pt x="54876" y="85039"/>
                  </a:moveTo>
                  <a:lnTo>
                    <a:pt x="39344" y="85966"/>
                  </a:lnTo>
                  <a:lnTo>
                    <a:pt x="39344" y="101498"/>
                  </a:lnTo>
                  <a:lnTo>
                    <a:pt x="54876" y="100584"/>
                  </a:lnTo>
                  <a:lnTo>
                    <a:pt x="54876" y="85039"/>
                  </a:lnTo>
                  <a:close/>
                </a:path>
                <a:path w="332104" h="145414">
                  <a:moveTo>
                    <a:pt x="54876" y="64020"/>
                  </a:moveTo>
                  <a:lnTo>
                    <a:pt x="39344" y="65849"/>
                  </a:lnTo>
                  <a:lnTo>
                    <a:pt x="39344" y="81394"/>
                  </a:lnTo>
                  <a:lnTo>
                    <a:pt x="54876" y="79552"/>
                  </a:lnTo>
                  <a:lnTo>
                    <a:pt x="54876" y="64020"/>
                  </a:lnTo>
                  <a:close/>
                </a:path>
                <a:path w="332104" h="145414">
                  <a:moveTo>
                    <a:pt x="54876" y="43903"/>
                  </a:moveTo>
                  <a:lnTo>
                    <a:pt x="39344" y="45732"/>
                  </a:lnTo>
                  <a:lnTo>
                    <a:pt x="39344" y="60350"/>
                  </a:lnTo>
                  <a:lnTo>
                    <a:pt x="54876" y="59436"/>
                  </a:lnTo>
                  <a:lnTo>
                    <a:pt x="54876" y="43903"/>
                  </a:lnTo>
                  <a:close/>
                </a:path>
                <a:path w="332104" h="145414">
                  <a:moveTo>
                    <a:pt x="54876" y="23787"/>
                  </a:moveTo>
                  <a:lnTo>
                    <a:pt x="39344" y="24701"/>
                  </a:lnTo>
                  <a:lnTo>
                    <a:pt x="39344" y="40233"/>
                  </a:lnTo>
                  <a:lnTo>
                    <a:pt x="54876" y="39319"/>
                  </a:lnTo>
                  <a:lnTo>
                    <a:pt x="54876" y="23787"/>
                  </a:lnTo>
                  <a:close/>
                </a:path>
                <a:path w="332104" h="145414">
                  <a:moveTo>
                    <a:pt x="74066" y="104254"/>
                  </a:moveTo>
                  <a:lnTo>
                    <a:pt x="59461" y="105168"/>
                  </a:lnTo>
                  <a:lnTo>
                    <a:pt x="59461" y="120700"/>
                  </a:lnTo>
                  <a:lnTo>
                    <a:pt x="74066" y="119799"/>
                  </a:lnTo>
                  <a:lnTo>
                    <a:pt x="74066" y="104254"/>
                  </a:lnTo>
                  <a:close/>
                </a:path>
                <a:path w="332104" h="145414">
                  <a:moveTo>
                    <a:pt x="74066" y="83223"/>
                  </a:moveTo>
                  <a:lnTo>
                    <a:pt x="59461" y="84150"/>
                  </a:lnTo>
                  <a:lnTo>
                    <a:pt x="59461" y="99682"/>
                  </a:lnTo>
                  <a:lnTo>
                    <a:pt x="74066" y="98767"/>
                  </a:lnTo>
                  <a:lnTo>
                    <a:pt x="74066" y="83223"/>
                  </a:lnTo>
                  <a:close/>
                </a:path>
                <a:path w="332104" h="145414">
                  <a:moveTo>
                    <a:pt x="74066" y="62179"/>
                  </a:moveTo>
                  <a:lnTo>
                    <a:pt x="59461" y="64020"/>
                  </a:lnTo>
                  <a:lnTo>
                    <a:pt x="59461" y="79552"/>
                  </a:lnTo>
                  <a:lnTo>
                    <a:pt x="74066" y="77736"/>
                  </a:lnTo>
                  <a:lnTo>
                    <a:pt x="74066" y="62179"/>
                  </a:lnTo>
                  <a:close/>
                </a:path>
                <a:path w="332104" h="145414">
                  <a:moveTo>
                    <a:pt x="74066" y="42062"/>
                  </a:moveTo>
                  <a:lnTo>
                    <a:pt x="59461" y="43903"/>
                  </a:lnTo>
                  <a:lnTo>
                    <a:pt x="59461" y="58521"/>
                  </a:lnTo>
                  <a:lnTo>
                    <a:pt x="74066" y="57619"/>
                  </a:lnTo>
                  <a:lnTo>
                    <a:pt x="74066" y="42062"/>
                  </a:lnTo>
                  <a:close/>
                </a:path>
                <a:path w="332104" h="145414">
                  <a:moveTo>
                    <a:pt x="74066" y="21945"/>
                  </a:moveTo>
                  <a:lnTo>
                    <a:pt x="59461" y="22872"/>
                  </a:lnTo>
                  <a:lnTo>
                    <a:pt x="59461" y="38404"/>
                  </a:lnTo>
                  <a:lnTo>
                    <a:pt x="74066" y="37503"/>
                  </a:lnTo>
                  <a:lnTo>
                    <a:pt x="74066" y="21945"/>
                  </a:lnTo>
                  <a:close/>
                </a:path>
                <a:path w="332104" h="145414">
                  <a:moveTo>
                    <a:pt x="74079" y="125272"/>
                  </a:moveTo>
                  <a:lnTo>
                    <a:pt x="59474" y="125272"/>
                  </a:lnTo>
                  <a:lnTo>
                    <a:pt x="59474" y="140817"/>
                  </a:lnTo>
                  <a:lnTo>
                    <a:pt x="74079" y="140817"/>
                  </a:lnTo>
                  <a:lnTo>
                    <a:pt x="74079" y="125272"/>
                  </a:lnTo>
                  <a:close/>
                </a:path>
                <a:path w="332104" h="145414">
                  <a:moveTo>
                    <a:pt x="94183" y="123444"/>
                  </a:moveTo>
                  <a:lnTo>
                    <a:pt x="78663" y="124371"/>
                  </a:lnTo>
                  <a:lnTo>
                    <a:pt x="78663" y="139903"/>
                  </a:lnTo>
                  <a:lnTo>
                    <a:pt x="94183" y="138988"/>
                  </a:lnTo>
                  <a:lnTo>
                    <a:pt x="94183" y="123444"/>
                  </a:lnTo>
                  <a:close/>
                </a:path>
                <a:path w="332104" h="145414">
                  <a:moveTo>
                    <a:pt x="94183" y="102412"/>
                  </a:moveTo>
                  <a:lnTo>
                    <a:pt x="78663" y="104254"/>
                  </a:lnTo>
                  <a:lnTo>
                    <a:pt x="78663" y="119799"/>
                  </a:lnTo>
                  <a:lnTo>
                    <a:pt x="94183" y="117970"/>
                  </a:lnTo>
                  <a:lnTo>
                    <a:pt x="94183" y="102412"/>
                  </a:lnTo>
                  <a:close/>
                </a:path>
                <a:path w="332104" h="145414">
                  <a:moveTo>
                    <a:pt x="94183" y="82296"/>
                  </a:moveTo>
                  <a:lnTo>
                    <a:pt x="78663" y="83223"/>
                  </a:lnTo>
                  <a:lnTo>
                    <a:pt x="78663" y="98755"/>
                  </a:lnTo>
                  <a:lnTo>
                    <a:pt x="94183" y="97853"/>
                  </a:lnTo>
                  <a:lnTo>
                    <a:pt x="94183" y="82296"/>
                  </a:lnTo>
                  <a:close/>
                </a:path>
                <a:path w="332104" h="145414">
                  <a:moveTo>
                    <a:pt x="94183" y="61264"/>
                  </a:moveTo>
                  <a:lnTo>
                    <a:pt x="78663" y="62191"/>
                  </a:lnTo>
                  <a:lnTo>
                    <a:pt x="78663" y="77736"/>
                  </a:lnTo>
                  <a:lnTo>
                    <a:pt x="94183" y="76822"/>
                  </a:lnTo>
                  <a:lnTo>
                    <a:pt x="94183" y="61264"/>
                  </a:lnTo>
                  <a:close/>
                </a:path>
                <a:path w="332104" h="145414">
                  <a:moveTo>
                    <a:pt x="94183" y="20116"/>
                  </a:moveTo>
                  <a:lnTo>
                    <a:pt x="78663" y="21043"/>
                  </a:lnTo>
                  <a:lnTo>
                    <a:pt x="78663" y="36588"/>
                  </a:lnTo>
                  <a:lnTo>
                    <a:pt x="94183" y="35674"/>
                  </a:lnTo>
                  <a:lnTo>
                    <a:pt x="94183" y="20116"/>
                  </a:lnTo>
                  <a:close/>
                </a:path>
                <a:path w="332104" h="145414">
                  <a:moveTo>
                    <a:pt x="94195" y="41148"/>
                  </a:moveTo>
                  <a:lnTo>
                    <a:pt x="78676" y="41148"/>
                  </a:lnTo>
                  <a:lnTo>
                    <a:pt x="78676" y="56705"/>
                  </a:lnTo>
                  <a:lnTo>
                    <a:pt x="94195" y="56705"/>
                  </a:lnTo>
                  <a:lnTo>
                    <a:pt x="94195" y="41148"/>
                  </a:lnTo>
                  <a:close/>
                </a:path>
                <a:path w="332104" h="145414">
                  <a:moveTo>
                    <a:pt x="113411" y="121615"/>
                  </a:moveTo>
                  <a:lnTo>
                    <a:pt x="98780" y="122542"/>
                  </a:lnTo>
                  <a:lnTo>
                    <a:pt x="98780" y="138087"/>
                  </a:lnTo>
                  <a:lnTo>
                    <a:pt x="113411" y="137172"/>
                  </a:lnTo>
                  <a:lnTo>
                    <a:pt x="113411" y="121615"/>
                  </a:lnTo>
                  <a:close/>
                </a:path>
                <a:path w="332104" h="145414">
                  <a:moveTo>
                    <a:pt x="113411" y="100584"/>
                  </a:moveTo>
                  <a:lnTo>
                    <a:pt x="98780" y="102425"/>
                  </a:lnTo>
                  <a:lnTo>
                    <a:pt x="98780" y="117983"/>
                  </a:lnTo>
                  <a:lnTo>
                    <a:pt x="113411" y="116141"/>
                  </a:lnTo>
                  <a:lnTo>
                    <a:pt x="113411" y="100584"/>
                  </a:lnTo>
                  <a:close/>
                </a:path>
                <a:path w="332104" h="145414">
                  <a:moveTo>
                    <a:pt x="113411" y="80467"/>
                  </a:moveTo>
                  <a:lnTo>
                    <a:pt x="98780" y="81394"/>
                  </a:lnTo>
                  <a:lnTo>
                    <a:pt x="98780" y="96939"/>
                  </a:lnTo>
                  <a:lnTo>
                    <a:pt x="113411" y="96024"/>
                  </a:lnTo>
                  <a:lnTo>
                    <a:pt x="113411" y="80467"/>
                  </a:lnTo>
                  <a:close/>
                </a:path>
                <a:path w="332104" h="145414">
                  <a:moveTo>
                    <a:pt x="113411" y="59423"/>
                  </a:moveTo>
                  <a:lnTo>
                    <a:pt x="98780" y="61264"/>
                  </a:lnTo>
                  <a:lnTo>
                    <a:pt x="98780" y="76822"/>
                  </a:lnTo>
                  <a:lnTo>
                    <a:pt x="113411" y="74980"/>
                  </a:lnTo>
                  <a:lnTo>
                    <a:pt x="113411" y="59423"/>
                  </a:lnTo>
                  <a:close/>
                </a:path>
                <a:path w="332104" h="145414">
                  <a:moveTo>
                    <a:pt x="113411" y="39306"/>
                  </a:moveTo>
                  <a:lnTo>
                    <a:pt x="98780" y="40233"/>
                  </a:lnTo>
                  <a:lnTo>
                    <a:pt x="98780" y="55778"/>
                  </a:lnTo>
                  <a:lnTo>
                    <a:pt x="113411" y="54864"/>
                  </a:lnTo>
                  <a:lnTo>
                    <a:pt x="113411" y="39306"/>
                  </a:lnTo>
                  <a:close/>
                </a:path>
                <a:path w="332104" h="145414">
                  <a:moveTo>
                    <a:pt x="113411" y="18288"/>
                  </a:moveTo>
                  <a:lnTo>
                    <a:pt x="98780" y="20116"/>
                  </a:lnTo>
                  <a:lnTo>
                    <a:pt x="98780" y="35674"/>
                  </a:lnTo>
                  <a:lnTo>
                    <a:pt x="113411" y="33832"/>
                  </a:lnTo>
                  <a:lnTo>
                    <a:pt x="113411" y="18288"/>
                  </a:lnTo>
                  <a:close/>
                </a:path>
                <a:path w="332104" h="145414">
                  <a:moveTo>
                    <a:pt x="133527" y="119786"/>
                  </a:moveTo>
                  <a:lnTo>
                    <a:pt x="118897" y="120700"/>
                  </a:lnTo>
                  <a:lnTo>
                    <a:pt x="118897" y="137172"/>
                  </a:lnTo>
                  <a:lnTo>
                    <a:pt x="133527" y="135331"/>
                  </a:lnTo>
                  <a:lnTo>
                    <a:pt x="133527" y="119786"/>
                  </a:lnTo>
                  <a:close/>
                </a:path>
                <a:path w="332104" h="145414">
                  <a:moveTo>
                    <a:pt x="133527" y="98755"/>
                  </a:moveTo>
                  <a:lnTo>
                    <a:pt x="118897" y="100584"/>
                  </a:lnTo>
                  <a:lnTo>
                    <a:pt x="118897" y="116128"/>
                  </a:lnTo>
                  <a:lnTo>
                    <a:pt x="133527" y="115214"/>
                  </a:lnTo>
                  <a:lnTo>
                    <a:pt x="133527" y="98755"/>
                  </a:lnTo>
                  <a:close/>
                </a:path>
                <a:path w="332104" h="145414">
                  <a:moveTo>
                    <a:pt x="133527" y="78638"/>
                  </a:moveTo>
                  <a:lnTo>
                    <a:pt x="118897" y="79552"/>
                  </a:lnTo>
                  <a:lnTo>
                    <a:pt x="118897" y="95097"/>
                  </a:lnTo>
                  <a:lnTo>
                    <a:pt x="133527" y="94183"/>
                  </a:lnTo>
                  <a:lnTo>
                    <a:pt x="133527" y="78638"/>
                  </a:lnTo>
                  <a:close/>
                </a:path>
                <a:path w="332104" h="145414">
                  <a:moveTo>
                    <a:pt x="133527" y="57619"/>
                  </a:moveTo>
                  <a:lnTo>
                    <a:pt x="118897" y="59436"/>
                  </a:lnTo>
                  <a:lnTo>
                    <a:pt x="118897" y="74980"/>
                  </a:lnTo>
                  <a:lnTo>
                    <a:pt x="133527" y="73152"/>
                  </a:lnTo>
                  <a:lnTo>
                    <a:pt x="133527" y="57619"/>
                  </a:lnTo>
                  <a:close/>
                </a:path>
                <a:path w="332104" h="145414">
                  <a:moveTo>
                    <a:pt x="133527" y="37503"/>
                  </a:moveTo>
                  <a:lnTo>
                    <a:pt x="118897" y="38417"/>
                  </a:lnTo>
                  <a:lnTo>
                    <a:pt x="118897" y="53949"/>
                  </a:lnTo>
                  <a:lnTo>
                    <a:pt x="133527" y="53035"/>
                  </a:lnTo>
                  <a:lnTo>
                    <a:pt x="133527" y="37503"/>
                  </a:lnTo>
                  <a:close/>
                </a:path>
                <a:path w="332104" h="145414">
                  <a:moveTo>
                    <a:pt x="133527" y="16471"/>
                  </a:moveTo>
                  <a:lnTo>
                    <a:pt x="118897" y="18300"/>
                  </a:lnTo>
                  <a:lnTo>
                    <a:pt x="118897" y="33845"/>
                  </a:lnTo>
                  <a:lnTo>
                    <a:pt x="133527" y="32016"/>
                  </a:lnTo>
                  <a:lnTo>
                    <a:pt x="133527" y="16471"/>
                  </a:lnTo>
                  <a:close/>
                </a:path>
                <a:path w="332104" h="145414">
                  <a:moveTo>
                    <a:pt x="153619" y="118872"/>
                  </a:moveTo>
                  <a:lnTo>
                    <a:pt x="139014" y="119799"/>
                  </a:lnTo>
                  <a:lnTo>
                    <a:pt x="139014" y="135331"/>
                  </a:lnTo>
                  <a:lnTo>
                    <a:pt x="153619" y="134416"/>
                  </a:lnTo>
                  <a:lnTo>
                    <a:pt x="153619" y="118872"/>
                  </a:lnTo>
                  <a:close/>
                </a:path>
                <a:path w="332104" h="145414">
                  <a:moveTo>
                    <a:pt x="153619" y="77736"/>
                  </a:moveTo>
                  <a:lnTo>
                    <a:pt x="139014" y="77736"/>
                  </a:lnTo>
                  <a:lnTo>
                    <a:pt x="139014" y="94183"/>
                  </a:lnTo>
                  <a:lnTo>
                    <a:pt x="153619" y="93268"/>
                  </a:lnTo>
                  <a:lnTo>
                    <a:pt x="153619" y="77736"/>
                  </a:lnTo>
                  <a:close/>
                </a:path>
                <a:path w="332104" h="145414">
                  <a:moveTo>
                    <a:pt x="153619" y="56705"/>
                  </a:moveTo>
                  <a:lnTo>
                    <a:pt x="139014" y="57632"/>
                  </a:lnTo>
                  <a:lnTo>
                    <a:pt x="139014" y="73152"/>
                  </a:lnTo>
                  <a:lnTo>
                    <a:pt x="153619" y="72250"/>
                  </a:lnTo>
                  <a:lnTo>
                    <a:pt x="153619" y="56705"/>
                  </a:lnTo>
                  <a:close/>
                </a:path>
                <a:path w="332104" h="145414">
                  <a:moveTo>
                    <a:pt x="153619" y="35661"/>
                  </a:moveTo>
                  <a:lnTo>
                    <a:pt x="139014" y="36588"/>
                  </a:lnTo>
                  <a:lnTo>
                    <a:pt x="139014" y="52120"/>
                  </a:lnTo>
                  <a:lnTo>
                    <a:pt x="153619" y="51206"/>
                  </a:lnTo>
                  <a:lnTo>
                    <a:pt x="153619" y="35661"/>
                  </a:lnTo>
                  <a:close/>
                </a:path>
                <a:path w="332104" h="145414">
                  <a:moveTo>
                    <a:pt x="153619" y="14630"/>
                  </a:moveTo>
                  <a:lnTo>
                    <a:pt x="139014" y="16471"/>
                  </a:lnTo>
                  <a:lnTo>
                    <a:pt x="139014" y="32004"/>
                  </a:lnTo>
                  <a:lnTo>
                    <a:pt x="153619" y="31089"/>
                  </a:lnTo>
                  <a:lnTo>
                    <a:pt x="153619" y="14630"/>
                  </a:lnTo>
                  <a:close/>
                </a:path>
                <a:path w="332104" h="145414">
                  <a:moveTo>
                    <a:pt x="153631" y="98755"/>
                  </a:moveTo>
                  <a:lnTo>
                    <a:pt x="139026" y="98755"/>
                  </a:lnTo>
                  <a:lnTo>
                    <a:pt x="139026" y="114300"/>
                  </a:lnTo>
                  <a:lnTo>
                    <a:pt x="153631" y="114300"/>
                  </a:lnTo>
                  <a:lnTo>
                    <a:pt x="153631" y="98755"/>
                  </a:lnTo>
                  <a:close/>
                </a:path>
                <a:path w="332104" h="145414">
                  <a:moveTo>
                    <a:pt x="187477" y="32918"/>
                  </a:moveTo>
                  <a:lnTo>
                    <a:pt x="172847" y="34759"/>
                  </a:lnTo>
                  <a:lnTo>
                    <a:pt x="172847" y="50317"/>
                  </a:lnTo>
                  <a:lnTo>
                    <a:pt x="187477" y="48475"/>
                  </a:lnTo>
                  <a:lnTo>
                    <a:pt x="187477" y="32918"/>
                  </a:lnTo>
                  <a:close/>
                </a:path>
                <a:path w="332104" h="145414">
                  <a:moveTo>
                    <a:pt x="187477" y="11899"/>
                  </a:moveTo>
                  <a:lnTo>
                    <a:pt x="172847" y="13728"/>
                  </a:lnTo>
                  <a:lnTo>
                    <a:pt x="172847" y="29273"/>
                  </a:lnTo>
                  <a:lnTo>
                    <a:pt x="187477" y="28359"/>
                  </a:lnTo>
                  <a:lnTo>
                    <a:pt x="187477" y="11899"/>
                  </a:lnTo>
                  <a:close/>
                </a:path>
                <a:path w="332104" h="145414">
                  <a:moveTo>
                    <a:pt x="208483" y="31089"/>
                  </a:moveTo>
                  <a:lnTo>
                    <a:pt x="192963" y="32918"/>
                  </a:lnTo>
                  <a:lnTo>
                    <a:pt x="192963" y="48475"/>
                  </a:lnTo>
                  <a:lnTo>
                    <a:pt x="208483" y="46634"/>
                  </a:lnTo>
                  <a:lnTo>
                    <a:pt x="208483" y="31089"/>
                  </a:lnTo>
                  <a:close/>
                </a:path>
                <a:path w="332104" h="145414">
                  <a:moveTo>
                    <a:pt x="208483" y="10071"/>
                  </a:moveTo>
                  <a:lnTo>
                    <a:pt x="192963" y="11899"/>
                  </a:lnTo>
                  <a:lnTo>
                    <a:pt x="192963" y="27444"/>
                  </a:lnTo>
                  <a:lnTo>
                    <a:pt x="208483" y="25615"/>
                  </a:lnTo>
                  <a:lnTo>
                    <a:pt x="208483" y="10071"/>
                  </a:lnTo>
                  <a:close/>
                </a:path>
                <a:path w="332104" h="145414">
                  <a:moveTo>
                    <a:pt x="228600" y="30187"/>
                  </a:moveTo>
                  <a:lnTo>
                    <a:pt x="213080" y="31102"/>
                  </a:lnTo>
                  <a:lnTo>
                    <a:pt x="213080" y="46634"/>
                  </a:lnTo>
                  <a:lnTo>
                    <a:pt x="228600" y="45732"/>
                  </a:lnTo>
                  <a:lnTo>
                    <a:pt x="228600" y="30187"/>
                  </a:lnTo>
                  <a:close/>
                </a:path>
                <a:path w="332104" h="145414">
                  <a:moveTo>
                    <a:pt x="228600" y="9144"/>
                  </a:moveTo>
                  <a:lnTo>
                    <a:pt x="213080" y="10071"/>
                  </a:lnTo>
                  <a:lnTo>
                    <a:pt x="213080" y="25603"/>
                  </a:lnTo>
                  <a:lnTo>
                    <a:pt x="228600" y="24688"/>
                  </a:lnTo>
                  <a:lnTo>
                    <a:pt x="228600" y="9144"/>
                  </a:lnTo>
                  <a:close/>
                </a:path>
                <a:path w="332104" h="145414">
                  <a:moveTo>
                    <a:pt x="248716" y="28346"/>
                  </a:moveTo>
                  <a:lnTo>
                    <a:pt x="233197" y="29273"/>
                  </a:lnTo>
                  <a:lnTo>
                    <a:pt x="233197" y="45732"/>
                  </a:lnTo>
                  <a:lnTo>
                    <a:pt x="248716" y="43903"/>
                  </a:lnTo>
                  <a:lnTo>
                    <a:pt x="248716" y="28346"/>
                  </a:lnTo>
                  <a:close/>
                </a:path>
                <a:path w="332104" h="145414">
                  <a:moveTo>
                    <a:pt x="248716" y="7315"/>
                  </a:moveTo>
                  <a:lnTo>
                    <a:pt x="233197" y="9156"/>
                  </a:lnTo>
                  <a:lnTo>
                    <a:pt x="233197" y="24701"/>
                  </a:lnTo>
                  <a:lnTo>
                    <a:pt x="248716" y="22872"/>
                  </a:lnTo>
                  <a:lnTo>
                    <a:pt x="248716" y="7315"/>
                  </a:lnTo>
                  <a:close/>
                </a:path>
                <a:path w="332104" h="145414">
                  <a:moveTo>
                    <a:pt x="269760" y="26517"/>
                  </a:moveTo>
                  <a:lnTo>
                    <a:pt x="254228" y="27444"/>
                  </a:lnTo>
                  <a:lnTo>
                    <a:pt x="254228" y="43916"/>
                  </a:lnTo>
                  <a:lnTo>
                    <a:pt x="269760" y="42075"/>
                  </a:lnTo>
                  <a:lnTo>
                    <a:pt x="269760" y="26517"/>
                  </a:lnTo>
                  <a:close/>
                </a:path>
                <a:path w="332104" h="145414">
                  <a:moveTo>
                    <a:pt x="269760" y="5486"/>
                  </a:moveTo>
                  <a:lnTo>
                    <a:pt x="254228" y="6400"/>
                  </a:lnTo>
                  <a:lnTo>
                    <a:pt x="254228" y="22872"/>
                  </a:lnTo>
                  <a:lnTo>
                    <a:pt x="269760" y="21031"/>
                  </a:lnTo>
                  <a:lnTo>
                    <a:pt x="269760" y="5486"/>
                  </a:lnTo>
                  <a:close/>
                </a:path>
                <a:path w="332104" h="145414">
                  <a:moveTo>
                    <a:pt x="289877" y="24688"/>
                  </a:moveTo>
                  <a:lnTo>
                    <a:pt x="274345" y="25603"/>
                  </a:lnTo>
                  <a:lnTo>
                    <a:pt x="274345" y="41148"/>
                  </a:lnTo>
                  <a:lnTo>
                    <a:pt x="289877" y="41148"/>
                  </a:lnTo>
                  <a:lnTo>
                    <a:pt x="289877" y="24688"/>
                  </a:lnTo>
                  <a:close/>
                </a:path>
                <a:path w="332104" h="145414">
                  <a:moveTo>
                    <a:pt x="289877" y="4572"/>
                  </a:moveTo>
                  <a:lnTo>
                    <a:pt x="274345" y="4572"/>
                  </a:lnTo>
                  <a:lnTo>
                    <a:pt x="274345" y="21031"/>
                  </a:lnTo>
                  <a:lnTo>
                    <a:pt x="289877" y="20116"/>
                  </a:lnTo>
                  <a:lnTo>
                    <a:pt x="289877" y="4572"/>
                  </a:lnTo>
                  <a:close/>
                </a:path>
                <a:path w="332104" h="145414">
                  <a:moveTo>
                    <a:pt x="310908" y="22872"/>
                  </a:moveTo>
                  <a:lnTo>
                    <a:pt x="295376" y="24701"/>
                  </a:lnTo>
                  <a:lnTo>
                    <a:pt x="295376" y="40233"/>
                  </a:lnTo>
                  <a:lnTo>
                    <a:pt x="310908" y="39319"/>
                  </a:lnTo>
                  <a:lnTo>
                    <a:pt x="310908" y="22872"/>
                  </a:lnTo>
                  <a:close/>
                </a:path>
                <a:path w="332104" h="145414">
                  <a:moveTo>
                    <a:pt x="310908" y="1841"/>
                  </a:moveTo>
                  <a:lnTo>
                    <a:pt x="295376" y="3683"/>
                  </a:lnTo>
                  <a:lnTo>
                    <a:pt x="295376" y="19202"/>
                  </a:lnTo>
                  <a:lnTo>
                    <a:pt x="310908" y="18300"/>
                  </a:lnTo>
                  <a:lnTo>
                    <a:pt x="310908" y="1841"/>
                  </a:lnTo>
                  <a:close/>
                </a:path>
                <a:path w="332104" h="145414">
                  <a:moveTo>
                    <a:pt x="331939" y="0"/>
                  </a:moveTo>
                  <a:lnTo>
                    <a:pt x="315493" y="1841"/>
                  </a:lnTo>
                  <a:lnTo>
                    <a:pt x="315493" y="17386"/>
                  </a:lnTo>
                  <a:lnTo>
                    <a:pt x="331939" y="16471"/>
                  </a:lnTo>
                  <a:lnTo>
                    <a:pt x="33193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631142" y="3054641"/>
              <a:ext cx="159385" cy="133985"/>
            </a:xfrm>
            <a:custGeom>
              <a:avLst/>
              <a:gdLst/>
              <a:ahLst/>
              <a:cxnLst/>
              <a:rect l="l" t="t" r="r" b="b"/>
              <a:pathLst>
                <a:path w="159385" h="133985">
                  <a:moveTo>
                    <a:pt x="14630" y="116128"/>
                  </a:moveTo>
                  <a:lnTo>
                    <a:pt x="0" y="117055"/>
                  </a:lnTo>
                  <a:lnTo>
                    <a:pt x="0" y="133502"/>
                  </a:lnTo>
                  <a:lnTo>
                    <a:pt x="14630" y="131686"/>
                  </a:lnTo>
                  <a:lnTo>
                    <a:pt x="14630" y="116128"/>
                  </a:lnTo>
                  <a:close/>
                </a:path>
                <a:path w="159385" h="133985">
                  <a:moveTo>
                    <a:pt x="14630" y="95097"/>
                  </a:moveTo>
                  <a:lnTo>
                    <a:pt x="0" y="96939"/>
                  </a:lnTo>
                  <a:lnTo>
                    <a:pt x="0" y="112483"/>
                  </a:lnTo>
                  <a:lnTo>
                    <a:pt x="14630" y="110655"/>
                  </a:lnTo>
                  <a:lnTo>
                    <a:pt x="14630" y="95097"/>
                  </a:lnTo>
                  <a:close/>
                </a:path>
                <a:path w="159385" h="133985">
                  <a:moveTo>
                    <a:pt x="14630" y="74980"/>
                  </a:moveTo>
                  <a:lnTo>
                    <a:pt x="0" y="75907"/>
                  </a:lnTo>
                  <a:lnTo>
                    <a:pt x="0" y="91452"/>
                  </a:lnTo>
                  <a:lnTo>
                    <a:pt x="14630" y="90538"/>
                  </a:lnTo>
                  <a:lnTo>
                    <a:pt x="14630" y="74980"/>
                  </a:lnTo>
                  <a:close/>
                </a:path>
                <a:path w="159385" h="133985">
                  <a:moveTo>
                    <a:pt x="14630" y="53949"/>
                  </a:moveTo>
                  <a:lnTo>
                    <a:pt x="0" y="54876"/>
                  </a:lnTo>
                  <a:lnTo>
                    <a:pt x="0" y="71335"/>
                  </a:lnTo>
                  <a:lnTo>
                    <a:pt x="14630" y="69507"/>
                  </a:lnTo>
                  <a:lnTo>
                    <a:pt x="14630" y="53949"/>
                  </a:lnTo>
                  <a:close/>
                </a:path>
                <a:path w="159385" h="133985">
                  <a:moveTo>
                    <a:pt x="14630" y="32918"/>
                  </a:moveTo>
                  <a:lnTo>
                    <a:pt x="0" y="34759"/>
                  </a:lnTo>
                  <a:lnTo>
                    <a:pt x="0" y="50317"/>
                  </a:lnTo>
                  <a:lnTo>
                    <a:pt x="14630" y="48475"/>
                  </a:lnTo>
                  <a:lnTo>
                    <a:pt x="14630" y="32918"/>
                  </a:lnTo>
                  <a:close/>
                </a:path>
                <a:path w="159385" h="133985">
                  <a:moveTo>
                    <a:pt x="14630" y="11899"/>
                  </a:moveTo>
                  <a:lnTo>
                    <a:pt x="0" y="13728"/>
                  </a:lnTo>
                  <a:lnTo>
                    <a:pt x="0" y="29273"/>
                  </a:lnTo>
                  <a:lnTo>
                    <a:pt x="14630" y="28359"/>
                  </a:lnTo>
                  <a:lnTo>
                    <a:pt x="14630" y="11899"/>
                  </a:lnTo>
                  <a:close/>
                </a:path>
                <a:path w="159385" h="133985">
                  <a:moveTo>
                    <a:pt x="35636" y="114300"/>
                  </a:moveTo>
                  <a:lnTo>
                    <a:pt x="20116" y="115227"/>
                  </a:lnTo>
                  <a:lnTo>
                    <a:pt x="20116" y="131686"/>
                  </a:lnTo>
                  <a:lnTo>
                    <a:pt x="35636" y="129857"/>
                  </a:lnTo>
                  <a:lnTo>
                    <a:pt x="35636" y="114300"/>
                  </a:lnTo>
                  <a:close/>
                </a:path>
                <a:path w="159385" h="133985">
                  <a:moveTo>
                    <a:pt x="35636" y="93268"/>
                  </a:moveTo>
                  <a:lnTo>
                    <a:pt x="20116" y="95110"/>
                  </a:lnTo>
                  <a:lnTo>
                    <a:pt x="20116" y="110655"/>
                  </a:lnTo>
                  <a:lnTo>
                    <a:pt x="35636" y="109740"/>
                  </a:lnTo>
                  <a:lnTo>
                    <a:pt x="35636" y="93268"/>
                  </a:lnTo>
                  <a:close/>
                </a:path>
                <a:path w="159385" h="133985">
                  <a:moveTo>
                    <a:pt x="35636" y="73152"/>
                  </a:moveTo>
                  <a:lnTo>
                    <a:pt x="20116" y="74079"/>
                  </a:lnTo>
                  <a:lnTo>
                    <a:pt x="20116" y="89623"/>
                  </a:lnTo>
                  <a:lnTo>
                    <a:pt x="35636" y="88709"/>
                  </a:lnTo>
                  <a:lnTo>
                    <a:pt x="35636" y="73152"/>
                  </a:lnTo>
                  <a:close/>
                </a:path>
                <a:path w="159385" h="133985">
                  <a:moveTo>
                    <a:pt x="35636" y="52120"/>
                  </a:moveTo>
                  <a:lnTo>
                    <a:pt x="20116" y="53035"/>
                  </a:lnTo>
                  <a:lnTo>
                    <a:pt x="20116" y="69507"/>
                  </a:lnTo>
                  <a:lnTo>
                    <a:pt x="35636" y="67665"/>
                  </a:lnTo>
                  <a:lnTo>
                    <a:pt x="35636" y="52120"/>
                  </a:lnTo>
                  <a:close/>
                </a:path>
                <a:path w="159385" h="133985">
                  <a:moveTo>
                    <a:pt x="35636" y="31089"/>
                  </a:moveTo>
                  <a:lnTo>
                    <a:pt x="20116" y="32918"/>
                  </a:lnTo>
                  <a:lnTo>
                    <a:pt x="20116" y="48475"/>
                  </a:lnTo>
                  <a:lnTo>
                    <a:pt x="35636" y="46634"/>
                  </a:lnTo>
                  <a:lnTo>
                    <a:pt x="35636" y="31089"/>
                  </a:lnTo>
                  <a:close/>
                </a:path>
                <a:path w="159385" h="133985">
                  <a:moveTo>
                    <a:pt x="35636" y="10071"/>
                  </a:moveTo>
                  <a:lnTo>
                    <a:pt x="20116" y="11899"/>
                  </a:lnTo>
                  <a:lnTo>
                    <a:pt x="20116" y="27444"/>
                  </a:lnTo>
                  <a:lnTo>
                    <a:pt x="35636" y="25615"/>
                  </a:lnTo>
                  <a:lnTo>
                    <a:pt x="35636" y="10071"/>
                  </a:lnTo>
                  <a:close/>
                </a:path>
                <a:path w="159385" h="133985">
                  <a:moveTo>
                    <a:pt x="55753" y="113372"/>
                  </a:moveTo>
                  <a:lnTo>
                    <a:pt x="40233" y="114300"/>
                  </a:lnTo>
                  <a:lnTo>
                    <a:pt x="40233" y="129844"/>
                  </a:lnTo>
                  <a:lnTo>
                    <a:pt x="55753" y="128930"/>
                  </a:lnTo>
                  <a:lnTo>
                    <a:pt x="55753" y="113372"/>
                  </a:lnTo>
                  <a:close/>
                </a:path>
                <a:path w="159385" h="133985">
                  <a:moveTo>
                    <a:pt x="55753" y="92367"/>
                  </a:moveTo>
                  <a:lnTo>
                    <a:pt x="40233" y="93268"/>
                  </a:lnTo>
                  <a:lnTo>
                    <a:pt x="40233" y="108826"/>
                  </a:lnTo>
                  <a:lnTo>
                    <a:pt x="55753" y="108826"/>
                  </a:lnTo>
                  <a:lnTo>
                    <a:pt x="55753" y="92367"/>
                  </a:lnTo>
                  <a:close/>
                </a:path>
                <a:path w="159385" h="133985">
                  <a:moveTo>
                    <a:pt x="55753" y="51206"/>
                  </a:moveTo>
                  <a:lnTo>
                    <a:pt x="40233" y="51206"/>
                  </a:lnTo>
                  <a:lnTo>
                    <a:pt x="40233" y="67665"/>
                  </a:lnTo>
                  <a:lnTo>
                    <a:pt x="55753" y="66751"/>
                  </a:lnTo>
                  <a:lnTo>
                    <a:pt x="55753" y="51206"/>
                  </a:lnTo>
                  <a:close/>
                </a:path>
                <a:path w="159385" h="133985">
                  <a:moveTo>
                    <a:pt x="55753" y="30187"/>
                  </a:moveTo>
                  <a:lnTo>
                    <a:pt x="40233" y="31102"/>
                  </a:lnTo>
                  <a:lnTo>
                    <a:pt x="40233" y="46634"/>
                  </a:lnTo>
                  <a:lnTo>
                    <a:pt x="55753" y="45732"/>
                  </a:lnTo>
                  <a:lnTo>
                    <a:pt x="55753" y="30187"/>
                  </a:lnTo>
                  <a:close/>
                </a:path>
                <a:path w="159385" h="133985">
                  <a:moveTo>
                    <a:pt x="55753" y="9144"/>
                  </a:moveTo>
                  <a:lnTo>
                    <a:pt x="40233" y="10071"/>
                  </a:lnTo>
                  <a:lnTo>
                    <a:pt x="40233" y="25603"/>
                  </a:lnTo>
                  <a:lnTo>
                    <a:pt x="55753" y="24688"/>
                  </a:lnTo>
                  <a:lnTo>
                    <a:pt x="55753" y="9144"/>
                  </a:lnTo>
                  <a:close/>
                </a:path>
                <a:path w="159385" h="133985">
                  <a:moveTo>
                    <a:pt x="55765" y="72237"/>
                  </a:moveTo>
                  <a:lnTo>
                    <a:pt x="40246" y="72237"/>
                  </a:lnTo>
                  <a:lnTo>
                    <a:pt x="40246" y="87795"/>
                  </a:lnTo>
                  <a:lnTo>
                    <a:pt x="55765" y="87795"/>
                  </a:lnTo>
                  <a:lnTo>
                    <a:pt x="55765" y="72237"/>
                  </a:lnTo>
                  <a:close/>
                </a:path>
                <a:path w="159385" h="133985">
                  <a:moveTo>
                    <a:pt x="75869" y="111569"/>
                  </a:moveTo>
                  <a:lnTo>
                    <a:pt x="60350" y="113385"/>
                  </a:lnTo>
                  <a:lnTo>
                    <a:pt x="60350" y="128930"/>
                  </a:lnTo>
                  <a:lnTo>
                    <a:pt x="75869" y="128016"/>
                  </a:lnTo>
                  <a:lnTo>
                    <a:pt x="75869" y="111569"/>
                  </a:lnTo>
                  <a:close/>
                </a:path>
                <a:path w="159385" h="133985">
                  <a:moveTo>
                    <a:pt x="75869" y="90538"/>
                  </a:moveTo>
                  <a:lnTo>
                    <a:pt x="60350" y="92367"/>
                  </a:lnTo>
                  <a:lnTo>
                    <a:pt x="60350" y="107899"/>
                  </a:lnTo>
                  <a:lnTo>
                    <a:pt x="75869" y="106984"/>
                  </a:lnTo>
                  <a:lnTo>
                    <a:pt x="75869" y="90538"/>
                  </a:lnTo>
                  <a:close/>
                </a:path>
                <a:path w="159385" h="133985">
                  <a:moveTo>
                    <a:pt x="75869" y="69507"/>
                  </a:moveTo>
                  <a:lnTo>
                    <a:pt x="60350" y="71348"/>
                  </a:lnTo>
                  <a:lnTo>
                    <a:pt x="60350" y="86868"/>
                  </a:lnTo>
                  <a:lnTo>
                    <a:pt x="75869" y="85966"/>
                  </a:lnTo>
                  <a:lnTo>
                    <a:pt x="75869" y="69507"/>
                  </a:lnTo>
                  <a:close/>
                </a:path>
                <a:path w="159385" h="133985">
                  <a:moveTo>
                    <a:pt x="75869" y="49390"/>
                  </a:moveTo>
                  <a:lnTo>
                    <a:pt x="60350" y="50317"/>
                  </a:lnTo>
                  <a:lnTo>
                    <a:pt x="60350" y="65849"/>
                  </a:lnTo>
                  <a:lnTo>
                    <a:pt x="75869" y="64935"/>
                  </a:lnTo>
                  <a:lnTo>
                    <a:pt x="75869" y="49390"/>
                  </a:lnTo>
                  <a:close/>
                </a:path>
                <a:path w="159385" h="133985">
                  <a:moveTo>
                    <a:pt x="75869" y="28346"/>
                  </a:moveTo>
                  <a:lnTo>
                    <a:pt x="60350" y="29273"/>
                  </a:lnTo>
                  <a:lnTo>
                    <a:pt x="60350" y="45732"/>
                  </a:lnTo>
                  <a:lnTo>
                    <a:pt x="75869" y="43903"/>
                  </a:lnTo>
                  <a:lnTo>
                    <a:pt x="75869" y="28346"/>
                  </a:lnTo>
                  <a:close/>
                </a:path>
                <a:path w="159385" h="133985">
                  <a:moveTo>
                    <a:pt x="75869" y="7315"/>
                  </a:moveTo>
                  <a:lnTo>
                    <a:pt x="60350" y="9156"/>
                  </a:lnTo>
                  <a:lnTo>
                    <a:pt x="60350" y="24701"/>
                  </a:lnTo>
                  <a:lnTo>
                    <a:pt x="75869" y="22872"/>
                  </a:lnTo>
                  <a:lnTo>
                    <a:pt x="75869" y="7315"/>
                  </a:lnTo>
                  <a:close/>
                </a:path>
                <a:path w="159385" h="133985">
                  <a:moveTo>
                    <a:pt x="96913" y="109740"/>
                  </a:moveTo>
                  <a:lnTo>
                    <a:pt x="81381" y="111582"/>
                  </a:lnTo>
                  <a:lnTo>
                    <a:pt x="81381" y="127101"/>
                  </a:lnTo>
                  <a:lnTo>
                    <a:pt x="96913" y="126199"/>
                  </a:lnTo>
                  <a:lnTo>
                    <a:pt x="96913" y="109740"/>
                  </a:lnTo>
                  <a:close/>
                </a:path>
                <a:path w="159385" h="133985">
                  <a:moveTo>
                    <a:pt x="96913" y="88696"/>
                  </a:moveTo>
                  <a:lnTo>
                    <a:pt x="81381" y="90538"/>
                  </a:lnTo>
                  <a:lnTo>
                    <a:pt x="81381" y="106070"/>
                  </a:lnTo>
                  <a:lnTo>
                    <a:pt x="96913" y="105156"/>
                  </a:lnTo>
                  <a:lnTo>
                    <a:pt x="96913" y="88696"/>
                  </a:lnTo>
                  <a:close/>
                </a:path>
                <a:path w="159385" h="133985">
                  <a:moveTo>
                    <a:pt x="96913" y="67665"/>
                  </a:moveTo>
                  <a:lnTo>
                    <a:pt x="81381" y="69507"/>
                  </a:lnTo>
                  <a:lnTo>
                    <a:pt x="81381" y="85039"/>
                  </a:lnTo>
                  <a:lnTo>
                    <a:pt x="96913" y="84137"/>
                  </a:lnTo>
                  <a:lnTo>
                    <a:pt x="96913" y="67665"/>
                  </a:lnTo>
                  <a:close/>
                </a:path>
                <a:path w="159385" h="133985">
                  <a:moveTo>
                    <a:pt x="96913" y="47548"/>
                  </a:moveTo>
                  <a:lnTo>
                    <a:pt x="81381" y="48475"/>
                  </a:lnTo>
                  <a:lnTo>
                    <a:pt x="81381" y="64020"/>
                  </a:lnTo>
                  <a:lnTo>
                    <a:pt x="96913" y="63106"/>
                  </a:lnTo>
                  <a:lnTo>
                    <a:pt x="96913" y="47548"/>
                  </a:lnTo>
                  <a:close/>
                </a:path>
                <a:path w="159385" h="133985">
                  <a:moveTo>
                    <a:pt x="96913" y="26517"/>
                  </a:moveTo>
                  <a:lnTo>
                    <a:pt x="81381" y="27444"/>
                  </a:lnTo>
                  <a:lnTo>
                    <a:pt x="81381" y="43916"/>
                  </a:lnTo>
                  <a:lnTo>
                    <a:pt x="96913" y="42075"/>
                  </a:lnTo>
                  <a:lnTo>
                    <a:pt x="96913" y="26517"/>
                  </a:lnTo>
                  <a:close/>
                </a:path>
                <a:path w="159385" h="133985">
                  <a:moveTo>
                    <a:pt x="96913" y="5486"/>
                  </a:moveTo>
                  <a:lnTo>
                    <a:pt x="81381" y="6400"/>
                  </a:lnTo>
                  <a:lnTo>
                    <a:pt x="81381" y="22872"/>
                  </a:lnTo>
                  <a:lnTo>
                    <a:pt x="96913" y="21031"/>
                  </a:lnTo>
                  <a:lnTo>
                    <a:pt x="96913" y="5486"/>
                  </a:lnTo>
                  <a:close/>
                </a:path>
                <a:path w="159385" h="133985">
                  <a:moveTo>
                    <a:pt x="117030" y="108813"/>
                  </a:moveTo>
                  <a:lnTo>
                    <a:pt x="101498" y="109728"/>
                  </a:lnTo>
                  <a:lnTo>
                    <a:pt x="101498" y="125272"/>
                  </a:lnTo>
                  <a:lnTo>
                    <a:pt x="117030" y="125272"/>
                  </a:lnTo>
                  <a:lnTo>
                    <a:pt x="117030" y="108813"/>
                  </a:lnTo>
                  <a:close/>
                </a:path>
                <a:path w="159385" h="133985">
                  <a:moveTo>
                    <a:pt x="117030" y="87782"/>
                  </a:moveTo>
                  <a:lnTo>
                    <a:pt x="101498" y="88696"/>
                  </a:lnTo>
                  <a:lnTo>
                    <a:pt x="101498" y="104254"/>
                  </a:lnTo>
                  <a:lnTo>
                    <a:pt x="117030" y="104254"/>
                  </a:lnTo>
                  <a:lnTo>
                    <a:pt x="117030" y="87782"/>
                  </a:lnTo>
                  <a:close/>
                </a:path>
                <a:path w="159385" h="133985">
                  <a:moveTo>
                    <a:pt x="117030" y="66751"/>
                  </a:moveTo>
                  <a:lnTo>
                    <a:pt x="101498" y="67665"/>
                  </a:lnTo>
                  <a:lnTo>
                    <a:pt x="101498" y="83223"/>
                  </a:lnTo>
                  <a:lnTo>
                    <a:pt x="117030" y="83223"/>
                  </a:lnTo>
                  <a:lnTo>
                    <a:pt x="117030" y="66751"/>
                  </a:lnTo>
                  <a:close/>
                </a:path>
                <a:path w="159385" h="133985">
                  <a:moveTo>
                    <a:pt x="117030" y="45732"/>
                  </a:moveTo>
                  <a:lnTo>
                    <a:pt x="101498" y="46634"/>
                  </a:lnTo>
                  <a:lnTo>
                    <a:pt x="101498" y="62191"/>
                  </a:lnTo>
                  <a:lnTo>
                    <a:pt x="117030" y="62191"/>
                  </a:lnTo>
                  <a:lnTo>
                    <a:pt x="117030" y="45732"/>
                  </a:lnTo>
                  <a:close/>
                </a:path>
                <a:path w="159385" h="133985">
                  <a:moveTo>
                    <a:pt x="117030" y="24688"/>
                  </a:moveTo>
                  <a:lnTo>
                    <a:pt x="101498" y="25603"/>
                  </a:lnTo>
                  <a:lnTo>
                    <a:pt x="101498" y="41148"/>
                  </a:lnTo>
                  <a:lnTo>
                    <a:pt x="117030" y="41148"/>
                  </a:lnTo>
                  <a:lnTo>
                    <a:pt x="117030" y="24688"/>
                  </a:lnTo>
                  <a:close/>
                </a:path>
                <a:path w="159385" h="133985">
                  <a:moveTo>
                    <a:pt x="117030" y="4572"/>
                  </a:moveTo>
                  <a:lnTo>
                    <a:pt x="101498" y="4572"/>
                  </a:lnTo>
                  <a:lnTo>
                    <a:pt x="101498" y="21031"/>
                  </a:lnTo>
                  <a:lnTo>
                    <a:pt x="117030" y="20116"/>
                  </a:lnTo>
                  <a:lnTo>
                    <a:pt x="117030" y="4572"/>
                  </a:lnTo>
                  <a:close/>
                </a:path>
                <a:path w="159385" h="133985">
                  <a:moveTo>
                    <a:pt x="138061" y="106984"/>
                  </a:moveTo>
                  <a:lnTo>
                    <a:pt x="122529" y="108826"/>
                  </a:lnTo>
                  <a:lnTo>
                    <a:pt x="122529" y="124371"/>
                  </a:lnTo>
                  <a:lnTo>
                    <a:pt x="138061" y="123456"/>
                  </a:lnTo>
                  <a:lnTo>
                    <a:pt x="138061" y="106984"/>
                  </a:lnTo>
                  <a:close/>
                </a:path>
                <a:path w="159385" h="133985">
                  <a:moveTo>
                    <a:pt x="138061" y="85966"/>
                  </a:moveTo>
                  <a:lnTo>
                    <a:pt x="122529" y="87795"/>
                  </a:lnTo>
                  <a:lnTo>
                    <a:pt x="122529" y="103339"/>
                  </a:lnTo>
                  <a:lnTo>
                    <a:pt x="138061" y="102425"/>
                  </a:lnTo>
                  <a:lnTo>
                    <a:pt x="138061" y="85966"/>
                  </a:lnTo>
                  <a:close/>
                </a:path>
                <a:path w="159385" h="133985">
                  <a:moveTo>
                    <a:pt x="138061" y="64922"/>
                  </a:moveTo>
                  <a:lnTo>
                    <a:pt x="122529" y="66751"/>
                  </a:lnTo>
                  <a:lnTo>
                    <a:pt x="122529" y="82296"/>
                  </a:lnTo>
                  <a:lnTo>
                    <a:pt x="138061" y="81381"/>
                  </a:lnTo>
                  <a:lnTo>
                    <a:pt x="138061" y="64922"/>
                  </a:lnTo>
                  <a:close/>
                </a:path>
                <a:path w="159385" h="133985">
                  <a:moveTo>
                    <a:pt x="138061" y="43903"/>
                  </a:moveTo>
                  <a:lnTo>
                    <a:pt x="122529" y="45732"/>
                  </a:lnTo>
                  <a:lnTo>
                    <a:pt x="122529" y="61264"/>
                  </a:lnTo>
                  <a:lnTo>
                    <a:pt x="138061" y="60350"/>
                  </a:lnTo>
                  <a:lnTo>
                    <a:pt x="138061" y="43903"/>
                  </a:lnTo>
                  <a:close/>
                </a:path>
                <a:path w="159385" h="133985">
                  <a:moveTo>
                    <a:pt x="138061" y="22872"/>
                  </a:moveTo>
                  <a:lnTo>
                    <a:pt x="122529" y="24701"/>
                  </a:lnTo>
                  <a:lnTo>
                    <a:pt x="122529" y="40233"/>
                  </a:lnTo>
                  <a:lnTo>
                    <a:pt x="138061" y="39319"/>
                  </a:lnTo>
                  <a:lnTo>
                    <a:pt x="138061" y="22872"/>
                  </a:lnTo>
                  <a:close/>
                </a:path>
                <a:path w="159385" h="133985">
                  <a:moveTo>
                    <a:pt x="138061" y="1841"/>
                  </a:moveTo>
                  <a:lnTo>
                    <a:pt x="122529" y="3683"/>
                  </a:lnTo>
                  <a:lnTo>
                    <a:pt x="122529" y="19202"/>
                  </a:lnTo>
                  <a:lnTo>
                    <a:pt x="138061" y="18300"/>
                  </a:lnTo>
                  <a:lnTo>
                    <a:pt x="138061" y="1841"/>
                  </a:lnTo>
                  <a:close/>
                </a:path>
                <a:path w="159385" h="133985">
                  <a:moveTo>
                    <a:pt x="159092" y="106070"/>
                  </a:moveTo>
                  <a:lnTo>
                    <a:pt x="142646" y="106984"/>
                  </a:lnTo>
                  <a:lnTo>
                    <a:pt x="142646" y="122529"/>
                  </a:lnTo>
                  <a:lnTo>
                    <a:pt x="159092" y="121615"/>
                  </a:lnTo>
                  <a:lnTo>
                    <a:pt x="159092" y="106070"/>
                  </a:lnTo>
                  <a:close/>
                </a:path>
                <a:path w="159385" h="133985">
                  <a:moveTo>
                    <a:pt x="159092" y="84137"/>
                  </a:moveTo>
                  <a:lnTo>
                    <a:pt x="142646" y="85966"/>
                  </a:lnTo>
                  <a:lnTo>
                    <a:pt x="142646" y="101498"/>
                  </a:lnTo>
                  <a:lnTo>
                    <a:pt x="159092" y="100584"/>
                  </a:lnTo>
                  <a:lnTo>
                    <a:pt x="159092" y="84137"/>
                  </a:lnTo>
                  <a:close/>
                </a:path>
                <a:path w="159385" h="133985">
                  <a:moveTo>
                    <a:pt x="159092" y="63106"/>
                  </a:moveTo>
                  <a:lnTo>
                    <a:pt x="142646" y="64935"/>
                  </a:lnTo>
                  <a:lnTo>
                    <a:pt x="142646" y="80467"/>
                  </a:lnTo>
                  <a:lnTo>
                    <a:pt x="159092" y="79552"/>
                  </a:lnTo>
                  <a:lnTo>
                    <a:pt x="159092" y="63106"/>
                  </a:lnTo>
                  <a:close/>
                </a:path>
                <a:path w="159385" h="133985">
                  <a:moveTo>
                    <a:pt x="159092" y="42062"/>
                  </a:moveTo>
                  <a:lnTo>
                    <a:pt x="142646" y="43903"/>
                  </a:lnTo>
                  <a:lnTo>
                    <a:pt x="142646" y="59423"/>
                  </a:lnTo>
                  <a:lnTo>
                    <a:pt x="159092" y="58521"/>
                  </a:lnTo>
                  <a:lnTo>
                    <a:pt x="159092" y="42062"/>
                  </a:lnTo>
                  <a:close/>
                </a:path>
                <a:path w="159385" h="133985">
                  <a:moveTo>
                    <a:pt x="159092" y="21031"/>
                  </a:moveTo>
                  <a:lnTo>
                    <a:pt x="142646" y="22872"/>
                  </a:lnTo>
                  <a:lnTo>
                    <a:pt x="142646" y="38404"/>
                  </a:lnTo>
                  <a:lnTo>
                    <a:pt x="159092" y="37503"/>
                  </a:lnTo>
                  <a:lnTo>
                    <a:pt x="159092" y="21031"/>
                  </a:lnTo>
                  <a:close/>
                </a:path>
                <a:path w="159385" h="133985">
                  <a:moveTo>
                    <a:pt x="159092" y="0"/>
                  </a:moveTo>
                  <a:lnTo>
                    <a:pt x="142646" y="1841"/>
                  </a:lnTo>
                  <a:lnTo>
                    <a:pt x="142646" y="17386"/>
                  </a:lnTo>
                  <a:lnTo>
                    <a:pt x="159092" y="16471"/>
                  </a:lnTo>
                  <a:lnTo>
                    <a:pt x="15909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631142" y="3039096"/>
              <a:ext cx="344170" cy="149225"/>
            </a:xfrm>
            <a:custGeom>
              <a:avLst/>
              <a:gdLst/>
              <a:ahLst/>
              <a:cxnLst/>
              <a:rect l="l" t="t" r="r" b="b"/>
              <a:pathLst>
                <a:path w="344170" h="149225">
                  <a:moveTo>
                    <a:pt x="14630" y="131673"/>
                  </a:moveTo>
                  <a:lnTo>
                    <a:pt x="0" y="132600"/>
                  </a:lnTo>
                  <a:lnTo>
                    <a:pt x="0" y="149047"/>
                  </a:lnTo>
                  <a:lnTo>
                    <a:pt x="14630" y="147231"/>
                  </a:lnTo>
                  <a:lnTo>
                    <a:pt x="14630" y="131673"/>
                  </a:lnTo>
                  <a:close/>
                </a:path>
                <a:path w="344170" h="149225">
                  <a:moveTo>
                    <a:pt x="14630" y="110642"/>
                  </a:moveTo>
                  <a:lnTo>
                    <a:pt x="0" y="112483"/>
                  </a:lnTo>
                  <a:lnTo>
                    <a:pt x="0" y="128028"/>
                  </a:lnTo>
                  <a:lnTo>
                    <a:pt x="14630" y="126199"/>
                  </a:lnTo>
                  <a:lnTo>
                    <a:pt x="14630" y="110642"/>
                  </a:lnTo>
                  <a:close/>
                </a:path>
                <a:path w="344170" h="149225">
                  <a:moveTo>
                    <a:pt x="35636" y="129844"/>
                  </a:moveTo>
                  <a:lnTo>
                    <a:pt x="20116" y="130771"/>
                  </a:lnTo>
                  <a:lnTo>
                    <a:pt x="20116" y="147231"/>
                  </a:lnTo>
                  <a:lnTo>
                    <a:pt x="35636" y="145402"/>
                  </a:lnTo>
                  <a:lnTo>
                    <a:pt x="35636" y="129844"/>
                  </a:lnTo>
                  <a:close/>
                </a:path>
                <a:path w="344170" h="149225">
                  <a:moveTo>
                    <a:pt x="35636" y="108813"/>
                  </a:moveTo>
                  <a:lnTo>
                    <a:pt x="20116" y="110655"/>
                  </a:lnTo>
                  <a:lnTo>
                    <a:pt x="20116" y="126199"/>
                  </a:lnTo>
                  <a:lnTo>
                    <a:pt x="35636" y="125285"/>
                  </a:lnTo>
                  <a:lnTo>
                    <a:pt x="35636" y="108813"/>
                  </a:lnTo>
                  <a:close/>
                </a:path>
                <a:path w="344170" h="149225">
                  <a:moveTo>
                    <a:pt x="55753" y="128917"/>
                  </a:moveTo>
                  <a:lnTo>
                    <a:pt x="40233" y="129844"/>
                  </a:lnTo>
                  <a:lnTo>
                    <a:pt x="40233" y="145389"/>
                  </a:lnTo>
                  <a:lnTo>
                    <a:pt x="55753" y="144475"/>
                  </a:lnTo>
                  <a:lnTo>
                    <a:pt x="55753" y="128917"/>
                  </a:lnTo>
                  <a:close/>
                </a:path>
                <a:path w="344170" h="149225">
                  <a:moveTo>
                    <a:pt x="55753" y="107911"/>
                  </a:moveTo>
                  <a:lnTo>
                    <a:pt x="40233" y="108813"/>
                  </a:lnTo>
                  <a:lnTo>
                    <a:pt x="40233" y="124371"/>
                  </a:lnTo>
                  <a:lnTo>
                    <a:pt x="55753" y="124371"/>
                  </a:lnTo>
                  <a:lnTo>
                    <a:pt x="55753" y="107911"/>
                  </a:lnTo>
                  <a:close/>
                </a:path>
                <a:path w="344170" h="149225">
                  <a:moveTo>
                    <a:pt x="75869" y="127114"/>
                  </a:moveTo>
                  <a:lnTo>
                    <a:pt x="60350" y="128930"/>
                  </a:lnTo>
                  <a:lnTo>
                    <a:pt x="60350" y="144475"/>
                  </a:lnTo>
                  <a:lnTo>
                    <a:pt x="75869" y="143560"/>
                  </a:lnTo>
                  <a:lnTo>
                    <a:pt x="75869" y="127114"/>
                  </a:lnTo>
                  <a:close/>
                </a:path>
                <a:path w="344170" h="149225">
                  <a:moveTo>
                    <a:pt x="75869" y="106083"/>
                  </a:moveTo>
                  <a:lnTo>
                    <a:pt x="60350" y="107911"/>
                  </a:lnTo>
                  <a:lnTo>
                    <a:pt x="60350" y="123444"/>
                  </a:lnTo>
                  <a:lnTo>
                    <a:pt x="75869" y="122529"/>
                  </a:lnTo>
                  <a:lnTo>
                    <a:pt x="75869" y="106083"/>
                  </a:lnTo>
                  <a:close/>
                </a:path>
                <a:path w="344170" h="149225">
                  <a:moveTo>
                    <a:pt x="96913" y="125285"/>
                  </a:moveTo>
                  <a:lnTo>
                    <a:pt x="81381" y="127127"/>
                  </a:lnTo>
                  <a:lnTo>
                    <a:pt x="81381" y="142646"/>
                  </a:lnTo>
                  <a:lnTo>
                    <a:pt x="96913" y="141744"/>
                  </a:lnTo>
                  <a:lnTo>
                    <a:pt x="96913" y="125285"/>
                  </a:lnTo>
                  <a:close/>
                </a:path>
                <a:path w="344170" h="149225">
                  <a:moveTo>
                    <a:pt x="96913" y="104241"/>
                  </a:moveTo>
                  <a:lnTo>
                    <a:pt x="81381" y="106083"/>
                  </a:lnTo>
                  <a:lnTo>
                    <a:pt x="81381" y="121615"/>
                  </a:lnTo>
                  <a:lnTo>
                    <a:pt x="96913" y="120700"/>
                  </a:lnTo>
                  <a:lnTo>
                    <a:pt x="96913" y="104241"/>
                  </a:lnTo>
                  <a:close/>
                </a:path>
                <a:path w="344170" h="149225">
                  <a:moveTo>
                    <a:pt x="96913" y="83210"/>
                  </a:moveTo>
                  <a:lnTo>
                    <a:pt x="81381" y="85051"/>
                  </a:lnTo>
                  <a:lnTo>
                    <a:pt x="81381" y="100584"/>
                  </a:lnTo>
                  <a:lnTo>
                    <a:pt x="96913" y="99682"/>
                  </a:lnTo>
                  <a:lnTo>
                    <a:pt x="96913" y="83210"/>
                  </a:lnTo>
                  <a:close/>
                </a:path>
                <a:path w="344170" h="149225">
                  <a:moveTo>
                    <a:pt x="117030" y="124358"/>
                  </a:moveTo>
                  <a:lnTo>
                    <a:pt x="101498" y="125272"/>
                  </a:lnTo>
                  <a:lnTo>
                    <a:pt x="101498" y="140817"/>
                  </a:lnTo>
                  <a:lnTo>
                    <a:pt x="117030" y="140817"/>
                  </a:lnTo>
                  <a:lnTo>
                    <a:pt x="117030" y="124358"/>
                  </a:lnTo>
                  <a:close/>
                </a:path>
                <a:path w="344170" h="149225">
                  <a:moveTo>
                    <a:pt x="117030" y="103327"/>
                  </a:moveTo>
                  <a:lnTo>
                    <a:pt x="101498" y="104241"/>
                  </a:lnTo>
                  <a:lnTo>
                    <a:pt x="101498" y="119799"/>
                  </a:lnTo>
                  <a:lnTo>
                    <a:pt x="117030" y="119799"/>
                  </a:lnTo>
                  <a:lnTo>
                    <a:pt x="117030" y="103327"/>
                  </a:lnTo>
                  <a:close/>
                </a:path>
                <a:path w="344170" h="149225">
                  <a:moveTo>
                    <a:pt x="117030" y="82296"/>
                  </a:moveTo>
                  <a:lnTo>
                    <a:pt x="101498" y="83210"/>
                  </a:lnTo>
                  <a:lnTo>
                    <a:pt x="101498" y="98767"/>
                  </a:lnTo>
                  <a:lnTo>
                    <a:pt x="117030" y="98767"/>
                  </a:lnTo>
                  <a:lnTo>
                    <a:pt x="117030" y="82296"/>
                  </a:lnTo>
                  <a:close/>
                </a:path>
                <a:path w="344170" h="149225">
                  <a:moveTo>
                    <a:pt x="138061" y="122529"/>
                  </a:moveTo>
                  <a:lnTo>
                    <a:pt x="122529" y="124371"/>
                  </a:lnTo>
                  <a:lnTo>
                    <a:pt x="122529" y="139915"/>
                  </a:lnTo>
                  <a:lnTo>
                    <a:pt x="138061" y="139001"/>
                  </a:lnTo>
                  <a:lnTo>
                    <a:pt x="138061" y="122529"/>
                  </a:lnTo>
                  <a:close/>
                </a:path>
                <a:path w="344170" h="149225">
                  <a:moveTo>
                    <a:pt x="138061" y="101511"/>
                  </a:moveTo>
                  <a:lnTo>
                    <a:pt x="122529" y="103339"/>
                  </a:lnTo>
                  <a:lnTo>
                    <a:pt x="122529" y="118884"/>
                  </a:lnTo>
                  <a:lnTo>
                    <a:pt x="138061" y="117970"/>
                  </a:lnTo>
                  <a:lnTo>
                    <a:pt x="138061" y="101511"/>
                  </a:lnTo>
                  <a:close/>
                </a:path>
                <a:path w="344170" h="149225">
                  <a:moveTo>
                    <a:pt x="138061" y="80467"/>
                  </a:moveTo>
                  <a:lnTo>
                    <a:pt x="122529" y="82296"/>
                  </a:lnTo>
                  <a:lnTo>
                    <a:pt x="122529" y="97840"/>
                  </a:lnTo>
                  <a:lnTo>
                    <a:pt x="138061" y="96926"/>
                  </a:lnTo>
                  <a:lnTo>
                    <a:pt x="138061" y="80467"/>
                  </a:lnTo>
                  <a:close/>
                </a:path>
                <a:path w="344170" h="149225">
                  <a:moveTo>
                    <a:pt x="159092" y="121615"/>
                  </a:moveTo>
                  <a:lnTo>
                    <a:pt x="142646" y="122529"/>
                  </a:lnTo>
                  <a:lnTo>
                    <a:pt x="142646" y="138074"/>
                  </a:lnTo>
                  <a:lnTo>
                    <a:pt x="159092" y="137160"/>
                  </a:lnTo>
                  <a:lnTo>
                    <a:pt x="159092" y="121615"/>
                  </a:lnTo>
                  <a:close/>
                </a:path>
                <a:path w="344170" h="149225">
                  <a:moveTo>
                    <a:pt x="159092" y="99682"/>
                  </a:moveTo>
                  <a:lnTo>
                    <a:pt x="142646" y="101511"/>
                  </a:lnTo>
                  <a:lnTo>
                    <a:pt x="142646" y="117043"/>
                  </a:lnTo>
                  <a:lnTo>
                    <a:pt x="159092" y="116128"/>
                  </a:lnTo>
                  <a:lnTo>
                    <a:pt x="159092" y="99682"/>
                  </a:lnTo>
                  <a:close/>
                </a:path>
                <a:path w="344170" h="149225">
                  <a:moveTo>
                    <a:pt x="159092" y="78651"/>
                  </a:moveTo>
                  <a:lnTo>
                    <a:pt x="142646" y="80479"/>
                  </a:lnTo>
                  <a:lnTo>
                    <a:pt x="142646" y="96012"/>
                  </a:lnTo>
                  <a:lnTo>
                    <a:pt x="159092" y="95097"/>
                  </a:lnTo>
                  <a:lnTo>
                    <a:pt x="159092" y="78651"/>
                  </a:lnTo>
                  <a:close/>
                </a:path>
                <a:path w="344170" h="149225">
                  <a:moveTo>
                    <a:pt x="194767" y="118884"/>
                  </a:moveTo>
                  <a:lnTo>
                    <a:pt x="179209" y="119799"/>
                  </a:lnTo>
                  <a:lnTo>
                    <a:pt x="179209" y="135343"/>
                  </a:lnTo>
                  <a:lnTo>
                    <a:pt x="194767" y="135343"/>
                  </a:lnTo>
                  <a:lnTo>
                    <a:pt x="194767" y="118884"/>
                  </a:lnTo>
                  <a:close/>
                </a:path>
                <a:path w="344170" h="149225">
                  <a:moveTo>
                    <a:pt x="194767" y="97853"/>
                  </a:moveTo>
                  <a:lnTo>
                    <a:pt x="179209" y="98767"/>
                  </a:lnTo>
                  <a:lnTo>
                    <a:pt x="179209" y="114312"/>
                  </a:lnTo>
                  <a:lnTo>
                    <a:pt x="194767" y="114312"/>
                  </a:lnTo>
                  <a:lnTo>
                    <a:pt x="194767" y="97853"/>
                  </a:lnTo>
                  <a:close/>
                </a:path>
                <a:path w="344170" h="149225">
                  <a:moveTo>
                    <a:pt x="194767" y="76809"/>
                  </a:moveTo>
                  <a:lnTo>
                    <a:pt x="179209" y="77736"/>
                  </a:lnTo>
                  <a:lnTo>
                    <a:pt x="179209" y="93281"/>
                  </a:lnTo>
                  <a:lnTo>
                    <a:pt x="194767" y="92367"/>
                  </a:lnTo>
                  <a:lnTo>
                    <a:pt x="194767" y="76809"/>
                  </a:lnTo>
                  <a:close/>
                </a:path>
                <a:path w="344170" h="149225">
                  <a:moveTo>
                    <a:pt x="194767" y="55778"/>
                  </a:moveTo>
                  <a:lnTo>
                    <a:pt x="179209" y="56705"/>
                  </a:lnTo>
                  <a:lnTo>
                    <a:pt x="179209" y="72250"/>
                  </a:lnTo>
                  <a:lnTo>
                    <a:pt x="194767" y="71335"/>
                  </a:lnTo>
                  <a:lnTo>
                    <a:pt x="194767" y="55778"/>
                  </a:lnTo>
                  <a:close/>
                </a:path>
                <a:path w="344170" h="149225">
                  <a:moveTo>
                    <a:pt x="194767" y="33832"/>
                  </a:moveTo>
                  <a:lnTo>
                    <a:pt x="179209" y="35661"/>
                  </a:lnTo>
                  <a:lnTo>
                    <a:pt x="179209" y="51206"/>
                  </a:lnTo>
                  <a:lnTo>
                    <a:pt x="194767" y="50292"/>
                  </a:lnTo>
                  <a:lnTo>
                    <a:pt x="194767" y="33832"/>
                  </a:lnTo>
                  <a:close/>
                </a:path>
                <a:path w="344170" h="149225">
                  <a:moveTo>
                    <a:pt x="194767" y="12814"/>
                  </a:moveTo>
                  <a:lnTo>
                    <a:pt x="179209" y="14630"/>
                  </a:lnTo>
                  <a:lnTo>
                    <a:pt x="179209" y="30175"/>
                  </a:lnTo>
                  <a:lnTo>
                    <a:pt x="194767" y="29260"/>
                  </a:lnTo>
                  <a:lnTo>
                    <a:pt x="194767" y="12814"/>
                  </a:lnTo>
                  <a:close/>
                </a:path>
                <a:path w="344170" h="149225">
                  <a:moveTo>
                    <a:pt x="215798" y="117043"/>
                  </a:moveTo>
                  <a:lnTo>
                    <a:pt x="200240" y="118884"/>
                  </a:lnTo>
                  <a:lnTo>
                    <a:pt x="200240" y="134416"/>
                  </a:lnTo>
                  <a:lnTo>
                    <a:pt x="215798" y="133515"/>
                  </a:lnTo>
                  <a:lnTo>
                    <a:pt x="215798" y="117043"/>
                  </a:lnTo>
                  <a:close/>
                </a:path>
                <a:path w="344170" h="149225">
                  <a:moveTo>
                    <a:pt x="215798" y="96012"/>
                  </a:moveTo>
                  <a:lnTo>
                    <a:pt x="200240" y="96926"/>
                  </a:lnTo>
                  <a:lnTo>
                    <a:pt x="200240" y="113398"/>
                  </a:lnTo>
                  <a:lnTo>
                    <a:pt x="215798" y="112483"/>
                  </a:lnTo>
                  <a:lnTo>
                    <a:pt x="215798" y="96012"/>
                  </a:lnTo>
                  <a:close/>
                </a:path>
                <a:path w="344170" h="149225">
                  <a:moveTo>
                    <a:pt x="215798" y="74968"/>
                  </a:moveTo>
                  <a:lnTo>
                    <a:pt x="200240" y="75895"/>
                  </a:lnTo>
                  <a:lnTo>
                    <a:pt x="200240" y="92367"/>
                  </a:lnTo>
                  <a:lnTo>
                    <a:pt x="215798" y="90525"/>
                  </a:lnTo>
                  <a:lnTo>
                    <a:pt x="215798" y="74968"/>
                  </a:lnTo>
                  <a:close/>
                </a:path>
                <a:path w="344170" h="149225">
                  <a:moveTo>
                    <a:pt x="215798" y="53949"/>
                  </a:moveTo>
                  <a:lnTo>
                    <a:pt x="200240" y="54864"/>
                  </a:lnTo>
                  <a:lnTo>
                    <a:pt x="200240" y="71335"/>
                  </a:lnTo>
                  <a:lnTo>
                    <a:pt x="215798" y="69494"/>
                  </a:lnTo>
                  <a:lnTo>
                    <a:pt x="215798" y="53949"/>
                  </a:lnTo>
                  <a:close/>
                </a:path>
                <a:path w="344170" h="149225">
                  <a:moveTo>
                    <a:pt x="215798" y="32016"/>
                  </a:moveTo>
                  <a:lnTo>
                    <a:pt x="200240" y="33845"/>
                  </a:lnTo>
                  <a:lnTo>
                    <a:pt x="200240" y="49377"/>
                  </a:lnTo>
                  <a:lnTo>
                    <a:pt x="215798" y="48463"/>
                  </a:lnTo>
                  <a:lnTo>
                    <a:pt x="215798" y="32016"/>
                  </a:lnTo>
                  <a:close/>
                </a:path>
                <a:path w="344170" h="149225">
                  <a:moveTo>
                    <a:pt x="215798" y="10985"/>
                  </a:moveTo>
                  <a:lnTo>
                    <a:pt x="200240" y="12827"/>
                  </a:lnTo>
                  <a:lnTo>
                    <a:pt x="200240" y="28346"/>
                  </a:lnTo>
                  <a:lnTo>
                    <a:pt x="215798" y="27444"/>
                  </a:lnTo>
                  <a:lnTo>
                    <a:pt x="215798" y="10985"/>
                  </a:lnTo>
                  <a:close/>
                </a:path>
                <a:path w="344170" h="149225">
                  <a:moveTo>
                    <a:pt x="236829" y="115227"/>
                  </a:moveTo>
                  <a:lnTo>
                    <a:pt x="221284" y="117055"/>
                  </a:lnTo>
                  <a:lnTo>
                    <a:pt x="221284" y="132600"/>
                  </a:lnTo>
                  <a:lnTo>
                    <a:pt x="236829" y="131686"/>
                  </a:lnTo>
                  <a:lnTo>
                    <a:pt x="236829" y="115227"/>
                  </a:lnTo>
                  <a:close/>
                </a:path>
                <a:path w="344170" h="149225">
                  <a:moveTo>
                    <a:pt x="236829" y="94183"/>
                  </a:moveTo>
                  <a:lnTo>
                    <a:pt x="221284" y="95084"/>
                  </a:lnTo>
                  <a:lnTo>
                    <a:pt x="221284" y="111556"/>
                  </a:lnTo>
                  <a:lnTo>
                    <a:pt x="236829" y="110642"/>
                  </a:lnTo>
                  <a:lnTo>
                    <a:pt x="236829" y="94183"/>
                  </a:lnTo>
                  <a:close/>
                </a:path>
                <a:path w="344170" h="149225">
                  <a:moveTo>
                    <a:pt x="236829" y="73164"/>
                  </a:moveTo>
                  <a:lnTo>
                    <a:pt x="221284" y="74079"/>
                  </a:lnTo>
                  <a:lnTo>
                    <a:pt x="221284" y="90525"/>
                  </a:lnTo>
                  <a:lnTo>
                    <a:pt x="236829" y="88696"/>
                  </a:lnTo>
                  <a:lnTo>
                    <a:pt x="236829" y="73164"/>
                  </a:lnTo>
                  <a:close/>
                </a:path>
                <a:path w="344170" h="149225">
                  <a:moveTo>
                    <a:pt x="236829" y="51219"/>
                  </a:moveTo>
                  <a:lnTo>
                    <a:pt x="221284" y="53060"/>
                  </a:lnTo>
                  <a:lnTo>
                    <a:pt x="221284" y="69507"/>
                  </a:lnTo>
                  <a:lnTo>
                    <a:pt x="236829" y="67678"/>
                  </a:lnTo>
                  <a:lnTo>
                    <a:pt x="236829" y="51219"/>
                  </a:lnTo>
                  <a:close/>
                </a:path>
                <a:path w="344170" h="149225">
                  <a:moveTo>
                    <a:pt x="236829" y="30175"/>
                  </a:moveTo>
                  <a:lnTo>
                    <a:pt x="221284" y="32016"/>
                  </a:lnTo>
                  <a:lnTo>
                    <a:pt x="221284" y="47548"/>
                  </a:lnTo>
                  <a:lnTo>
                    <a:pt x="236829" y="46634"/>
                  </a:lnTo>
                  <a:lnTo>
                    <a:pt x="236829" y="30175"/>
                  </a:lnTo>
                  <a:close/>
                </a:path>
                <a:path w="344170" h="149225">
                  <a:moveTo>
                    <a:pt x="236829" y="9144"/>
                  </a:moveTo>
                  <a:lnTo>
                    <a:pt x="221284" y="10985"/>
                  </a:lnTo>
                  <a:lnTo>
                    <a:pt x="221284" y="26517"/>
                  </a:lnTo>
                  <a:lnTo>
                    <a:pt x="236829" y="25615"/>
                  </a:lnTo>
                  <a:lnTo>
                    <a:pt x="236829" y="9144"/>
                  </a:lnTo>
                  <a:close/>
                </a:path>
                <a:path w="344170" h="149225">
                  <a:moveTo>
                    <a:pt x="257835" y="93281"/>
                  </a:moveTo>
                  <a:lnTo>
                    <a:pt x="242316" y="93281"/>
                  </a:lnTo>
                  <a:lnTo>
                    <a:pt x="242316" y="109728"/>
                  </a:lnTo>
                  <a:lnTo>
                    <a:pt x="257835" y="108813"/>
                  </a:lnTo>
                  <a:lnTo>
                    <a:pt x="257835" y="93281"/>
                  </a:lnTo>
                  <a:close/>
                </a:path>
                <a:path w="344170" h="149225">
                  <a:moveTo>
                    <a:pt x="257835" y="72250"/>
                  </a:moveTo>
                  <a:lnTo>
                    <a:pt x="242316" y="72250"/>
                  </a:lnTo>
                  <a:lnTo>
                    <a:pt x="242316" y="88696"/>
                  </a:lnTo>
                  <a:lnTo>
                    <a:pt x="257835" y="87795"/>
                  </a:lnTo>
                  <a:lnTo>
                    <a:pt x="257835" y="72250"/>
                  </a:lnTo>
                  <a:close/>
                </a:path>
                <a:path w="344170" h="149225">
                  <a:moveTo>
                    <a:pt x="257835" y="50292"/>
                  </a:moveTo>
                  <a:lnTo>
                    <a:pt x="242316" y="51206"/>
                  </a:lnTo>
                  <a:lnTo>
                    <a:pt x="242316" y="66751"/>
                  </a:lnTo>
                  <a:lnTo>
                    <a:pt x="257835" y="66751"/>
                  </a:lnTo>
                  <a:lnTo>
                    <a:pt x="257835" y="50292"/>
                  </a:lnTo>
                  <a:close/>
                </a:path>
                <a:path w="344170" h="149225">
                  <a:moveTo>
                    <a:pt x="257835" y="29260"/>
                  </a:moveTo>
                  <a:lnTo>
                    <a:pt x="242316" y="30175"/>
                  </a:lnTo>
                  <a:lnTo>
                    <a:pt x="242316" y="46634"/>
                  </a:lnTo>
                  <a:lnTo>
                    <a:pt x="257835" y="45732"/>
                  </a:lnTo>
                  <a:lnTo>
                    <a:pt x="257835" y="29260"/>
                  </a:lnTo>
                  <a:close/>
                </a:path>
                <a:path w="344170" h="149225">
                  <a:moveTo>
                    <a:pt x="257835" y="8229"/>
                  </a:moveTo>
                  <a:lnTo>
                    <a:pt x="242316" y="9156"/>
                  </a:lnTo>
                  <a:lnTo>
                    <a:pt x="242316" y="25628"/>
                  </a:lnTo>
                  <a:lnTo>
                    <a:pt x="257835" y="23787"/>
                  </a:lnTo>
                  <a:lnTo>
                    <a:pt x="257835" y="8229"/>
                  </a:lnTo>
                  <a:close/>
                </a:path>
                <a:path w="344170" h="149225">
                  <a:moveTo>
                    <a:pt x="279793" y="91452"/>
                  </a:moveTo>
                  <a:lnTo>
                    <a:pt x="263347" y="92367"/>
                  </a:lnTo>
                  <a:lnTo>
                    <a:pt x="263347" y="108813"/>
                  </a:lnTo>
                  <a:lnTo>
                    <a:pt x="279793" y="107911"/>
                  </a:lnTo>
                  <a:lnTo>
                    <a:pt x="279793" y="91452"/>
                  </a:lnTo>
                  <a:close/>
                </a:path>
                <a:path w="344170" h="149225">
                  <a:moveTo>
                    <a:pt x="279793" y="69494"/>
                  </a:moveTo>
                  <a:lnTo>
                    <a:pt x="263347" y="71335"/>
                  </a:lnTo>
                  <a:lnTo>
                    <a:pt x="263347" y="87795"/>
                  </a:lnTo>
                  <a:lnTo>
                    <a:pt x="279793" y="85966"/>
                  </a:lnTo>
                  <a:lnTo>
                    <a:pt x="279793" y="69494"/>
                  </a:lnTo>
                  <a:close/>
                </a:path>
                <a:path w="344170" h="149225">
                  <a:moveTo>
                    <a:pt x="279793" y="48463"/>
                  </a:moveTo>
                  <a:lnTo>
                    <a:pt x="263347" y="50304"/>
                  </a:lnTo>
                  <a:lnTo>
                    <a:pt x="263347" y="65849"/>
                  </a:lnTo>
                  <a:lnTo>
                    <a:pt x="279793" y="64935"/>
                  </a:lnTo>
                  <a:lnTo>
                    <a:pt x="279793" y="48463"/>
                  </a:lnTo>
                  <a:close/>
                </a:path>
                <a:path w="344170" h="149225">
                  <a:moveTo>
                    <a:pt x="279793" y="27432"/>
                  </a:moveTo>
                  <a:lnTo>
                    <a:pt x="263347" y="28346"/>
                  </a:lnTo>
                  <a:lnTo>
                    <a:pt x="263347" y="44818"/>
                  </a:lnTo>
                  <a:lnTo>
                    <a:pt x="279793" y="42976"/>
                  </a:lnTo>
                  <a:lnTo>
                    <a:pt x="279793" y="27432"/>
                  </a:lnTo>
                  <a:close/>
                </a:path>
                <a:path w="344170" h="149225">
                  <a:moveTo>
                    <a:pt x="279793" y="5499"/>
                  </a:moveTo>
                  <a:lnTo>
                    <a:pt x="263347" y="7327"/>
                  </a:lnTo>
                  <a:lnTo>
                    <a:pt x="263347" y="23787"/>
                  </a:lnTo>
                  <a:lnTo>
                    <a:pt x="279793" y="21945"/>
                  </a:lnTo>
                  <a:lnTo>
                    <a:pt x="279793" y="5499"/>
                  </a:lnTo>
                  <a:close/>
                </a:path>
                <a:path w="344170" h="149225">
                  <a:moveTo>
                    <a:pt x="300824" y="89611"/>
                  </a:moveTo>
                  <a:lnTo>
                    <a:pt x="284353" y="90525"/>
                  </a:lnTo>
                  <a:lnTo>
                    <a:pt x="284353" y="106997"/>
                  </a:lnTo>
                  <a:lnTo>
                    <a:pt x="300824" y="106083"/>
                  </a:lnTo>
                  <a:lnTo>
                    <a:pt x="300824" y="89611"/>
                  </a:lnTo>
                  <a:close/>
                </a:path>
                <a:path w="344170" h="149225">
                  <a:moveTo>
                    <a:pt x="300824" y="67665"/>
                  </a:moveTo>
                  <a:lnTo>
                    <a:pt x="284353" y="69494"/>
                  </a:lnTo>
                  <a:lnTo>
                    <a:pt x="284353" y="85966"/>
                  </a:lnTo>
                  <a:lnTo>
                    <a:pt x="300824" y="84124"/>
                  </a:lnTo>
                  <a:lnTo>
                    <a:pt x="300824" y="67665"/>
                  </a:lnTo>
                  <a:close/>
                </a:path>
                <a:path w="344170" h="149225">
                  <a:moveTo>
                    <a:pt x="300824" y="46634"/>
                  </a:moveTo>
                  <a:lnTo>
                    <a:pt x="284353" y="48463"/>
                  </a:lnTo>
                  <a:lnTo>
                    <a:pt x="284353" y="64008"/>
                  </a:lnTo>
                  <a:lnTo>
                    <a:pt x="300824" y="63093"/>
                  </a:lnTo>
                  <a:lnTo>
                    <a:pt x="300824" y="46634"/>
                  </a:lnTo>
                  <a:close/>
                </a:path>
                <a:path w="344170" h="149225">
                  <a:moveTo>
                    <a:pt x="300824" y="25615"/>
                  </a:moveTo>
                  <a:lnTo>
                    <a:pt x="284353" y="26530"/>
                  </a:lnTo>
                  <a:lnTo>
                    <a:pt x="284353" y="42989"/>
                  </a:lnTo>
                  <a:lnTo>
                    <a:pt x="300824" y="41160"/>
                  </a:lnTo>
                  <a:lnTo>
                    <a:pt x="300824" y="25615"/>
                  </a:lnTo>
                  <a:close/>
                </a:path>
                <a:path w="344170" h="149225">
                  <a:moveTo>
                    <a:pt x="300824" y="4584"/>
                  </a:moveTo>
                  <a:lnTo>
                    <a:pt x="284353" y="5511"/>
                  </a:lnTo>
                  <a:lnTo>
                    <a:pt x="284353" y="21043"/>
                  </a:lnTo>
                  <a:lnTo>
                    <a:pt x="300824" y="20129"/>
                  </a:lnTo>
                  <a:lnTo>
                    <a:pt x="300824" y="4584"/>
                  </a:lnTo>
                  <a:close/>
                </a:path>
                <a:path w="344170" h="149225">
                  <a:moveTo>
                    <a:pt x="322783" y="87795"/>
                  </a:moveTo>
                  <a:lnTo>
                    <a:pt x="306311" y="88696"/>
                  </a:lnTo>
                  <a:lnTo>
                    <a:pt x="306311" y="105168"/>
                  </a:lnTo>
                  <a:lnTo>
                    <a:pt x="322783" y="104254"/>
                  </a:lnTo>
                  <a:lnTo>
                    <a:pt x="322783" y="87795"/>
                  </a:lnTo>
                  <a:close/>
                </a:path>
                <a:path w="344170" h="149225">
                  <a:moveTo>
                    <a:pt x="322783" y="66751"/>
                  </a:moveTo>
                  <a:lnTo>
                    <a:pt x="306311" y="67665"/>
                  </a:lnTo>
                  <a:lnTo>
                    <a:pt x="306311" y="84124"/>
                  </a:lnTo>
                  <a:lnTo>
                    <a:pt x="322783" y="83210"/>
                  </a:lnTo>
                  <a:lnTo>
                    <a:pt x="322783" y="66751"/>
                  </a:lnTo>
                  <a:close/>
                </a:path>
                <a:path w="344170" h="149225">
                  <a:moveTo>
                    <a:pt x="322783" y="45732"/>
                  </a:moveTo>
                  <a:lnTo>
                    <a:pt x="306311" y="46634"/>
                  </a:lnTo>
                  <a:lnTo>
                    <a:pt x="306311" y="62179"/>
                  </a:lnTo>
                  <a:lnTo>
                    <a:pt x="322783" y="62179"/>
                  </a:lnTo>
                  <a:lnTo>
                    <a:pt x="322783" y="45732"/>
                  </a:lnTo>
                  <a:close/>
                </a:path>
                <a:path w="344170" h="149225">
                  <a:moveTo>
                    <a:pt x="322783" y="23774"/>
                  </a:moveTo>
                  <a:lnTo>
                    <a:pt x="306311" y="25615"/>
                  </a:lnTo>
                  <a:lnTo>
                    <a:pt x="306311" y="41148"/>
                  </a:lnTo>
                  <a:lnTo>
                    <a:pt x="322783" y="40233"/>
                  </a:lnTo>
                  <a:lnTo>
                    <a:pt x="322783" y="23774"/>
                  </a:lnTo>
                  <a:close/>
                </a:path>
                <a:path w="344170" h="149225">
                  <a:moveTo>
                    <a:pt x="322783" y="2743"/>
                  </a:moveTo>
                  <a:lnTo>
                    <a:pt x="306311" y="3657"/>
                  </a:lnTo>
                  <a:lnTo>
                    <a:pt x="306311" y="20116"/>
                  </a:lnTo>
                  <a:lnTo>
                    <a:pt x="322783" y="19215"/>
                  </a:lnTo>
                  <a:lnTo>
                    <a:pt x="322783" y="2743"/>
                  </a:lnTo>
                  <a:close/>
                </a:path>
                <a:path w="344170" h="149225">
                  <a:moveTo>
                    <a:pt x="343789" y="86880"/>
                  </a:moveTo>
                  <a:lnTo>
                    <a:pt x="327342" y="87782"/>
                  </a:lnTo>
                  <a:lnTo>
                    <a:pt x="327342" y="103327"/>
                  </a:lnTo>
                  <a:lnTo>
                    <a:pt x="343789" y="103327"/>
                  </a:lnTo>
                  <a:lnTo>
                    <a:pt x="343789" y="86880"/>
                  </a:lnTo>
                  <a:close/>
                </a:path>
                <a:path w="344170" h="149225">
                  <a:moveTo>
                    <a:pt x="343789" y="64935"/>
                  </a:moveTo>
                  <a:lnTo>
                    <a:pt x="327342" y="66763"/>
                  </a:lnTo>
                  <a:lnTo>
                    <a:pt x="327342" y="83223"/>
                  </a:lnTo>
                  <a:lnTo>
                    <a:pt x="343789" y="81394"/>
                  </a:lnTo>
                  <a:lnTo>
                    <a:pt x="343789" y="64935"/>
                  </a:lnTo>
                  <a:close/>
                </a:path>
                <a:path w="344170" h="149225">
                  <a:moveTo>
                    <a:pt x="343789" y="43891"/>
                  </a:moveTo>
                  <a:lnTo>
                    <a:pt x="327342" y="44818"/>
                  </a:lnTo>
                  <a:lnTo>
                    <a:pt x="327342" y="61277"/>
                  </a:lnTo>
                  <a:lnTo>
                    <a:pt x="343789" y="59448"/>
                  </a:lnTo>
                  <a:lnTo>
                    <a:pt x="343789" y="43891"/>
                  </a:lnTo>
                  <a:close/>
                </a:path>
                <a:path w="344170" h="149225">
                  <a:moveTo>
                    <a:pt x="343789" y="21945"/>
                  </a:moveTo>
                  <a:lnTo>
                    <a:pt x="327342" y="23787"/>
                  </a:lnTo>
                  <a:lnTo>
                    <a:pt x="327342" y="39331"/>
                  </a:lnTo>
                  <a:lnTo>
                    <a:pt x="343789" y="38417"/>
                  </a:lnTo>
                  <a:lnTo>
                    <a:pt x="343789" y="21945"/>
                  </a:lnTo>
                  <a:close/>
                </a:path>
                <a:path w="344170" h="149225">
                  <a:moveTo>
                    <a:pt x="343789" y="0"/>
                  </a:moveTo>
                  <a:lnTo>
                    <a:pt x="327342" y="1828"/>
                  </a:lnTo>
                  <a:lnTo>
                    <a:pt x="327342" y="18300"/>
                  </a:lnTo>
                  <a:lnTo>
                    <a:pt x="343789" y="16459"/>
                  </a:lnTo>
                  <a:lnTo>
                    <a:pt x="3437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458295" y="3147008"/>
              <a:ext cx="516890" cy="2875915"/>
            </a:xfrm>
            <a:custGeom>
              <a:avLst/>
              <a:gdLst/>
              <a:ahLst/>
              <a:cxnLst/>
              <a:rect l="l" t="t" r="r" b="b"/>
              <a:pathLst>
                <a:path w="516889" h="2875915">
                  <a:moveTo>
                    <a:pt x="14643" y="2835554"/>
                  </a:moveTo>
                  <a:lnTo>
                    <a:pt x="0" y="2834640"/>
                  </a:lnTo>
                  <a:lnTo>
                    <a:pt x="0" y="2850184"/>
                  </a:lnTo>
                  <a:lnTo>
                    <a:pt x="14643" y="2851086"/>
                  </a:lnTo>
                  <a:lnTo>
                    <a:pt x="14643" y="2835554"/>
                  </a:lnTo>
                  <a:close/>
                </a:path>
                <a:path w="516889" h="2875915">
                  <a:moveTo>
                    <a:pt x="14643" y="2815437"/>
                  </a:moveTo>
                  <a:lnTo>
                    <a:pt x="0" y="2814523"/>
                  </a:lnTo>
                  <a:lnTo>
                    <a:pt x="0" y="2829153"/>
                  </a:lnTo>
                  <a:lnTo>
                    <a:pt x="14643" y="2830969"/>
                  </a:lnTo>
                  <a:lnTo>
                    <a:pt x="14643" y="2815437"/>
                  </a:lnTo>
                  <a:close/>
                </a:path>
                <a:path w="516889" h="2875915">
                  <a:moveTo>
                    <a:pt x="14643" y="2794406"/>
                  </a:moveTo>
                  <a:lnTo>
                    <a:pt x="0" y="2793479"/>
                  </a:lnTo>
                  <a:lnTo>
                    <a:pt x="0" y="2809036"/>
                  </a:lnTo>
                  <a:lnTo>
                    <a:pt x="14643" y="2809925"/>
                  </a:lnTo>
                  <a:lnTo>
                    <a:pt x="14643" y="2794406"/>
                  </a:lnTo>
                  <a:close/>
                </a:path>
                <a:path w="516889" h="2875915">
                  <a:moveTo>
                    <a:pt x="14643" y="2753258"/>
                  </a:moveTo>
                  <a:lnTo>
                    <a:pt x="0" y="2752331"/>
                  </a:lnTo>
                  <a:lnTo>
                    <a:pt x="0" y="2767888"/>
                  </a:lnTo>
                  <a:lnTo>
                    <a:pt x="14643" y="2768803"/>
                  </a:lnTo>
                  <a:lnTo>
                    <a:pt x="14643" y="2753258"/>
                  </a:lnTo>
                  <a:close/>
                </a:path>
                <a:path w="516889" h="2875915">
                  <a:moveTo>
                    <a:pt x="14643" y="2733141"/>
                  </a:moveTo>
                  <a:lnTo>
                    <a:pt x="0" y="2732214"/>
                  </a:lnTo>
                  <a:lnTo>
                    <a:pt x="0" y="2747772"/>
                  </a:lnTo>
                  <a:lnTo>
                    <a:pt x="14643" y="2748686"/>
                  </a:lnTo>
                  <a:lnTo>
                    <a:pt x="14643" y="2733141"/>
                  </a:lnTo>
                  <a:close/>
                </a:path>
                <a:path w="516889" h="2875915">
                  <a:moveTo>
                    <a:pt x="14655" y="2773362"/>
                  </a:moveTo>
                  <a:lnTo>
                    <a:pt x="0" y="2773362"/>
                  </a:lnTo>
                  <a:lnTo>
                    <a:pt x="0" y="2788920"/>
                  </a:lnTo>
                  <a:lnTo>
                    <a:pt x="14655" y="2788920"/>
                  </a:lnTo>
                  <a:lnTo>
                    <a:pt x="14655" y="2773362"/>
                  </a:lnTo>
                  <a:close/>
                </a:path>
                <a:path w="516889" h="2875915">
                  <a:moveTo>
                    <a:pt x="33832" y="2836443"/>
                  </a:moveTo>
                  <a:lnTo>
                    <a:pt x="19227" y="2835554"/>
                  </a:lnTo>
                  <a:lnTo>
                    <a:pt x="19227" y="2852001"/>
                  </a:lnTo>
                  <a:lnTo>
                    <a:pt x="33832" y="2852001"/>
                  </a:lnTo>
                  <a:lnTo>
                    <a:pt x="33832" y="2836443"/>
                  </a:lnTo>
                  <a:close/>
                </a:path>
                <a:path w="516889" h="2875915">
                  <a:moveTo>
                    <a:pt x="33832" y="2816326"/>
                  </a:moveTo>
                  <a:lnTo>
                    <a:pt x="19227" y="2815437"/>
                  </a:lnTo>
                  <a:lnTo>
                    <a:pt x="19227" y="2830969"/>
                  </a:lnTo>
                  <a:lnTo>
                    <a:pt x="33832" y="2831884"/>
                  </a:lnTo>
                  <a:lnTo>
                    <a:pt x="33832" y="2816326"/>
                  </a:lnTo>
                  <a:close/>
                </a:path>
                <a:path w="516889" h="2875915">
                  <a:moveTo>
                    <a:pt x="33832" y="2796209"/>
                  </a:moveTo>
                  <a:lnTo>
                    <a:pt x="19227" y="2794406"/>
                  </a:lnTo>
                  <a:lnTo>
                    <a:pt x="19227" y="2809925"/>
                  </a:lnTo>
                  <a:lnTo>
                    <a:pt x="33832" y="2810878"/>
                  </a:lnTo>
                  <a:lnTo>
                    <a:pt x="33832" y="2796209"/>
                  </a:lnTo>
                  <a:close/>
                </a:path>
                <a:path w="516889" h="2875915">
                  <a:moveTo>
                    <a:pt x="33832" y="2775204"/>
                  </a:moveTo>
                  <a:lnTo>
                    <a:pt x="19227" y="2774289"/>
                  </a:lnTo>
                  <a:lnTo>
                    <a:pt x="19227" y="2789809"/>
                  </a:lnTo>
                  <a:lnTo>
                    <a:pt x="33832" y="2790761"/>
                  </a:lnTo>
                  <a:lnTo>
                    <a:pt x="33832" y="2775204"/>
                  </a:lnTo>
                  <a:close/>
                </a:path>
                <a:path w="516889" h="2875915">
                  <a:moveTo>
                    <a:pt x="33832" y="2755087"/>
                  </a:moveTo>
                  <a:lnTo>
                    <a:pt x="19227" y="2754172"/>
                  </a:lnTo>
                  <a:lnTo>
                    <a:pt x="19227" y="2769692"/>
                  </a:lnTo>
                  <a:lnTo>
                    <a:pt x="33832" y="2770619"/>
                  </a:lnTo>
                  <a:lnTo>
                    <a:pt x="33832" y="2755087"/>
                  </a:lnTo>
                  <a:close/>
                </a:path>
                <a:path w="516889" h="2875915">
                  <a:moveTo>
                    <a:pt x="33832" y="2734970"/>
                  </a:moveTo>
                  <a:lnTo>
                    <a:pt x="19227" y="2733141"/>
                  </a:lnTo>
                  <a:lnTo>
                    <a:pt x="19227" y="2748686"/>
                  </a:lnTo>
                  <a:lnTo>
                    <a:pt x="33832" y="2750502"/>
                  </a:lnTo>
                  <a:lnTo>
                    <a:pt x="33832" y="2734970"/>
                  </a:lnTo>
                  <a:close/>
                </a:path>
                <a:path w="516889" h="2875915">
                  <a:moveTo>
                    <a:pt x="54876" y="2838285"/>
                  </a:moveTo>
                  <a:lnTo>
                    <a:pt x="39344" y="2837396"/>
                  </a:lnTo>
                  <a:lnTo>
                    <a:pt x="39344" y="2852915"/>
                  </a:lnTo>
                  <a:lnTo>
                    <a:pt x="54876" y="2853829"/>
                  </a:lnTo>
                  <a:lnTo>
                    <a:pt x="54876" y="2838285"/>
                  </a:lnTo>
                  <a:close/>
                </a:path>
                <a:path w="516889" h="2875915">
                  <a:moveTo>
                    <a:pt x="54876" y="2818168"/>
                  </a:moveTo>
                  <a:lnTo>
                    <a:pt x="39344" y="2816326"/>
                  </a:lnTo>
                  <a:lnTo>
                    <a:pt x="39344" y="2831884"/>
                  </a:lnTo>
                  <a:lnTo>
                    <a:pt x="54876" y="2833713"/>
                  </a:lnTo>
                  <a:lnTo>
                    <a:pt x="54876" y="2818168"/>
                  </a:lnTo>
                  <a:close/>
                </a:path>
                <a:path w="516889" h="2875915">
                  <a:moveTo>
                    <a:pt x="54876" y="2797162"/>
                  </a:moveTo>
                  <a:lnTo>
                    <a:pt x="39344" y="2796209"/>
                  </a:lnTo>
                  <a:lnTo>
                    <a:pt x="39344" y="2811767"/>
                  </a:lnTo>
                  <a:lnTo>
                    <a:pt x="54876" y="2812681"/>
                  </a:lnTo>
                  <a:lnTo>
                    <a:pt x="54876" y="2797162"/>
                  </a:lnTo>
                  <a:close/>
                </a:path>
                <a:path w="516889" h="2875915">
                  <a:moveTo>
                    <a:pt x="54876" y="2777020"/>
                  </a:moveTo>
                  <a:lnTo>
                    <a:pt x="39344" y="2776093"/>
                  </a:lnTo>
                  <a:lnTo>
                    <a:pt x="39344" y="2791650"/>
                  </a:lnTo>
                  <a:lnTo>
                    <a:pt x="54876" y="2792565"/>
                  </a:lnTo>
                  <a:lnTo>
                    <a:pt x="54876" y="2777020"/>
                  </a:lnTo>
                  <a:close/>
                </a:path>
                <a:path w="516889" h="2875915">
                  <a:moveTo>
                    <a:pt x="54876" y="2756903"/>
                  </a:moveTo>
                  <a:lnTo>
                    <a:pt x="39344" y="2755087"/>
                  </a:lnTo>
                  <a:lnTo>
                    <a:pt x="39344" y="2770619"/>
                  </a:lnTo>
                  <a:lnTo>
                    <a:pt x="54876" y="2772448"/>
                  </a:lnTo>
                  <a:lnTo>
                    <a:pt x="54876" y="2756903"/>
                  </a:lnTo>
                  <a:close/>
                </a:path>
                <a:path w="516889" h="2875915">
                  <a:moveTo>
                    <a:pt x="54876" y="2735884"/>
                  </a:moveTo>
                  <a:lnTo>
                    <a:pt x="39344" y="2734970"/>
                  </a:lnTo>
                  <a:lnTo>
                    <a:pt x="39344" y="2750502"/>
                  </a:lnTo>
                  <a:lnTo>
                    <a:pt x="54876" y="2751417"/>
                  </a:lnTo>
                  <a:lnTo>
                    <a:pt x="54876" y="2735884"/>
                  </a:lnTo>
                  <a:close/>
                </a:path>
                <a:path w="516889" h="2875915">
                  <a:moveTo>
                    <a:pt x="74066" y="2840113"/>
                  </a:moveTo>
                  <a:lnTo>
                    <a:pt x="59461" y="2839199"/>
                  </a:lnTo>
                  <a:lnTo>
                    <a:pt x="59461" y="2854756"/>
                  </a:lnTo>
                  <a:lnTo>
                    <a:pt x="74066" y="2855671"/>
                  </a:lnTo>
                  <a:lnTo>
                    <a:pt x="74066" y="2840113"/>
                  </a:lnTo>
                  <a:close/>
                </a:path>
                <a:path w="516889" h="2875915">
                  <a:moveTo>
                    <a:pt x="74066" y="2819997"/>
                  </a:moveTo>
                  <a:lnTo>
                    <a:pt x="59461" y="2818168"/>
                  </a:lnTo>
                  <a:lnTo>
                    <a:pt x="59461" y="2833713"/>
                  </a:lnTo>
                  <a:lnTo>
                    <a:pt x="74066" y="2835554"/>
                  </a:lnTo>
                  <a:lnTo>
                    <a:pt x="74066" y="2819997"/>
                  </a:lnTo>
                  <a:close/>
                </a:path>
                <a:path w="516889" h="2875915">
                  <a:moveTo>
                    <a:pt x="74066" y="2798965"/>
                  </a:moveTo>
                  <a:lnTo>
                    <a:pt x="59461" y="2798051"/>
                  </a:lnTo>
                  <a:lnTo>
                    <a:pt x="59461" y="2813596"/>
                  </a:lnTo>
                  <a:lnTo>
                    <a:pt x="74066" y="2814523"/>
                  </a:lnTo>
                  <a:lnTo>
                    <a:pt x="74066" y="2798965"/>
                  </a:lnTo>
                  <a:close/>
                </a:path>
                <a:path w="516889" h="2875915">
                  <a:moveTo>
                    <a:pt x="74066" y="2778849"/>
                  </a:moveTo>
                  <a:lnTo>
                    <a:pt x="59461" y="2777934"/>
                  </a:lnTo>
                  <a:lnTo>
                    <a:pt x="59461" y="2792565"/>
                  </a:lnTo>
                  <a:lnTo>
                    <a:pt x="74066" y="2794406"/>
                  </a:lnTo>
                  <a:lnTo>
                    <a:pt x="74066" y="2778849"/>
                  </a:lnTo>
                  <a:close/>
                </a:path>
                <a:path w="516889" h="2875915">
                  <a:moveTo>
                    <a:pt x="74066" y="2757817"/>
                  </a:moveTo>
                  <a:lnTo>
                    <a:pt x="59461" y="2756903"/>
                  </a:lnTo>
                  <a:lnTo>
                    <a:pt x="59461" y="2772448"/>
                  </a:lnTo>
                  <a:lnTo>
                    <a:pt x="74066" y="2773362"/>
                  </a:lnTo>
                  <a:lnTo>
                    <a:pt x="74066" y="2757817"/>
                  </a:lnTo>
                  <a:close/>
                </a:path>
                <a:path w="516889" h="2875915">
                  <a:moveTo>
                    <a:pt x="74079" y="2736786"/>
                  </a:moveTo>
                  <a:lnTo>
                    <a:pt x="59474" y="2736786"/>
                  </a:lnTo>
                  <a:lnTo>
                    <a:pt x="59474" y="2752331"/>
                  </a:lnTo>
                  <a:lnTo>
                    <a:pt x="74079" y="2752331"/>
                  </a:lnTo>
                  <a:lnTo>
                    <a:pt x="74079" y="2736786"/>
                  </a:lnTo>
                  <a:close/>
                </a:path>
                <a:path w="516889" h="2875915">
                  <a:moveTo>
                    <a:pt x="94183" y="2820924"/>
                  </a:moveTo>
                  <a:lnTo>
                    <a:pt x="78663" y="2819997"/>
                  </a:lnTo>
                  <a:lnTo>
                    <a:pt x="78663" y="2835554"/>
                  </a:lnTo>
                  <a:lnTo>
                    <a:pt x="94183" y="2836443"/>
                  </a:lnTo>
                  <a:lnTo>
                    <a:pt x="94183" y="2820924"/>
                  </a:lnTo>
                  <a:close/>
                </a:path>
                <a:path w="516889" h="2875915">
                  <a:moveTo>
                    <a:pt x="94183" y="2799880"/>
                  </a:moveTo>
                  <a:lnTo>
                    <a:pt x="78663" y="2798965"/>
                  </a:lnTo>
                  <a:lnTo>
                    <a:pt x="78663" y="2815437"/>
                  </a:lnTo>
                  <a:lnTo>
                    <a:pt x="94183" y="2815437"/>
                  </a:lnTo>
                  <a:lnTo>
                    <a:pt x="94183" y="2799880"/>
                  </a:lnTo>
                  <a:close/>
                </a:path>
                <a:path w="516889" h="2875915">
                  <a:moveTo>
                    <a:pt x="94183" y="2779763"/>
                  </a:moveTo>
                  <a:lnTo>
                    <a:pt x="78663" y="2778849"/>
                  </a:lnTo>
                  <a:lnTo>
                    <a:pt x="78663" y="2794406"/>
                  </a:lnTo>
                  <a:lnTo>
                    <a:pt x="94183" y="2795320"/>
                  </a:lnTo>
                  <a:lnTo>
                    <a:pt x="94183" y="2779763"/>
                  </a:lnTo>
                  <a:close/>
                </a:path>
                <a:path w="516889" h="2875915">
                  <a:moveTo>
                    <a:pt x="94183" y="2758732"/>
                  </a:moveTo>
                  <a:lnTo>
                    <a:pt x="78663" y="2757817"/>
                  </a:lnTo>
                  <a:lnTo>
                    <a:pt x="78663" y="2773362"/>
                  </a:lnTo>
                  <a:lnTo>
                    <a:pt x="94183" y="2774289"/>
                  </a:lnTo>
                  <a:lnTo>
                    <a:pt x="94183" y="2758732"/>
                  </a:lnTo>
                  <a:close/>
                </a:path>
                <a:path w="516889" h="2875915">
                  <a:moveTo>
                    <a:pt x="94183" y="2738615"/>
                  </a:moveTo>
                  <a:lnTo>
                    <a:pt x="78663" y="2736786"/>
                  </a:lnTo>
                  <a:lnTo>
                    <a:pt x="78663" y="2752331"/>
                  </a:lnTo>
                  <a:lnTo>
                    <a:pt x="94183" y="2754172"/>
                  </a:lnTo>
                  <a:lnTo>
                    <a:pt x="94183" y="2738615"/>
                  </a:lnTo>
                  <a:close/>
                </a:path>
                <a:path w="516889" h="2875915">
                  <a:moveTo>
                    <a:pt x="94195" y="2841040"/>
                  </a:moveTo>
                  <a:lnTo>
                    <a:pt x="78676" y="2841040"/>
                  </a:lnTo>
                  <a:lnTo>
                    <a:pt x="78676" y="2856585"/>
                  </a:lnTo>
                  <a:lnTo>
                    <a:pt x="94195" y="2856585"/>
                  </a:lnTo>
                  <a:lnTo>
                    <a:pt x="94195" y="2841040"/>
                  </a:lnTo>
                  <a:close/>
                </a:path>
                <a:path w="516889" h="2875915">
                  <a:moveTo>
                    <a:pt x="113411" y="2842869"/>
                  </a:moveTo>
                  <a:lnTo>
                    <a:pt x="98780" y="2841955"/>
                  </a:lnTo>
                  <a:lnTo>
                    <a:pt x="98780" y="2857487"/>
                  </a:lnTo>
                  <a:lnTo>
                    <a:pt x="113411" y="2858401"/>
                  </a:lnTo>
                  <a:lnTo>
                    <a:pt x="113411" y="2842869"/>
                  </a:lnTo>
                  <a:close/>
                </a:path>
                <a:path w="516889" h="2875915">
                  <a:moveTo>
                    <a:pt x="113411" y="2822752"/>
                  </a:moveTo>
                  <a:lnTo>
                    <a:pt x="98780" y="2820924"/>
                  </a:lnTo>
                  <a:lnTo>
                    <a:pt x="98780" y="2836443"/>
                  </a:lnTo>
                  <a:lnTo>
                    <a:pt x="113411" y="2838285"/>
                  </a:lnTo>
                  <a:lnTo>
                    <a:pt x="113411" y="2822752"/>
                  </a:lnTo>
                  <a:close/>
                </a:path>
                <a:path w="516889" h="2875915">
                  <a:moveTo>
                    <a:pt x="113411" y="2801721"/>
                  </a:moveTo>
                  <a:lnTo>
                    <a:pt x="98780" y="2800807"/>
                  </a:lnTo>
                  <a:lnTo>
                    <a:pt x="98780" y="2816326"/>
                  </a:lnTo>
                  <a:lnTo>
                    <a:pt x="113411" y="2817279"/>
                  </a:lnTo>
                  <a:lnTo>
                    <a:pt x="113411" y="2801721"/>
                  </a:lnTo>
                  <a:close/>
                </a:path>
                <a:path w="516889" h="2875915">
                  <a:moveTo>
                    <a:pt x="113411" y="2780690"/>
                  </a:moveTo>
                  <a:lnTo>
                    <a:pt x="98780" y="2779763"/>
                  </a:lnTo>
                  <a:lnTo>
                    <a:pt x="98780" y="2795320"/>
                  </a:lnTo>
                  <a:lnTo>
                    <a:pt x="113411" y="2797162"/>
                  </a:lnTo>
                  <a:lnTo>
                    <a:pt x="113411" y="2780690"/>
                  </a:lnTo>
                  <a:close/>
                </a:path>
                <a:path w="516889" h="2875915">
                  <a:moveTo>
                    <a:pt x="113411" y="2760573"/>
                  </a:moveTo>
                  <a:lnTo>
                    <a:pt x="98780" y="2759646"/>
                  </a:lnTo>
                  <a:lnTo>
                    <a:pt x="98780" y="2775204"/>
                  </a:lnTo>
                  <a:lnTo>
                    <a:pt x="113411" y="2776093"/>
                  </a:lnTo>
                  <a:lnTo>
                    <a:pt x="113411" y="2760573"/>
                  </a:lnTo>
                  <a:close/>
                </a:path>
                <a:path w="516889" h="2875915">
                  <a:moveTo>
                    <a:pt x="113411" y="2739529"/>
                  </a:moveTo>
                  <a:lnTo>
                    <a:pt x="98780" y="2738615"/>
                  </a:lnTo>
                  <a:lnTo>
                    <a:pt x="98780" y="2754172"/>
                  </a:lnTo>
                  <a:lnTo>
                    <a:pt x="113411" y="2755087"/>
                  </a:lnTo>
                  <a:lnTo>
                    <a:pt x="113411" y="2739529"/>
                  </a:lnTo>
                  <a:close/>
                </a:path>
                <a:path w="516889" h="2875915">
                  <a:moveTo>
                    <a:pt x="133527" y="2844685"/>
                  </a:moveTo>
                  <a:lnTo>
                    <a:pt x="118897" y="2843784"/>
                  </a:lnTo>
                  <a:lnTo>
                    <a:pt x="118897" y="2859316"/>
                  </a:lnTo>
                  <a:lnTo>
                    <a:pt x="133527" y="2860230"/>
                  </a:lnTo>
                  <a:lnTo>
                    <a:pt x="133527" y="2844685"/>
                  </a:lnTo>
                  <a:close/>
                </a:path>
                <a:path w="516889" h="2875915">
                  <a:moveTo>
                    <a:pt x="133527" y="2823667"/>
                  </a:moveTo>
                  <a:lnTo>
                    <a:pt x="118897" y="2822752"/>
                  </a:lnTo>
                  <a:lnTo>
                    <a:pt x="118897" y="2838285"/>
                  </a:lnTo>
                  <a:lnTo>
                    <a:pt x="133527" y="2840113"/>
                  </a:lnTo>
                  <a:lnTo>
                    <a:pt x="133527" y="2823667"/>
                  </a:lnTo>
                  <a:close/>
                </a:path>
                <a:path w="516889" h="2875915">
                  <a:moveTo>
                    <a:pt x="133527" y="2803525"/>
                  </a:moveTo>
                  <a:lnTo>
                    <a:pt x="118897" y="2801721"/>
                  </a:lnTo>
                  <a:lnTo>
                    <a:pt x="118897" y="2818168"/>
                  </a:lnTo>
                  <a:lnTo>
                    <a:pt x="133527" y="2819082"/>
                  </a:lnTo>
                  <a:lnTo>
                    <a:pt x="133527" y="2803525"/>
                  </a:lnTo>
                  <a:close/>
                </a:path>
                <a:path w="516889" h="2875915">
                  <a:moveTo>
                    <a:pt x="133527" y="2782519"/>
                  </a:moveTo>
                  <a:lnTo>
                    <a:pt x="118897" y="2781604"/>
                  </a:lnTo>
                  <a:lnTo>
                    <a:pt x="118897" y="2797162"/>
                  </a:lnTo>
                  <a:lnTo>
                    <a:pt x="133527" y="2798051"/>
                  </a:lnTo>
                  <a:lnTo>
                    <a:pt x="133527" y="2782519"/>
                  </a:lnTo>
                  <a:close/>
                </a:path>
                <a:path w="516889" h="2875915">
                  <a:moveTo>
                    <a:pt x="133527" y="2762402"/>
                  </a:moveTo>
                  <a:lnTo>
                    <a:pt x="118897" y="2760573"/>
                  </a:lnTo>
                  <a:lnTo>
                    <a:pt x="118897" y="2776093"/>
                  </a:lnTo>
                  <a:lnTo>
                    <a:pt x="133527" y="2777934"/>
                  </a:lnTo>
                  <a:lnTo>
                    <a:pt x="133527" y="2762402"/>
                  </a:lnTo>
                  <a:close/>
                </a:path>
                <a:path w="516889" h="2875915">
                  <a:moveTo>
                    <a:pt x="133527" y="2741371"/>
                  </a:moveTo>
                  <a:lnTo>
                    <a:pt x="118897" y="2740456"/>
                  </a:lnTo>
                  <a:lnTo>
                    <a:pt x="118897" y="2755976"/>
                  </a:lnTo>
                  <a:lnTo>
                    <a:pt x="133527" y="2756903"/>
                  </a:lnTo>
                  <a:lnTo>
                    <a:pt x="133527" y="2741371"/>
                  </a:lnTo>
                  <a:close/>
                </a:path>
                <a:path w="516889" h="2875915">
                  <a:moveTo>
                    <a:pt x="153619" y="2846514"/>
                  </a:moveTo>
                  <a:lnTo>
                    <a:pt x="139014" y="2844685"/>
                  </a:lnTo>
                  <a:lnTo>
                    <a:pt x="139014" y="2861157"/>
                  </a:lnTo>
                  <a:lnTo>
                    <a:pt x="153619" y="2862072"/>
                  </a:lnTo>
                  <a:lnTo>
                    <a:pt x="153619" y="2846514"/>
                  </a:lnTo>
                  <a:close/>
                </a:path>
                <a:path w="516889" h="2875915">
                  <a:moveTo>
                    <a:pt x="153619" y="2825483"/>
                  </a:moveTo>
                  <a:lnTo>
                    <a:pt x="139014" y="2824569"/>
                  </a:lnTo>
                  <a:lnTo>
                    <a:pt x="139014" y="2840113"/>
                  </a:lnTo>
                  <a:lnTo>
                    <a:pt x="153619" y="2841040"/>
                  </a:lnTo>
                  <a:lnTo>
                    <a:pt x="153619" y="2825483"/>
                  </a:lnTo>
                  <a:close/>
                </a:path>
                <a:path w="516889" h="2875915">
                  <a:moveTo>
                    <a:pt x="153619" y="2804452"/>
                  </a:moveTo>
                  <a:lnTo>
                    <a:pt x="139014" y="2803525"/>
                  </a:lnTo>
                  <a:lnTo>
                    <a:pt x="139014" y="2819082"/>
                  </a:lnTo>
                  <a:lnTo>
                    <a:pt x="153619" y="2819997"/>
                  </a:lnTo>
                  <a:lnTo>
                    <a:pt x="153619" y="2804452"/>
                  </a:lnTo>
                  <a:close/>
                </a:path>
                <a:path w="516889" h="2875915">
                  <a:moveTo>
                    <a:pt x="153619" y="2762402"/>
                  </a:moveTo>
                  <a:lnTo>
                    <a:pt x="139014" y="2762402"/>
                  </a:lnTo>
                  <a:lnTo>
                    <a:pt x="139014" y="2777934"/>
                  </a:lnTo>
                  <a:lnTo>
                    <a:pt x="153619" y="2778849"/>
                  </a:lnTo>
                  <a:lnTo>
                    <a:pt x="153619" y="2762402"/>
                  </a:lnTo>
                  <a:close/>
                </a:path>
                <a:path w="516889" h="2875915">
                  <a:moveTo>
                    <a:pt x="153619" y="2742285"/>
                  </a:moveTo>
                  <a:lnTo>
                    <a:pt x="139014" y="2741371"/>
                  </a:lnTo>
                  <a:lnTo>
                    <a:pt x="139014" y="2757817"/>
                  </a:lnTo>
                  <a:lnTo>
                    <a:pt x="153619" y="2757817"/>
                  </a:lnTo>
                  <a:lnTo>
                    <a:pt x="153619" y="2742285"/>
                  </a:lnTo>
                  <a:close/>
                </a:path>
                <a:path w="516889" h="2875915">
                  <a:moveTo>
                    <a:pt x="153631" y="2783421"/>
                  </a:moveTo>
                  <a:lnTo>
                    <a:pt x="139026" y="2783421"/>
                  </a:lnTo>
                  <a:lnTo>
                    <a:pt x="139026" y="2798965"/>
                  </a:lnTo>
                  <a:lnTo>
                    <a:pt x="153631" y="2798965"/>
                  </a:lnTo>
                  <a:lnTo>
                    <a:pt x="153631" y="2783421"/>
                  </a:lnTo>
                  <a:close/>
                </a:path>
                <a:path w="516889" h="2875915">
                  <a:moveTo>
                    <a:pt x="187477" y="2848356"/>
                  </a:moveTo>
                  <a:lnTo>
                    <a:pt x="172847" y="2847441"/>
                  </a:lnTo>
                  <a:lnTo>
                    <a:pt x="172847" y="2862986"/>
                  </a:lnTo>
                  <a:lnTo>
                    <a:pt x="187477" y="2864802"/>
                  </a:lnTo>
                  <a:lnTo>
                    <a:pt x="187477" y="2848356"/>
                  </a:lnTo>
                  <a:close/>
                </a:path>
                <a:path w="516889" h="2875915">
                  <a:moveTo>
                    <a:pt x="187477" y="2828239"/>
                  </a:moveTo>
                  <a:lnTo>
                    <a:pt x="172847" y="2826397"/>
                  </a:lnTo>
                  <a:lnTo>
                    <a:pt x="172847" y="2841955"/>
                  </a:lnTo>
                  <a:lnTo>
                    <a:pt x="187477" y="2843784"/>
                  </a:lnTo>
                  <a:lnTo>
                    <a:pt x="187477" y="2828239"/>
                  </a:lnTo>
                  <a:close/>
                </a:path>
                <a:path w="516889" h="2875915">
                  <a:moveTo>
                    <a:pt x="208483" y="2850184"/>
                  </a:moveTo>
                  <a:lnTo>
                    <a:pt x="192963" y="2849270"/>
                  </a:lnTo>
                  <a:lnTo>
                    <a:pt x="192963" y="2864802"/>
                  </a:lnTo>
                  <a:lnTo>
                    <a:pt x="208483" y="2866631"/>
                  </a:lnTo>
                  <a:lnTo>
                    <a:pt x="208483" y="2850184"/>
                  </a:lnTo>
                  <a:close/>
                </a:path>
                <a:path w="516889" h="2875915">
                  <a:moveTo>
                    <a:pt x="208483" y="2830068"/>
                  </a:moveTo>
                  <a:lnTo>
                    <a:pt x="192963" y="2828239"/>
                  </a:lnTo>
                  <a:lnTo>
                    <a:pt x="192963" y="2843784"/>
                  </a:lnTo>
                  <a:lnTo>
                    <a:pt x="208483" y="2845600"/>
                  </a:lnTo>
                  <a:lnTo>
                    <a:pt x="208483" y="2830068"/>
                  </a:lnTo>
                  <a:close/>
                </a:path>
                <a:path w="516889" h="2875915">
                  <a:moveTo>
                    <a:pt x="228600" y="2852001"/>
                  </a:moveTo>
                  <a:lnTo>
                    <a:pt x="213080" y="2851086"/>
                  </a:lnTo>
                  <a:lnTo>
                    <a:pt x="213080" y="2866631"/>
                  </a:lnTo>
                  <a:lnTo>
                    <a:pt x="228600" y="2867558"/>
                  </a:lnTo>
                  <a:lnTo>
                    <a:pt x="228600" y="2852001"/>
                  </a:lnTo>
                  <a:close/>
                </a:path>
                <a:path w="516889" h="2875915">
                  <a:moveTo>
                    <a:pt x="248716" y="2852915"/>
                  </a:moveTo>
                  <a:lnTo>
                    <a:pt x="233197" y="2852001"/>
                  </a:lnTo>
                  <a:lnTo>
                    <a:pt x="233197" y="2867558"/>
                  </a:lnTo>
                  <a:lnTo>
                    <a:pt x="248716" y="2869387"/>
                  </a:lnTo>
                  <a:lnTo>
                    <a:pt x="248716" y="2852915"/>
                  </a:lnTo>
                  <a:close/>
                </a:path>
                <a:path w="516889" h="2875915">
                  <a:moveTo>
                    <a:pt x="269760" y="2854756"/>
                  </a:moveTo>
                  <a:lnTo>
                    <a:pt x="254228" y="2853829"/>
                  </a:lnTo>
                  <a:lnTo>
                    <a:pt x="254228" y="2869387"/>
                  </a:lnTo>
                  <a:lnTo>
                    <a:pt x="269760" y="2871203"/>
                  </a:lnTo>
                  <a:lnTo>
                    <a:pt x="269760" y="2854756"/>
                  </a:lnTo>
                  <a:close/>
                </a:path>
                <a:path w="516889" h="2875915">
                  <a:moveTo>
                    <a:pt x="289877" y="2856585"/>
                  </a:moveTo>
                  <a:lnTo>
                    <a:pt x="274345" y="2855671"/>
                  </a:lnTo>
                  <a:lnTo>
                    <a:pt x="274345" y="2871203"/>
                  </a:lnTo>
                  <a:lnTo>
                    <a:pt x="289877" y="2873032"/>
                  </a:lnTo>
                  <a:lnTo>
                    <a:pt x="289877" y="2856585"/>
                  </a:lnTo>
                  <a:close/>
                </a:path>
                <a:path w="516889" h="2875915">
                  <a:moveTo>
                    <a:pt x="310908" y="2858401"/>
                  </a:moveTo>
                  <a:lnTo>
                    <a:pt x="295376" y="2856585"/>
                  </a:lnTo>
                  <a:lnTo>
                    <a:pt x="295376" y="2873032"/>
                  </a:lnTo>
                  <a:lnTo>
                    <a:pt x="310908" y="2873946"/>
                  </a:lnTo>
                  <a:lnTo>
                    <a:pt x="310908" y="2858401"/>
                  </a:lnTo>
                  <a:close/>
                </a:path>
                <a:path w="516889" h="2875915">
                  <a:moveTo>
                    <a:pt x="331939" y="2860230"/>
                  </a:moveTo>
                  <a:lnTo>
                    <a:pt x="315493" y="2858401"/>
                  </a:lnTo>
                  <a:lnTo>
                    <a:pt x="315493" y="2873946"/>
                  </a:lnTo>
                  <a:lnTo>
                    <a:pt x="331939" y="2875788"/>
                  </a:lnTo>
                  <a:lnTo>
                    <a:pt x="331939" y="2860230"/>
                  </a:lnTo>
                  <a:close/>
                </a:path>
                <a:path w="516889" h="2875915">
                  <a:moveTo>
                    <a:pt x="409676" y="7315"/>
                  </a:moveTo>
                  <a:lnTo>
                    <a:pt x="394131" y="9144"/>
                  </a:lnTo>
                  <a:lnTo>
                    <a:pt x="394131" y="24688"/>
                  </a:lnTo>
                  <a:lnTo>
                    <a:pt x="409676" y="23774"/>
                  </a:lnTo>
                  <a:lnTo>
                    <a:pt x="409676" y="7315"/>
                  </a:lnTo>
                  <a:close/>
                </a:path>
                <a:path w="516889" h="2875915">
                  <a:moveTo>
                    <a:pt x="430682" y="6388"/>
                  </a:moveTo>
                  <a:lnTo>
                    <a:pt x="415163" y="7315"/>
                  </a:lnTo>
                  <a:lnTo>
                    <a:pt x="415163" y="22847"/>
                  </a:lnTo>
                  <a:lnTo>
                    <a:pt x="430682" y="21932"/>
                  </a:lnTo>
                  <a:lnTo>
                    <a:pt x="430682" y="6388"/>
                  </a:lnTo>
                  <a:close/>
                </a:path>
                <a:path w="516889" h="2875915">
                  <a:moveTo>
                    <a:pt x="452640" y="4572"/>
                  </a:moveTo>
                  <a:lnTo>
                    <a:pt x="436194" y="6400"/>
                  </a:lnTo>
                  <a:lnTo>
                    <a:pt x="436194" y="21932"/>
                  </a:lnTo>
                  <a:lnTo>
                    <a:pt x="452640" y="21018"/>
                  </a:lnTo>
                  <a:lnTo>
                    <a:pt x="452640" y="4572"/>
                  </a:lnTo>
                  <a:close/>
                </a:path>
                <a:path w="516889" h="2875915">
                  <a:moveTo>
                    <a:pt x="473671" y="2730"/>
                  </a:moveTo>
                  <a:lnTo>
                    <a:pt x="457200" y="4572"/>
                  </a:lnTo>
                  <a:lnTo>
                    <a:pt x="457200" y="20104"/>
                  </a:lnTo>
                  <a:lnTo>
                    <a:pt x="473671" y="19202"/>
                  </a:lnTo>
                  <a:lnTo>
                    <a:pt x="473671" y="2730"/>
                  </a:lnTo>
                  <a:close/>
                </a:path>
                <a:path w="516889" h="2875915">
                  <a:moveTo>
                    <a:pt x="495630" y="901"/>
                  </a:moveTo>
                  <a:lnTo>
                    <a:pt x="479158" y="2743"/>
                  </a:lnTo>
                  <a:lnTo>
                    <a:pt x="479158" y="19215"/>
                  </a:lnTo>
                  <a:lnTo>
                    <a:pt x="495630" y="17373"/>
                  </a:lnTo>
                  <a:lnTo>
                    <a:pt x="495630" y="901"/>
                  </a:lnTo>
                  <a:close/>
                </a:path>
                <a:path w="516889" h="2875915">
                  <a:moveTo>
                    <a:pt x="516636" y="0"/>
                  </a:moveTo>
                  <a:lnTo>
                    <a:pt x="500189" y="901"/>
                  </a:lnTo>
                  <a:lnTo>
                    <a:pt x="500189" y="17373"/>
                  </a:lnTo>
                  <a:lnTo>
                    <a:pt x="516636" y="16459"/>
                  </a:lnTo>
                  <a:lnTo>
                    <a:pt x="51663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631142" y="5891110"/>
              <a:ext cx="159385" cy="132080"/>
            </a:xfrm>
            <a:custGeom>
              <a:avLst/>
              <a:gdLst/>
              <a:ahLst/>
              <a:cxnLst/>
              <a:rect l="l" t="t" r="r" b="b"/>
              <a:pathLst>
                <a:path w="159385" h="132079">
                  <a:moveTo>
                    <a:pt x="14630" y="104254"/>
                  </a:moveTo>
                  <a:lnTo>
                    <a:pt x="0" y="103339"/>
                  </a:lnTo>
                  <a:lnTo>
                    <a:pt x="0" y="118884"/>
                  </a:lnTo>
                  <a:lnTo>
                    <a:pt x="14630" y="120700"/>
                  </a:lnTo>
                  <a:lnTo>
                    <a:pt x="14630" y="104254"/>
                  </a:lnTo>
                  <a:close/>
                </a:path>
                <a:path w="159385" h="132079">
                  <a:moveTo>
                    <a:pt x="14630" y="84137"/>
                  </a:moveTo>
                  <a:lnTo>
                    <a:pt x="0" y="82296"/>
                  </a:lnTo>
                  <a:lnTo>
                    <a:pt x="0" y="97853"/>
                  </a:lnTo>
                  <a:lnTo>
                    <a:pt x="14630" y="99682"/>
                  </a:lnTo>
                  <a:lnTo>
                    <a:pt x="14630" y="84137"/>
                  </a:lnTo>
                  <a:close/>
                </a:path>
                <a:path w="159385" h="132079">
                  <a:moveTo>
                    <a:pt x="14630" y="63106"/>
                  </a:moveTo>
                  <a:lnTo>
                    <a:pt x="0" y="62179"/>
                  </a:lnTo>
                  <a:lnTo>
                    <a:pt x="0" y="77736"/>
                  </a:lnTo>
                  <a:lnTo>
                    <a:pt x="14630" y="78651"/>
                  </a:lnTo>
                  <a:lnTo>
                    <a:pt x="14630" y="63106"/>
                  </a:lnTo>
                  <a:close/>
                </a:path>
                <a:path w="159385" h="132079">
                  <a:moveTo>
                    <a:pt x="14630" y="42062"/>
                  </a:moveTo>
                  <a:lnTo>
                    <a:pt x="0" y="41148"/>
                  </a:lnTo>
                  <a:lnTo>
                    <a:pt x="0" y="56705"/>
                  </a:lnTo>
                  <a:lnTo>
                    <a:pt x="14630" y="57619"/>
                  </a:lnTo>
                  <a:lnTo>
                    <a:pt x="14630" y="42062"/>
                  </a:lnTo>
                  <a:close/>
                </a:path>
                <a:path w="159385" h="132079">
                  <a:moveTo>
                    <a:pt x="14630" y="21945"/>
                  </a:moveTo>
                  <a:lnTo>
                    <a:pt x="0" y="20116"/>
                  </a:lnTo>
                  <a:lnTo>
                    <a:pt x="0" y="35661"/>
                  </a:lnTo>
                  <a:lnTo>
                    <a:pt x="14630" y="37503"/>
                  </a:lnTo>
                  <a:lnTo>
                    <a:pt x="14630" y="21945"/>
                  </a:lnTo>
                  <a:close/>
                </a:path>
                <a:path w="159385" h="132079">
                  <a:moveTo>
                    <a:pt x="14630" y="914"/>
                  </a:moveTo>
                  <a:lnTo>
                    <a:pt x="0" y="0"/>
                  </a:lnTo>
                  <a:lnTo>
                    <a:pt x="0" y="15544"/>
                  </a:lnTo>
                  <a:lnTo>
                    <a:pt x="14630" y="16471"/>
                  </a:lnTo>
                  <a:lnTo>
                    <a:pt x="14630" y="914"/>
                  </a:lnTo>
                  <a:close/>
                </a:path>
                <a:path w="159385" h="132079">
                  <a:moveTo>
                    <a:pt x="35636" y="106083"/>
                  </a:moveTo>
                  <a:lnTo>
                    <a:pt x="20116" y="105168"/>
                  </a:lnTo>
                  <a:lnTo>
                    <a:pt x="20116" y="120700"/>
                  </a:lnTo>
                  <a:lnTo>
                    <a:pt x="35636" y="122529"/>
                  </a:lnTo>
                  <a:lnTo>
                    <a:pt x="35636" y="106083"/>
                  </a:lnTo>
                  <a:close/>
                </a:path>
                <a:path w="159385" h="132079">
                  <a:moveTo>
                    <a:pt x="35636" y="85966"/>
                  </a:moveTo>
                  <a:lnTo>
                    <a:pt x="20116" y="84137"/>
                  </a:lnTo>
                  <a:lnTo>
                    <a:pt x="20116" y="99682"/>
                  </a:lnTo>
                  <a:lnTo>
                    <a:pt x="35636" y="101498"/>
                  </a:lnTo>
                  <a:lnTo>
                    <a:pt x="35636" y="85966"/>
                  </a:lnTo>
                  <a:close/>
                </a:path>
                <a:path w="159385" h="132079">
                  <a:moveTo>
                    <a:pt x="35636" y="64935"/>
                  </a:moveTo>
                  <a:lnTo>
                    <a:pt x="20116" y="63106"/>
                  </a:lnTo>
                  <a:lnTo>
                    <a:pt x="20116" y="79565"/>
                  </a:lnTo>
                  <a:lnTo>
                    <a:pt x="35636" y="80467"/>
                  </a:lnTo>
                  <a:lnTo>
                    <a:pt x="35636" y="64935"/>
                  </a:lnTo>
                  <a:close/>
                </a:path>
                <a:path w="159385" h="132079">
                  <a:moveTo>
                    <a:pt x="35636" y="43903"/>
                  </a:moveTo>
                  <a:lnTo>
                    <a:pt x="20116" y="42989"/>
                  </a:lnTo>
                  <a:lnTo>
                    <a:pt x="20116" y="58534"/>
                  </a:lnTo>
                  <a:lnTo>
                    <a:pt x="35636" y="59423"/>
                  </a:lnTo>
                  <a:lnTo>
                    <a:pt x="35636" y="43903"/>
                  </a:lnTo>
                  <a:close/>
                </a:path>
                <a:path w="159385" h="132079">
                  <a:moveTo>
                    <a:pt x="35636" y="22872"/>
                  </a:moveTo>
                  <a:lnTo>
                    <a:pt x="20116" y="21945"/>
                  </a:lnTo>
                  <a:lnTo>
                    <a:pt x="20116" y="37503"/>
                  </a:lnTo>
                  <a:lnTo>
                    <a:pt x="35636" y="39319"/>
                  </a:lnTo>
                  <a:lnTo>
                    <a:pt x="35636" y="22872"/>
                  </a:lnTo>
                  <a:close/>
                </a:path>
                <a:path w="159385" h="132079">
                  <a:moveTo>
                    <a:pt x="35636" y="2755"/>
                  </a:moveTo>
                  <a:lnTo>
                    <a:pt x="20116" y="914"/>
                  </a:lnTo>
                  <a:lnTo>
                    <a:pt x="20116" y="16471"/>
                  </a:lnTo>
                  <a:lnTo>
                    <a:pt x="35636" y="18300"/>
                  </a:lnTo>
                  <a:lnTo>
                    <a:pt x="35636" y="2755"/>
                  </a:lnTo>
                  <a:close/>
                </a:path>
                <a:path w="159385" h="132079">
                  <a:moveTo>
                    <a:pt x="55753" y="107899"/>
                  </a:moveTo>
                  <a:lnTo>
                    <a:pt x="40233" y="106984"/>
                  </a:lnTo>
                  <a:lnTo>
                    <a:pt x="40233" y="122529"/>
                  </a:lnTo>
                  <a:lnTo>
                    <a:pt x="55753" y="123456"/>
                  </a:lnTo>
                  <a:lnTo>
                    <a:pt x="55753" y="107899"/>
                  </a:lnTo>
                  <a:close/>
                </a:path>
                <a:path w="159385" h="132079">
                  <a:moveTo>
                    <a:pt x="55753" y="86868"/>
                  </a:moveTo>
                  <a:lnTo>
                    <a:pt x="40233" y="85966"/>
                  </a:lnTo>
                  <a:lnTo>
                    <a:pt x="40233" y="101498"/>
                  </a:lnTo>
                  <a:lnTo>
                    <a:pt x="55753" y="102412"/>
                  </a:lnTo>
                  <a:lnTo>
                    <a:pt x="55753" y="86868"/>
                  </a:lnTo>
                  <a:close/>
                </a:path>
                <a:path w="159385" h="132079">
                  <a:moveTo>
                    <a:pt x="55753" y="65824"/>
                  </a:moveTo>
                  <a:lnTo>
                    <a:pt x="40233" y="64935"/>
                  </a:lnTo>
                  <a:lnTo>
                    <a:pt x="40233" y="81381"/>
                  </a:lnTo>
                  <a:lnTo>
                    <a:pt x="55753" y="81381"/>
                  </a:lnTo>
                  <a:lnTo>
                    <a:pt x="55753" y="65824"/>
                  </a:lnTo>
                  <a:close/>
                </a:path>
                <a:path w="159385" h="132079">
                  <a:moveTo>
                    <a:pt x="55753" y="2755"/>
                  </a:moveTo>
                  <a:lnTo>
                    <a:pt x="40233" y="2755"/>
                  </a:lnTo>
                  <a:lnTo>
                    <a:pt x="40233" y="18300"/>
                  </a:lnTo>
                  <a:lnTo>
                    <a:pt x="55753" y="19202"/>
                  </a:lnTo>
                  <a:lnTo>
                    <a:pt x="55753" y="2755"/>
                  </a:lnTo>
                  <a:close/>
                </a:path>
                <a:path w="159385" h="132079">
                  <a:moveTo>
                    <a:pt x="55765" y="44818"/>
                  </a:moveTo>
                  <a:lnTo>
                    <a:pt x="40246" y="44818"/>
                  </a:lnTo>
                  <a:lnTo>
                    <a:pt x="40246" y="60350"/>
                  </a:lnTo>
                  <a:lnTo>
                    <a:pt x="55765" y="60350"/>
                  </a:lnTo>
                  <a:lnTo>
                    <a:pt x="55765" y="44818"/>
                  </a:lnTo>
                  <a:close/>
                </a:path>
                <a:path w="159385" h="132079">
                  <a:moveTo>
                    <a:pt x="55765" y="23787"/>
                  </a:moveTo>
                  <a:lnTo>
                    <a:pt x="40246" y="23787"/>
                  </a:lnTo>
                  <a:lnTo>
                    <a:pt x="40246" y="39319"/>
                  </a:lnTo>
                  <a:lnTo>
                    <a:pt x="55765" y="39319"/>
                  </a:lnTo>
                  <a:lnTo>
                    <a:pt x="55765" y="23787"/>
                  </a:lnTo>
                  <a:close/>
                </a:path>
                <a:path w="159385" h="132079">
                  <a:moveTo>
                    <a:pt x="75869" y="108813"/>
                  </a:moveTo>
                  <a:lnTo>
                    <a:pt x="60350" y="107899"/>
                  </a:lnTo>
                  <a:lnTo>
                    <a:pt x="60350" y="123456"/>
                  </a:lnTo>
                  <a:lnTo>
                    <a:pt x="75869" y="125285"/>
                  </a:lnTo>
                  <a:lnTo>
                    <a:pt x="75869" y="108813"/>
                  </a:lnTo>
                  <a:close/>
                </a:path>
                <a:path w="159385" h="132079">
                  <a:moveTo>
                    <a:pt x="75869" y="88696"/>
                  </a:moveTo>
                  <a:lnTo>
                    <a:pt x="60350" y="86868"/>
                  </a:lnTo>
                  <a:lnTo>
                    <a:pt x="60350" y="102412"/>
                  </a:lnTo>
                  <a:lnTo>
                    <a:pt x="75869" y="104254"/>
                  </a:lnTo>
                  <a:lnTo>
                    <a:pt x="75869" y="88696"/>
                  </a:lnTo>
                  <a:close/>
                </a:path>
                <a:path w="159385" h="132079">
                  <a:moveTo>
                    <a:pt x="75869" y="67665"/>
                  </a:moveTo>
                  <a:lnTo>
                    <a:pt x="60350" y="65824"/>
                  </a:lnTo>
                  <a:lnTo>
                    <a:pt x="60350" y="82296"/>
                  </a:lnTo>
                  <a:lnTo>
                    <a:pt x="75869" y="83223"/>
                  </a:lnTo>
                  <a:lnTo>
                    <a:pt x="75869" y="67665"/>
                  </a:lnTo>
                  <a:close/>
                </a:path>
                <a:path w="159385" h="132079">
                  <a:moveTo>
                    <a:pt x="75869" y="46659"/>
                  </a:moveTo>
                  <a:lnTo>
                    <a:pt x="60350" y="44818"/>
                  </a:lnTo>
                  <a:lnTo>
                    <a:pt x="60350" y="61264"/>
                  </a:lnTo>
                  <a:lnTo>
                    <a:pt x="75869" y="62179"/>
                  </a:lnTo>
                  <a:lnTo>
                    <a:pt x="75869" y="46659"/>
                  </a:lnTo>
                  <a:close/>
                </a:path>
                <a:path w="159385" h="132079">
                  <a:moveTo>
                    <a:pt x="75869" y="25590"/>
                  </a:moveTo>
                  <a:lnTo>
                    <a:pt x="60350" y="24701"/>
                  </a:lnTo>
                  <a:lnTo>
                    <a:pt x="60350" y="40233"/>
                  </a:lnTo>
                  <a:lnTo>
                    <a:pt x="75869" y="41148"/>
                  </a:lnTo>
                  <a:lnTo>
                    <a:pt x="75869" y="25590"/>
                  </a:lnTo>
                  <a:close/>
                </a:path>
                <a:path w="159385" h="132079">
                  <a:moveTo>
                    <a:pt x="75869" y="4584"/>
                  </a:moveTo>
                  <a:lnTo>
                    <a:pt x="60350" y="3670"/>
                  </a:lnTo>
                  <a:lnTo>
                    <a:pt x="60350" y="19202"/>
                  </a:lnTo>
                  <a:lnTo>
                    <a:pt x="75869" y="20116"/>
                  </a:lnTo>
                  <a:lnTo>
                    <a:pt x="75869" y="4584"/>
                  </a:lnTo>
                  <a:close/>
                </a:path>
                <a:path w="159385" h="132079">
                  <a:moveTo>
                    <a:pt x="96913" y="110655"/>
                  </a:moveTo>
                  <a:lnTo>
                    <a:pt x="81381" y="109728"/>
                  </a:lnTo>
                  <a:lnTo>
                    <a:pt x="81381" y="125285"/>
                  </a:lnTo>
                  <a:lnTo>
                    <a:pt x="96913" y="127101"/>
                  </a:lnTo>
                  <a:lnTo>
                    <a:pt x="96913" y="110655"/>
                  </a:lnTo>
                  <a:close/>
                </a:path>
                <a:path w="159385" h="132079">
                  <a:moveTo>
                    <a:pt x="96913" y="90538"/>
                  </a:moveTo>
                  <a:lnTo>
                    <a:pt x="81381" y="88696"/>
                  </a:lnTo>
                  <a:lnTo>
                    <a:pt x="81381" y="104254"/>
                  </a:lnTo>
                  <a:lnTo>
                    <a:pt x="96913" y="106083"/>
                  </a:lnTo>
                  <a:lnTo>
                    <a:pt x="96913" y="90538"/>
                  </a:lnTo>
                  <a:close/>
                </a:path>
                <a:path w="159385" h="132079">
                  <a:moveTo>
                    <a:pt x="96913" y="69494"/>
                  </a:moveTo>
                  <a:lnTo>
                    <a:pt x="81381" y="67665"/>
                  </a:lnTo>
                  <a:lnTo>
                    <a:pt x="81381" y="83223"/>
                  </a:lnTo>
                  <a:lnTo>
                    <a:pt x="96913" y="85051"/>
                  </a:lnTo>
                  <a:lnTo>
                    <a:pt x="96913" y="69494"/>
                  </a:lnTo>
                  <a:close/>
                </a:path>
                <a:path w="159385" h="132079">
                  <a:moveTo>
                    <a:pt x="96913" y="48463"/>
                  </a:moveTo>
                  <a:lnTo>
                    <a:pt x="81381" y="46659"/>
                  </a:lnTo>
                  <a:lnTo>
                    <a:pt x="81381" y="63106"/>
                  </a:lnTo>
                  <a:lnTo>
                    <a:pt x="96913" y="64020"/>
                  </a:lnTo>
                  <a:lnTo>
                    <a:pt x="96913" y="48463"/>
                  </a:lnTo>
                  <a:close/>
                </a:path>
                <a:path w="159385" h="132079">
                  <a:moveTo>
                    <a:pt x="96913" y="27432"/>
                  </a:moveTo>
                  <a:lnTo>
                    <a:pt x="81381" y="25590"/>
                  </a:lnTo>
                  <a:lnTo>
                    <a:pt x="81381" y="42062"/>
                  </a:lnTo>
                  <a:lnTo>
                    <a:pt x="96913" y="42989"/>
                  </a:lnTo>
                  <a:lnTo>
                    <a:pt x="96913" y="27432"/>
                  </a:lnTo>
                  <a:close/>
                </a:path>
                <a:path w="159385" h="132079">
                  <a:moveTo>
                    <a:pt x="96913" y="6400"/>
                  </a:moveTo>
                  <a:lnTo>
                    <a:pt x="81381" y="4584"/>
                  </a:lnTo>
                  <a:lnTo>
                    <a:pt x="81381" y="21031"/>
                  </a:lnTo>
                  <a:lnTo>
                    <a:pt x="96913" y="21945"/>
                  </a:lnTo>
                  <a:lnTo>
                    <a:pt x="96913" y="6400"/>
                  </a:lnTo>
                  <a:close/>
                </a:path>
                <a:path w="159385" h="132079">
                  <a:moveTo>
                    <a:pt x="117030" y="112483"/>
                  </a:moveTo>
                  <a:lnTo>
                    <a:pt x="101498" y="111569"/>
                  </a:lnTo>
                  <a:lnTo>
                    <a:pt x="101498" y="127101"/>
                  </a:lnTo>
                  <a:lnTo>
                    <a:pt x="117030" y="128930"/>
                  </a:lnTo>
                  <a:lnTo>
                    <a:pt x="117030" y="112483"/>
                  </a:lnTo>
                  <a:close/>
                </a:path>
                <a:path w="159385" h="132079">
                  <a:moveTo>
                    <a:pt x="117030" y="91452"/>
                  </a:moveTo>
                  <a:lnTo>
                    <a:pt x="101498" y="90538"/>
                  </a:lnTo>
                  <a:lnTo>
                    <a:pt x="101498" y="106083"/>
                  </a:lnTo>
                  <a:lnTo>
                    <a:pt x="117030" y="107899"/>
                  </a:lnTo>
                  <a:lnTo>
                    <a:pt x="117030" y="91452"/>
                  </a:lnTo>
                  <a:close/>
                </a:path>
                <a:path w="159385" h="132079">
                  <a:moveTo>
                    <a:pt x="117030" y="71335"/>
                  </a:moveTo>
                  <a:lnTo>
                    <a:pt x="101498" y="69494"/>
                  </a:lnTo>
                  <a:lnTo>
                    <a:pt x="101498" y="85051"/>
                  </a:lnTo>
                  <a:lnTo>
                    <a:pt x="117030" y="86868"/>
                  </a:lnTo>
                  <a:lnTo>
                    <a:pt x="117030" y="71335"/>
                  </a:lnTo>
                  <a:close/>
                </a:path>
                <a:path w="159385" h="132079">
                  <a:moveTo>
                    <a:pt x="117030" y="50304"/>
                  </a:moveTo>
                  <a:lnTo>
                    <a:pt x="101498" y="48463"/>
                  </a:lnTo>
                  <a:lnTo>
                    <a:pt x="101498" y="64020"/>
                  </a:lnTo>
                  <a:lnTo>
                    <a:pt x="117030" y="65824"/>
                  </a:lnTo>
                  <a:lnTo>
                    <a:pt x="117030" y="50304"/>
                  </a:lnTo>
                  <a:close/>
                </a:path>
                <a:path w="159385" h="132079">
                  <a:moveTo>
                    <a:pt x="117030" y="29260"/>
                  </a:moveTo>
                  <a:lnTo>
                    <a:pt x="101498" y="27432"/>
                  </a:lnTo>
                  <a:lnTo>
                    <a:pt x="101498" y="43903"/>
                  </a:lnTo>
                  <a:lnTo>
                    <a:pt x="117030" y="44818"/>
                  </a:lnTo>
                  <a:lnTo>
                    <a:pt x="117030" y="29260"/>
                  </a:lnTo>
                  <a:close/>
                </a:path>
                <a:path w="159385" h="132079">
                  <a:moveTo>
                    <a:pt x="117030" y="8229"/>
                  </a:moveTo>
                  <a:lnTo>
                    <a:pt x="101498" y="6400"/>
                  </a:lnTo>
                  <a:lnTo>
                    <a:pt x="101498" y="22872"/>
                  </a:lnTo>
                  <a:lnTo>
                    <a:pt x="117030" y="23787"/>
                  </a:lnTo>
                  <a:lnTo>
                    <a:pt x="117030" y="8229"/>
                  </a:lnTo>
                  <a:close/>
                </a:path>
                <a:path w="159385" h="132079">
                  <a:moveTo>
                    <a:pt x="138061" y="114300"/>
                  </a:moveTo>
                  <a:lnTo>
                    <a:pt x="122529" y="112483"/>
                  </a:lnTo>
                  <a:lnTo>
                    <a:pt x="122529" y="128930"/>
                  </a:lnTo>
                  <a:lnTo>
                    <a:pt x="138061" y="129844"/>
                  </a:lnTo>
                  <a:lnTo>
                    <a:pt x="138061" y="114300"/>
                  </a:lnTo>
                  <a:close/>
                </a:path>
                <a:path w="159385" h="132079">
                  <a:moveTo>
                    <a:pt x="138061" y="92341"/>
                  </a:moveTo>
                  <a:lnTo>
                    <a:pt x="122529" y="91452"/>
                  </a:lnTo>
                  <a:lnTo>
                    <a:pt x="122529" y="107899"/>
                  </a:lnTo>
                  <a:lnTo>
                    <a:pt x="138061" y="108813"/>
                  </a:lnTo>
                  <a:lnTo>
                    <a:pt x="138061" y="92341"/>
                  </a:lnTo>
                  <a:close/>
                </a:path>
                <a:path w="159385" h="132079">
                  <a:moveTo>
                    <a:pt x="138061" y="71335"/>
                  </a:moveTo>
                  <a:lnTo>
                    <a:pt x="122529" y="71335"/>
                  </a:lnTo>
                  <a:lnTo>
                    <a:pt x="122529" y="86868"/>
                  </a:lnTo>
                  <a:lnTo>
                    <a:pt x="138061" y="87782"/>
                  </a:lnTo>
                  <a:lnTo>
                    <a:pt x="138061" y="71335"/>
                  </a:lnTo>
                  <a:close/>
                </a:path>
                <a:path w="159385" h="132079">
                  <a:moveTo>
                    <a:pt x="138061" y="50304"/>
                  </a:moveTo>
                  <a:lnTo>
                    <a:pt x="122529" y="50304"/>
                  </a:lnTo>
                  <a:lnTo>
                    <a:pt x="122529" y="65824"/>
                  </a:lnTo>
                  <a:lnTo>
                    <a:pt x="138061" y="66776"/>
                  </a:lnTo>
                  <a:lnTo>
                    <a:pt x="138061" y="50304"/>
                  </a:lnTo>
                  <a:close/>
                </a:path>
                <a:path w="159385" h="132079">
                  <a:moveTo>
                    <a:pt x="138061" y="29260"/>
                  </a:moveTo>
                  <a:lnTo>
                    <a:pt x="122529" y="29260"/>
                  </a:lnTo>
                  <a:lnTo>
                    <a:pt x="122529" y="44818"/>
                  </a:lnTo>
                  <a:lnTo>
                    <a:pt x="138061" y="45707"/>
                  </a:lnTo>
                  <a:lnTo>
                    <a:pt x="138061" y="29260"/>
                  </a:lnTo>
                  <a:close/>
                </a:path>
                <a:path w="159385" h="132079">
                  <a:moveTo>
                    <a:pt x="138061" y="8229"/>
                  </a:moveTo>
                  <a:lnTo>
                    <a:pt x="122529" y="8229"/>
                  </a:lnTo>
                  <a:lnTo>
                    <a:pt x="122529" y="23787"/>
                  </a:lnTo>
                  <a:lnTo>
                    <a:pt x="138061" y="24701"/>
                  </a:lnTo>
                  <a:lnTo>
                    <a:pt x="138061" y="8229"/>
                  </a:lnTo>
                  <a:close/>
                </a:path>
                <a:path w="159385" h="132079">
                  <a:moveTo>
                    <a:pt x="159092" y="116128"/>
                  </a:moveTo>
                  <a:lnTo>
                    <a:pt x="142646" y="114300"/>
                  </a:lnTo>
                  <a:lnTo>
                    <a:pt x="142646" y="129844"/>
                  </a:lnTo>
                  <a:lnTo>
                    <a:pt x="159092" y="131686"/>
                  </a:lnTo>
                  <a:lnTo>
                    <a:pt x="159092" y="116128"/>
                  </a:lnTo>
                  <a:close/>
                </a:path>
                <a:path w="159385" h="132079">
                  <a:moveTo>
                    <a:pt x="159092" y="94183"/>
                  </a:moveTo>
                  <a:lnTo>
                    <a:pt x="142646" y="93294"/>
                  </a:lnTo>
                  <a:lnTo>
                    <a:pt x="142646" y="108813"/>
                  </a:lnTo>
                  <a:lnTo>
                    <a:pt x="159092" y="110655"/>
                  </a:lnTo>
                  <a:lnTo>
                    <a:pt x="159092" y="94183"/>
                  </a:lnTo>
                  <a:close/>
                </a:path>
                <a:path w="159385" h="132079">
                  <a:moveTo>
                    <a:pt x="159092" y="73177"/>
                  </a:moveTo>
                  <a:lnTo>
                    <a:pt x="142646" y="72224"/>
                  </a:lnTo>
                  <a:lnTo>
                    <a:pt x="142646" y="87782"/>
                  </a:lnTo>
                  <a:lnTo>
                    <a:pt x="159092" y="89611"/>
                  </a:lnTo>
                  <a:lnTo>
                    <a:pt x="159092" y="73177"/>
                  </a:lnTo>
                  <a:close/>
                </a:path>
                <a:path w="159385" h="132079">
                  <a:moveTo>
                    <a:pt x="159092" y="52108"/>
                  </a:moveTo>
                  <a:lnTo>
                    <a:pt x="142646" y="51219"/>
                  </a:lnTo>
                  <a:lnTo>
                    <a:pt x="142646" y="66776"/>
                  </a:lnTo>
                  <a:lnTo>
                    <a:pt x="159092" y="68580"/>
                  </a:lnTo>
                  <a:lnTo>
                    <a:pt x="159092" y="52108"/>
                  </a:lnTo>
                  <a:close/>
                </a:path>
                <a:path w="159385" h="132079">
                  <a:moveTo>
                    <a:pt x="159092" y="31102"/>
                  </a:moveTo>
                  <a:lnTo>
                    <a:pt x="142646" y="30187"/>
                  </a:lnTo>
                  <a:lnTo>
                    <a:pt x="142646" y="45707"/>
                  </a:lnTo>
                  <a:lnTo>
                    <a:pt x="159092" y="47548"/>
                  </a:lnTo>
                  <a:lnTo>
                    <a:pt x="159092" y="31102"/>
                  </a:lnTo>
                  <a:close/>
                </a:path>
                <a:path w="159385" h="132079">
                  <a:moveTo>
                    <a:pt x="159092" y="10071"/>
                  </a:moveTo>
                  <a:lnTo>
                    <a:pt x="142646" y="9156"/>
                  </a:lnTo>
                  <a:lnTo>
                    <a:pt x="142646" y="24701"/>
                  </a:lnTo>
                  <a:lnTo>
                    <a:pt x="159092" y="26517"/>
                  </a:lnTo>
                  <a:lnTo>
                    <a:pt x="159092" y="100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631142" y="5891110"/>
              <a:ext cx="344170" cy="146685"/>
            </a:xfrm>
            <a:custGeom>
              <a:avLst/>
              <a:gdLst/>
              <a:ahLst/>
              <a:cxnLst/>
              <a:rect l="l" t="t" r="r" b="b"/>
              <a:pathLst>
                <a:path w="344170" h="146685">
                  <a:moveTo>
                    <a:pt x="14630" y="42062"/>
                  </a:moveTo>
                  <a:lnTo>
                    <a:pt x="0" y="41148"/>
                  </a:lnTo>
                  <a:lnTo>
                    <a:pt x="0" y="56705"/>
                  </a:lnTo>
                  <a:lnTo>
                    <a:pt x="14630" y="57619"/>
                  </a:lnTo>
                  <a:lnTo>
                    <a:pt x="14630" y="42062"/>
                  </a:lnTo>
                  <a:close/>
                </a:path>
                <a:path w="344170" h="146685">
                  <a:moveTo>
                    <a:pt x="14630" y="21945"/>
                  </a:moveTo>
                  <a:lnTo>
                    <a:pt x="0" y="20116"/>
                  </a:lnTo>
                  <a:lnTo>
                    <a:pt x="0" y="35661"/>
                  </a:lnTo>
                  <a:lnTo>
                    <a:pt x="14630" y="37503"/>
                  </a:lnTo>
                  <a:lnTo>
                    <a:pt x="14630" y="21945"/>
                  </a:lnTo>
                  <a:close/>
                </a:path>
                <a:path w="344170" h="146685">
                  <a:moveTo>
                    <a:pt x="14630" y="914"/>
                  </a:moveTo>
                  <a:lnTo>
                    <a:pt x="0" y="0"/>
                  </a:lnTo>
                  <a:lnTo>
                    <a:pt x="0" y="15544"/>
                  </a:lnTo>
                  <a:lnTo>
                    <a:pt x="14630" y="16471"/>
                  </a:lnTo>
                  <a:lnTo>
                    <a:pt x="14630" y="914"/>
                  </a:lnTo>
                  <a:close/>
                </a:path>
                <a:path w="344170" h="146685">
                  <a:moveTo>
                    <a:pt x="35636" y="43903"/>
                  </a:moveTo>
                  <a:lnTo>
                    <a:pt x="20116" y="42989"/>
                  </a:lnTo>
                  <a:lnTo>
                    <a:pt x="20116" y="58534"/>
                  </a:lnTo>
                  <a:lnTo>
                    <a:pt x="35636" y="59423"/>
                  </a:lnTo>
                  <a:lnTo>
                    <a:pt x="35636" y="43903"/>
                  </a:lnTo>
                  <a:close/>
                </a:path>
                <a:path w="344170" h="146685">
                  <a:moveTo>
                    <a:pt x="35636" y="22872"/>
                  </a:moveTo>
                  <a:lnTo>
                    <a:pt x="20116" y="21945"/>
                  </a:lnTo>
                  <a:lnTo>
                    <a:pt x="20116" y="37503"/>
                  </a:lnTo>
                  <a:lnTo>
                    <a:pt x="35636" y="39319"/>
                  </a:lnTo>
                  <a:lnTo>
                    <a:pt x="35636" y="22872"/>
                  </a:lnTo>
                  <a:close/>
                </a:path>
                <a:path w="344170" h="146685">
                  <a:moveTo>
                    <a:pt x="35636" y="2755"/>
                  </a:moveTo>
                  <a:lnTo>
                    <a:pt x="20116" y="914"/>
                  </a:lnTo>
                  <a:lnTo>
                    <a:pt x="20116" y="16471"/>
                  </a:lnTo>
                  <a:lnTo>
                    <a:pt x="35636" y="18300"/>
                  </a:lnTo>
                  <a:lnTo>
                    <a:pt x="35636" y="2755"/>
                  </a:lnTo>
                  <a:close/>
                </a:path>
                <a:path w="344170" h="146685">
                  <a:moveTo>
                    <a:pt x="55753" y="2755"/>
                  </a:moveTo>
                  <a:lnTo>
                    <a:pt x="40233" y="2755"/>
                  </a:lnTo>
                  <a:lnTo>
                    <a:pt x="40233" y="18300"/>
                  </a:lnTo>
                  <a:lnTo>
                    <a:pt x="55753" y="19202"/>
                  </a:lnTo>
                  <a:lnTo>
                    <a:pt x="55753" y="2755"/>
                  </a:lnTo>
                  <a:close/>
                </a:path>
                <a:path w="344170" h="146685">
                  <a:moveTo>
                    <a:pt x="55765" y="44818"/>
                  </a:moveTo>
                  <a:lnTo>
                    <a:pt x="40246" y="44818"/>
                  </a:lnTo>
                  <a:lnTo>
                    <a:pt x="40246" y="60350"/>
                  </a:lnTo>
                  <a:lnTo>
                    <a:pt x="55765" y="60350"/>
                  </a:lnTo>
                  <a:lnTo>
                    <a:pt x="55765" y="44818"/>
                  </a:lnTo>
                  <a:close/>
                </a:path>
                <a:path w="344170" h="146685">
                  <a:moveTo>
                    <a:pt x="55765" y="23787"/>
                  </a:moveTo>
                  <a:lnTo>
                    <a:pt x="40246" y="23787"/>
                  </a:lnTo>
                  <a:lnTo>
                    <a:pt x="40246" y="39319"/>
                  </a:lnTo>
                  <a:lnTo>
                    <a:pt x="55765" y="39319"/>
                  </a:lnTo>
                  <a:lnTo>
                    <a:pt x="55765" y="23787"/>
                  </a:lnTo>
                  <a:close/>
                </a:path>
                <a:path w="344170" h="146685">
                  <a:moveTo>
                    <a:pt x="75869" y="46659"/>
                  </a:moveTo>
                  <a:lnTo>
                    <a:pt x="60350" y="44818"/>
                  </a:lnTo>
                  <a:lnTo>
                    <a:pt x="60350" y="61264"/>
                  </a:lnTo>
                  <a:lnTo>
                    <a:pt x="75869" y="62179"/>
                  </a:lnTo>
                  <a:lnTo>
                    <a:pt x="75869" y="46659"/>
                  </a:lnTo>
                  <a:close/>
                </a:path>
                <a:path w="344170" h="146685">
                  <a:moveTo>
                    <a:pt x="75869" y="25590"/>
                  </a:moveTo>
                  <a:lnTo>
                    <a:pt x="60350" y="24701"/>
                  </a:lnTo>
                  <a:lnTo>
                    <a:pt x="60350" y="40233"/>
                  </a:lnTo>
                  <a:lnTo>
                    <a:pt x="75869" y="41148"/>
                  </a:lnTo>
                  <a:lnTo>
                    <a:pt x="75869" y="25590"/>
                  </a:lnTo>
                  <a:close/>
                </a:path>
                <a:path w="344170" h="146685">
                  <a:moveTo>
                    <a:pt x="75869" y="4584"/>
                  </a:moveTo>
                  <a:lnTo>
                    <a:pt x="60350" y="3670"/>
                  </a:lnTo>
                  <a:lnTo>
                    <a:pt x="60350" y="19202"/>
                  </a:lnTo>
                  <a:lnTo>
                    <a:pt x="75869" y="20116"/>
                  </a:lnTo>
                  <a:lnTo>
                    <a:pt x="75869" y="4584"/>
                  </a:lnTo>
                  <a:close/>
                </a:path>
                <a:path w="344170" h="146685">
                  <a:moveTo>
                    <a:pt x="96913" y="48463"/>
                  </a:moveTo>
                  <a:lnTo>
                    <a:pt x="81381" y="46659"/>
                  </a:lnTo>
                  <a:lnTo>
                    <a:pt x="81381" y="63106"/>
                  </a:lnTo>
                  <a:lnTo>
                    <a:pt x="96913" y="64020"/>
                  </a:lnTo>
                  <a:lnTo>
                    <a:pt x="96913" y="48463"/>
                  </a:lnTo>
                  <a:close/>
                </a:path>
                <a:path w="344170" h="146685">
                  <a:moveTo>
                    <a:pt x="96913" y="27432"/>
                  </a:moveTo>
                  <a:lnTo>
                    <a:pt x="81381" y="25590"/>
                  </a:lnTo>
                  <a:lnTo>
                    <a:pt x="81381" y="42062"/>
                  </a:lnTo>
                  <a:lnTo>
                    <a:pt x="96913" y="42989"/>
                  </a:lnTo>
                  <a:lnTo>
                    <a:pt x="96913" y="27432"/>
                  </a:lnTo>
                  <a:close/>
                </a:path>
                <a:path w="344170" h="146685">
                  <a:moveTo>
                    <a:pt x="96913" y="6400"/>
                  </a:moveTo>
                  <a:lnTo>
                    <a:pt x="81381" y="4584"/>
                  </a:lnTo>
                  <a:lnTo>
                    <a:pt x="81381" y="21031"/>
                  </a:lnTo>
                  <a:lnTo>
                    <a:pt x="96913" y="21945"/>
                  </a:lnTo>
                  <a:lnTo>
                    <a:pt x="96913" y="6400"/>
                  </a:lnTo>
                  <a:close/>
                </a:path>
                <a:path w="344170" h="146685">
                  <a:moveTo>
                    <a:pt x="117030" y="50304"/>
                  </a:moveTo>
                  <a:lnTo>
                    <a:pt x="101498" y="48463"/>
                  </a:lnTo>
                  <a:lnTo>
                    <a:pt x="101498" y="64020"/>
                  </a:lnTo>
                  <a:lnTo>
                    <a:pt x="117030" y="65824"/>
                  </a:lnTo>
                  <a:lnTo>
                    <a:pt x="117030" y="50304"/>
                  </a:lnTo>
                  <a:close/>
                </a:path>
                <a:path w="344170" h="146685">
                  <a:moveTo>
                    <a:pt x="117030" y="29260"/>
                  </a:moveTo>
                  <a:lnTo>
                    <a:pt x="101498" y="27432"/>
                  </a:lnTo>
                  <a:lnTo>
                    <a:pt x="101498" y="43903"/>
                  </a:lnTo>
                  <a:lnTo>
                    <a:pt x="117030" y="44818"/>
                  </a:lnTo>
                  <a:lnTo>
                    <a:pt x="117030" y="29260"/>
                  </a:lnTo>
                  <a:close/>
                </a:path>
                <a:path w="344170" h="146685">
                  <a:moveTo>
                    <a:pt x="117030" y="8229"/>
                  </a:moveTo>
                  <a:lnTo>
                    <a:pt x="101498" y="6400"/>
                  </a:lnTo>
                  <a:lnTo>
                    <a:pt x="101498" y="22872"/>
                  </a:lnTo>
                  <a:lnTo>
                    <a:pt x="117030" y="23787"/>
                  </a:lnTo>
                  <a:lnTo>
                    <a:pt x="117030" y="8229"/>
                  </a:lnTo>
                  <a:close/>
                </a:path>
                <a:path w="344170" h="146685">
                  <a:moveTo>
                    <a:pt x="138061" y="50304"/>
                  </a:moveTo>
                  <a:lnTo>
                    <a:pt x="122529" y="50304"/>
                  </a:lnTo>
                  <a:lnTo>
                    <a:pt x="122529" y="65824"/>
                  </a:lnTo>
                  <a:lnTo>
                    <a:pt x="138061" y="66776"/>
                  </a:lnTo>
                  <a:lnTo>
                    <a:pt x="138061" y="50304"/>
                  </a:lnTo>
                  <a:close/>
                </a:path>
                <a:path w="344170" h="146685">
                  <a:moveTo>
                    <a:pt x="138061" y="29260"/>
                  </a:moveTo>
                  <a:lnTo>
                    <a:pt x="122529" y="29260"/>
                  </a:lnTo>
                  <a:lnTo>
                    <a:pt x="122529" y="44818"/>
                  </a:lnTo>
                  <a:lnTo>
                    <a:pt x="138061" y="45707"/>
                  </a:lnTo>
                  <a:lnTo>
                    <a:pt x="138061" y="29260"/>
                  </a:lnTo>
                  <a:close/>
                </a:path>
                <a:path w="344170" h="146685">
                  <a:moveTo>
                    <a:pt x="138061" y="8229"/>
                  </a:moveTo>
                  <a:lnTo>
                    <a:pt x="122529" y="8229"/>
                  </a:lnTo>
                  <a:lnTo>
                    <a:pt x="122529" y="23787"/>
                  </a:lnTo>
                  <a:lnTo>
                    <a:pt x="138061" y="24701"/>
                  </a:lnTo>
                  <a:lnTo>
                    <a:pt x="138061" y="8229"/>
                  </a:lnTo>
                  <a:close/>
                </a:path>
                <a:path w="344170" h="146685">
                  <a:moveTo>
                    <a:pt x="159092" y="73177"/>
                  </a:moveTo>
                  <a:lnTo>
                    <a:pt x="142646" y="72224"/>
                  </a:lnTo>
                  <a:lnTo>
                    <a:pt x="142646" y="87782"/>
                  </a:lnTo>
                  <a:lnTo>
                    <a:pt x="159092" y="89611"/>
                  </a:lnTo>
                  <a:lnTo>
                    <a:pt x="159092" y="73177"/>
                  </a:lnTo>
                  <a:close/>
                </a:path>
                <a:path w="344170" h="146685">
                  <a:moveTo>
                    <a:pt x="159092" y="52108"/>
                  </a:moveTo>
                  <a:lnTo>
                    <a:pt x="142646" y="51219"/>
                  </a:lnTo>
                  <a:lnTo>
                    <a:pt x="142646" y="66776"/>
                  </a:lnTo>
                  <a:lnTo>
                    <a:pt x="159092" y="68580"/>
                  </a:lnTo>
                  <a:lnTo>
                    <a:pt x="159092" y="52108"/>
                  </a:lnTo>
                  <a:close/>
                </a:path>
                <a:path w="344170" h="146685">
                  <a:moveTo>
                    <a:pt x="159092" y="31102"/>
                  </a:moveTo>
                  <a:lnTo>
                    <a:pt x="142646" y="30187"/>
                  </a:lnTo>
                  <a:lnTo>
                    <a:pt x="142646" y="45707"/>
                  </a:lnTo>
                  <a:lnTo>
                    <a:pt x="159092" y="47548"/>
                  </a:lnTo>
                  <a:lnTo>
                    <a:pt x="159092" y="31102"/>
                  </a:lnTo>
                  <a:close/>
                </a:path>
                <a:path w="344170" h="146685">
                  <a:moveTo>
                    <a:pt x="159092" y="10071"/>
                  </a:moveTo>
                  <a:lnTo>
                    <a:pt x="142646" y="9156"/>
                  </a:lnTo>
                  <a:lnTo>
                    <a:pt x="142646" y="24701"/>
                  </a:lnTo>
                  <a:lnTo>
                    <a:pt x="159092" y="26517"/>
                  </a:lnTo>
                  <a:lnTo>
                    <a:pt x="159092" y="10071"/>
                  </a:lnTo>
                  <a:close/>
                </a:path>
                <a:path w="344170" h="146685">
                  <a:moveTo>
                    <a:pt x="194767" y="117970"/>
                  </a:moveTo>
                  <a:lnTo>
                    <a:pt x="179209" y="117970"/>
                  </a:lnTo>
                  <a:lnTo>
                    <a:pt x="179209" y="133502"/>
                  </a:lnTo>
                  <a:lnTo>
                    <a:pt x="194767" y="134416"/>
                  </a:lnTo>
                  <a:lnTo>
                    <a:pt x="194767" y="117970"/>
                  </a:lnTo>
                  <a:close/>
                </a:path>
                <a:path w="344170" h="146685">
                  <a:moveTo>
                    <a:pt x="194767" y="96939"/>
                  </a:moveTo>
                  <a:lnTo>
                    <a:pt x="179209" y="96012"/>
                  </a:lnTo>
                  <a:lnTo>
                    <a:pt x="179209" y="112483"/>
                  </a:lnTo>
                  <a:lnTo>
                    <a:pt x="194767" y="112483"/>
                  </a:lnTo>
                  <a:lnTo>
                    <a:pt x="194767" y="96939"/>
                  </a:lnTo>
                  <a:close/>
                </a:path>
                <a:path w="344170" h="146685">
                  <a:moveTo>
                    <a:pt x="194767" y="75895"/>
                  </a:moveTo>
                  <a:lnTo>
                    <a:pt x="179209" y="74980"/>
                  </a:lnTo>
                  <a:lnTo>
                    <a:pt x="179209" y="91452"/>
                  </a:lnTo>
                  <a:lnTo>
                    <a:pt x="194767" y="91452"/>
                  </a:lnTo>
                  <a:lnTo>
                    <a:pt x="194767" y="75895"/>
                  </a:lnTo>
                  <a:close/>
                </a:path>
                <a:path w="344170" h="146685">
                  <a:moveTo>
                    <a:pt x="194767" y="54864"/>
                  </a:moveTo>
                  <a:lnTo>
                    <a:pt x="179209" y="53949"/>
                  </a:lnTo>
                  <a:lnTo>
                    <a:pt x="179209" y="70421"/>
                  </a:lnTo>
                  <a:lnTo>
                    <a:pt x="194767" y="71335"/>
                  </a:lnTo>
                  <a:lnTo>
                    <a:pt x="194767" y="54864"/>
                  </a:lnTo>
                  <a:close/>
                </a:path>
                <a:path w="344170" h="146685">
                  <a:moveTo>
                    <a:pt x="194767" y="33832"/>
                  </a:moveTo>
                  <a:lnTo>
                    <a:pt x="179209" y="32918"/>
                  </a:lnTo>
                  <a:lnTo>
                    <a:pt x="179209" y="48463"/>
                  </a:lnTo>
                  <a:lnTo>
                    <a:pt x="194767" y="50304"/>
                  </a:lnTo>
                  <a:lnTo>
                    <a:pt x="194767" y="33832"/>
                  </a:lnTo>
                  <a:close/>
                </a:path>
                <a:path w="344170" h="146685">
                  <a:moveTo>
                    <a:pt x="215798" y="119773"/>
                  </a:moveTo>
                  <a:lnTo>
                    <a:pt x="200240" y="118884"/>
                  </a:lnTo>
                  <a:lnTo>
                    <a:pt x="200240" y="134416"/>
                  </a:lnTo>
                  <a:lnTo>
                    <a:pt x="215798" y="136245"/>
                  </a:lnTo>
                  <a:lnTo>
                    <a:pt x="215798" y="119773"/>
                  </a:lnTo>
                  <a:close/>
                </a:path>
                <a:path w="344170" h="146685">
                  <a:moveTo>
                    <a:pt x="215798" y="98767"/>
                  </a:moveTo>
                  <a:lnTo>
                    <a:pt x="200240" y="96939"/>
                  </a:lnTo>
                  <a:lnTo>
                    <a:pt x="200240" y="113385"/>
                  </a:lnTo>
                  <a:lnTo>
                    <a:pt x="215798" y="114300"/>
                  </a:lnTo>
                  <a:lnTo>
                    <a:pt x="215798" y="98767"/>
                  </a:lnTo>
                  <a:close/>
                </a:path>
                <a:path w="344170" h="146685">
                  <a:moveTo>
                    <a:pt x="215798" y="77736"/>
                  </a:moveTo>
                  <a:lnTo>
                    <a:pt x="200240" y="75895"/>
                  </a:lnTo>
                  <a:lnTo>
                    <a:pt x="200240" y="92341"/>
                  </a:lnTo>
                  <a:lnTo>
                    <a:pt x="215798" y="93294"/>
                  </a:lnTo>
                  <a:lnTo>
                    <a:pt x="215798" y="77736"/>
                  </a:lnTo>
                  <a:close/>
                </a:path>
                <a:path w="344170" h="146685">
                  <a:moveTo>
                    <a:pt x="215798" y="55778"/>
                  </a:moveTo>
                  <a:lnTo>
                    <a:pt x="200240" y="54864"/>
                  </a:lnTo>
                  <a:lnTo>
                    <a:pt x="200240" y="71335"/>
                  </a:lnTo>
                  <a:lnTo>
                    <a:pt x="215798" y="72224"/>
                  </a:lnTo>
                  <a:lnTo>
                    <a:pt x="215798" y="55778"/>
                  </a:lnTo>
                  <a:close/>
                </a:path>
                <a:path w="344170" h="146685">
                  <a:moveTo>
                    <a:pt x="215798" y="34747"/>
                  </a:moveTo>
                  <a:lnTo>
                    <a:pt x="200240" y="34747"/>
                  </a:lnTo>
                  <a:lnTo>
                    <a:pt x="200240" y="50304"/>
                  </a:lnTo>
                  <a:lnTo>
                    <a:pt x="215798" y="51219"/>
                  </a:lnTo>
                  <a:lnTo>
                    <a:pt x="215798" y="34747"/>
                  </a:lnTo>
                  <a:close/>
                </a:path>
                <a:path w="344170" h="146685">
                  <a:moveTo>
                    <a:pt x="236829" y="121615"/>
                  </a:moveTo>
                  <a:lnTo>
                    <a:pt x="221284" y="120700"/>
                  </a:lnTo>
                  <a:lnTo>
                    <a:pt x="221284" y="136245"/>
                  </a:lnTo>
                  <a:lnTo>
                    <a:pt x="236829" y="138087"/>
                  </a:lnTo>
                  <a:lnTo>
                    <a:pt x="236829" y="121615"/>
                  </a:lnTo>
                  <a:close/>
                </a:path>
                <a:path w="344170" h="146685">
                  <a:moveTo>
                    <a:pt x="236829" y="100584"/>
                  </a:moveTo>
                  <a:lnTo>
                    <a:pt x="221284" y="98767"/>
                  </a:lnTo>
                  <a:lnTo>
                    <a:pt x="221284" y="115214"/>
                  </a:lnTo>
                  <a:lnTo>
                    <a:pt x="236829" y="117055"/>
                  </a:lnTo>
                  <a:lnTo>
                    <a:pt x="236829" y="100584"/>
                  </a:lnTo>
                  <a:close/>
                </a:path>
                <a:path w="344170" h="146685">
                  <a:moveTo>
                    <a:pt x="236829" y="79565"/>
                  </a:moveTo>
                  <a:lnTo>
                    <a:pt x="221284" y="77736"/>
                  </a:lnTo>
                  <a:lnTo>
                    <a:pt x="221284" y="94183"/>
                  </a:lnTo>
                  <a:lnTo>
                    <a:pt x="236829" y="95097"/>
                  </a:lnTo>
                  <a:lnTo>
                    <a:pt x="236829" y="79565"/>
                  </a:lnTo>
                  <a:close/>
                </a:path>
                <a:path w="344170" h="146685">
                  <a:moveTo>
                    <a:pt x="236829" y="57619"/>
                  </a:moveTo>
                  <a:lnTo>
                    <a:pt x="221284" y="56705"/>
                  </a:lnTo>
                  <a:lnTo>
                    <a:pt x="221284" y="73177"/>
                  </a:lnTo>
                  <a:lnTo>
                    <a:pt x="236829" y="74066"/>
                  </a:lnTo>
                  <a:lnTo>
                    <a:pt x="236829" y="57619"/>
                  </a:lnTo>
                  <a:close/>
                </a:path>
                <a:path w="344170" h="146685">
                  <a:moveTo>
                    <a:pt x="236829" y="36588"/>
                  </a:moveTo>
                  <a:lnTo>
                    <a:pt x="221284" y="35661"/>
                  </a:lnTo>
                  <a:lnTo>
                    <a:pt x="221284" y="51219"/>
                  </a:lnTo>
                  <a:lnTo>
                    <a:pt x="236829" y="53060"/>
                  </a:lnTo>
                  <a:lnTo>
                    <a:pt x="236829" y="36588"/>
                  </a:lnTo>
                  <a:close/>
                </a:path>
                <a:path w="344170" h="146685">
                  <a:moveTo>
                    <a:pt x="257835" y="123456"/>
                  </a:moveTo>
                  <a:lnTo>
                    <a:pt x="242316" y="122529"/>
                  </a:lnTo>
                  <a:lnTo>
                    <a:pt x="242316" y="138087"/>
                  </a:lnTo>
                  <a:lnTo>
                    <a:pt x="257835" y="139001"/>
                  </a:lnTo>
                  <a:lnTo>
                    <a:pt x="257835" y="123456"/>
                  </a:lnTo>
                  <a:close/>
                </a:path>
                <a:path w="344170" h="146685">
                  <a:moveTo>
                    <a:pt x="257835" y="102412"/>
                  </a:moveTo>
                  <a:lnTo>
                    <a:pt x="242316" y="100584"/>
                  </a:lnTo>
                  <a:lnTo>
                    <a:pt x="242316" y="117055"/>
                  </a:lnTo>
                  <a:lnTo>
                    <a:pt x="257835" y="117970"/>
                  </a:lnTo>
                  <a:lnTo>
                    <a:pt x="257835" y="102412"/>
                  </a:lnTo>
                  <a:close/>
                </a:path>
                <a:path w="344170" h="146685">
                  <a:moveTo>
                    <a:pt x="257835" y="81381"/>
                  </a:moveTo>
                  <a:lnTo>
                    <a:pt x="242316" y="79565"/>
                  </a:lnTo>
                  <a:lnTo>
                    <a:pt x="242316" y="96012"/>
                  </a:lnTo>
                  <a:lnTo>
                    <a:pt x="257835" y="96939"/>
                  </a:lnTo>
                  <a:lnTo>
                    <a:pt x="257835" y="81381"/>
                  </a:lnTo>
                  <a:close/>
                </a:path>
                <a:path w="344170" h="146685">
                  <a:moveTo>
                    <a:pt x="257835" y="59423"/>
                  </a:moveTo>
                  <a:lnTo>
                    <a:pt x="242316" y="58534"/>
                  </a:lnTo>
                  <a:lnTo>
                    <a:pt x="242316" y="74066"/>
                  </a:lnTo>
                  <a:lnTo>
                    <a:pt x="257835" y="75895"/>
                  </a:lnTo>
                  <a:lnTo>
                    <a:pt x="257835" y="59423"/>
                  </a:lnTo>
                  <a:close/>
                </a:path>
                <a:path w="344170" h="146685">
                  <a:moveTo>
                    <a:pt x="257835" y="38417"/>
                  </a:moveTo>
                  <a:lnTo>
                    <a:pt x="242316" y="37503"/>
                  </a:lnTo>
                  <a:lnTo>
                    <a:pt x="242316" y="53060"/>
                  </a:lnTo>
                  <a:lnTo>
                    <a:pt x="257835" y="54864"/>
                  </a:lnTo>
                  <a:lnTo>
                    <a:pt x="257835" y="38417"/>
                  </a:lnTo>
                  <a:close/>
                </a:path>
                <a:path w="344170" h="146685">
                  <a:moveTo>
                    <a:pt x="279793" y="124371"/>
                  </a:moveTo>
                  <a:lnTo>
                    <a:pt x="263347" y="123456"/>
                  </a:lnTo>
                  <a:lnTo>
                    <a:pt x="263347" y="139001"/>
                  </a:lnTo>
                  <a:lnTo>
                    <a:pt x="279793" y="140817"/>
                  </a:lnTo>
                  <a:lnTo>
                    <a:pt x="279793" y="124371"/>
                  </a:lnTo>
                  <a:close/>
                </a:path>
                <a:path w="344170" h="146685">
                  <a:moveTo>
                    <a:pt x="279793" y="103339"/>
                  </a:moveTo>
                  <a:lnTo>
                    <a:pt x="263347" y="102412"/>
                  </a:lnTo>
                  <a:lnTo>
                    <a:pt x="263347" y="117970"/>
                  </a:lnTo>
                  <a:lnTo>
                    <a:pt x="279793" y="119773"/>
                  </a:lnTo>
                  <a:lnTo>
                    <a:pt x="279793" y="103339"/>
                  </a:lnTo>
                  <a:close/>
                </a:path>
                <a:path w="344170" h="146685">
                  <a:moveTo>
                    <a:pt x="279793" y="82296"/>
                  </a:moveTo>
                  <a:lnTo>
                    <a:pt x="263347" y="81381"/>
                  </a:lnTo>
                  <a:lnTo>
                    <a:pt x="263347" y="96939"/>
                  </a:lnTo>
                  <a:lnTo>
                    <a:pt x="279793" y="97853"/>
                  </a:lnTo>
                  <a:lnTo>
                    <a:pt x="279793" y="82296"/>
                  </a:lnTo>
                  <a:close/>
                </a:path>
                <a:path w="344170" h="146685">
                  <a:moveTo>
                    <a:pt x="279793" y="60350"/>
                  </a:moveTo>
                  <a:lnTo>
                    <a:pt x="263347" y="60350"/>
                  </a:lnTo>
                  <a:lnTo>
                    <a:pt x="263347" y="75895"/>
                  </a:lnTo>
                  <a:lnTo>
                    <a:pt x="279793" y="76822"/>
                  </a:lnTo>
                  <a:lnTo>
                    <a:pt x="279793" y="60350"/>
                  </a:lnTo>
                  <a:close/>
                </a:path>
                <a:path w="344170" h="146685">
                  <a:moveTo>
                    <a:pt x="279793" y="39319"/>
                  </a:moveTo>
                  <a:lnTo>
                    <a:pt x="263347" y="38417"/>
                  </a:lnTo>
                  <a:lnTo>
                    <a:pt x="263347" y="54864"/>
                  </a:lnTo>
                  <a:lnTo>
                    <a:pt x="279793" y="55778"/>
                  </a:lnTo>
                  <a:lnTo>
                    <a:pt x="279793" y="39319"/>
                  </a:lnTo>
                  <a:close/>
                </a:path>
                <a:path w="344170" h="146685">
                  <a:moveTo>
                    <a:pt x="300824" y="126174"/>
                  </a:moveTo>
                  <a:lnTo>
                    <a:pt x="284353" y="125285"/>
                  </a:lnTo>
                  <a:lnTo>
                    <a:pt x="284353" y="141732"/>
                  </a:lnTo>
                  <a:lnTo>
                    <a:pt x="300824" y="142646"/>
                  </a:lnTo>
                  <a:lnTo>
                    <a:pt x="300824" y="126174"/>
                  </a:lnTo>
                  <a:close/>
                </a:path>
                <a:path w="344170" h="146685">
                  <a:moveTo>
                    <a:pt x="300824" y="105168"/>
                  </a:moveTo>
                  <a:lnTo>
                    <a:pt x="284353" y="104254"/>
                  </a:lnTo>
                  <a:lnTo>
                    <a:pt x="284353" y="119773"/>
                  </a:lnTo>
                  <a:lnTo>
                    <a:pt x="300824" y="121615"/>
                  </a:lnTo>
                  <a:lnTo>
                    <a:pt x="300824" y="105168"/>
                  </a:lnTo>
                  <a:close/>
                </a:path>
                <a:path w="344170" h="146685">
                  <a:moveTo>
                    <a:pt x="300824" y="84137"/>
                  </a:moveTo>
                  <a:lnTo>
                    <a:pt x="284353" y="82296"/>
                  </a:lnTo>
                  <a:lnTo>
                    <a:pt x="284353" y="98767"/>
                  </a:lnTo>
                  <a:lnTo>
                    <a:pt x="300824" y="99682"/>
                  </a:lnTo>
                  <a:lnTo>
                    <a:pt x="300824" y="84137"/>
                  </a:lnTo>
                  <a:close/>
                </a:path>
                <a:path w="344170" h="146685">
                  <a:moveTo>
                    <a:pt x="300824" y="62179"/>
                  </a:moveTo>
                  <a:lnTo>
                    <a:pt x="284353" y="61264"/>
                  </a:lnTo>
                  <a:lnTo>
                    <a:pt x="284353" y="76822"/>
                  </a:lnTo>
                  <a:lnTo>
                    <a:pt x="300824" y="78651"/>
                  </a:lnTo>
                  <a:lnTo>
                    <a:pt x="300824" y="62179"/>
                  </a:lnTo>
                  <a:close/>
                </a:path>
                <a:path w="344170" h="146685">
                  <a:moveTo>
                    <a:pt x="300824" y="41148"/>
                  </a:moveTo>
                  <a:lnTo>
                    <a:pt x="284353" y="39319"/>
                  </a:lnTo>
                  <a:lnTo>
                    <a:pt x="284353" y="55778"/>
                  </a:lnTo>
                  <a:lnTo>
                    <a:pt x="300824" y="56705"/>
                  </a:lnTo>
                  <a:lnTo>
                    <a:pt x="300824" y="41148"/>
                  </a:lnTo>
                  <a:close/>
                </a:path>
                <a:path w="344170" h="146685">
                  <a:moveTo>
                    <a:pt x="322783" y="128930"/>
                  </a:moveTo>
                  <a:lnTo>
                    <a:pt x="306311" y="127101"/>
                  </a:lnTo>
                  <a:lnTo>
                    <a:pt x="306311" y="143560"/>
                  </a:lnTo>
                  <a:lnTo>
                    <a:pt x="322783" y="144487"/>
                  </a:lnTo>
                  <a:lnTo>
                    <a:pt x="322783" y="128930"/>
                  </a:lnTo>
                  <a:close/>
                </a:path>
                <a:path w="344170" h="146685">
                  <a:moveTo>
                    <a:pt x="322783" y="106984"/>
                  </a:moveTo>
                  <a:lnTo>
                    <a:pt x="306311" y="106083"/>
                  </a:lnTo>
                  <a:lnTo>
                    <a:pt x="306311" y="121615"/>
                  </a:lnTo>
                  <a:lnTo>
                    <a:pt x="322783" y="123456"/>
                  </a:lnTo>
                  <a:lnTo>
                    <a:pt x="322783" y="106984"/>
                  </a:lnTo>
                  <a:close/>
                </a:path>
                <a:path w="344170" h="146685">
                  <a:moveTo>
                    <a:pt x="322783" y="85966"/>
                  </a:moveTo>
                  <a:lnTo>
                    <a:pt x="306311" y="84137"/>
                  </a:lnTo>
                  <a:lnTo>
                    <a:pt x="306311" y="100584"/>
                  </a:lnTo>
                  <a:lnTo>
                    <a:pt x="322783" y="101498"/>
                  </a:lnTo>
                  <a:lnTo>
                    <a:pt x="322783" y="85966"/>
                  </a:lnTo>
                  <a:close/>
                </a:path>
                <a:path w="344170" h="146685">
                  <a:moveTo>
                    <a:pt x="322783" y="64020"/>
                  </a:moveTo>
                  <a:lnTo>
                    <a:pt x="306311" y="63106"/>
                  </a:lnTo>
                  <a:lnTo>
                    <a:pt x="306311" y="78651"/>
                  </a:lnTo>
                  <a:lnTo>
                    <a:pt x="322783" y="80467"/>
                  </a:lnTo>
                  <a:lnTo>
                    <a:pt x="322783" y="64020"/>
                  </a:lnTo>
                  <a:close/>
                </a:path>
                <a:path w="344170" h="146685">
                  <a:moveTo>
                    <a:pt x="343789" y="129844"/>
                  </a:moveTo>
                  <a:lnTo>
                    <a:pt x="327342" y="128930"/>
                  </a:lnTo>
                  <a:lnTo>
                    <a:pt x="327342" y="144487"/>
                  </a:lnTo>
                  <a:lnTo>
                    <a:pt x="343789" y="146291"/>
                  </a:lnTo>
                  <a:lnTo>
                    <a:pt x="343789" y="129844"/>
                  </a:lnTo>
                  <a:close/>
                </a:path>
                <a:path w="344170" h="146685">
                  <a:moveTo>
                    <a:pt x="343789" y="107899"/>
                  </a:moveTo>
                  <a:lnTo>
                    <a:pt x="327342" y="107899"/>
                  </a:lnTo>
                  <a:lnTo>
                    <a:pt x="327342" y="123456"/>
                  </a:lnTo>
                  <a:lnTo>
                    <a:pt x="343789" y="124371"/>
                  </a:lnTo>
                  <a:lnTo>
                    <a:pt x="343789" y="107899"/>
                  </a:lnTo>
                  <a:close/>
                </a:path>
                <a:path w="344170" h="146685">
                  <a:moveTo>
                    <a:pt x="343789" y="86868"/>
                  </a:moveTo>
                  <a:lnTo>
                    <a:pt x="327342" y="85966"/>
                  </a:lnTo>
                  <a:lnTo>
                    <a:pt x="327342" y="102412"/>
                  </a:lnTo>
                  <a:lnTo>
                    <a:pt x="343789" y="102412"/>
                  </a:lnTo>
                  <a:lnTo>
                    <a:pt x="343789" y="86868"/>
                  </a:lnTo>
                  <a:close/>
                </a:path>
                <a:path w="344170" h="146685">
                  <a:moveTo>
                    <a:pt x="343789" y="65824"/>
                  </a:moveTo>
                  <a:lnTo>
                    <a:pt x="327342" y="64935"/>
                  </a:lnTo>
                  <a:lnTo>
                    <a:pt x="327342" y="80467"/>
                  </a:lnTo>
                  <a:lnTo>
                    <a:pt x="343789" y="81381"/>
                  </a:lnTo>
                  <a:lnTo>
                    <a:pt x="343789" y="6582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226964" y="2986976"/>
              <a:ext cx="1005840" cy="2964815"/>
            </a:xfrm>
            <a:custGeom>
              <a:avLst/>
              <a:gdLst/>
              <a:ahLst/>
              <a:cxnLst/>
              <a:rect l="l" t="t" r="r" b="b"/>
              <a:pathLst>
                <a:path w="1005839" h="2964815">
                  <a:moveTo>
                    <a:pt x="20116" y="94183"/>
                  </a:moveTo>
                  <a:lnTo>
                    <a:pt x="15557" y="88696"/>
                  </a:lnTo>
                  <a:lnTo>
                    <a:pt x="4572" y="88696"/>
                  </a:lnTo>
                  <a:lnTo>
                    <a:pt x="0" y="94183"/>
                  </a:lnTo>
                  <a:lnTo>
                    <a:pt x="0" y="106972"/>
                  </a:lnTo>
                  <a:lnTo>
                    <a:pt x="4572" y="112471"/>
                  </a:lnTo>
                  <a:lnTo>
                    <a:pt x="10045" y="112471"/>
                  </a:lnTo>
                  <a:lnTo>
                    <a:pt x="15557" y="112471"/>
                  </a:lnTo>
                  <a:lnTo>
                    <a:pt x="20116" y="106972"/>
                  </a:lnTo>
                  <a:lnTo>
                    <a:pt x="20116" y="94183"/>
                  </a:lnTo>
                  <a:close/>
                </a:path>
                <a:path w="1005839" h="2964815">
                  <a:moveTo>
                    <a:pt x="160934" y="82308"/>
                  </a:moveTo>
                  <a:lnTo>
                    <a:pt x="156375" y="77736"/>
                  </a:lnTo>
                  <a:lnTo>
                    <a:pt x="145389" y="77736"/>
                  </a:lnTo>
                  <a:lnTo>
                    <a:pt x="139903" y="82308"/>
                  </a:lnTo>
                  <a:lnTo>
                    <a:pt x="139903" y="95110"/>
                  </a:lnTo>
                  <a:lnTo>
                    <a:pt x="145389" y="99682"/>
                  </a:lnTo>
                  <a:lnTo>
                    <a:pt x="149974" y="99682"/>
                  </a:lnTo>
                  <a:lnTo>
                    <a:pt x="156375" y="99682"/>
                  </a:lnTo>
                  <a:lnTo>
                    <a:pt x="160934" y="95110"/>
                  </a:lnTo>
                  <a:lnTo>
                    <a:pt x="160934" y="82308"/>
                  </a:lnTo>
                  <a:close/>
                </a:path>
                <a:path w="1005839" h="2964815">
                  <a:moveTo>
                    <a:pt x="294436" y="66751"/>
                  </a:moveTo>
                  <a:lnTo>
                    <a:pt x="289877" y="61264"/>
                  </a:lnTo>
                  <a:lnTo>
                    <a:pt x="278879" y="61264"/>
                  </a:lnTo>
                  <a:lnTo>
                    <a:pt x="274320" y="66751"/>
                  </a:lnTo>
                  <a:lnTo>
                    <a:pt x="274320" y="79552"/>
                  </a:lnTo>
                  <a:lnTo>
                    <a:pt x="278879" y="85051"/>
                  </a:lnTo>
                  <a:lnTo>
                    <a:pt x="284391" y="85051"/>
                  </a:lnTo>
                  <a:lnTo>
                    <a:pt x="289877" y="85051"/>
                  </a:lnTo>
                  <a:lnTo>
                    <a:pt x="294436" y="79552"/>
                  </a:lnTo>
                  <a:lnTo>
                    <a:pt x="294436" y="66751"/>
                  </a:lnTo>
                  <a:close/>
                </a:path>
                <a:path w="1005839" h="2964815">
                  <a:moveTo>
                    <a:pt x="598944" y="2916936"/>
                  </a:moveTo>
                  <a:lnTo>
                    <a:pt x="583387" y="2916009"/>
                  </a:lnTo>
                  <a:lnTo>
                    <a:pt x="583387" y="2931566"/>
                  </a:lnTo>
                  <a:lnTo>
                    <a:pt x="598944" y="2933395"/>
                  </a:lnTo>
                  <a:lnTo>
                    <a:pt x="598944" y="2916936"/>
                  </a:lnTo>
                  <a:close/>
                </a:path>
                <a:path w="1005839" h="2964815">
                  <a:moveTo>
                    <a:pt x="619975" y="2917850"/>
                  </a:moveTo>
                  <a:lnTo>
                    <a:pt x="604418" y="2917850"/>
                  </a:lnTo>
                  <a:lnTo>
                    <a:pt x="604418" y="2933395"/>
                  </a:lnTo>
                  <a:lnTo>
                    <a:pt x="619975" y="2934322"/>
                  </a:lnTo>
                  <a:lnTo>
                    <a:pt x="619975" y="2917850"/>
                  </a:lnTo>
                  <a:close/>
                </a:path>
                <a:path w="1005839" h="2964815">
                  <a:moveTo>
                    <a:pt x="641007" y="2919679"/>
                  </a:moveTo>
                  <a:lnTo>
                    <a:pt x="625462" y="2917850"/>
                  </a:lnTo>
                  <a:lnTo>
                    <a:pt x="625462" y="2934322"/>
                  </a:lnTo>
                  <a:lnTo>
                    <a:pt x="641007" y="2935236"/>
                  </a:lnTo>
                  <a:lnTo>
                    <a:pt x="641007" y="2919679"/>
                  </a:lnTo>
                  <a:close/>
                </a:path>
                <a:path w="1005839" h="2964815">
                  <a:moveTo>
                    <a:pt x="662012" y="2921520"/>
                  </a:moveTo>
                  <a:lnTo>
                    <a:pt x="646493" y="2919679"/>
                  </a:lnTo>
                  <a:lnTo>
                    <a:pt x="646493" y="2936125"/>
                  </a:lnTo>
                  <a:lnTo>
                    <a:pt x="662012" y="2937052"/>
                  </a:lnTo>
                  <a:lnTo>
                    <a:pt x="662012" y="2921520"/>
                  </a:lnTo>
                  <a:close/>
                </a:path>
                <a:path w="1005839" h="2964815">
                  <a:moveTo>
                    <a:pt x="683971" y="2922435"/>
                  </a:moveTo>
                  <a:lnTo>
                    <a:pt x="667524" y="2921520"/>
                  </a:lnTo>
                  <a:lnTo>
                    <a:pt x="667524" y="2937967"/>
                  </a:lnTo>
                  <a:lnTo>
                    <a:pt x="683971" y="2938881"/>
                  </a:lnTo>
                  <a:lnTo>
                    <a:pt x="683971" y="2922435"/>
                  </a:lnTo>
                  <a:close/>
                </a:path>
                <a:path w="1005839" h="2964815">
                  <a:moveTo>
                    <a:pt x="693127" y="32918"/>
                  </a:moveTo>
                  <a:lnTo>
                    <a:pt x="688530" y="27432"/>
                  </a:lnTo>
                  <a:lnTo>
                    <a:pt x="677570" y="27432"/>
                  </a:lnTo>
                  <a:lnTo>
                    <a:pt x="673011" y="32918"/>
                  </a:lnTo>
                  <a:lnTo>
                    <a:pt x="673011" y="45720"/>
                  </a:lnTo>
                  <a:lnTo>
                    <a:pt x="677570" y="51219"/>
                  </a:lnTo>
                  <a:lnTo>
                    <a:pt x="683056" y="51219"/>
                  </a:lnTo>
                  <a:lnTo>
                    <a:pt x="688530" y="51219"/>
                  </a:lnTo>
                  <a:lnTo>
                    <a:pt x="693127" y="45720"/>
                  </a:lnTo>
                  <a:lnTo>
                    <a:pt x="693127" y="32918"/>
                  </a:lnTo>
                  <a:close/>
                </a:path>
                <a:path w="1005839" h="2964815">
                  <a:moveTo>
                    <a:pt x="705002" y="2945282"/>
                  </a:moveTo>
                  <a:lnTo>
                    <a:pt x="688530" y="2943453"/>
                  </a:lnTo>
                  <a:lnTo>
                    <a:pt x="688530" y="2959912"/>
                  </a:lnTo>
                  <a:lnTo>
                    <a:pt x="705002" y="2960840"/>
                  </a:lnTo>
                  <a:lnTo>
                    <a:pt x="705002" y="2945282"/>
                  </a:lnTo>
                  <a:close/>
                </a:path>
                <a:path w="1005839" h="2964815">
                  <a:moveTo>
                    <a:pt x="705002" y="2923336"/>
                  </a:moveTo>
                  <a:lnTo>
                    <a:pt x="688530" y="2922435"/>
                  </a:lnTo>
                  <a:lnTo>
                    <a:pt x="688530" y="2938881"/>
                  </a:lnTo>
                  <a:lnTo>
                    <a:pt x="705002" y="2939796"/>
                  </a:lnTo>
                  <a:lnTo>
                    <a:pt x="705002" y="2923336"/>
                  </a:lnTo>
                  <a:close/>
                </a:path>
                <a:path w="1005839" h="2964815">
                  <a:moveTo>
                    <a:pt x="726960" y="2947124"/>
                  </a:moveTo>
                  <a:lnTo>
                    <a:pt x="710488" y="2945282"/>
                  </a:lnTo>
                  <a:lnTo>
                    <a:pt x="710488" y="2961754"/>
                  </a:lnTo>
                  <a:lnTo>
                    <a:pt x="726960" y="2962668"/>
                  </a:lnTo>
                  <a:lnTo>
                    <a:pt x="726960" y="2947124"/>
                  </a:lnTo>
                  <a:close/>
                </a:path>
                <a:path w="1005839" h="2964815">
                  <a:moveTo>
                    <a:pt x="726960" y="2925165"/>
                  </a:moveTo>
                  <a:lnTo>
                    <a:pt x="710488" y="2924251"/>
                  </a:lnTo>
                  <a:lnTo>
                    <a:pt x="710488" y="2939796"/>
                  </a:lnTo>
                  <a:lnTo>
                    <a:pt x="726960" y="2941637"/>
                  </a:lnTo>
                  <a:lnTo>
                    <a:pt x="726960" y="2925165"/>
                  </a:lnTo>
                  <a:close/>
                </a:path>
                <a:path w="1005839" h="2964815">
                  <a:moveTo>
                    <a:pt x="747966" y="2948952"/>
                  </a:moveTo>
                  <a:lnTo>
                    <a:pt x="731520" y="2947124"/>
                  </a:lnTo>
                  <a:lnTo>
                    <a:pt x="731520" y="2963557"/>
                  </a:lnTo>
                  <a:lnTo>
                    <a:pt x="747966" y="2964484"/>
                  </a:lnTo>
                  <a:lnTo>
                    <a:pt x="747966" y="2948952"/>
                  </a:lnTo>
                  <a:close/>
                </a:path>
                <a:path w="1005839" h="2964815">
                  <a:moveTo>
                    <a:pt x="747966" y="2927007"/>
                  </a:moveTo>
                  <a:lnTo>
                    <a:pt x="731520" y="2926080"/>
                  </a:lnTo>
                  <a:lnTo>
                    <a:pt x="731520" y="2941637"/>
                  </a:lnTo>
                  <a:lnTo>
                    <a:pt x="747966" y="2943453"/>
                  </a:lnTo>
                  <a:lnTo>
                    <a:pt x="747966" y="2927007"/>
                  </a:lnTo>
                  <a:close/>
                </a:path>
                <a:path w="1005839" h="2964815">
                  <a:moveTo>
                    <a:pt x="865936" y="18300"/>
                  </a:moveTo>
                  <a:lnTo>
                    <a:pt x="860450" y="12801"/>
                  </a:lnTo>
                  <a:lnTo>
                    <a:pt x="850379" y="12801"/>
                  </a:lnTo>
                  <a:lnTo>
                    <a:pt x="844905" y="18300"/>
                  </a:lnTo>
                  <a:lnTo>
                    <a:pt x="844905" y="30187"/>
                  </a:lnTo>
                  <a:lnTo>
                    <a:pt x="850379" y="35674"/>
                  </a:lnTo>
                  <a:lnTo>
                    <a:pt x="855865" y="35674"/>
                  </a:lnTo>
                  <a:lnTo>
                    <a:pt x="860450" y="35674"/>
                  </a:lnTo>
                  <a:lnTo>
                    <a:pt x="865936" y="30187"/>
                  </a:lnTo>
                  <a:lnTo>
                    <a:pt x="865936" y="18300"/>
                  </a:lnTo>
                  <a:close/>
                </a:path>
                <a:path w="1005839" h="2964815">
                  <a:moveTo>
                    <a:pt x="1005840" y="4584"/>
                  </a:moveTo>
                  <a:lnTo>
                    <a:pt x="1001268" y="0"/>
                  </a:lnTo>
                  <a:lnTo>
                    <a:pt x="990307" y="0"/>
                  </a:lnTo>
                  <a:lnTo>
                    <a:pt x="985723" y="4584"/>
                  </a:lnTo>
                  <a:lnTo>
                    <a:pt x="985723" y="17386"/>
                  </a:lnTo>
                  <a:lnTo>
                    <a:pt x="990307" y="22872"/>
                  </a:lnTo>
                  <a:lnTo>
                    <a:pt x="995794" y="22872"/>
                  </a:lnTo>
                  <a:lnTo>
                    <a:pt x="1001268" y="22872"/>
                  </a:lnTo>
                  <a:lnTo>
                    <a:pt x="1005840" y="17386"/>
                  </a:lnTo>
                  <a:lnTo>
                    <a:pt x="1005840" y="458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694221" y="3603292"/>
              <a:ext cx="0" cy="52705"/>
            </a:xfrm>
            <a:custGeom>
              <a:avLst/>
              <a:gdLst/>
              <a:ahLst/>
              <a:cxnLst/>
              <a:rect l="l" t="t" r="r" b="b"/>
              <a:pathLst>
                <a:path h="52704">
                  <a:moveTo>
                    <a:pt x="0" y="0"/>
                  </a:moveTo>
                  <a:lnTo>
                    <a:pt x="0" y="5210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317831" y="2987890"/>
              <a:ext cx="202565" cy="3110865"/>
            </a:xfrm>
            <a:custGeom>
              <a:avLst/>
              <a:gdLst/>
              <a:ahLst/>
              <a:cxnLst/>
              <a:rect l="l" t="t" r="r" b="b"/>
              <a:pathLst>
                <a:path w="202565" h="3110865">
                  <a:moveTo>
                    <a:pt x="13741" y="3094342"/>
                  </a:moveTo>
                  <a:lnTo>
                    <a:pt x="10985" y="3089745"/>
                  </a:lnTo>
                  <a:lnTo>
                    <a:pt x="6400" y="3089745"/>
                  </a:lnTo>
                  <a:lnTo>
                    <a:pt x="2755" y="3090697"/>
                  </a:lnTo>
                  <a:lnTo>
                    <a:pt x="0" y="3095256"/>
                  </a:lnTo>
                  <a:lnTo>
                    <a:pt x="0" y="3106216"/>
                  </a:lnTo>
                  <a:lnTo>
                    <a:pt x="2755" y="3110814"/>
                  </a:lnTo>
                  <a:lnTo>
                    <a:pt x="6400" y="3110814"/>
                  </a:lnTo>
                  <a:lnTo>
                    <a:pt x="10985" y="3109861"/>
                  </a:lnTo>
                  <a:lnTo>
                    <a:pt x="13741" y="3105302"/>
                  </a:lnTo>
                  <a:lnTo>
                    <a:pt x="13741" y="3094342"/>
                  </a:lnTo>
                  <a:close/>
                </a:path>
                <a:path w="202565" h="3110865">
                  <a:moveTo>
                    <a:pt x="13741" y="4572"/>
                  </a:moveTo>
                  <a:lnTo>
                    <a:pt x="10985" y="0"/>
                  </a:lnTo>
                  <a:lnTo>
                    <a:pt x="2755" y="0"/>
                  </a:lnTo>
                  <a:lnTo>
                    <a:pt x="0" y="4572"/>
                  </a:lnTo>
                  <a:lnTo>
                    <a:pt x="0" y="15557"/>
                  </a:lnTo>
                  <a:lnTo>
                    <a:pt x="2755" y="20116"/>
                  </a:lnTo>
                  <a:lnTo>
                    <a:pt x="6400" y="20116"/>
                  </a:lnTo>
                  <a:lnTo>
                    <a:pt x="10985" y="20116"/>
                  </a:lnTo>
                  <a:lnTo>
                    <a:pt x="13741" y="15557"/>
                  </a:lnTo>
                  <a:lnTo>
                    <a:pt x="13741" y="4572"/>
                  </a:lnTo>
                  <a:close/>
                </a:path>
                <a:path w="202565" h="3110865">
                  <a:moveTo>
                    <a:pt x="61290" y="3078784"/>
                  </a:moveTo>
                  <a:lnTo>
                    <a:pt x="57619" y="3074225"/>
                  </a:lnTo>
                  <a:lnTo>
                    <a:pt x="53975" y="3075140"/>
                  </a:lnTo>
                  <a:lnTo>
                    <a:pt x="50304" y="3075140"/>
                  </a:lnTo>
                  <a:lnTo>
                    <a:pt x="47574" y="3079699"/>
                  </a:lnTo>
                  <a:lnTo>
                    <a:pt x="47574" y="3090697"/>
                  </a:lnTo>
                  <a:lnTo>
                    <a:pt x="50304" y="3095256"/>
                  </a:lnTo>
                  <a:lnTo>
                    <a:pt x="53975" y="3094342"/>
                  </a:lnTo>
                  <a:lnTo>
                    <a:pt x="57619" y="3094342"/>
                  </a:lnTo>
                  <a:lnTo>
                    <a:pt x="61290" y="3089745"/>
                  </a:lnTo>
                  <a:lnTo>
                    <a:pt x="61290" y="3078784"/>
                  </a:lnTo>
                  <a:close/>
                </a:path>
                <a:path w="202565" h="3110865">
                  <a:moveTo>
                    <a:pt x="61290" y="16471"/>
                  </a:moveTo>
                  <a:lnTo>
                    <a:pt x="57619" y="12801"/>
                  </a:lnTo>
                  <a:lnTo>
                    <a:pt x="50304" y="12801"/>
                  </a:lnTo>
                  <a:lnTo>
                    <a:pt x="47574" y="16471"/>
                  </a:lnTo>
                  <a:lnTo>
                    <a:pt x="47574" y="28359"/>
                  </a:lnTo>
                  <a:lnTo>
                    <a:pt x="50304" y="32004"/>
                  </a:lnTo>
                  <a:lnTo>
                    <a:pt x="53975" y="32004"/>
                  </a:lnTo>
                  <a:lnTo>
                    <a:pt x="57619" y="32004"/>
                  </a:lnTo>
                  <a:lnTo>
                    <a:pt x="61290" y="28359"/>
                  </a:lnTo>
                  <a:lnTo>
                    <a:pt x="61290" y="16471"/>
                  </a:lnTo>
                  <a:close/>
                </a:path>
                <a:path w="202565" h="3110865">
                  <a:moveTo>
                    <a:pt x="107899" y="3063227"/>
                  </a:moveTo>
                  <a:lnTo>
                    <a:pt x="105168" y="3058668"/>
                  </a:lnTo>
                  <a:lnTo>
                    <a:pt x="101498" y="3059582"/>
                  </a:lnTo>
                  <a:lnTo>
                    <a:pt x="97853" y="3059582"/>
                  </a:lnTo>
                  <a:lnTo>
                    <a:pt x="94183" y="3064179"/>
                  </a:lnTo>
                  <a:lnTo>
                    <a:pt x="94183" y="3075140"/>
                  </a:lnTo>
                  <a:lnTo>
                    <a:pt x="97853" y="3078784"/>
                  </a:lnTo>
                  <a:lnTo>
                    <a:pt x="105168" y="3078784"/>
                  </a:lnTo>
                  <a:lnTo>
                    <a:pt x="107899" y="3074225"/>
                  </a:lnTo>
                  <a:lnTo>
                    <a:pt x="107899" y="3063227"/>
                  </a:lnTo>
                  <a:close/>
                </a:path>
                <a:path w="202565" h="3110865">
                  <a:moveTo>
                    <a:pt x="107899" y="29273"/>
                  </a:moveTo>
                  <a:lnTo>
                    <a:pt x="105168" y="24701"/>
                  </a:lnTo>
                  <a:lnTo>
                    <a:pt x="97853" y="24701"/>
                  </a:lnTo>
                  <a:lnTo>
                    <a:pt x="94183" y="29273"/>
                  </a:lnTo>
                  <a:lnTo>
                    <a:pt x="94183" y="40246"/>
                  </a:lnTo>
                  <a:lnTo>
                    <a:pt x="97853" y="44818"/>
                  </a:lnTo>
                  <a:lnTo>
                    <a:pt x="101498" y="44818"/>
                  </a:lnTo>
                  <a:lnTo>
                    <a:pt x="105168" y="44818"/>
                  </a:lnTo>
                  <a:lnTo>
                    <a:pt x="107899" y="40246"/>
                  </a:lnTo>
                  <a:lnTo>
                    <a:pt x="107899" y="29273"/>
                  </a:lnTo>
                  <a:close/>
                </a:path>
                <a:path w="202565" h="3110865">
                  <a:moveTo>
                    <a:pt x="154559" y="3047708"/>
                  </a:moveTo>
                  <a:lnTo>
                    <a:pt x="151803" y="3044037"/>
                  </a:lnTo>
                  <a:lnTo>
                    <a:pt x="148158" y="3044037"/>
                  </a:lnTo>
                  <a:lnTo>
                    <a:pt x="145402" y="3044037"/>
                  </a:lnTo>
                  <a:lnTo>
                    <a:pt x="141757" y="3048622"/>
                  </a:lnTo>
                  <a:lnTo>
                    <a:pt x="141757" y="3059582"/>
                  </a:lnTo>
                  <a:lnTo>
                    <a:pt x="145402" y="3063227"/>
                  </a:lnTo>
                  <a:lnTo>
                    <a:pt x="151803" y="3063227"/>
                  </a:lnTo>
                  <a:lnTo>
                    <a:pt x="154559" y="3057753"/>
                  </a:lnTo>
                  <a:lnTo>
                    <a:pt x="154559" y="3047708"/>
                  </a:lnTo>
                  <a:close/>
                </a:path>
                <a:path w="202565" h="3110865">
                  <a:moveTo>
                    <a:pt x="154559" y="41160"/>
                  </a:moveTo>
                  <a:lnTo>
                    <a:pt x="151803" y="37503"/>
                  </a:lnTo>
                  <a:lnTo>
                    <a:pt x="145402" y="37503"/>
                  </a:lnTo>
                  <a:lnTo>
                    <a:pt x="141757" y="41160"/>
                  </a:lnTo>
                  <a:lnTo>
                    <a:pt x="141757" y="52133"/>
                  </a:lnTo>
                  <a:lnTo>
                    <a:pt x="145402" y="55791"/>
                  </a:lnTo>
                  <a:lnTo>
                    <a:pt x="148158" y="55791"/>
                  </a:lnTo>
                  <a:lnTo>
                    <a:pt x="151803" y="55791"/>
                  </a:lnTo>
                  <a:lnTo>
                    <a:pt x="154559" y="52133"/>
                  </a:lnTo>
                  <a:lnTo>
                    <a:pt x="154559" y="41160"/>
                  </a:lnTo>
                  <a:close/>
                </a:path>
                <a:path w="202565" h="3110865">
                  <a:moveTo>
                    <a:pt x="202082" y="3032150"/>
                  </a:moveTo>
                  <a:lnTo>
                    <a:pt x="199351" y="3028505"/>
                  </a:lnTo>
                  <a:lnTo>
                    <a:pt x="195681" y="3028505"/>
                  </a:lnTo>
                  <a:lnTo>
                    <a:pt x="192951" y="3029394"/>
                  </a:lnTo>
                  <a:lnTo>
                    <a:pt x="189280" y="3033064"/>
                  </a:lnTo>
                  <a:lnTo>
                    <a:pt x="189280" y="3043110"/>
                  </a:lnTo>
                  <a:lnTo>
                    <a:pt x="192951" y="3047708"/>
                  </a:lnTo>
                  <a:lnTo>
                    <a:pt x="199351" y="3047708"/>
                  </a:lnTo>
                  <a:lnTo>
                    <a:pt x="202082" y="3042221"/>
                  </a:lnTo>
                  <a:lnTo>
                    <a:pt x="202082" y="3032150"/>
                  </a:lnTo>
                  <a:close/>
                </a:path>
                <a:path w="202565" h="3110865">
                  <a:moveTo>
                    <a:pt x="202082" y="53949"/>
                  </a:moveTo>
                  <a:lnTo>
                    <a:pt x="199351" y="50304"/>
                  </a:lnTo>
                  <a:lnTo>
                    <a:pt x="192951" y="50304"/>
                  </a:lnTo>
                  <a:lnTo>
                    <a:pt x="189280" y="53949"/>
                  </a:lnTo>
                  <a:lnTo>
                    <a:pt x="189280" y="64020"/>
                  </a:lnTo>
                  <a:lnTo>
                    <a:pt x="192951" y="67665"/>
                  </a:lnTo>
                  <a:lnTo>
                    <a:pt x="195681" y="67665"/>
                  </a:lnTo>
                  <a:lnTo>
                    <a:pt x="199351" y="67665"/>
                  </a:lnTo>
                  <a:lnTo>
                    <a:pt x="202082" y="64020"/>
                  </a:lnTo>
                  <a:lnTo>
                    <a:pt x="202082" y="5394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424499" y="3242087"/>
              <a:ext cx="579755" cy="2650490"/>
            </a:xfrm>
            <a:custGeom>
              <a:avLst/>
              <a:gdLst/>
              <a:ahLst/>
              <a:cxnLst/>
              <a:rect l="l" t="t" r="r" b="b"/>
              <a:pathLst>
                <a:path w="579754" h="2650490">
                  <a:moveTo>
                    <a:pt x="18287" y="0"/>
                  </a:moveTo>
                  <a:lnTo>
                    <a:pt x="18287" y="2605138"/>
                  </a:lnTo>
                  <a:lnTo>
                    <a:pt x="0" y="2612453"/>
                  </a:lnTo>
                  <a:lnTo>
                    <a:pt x="579716" y="2649931"/>
                  </a:lnTo>
                </a:path>
                <a:path w="579754" h="2650490">
                  <a:moveTo>
                    <a:pt x="19202" y="463600"/>
                  </a:moveTo>
                  <a:lnTo>
                    <a:pt x="579716" y="43435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444615" y="5334237"/>
              <a:ext cx="556895" cy="22225"/>
            </a:xfrm>
            <a:custGeom>
              <a:avLst/>
              <a:gdLst/>
              <a:ahLst/>
              <a:cxnLst/>
              <a:rect l="l" t="t" r="r" b="b"/>
              <a:pathLst>
                <a:path w="556895" h="22225">
                  <a:moveTo>
                    <a:pt x="556844" y="21958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9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1649" y="3806732"/>
              <a:ext cx="132562" cy="96926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43802" y="4116718"/>
              <a:ext cx="132600" cy="94170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5513183" y="4387844"/>
              <a:ext cx="102870" cy="57785"/>
            </a:xfrm>
            <a:custGeom>
              <a:avLst/>
              <a:gdLst/>
              <a:ahLst/>
              <a:cxnLst/>
              <a:rect l="l" t="t" r="r" b="b"/>
              <a:pathLst>
                <a:path w="102870" h="57785">
                  <a:moveTo>
                    <a:pt x="96012" y="56680"/>
                  </a:moveTo>
                  <a:lnTo>
                    <a:pt x="98742" y="56680"/>
                  </a:lnTo>
                  <a:lnTo>
                    <a:pt x="102412" y="53022"/>
                  </a:lnTo>
                  <a:lnTo>
                    <a:pt x="102412" y="49352"/>
                  </a:lnTo>
                  <a:lnTo>
                    <a:pt x="101498" y="7315"/>
                  </a:lnTo>
                  <a:lnTo>
                    <a:pt x="101498" y="3644"/>
                  </a:lnTo>
                  <a:lnTo>
                    <a:pt x="98742" y="0"/>
                  </a:lnTo>
                  <a:lnTo>
                    <a:pt x="95097" y="914"/>
                  </a:lnTo>
                  <a:lnTo>
                    <a:pt x="5499" y="914"/>
                  </a:lnTo>
                  <a:lnTo>
                    <a:pt x="1828" y="914"/>
                  </a:lnTo>
                  <a:lnTo>
                    <a:pt x="0" y="4559"/>
                  </a:lnTo>
                  <a:lnTo>
                    <a:pt x="0" y="8229"/>
                  </a:lnTo>
                  <a:lnTo>
                    <a:pt x="0" y="50279"/>
                  </a:lnTo>
                  <a:lnTo>
                    <a:pt x="0" y="53949"/>
                  </a:lnTo>
                  <a:lnTo>
                    <a:pt x="2743" y="57594"/>
                  </a:lnTo>
                  <a:lnTo>
                    <a:pt x="5499" y="56680"/>
                  </a:lnTo>
                  <a:lnTo>
                    <a:pt x="96012" y="56680"/>
                  </a:lnTo>
                  <a:close/>
                </a:path>
                <a:path w="102870" h="57785">
                  <a:moveTo>
                    <a:pt x="91452" y="10960"/>
                  </a:moveTo>
                  <a:lnTo>
                    <a:pt x="10071" y="10960"/>
                  </a:lnTo>
                  <a:lnTo>
                    <a:pt x="10071" y="47548"/>
                  </a:lnTo>
                  <a:lnTo>
                    <a:pt x="91452" y="47548"/>
                  </a:lnTo>
                  <a:lnTo>
                    <a:pt x="91452" y="1096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544286" y="4408881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10">
                  <a:moveTo>
                    <a:pt x="42037" y="0"/>
                  </a:moveTo>
                  <a:lnTo>
                    <a:pt x="0" y="0"/>
                  </a:lnTo>
                  <a:lnTo>
                    <a:pt x="0" y="16446"/>
                  </a:lnTo>
                  <a:lnTo>
                    <a:pt x="42037" y="16446"/>
                  </a:lnTo>
                  <a:lnTo>
                    <a:pt x="420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552489" y="4406121"/>
              <a:ext cx="13335" cy="20320"/>
            </a:xfrm>
            <a:custGeom>
              <a:avLst/>
              <a:gdLst/>
              <a:ahLst/>
              <a:cxnLst/>
              <a:rect l="l" t="t" r="r" b="b"/>
              <a:pathLst>
                <a:path w="13335" h="20320">
                  <a:moveTo>
                    <a:pt x="0" y="0"/>
                  </a:moveTo>
                  <a:lnTo>
                    <a:pt x="0" y="20116"/>
                  </a:lnTo>
                </a:path>
                <a:path w="13335" h="20320">
                  <a:moveTo>
                    <a:pt x="12827" y="0"/>
                  </a:moveTo>
                  <a:lnTo>
                    <a:pt x="12827" y="20116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513183" y="4598158"/>
              <a:ext cx="101600" cy="55244"/>
            </a:xfrm>
            <a:custGeom>
              <a:avLst/>
              <a:gdLst/>
              <a:ahLst/>
              <a:cxnLst/>
              <a:rect l="l" t="t" r="r" b="b"/>
              <a:pathLst>
                <a:path w="101600" h="55245">
                  <a:moveTo>
                    <a:pt x="94183" y="54851"/>
                  </a:moveTo>
                  <a:lnTo>
                    <a:pt x="98742" y="54851"/>
                  </a:lnTo>
                  <a:lnTo>
                    <a:pt x="101498" y="51193"/>
                  </a:lnTo>
                  <a:lnTo>
                    <a:pt x="101498" y="47523"/>
                  </a:lnTo>
                  <a:lnTo>
                    <a:pt x="101498" y="7289"/>
                  </a:lnTo>
                  <a:lnTo>
                    <a:pt x="101498" y="3644"/>
                  </a:lnTo>
                  <a:lnTo>
                    <a:pt x="98742" y="0"/>
                  </a:lnTo>
                  <a:lnTo>
                    <a:pt x="94183" y="0"/>
                  </a:lnTo>
                  <a:lnTo>
                    <a:pt x="5499" y="0"/>
                  </a:lnTo>
                  <a:lnTo>
                    <a:pt x="1828" y="0"/>
                  </a:lnTo>
                  <a:lnTo>
                    <a:pt x="0" y="3644"/>
                  </a:lnTo>
                  <a:lnTo>
                    <a:pt x="0" y="7289"/>
                  </a:lnTo>
                  <a:lnTo>
                    <a:pt x="0" y="47523"/>
                  </a:lnTo>
                  <a:lnTo>
                    <a:pt x="0" y="51193"/>
                  </a:lnTo>
                  <a:lnTo>
                    <a:pt x="1828" y="54851"/>
                  </a:lnTo>
                  <a:lnTo>
                    <a:pt x="5499" y="54851"/>
                  </a:lnTo>
                  <a:lnTo>
                    <a:pt x="94183" y="54851"/>
                  </a:lnTo>
                  <a:close/>
                </a:path>
                <a:path w="101600" h="55245">
                  <a:moveTo>
                    <a:pt x="90538" y="10045"/>
                  </a:moveTo>
                  <a:lnTo>
                    <a:pt x="10071" y="10045"/>
                  </a:lnTo>
                  <a:lnTo>
                    <a:pt x="10071" y="45720"/>
                  </a:lnTo>
                  <a:lnTo>
                    <a:pt x="90538" y="45720"/>
                  </a:lnTo>
                  <a:lnTo>
                    <a:pt x="90538" y="100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544286" y="4617364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10">
                  <a:moveTo>
                    <a:pt x="42037" y="0"/>
                  </a:moveTo>
                  <a:lnTo>
                    <a:pt x="0" y="0"/>
                  </a:lnTo>
                  <a:lnTo>
                    <a:pt x="0" y="16446"/>
                  </a:lnTo>
                  <a:lnTo>
                    <a:pt x="42037" y="16446"/>
                  </a:lnTo>
                  <a:lnTo>
                    <a:pt x="420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552489" y="4614604"/>
              <a:ext cx="13335" cy="20320"/>
            </a:xfrm>
            <a:custGeom>
              <a:avLst/>
              <a:gdLst/>
              <a:ahLst/>
              <a:cxnLst/>
              <a:rect l="l" t="t" r="r" b="b"/>
              <a:pathLst>
                <a:path w="13335" h="20320">
                  <a:moveTo>
                    <a:pt x="0" y="0"/>
                  </a:moveTo>
                  <a:lnTo>
                    <a:pt x="0" y="20116"/>
                  </a:lnTo>
                </a:path>
                <a:path w="13335" h="20320">
                  <a:moveTo>
                    <a:pt x="12827" y="0"/>
                  </a:moveTo>
                  <a:lnTo>
                    <a:pt x="12827" y="20116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513183" y="4806641"/>
              <a:ext cx="102870" cy="57150"/>
            </a:xfrm>
            <a:custGeom>
              <a:avLst/>
              <a:gdLst/>
              <a:ahLst/>
              <a:cxnLst/>
              <a:rect l="l" t="t" r="r" b="b"/>
              <a:pathLst>
                <a:path w="102870" h="57150">
                  <a:moveTo>
                    <a:pt x="95097" y="56680"/>
                  </a:moveTo>
                  <a:lnTo>
                    <a:pt x="98742" y="56680"/>
                  </a:lnTo>
                  <a:lnTo>
                    <a:pt x="101498" y="53035"/>
                  </a:lnTo>
                  <a:lnTo>
                    <a:pt x="101498" y="49364"/>
                  </a:lnTo>
                  <a:lnTo>
                    <a:pt x="102412" y="8216"/>
                  </a:lnTo>
                  <a:lnTo>
                    <a:pt x="102412" y="4572"/>
                  </a:lnTo>
                  <a:lnTo>
                    <a:pt x="98742" y="889"/>
                  </a:lnTo>
                  <a:lnTo>
                    <a:pt x="96012" y="889"/>
                  </a:lnTo>
                  <a:lnTo>
                    <a:pt x="5499" y="0"/>
                  </a:lnTo>
                  <a:lnTo>
                    <a:pt x="2743" y="0"/>
                  </a:lnTo>
                  <a:lnTo>
                    <a:pt x="0" y="3644"/>
                  </a:lnTo>
                  <a:lnTo>
                    <a:pt x="0" y="7289"/>
                  </a:lnTo>
                  <a:lnTo>
                    <a:pt x="0" y="48450"/>
                  </a:lnTo>
                  <a:lnTo>
                    <a:pt x="0" y="52120"/>
                  </a:lnTo>
                  <a:lnTo>
                    <a:pt x="1828" y="55765"/>
                  </a:lnTo>
                  <a:lnTo>
                    <a:pt x="5499" y="55765"/>
                  </a:lnTo>
                  <a:lnTo>
                    <a:pt x="95097" y="56680"/>
                  </a:lnTo>
                  <a:close/>
                </a:path>
                <a:path w="102870" h="57150">
                  <a:moveTo>
                    <a:pt x="91452" y="47523"/>
                  </a:moveTo>
                  <a:lnTo>
                    <a:pt x="91452" y="10045"/>
                  </a:lnTo>
                  <a:lnTo>
                    <a:pt x="10071" y="10045"/>
                  </a:lnTo>
                  <a:lnTo>
                    <a:pt x="10071" y="46634"/>
                  </a:lnTo>
                  <a:lnTo>
                    <a:pt x="91452" y="4752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544285" y="4826756"/>
              <a:ext cx="42545" cy="17780"/>
            </a:xfrm>
            <a:custGeom>
              <a:avLst/>
              <a:gdLst/>
              <a:ahLst/>
              <a:cxnLst/>
              <a:rect l="l" t="t" r="r" b="b"/>
              <a:pathLst>
                <a:path w="42545" h="17779">
                  <a:moveTo>
                    <a:pt x="0" y="0"/>
                  </a:moveTo>
                  <a:lnTo>
                    <a:pt x="0" y="16446"/>
                  </a:lnTo>
                  <a:lnTo>
                    <a:pt x="42037" y="17360"/>
                  </a:lnTo>
                  <a:lnTo>
                    <a:pt x="42037" y="8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552489" y="4824928"/>
              <a:ext cx="13335" cy="19685"/>
            </a:xfrm>
            <a:custGeom>
              <a:avLst/>
              <a:gdLst/>
              <a:ahLst/>
              <a:cxnLst/>
              <a:rect l="l" t="t" r="r" b="b"/>
              <a:pathLst>
                <a:path w="13335" h="19685">
                  <a:moveTo>
                    <a:pt x="0" y="0"/>
                  </a:moveTo>
                  <a:lnTo>
                    <a:pt x="0" y="19189"/>
                  </a:lnTo>
                </a:path>
                <a:path w="13335" h="19685">
                  <a:moveTo>
                    <a:pt x="12827" y="0"/>
                  </a:moveTo>
                  <a:lnTo>
                    <a:pt x="12827" y="19189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825920" y="4386917"/>
              <a:ext cx="102870" cy="55880"/>
            </a:xfrm>
            <a:custGeom>
              <a:avLst/>
              <a:gdLst/>
              <a:ahLst/>
              <a:cxnLst/>
              <a:rect l="l" t="t" r="r" b="b"/>
              <a:pathLst>
                <a:path w="102870" h="55879">
                  <a:moveTo>
                    <a:pt x="5473" y="55791"/>
                  </a:moveTo>
                  <a:lnTo>
                    <a:pt x="1803" y="55791"/>
                  </a:lnTo>
                  <a:lnTo>
                    <a:pt x="0" y="53035"/>
                  </a:lnTo>
                  <a:lnTo>
                    <a:pt x="0" y="48475"/>
                  </a:lnTo>
                  <a:lnTo>
                    <a:pt x="0" y="6400"/>
                  </a:lnTo>
                  <a:lnTo>
                    <a:pt x="0" y="2755"/>
                  </a:lnTo>
                  <a:lnTo>
                    <a:pt x="1803" y="0"/>
                  </a:lnTo>
                  <a:lnTo>
                    <a:pt x="5473" y="0"/>
                  </a:lnTo>
                  <a:lnTo>
                    <a:pt x="95097" y="927"/>
                  </a:lnTo>
                  <a:lnTo>
                    <a:pt x="99656" y="927"/>
                  </a:lnTo>
                  <a:lnTo>
                    <a:pt x="102412" y="3644"/>
                  </a:lnTo>
                  <a:lnTo>
                    <a:pt x="102412" y="7327"/>
                  </a:lnTo>
                  <a:lnTo>
                    <a:pt x="102412" y="48475"/>
                  </a:lnTo>
                  <a:lnTo>
                    <a:pt x="102412" y="53035"/>
                  </a:lnTo>
                  <a:lnTo>
                    <a:pt x="99656" y="55791"/>
                  </a:lnTo>
                  <a:lnTo>
                    <a:pt x="95097" y="55791"/>
                  </a:lnTo>
                  <a:lnTo>
                    <a:pt x="5473" y="55791"/>
                  </a:lnTo>
                  <a:close/>
                </a:path>
                <a:path w="102870" h="55879">
                  <a:moveTo>
                    <a:pt x="10045" y="10045"/>
                  </a:moveTo>
                  <a:lnTo>
                    <a:pt x="91427" y="10045"/>
                  </a:lnTo>
                  <a:lnTo>
                    <a:pt x="91427" y="46634"/>
                  </a:lnTo>
                  <a:lnTo>
                    <a:pt x="10045" y="46634"/>
                  </a:lnTo>
                  <a:lnTo>
                    <a:pt x="10045" y="100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855157" y="4407039"/>
              <a:ext cx="41275" cy="17780"/>
            </a:xfrm>
            <a:custGeom>
              <a:avLst/>
              <a:gdLst/>
              <a:ahLst/>
              <a:cxnLst/>
              <a:rect l="l" t="t" r="r" b="b"/>
              <a:pathLst>
                <a:path w="41275" h="17779">
                  <a:moveTo>
                    <a:pt x="41160" y="0"/>
                  </a:moveTo>
                  <a:lnTo>
                    <a:pt x="0" y="0"/>
                  </a:lnTo>
                  <a:lnTo>
                    <a:pt x="0" y="17373"/>
                  </a:lnTo>
                  <a:lnTo>
                    <a:pt x="41160" y="17373"/>
                  </a:lnTo>
                  <a:lnTo>
                    <a:pt x="4116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5875272" y="4404292"/>
              <a:ext cx="13970" cy="20320"/>
            </a:xfrm>
            <a:custGeom>
              <a:avLst/>
              <a:gdLst/>
              <a:ahLst/>
              <a:cxnLst/>
              <a:rect l="l" t="t" r="r" b="b"/>
              <a:pathLst>
                <a:path w="13970" h="20320">
                  <a:moveTo>
                    <a:pt x="13715" y="0"/>
                  </a:moveTo>
                  <a:lnTo>
                    <a:pt x="13715" y="20116"/>
                  </a:lnTo>
                </a:path>
                <a:path w="13970" h="20320">
                  <a:moveTo>
                    <a:pt x="0" y="0"/>
                  </a:moveTo>
                  <a:lnTo>
                    <a:pt x="0" y="20116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5825920" y="4597243"/>
              <a:ext cx="102870" cy="57785"/>
            </a:xfrm>
            <a:custGeom>
              <a:avLst/>
              <a:gdLst/>
              <a:ahLst/>
              <a:cxnLst/>
              <a:rect l="l" t="t" r="r" b="b"/>
              <a:pathLst>
                <a:path w="102870" h="57785">
                  <a:moveTo>
                    <a:pt x="5473" y="55765"/>
                  </a:moveTo>
                  <a:lnTo>
                    <a:pt x="1803" y="55765"/>
                  </a:lnTo>
                  <a:lnTo>
                    <a:pt x="0" y="52108"/>
                  </a:lnTo>
                  <a:lnTo>
                    <a:pt x="0" y="48437"/>
                  </a:lnTo>
                  <a:lnTo>
                    <a:pt x="0" y="7315"/>
                  </a:lnTo>
                  <a:lnTo>
                    <a:pt x="0" y="3644"/>
                  </a:lnTo>
                  <a:lnTo>
                    <a:pt x="1803" y="0"/>
                  </a:lnTo>
                  <a:lnTo>
                    <a:pt x="5473" y="914"/>
                  </a:lnTo>
                  <a:lnTo>
                    <a:pt x="95097" y="1803"/>
                  </a:lnTo>
                  <a:lnTo>
                    <a:pt x="99656" y="1803"/>
                  </a:lnTo>
                  <a:lnTo>
                    <a:pt x="102412" y="5486"/>
                  </a:lnTo>
                  <a:lnTo>
                    <a:pt x="102412" y="9131"/>
                  </a:lnTo>
                  <a:lnTo>
                    <a:pt x="102412" y="50279"/>
                  </a:lnTo>
                  <a:lnTo>
                    <a:pt x="102412" y="53949"/>
                  </a:lnTo>
                  <a:lnTo>
                    <a:pt x="99656" y="57594"/>
                  </a:lnTo>
                  <a:lnTo>
                    <a:pt x="95097" y="57594"/>
                  </a:lnTo>
                  <a:lnTo>
                    <a:pt x="5473" y="55765"/>
                  </a:lnTo>
                  <a:close/>
                </a:path>
                <a:path w="102870" h="57785">
                  <a:moveTo>
                    <a:pt x="10045" y="46634"/>
                  </a:moveTo>
                  <a:lnTo>
                    <a:pt x="10045" y="10960"/>
                  </a:lnTo>
                  <a:lnTo>
                    <a:pt x="91427" y="10960"/>
                  </a:lnTo>
                  <a:lnTo>
                    <a:pt x="91427" y="47548"/>
                  </a:lnTo>
                  <a:lnTo>
                    <a:pt x="10045" y="4663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5855156" y="4617360"/>
              <a:ext cx="41275" cy="17780"/>
            </a:xfrm>
            <a:custGeom>
              <a:avLst/>
              <a:gdLst/>
              <a:ahLst/>
              <a:cxnLst/>
              <a:rect l="l" t="t" r="r" b="b"/>
              <a:pathLst>
                <a:path w="41275" h="17779">
                  <a:moveTo>
                    <a:pt x="0" y="0"/>
                  </a:moveTo>
                  <a:lnTo>
                    <a:pt x="0" y="17360"/>
                  </a:lnTo>
                  <a:lnTo>
                    <a:pt x="41160" y="17360"/>
                  </a:lnTo>
                  <a:lnTo>
                    <a:pt x="41160" y="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875272" y="4615517"/>
              <a:ext cx="13970" cy="20320"/>
            </a:xfrm>
            <a:custGeom>
              <a:avLst/>
              <a:gdLst/>
              <a:ahLst/>
              <a:cxnLst/>
              <a:rect l="l" t="t" r="r" b="b"/>
              <a:pathLst>
                <a:path w="13970" h="20320">
                  <a:moveTo>
                    <a:pt x="13715" y="0"/>
                  </a:moveTo>
                  <a:lnTo>
                    <a:pt x="13715" y="20116"/>
                  </a:lnTo>
                </a:path>
                <a:path w="13970" h="20320">
                  <a:moveTo>
                    <a:pt x="0" y="0"/>
                  </a:moveTo>
                  <a:lnTo>
                    <a:pt x="0" y="20116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5825920" y="4810286"/>
              <a:ext cx="102870" cy="57150"/>
            </a:xfrm>
            <a:custGeom>
              <a:avLst/>
              <a:gdLst/>
              <a:ahLst/>
              <a:cxnLst/>
              <a:rect l="l" t="t" r="r" b="b"/>
              <a:pathLst>
                <a:path w="102870" h="57150">
                  <a:moveTo>
                    <a:pt x="5473" y="55791"/>
                  </a:moveTo>
                  <a:lnTo>
                    <a:pt x="1803" y="55791"/>
                  </a:lnTo>
                  <a:lnTo>
                    <a:pt x="0" y="52120"/>
                  </a:lnTo>
                  <a:lnTo>
                    <a:pt x="0" y="48475"/>
                  </a:lnTo>
                  <a:lnTo>
                    <a:pt x="0" y="6400"/>
                  </a:lnTo>
                  <a:lnTo>
                    <a:pt x="0" y="2755"/>
                  </a:lnTo>
                  <a:lnTo>
                    <a:pt x="1803" y="0"/>
                  </a:lnTo>
                  <a:lnTo>
                    <a:pt x="5473" y="0"/>
                  </a:lnTo>
                  <a:lnTo>
                    <a:pt x="95097" y="1841"/>
                  </a:lnTo>
                  <a:lnTo>
                    <a:pt x="99656" y="1841"/>
                  </a:lnTo>
                  <a:lnTo>
                    <a:pt x="102412" y="4571"/>
                  </a:lnTo>
                  <a:lnTo>
                    <a:pt x="102412" y="8242"/>
                  </a:lnTo>
                  <a:lnTo>
                    <a:pt x="102412" y="50304"/>
                  </a:lnTo>
                  <a:lnTo>
                    <a:pt x="102412" y="53949"/>
                  </a:lnTo>
                  <a:lnTo>
                    <a:pt x="99656" y="56705"/>
                  </a:lnTo>
                  <a:lnTo>
                    <a:pt x="95097" y="56705"/>
                  </a:lnTo>
                  <a:lnTo>
                    <a:pt x="5473" y="55791"/>
                  </a:lnTo>
                  <a:close/>
                </a:path>
                <a:path w="102870" h="57150">
                  <a:moveTo>
                    <a:pt x="10045" y="45719"/>
                  </a:moveTo>
                  <a:lnTo>
                    <a:pt x="10045" y="9156"/>
                  </a:lnTo>
                  <a:lnTo>
                    <a:pt x="91427" y="10972"/>
                  </a:lnTo>
                  <a:lnTo>
                    <a:pt x="91427" y="47548"/>
                  </a:lnTo>
                  <a:lnTo>
                    <a:pt x="10045" y="457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855156" y="4830401"/>
              <a:ext cx="41275" cy="18415"/>
            </a:xfrm>
            <a:custGeom>
              <a:avLst/>
              <a:gdLst/>
              <a:ahLst/>
              <a:cxnLst/>
              <a:rect l="l" t="t" r="r" b="b"/>
              <a:pathLst>
                <a:path w="41275" h="18414">
                  <a:moveTo>
                    <a:pt x="0" y="0"/>
                  </a:moveTo>
                  <a:lnTo>
                    <a:pt x="0" y="17360"/>
                  </a:lnTo>
                  <a:lnTo>
                    <a:pt x="41160" y="18288"/>
                  </a:lnTo>
                  <a:lnTo>
                    <a:pt x="41160" y="9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875272" y="4827645"/>
              <a:ext cx="13970" cy="21590"/>
            </a:xfrm>
            <a:custGeom>
              <a:avLst/>
              <a:gdLst/>
              <a:ahLst/>
              <a:cxnLst/>
              <a:rect l="l" t="t" r="r" b="b"/>
              <a:pathLst>
                <a:path w="13970" h="21589">
                  <a:moveTo>
                    <a:pt x="13715" y="927"/>
                  </a:moveTo>
                  <a:lnTo>
                    <a:pt x="13715" y="21043"/>
                  </a:lnTo>
                </a:path>
                <a:path w="13970" h="21589">
                  <a:moveTo>
                    <a:pt x="0" y="0"/>
                  </a:moveTo>
                  <a:lnTo>
                    <a:pt x="0" y="21043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548844" y="4985862"/>
              <a:ext cx="73660" cy="31115"/>
            </a:xfrm>
            <a:custGeom>
              <a:avLst/>
              <a:gdLst/>
              <a:ahLst/>
              <a:cxnLst/>
              <a:rect l="l" t="t" r="r" b="b"/>
              <a:pathLst>
                <a:path w="73660" h="31114">
                  <a:moveTo>
                    <a:pt x="0" y="0"/>
                  </a:moveTo>
                  <a:lnTo>
                    <a:pt x="0" y="30162"/>
                  </a:lnTo>
                  <a:lnTo>
                    <a:pt x="73151" y="31076"/>
                  </a:lnTo>
                  <a:lnTo>
                    <a:pt x="73151" y="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563487" y="4982180"/>
              <a:ext cx="0" cy="34925"/>
            </a:xfrm>
            <a:custGeom>
              <a:avLst/>
              <a:gdLst/>
              <a:ahLst/>
              <a:cxnLst/>
              <a:rect l="l" t="t" r="r" b="b"/>
              <a:pathLst>
                <a:path h="34925">
                  <a:moveTo>
                    <a:pt x="0" y="0"/>
                  </a:moveTo>
                  <a:lnTo>
                    <a:pt x="0" y="34759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585433" y="4982180"/>
              <a:ext cx="1270" cy="34925"/>
            </a:xfrm>
            <a:custGeom>
              <a:avLst/>
              <a:gdLst/>
              <a:ahLst/>
              <a:cxnLst/>
              <a:rect l="l" t="t" r="r" b="b"/>
              <a:pathLst>
                <a:path w="1270" h="34925">
                  <a:moveTo>
                    <a:pt x="444" y="-2286"/>
                  </a:moveTo>
                  <a:lnTo>
                    <a:pt x="444" y="37045"/>
                  </a:lnTo>
                </a:path>
              </a:pathLst>
            </a:custGeom>
            <a:ln w="546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548844" y="5118439"/>
              <a:ext cx="73660" cy="33020"/>
            </a:xfrm>
            <a:custGeom>
              <a:avLst/>
              <a:gdLst/>
              <a:ahLst/>
              <a:cxnLst/>
              <a:rect l="l" t="t" r="r" b="b"/>
              <a:pathLst>
                <a:path w="73660" h="33020">
                  <a:moveTo>
                    <a:pt x="0" y="0"/>
                  </a:moveTo>
                  <a:lnTo>
                    <a:pt x="0" y="29273"/>
                  </a:lnTo>
                  <a:lnTo>
                    <a:pt x="73151" y="32918"/>
                  </a:lnTo>
                  <a:lnTo>
                    <a:pt x="73151" y="18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563487" y="5114794"/>
              <a:ext cx="0" cy="34925"/>
            </a:xfrm>
            <a:custGeom>
              <a:avLst/>
              <a:gdLst/>
              <a:ahLst/>
              <a:cxnLst/>
              <a:rect l="l" t="t" r="r" b="b"/>
              <a:pathLst>
                <a:path h="34925">
                  <a:moveTo>
                    <a:pt x="0" y="0"/>
                  </a:moveTo>
                  <a:lnTo>
                    <a:pt x="0" y="34747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585433" y="5115708"/>
              <a:ext cx="1270" cy="34925"/>
            </a:xfrm>
            <a:custGeom>
              <a:avLst/>
              <a:gdLst/>
              <a:ahLst/>
              <a:cxnLst/>
              <a:rect l="l" t="t" r="r" b="b"/>
              <a:pathLst>
                <a:path w="1270" h="34925">
                  <a:moveTo>
                    <a:pt x="444" y="-2286"/>
                  </a:moveTo>
                  <a:lnTo>
                    <a:pt x="444" y="37007"/>
                  </a:lnTo>
                </a:path>
              </a:pathLst>
            </a:custGeom>
            <a:ln w="546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5548844" y="5255611"/>
              <a:ext cx="73660" cy="31115"/>
            </a:xfrm>
            <a:custGeom>
              <a:avLst/>
              <a:gdLst/>
              <a:ahLst/>
              <a:cxnLst/>
              <a:rect l="l" t="t" r="r" b="b"/>
              <a:pathLst>
                <a:path w="73660" h="31114">
                  <a:moveTo>
                    <a:pt x="0" y="0"/>
                  </a:moveTo>
                  <a:lnTo>
                    <a:pt x="0" y="29260"/>
                  </a:lnTo>
                  <a:lnTo>
                    <a:pt x="73151" y="31076"/>
                  </a:lnTo>
                  <a:lnTo>
                    <a:pt x="73151" y="18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563487" y="5251013"/>
              <a:ext cx="0" cy="36195"/>
            </a:xfrm>
            <a:custGeom>
              <a:avLst/>
              <a:gdLst/>
              <a:ahLst/>
              <a:cxnLst/>
              <a:rect l="l" t="t" r="r" b="b"/>
              <a:pathLst>
                <a:path h="36195">
                  <a:moveTo>
                    <a:pt x="0" y="0"/>
                  </a:moveTo>
                  <a:lnTo>
                    <a:pt x="0" y="35674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585433" y="5251965"/>
              <a:ext cx="1270" cy="34925"/>
            </a:xfrm>
            <a:custGeom>
              <a:avLst/>
              <a:gdLst/>
              <a:ahLst/>
              <a:cxnLst/>
              <a:rect l="l" t="t" r="r" b="b"/>
              <a:pathLst>
                <a:path w="1270" h="34925">
                  <a:moveTo>
                    <a:pt x="444" y="-2286"/>
                  </a:moveTo>
                  <a:lnTo>
                    <a:pt x="444" y="37007"/>
                  </a:lnTo>
                </a:path>
              </a:pathLst>
            </a:custGeom>
            <a:ln w="546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820434" y="4991337"/>
              <a:ext cx="73660" cy="30480"/>
            </a:xfrm>
            <a:custGeom>
              <a:avLst/>
              <a:gdLst/>
              <a:ahLst/>
              <a:cxnLst/>
              <a:rect l="l" t="t" r="r" b="b"/>
              <a:pathLst>
                <a:path w="73660" h="30479">
                  <a:moveTo>
                    <a:pt x="73152" y="0"/>
                  </a:moveTo>
                  <a:lnTo>
                    <a:pt x="0" y="914"/>
                  </a:lnTo>
                  <a:lnTo>
                    <a:pt x="0" y="30187"/>
                  </a:lnTo>
                  <a:lnTo>
                    <a:pt x="73152" y="30187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856997" y="4987692"/>
              <a:ext cx="22225" cy="34925"/>
            </a:xfrm>
            <a:custGeom>
              <a:avLst/>
              <a:gdLst/>
              <a:ahLst/>
              <a:cxnLst/>
              <a:rect l="l" t="t" r="r" b="b"/>
              <a:pathLst>
                <a:path w="22225" h="34925">
                  <a:moveTo>
                    <a:pt x="21945" y="0"/>
                  </a:moveTo>
                  <a:lnTo>
                    <a:pt x="21945" y="34721"/>
                  </a:lnTo>
                </a:path>
                <a:path w="22225" h="34925">
                  <a:moveTo>
                    <a:pt x="0" y="0"/>
                  </a:moveTo>
                  <a:lnTo>
                    <a:pt x="0" y="34721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820434" y="5125753"/>
              <a:ext cx="73660" cy="31115"/>
            </a:xfrm>
            <a:custGeom>
              <a:avLst/>
              <a:gdLst/>
              <a:ahLst/>
              <a:cxnLst/>
              <a:rect l="l" t="t" r="r" b="b"/>
              <a:pathLst>
                <a:path w="73660" h="31114">
                  <a:moveTo>
                    <a:pt x="0" y="0"/>
                  </a:moveTo>
                  <a:lnTo>
                    <a:pt x="0" y="30187"/>
                  </a:lnTo>
                  <a:lnTo>
                    <a:pt x="73152" y="31076"/>
                  </a:lnTo>
                  <a:lnTo>
                    <a:pt x="73152" y="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856997" y="5122109"/>
              <a:ext cx="22225" cy="36195"/>
            </a:xfrm>
            <a:custGeom>
              <a:avLst/>
              <a:gdLst/>
              <a:ahLst/>
              <a:cxnLst/>
              <a:rect l="l" t="t" r="r" b="b"/>
              <a:pathLst>
                <a:path w="22225" h="36195">
                  <a:moveTo>
                    <a:pt x="21945" y="888"/>
                  </a:moveTo>
                  <a:lnTo>
                    <a:pt x="21945" y="35648"/>
                  </a:lnTo>
                </a:path>
                <a:path w="22225" h="36195">
                  <a:moveTo>
                    <a:pt x="0" y="0"/>
                  </a:moveTo>
                  <a:lnTo>
                    <a:pt x="0" y="34721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820434" y="5263840"/>
              <a:ext cx="73660" cy="33020"/>
            </a:xfrm>
            <a:custGeom>
              <a:avLst/>
              <a:gdLst/>
              <a:ahLst/>
              <a:cxnLst/>
              <a:rect l="l" t="t" r="r" b="b"/>
              <a:pathLst>
                <a:path w="73660" h="33020">
                  <a:moveTo>
                    <a:pt x="0" y="0"/>
                  </a:moveTo>
                  <a:lnTo>
                    <a:pt x="0" y="30162"/>
                  </a:lnTo>
                  <a:lnTo>
                    <a:pt x="73152" y="32918"/>
                  </a:lnTo>
                  <a:lnTo>
                    <a:pt x="73152" y="27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856997" y="5261085"/>
              <a:ext cx="22225" cy="36830"/>
            </a:xfrm>
            <a:custGeom>
              <a:avLst/>
              <a:gdLst/>
              <a:ahLst/>
              <a:cxnLst/>
              <a:rect l="l" t="t" r="r" b="b"/>
              <a:pathLst>
                <a:path w="22225" h="36829">
                  <a:moveTo>
                    <a:pt x="21945" y="927"/>
                  </a:moveTo>
                  <a:lnTo>
                    <a:pt x="21945" y="36563"/>
                  </a:lnTo>
                </a:path>
                <a:path w="22225" h="36829">
                  <a:moveTo>
                    <a:pt x="0" y="0"/>
                  </a:moveTo>
                  <a:lnTo>
                    <a:pt x="0" y="35674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4" name="object 134"/>
          <p:cNvSpPr txBox="1"/>
          <p:nvPr/>
        </p:nvSpPr>
        <p:spPr>
          <a:xfrm>
            <a:off x="7957729" y="485081"/>
            <a:ext cx="90043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139" name="object 139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6</a:t>
            </a:fld>
            <a:endParaRPr spc="-75" dirty="0"/>
          </a:p>
        </p:txBody>
      </p:sp>
      <p:sp>
        <p:nvSpPr>
          <p:cNvPr id="135" name="object 135"/>
          <p:cNvSpPr txBox="1"/>
          <p:nvPr/>
        </p:nvSpPr>
        <p:spPr>
          <a:xfrm>
            <a:off x="7957729" y="1859221"/>
            <a:ext cx="429133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sistemas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 eléctrica,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ya sean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simples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complejos,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suelen </a:t>
            </a:r>
            <a:r>
              <a:rPr sz="950" spc="-29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incluir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tableros</a:t>
            </a:r>
            <a:r>
              <a:rPr sz="950" spc="20" dirty="0">
                <a:solidFill>
                  <a:srgbClr val="171514"/>
                </a:solidFill>
                <a:latin typeface="Lucida Sans Unicode"/>
                <a:cs typeface="Lucida Sans Unicode"/>
              </a:rPr>
              <a:t>,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enfoque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curso.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Incluso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centro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carga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usa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 una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casa es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tipo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tablero.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Sin embargo,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enfoque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curso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utilizados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instalaciones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comerciales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 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industriales.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5761900" y="6782143"/>
            <a:ext cx="148780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25" dirty="0">
                <a:solidFill>
                  <a:srgbClr val="171514"/>
                </a:solidFill>
                <a:latin typeface="Arial"/>
                <a:cs typeface="Arial"/>
              </a:rPr>
              <a:t>Definición</a:t>
            </a:r>
            <a:r>
              <a:rPr sz="110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3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10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45" dirty="0">
                <a:solidFill>
                  <a:srgbClr val="171514"/>
                </a:solidFill>
                <a:latin typeface="Arial"/>
                <a:cs typeface="Arial"/>
              </a:rPr>
              <a:t>tablero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7957679" y="6763092"/>
            <a:ext cx="4084954" cy="7581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124900"/>
              </a:lnSpc>
              <a:spcBef>
                <a:spcPts val="114"/>
              </a:spcBef>
            </a:pPr>
            <a:r>
              <a:rPr sz="95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tipo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gabinete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contra sobrecorriente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buses y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conexiones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proporcionan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energía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estos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sus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asociados.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acuerdo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i="1" spc="20" dirty="0">
                <a:solidFill>
                  <a:srgbClr val="171514"/>
                </a:solidFill>
                <a:latin typeface="Trebuchet MS"/>
                <a:cs typeface="Trebuchet MS"/>
              </a:rPr>
              <a:t>Código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-25" dirty="0">
                <a:solidFill>
                  <a:srgbClr val="171514"/>
                </a:solidFill>
                <a:latin typeface="Trebuchet MS"/>
                <a:cs typeface="Trebuchet MS"/>
              </a:rPr>
              <a:t>Eléctrico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10" dirty="0">
                <a:solidFill>
                  <a:srgbClr val="171514"/>
                </a:solidFill>
                <a:latin typeface="Trebuchet MS"/>
                <a:cs typeface="Trebuchet MS"/>
              </a:rPr>
              <a:t>Nacional®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-5" dirty="0">
                <a:solidFill>
                  <a:srgbClr val="171514"/>
                </a:solidFill>
                <a:latin typeface="Trebuchet MS"/>
                <a:cs typeface="Trebuchet MS"/>
              </a:rPr>
              <a:t>(NEC®)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,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es: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7957679" y="7684645"/>
            <a:ext cx="3065780" cy="75501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85090" indent="-73025">
              <a:spcBef>
                <a:spcPts val="390"/>
              </a:spcBef>
              <a:buChar char="•"/>
              <a:tabLst>
                <a:tab pos="85725" algn="l"/>
              </a:tabLst>
            </a:pP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utiliza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controlar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luz,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calor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</a:t>
            </a:r>
            <a:endParaRPr sz="900">
              <a:latin typeface="Lucida Sans Unicode"/>
              <a:cs typeface="Lucida Sans Unicode"/>
            </a:endParaRPr>
          </a:p>
          <a:p>
            <a:pPr marL="88900" indent="-76835">
              <a:spcBef>
                <a:spcPts val="310"/>
              </a:spcBef>
              <a:buChar char="•"/>
              <a:tabLst>
                <a:tab pos="89535" algn="l"/>
              </a:tabLst>
            </a:pP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Colocado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gabinete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caja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recortada</a:t>
            </a:r>
            <a:endParaRPr sz="950">
              <a:latin typeface="Lucida Sans Unicode"/>
              <a:cs typeface="Lucida Sans Unicode"/>
            </a:endParaRPr>
          </a:p>
          <a:p>
            <a:pPr marL="100965" indent="-88900">
              <a:spcBef>
                <a:spcPts val="150"/>
              </a:spcBef>
              <a:buChar char="•"/>
              <a:tabLst>
                <a:tab pos="101600" algn="l"/>
              </a:tabLst>
            </a:pPr>
            <a:r>
              <a:rPr sz="1100" dirty="0">
                <a:solidFill>
                  <a:srgbClr val="171514"/>
                </a:solidFill>
                <a:latin typeface="Lucida Sans Unicode"/>
                <a:cs typeface="Lucida Sans Unicode"/>
              </a:rPr>
              <a:t>Montado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pared</a:t>
            </a:r>
            <a:endParaRPr sz="1100">
              <a:latin typeface="Lucida Sans Unicode"/>
              <a:cs typeface="Lucida Sans Unicode"/>
            </a:endParaRPr>
          </a:p>
          <a:p>
            <a:pPr marL="105410" indent="-93345">
              <a:spcBef>
                <a:spcPts val="70"/>
              </a:spcBef>
              <a:buChar char="•"/>
              <a:tabLst>
                <a:tab pos="106045" algn="l"/>
              </a:tabLst>
            </a:pPr>
            <a:r>
              <a:rPr sz="11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Accesible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solo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desde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frente</a:t>
            </a:r>
            <a:endParaRPr sz="1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72017" y="2838259"/>
            <a:ext cx="1443990" cy="273050"/>
            <a:chOff x="3517417" y="2838259"/>
            <a:chExt cx="1443990" cy="273050"/>
          </a:xfrm>
        </p:grpSpPr>
        <p:sp>
          <p:nvSpPr>
            <p:cNvPr id="3" name="object 3"/>
            <p:cNvSpPr/>
            <p:nvPr/>
          </p:nvSpPr>
          <p:spPr>
            <a:xfrm>
              <a:off x="3526942" y="2846361"/>
              <a:ext cx="1428115" cy="250825"/>
            </a:xfrm>
            <a:custGeom>
              <a:avLst/>
              <a:gdLst/>
              <a:ahLst/>
              <a:cxnLst/>
              <a:rect l="l" t="t" r="r" b="b"/>
              <a:pathLst>
                <a:path w="1428114" h="250825">
                  <a:moveTo>
                    <a:pt x="1428000" y="0"/>
                  </a:moveTo>
                  <a:lnTo>
                    <a:pt x="0" y="0"/>
                  </a:lnTo>
                  <a:lnTo>
                    <a:pt x="0" y="60236"/>
                  </a:lnTo>
                  <a:lnTo>
                    <a:pt x="0" y="250405"/>
                  </a:lnTo>
                  <a:lnTo>
                    <a:pt x="1428000" y="250405"/>
                  </a:lnTo>
                  <a:lnTo>
                    <a:pt x="1428000" y="60236"/>
                  </a:lnTo>
                  <a:lnTo>
                    <a:pt x="1428000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23767" y="2844609"/>
              <a:ext cx="1431290" cy="252729"/>
            </a:xfrm>
            <a:custGeom>
              <a:avLst/>
              <a:gdLst/>
              <a:ahLst/>
              <a:cxnLst/>
              <a:rect l="l" t="t" r="r" b="b"/>
              <a:pathLst>
                <a:path w="1431289" h="252730">
                  <a:moveTo>
                    <a:pt x="1431175" y="252158"/>
                  </a:moveTo>
                  <a:lnTo>
                    <a:pt x="3175" y="252158"/>
                  </a:lnTo>
                  <a:lnTo>
                    <a:pt x="3175" y="1739"/>
                  </a:lnTo>
                  <a:lnTo>
                    <a:pt x="1431175" y="1739"/>
                  </a:lnTo>
                  <a:lnTo>
                    <a:pt x="1431175" y="252158"/>
                  </a:lnTo>
                  <a:close/>
                </a:path>
                <a:path w="1431289" h="252730">
                  <a:moveTo>
                    <a:pt x="1168717" y="0"/>
                  </a:moveTo>
                  <a:lnTo>
                    <a:pt x="1362316" y="252628"/>
                  </a:lnTo>
                </a:path>
                <a:path w="1431289" h="252730">
                  <a:moveTo>
                    <a:pt x="1267866" y="7086"/>
                  </a:moveTo>
                  <a:lnTo>
                    <a:pt x="1428432" y="217220"/>
                  </a:lnTo>
                </a:path>
                <a:path w="1431289" h="252730">
                  <a:moveTo>
                    <a:pt x="1076629" y="0"/>
                  </a:moveTo>
                  <a:lnTo>
                    <a:pt x="1270228" y="252628"/>
                  </a:lnTo>
                </a:path>
                <a:path w="1431289" h="252730">
                  <a:moveTo>
                    <a:pt x="984554" y="0"/>
                  </a:moveTo>
                  <a:lnTo>
                    <a:pt x="1178153" y="252628"/>
                  </a:lnTo>
                </a:path>
                <a:path w="1431289" h="252730">
                  <a:moveTo>
                    <a:pt x="894829" y="0"/>
                  </a:moveTo>
                  <a:lnTo>
                    <a:pt x="1088428" y="252628"/>
                  </a:lnTo>
                </a:path>
                <a:path w="1431289" h="252730">
                  <a:moveTo>
                    <a:pt x="802741" y="0"/>
                  </a:moveTo>
                  <a:lnTo>
                    <a:pt x="996340" y="252628"/>
                  </a:lnTo>
                </a:path>
                <a:path w="1431289" h="252730">
                  <a:moveTo>
                    <a:pt x="713028" y="0"/>
                  </a:moveTo>
                  <a:lnTo>
                    <a:pt x="906627" y="252628"/>
                  </a:lnTo>
                </a:path>
                <a:path w="1431289" h="252730">
                  <a:moveTo>
                    <a:pt x="620941" y="0"/>
                  </a:moveTo>
                  <a:lnTo>
                    <a:pt x="814552" y="252628"/>
                  </a:lnTo>
                </a:path>
                <a:path w="1431289" h="252730">
                  <a:moveTo>
                    <a:pt x="531215" y="0"/>
                  </a:moveTo>
                  <a:lnTo>
                    <a:pt x="724827" y="252628"/>
                  </a:lnTo>
                </a:path>
                <a:path w="1431289" h="252730">
                  <a:moveTo>
                    <a:pt x="439140" y="0"/>
                  </a:moveTo>
                  <a:lnTo>
                    <a:pt x="632752" y="252628"/>
                  </a:lnTo>
                </a:path>
                <a:path w="1431289" h="252730">
                  <a:moveTo>
                    <a:pt x="349427" y="0"/>
                  </a:moveTo>
                  <a:lnTo>
                    <a:pt x="543039" y="252628"/>
                  </a:lnTo>
                </a:path>
                <a:path w="1431289" h="252730">
                  <a:moveTo>
                    <a:pt x="257352" y="0"/>
                  </a:moveTo>
                  <a:lnTo>
                    <a:pt x="450951" y="252628"/>
                  </a:lnTo>
                </a:path>
                <a:path w="1431289" h="252730">
                  <a:moveTo>
                    <a:pt x="165277" y="0"/>
                  </a:moveTo>
                  <a:lnTo>
                    <a:pt x="358876" y="252628"/>
                  </a:lnTo>
                </a:path>
                <a:path w="1431289" h="252730">
                  <a:moveTo>
                    <a:pt x="75552" y="0"/>
                  </a:moveTo>
                  <a:lnTo>
                    <a:pt x="269163" y="252628"/>
                  </a:lnTo>
                </a:path>
                <a:path w="1431289" h="252730">
                  <a:moveTo>
                    <a:pt x="7086" y="30683"/>
                  </a:moveTo>
                  <a:lnTo>
                    <a:pt x="174713" y="252628"/>
                  </a:lnTo>
                </a:path>
                <a:path w="1431289" h="252730">
                  <a:moveTo>
                    <a:pt x="0" y="136944"/>
                  </a:moveTo>
                  <a:lnTo>
                    <a:pt x="87363" y="252628"/>
                  </a:lnTo>
                </a:path>
                <a:path w="1431289" h="252730">
                  <a:moveTo>
                    <a:pt x="1357591" y="4724"/>
                  </a:moveTo>
                  <a:lnTo>
                    <a:pt x="1430782" y="101523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99230" y="2903080"/>
              <a:ext cx="470534" cy="185420"/>
            </a:xfrm>
            <a:custGeom>
              <a:avLst/>
              <a:gdLst/>
              <a:ahLst/>
              <a:cxnLst/>
              <a:rect l="l" t="t" r="r" b="b"/>
              <a:pathLst>
                <a:path w="470535" h="185419">
                  <a:moveTo>
                    <a:pt x="470382" y="0"/>
                  </a:moveTo>
                  <a:lnTo>
                    <a:pt x="0" y="0"/>
                  </a:lnTo>
                  <a:lnTo>
                    <a:pt x="0" y="184911"/>
                  </a:lnTo>
                  <a:lnTo>
                    <a:pt x="470382" y="184911"/>
                  </a:lnTo>
                  <a:lnTo>
                    <a:pt x="470382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99230" y="2903080"/>
              <a:ext cx="470534" cy="185420"/>
            </a:xfrm>
            <a:custGeom>
              <a:avLst/>
              <a:gdLst/>
              <a:ahLst/>
              <a:cxnLst/>
              <a:rect l="l" t="t" r="r" b="b"/>
              <a:pathLst>
                <a:path w="470535" h="185419">
                  <a:moveTo>
                    <a:pt x="470382" y="184911"/>
                  </a:moveTo>
                  <a:lnTo>
                    <a:pt x="0" y="184911"/>
                  </a:lnTo>
                  <a:lnTo>
                    <a:pt x="0" y="0"/>
                  </a:lnTo>
                  <a:lnTo>
                    <a:pt x="470382" y="0"/>
                  </a:lnTo>
                  <a:lnTo>
                    <a:pt x="470382" y="184911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72762" y="2906598"/>
              <a:ext cx="139700" cy="198755"/>
            </a:xfrm>
            <a:custGeom>
              <a:avLst/>
              <a:gdLst/>
              <a:ahLst/>
              <a:cxnLst/>
              <a:rect l="l" t="t" r="r" b="b"/>
              <a:pathLst>
                <a:path w="139700" h="198755">
                  <a:moveTo>
                    <a:pt x="139547" y="0"/>
                  </a:moveTo>
                  <a:lnTo>
                    <a:pt x="0" y="0"/>
                  </a:lnTo>
                  <a:lnTo>
                    <a:pt x="0" y="198285"/>
                  </a:lnTo>
                  <a:lnTo>
                    <a:pt x="139547" y="198285"/>
                  </a:lnTo>
                  <a:lnTo>
                    <a:pt x="1395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81805" y="2906598"/>
              <a:ext cx="330835" cy="198755"/>
            </a:xfrm>
            <a:custGeom>
              <a:avLst/>
              <a:gdLst/>
              <a:ahLst/>
              <a:cxnLst/>
              <a:rect l="l" t="t" r="r" b="b"/>
              <a:pathLst>
                <a:path w="330835" h="198755">
                  <a:moveTo>
                    <a:pt x="330504" y="198285"/>
                  </a:moveTo>
                  <a:lnTo>
                    <a:pt x="190957" y="198285"/>
                  </a:lnTo>
                  <a:lnTo>
                    <a:pt x="190957" y="0"/>
                  </a:lnTo>
                  <a:lnTo>
                    <a:pt x="330504" y="0"/>
                  </a:lnTo>
                  <a:lnTo>
                    <a:pt x="330504" y="198285"/>
                  </a:lnTo>
                  <a:close/>
                </a:path>
                <a:path w="330835" h="198755">
                  <a:moveTo>
                    <a:pt x="122783" y="96215"/>
                  </a:moveTo>
                  <a:lnTo>
                    <a:pt x="0" y="96215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89044" y="2977978"/>
              <a:ext cx="48895" cy="50165"/>
            </a:xfrm>
            <a:custGeom>
              <a:avLst/>
              <a:gdLst/>
              <a:ahLst/>
              <a:cxnLst/>
              <a:rect l="l" t="t" r="r" b="b"/>
              <a:pathLst>
                <a:path w="48895" h="50164">
                  <a:moveTo>
                    <a:pt x="0" y="0"/>
                  </a:moveTo>
                  <a:lnTo>
                    <a:pt x="8712" y="24841"/>
                  </a:lnTo>
                  <a:lnTo>
                    <a:pt x="0" y="49669"/>
                  </a:lnTo>
                  <a:lnTo>
                    <a:pt x="48577" y="248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316031" y="2903080"/>
              <a:ext cx="470534" cy="185420"/>
            </a:xfrm>
            <a:custGeom>
              <a:avLst/>
              <a:gdLst/>
              <a:ahLst/>
              <a:cxnLst/>
              <a:rect l="l" t="t" r="r" b="b"/>
              <a:pathLst>
                <a:path w="470535" h="185419">
                  <a:moveTo>
                    <a:pt x="470382" y="0"/>
                  </a:moveTo>
                  <a:lnTo>
                    <a:pt x="0" y="0"/>
                  </a:lnTo>
                  <a:lnTo>
                    <a:pt x="0" y="184911"/>
                  </a:lnTo>
                  <a:lnTo>
                    <a:pt x="470382" y="184911"/>
                  </a:lnTo>
                  <a:lnTo>
                    <a:pt x="470382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16031" y="2903080"/>
              <a:ext cx="470534" cy="185420"/>
            </a:xfrm>
            <a:custGeom>
              <a:avLst/>
              <a:gdLst/>
              <a:ahLst/>
              <a:cxnLst/>
              <a:rect l="l" t="t" r="r" b="b"/>
              <a:pathLst>
                <a:path w="470535" h="185419">
                  <a:moveTo>
                    <a:pt x="470382" y="184911"/>
                  </a:moveTo>
                  <a:lnTo>
                    <a:pt x="0" y="184911"/>
                  </a:lnTo>
                  <a:lnTo>
                    <a:pt x="0" y="0"/>
                  </a:lnTo>
                  <a:lnTo>
                    <a:pt x="470382" y="0"/>
                  </a:lnTo>
                  <a:lnTo>
                    <a:pt x="470382" y="184911"/>
                  </a:lnTo>
                  <a:close/>
                </a:path>
                <a:path w="470535" h="185419">
                  <a:moveTo>
                    <a:pt x="52971" y="99707"/>
                  </a:moveTo>
                  <a:lnTo>
                    <a:pt x="175755" y="99707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335957" y="2977965"/>
              <a:ext cx="48895" cy="50165"/>
            </a:xfrm>
            <a:custGeom>
              <a:avLst/>
              <a:gdLst/>
              <a:ahLst/>
              <a:cxnLst/>
              <a:rect l="l" t="t" r="r" b="b"/>
              <a:pathLst>
                <a:path w="48895" h="50164">
                  <a:moveTo>
                    <a:pt x="48590" y="0"/>
                  </a:moveTo>
                  <a:lnTo>
                    <a:pt x="0" y="24828"/>
                  </a:lnTo>
                  <a:lnTo>
                    <a:pt x="48590" y="49669"/>
                  </a:lnTo>
                  <a:lnTo>
                    <a:pt x="39890" y="24828"/>
                  </a:lnTo>
                  <a:lnTo>
                    <a:pt x="4859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65968" y="2895250"/>
              <a:ext cx="150495" cy="12700"/>
            </a:xfrm>
            <a:custGeom>
              <a:avLst/>
              <a:gdLst/>
              <a:ahLst/>
              <a:cxnLst/>
              <a:rect l="l" t="t" r="r" b="b"/>
              <a:pathLst>
                <a:path w="150495" h="12700">
                  <a:moveTo>
                    <a:pt x="0" y="12700"/>
                  </a:moveTo>
                  <a:lnTo>
                    <a:pt x="150063" y="12700"/>
                  </a:lnTo>
                  <a:lnTo>
                    <a:pt x="150063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0194188" y="2838260"/>
            <a:ext cx="1443990" cy="466725"/>
            <a:chOff x="5139588" y="2838259"/>
            <a:chExt cx="1443990" cy="466725"/>
          </a:xfrm>
        </p:grpSpPr>
        <p:sp>
          <p:nvSpPr>
            <p:cNvPr id="15" name="object 15"/>
            <p:cNvSpPr/>
            <p:nvPr/>
          </p:nvSpPr>
          <p:spPr>
            <a:xfrm>
              <a:off x="5149125" y="2846349"/>
              <a:ext cx="1428115" cy="250825"/>
            </a:xfrm>
            <a:custGeom>
              <a:avLst/>
              <a:gdLst/>
              <a:ahLst/>
              <a:cxnLst/>
              <a:rect l="l" t="t" r="r" b="b"/>
              <a:pathLst>
                <a:path w="1428115" h="250825">
                  <a:moveTo>
                    <a:pt x="1427988" y="0"/>
                  </a:moveTo>
                  <a:lnTo>
                    <a:pt x="0" y="0"/>
                  </a:lnTo>
                  <a:lnTo>
                    <a:pt x="0" y="250418"/>
                  </a:lnTo>
                  <a:lnTo>
                    <a:pt x="1427988" y="250418"/>
                  </a:lnTo>
                  <a:lnTo>
                    <a:pt x="1427988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145938" y="2844609"/>
              <a:ext cx="1431290" cy="252729"/>
            </a:xfrm>
            <a:custGeom>
              <a:avLst/>
              <a:gdLst/>
              <a:ahLst/>
              <a:cxnLst/>
              <a:rect l="l" t="t" r="r" b="b"/>
              <a:pathLst>
                <a:path w="1431290" h="252730">
                  <a:moveTo>
                    <a:pt x="1431175" y="252158"/>
                  </a:moveTo>
                  <a:lnTo>
                    <a:pt x="3187" y="252158"/>
                  </a:lnTo>
                  <a:lnTo>
                    <a:pt x="3187" y="1739"/>
                  </a:lnTo>
                  <a:lnTo>
                    <a:pt x="1431175" y="1739"/>
                  </a:lnTo>
                  <a:lnTo>
                    <a:pt x="1431175" y="252158"/>
                  </a:lnTo>
                  <a:close/>
                </a:path>
                <a:path w="1431290" h="252730">
                  <a:moveTo>
                    <a:pt x="1168704" y="0"/>
                  </a:moveTo>
                  <a:lnTo>
                    <a:pt x="1362303" y="252628"/>
                  </a:lnTo>
                </a:path>
                <a:path w="1431290" h="252730">
                  <a:moveTo>
                    <a:pt x="1267879" y="7086"/>
                  </a:moveTo>
                  <a:lnTo>
                    <a:pt x="1428419" y="217220"/>
                  </a:lnTo>
                </a:path>
                <a:path w="1431290" h="252730">
                  <a:moveTo>
                    <a:pt x="1076617" y="0"/>
                  </a:moveTo>
                  <a:lnTo>
                    <a:pt x="1270228" y="252628"/>
                  </a:lnTo>
                </a:path>
                <a:path w="1431290" h="252730">
                  <a:moveTo>
                    <a:pt x="984542" y="0"/>
                  </a:moveTo>
                  <a:lnTo>
                    <a:pt x="1178140" y="252628"/>
                  </a:lnTo>
                </a:path>
                <a:path w="1431290" h="252730">
                  <a:moveTo>
                    <a:pt x="894829" y="0"/>
                  </a:moveTo>
                  <a:lnTo>
                    <a:pt x="1088440" y="252628"/>
                  </a:lnTo>
                </a:path>
                <a:path w="1431290" h="252730">
                  <a:moveTo>
                    <a:pt x="802754" y="0"/>
                  </a:moveTo>
                  <a:lnTo>
                    <a:pt x="996353" y="252628"/>
                  </a:lnTo>
                </a:path>
                <a:path w="1431290" h="252730">
                  <a:moveTo>
                    <a:pt x="713028" y="0"/>
                  </a:moveTo>
                  <a:lnTo>
                    <a:pt x="906627" y="252628"/>
                  </a:lnTo>
                </a:path>
                <a:path w="1431290" h="252730">
                  <a:moveTo>
                    <a:pt x="620941" y="0"/>
                  </a:moveTo>
                  <a:lnTo>
                    <a:pt x="814539" y="252628"/>
                  </a:lnTo>
                </a:path>
                <a:path w="1431290" h="252730">
                  <a:moveTo>
                    <a:pt x="531215" y="0"/>
                  </a:moveTo>
                  <a:lnTo>
                    <a:pt x="724827" y="252628"/>
                  </a:lnTo>
                </a:path>
                <a:path w="1431290" h="252730">
                  <a:moveTo>
                    <a:pt x="439140" y="0"/>
                  </a:moveTo>
                  <a:lnTo>
                    <a:pt x="632752" y="252628"/>
                  </a:lnTo>
                </a:path>
                <a:path w="1431290" h="252730">
                  <a:moveTo>
                    <a:pt x="349415" y="0"/>
                  </a:moveTo>
                  <a:lnTo>
                    <a:pt x="543039" y="252628"/>
                  </a:lnTo>
                </a:path>
                <a:path w="1431290" h="252730">
                  <a:moveTo>
                    <a:pt x="257340" y="0"/>
                  </a:moveTo>
                  <a:lnTo>
                    <a:pt x="450964" y="252628"/>
                  </a:lnTo>
                </a:path>
                <a:path w="1431290" h="252730">
                  <a:moveTo>
                    <a:pt x="165252" y="0"/>
                  </a:moveTo>
                  <a:lnTo>
                    <a:pt x="358876" y="252628"/>
                  </a:lnTo>
                </a:path>
                <a:path w="1431290" h="252730">
                  <a:moveTo>
                    <a:pt x="75552" y="0"/>
                  </a:moveTo>
                  <a:lnTo>
                    <a:pt x="269163" y="252628"/>
                  </a:lnTo>
                </a:path>
                <a:path w="1431290" h="252730">
                  <a:moveTo>
                    <a:pt x="7073" y="30683"/>
                  </a:moveTo>
                  <a:lnTo>
                    <a:pt x="174713" y="252628"/>
                  </a:lnTo>
                </a:path>
                <a:path w="1431290" h="252730">
                  <a:moveTo>
                    <a:pt x="0" y="136944"/>
                  </a:moveTo>
                  <a:lnTo>
                    <a:pt x="87375" y="252628"/>
                  </a:lnTo>
                </a:path>
                <a:path w="1431290" h="252730">
                  <a:moveTo>
                    <a:pt x="1357579" y="4724"/>
                  </a:moveTo>
                  <a:lnTo>
                    <a:pt x="1430781" y="101523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321388" y="3102825"/>
              <a:ext cx="470534" cy="196215"/>
            </a:xfrm>
            <a:custGeom>
              <a:avLst/>
              <a:gdLst/>
              <a:ahLst/>
              <a:cxnLst/>
              <a:rect l="l" t="t" r="r" b="b"/>
              <a:pathLst>
                <a:path w="470535" h="196214">
                  <a:moveTo>
                    <a:pt x="470382" y="0"/>
                  </a:moveTo>
                  <a:lnTo>
                    <a:pt x="0" y="0"/>
                  </a:lnTo>
                  <a:lnTo>
                    <a:pt x="0" y="195745"/>
                  </a:lnTo>
                  <a:lnTo>
                    <a:pt x="470382" y="195745"/>
                  </a:lnTo>
                  <a:lnTo>
                    <a:pt x="470382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321388" y="3102825"/>
              <a:ext cx="470534" cy="196215"/>
            </a:xfrm>
            <a:custGeom>
              <a:avLst/>
              <a:gdLst/>
              <a:ahLst/>
              <a:cxnLst/>
              <a:rect l="l" t="t" r="r" b="b"/>
              <a:pathLst>
                <a:path w="470535" h="196214">
                  <a:moveTo>
                    <a:pt x="470382" y="195745"/>
                  </a:moveTo>
                  <a:lnTo>
                    <a:pt x="0" y="195745"/>
                  </a:lnTo>
                  <a:lnTo>
                    <a:pt x="0" y="0"/>
                  </a:lnTo>
                  <a:lnTo>
                    <a:pt x="470382" y="0"/>
                  </a:lnTo>
                  <a:lnTo>
                    <a:pt x="470382" y="195745"/>
                  </a:lnTo>
                  <a:close/>
                </a:path>
                <a:path w="470535" h="196214">
                  <a:moveTo>
                    <a:pt x="405371" y="87744"/>
                  </a:moveTo>
                  <a:lnTo>
                    <a:pt x="282575" y="87744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711226" y="3165748"/>
              <a:ext cx="48895" cy="50165"/>
            </a:xfrm>
            <a:custGeom>
              <a:avLst/>
              <a:gdLst/>
              <a:ahLst/>
              <a:cxnLst/>
              <a:rect l="l" t="t" r="r" b="b"/>
              <a:pathLst>
                <a:path w="48895" h="50164">
                  <a:moveTo>
                    <a:pt x="0" y="0"/>
                  </a:moveTo>
                  <a:lnTo>
                    <a:pt x="8686" y="24828"/>
                  </a:lnTo>
                  <a:lnTo>
                    <a:pt x="0" y="49656"/>
                  </a:lnTo>
                  <a:lnTo>
                    <a:pt x="48564" y="248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938202" y="3102825"/>
              <a:ext cx="470534" cy="196215"/>
            </a:xfrm>
            <a:custGeom>
              <a:avLst/>
              <a:gdLst/>
              <a:ahLst/>
              <a:cxnLst/>
              <a:rect l="l" t="t" r="r" b="b"/>
              <a:pathLst>
                <a:path w="470535" h="196214">
                  <a:moveTo>
                    <a:pt x="470382" y="0"/>
                  </a:moveTo>
                  <a:lnTo>
                    <a:pt x="0" y="0"/>
                  </a:lnTo>
                  <a:lnTo>
                    <a:pt x="0" y="195745"/>
                  </a:lnTo>
                  <a:lnTo>
                    <a:pt x="470382" y="195745"/>
                  </a:lnTo>
                  <a:lnTo>
                    <a:pt x="470382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938202" y="3102825"/>
              <a:ext cx="470534" cy="196215"/>
            </a:xfrm>
            <a:custGeom>
              <a:avLst/>
              <a:gdLst/>
              <a:ahLst/>
              <a:cxnLst/>
              <a:rect l="l" t="t" r="r" b="b"/>
              <a:pathLst>
                <a:path w="470535" h="196214">
                  <a:moveTo>
                    <a:pt x="470382" y="195745"/>
                  </a:moveTo>
                  <a:lnTo>
                    <a:pt x="0" y="195745"/>
                  </a:lnTo>
                  <a:lnTo>
                    <a:pt x="0" y="0"/>
                  </a:lnTo>
                  <a:lnTo>
                    <a:pt x="470382" y="0"/>
                  </a:lnTo>
                  <a:lnTo>
                    <a:pt x="470382" y="195745"/>
                  </a:lnTo>
                  <a:close/>
                </a:path>
                <a:path w="470535" h="196214">
                  <a:moveTo>
                    <a:pt x="52971" y="87718"/>
                  </a:moveTo>
                  <a:lnTo>
                    <a:pt x="175742" y="87718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958128" y="3165722"/>
              <a:ext cx="48895" cy="50165"/>
            </a:xfrm>
            <a:custGeom>
              <a:avLst/>
              <a:gdLst/>
              <a:ahLst/>
              <a:cxnLst/>
              <a:rect l="l" t="t" r="r" b="b"/>
              <a:pathLst>
                <a:path w="48895" h="50164">
                  <a:moveTo>
                    <a:pt x="48590" y="0"/>
                  </a:moveTo>
                  <a:lnTo>
                    <a:pt x="0" y="24828"/>
                  </a:lnTo>
                  <a:lnTo>
                    <a:pt x="48590" y="49669"/>
                  </a:lnTo>
                  <a:lnTo>
                    <a:pt x="39890" y="24828"/>
                  </a:lnTo>
                  <a:lnTo>
                    <a:pt x="4859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7970519" y="539743"/>
            <a:ext cx="3950335" cy="2091055"/>
            <a:chOff x="2915918" y="539742"/>
            <a:chExt cx="3950335" cy="2091055"/>
          </a:xfrm>
        </p:grpSpPr>
        <p:sp>
          <p:nvSpPr>
            <p:cNvPr id="24" name="object 24"/>
            <p:cNvSpPr/>
            <p:nvPr/>
          </p:nvSpPr>
          <p:spPr>
            <a:xfrm>
              <a:off x="4108462" y="542035"/>
              <a:ext cx="2755265" cy="1694180"/>
            </a:xfrm>
            <a:custGeom>
              <a:avLst/>
              <a:gdLst/>
              <a:ahLst/>
              <a:cxnLst/>
              <a:rect l="l" t="t" r="r" b="b"/>
              <a:pathLst>
                <a:path w="2755265" h="1694180">
                  <a:moveTo>
                    <a:pt x="2755163" y="0"/>
                  </a:moveTo>
                  <a:lnTo>
                    <a:pt x="0" y="264883"/>
                  </a:lnTo>
                  <a:lnTo>
                    <a:pt x="0" y="1487627"/>
                  </a:lnTo>
                  <a:lnTo>
                    <a:pt x="1372349" y="1590319"/>
                  </a:lnTo>
                  <a:lnTo>
                    <a:pt x="1420837" y="338493"/>
                  </a:lnTo>
                  <a:lnTo>
                    <a:pt x="1372349" y="1590319"/>
                  </a:lnTo>
                  <a:lnTo>
                    <a:pt x="1566570" y="1604835"/>
                  </a:lnTo>
                  <a:lnTo>
                    <a:pt x="2755163" y="1693760"/>
                  </a:lnTo>
                  <a:lnTo>
                    <a:pt x="2755163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48909" y="2129947"/>
              <a:ext cx="226695" cy="45085"/>
            </a:xfrm>
            <a:custGeom>
              <a:avLst/>
              <a:gdLst/>
              <a:ahLst/>
              <a:cxnLst/>
              <a:rect l="l" t="t" r="r" b="b"/>
              <a:pathLst>
                <a:path w="226695" h="45085">
                  <a:moveTo>
                    <a:pt x="0" y="0"/>
                  </a:moveTo>
                  <a:lnTo>
                    <a:pt x="19951" y="44894"/>
                  </a:lnTo>
                  <a:lnTo>
                    <a:pt x="226136" y="169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779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901095" y="2125362"/>
              <a:ext cx="1016635" cy="169545"/>
            </a:xfrm>
            <a:custGeom>
              <a:avLst/>
              <a:gdLst/>
              <a:ahLst/>
              <a:cxnLst/>
              <a:rect l="l" t="t" r="r" b="b"/>
              <a:pathLst>
                <a:path w="1016635" h="169544">
                  <a:moveTo>
                    <a:pt x="486435" y="0"/>
                  </a:moveTo>
                  <a:lnTo>
                    <a:pt x="0" y="111569"/>
                  </a:lnTo>
                  <a:lnTo>
                    <a:pt x="613371" y="169138"/>
                  </a:lnTo>
                  <a:lnTo>
                    <a:pt x="1016457" y="39662"/>
                  </a:lnTo>
                  <a:lnTo>
                    <a:pt x="773950" y="21501"/>
                  </a:lnTo>
                  <a:lnTo>
                    <a:pt x="567766" y="49479"/>
                  </a:lnTo>
                  <a:lnTo>
                    <a:pt x="547814" y="4584"/>
                  </a:lnTo>
                  <a:lnTo>
                    <a:pt x="486435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221721" y="2077046"/>
              <a:ext cx="2221230" cy="273685"/>
            </a:xfrm>
            <a:custGeom>
              <a:avLst/>
              <a:gdLst/>
              <a:ahLst/>
              <a:cxnLst/>
              <a:rect l="l" t="t" r="r" b="b"/>
              <a:pathLst>
                <a:path w="2221229" h="273685">
                  <a:moveTo>
                    <a:pt x="1165809" y="48323"/>
                  </a:moveTo>
                  <a:lnTo>
                    <a:pt x="519887" y="0"/>
                  </a:lnTo>
                  <a:lnTo>
                    <a:pt x="0" y="96139"/>
                  </a:lnTo>
                  <a:lnTo>
                    <a:pt x="679373" y="159893"/>
                  </a:lnTo>
                  <a:lnTo>
                    <a:pt x="1165809" y="48323"/>
                  </a:lnTo>
                  <a:close/>
                </a:path>
                <a:path w="2221229" h="273685">
                  <a:moveTo>
                    <a:pt x="2220785" y="127266"/>
                  </a:moveTo>
                  <a:lnTo>
                    <a:pt x="1695831" y="87985"/>
                  </a:lnTo>
                  <a:lnTo>
                    <a:pt x="1292745" y="217462"/>
                  </a:lnTo>
                  <a:lnTo>
                    <a:pt x="1890179" y="273545"/>
                  </a:lnTo>
                  <a:lnTo>
                    <a:pt x="2220785" y="127266"/>
                  </a:lnTo>
                  <a:close/>
                </a:path>
              </a:pathLst>
            </a:custGeom>
            <a:solidFill>
              <a:srgbClr val="AFB1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517938" y="2029662"/>
              <a:ext cx="2593975" cy="486409"/>
            </a:xfrm>
            <a:custGeom>
              <a:avLst/>
              <a:gdLst/>
              <a:ahLst/>
              <a:cxnLst/>
              <a:rect l="l" t="t" r="r" b="b"/>
              <a:pathLst>
                <a:path w="2593975" h="486410">
                  <a:moveTo>
                    <a:pt x="1223670" y="47383"/>
                  </a:moveTo>
                  <a:lnTo>
                    <a:pt x="590524" y="0"/>
                  </a:lnTo>
                  <a:lnTo>
                    <a:pt x="0" y="77470"/>
                  </a:lnTo>
                  <a:lnTo>
                    <a:pt x="703770" y="143522"/>
                  </a:lnTo>
                  <a:lnTo>
                    <a:pt x="1223670" y="47383"/>
                  </a:lnTo>
                  <a:close/>
                </a:path>
                <a:path w="2593975" h="486410">
                  <a:moveTo>
                    <a:pt x="1383144" y="207276"/>
                  </a:moveTo>
                  <a:lnTo>
                    <a:pt x="703770" y="143522"/>
                  </a:lnTo>
                  <a:lnTo>
                    <a:pt x="155638" y="244906"/>
                  </a:lnTo>
                  <a:lnTo>
                    <a:pt x="860437" y="327177"/>
                  </a:lnTo>
                  <a:lnTo>
                    <a:pt x="1383144" y="207276"/>
                  </a:lnTo>
                  <a:close/>
                </a:path>
                <a:path w="2593975" h="486410">
                  <a:moveTo>
                    <a:pt x="2593962" y="320929"/>
                  </a:moveTo>
                  <a:lnTo>
                    <a:pt x="1996528" y="264845"/>
                  </a:lnTo>
                  <a:lnTo>
                    <a:pt x="1551432" y="407847"/>
                  </a:lnTo>
                  <a:lnTo>
                    <a:pt x="2220874" y="486003"/>
                  </a:lnTo>
                  <a:lnTo>
                    <a:pt x="2593962" y="320929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378388" y="2236933"/>
              <a:ext cx="1136650" cy="200660"/>
            </a:xfrm>
            <a:custGeom>
              <a:avLst/>
              <a:gdLst/>
              <a:ahLst/>
              <a:cxnLst/>
              <a:rect l="l" t="t" r="r" b="b"/>
              <a:pathLst>
                <a:path w="1136650" h="200660">
                  <a:moveTo>
                    <a:pt x="522706" y="0"/>
                  </a:moveTo>
                  <a:lnTo>
                    <a:pt x="0" y="119900"/>
                  </a:lnTo>
                  <a:lnTo>
                    <a:pt x="690981" y="200571"/>
                  </a:lnTo>
                  <a:lnTo>
                    <a:pt x="1136078" y="57569"/>
                  </a:lnTo>
                  <a:lnTo>
                    <a:pt x="522706" y="0"/>
                  </a:lnTo>
                  <a:close/>
                </a:path>
              </a:pathLst>
            </a:custGeom>
            <a:solidFill>
              <a:srgbClr val="AFB1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696839" y="2204313"/>
              <a:ext cx="1167130" cy="424180"/>
            </a:xfrm>
            <a:custGeom>
              <a:avLst/>
              <a:gdLst/>
              <a:ahLst/>
              <a:cxnLst/>
              <a:rect l="l" t="t" r="r" b="b"/>
              <a:pathLst>
                <a:path w="1167129" h="424180">
                  <a:moveTo>
                    <a:pt x="625373" y="379488"/>
                  </a:moveTo>
                  <a:lnTo>
                    <a:pt x="41973" y="311353"/>
                  </a:lnTo>
                  <a:lnTo>
                    <a:pt x="0" y="329958"/>
                  </a:lnTo>
                  <a:lnTo>
                    <a:pt x="324739" y="402336"/>
                  </a:lnTo>
                  <a:lnTo>
                    <a:pt x="555879" y="424167"/>
                  </a:lnTo>
                  <a:lnTo>
                    <a:pt x="625373" y="379488"/>
                  </a:lnTo>
                  <a:close/>
                </a:path>
                <a:path w="1167129" h="424180">
                  <a:moveTo>
                    <a:pt x="1166799" y="31483"/>
                  </a:moveTo>
                  <a:lnTo>
                    <a:pt x="745667" y="0"/>
                  </a:lnTo>
                  <a:lnTo>
                    <a:pt x="415061" y="146278"/>
                  </a:lnTo>
                  <a:lnTo>
                    <a:pt x="915174" y="193205"/>
                  </a:lnTo>
                  <a:lnTo>
                    <a:pt x="1166799" y="31483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915907" y="2107145"/>
              <a:ext cx="3696335" cy="476884"/>
            </a:xfrm>
            <a:custGeom>
              <a:avLst/>
              <a:gdLst/>
              <a:ahLst/>
              <a:cxnLst/>
              <a:rect l="l" t="t" r="r" b="b"/>
              <a:pathLst>
                <a:path w="3696334" h="476885">
                  <a:moveTo>
                    <a:pt x="1305801" y="66040"/>
                  </a:moveTo>
                  <a:lnTo>
                    <a:pt x="602018" y="0"/>
                  </a:lnTo>
                  <a:lnTo>
                    <a:pt x="0" y="78943"/>
                  </a:lnTo>
                  <a:lnTo>
                    <a:pt x="757669" y="167424"/>
                  </a:lnTo>
                  <a:lnTo>
                    <a:pt x="1305801" y="66040"/>
                  </a:lnTo>
                  <a:close/>
                </a:path>
                <a:path w="3696334" h="476885">
                  <a:moveTo>
                    <a:pt x="2822905" y="408520"/>
                  </a:moveTo>
                  <a:lnTo>
                    <a:pt x="2153462" y="330365"/>
                  </a:lnTo>
                  <a:lnTo>
                    <a:pt x="2073008" y="356235"/>
                  </a:lnTo>
                  <a:lnTo>
                    <a:pt x="2375204" y="356285"/>
                  </a:lnTo>
                  <a:lnTo>
                    <a:pt x="2780931" y="427126"/>
                  </a:lnTo>
                  <a:lnTo>
                    <a:pt x="2822905" y="408520"/>
                  </a:lnTo>
                  <a:close/>
                </a:path>
                <a:path w="3696334" h="476885">
                  <a:moveTo>
                    <a:pt x="3696106" y="290372"/>
                  </a:moveTo>
                  <a:lnTo>
                    <a:pt x="3195993" y="243446"/>
                  </a:lnTo>
                  <a:lnTo>
                    <a:pt x="2822905" y="408520"/>
                  </a:lnTo>
                  <a:lnTo>
                    <a:pt x="3406305" y="476656"/>
                  </a:lnTo>
                  <a:lnTo>
                    <a:pt x="3696106" y="290372"/>
                  </a:lnTo>
                  <a:close/>
                </a:path>
              </a:pathLst>
            </a:custGeom>
            <a:solidFill>
              <a:srgbClr val="AFB1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548755" y="2090807"/>
              <a:ext cx="530860" cy="70485"/>
            </a:xfrm>
            <a:custGeom>
              <a:avLst/>
              <a:gdLst/>
              <a:ahLst/>
              <a:cxnLst/>
              <a:rect l="l" t="t" r="r" b="b"/>
              <a:pathLst>
                <a:path w="530860" h="70485">
                  <a:moveTo>
                    <a:pt x="25120" y="0"/>
                  </a:moveTo>
                  <a:lnTo>
                    <a:pt x="0" y="3302"/>
                  </a:lnTo>
                  <a:lnTo>
                    <a:pt x="138061" y="55829"/>
                  </a:lnTo>
                  <a:lnTo>
                    <a:pt x="468210" y="70446"/>
                  </a:lnTo>
                  <a:lnTo>
                    <a:pt x="530237" y="58953"/>
                  </a:lnTo>
                  <a:lnTo>
                    <a:pt x="25120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80577" y="2274563"/>
              <a:ext cx="798195" cy="99695"/>
            </a:xfrm>
            <a:custGeom>
              <a:avLst/>
              <a:gdLst/>
              <a:ahLst/>
              <a:cxnLst/>
              <a:rect l="l" t="t" r="r" b="b"/>
              <a:pathLst>
                <a:path w="798195" h="99694">
                  <a:moveTo>
                    <a:pt x="93014" y="0"/>
                  </a:moveTo>
                  <a:lnTo>
                    <a:pt x="0" y="17183"/>
                  </a:lnTo>
                  <a:lnTo>
                    <a:pt x="212890" y="81622"/>
                  </a:lnTo>
                  <a:lnTo>
                    <a:pt x="723760" y="99263"/>
                  </a:lnTo>
                  <a:lnTo>
                    <a:pt x="797814" y="82270"/>
                  </a:lnTo>
                  <a:lnTo>
                    <a:pt x="93014" y="0"/>
                  </a:lnTo>
                  <a:close/>
                </a:path>
              </a:pathLst>
            </a:custGeom>
            <a:solidFill>
              <a:srgbClr val="AFB1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304334" y="2356834"/>
              <a:ext cx="765175" cy="120650"/>
            </a:xfrm>
            <a:custGeom>
              <a:avLst/>
              <a:gdLst/>
              <a:ahLst/>
              <a:cxnLst/>
              <a:rect l="l" t="t" r="r" b="b"/>
              <a:pathLst>
                <a:path w="765175" h="120650">
                  <a:moveTo>
                    <a:pt x="74053" y="0"/>
                  </a:moveTo>
                  <a:lnTo>
                    <a:pt x="0" y="16992"/>
                  </a:lnTo>
                  <a:lnTo>
                    <a:pt x="326834" y="120281"/>
                  </a:lnTo>
                  <a:lnTo>
                    <a:pt x="684580" y="106540"/>
                  </a:lnTo>
                  <a:lnTo>
                    <a:pt x="765035" y="80670"/>
                  </a:lnTo>
                  <a:lnTo>
                    <a:pt x="74053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34206" y="542028"/>
              <a:ext cx="3930015" cy="2086610"/>
            </a:xfrm>
            <a:custGeom>
              <a:avLst/>
              <a:gdLst/>
              <a:ahLst/>
              <a:cxnLst/>
              <a:rect l="l" t="t" r="r" b="b"/>
              <a:pathLst>
                <a:path w="3930015" h="2086610">
                  <a:moveTo>
                    <a:pt x="3318510" y="2086444"/>
                  </a:moveTo>
                  <a:lnTo>
                    <a:pt x="3929430" y="1693760"/>
                  </a:lnTo>
                </a:path>
                <a:path w="3930015" h="2086610">
                  <a:moveTo>
                    <a:pt x="1175207" y="264883"/>
                  </a:moveTo>
                  <a:lnTo>
                    <a:pt x="3929430" y="0"/>
                  </a:lnTo>
                </a:path>
                <a:path w="3930015" h="2086610">
                  <a:moveTo>
                    <a:pt x="593191" y="1565986"/>
                  </a:moveTo>
                  <a:lnTo>
                    <a:pt x="3673881" y="1855139"/>
                  </a:lnTo>
                </a:path>
                <a:path w="3930015" h="2086610">
                  <a:moveTo>
                    <a:pt x="0" y="1646212"/>
                  </a:moveTo>
                  <a:lnTo>
                    <a:pt x="3379139" y="2040724"/>
                  </a:lnTo>
                </a:path>
                <a:path w="3930015" h="2086610">
                  <a:moveTo>
                    <a:pt x="2054720" y="1921344"/>
                  </a:moveTo>
                  <a:lnTo>
                    <a:pt x="2983687" y="1622894"/>
                  </a:lnTo>
                </a:path>
                <a:path w="3930015" h="2086610">
                  <a:moveTo>
                    <a:pt x="646366" y="1749717"/>
                  </a:moveTo>
                  <a:lnTo>
                    <a:pt x="1811299" y="1534287"/>
                  </a:lnTo>
                </a:path>
                <a:path w="3930015" h="2086610">
                  <a:moveTo>
                    <a:pt x="1370126" y="1831797"/>
                  </a:moveTo>
                  <a:lnTo>
                    <a:pt x="2297226" y="1619123"/>
                  </a:lnTo>
                </a:path>
                <a:path w="3930015" h="2086610">
                  <a:moveTo>
                    <a:pt x="2762631" y="1992236"/>
                  </a:moveTo>
                  <a:lnTo>
                    <a:pt x="3508794" y="1662061"/>
                  </a:lnTo>
                </a:path>
                <a:path w="3930015" h="2086610">
                  <a:moveTo>
                    <a:pt x="2646032" y="1597685"/>
                  </a:moveTo>
                  <a:lnTo>
                    <a:pt x="3929430" y="1693760"/>
                  </a:lnTo>
                </a:path>
                <a:path w="3930015" h="2086610">
                  <a:moveTo>
                    <a:pt x="1175207" y="1487627"/>
                  </a:moveTo>
                  <a:lnTo>
                    <a:pt x="2031415" y="155011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979187" y="821251"/>
              <a:ext cx="492125" cy="1357630"/>
            </a:xfrm>
            <a:custGeom>
              <a:avLst/>
              <a:gdLst/>
              <a:ahLst/>
              <a:cxnLst/>
              <a:rect l="l" t="t" r="r" b="b"/>
              <a:pathLst>
                <a:path w="492125" h="1357630">
                  <a:moveTo>
                    <a:pt x="491553" y="0"/>
                  </a:moveTo>
                  <a:lnTo>
                    <a:pt x="0" y="42633"/>
                  </a:lnTo>
                  <a:lnTo>
                    <a:pt x="0" y="1316951"/>
                  </a:lnTo>
                  <a:lnTo>
                    <a:pt x="491553" y="1357185"/>
                  </a:lnTo>
                  <a:lnTo>
                    <a:pt x="491553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470740" y="821251"/>
              <a:ext cx="97155" cy="1357630"/>
            </a:xfrm>
            <a:custGeom>
              <a:avLst/>
              <a:gdLst/>
              <a:ahLst/>
              <a:cxnLst/>
              <a:rect l="l" t="t" r="r" b="b"/>
              <a:pathLst>
                <a:path w="97154" h="1357630">
                  <a:moveTo>
                    <a:pt x="0" y="0"/>
                  </a:moveTo>
                  <a:lnTo>
                    <a:pt x="0" y="1357185"/>
                  </a:lnTo>
                  <a:lnTo>
                    <a:pt x="96558" y="1323378"/>
                  </a:lnTo>
                  <a:lnTo>
                    <a:pt x="96558" y="249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470740" y="821251"/>
              <a:ext cx="97155" cy="1357630"/>
            </a:xfrm>
            <a:custGeom>
              <a:avLst/>
              <a:gdLst/>
              <a:ahLst/>
              <a:cxnLst/>
              <a:rect l="l" t="t" r="r" b="b"/>
              <a:pathLst>
                <a:path w="97154" h="1357630">
                  <a:moveTo>
                    <a:pt x="0" y="1357185"/>
                  </a:moveTo>
                  <a:lnTo>
                    <a:pt x="96558" y="1323378"/>
                  </a:lnTo>
                  <a:lnTo>
                    <a:pt x="96558" y="24917"/>
                  </a:lnTo>
                  <a:lnTo>
                    <a:pt x="0" y="0"/>
                  </a:lnTo>
                  <a:lnTo>
                    <a:pt x="0" y="135718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074031" y="821587"/>
              <a:ext cx="394335" cy="1355725"/>
            </a:xfrm>
            <a:custGeom>
              <a:avLst/>
              <a:gdLst/>
              <a:ahLst/>
              <a:cxnLst/>
              <a:rect l="l" t="t" r="r" b="b"/>
              <a:pathLst>
                <a:path w="394335" h="1355725">
                  <a:moveTo>
                    <a:pt x="12750" y="34112"/>
                  </a:moveTo>
                  <a:lnTo>
                    <a:pt x="0" y="34112"/>
                  </a:lnTo>
                  <a:lnTo>
                    <a:pt x="0" y="1324076"/>
                  </a:lnTo>
                  <a:lnTo>
                    <a:pt x="12750" y="1324076"/>
                  </a:lnTo>
                  <a:lnTo>
                    <a:pt x="12750" y="34112"/>
                  </a:lnTo>
                  <a:close/>
                </a:path>
                <a:path w="394335" h="1355725">
                  <a:moveTo>
                    <a:pt x="263029" y="1204214"/>
                  </a:moveTo>
                  <a:lnTo>
                    <a:pt x="24282" y="1189774"/>
                  </a:lnTo>
                  <a:lnTo>
                    <a:pt x="24282" y="1202524"/>
                  </a:lnTo>
                  <a:lnTo>
                    <a:pt x="263029" y="1216990"/>
                  </a:lnTo>
                  <a:lnTo>
                    <a:pt x="263029" y="1204214"/>
                  </a:lnTo>
                  <a:close/>
                </a:path>
                <a:path w="394335" h="1355725">
                  <a:moveTo>
                    <a:pt x="263029" y="1028242"/>
                  </a:moveTo>
                  <a:lnTo>
                    <a:pt x="24282" y="1018476"/>
                  </a:lnTo>
                  <a:lnTo>
                    <a:pt x="24282" y="1031201"/>
                  </a:lnTo>
                  <a:lnTo>
                    <a:pt x="263029" y="1040993"/>
                  </a:lnTo>
                  <a:lnTo>
                    <a:pt x="263029" y="1028242"/>
                  </a:lnTo>
                  <a:close/>
                </a:path>
                <a:path w="394335" h="1355725">
                  <a:moveTo>
                    <a:pt x="263029" y="967917"/>
                  </a:moveTo>
                  <a:lnTo>
                    <a:pt x="24282" y="960348"/>
                  </a:lnTo>
                  <a:lnTo>
                    <a:pt x="24282" y="973099"/>
                  </a:lnTo>
                  <a:lnTo>
                    <a:pt x="263029" y="980668"/>
                  </a:lnTo>
                  <a:lnTo>
                    <a:pt x="263029" y="967917"/>
                  </a:lnTo>
                  <a:close/>
                </a:path>
                <a:path w="394335" h="1355725">
                  <a:moveTo>
                    <a:pt x="263029" y="907567"/>
                  </a:moveTo>
                  <a:lnTo>
                    <a:pt x="24282" y="902258"/>
                  </a:lnTo>
                  <a:lnTo>
                    <a:pt x="24282" y="914984"/>
                  </a:lnTo>
                  <a:lnTo>
                    <a:pt x="263029" y="920292"/>
                  </a:lnTo>
                  <a:lnTo>
                    <a:pt x="263029" y="907567"/>
                  </a:lnTo>
                  <a:close/>
                </a:path>
                <a:path w="394335" h="1355725">
                  <a:moveTo>
                    <a:pt x="263029" y="850963"/>
                  </a:moveTo>
                  <a:lnTo>
                    <a:pt x="24282" y="846023"/>
                  </a:lnTo>
                  <a:lnTo>
                    <a:pt x="24282" y="858786"/>
                  </a:lnTo>
                  <a:lnTo>
                    <a:pt x="263029" y="863714"/>
                  </a:lnTo>
                  <a:lnTo>
                    <a:pt x="263029" y="850963"/>
                  </a:lnTo>
                  <a:close/>
                </a:path>
                <a:path w="394335" h="1355725">
                  <a:moveTo>
                    <a:pt x="263029" y="758037"/>
                  </a:moveTo>
                  <a:lnTo>
                    <a:pt x="24282" y="757174"/>
                  </a:lnTo>
                  <a:lnTo>
                    <a:pt x="24282" y="769937"/>
                  </a:lnTo>
                  <a:lnTo>
                    <a:pt x="263029" y="770775"/>
                  </a:lnTo>
                  <a:lnTo>
                    <a:pt x="263029" y="758037"/>
                  </a:lnTo>
                  <a:close/>
                </a:path>
                <a:path w="394335" h="1355725">
                  <a:moveTo>
                    <a:pt x="263029" y="666051"/>
                  </a:moveTo>
                  <a:lnTo>
                    <a:pt x="24282" y="667410"/>
                  </a:lnTo>
                  <a:lnTo>
                    <a:pt x="24282" y="680173"/>
                  </a:lnTo>
                  <a:lnTo>
                    <a:pt x="263029" y="678789"/>
                  </a:lnTo>
                  <a:lnTo>
                    <a:pt x="263029" y="666051"/>
                  </a:lnTo>
                  <a:close/>
                </a:path>
                <a:path w="394335" h="1355725">
                  <a:moveTo>
                    <a:pt x="263029" y="579653"/>
                  </a:moveTo>
                  <a:lnTo>
                    <a:pt x="24282" y="583234"/>
                  </a:lnTo>
                  <a:lnTo>
                    <a:pt x="24282" y="595985"/>
                  </a:lnTo>
                  <a:lnTo>
                    <a:pt x="263029" y="592366"/>
                  </a:lnTo>
                  <a:lnTo>
                    <a:pt x="263029" y="579653"/>
                  </a:lnTo>
                  <a:close/>
                </a:path>
                <a:path w="394335" h="1355725">
                  <a:moveTo>
                    <a:pt x="263029" y="441731"/>
                  </a:moveTo>
                  <a:lnTo>
                    <a:pt x="24282" y="449834"/>
                  </a:lnTo>
                  <a:lnTo>
                    <a:pt x="24282" y="462572"/>
                  </a:lnTo>
                  <a:lnTo>
                    <a:pt x="263029" y="454482"/>
                  </a:lnTo>
                  <a:lnTo>
                    <a:pt x="263029" y="441731"/>
                  </a:lnTo>
                  <a:close/>
                </a:path>
                <a:path w="394335" h="1355725">
                  <a:moveTo>
                    <a:pt x="263029" y="303847"/>
                  </a:moveTo>
                  <a:lnTo>
                    <a:pt x="24282" y="316395"/>
                  </a:lnTo>
                  <a:lnTo>
                    <a:pt x="24282" y="329145"/>
                  </a:lnTo>
                  <a:lnTo>
                    <a:pt x="263029" y="316585"/>
                  </a:lnTo>
                  <a:lnTo>
                    <a:pt x="263029" y="303847"/>
                  </a:lnTo>
                  <a:close/>
                </a:path>
                <a:path w="394335" h="1355725">
                  <a:moveTo>
                    <a:pt x="394030" y="0"/>
                  </a:moveTo>
                  <a:lnTo>
                    <a:pt x="381266" y="0"/>
                  </a:lnTo>
                  <a:lnTo>
                    <a:pt x="381266" y="1355153"/>
                  </a:lnTo>
                  <a:lnTo>
                    <a:pt x="394030" y="1355153"/>
                  </a:lnTo>
                  <a:lnTo>
                    <a:pt x="39403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979187" y="821251"/>
              <a:ext cx="492125" cy="1357630"/>
            </a:xfrm>
            <a:custGeom>
              <a:avLst/>
              <a:gdLst/>
              <a:ahLst/>
              <a:cxnLst/>
              <a:rect l="l" t="t" r="r" b="b"/>
              <a:pathLst>
                <a:path w="492125" h="1357630">
                  <a:moveTo>
                    <a:pt x="0" y="1316951"/>
                  </a:moveTo>
                  <a:lnTo>
                    <a:pt x="0" y="42633"/>
                  </a:lnTo>
                  <a:lnTo>
                    <a:pt x="491553" y="0"/>
                  </a:lnTo>
                  <a:lnTo>
                    <a:pt x="491553" y="1357185"/>
                  </a:lnTo>
                  <a:lnTo>
                    <a:pt x="0" y="1316951"/>
                  </a:lnTo>
                  <a:close/>
                </a:path>
                <a:path w="492125" h="1357630">
                  <a:moveTo>
                    <a:pt x="108635" y="110210"/>
                  </a:moveTo>
                  <a:lnTo>
                    <a:pt x="108635" y="33807"/>
                  </a:lnTo>
                  <a:lnTo>
                    <a:pt x="360426" y="11252"/>
                  </a:lnTo>
                  <a:lnTo>
                    <a:pt x="360426" y="91719"/>
                  </a:lnTo>
                  <a:lnTo>
                    <a:pt x="108635" y="110210"/>
                  </a:lnTo>
                  <a:close/>
                </a:path>
                <a:path w="492125" h="1357630">
                  <a:moveTo>
                    <a:pt x="108635" y="34594"/>
                  </a:moveTo>
                  <a:lnTo>
                    <a:pt x="108635" y="1327404"/>
                  </a:lnTo>
                </a:path>
                <a:path w="492125" h="1357630">
                  <a:moveTo>
                    <a:pt x="360426" y="22542"/>
                  </a:moveTo>
                  <a:lnTo>
                    <a:pt x="360426" y="1346720"/>
                  </a:lnTo>
                </a:path>
                <a:path w="492125" h="1357630">
                  <a:moveTo>
                    <a:pt x="360426" y="95732"/>
                  </a:moveTo>
                  <a:lnTo>
                    <a:pt x="116662" y="114236"/>
                  </a:lnTo>
                  <a:lnTo>
                    <a:pt x="108635" y="110210"/>
                  </a:lnTo>
                  <a:lnTo>
                    <a:pt x="360426" y="91719"/>
                  </a:lnTo>
                  <a:lnTo>
                    <a:pt x="360426" y="9573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181942" y="1015936"/>
              <a:ext cx="61594" cy="107314"/>
            </a:xfrm>
            <a:custGeom>
              <a:avLst/>
              <a:gdLst/>
              <a:ahLst/>
              <a:cxnLst/>
              <a:rect l="l" t="t" r="r" b="b"/>
              <a:pathLst>
                <a:path w="61595" h="107315">
                  <a:moveTo>
                    <a:pt x="61163" y="0"/>
                  </a:moveTo>
                  <a:lnTo>
                    <a:pt x="0" y="3225"/>
                  </a:lnTo>
                  <a:lnTo>
                    <a:pt x="0" y="107010"/>
                  </a:lnTo>
                  <a:lnTo>
                    <a:pt x="61163" y="103758"/>
                  </a:lnTo>
                  <a:lnTo>
                    <a:pt x="6116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186769" y="1023975"/>
              <a:ext cx="52705" cy="91440"/>
            </a:xfrm>
            <a:custGeom>
              <a:avLst/>
              <a:gdLst/>
              <a:ahLst/>
              <a:cxnLst/>
              <a:rect l="l" t="t" r="r" b="b"/>
              <a:pathLst>
                <a:path w="52704" h="91440">
                  <a:moveTo>
                    <a:pt x="51498" y="66776"/>
                  </a:moveTo>
                  <a:lnTo>
                    <a:pt x="18503" y="67602"/>
                  </a:lnTo>
                  <a:lnTo>
                    <a:pt x="18503" y="68326"/>
                  </a:lnTo>
                  <a:lnTo>
                    <a:pt x="0" y="69189"/>
                  </a:lnTo>
                  <a:lnTo>
                    <a:pt x="0" y="90906"/>
                  </a:lnTo>
                  <a:lnTo>
                    <a:pt x="18503" y="90055"/>
                  </a:lnTo>
                  <a:lnTo>
                    <a:pt x="51498" y="88506"/>
                  </a:lnTo>
                  <a:lnTo>
                    <a:pt x="51498" y="66776"/>
                  </a:lnTo>
                  <a:close/>
                </a:path>
                <a:path w="52704" h="91440">
                  <a:moveTo>
                    <a:pt x="51498" y="0"/>
                  </a:moveTo>
                  <a:lnTo>
                    <a:pt x="0" y="2425"/>
                  </a:lnTo>
                  <a:lnTo>
                    <a:pt x="0" y="24130"/>
                  </a:lnTo>
                  <a:lnTo>
                    <a:pt x="51498" y="21717"/>
                  </a:lnTo>
                  <a:lnTo>
                    <a:pt x="51498" y="0"/>
                  </a:lnTo>
                  <a:close/>
                </a:path>
                <a:path w="52704" h="91440">
                  <a:moveTo>
                    <a:pt x="52285" y="24142"/>
                  </a:moveTo>
                  <a:lnTo>
                    <a:pt x="23329" y="25755"/>
                  </a:lnTo>
                  <a:lnTo>
                    <a:pt x="23329" y="39433"/>
                  </a:lnTo>
                  <a:lnTo>
                    <a:pt x="52285" y="37833"/>
                  </a:lnTo>
                  <a:lnTo>
                    <a:pt x="52285" y="241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193195" y="1091564"/>
              <a:ext cx="44450" cy="19685"/>
            </a:xfrm>
            <a:custGeom>
              <a:avLst/>
              <a:gdLst/>
              <a:ahLst/>
              <a:cxnLst/>
              <a:rect l="l" t="t" r="r" b="b"/>
              <a:pathLst>
                <a:path w="44450" h="19684">
                  <a:moveTo>
                    <a:pt x="4838" y="16078"/>
                  </a:moveTo>
                  <a:lnTo>
                    <a:pt x="3213" y="16078"/>
                  </a:lnTo>
                  <a:lnTo>
                    <a:pt x="4025" y="11264"/>
                  </a:lnTo>
                  <a:lnTo>
                    <a:pt x="1612" y="11264"/>
                  </a:lnTo>
                  <a:lnTo>
                    <a:pt x="4025" y="4813"/>
                  </a:lnTo>
                  <a:lnTo>
                    <a:pt x="1612" y="5638"/>
                  </a:lnTo>
                  <a:lnTo>
                    <a:pt x="0" y="12865"/>
                  </a:lnTo>
                  <a:lnTo>
                    <a:pt x="1612" y="12865"/>
                  </a:lnTo>
                  <a:lnTo>
                    <a:pt x="1612" y="16891"/>
                  </a:lnTo>
                  <a:lnTo>
                    <a:pt x="0" y="16078"/>
                  </a:lnTo>
                  <a:lnTo>
                    <a:pt x="1612" y="19304"/>
                  </a:lnTo>
                  <a:lnTo>
                    <a:pt x="4838" y="16078"/>
                  </a:lnTo>
                  <a:close/>
                </a:path>
                <a:path w="44450" h="19684">
                  <a:moveTo>
                    <a:pt x="44259" y="0"/>
                  </a:moveTo>
                  <a:lnTo>
                    <a:pt x="12865" y="1600"/>
                  </a:lnTo>
                  <a:lnTo>
                    <a:pt x="12865" y="7239"/>
                  </a:lnTo>
                  <a:lnTo>
                    <a:pt x="44259" y="5638"/>
                  </a:lnTo>
                  <a:lnTo>
                    <a:pt x="442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095848" y="1261305"/>
              <a:ext cx="243840" cy="816610"/>
            </a:xfrm>
            <a:custGeom>
              <a:avLst/>
              <a:gdLst/>
              <a:ahLst/>
              <a:cxnLst/>
              <a:rect l="l" t="t" r="r" b="b"/>
              <a:pathLst>
                <a:path w="243839" h="816610">
                  <a:moveTo>
                    <a:pt x="242976" y="0"/>
                  </a:moveTo>
                  <a:lnTo>
                    <a:pt x="825" y="8039"/>
                  </a:lnTo>
                </a:path>
                <a:path w="243839" h="816610">
                  <a:moveTo>
                    <a:pt x="242976" y="137579"/>
                  </a:moveTo>
                  <a:lnTo>
                    <a:pt x="825" y="141592"/>
                  </a:lnTo>
                </a:path>
                <a:path w="243839" h="816610">
                  <a:moveTo>
                    <a:pt x="242976" y="226847"/>
                  </a:moveTo>
                  <a:lnTo>
                    <a:pt x="825" y="228472"/>
                  </a:lnTo>
                </a:path>
                <a:path w="243839" h="816610">
                  <a:moveTo>
                    <a:pt x="242976" y="317766"/>
                  </a:moveTo>
                  <a:lnTo>
                    <a:pt x="825" y="316153"/>
                  </a:lnTo>
                </a:path>
                <a:path w="243839" h="816610">
                  <a:moveTo>
                    <a:pt x="242976" y="409486"/>
                  </a:moveTo>
                  <a:lnTo>
                    <a:pt x="1600" y="404672"/>
                  </a:lnTo>
                </a:path>
                <a:path w="243839" h="816610">
                  <a:moveTo>
                    <a:pt x="243763" y="763473"/>
                  </a:moveTo>
                  <a:lnTo>
                    <a:pt x="825" y="748195"/>
                  </a:lnTo>
                </a:path>
                <a:path w="243839" h="816610">
                  <a:moveTo>
                    <a:pt x="0" y="801293"/>
                  </a:moveTo>
                  <a:lnTo>
                    <a:pt x="243763" y="81657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997691" y="2128570"/>
              <a:ext cx="429895" cy="41910"/>
            </a:xfrm>
            <a:custGeom>
              <a:avLst/>
              <a:gdLst/>
              <a:ahLst/>
              <a:cxnLst/>
              <a:rect l="l" t="t" r="r" b="b"/>
              <a:pathLst>
                <a:path w="429895" h="41910">
                  <a:moveTo>
                    <a:pt x="9664" y="2400"/>
                  </a:moveTo>
                  <a:lnTo>
                    <a:pt x="7251" y="0"/>
                  </a:lnTo>
                  <a:lnTo>
                    <a:pt x="2438" y="0"/>
                  </a:lnTo>
                  <a:lnTo>
                    <a:pt x="0" y="2400"/>
                  </a:lnTo>
                  <a:lnTo>
                    <a:pt x="0" y="8026"/>
                  </a:lnTo>
                  <a:lnTo>
                    <a:pt x="2438" y="9639"/>
                  </a:lnTo>
                  <a:lnTo>
                    <a:pt x="4838" y="9639"/>
                  </a:lnTo>
                  <a:lnTo>
                    <a:pt x="7251" y="9639"/>
                  </a:lnTo>
                  <a:lnTo>
                    <a:pt x="9664" y="8026"/>
                  </a:lnTo>
                  <a:lnTo>
                    <a:pt x="9664" y="2400"/>
                  </a:lnTo>
                  <a:close/>
                </a:path>
                <a:path w="429895" h="41910">
                  <a:moveTo>
                    <a:pt x="66814" y="7213"/>
                  </a:moveTo>
                  <a:lnTo>
                    <a:pt x="64376" y="5600"/>
                  </a:lnTo>
                  <a:lnTo>
                    <a:pt x="58750" y="5600"/>
                  </a:lnTo>
                  <a:lnTo>
                    <a:pt x="56349" y="7213"/>
                  </a:lnTo>
                  <a:lnTo>
                    <a:pt x="56349" y="12839"/>
                  </a:lnTo>
                  <a:lnTo>
                    <a:pt x="58750" y="15278"/>
                  </a:lnTo>
                  <a:lnTo>
                    <a:pt x="61963" y="15278"/>
                  </a:lnTo>
                  <a:lnTo>
                    <a:pt x="64376" y="15278"/>
                  </a:lnTo>
                  <a:lnTo>
                    <a:pt x="66814" y="12839"/>
                  </a:lnTo>
                  <a:lnTo>
                    <a:pt x="66814" y="7213"/>
                  </a:lnTo>
                  <a:close/>
                </a:path>
                <a:path w="429895" h="41910">
                  <a:moveTo>
                    <a:pt x="126314" y="12077"/>
                  </a:moveTo>
                  <a:lnTo>
                    <a:pt x="123901" y="9639"/>
                  </a:lnTo>
                  <a:lnTo>
                    <a:pt x="118262" y="9639"/>
                  </a:lnTo>
                  <a:lnTo>
                    <a:pt x="115836" y="12077"/>
                  </a:lnTo>
                  <a:lnTo>
                    <a:pt x="115836" y="16891"/>
                  </a:lnTo>
                  <a:lnTo>
                    <a:pt x="118262" y="19291"/>
                  </a:lnTo>
                  <a:lnTo>
                    <a:pt x="120688" y="19291"/>
                  </a:lnTo>
                  <a:lnTo>
                    <a:pt x="123901" y="19291"/>
                  </a:lnTo>
                  <a:lnTo>
                    <a:pt x="126314" y="16891"/>
                  </a:lnTo>
                  <a:lnTo>
                    <a:pt x="126314" y="12077"/>
                  </a:lnTo>
                  <a:close/>
                </a:path>
                <a:path w="429895" h="41910">
                  <a:moveTo>
                    <a:pt x="308952" y="25717"/>
                  </a:moveTo>
                  <a:lnTo>
                    <a:pt x="307327" y="23304"/>
                  </a:lnTo>
                  <a:lnTo>
                    <a:pt x="301713" y="23304"/>
                  </a:lnTo>
                  <a:lnTo>
                    <a:pt x="299275" y="25717"/>
                  </a:lnTo>
                  <a:lnTo>
                    <a:pt x="299275" y="31369"/>
                  </a:lnTo>
                  <a:lnTo>
                    <a:pt x="301713" y="32956"/>
                  </a:lnTo>
                  <a:lnTo>
                    <a:pt x="304126" y="32956"/>
                  </a:lnTo>
                  <a:lnTo>
                    <a:pt x="307327" y="32956"/>
                  </a:lnTo>
                  <a:lnTo>
                    <a:pt x="308952" y="31369"/>
                  </a:lnTo>
                  <a:lnTo>
                    <a:pt x="308952" y="25717"/>
                  </a:lnTo>
                  <a:close/>
                </a:path>
                <a:path w="429895" h="41910">
                  <a:moveTo>
                    <a:pt x="371690" y="30530"/>
                  </a:moveTo>
                  <a:lnTo>
                    <a:pt x="369303" y="28143"/>
                  </a:lnTo>
                  <a:lnTo>
                    <a:pt x="363651" y="28143"/>
                  </a:lnTo>
                  <a:lnTo>
                    <a:pt x="361251" y="30530"/>
                  </a:lnTo>
                  <a:lnTo>
                    <a:pt x="361251" y="35394"/>
                  </a:lnTo>
                  <a:lnTo>
                    <a:pt x="363651" y="37795"/>
                  </a:lnTo>
                  <a:lnTo>
                    <a:pt x="366064" y="37795"/>
                  </a:lnTo>
                  <a:lnTo>
                    <a:pt x="369303" y="37795"/>
                  </a:lnTo>
                  <a:lnTo>
                    <a:pt x="371690" y="35394"/>
                  </a:lnTo>
                  <a:lnTo>
                    <a:pt x="371690" y="30530"/>
                  </a:lnTo>
                  <a:close/>
                </a:path>
                <a:path w="429895" h="41910">
                  <a:moveTo>
                    <a:pt x="429615" y="34569"/>
                  </a:moveTo>
                  <a:lnTo>
                    <a:pt x="427215" y="32169"/>
                  </a:lnTo>
                  <a:lnTo>
                    <a:pt x="421576" y="32169"/>
                  </a:lnTo>
                  <a:lnTo>
                    <a:pt x="419163" y="34569"/>
                  </a:lnTo>
                  <a:lnTo>
                    <a:pt x="419163" y="39408"/>
                  </a:lnTo>
                  <a:lnTo>
                    <a:pt x="421576" y="41821"/>
                  </a:lnTo>
                  <a:lnTo>
                    <a:pt x="424764" y="41821"/>
                  </a:lnTo>
                  <a:lnTo>
                    <a:pt x="427215" y="41821"/>
                  </a:lnTo>
                  <a:lnTo>
                    <a:pt x="429615" y="39408"/>
                  </a:lnTo>
                  <a:lnTo>
                    <a:pt x="429615" y="3456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470740" y="821251"/>
              <a:ext cx="97155" cy="1357630"/>
            </a:xfrm>
            <a:custGeom>
              <a:avLst/>
              <a:gdLst/>
              <a:ahLst/>
              <a:cxnLst/>
              <a:rect l="l" t="t" r="r" b="b"/>
              <a:pathLst>
                <a:path w="97154" h="1357630">
                  <a:moveTo>
                    <a:pt x="0" y="1357185"/>
                  </a:moveTo>
                  <a:lnTo>
                    <a:pt x="96558" y="1323378"/>
                  </a:lnTo>
                  <a:lnTo>
                    <a:pt x="96558" y="24917"/>
                  </a:lnTo>
                  <a:lnTo>
                    <a:pt x="0" y="0"/>
                  </a:lnTo>
                  <a:lnTo>
                    <a:pt x="0" y="135718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335612" y="1730344"/>
              <a:ext cx="4445" cy="0"/>
            </a:xfrm>
            <a:custGeom>
              <a:avLst/>
              <a:gdLst/>
              <a:ahLst/>
              <a:cxnLst/>
              <a:rect l="l" t="t" r="r" b="b"/>
              <a:pathLst>
                <a:path w="4445">
                  <a:moveTo>
                    <a:pt x="400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096673" y="1722281"/>
              <a:ext cx="242570" cy="67945"/>
            </a:xfrm>
            <a:custGeom>
              <a:avLst/>
              <a:gdLst/>
              <a:ahLst/>
              <a:cxnLst/>
              <a:rect l="l" t="t" r="r" b="b"/>
              <a:pathLst>
                <a:path w="242570" h="67944">
                  <a:moveTo>
                    <a:pt x="242150" y="6426"/>
                  </a:moveTo>
                  <a:lnTo>
                    <a:pt x="0" y="0"/>
                  </a:lnTo>
                </a:path>
                <a:path w="242570" h="67944">
                  <a:moveTo>
                    <a:pt x="242150" y="67563"/>
                  </a:moveTo>
                  <a:lnTo>
                    <a:pt x="0" y="5871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103114" y="854252"/>
              <a:ext cx="144145" cy="62865"/>
            </a:xfrm>
            <a:custGeom>
              <a:avLst/>
              <a:gdLst/>
              <a:ahLst/>
              <a:cxnLst/>
              <a:rect l="l" t="t" r="r" b="b"/>
              <a:pathLst>
                <a:path w="144145" h="62865">
                  <a:moveTo>
                    <a:pt x="6426" y="55499"/>
                  </a:moveTo>
                  <a:lnTo>
                    <a:pt x="0" y="56299"/>
                  </a:lnTo>
                  <a:lnTo>
                    <a:pt x="0" y="62738"/>
                  </a:lnTo>
                  <a:lnTo>
                    <a:pt x="6426" y="62738"/>
                  </a:lnTo>
                  <a:lnTo>
                    <a:pt x="6426" y="55499"/>
                  </a:lnTo>
                  <a:close/>
                </a:path>
                <a:path w="144145" h="62865">
                  <a:moveTo>
                    <a:pt x="6426" y="46634"/>
                  </a:moveTo>
                  <a:lnTo>
                    <a:pt x="0" y="47459"/>
                  </a:lnTo>
                  <a:lnTo>
                    <a:pt x="0" y="53886"/>
                  </a:lnTo>
                  <a:lnTo>
                    <a:pt x="6426" y="53886"/>
                  </a:lnTo>
                  <a:lnTo>
                    <a:pt x="6426" y="46634"/>
                  </a:lnTo>
                  <a:close/>
                </a:path>
                <a:path w="144145" h="62865">
                  <a:moveTo>
                    <a:pt x="6426" y="37807"/>
                  </a:moveTo>
                  <a:lnTo>
                    <a:pt x="0" y="38608"/>
                  </a:lnTo>
                  <a:lnTo>
                    <a:pt x="0" y="45034"/>
                  </a:lnTo>
                  <a:lnTo>
                    <a:pt x="6426" y="45034"/>
                  </a:lnTo>
                  <a:lnTo>
                    <a:pt x="6426" y="37807"/>
                  </a:lnTo>
                  <a:close/>
                </a:path>
                <a:path w="144145" h="62865">
                  <a:moveTo>
                    <a:pt x="6426" y="28943"/>
                  </a:moveTo>
                  <a:lnTo>
                    <a:pt x="0" y="29756"/>
                  </a:lnTo>
                  <a:lnTo>
                    <a:pt x="0" y="36195"/>
                  </a:lnTo>
                  <a:lnTo>
                    <a:pt x="6426" y="35382"/>
                  </a:lnTo>
                  <a:lnTo>
                    <a:pt x="6426" y="28943"/>
                  </a:lnTo>
                  <a:close/>
                </a:path>
                <a:path w="144145" h="62865">
                  <a:moveTo>
                    <a:pt x="6426" y="20104"/>
                  </a:moveTo>
                  <a:lnTo>
                    <a:pt x="0" y="20904"/>
                  </a:lnTo>
                  <a:lnTo>
                    <a:pt x="0" y="27330"/>
                  </a:lnTo>
                  <a:lnTo>
                    <a:pt x="6426" y="27330"/>
                  </a:lnTo>
                  <a:lnTo>
                    <a:pt x="6426" y="20104"/>
                  </a:lnTo>
                  <a:close/>
                </a:path>
                <a:path w="144145" h="62865">
                  <a:moveTo>
                    <a:pt x="6426" y="11252"/>
                  </a:moveTo>
                  <a:lnTo>
                    <a:pt x="0" y="12052"/>
                  </a:lnTo>
                  <a:lnTo>
                    <a:pt x="0" y="18491"/>
                  </a:lnTo>
                  <a:lnTo>
                    <a:pt x="6426" y="18491"/>
                  </a:lnTo>
                  <a:lnTo>
                    <a:pt x="6426" y="11252"/>
                  </a:lnTo>
                  <a:close/>
                </a:path>
                <a:path w="144145" h="62865">
                  <a:moveTo>
                    <a:pt x="14465" y="54711"/>
                  </a:moveTo>
                  <a:lnTo>
                    <a:pt x="8039" y="55486"/>
                  </a:lnTo>
                  <a:lnTo>
                    <a:pt x="8039" y="62725"/>
                  </a:lnTo>
                  <a:lnTo>
                    <a:pt x="14465" y="61950"/>
                  </a:lnTo>
                  <a:lnTo>
                    <a:pt x="14465" y="54711"/>
                  </a:lnTo>
                  <a:close/>
                </a:path>
                <a:path w="144145" h="62865">
                  <a:moveTo>
                    <a:pt x="14465" y="45834"/>
                  </a:moveTo>
                  <a:lnTo>
                    <a:pt x="8039" y="46634"/>
                  </a:lnTo>
                  <a:lnTo>
                    <a:pt x="8039" y="53098"/>
                  </a:lnTo>
                  <a:lnTo>
                    <a:pt x="14465" y="53098"/>
                  </a:lnTo>
                  <a:lnTo>
                    <a:pt x="14465" y="45834"/>
                  </a:lnTo>
                  <a:close/>
                </a:path>
                <a:path w="144145" h="62865">
                  <a:moveTo>
                    <a:pt x="14465" y="37795"/>
                  </a:moveTo>
                  <a:lnTo>
                    <a:pt x="8039" y="37795"/>
                  </a:lnTo>
                  <a:lnTo>
                    <a:pt x="8039" y="44234"/>
                  </a:lnTo>
                  <a:lnTo>
                    <a:pt x="14465" y="44234"/>
                  </a:lnTo>
                  <a:lnTo>
                    <a:pt x="14465" y="37795"/>
                  </a:lnTo>
                  <a:close/>
                </a:path>
                <a:path w="144145" h="62865">
                  <a:moveTo>
                    <a:pt x="14465" y="28143"/>
                  </a:moveTo>
                  <a:lnTo>
                    <a:pt x="8039" y="28943"/>
                  </a:lnTo>
                  <a:lnTo>
                    <a:pt x="8039" y="35382"/>
                  </a:lnTo>
                  <a:lnTo>
                    <a:pt x="14465" y="35382"/>
                  </a:lnTo>
                  <a:lnTo>
                    <a:pt x="14465" y="28143"/>
                  </a:lnTo>
                  <a:close/>
                </a:path>
                <a:path w="144145" h="62865">
                  <a:moveTo>
                    <a:pt x="14465" y="19304"/>
                  </a:moveTo>
                  <a:lnTo>
                    <a:pt x="8039" y="20104"/>
                  </a:lnTo>
                  <a:lnTo>
                    <a:pt x="8039" y="26530"/>
                  </a:lnTo>
                  <a:lnTo>
                    <a:pt x="14465" y="26530"/>
                  </a:lnTo>
                  <a:lnTo>
                    <a:pt x="14465" y="19304"/>
                  </a:lnTo>
                  <a:close/>
                </a:path>
                <a:path w="144145" h="62865">
                  <a:moveTo>
                    <a:pt x="14465" y="11239"/>
                  </a:moveTo>
                  <a:lnTo>
                    <a:pt x="8039" y="11239"/>
                  </a:lnTo>
                  <a:lnTo>
                    <a:pt x="8039" y="17678"/>
                  </a:lnTo>
                  <a:lnTo>
                    <a:pt x="14465" y="17678"/>
                  </a:lnTo>
                  <a:lnTo>
                    <a:pt x="14465" y="11239"/>
                  </a:lnTo>
                  <a:close/>
                </a:path>
                <a:path w="144145" h="62865">
                  <a:moveTo>
                    <a:pt x="23329" y="54711"/>
                  </a:moveTo>
                  <a:lnTo>
                    <a:pt x="16891" y="54711"/>
                  </a:lnTo>
                  <a:lnTo>
                    <a:pt x="16891" y="61950"/>
                  </a:lnTo>
                  <a:lnTo>
                    <a:pt x="23329" y="61125"/>
                  </a:lnTo>
                  <a:lnTo>
                    <a:pt x="23329" y="54711"/>
                  </a:lnTo>
                  <a:close/>
                </a:path>
                <a:path w="144145" h="62865">
                  <a:moveTo>
                    <a:pt x="23329" y="45821"/>
                  </a:moveTo>
                  <a:lnTo>
                    <a:pt x="16891" y="45821"/>
                  </a:lnTo>
                  <a:lnTo>
                    <a:pt x="16891" y="52273"/>
                  </a:lnTo>
                  <a:lnTo>
                    <a:pt x="23329" y="52273"/>
                  </a:lnTo>
                  <a:lnTo>
                    <a:pt x="23329" y="45821"/>
                  </a:lnTo>
                  <a:close/>
                </a:path>
                <a:path w="144145" h="62865">
                  <a:moveTo>
                    <a:pt x="23329" y="36995"/>
                  </a:moveTo>
                  <a:lnTo>
                    <a:pt x="16891" y="36995"/>
                  </a:lnTo>
                  <a:lnTo>
                    <a:pt x="16891" y="44234"/>
                  </a:lnTo>
                  <a:lnTo>
                    <a:pt x="23329" y="43434"/>
                  </a:lnTo>
                  <a:lnTo>
                    <a:pt x="23329" y="36995"/>
                  </a:lnTo>
                  <a:close/>
                </a:path>
                <a:path w="144145" h="62865">
                  <a:moveTo>
                    <a:pt x="23329" y="27343"/>
                  </a:moveTo>
                  <a:lnTo>
                    <a:pt x="16891" y="28143"/>
                  </a:lnTo>
                  <a:lnTo>
                    <a:pt x="16891" y="35394"/>
                  </a:lnTo>
                  <a:lnTo>
                    <a:pt x="23329" y="34582"/>
                  </a:lnTo>
                  <a:lnTo>
                    <a:pt x="23329" y="27343"/>
                  </a:lnTo>
                  <a:close/>
                </a:path>
                <a:path w="144145" h="62865">
                  <a:moveTo>
                    <a:pt x="23329" y="19291"/>
                  </a:moveTo>
                  <a:lnTo>
                    <a:pt x="16891" y="19291"/>
                  </a:lnTo>
                  <a:lnTo>
                    <a:pt x="16891" y="25717"/>
                  </a:lnTo>
                  <a:lnTo>
                    <a:pt x="23329" y="25717"/>
                  </a:lnTo>
                  <a:lnTo>
                    <a:pt x="23329" y="19291"/>
                  </a:lnTo>
                  <a:close/>
                </a:path>
                <a:path w="144145" h="62865">
                  <a:moveTo>
                    <a:pt x="23329" y="10439"/>
                  </a:moveTo>
                  <a:lnTo>
                    <a:pt x="16891" y="10439"/>
                  </a:lnTo>
                  <a:lnTo>
                    <a:pt x="16891" y="16878"/>
                  </a:lnTo>
                  <a:lnTo>
                    <a:pt x="23329" y="16878"/>
                  </a:lnTo>
                  <a:lnTo>
                    <a:pt x="23329" y="10439"/>
                  </a:lnTo>
                  <a:close/>
                </a:path>
                <a:path w="144145" h="62865">
                  <a:moveTo>
                    <a:pt x="31343" y="53886"/>
                  </a:moveTo>
                  <a:lnTo>
                    <a:pt x="25717" y="54711"/>
                  </a:lnTo>
                  <a:lnTo>
                    <a:pt x="25717" y="61125"/>
                  </a:lnTo>
                  <a:lnTo>
                    <a:pt x="31343" y="60337"/>
                  </a:lnTo>
                  <a:lnTo>
                    <a:pt x="31343" y="53886"/>
                  </a:lnTo>
                  <a:close/>
                </a:path>
                <a:path w="144145" h="62865">
                  <a:moveTo>
                    <a:pt x="31343" y="45034"/>
                  </a:moveTo>
                  <a:lnTo>
                    <a:pt x="25717" y="45834"/>
                  </a:lnTo>
                  <a:lnTo>
                    <a:pt x="25717" y="52273"/>
                  </a:lnTo>
                  <a:lnTo>
                    <a:pt x="31343" y="51485"/>
                  </a:lnTo>
                  <a:lnTo>
                    <a:pt x="31343" y="45034"/>
                  </a:lnTo>
                  <a:close/>
                </a:path>
                <a:path w="144145" h="62865">
                  <a:moveTo>
                    <a:pt x="31343" y="36207"/>
                  </a:moveTo>
                  <a:lnTo>
                    <a:pt x="25717" y="36207"/>
                  </a:lnTo>
                  <a:lnTo>
                    <a:pt x="25717" y="43446"/>
                  </a:lnTo>
                  <a:lnTo>
                    <a:pt x="31343" y="42633"/>
                  </a:lnTo>
                  <a:lnTo>
                    <a:pt x="31343" y="36207"/>
                  </a:lnTo>
                  <a:close/>
                </a:path>
                <a:path w="144145" h="62865">
                  <a:moveTo>
                    <a:pt x="31343" y="27330"/>
                  </a:moveTo>
                  <a:lnTo>
                    <a:pt x="25717" y="27330"/>
                  </a:lnTo>
                  <a:lnTo>
                    <a:pt x="25717" y="34569"/>
                  </a:lnTo>
                  <a:lnTo>
                    <a:pt x="31343" y="33769"/>
                  </a:lnTo>
                  <a:lnTo>
                    <a:pt x="31343" y="27330"/>
                  </a:lnTo>
                  <a:close/>
                </a:path>
                <a:path w="144145" h="62865">
                  <a:moveTo>
                    <a:pt x="31343" y="18491"/>
                  </a:moveTo>
                  <a:lnTo>
                    <a:pt x="25717" y="19304"/>
                  </a:lnTo>
                  <a:lnTo>
                    <a:pt x="25717" y="25717"/>
                  </a:lnTo>
                  <a:lnTo>
                    <a:pt x="31343" y="24930"/>
                  </a:lnTo>
                  <a:lnTo>
                    <a:pt x="31343" y="18491"/>
                  </a:lnTo>
                  <a:close/>
                </a:path>
                <a:path w="144145" h="62865">
                  <a:moveTo>
                    <a:pt x="31343" y="9639"/>
                  </a:moveTo>
                  <a:lnTo>
                    <a:pt x="25717" y="9639"/>
                  </a:lnTo>
                  <a:lnTo>
                    <a:pt x="25717" y="16891"/>
                  </a:lnTo>
                  <a:lnTo>
                    <a:pt x="31343" y="16065"/>
                  </a:lnTo>
                  <a:lnTo>
                    <a:pt x="31343" y="9639"/>
                  </a:lnTo>
                  <a:close/>
                </a:path>
                <a:path w="144145" h="62865">
                  <a:moveTo>
                    <a:pt x="40233" y="53098"/>
                  </a:moveTo>
                  <a:lnTo>
                    <a:pt x="33794" y="53886"/>
                  </a:lnTo>
                  <a:lnTo>
                    <a:pt x="33794" y="60337"/>
                  </a:lnTo>
                  <a:lnTo>
                    <a:pt x="40233" y="60337"/>
                  </a:lnTo>
                  <a:lnTo>
                    <a:pt x="40233" y="53098"/>
                  </a:lnTo>
                  <a:close/>
                </a:path>
                <a:path w="144145" h="62865">
                  <a:moveTo>
                    <a:pt x="40233" y="44234"/>
                  </a:moveTo>
                  <a:lnTo>
                    <a:pt x="33794" y="45034"/>
                  </a:lnTo>
                  <a:lnTo>
                    <a:pt x="33794" y="51473"/>
                  </a:lnTo>
                  <a:lnTo>
                    <a:pt x="40233" y="50673"/>
                  </a:lnTo>
                  <a:lnTo>
                    <a:pt x="40233" y="44234"/>
                  </a:lnTo>
                  <a:close/>
                </a:path>
                <a:path w="144145" h="62865">
                  <a:moveTo>
                    <a:pt x="40233" y="35382"/>
                  </a:moveTo>
                  <a:lnTo>
                    <a:pt x="33794" y="35382"/>
                  </a:lnTo>
                  <a:lnTo>
                    <a:pt x="33794" y="42621"/>
                  </a:lnTo>
                  <a:lnTo>
                    <a:pt x="40233" y="41833"/>
                  </a:lnTo>
                  <a:lnTo>
                    <a:pt x="40233" y="35382"/>
                  </a:lnTo>
                  <a:close/>
                </a:path>
                <a:path w="144145" h="62865">
                  <a:moveTo>
                    <a:pt x="40233" y="26530"/>
                  </a:moveTo>
                  <a:lnTo>
                    <a:pt x="33794" y="27343"/>
                  </a:lnTo>
                  <a:lnTo>
                    <a:pt x="33794" y="33769"/>
                  </a:lnTo>
                  <a:lnTo>
                    <a:pt x="40233" y="32981"/>
                  </a:lnTo>
                  <a:lnTo>
                    <a:pt x="40233" y="26530"/>
                  </a:lnTo>
                  <a:close/>
                </a:path>
                <a:path w="144145" h="62865">
                  <a:moveTo>
                    <a:pt x="40233" y="17691"/>
                  </a:moveTo>
                  <a:lnTo>
                    <a:pt x="33794" y="17691"/>
                  </a:lnTo>
                  <a:lnTo>
                    <a:pt x="33794" y="24930"/>
                  </a:lnTo>
                  <a:lnTo>
                    <a:pt x="40233" y="24130"/>
                  </a:lnTo>
                  <a:lnTo>
                    <a:pt x="40233" y="17691"/>
                  </a:lnTo>
                  <a:close/>
                </a:path>
                <a:path w="144145" h="62865">
                  <a:moveTo>
                    <a:pt x="40233" y="8826"/>
                  </a:moveTo>
                  <a:lnTo>
                    <a:pt x="33794" y="8826"/>
                  </a:lnTo>
                  <a:lnTo>
                    <a:pt x="33794" y="16052"/>
                  </a:lnTo>
                  <a:lnTo>
                    <a:pt x="40233" y="15265"/>
                  </a:lnTo>
                  <a:lnTo>
                    <a:pt x="40233" y="8826"/>
                  </a:lnTo>
                  <a:close/>
                </a:path>
                <a:path w="144145" h="62865">
                  <a:moveTo>
                    <a:pt x="49034" y="52285"/>
                  </a:moveTo>
                  <a:lnTo>
                    <a:pt x="42595" y="53098"/>
                  </a:lnTo>
                  <a:lnTo>
                    <a:pt x="42595" y="59524"/>
                  </a:lnTo>
                  <a:lnTo>
                    <a:pt x="49034" y="59524"/>
                  </a:lnTo>
                  <a:lnTo>
                    <a:pt x="49034" y="52285"/>
                  </a:lnTo>
                  <a:close/>
                </a:path>
                <a:path w="144145" h="62865">
                  <a:moveTo>
                    <a:pt x="49034" y="43434"/>
                  </a:moveTo>
                  <a:lnTo>
                    <a:pt x="42595" y="44246"/>
                  </a:lnTo>
                  <a:lnTo>
                    <a:pt x="42595" y="50685"/>
                  </a:lnTo>
                  <a:lnTo>
                    <a:pt x="49034" y="49872"/>
                  </a:lnTo>
                  <a:lnTo>
                    <a:pt x="49034" y="43434"/>
                  </a:lnTo>
                  <a:close/>
                </a:path>
                <a:path w="144145" h="62865">
                  <a:moveTo>
                    <a:pt x="49034" y="34582"/>
                  </a:moveTo>
                  <a:lnTo>
                    <a:pt x="42595" y="35382"/>
                  </a:lnTo>
                  <a:lnTo>
                    <a:pt x="42595" y="41833"/>
                  </a:lnTo>
                  <a:lnTo>
                    <a:pt x="49034" y="41833"/>
                  </a:lnTo>
                  <a:lnTo>
                    <a:pt x="49034" y="34582"/>
                  </a:lnTo>
                  <a:close/>
                </a:path>
                <a:path w="144145" h="62865">
                  <a:moveTo>
                    <a:pt x="49034" y="25717"/>
                  </a:moveTo>
                  <a:lnTo>
                    <a:pt x="42595" y="26530"/>
                  </a:lnTo>
                  <a:lnTo>
                    <a:pt x="42595" y="32969"/>
                  </a:lnTo>
                  <a:lnTo>
                    <a:pt x="49034" y="32169"/>
                  </a:lnTo>
                  <a:lnTo>
                    <a:pt x="49034" y="25717"/>
                  </a:lnTo>
                  <a:close/>
                </a:path>
                <a:path w="144145" h="62865">
                  <a:moveTo>
                    <a:pt x="49034" y="16878"/>
                  </a:moveTo>
                  <a:lnTo>
                    <a:pt x="42595" y="16878"/>
                  </a:lnTo>
                  <a:lnTo>
                    <a:pt x="42595" y="24130"/>
                  </a:lnTo>
                  <a:lnTo>
                    <a:pt x="49034" y="23317"/>
                  </a:lnTo>
                  <a:lnTo>
                    <a:pt x="49034" y="16878"/>
                  </a:lnTo>
                  <a:close/>
                </a:path>
                <a:path w="144145" h="62865">
                  <a:moveTo>
                    <a:pt x="49034" y="8026"/>
                  </a:moveTo>
                  <a:lnTo>
                    <a:pt x="42595" y="8839"/>
                  </a:lnTo>
                  <a:lnTo>
                    <a:pt x="42595" y="15265"/>
                  </a:lnTo>
                  <a:lnTo>
                    <a:pt x="49034" y="14465"/>
                  </a:lnTo>
                  <a:lnTo>
                    <a:pt x="49034" y="8026"/>
                  </a:lnTo>
                  <a:close/>
                </a:path>
                <a:path w="144145" h="62865">
                  <a:moveTo>
                    <a:pt x="57924" y="52273"/>
                  </a:moveTo>
                  <a:lnTo>
                    <a:pt x="51485" y="52273"/>
                  </a:lnTo>
                  <a:lnTo>
                    <a:pt x="51485" y="59512"/>
                  </a:lnTo>
                  <a:lnTo>
                    <a:pt x="57924" y="58724"/>
                  </a:lnTo>
                  <a:lnTo>
                    <a:pt x="57924" y="52273"/>
                  </a:lnTo>
                  <a:close/>
                </a:path>
                <a:path w="144145" h="62865">
                  <a:moveTo>
                    <a:pt x="57924" y="42633"/>
                  </a:moveTo>
                  <a:lnTo>
                    <a:pt x="51485" y="43434"/>
                  </a:lnTo>
                  <a:lnTo>
                    <a:pt x="51485" y="49872"/>
                  </a:lnTo>
                  <a:lnTo>
                    <a:pt x="57924" y="49872"/>
                  </a:lnTo>
                  <a:lnTo>
                    <a:pt x="57924" y="42633"/>
                  </a:lnTo>
                  <a:close/>
                </a:path>
                <a:path w="144145" h="62865">
                  <a:moveTo>
                    <a:pt x="57924" y="33782"/>
                  </a:moveTo>
                  <a:lnTo>
                    <a:pt x="51485" y="34582"/>
                  </a:lnTo>
                  <a:lnTo>
                    <a:pt x="51485" y="41021"/>
                  </a:lnTo>
                  <a:lnTo>
                    <a:pt x="57924" y="41021"/>
                  </a:lnTo>
                  <a:lnTo>
                    <a:pt x="57924" y="33782"/>
                  </a:lnTo>
                  <a:close/>
                </a:path>
                <a:path w="144145" h="62865">
                  <a:moveTo>
                    <a:pt x="57924" y="24930"/>
                  </a:moveTo>
                  <a:lnTo>
                    <a:pt x="51485" y="25730"/>
                  </a:lnTo>
                  <a:lnTo>
                    <a:pt x="51485" y="32169"/>
                  </a:lnTo>
                  <a:lnTo>
                    <a:pt x="57924" y="31369"/>
                  </a:lnTo>
                  <a:lnTo>
                    <a:pt x="57924" y="24930"/>
                  </a:lnTo>
                  <a:close/>
                </a:path>
                <a:path w="144145" h="62865">
                  <a:moveTo>
                    <a:pt x="57924" y="16065"/>
                  </a:moveTo>
                  <a:lnTo>
                    <a:pt x="51485" y="16878"/>
                  </a:lnTo>
                  <a:lnTo>
                    <a:pt x="51485" y="23317"/>
                  </a:lnTo>
                  <a:lnTo>
                    <a:pt x="57924" y="23317"/>
                  </a:lnTo>
                  <a:lnTo>
                    <a:pt x="57924" y="16065"/>
                  </a:lnTo>
                  <a:close/>
                </a:path>
                <a:path w="144145" h="62865">
                  <a:moveTo>
                    <a:pt x="57924" y="7239"/>
                  </a:moveTo>
                  <a:lnTo>
                    <a:pt x="51485" y="8026"/>
                  </a:lnTo>
                  <a:lnTo>
                    <a:pt x="51485" y="14452"/>
                  </a:lnTo>
                  <a:lnTo>
                    <a:pt x="57924" y="13652"/>
                  </a:lnTo>
                  <a:lnTo>
                    <a:pt x="57924" y="7239"/>
                  </a:lnTo>
                  <a:close/>
                </a:path>
                <a:path w="144145" h="62865">
                  <a:moveTo>
                    <a:pt x="66763" y="51485"/>
                  </a:moveTo>
                  <a:lnTo>
                    <a:pt x="59512" y="52285"/>
                  </a:lnTo>
                  <a:lnTo>
                    <a:pt x="59512" y="58724"/>
                  </a:lnTo>
                  <a:lnTo>
                    <a:pt x="66763" y="57912"/>
                  </a:lnTo>
                  <a:lnTo>
                    <a:pt x="66763" y="51485"/>
                  </a:lnTo>
                  <a:close/>
                </a:path>
                <a:path w="144145" h="62865">
                  <a:moveTo>
                    <a:pt x="66763" y="42621"/>
                  </a:moveTo>
                  <a:lnTo>
                    <a:pt x="59512" y="42621"/>
                  </a:lnTo>
                  <a:lnTo>
                    <a:pt x="59512" y="49860"/>
                  </a:lnTo>
                  <a:lnTo>
                    <a:pt x="66763" y="49072"/>
                  </a:lnTo>
                  <a:lnTo>
                    <a:pt x="66763" y="42621"/>
                  </a:lnTo>
                  <a:close/>
                </a:path>
                <a:path w="144145" h="62865">
                  <a:moveTo>
                    <a:pt x="66763" y="33769"/>
                  </a:moveTo>
                  <a:lnTo>
                    <a:pt x="59512" y="33769"/>
                  </a:lnTo>
                  <a:lnTo>
                    <a:pt x="59512" y="41021"/>
                  </a:lnTo>
                  <a:lnTo>
                    <a:pt x="66763" y="40195"/>
                  </a:lnTo>
                  <a:lnTo>
                    <a:pt x="66763" y="33769"/>
                  </a:lnTo>
                  <a:close/>
                </a:path>
                <a:path w="144145" h="62865">
                  <a:moveTo>
                    <a:pt x="66763" y="24130"/>
                  </a:moveTo>
                  <a:lnTo>
                    <a:pt x="59512" y="24930"/>
                  </a:lnTo>
                  <a:lnTo>
                    <a:pt x="59512" y="31369"/>
                  </a:lnTo>
                  <a:lnTo>
                    <a:pt x="66763" y="31369"/>
                  </a:lnTo>
                  <a:lnTo>
                    <a:pt x="66763" y="24130"/>
                  </a:lnTo>
                  <a:close/>
                </a:path>
                <a:path w="144145" h="62865">
                  <a:moveTo>
                    <a:pt x="66763" y="15278"/>
                  </a:moveTo>
                  <a:lnTo>
                    <a:pt x="59512" y="16065"/>
                  </a:lnTo>
                  <a:lnTo>
                    <a:pt x="59512" y="22517"/>
                  </a:lnTo>
                  <a:lnTo>
                    <a:pt x="66763" y="22517"/>
                  </a:lnTo>
                  <a:lnTo>
                    <a:pt x="66763" y="15278"/>
                  </a:lnTo>
                  <a:close/>
                </a:path>
                <a:path w="144145" h="62865">
                  <a:moveTo>
                    <a:pt x="66763" y="6413"/>
                  </a:moveTo>
                  <a:lnTo>
                    <a:pt x="59512" y="7251"/>
                  </a:lnTo>
                  <a:lnTo>
                    <a:pt x="59512" y="13652"/>
                  </a:lnTo>
                  <a:lnTo>
                    <a:pt x="66763" y="12865"/>
                  </a:lnTo>
                  <a:lnTo>
                    <a:pt x="66763" y="6413"/>
                  </a:lnTo>
                  <a:close/>
                </a:path>
                <a:path w="144145" h="62865">
                  <a:moveTo>
                    <a:pt x="81254" y="14465"/>
                  </a:moveTo>
                  <a:lnTo>
                    <a:pt x="74815" y="15278"/>
                  </a:lnTo>
                  <a:lnTo>
                    <a:pt x="74815" y="21704"/>
                  </a:lnTo>
                  <a:lnTo>
                    <a:pt x="81254" y="20916"/>
                  </a:lnTo>
                  <a:lnTo>
                    <a:pt x="81254" y="14465"/>
                  </a:lnTo>
                  <a:close/>
                </a:path>
                <a:path w="144145" h="62865">
                  <a:moveTo>
                    <a:pt x="81254" y="4800"/>
                  </a:moveTo>
                  <a:lnTo>
                    <a:pt x="74815" y="5613"/>
                  </a:lnTo>
                  <a:lnTo>
                    <a:pt x="74815" y="12852"/>
                  </a:lnTo>
                  <a:lnTo>
                    <a:pt x="81254" y="12052"/>
                  </a:lnTo>
                  <a:lnTo>
                    <a:pt x="81254" y="4800"/>
                  </a:lnTo>
                  <a:close/>
                </a:path>
                <a:path w="144145" h="62865">
                  <a:moveTo>
                    <a:pt x="90081" y="13652"/>
                  </a:moveTo>
                  <a:lnTo>
                    <a:pt x="83654" y="14465"/>
                  </a:lnTo>
                  <a:lnTo>
                    <a:pt x="83654" y="20904"/>
                  </a:lnTo>
                  <a:lnTo>
                    <a:pt x="90081" y="20104"/>
                  </a:lnTo>
                  <a:lnTo>
                    <a:pt x="90081" y="13652"/>
                  </a:lnTo>
                  <a:close/>
                </a:path>
                <a:path w="144145" h="62865">
                  <a:moveTo>
                    <a:pt x="90081" y="4800"/>
                  </a:moveTo>
                  <a:lnTo>
                    <a:pt x="83654" y="4800"/>
                  </a:lnTo>
                  <a:lnTo>
                    <a:pt x="83654" y="12065"/>
                  </a:lnTo>
                  <a:lnTo>
                    <a:pt x="90081" y="11252"/>
                  </a:lnTo>
                  <a:lnTo>
                    <a:pt x="90081" y="4800"/>
                  </a:lnTo>
                  <a:close/>
                </a:path>
                <a:path w="144145" h="62865">
                  <a:moveTo>
                    <a:pt x="98971" y="12865"/>
                  </a:moveTo>
                  <a:lnTo>
                    <a:pt x="92506" y="12865"/>
                  </a:lnTo>
                  <a:lnTo>
                    <a:pt x="92506" y="20116"/>
                  </a:lnTo>
                  <a:lnTo>
                    <a:pt x="98971" y="19304"/>
                  </a:lnTo>
                  <a:lnTo>
                    <a:pt x="98971" y="12865"/>
                  </a:lnTo>
                  <a:close/>
                </a:path>
                <a:path w="144145" h="62865">
                  <a:moveTo>
                    <a:pt x="98971" y="4000"/>
                  </a:moveTo>
                  <a:lnTo>
                    <a:pt x="92506" y="4800"/>
                  </a:lnTo>
                  <a:lnTo>
                    <a:pt x="92506" y="11239"/>
                  </a:lnTo>
                  <a:lnTo>
                    <a:pt x="98971" y="10439"/>
                  </a:lnTo>
                  <a:lnTo>
                    <a:pt x="98971" y="4000"/>
                  </a:lnTo>
                  <a:close/>
                </a:path>
                <a:path w="144145" h="62865">
                  <a:moveTo>
                    <a:pt x="107797" y="12065"/>
                  </a:moveTo>
                  <a:lnTo>
                    <a:pt x="101346" y="12865"/>
                  </a:lnTo>
                  <a:lnTo>
                    <a:pt x="101346" y="19304"/>
                  </a:lnTo>
                  <a:lnTo>
                    <a:pt x="107797" y="19304"/>
                  </a:lnTo>
                  <a:lnTo>
                    <a:pt x="107797" y="12065"/>
                  </a:lnTo>
                  <a:close/>
                </a:path>
                <a:path w="144145" h="62865">
                  <a:moveTo>
                    <a:pt x="107797" y="3200"/>
                  </a:moveTo>
                  <a:lnTo>
                    <a:pt x="101346" y="4013"/>
                  </a:lnTo>
                  <a:lnTo>
                    <a:pt x="101346" y="10439"/>
                  </a:lnTo>
                  <a:lnTo>
                    <a:pt x="107797" y="9639"/>
                  </a:lnTo>
                  <a:lnTo>
                    <a:pt x="107797" y="3200"/>
                  </a:lnTo>
                  <a:close/>
                </a:path>
                <a:path w="144145" h="62865">
                  <a:moveTo>
                    <a:pt x="116636" y="11252"/>
                  </a:moveTo>
                  <a:lnTo>
                    <a:pt x="110197" y="12052"/>
                  </a:lnTo>
                  <a:lnTo>
                    <a:pt x="110197" y="19291"/>
                  </a:lnTo>
                  <a:lnTo>
                    <a:pt x="116636" y="18491"/>
                  </a:lnTo>
                  <a:lnTo>
                    <a:pt x="116636" y="11252"/>
                  </a:lnTo>
                  <a:close/>
                </a:path>
                <a:path w="144145" h="62865">
                  <a:moveTo>
                    <a:pt x="116636" y="2387"/>
                  </a:moveTo>
                  <a:lnTo>
                    <a:pt x="110197" y="2387"/>
                  </a:lnTo>
                  <a:lnTo>
                    <a:pt x="110197" y="9626"/>
                  </a:lnTo>
                  <a:lnTo>
                    <a:pt x="116636" y="8826"/>
                  </a:lnTo>
                  <a:lnTo>
                    <a:pt x="116636" y="2387"/>
                  </a:lnTo>
                  <a:close/>
                </a:path>
                <a:path w="144145" h="62865">
                  <a:moveTo>
                    <a:pt x="125501" y="10452"/>
                  </a:moveTo>
                  <a:lnTo>
                    <a:pt x="119037" y="11252"/>
                  </a:lnTo>
                  <a:lnTo>
                    <a:pt x="119037" y="17691"/>
                  </a:lnTo>
                  <a:lnTo>
                    <a:pt x="125501" y="17691"/>
                  </a:lnTo>
                  <a:lnTo>
                    <a:pt x="125501" y="10452"/>
                  </a:lnTo>
                  <a:close/>
                </a:path>
                <a:path w="144145" h="62865">
                  <a:moveTo>
                    <a:pt x="125501" y="1600"/>
                  </a:moveTo>
                  <a:lnTo>
                    <a:pt x="119037" y="2387"/>
                  </a:lnTo>
                  <a:lnTo>
                    <a:pt x="119037" y="8826"/>
                  </a:lnTo>
                  <a:lnTo>
                    <a:pt x="125501" y="8826"/>
                  </a:lnTo>
                  <a:lnTo>
                    <a:pt x="125501" y="1600"/>
                  </a:lnTo>
                  <a:close/>
                </a:path>
                <a:path w="144145" h="62865">
                  <a:moveTo>
                    <a:pt x="135153" y="9639"/>
                  </a:moveTo>
                  <a:lnTo>
                    <a:pt x="127901" y="10439"/>
                  </a:lnTo>
                  <a:lnTo>
                    <a:pt x="127901" y="16878"/>
                  </a:lnTo>
                  <a:lnTo>
                    <a:pt x="135153" y="16878"/>
                  </a:lnTo>
                  <a:lnTo>
                    <a:pt x="135153" y="9639"/>
                  </a:lnTo>
                  <a:close/>
                </a:path>
                <a:path w="144145" h="62865">
                  <a:moveTo>
                    <a:pt x="135153" y="812"/>
                  </a:moveTo>
                  <a:lnTo>
                    <a:pt x="127901" y="1600"/>
                  </a:lnTo>
                  <a:lnTo>
                    <a:pt x="127901" y="8026"/>
                  </a:lnTo>
                  <a:lnTo>
                    <a:pt x="135153" y="8026"/>
                  </a:lnTo>
                  <a:lnTo>
                    <a:pt x="135153" y="812"/>
                  </a:lnTo>
                  <a:close/>
                </a:path>
                <a:path w="144145" h="62865">
                  <a:moveTo>
                    <a:pt x="144005" y="0"/>
                  </a:moveTo>
                  <a:lnTo>
                    <a:pt x="136753" y="800"/>
                  </a:lnTo>
                  <a:lnTo>
                    <a:pt x="136753" y="7239"/>
                  </a:lnTo>
                  <a:lnTo>
                    <a:pt x="144005" y="7239"/>
                  </a:lnTo>
                  <a:lnTo>
                    <a:pt x="14400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177929" y="854252"/>
              <a:ext cx="69215" cy="58419"/>
            </a:xfrm>
            <a:custGeom>
              <a:avLst/>
              <a:gdLst/>
              <a:ahLst/>
              <a:cxnLst/>
              <a:rect l="l" t="t" r="r" b="b"/>
              <a:pathLst>
                <a:path w="69214" h="58419">
                  <a:moveTo>
                    <a:pt x="6438" y="49872"/>
                  </a:moveTo>
                  <a:lnTo>
                    <a:pt x="0" y="50673"/>
                  </a:lnTo>
                  <a:lnTo>
                    <a:pt x="0" y="57899"/>
                  </a:lnTo>
                  <a:lnTo>
                    <a:pt x="6438" y="57086"/>
                  </a:lnTo>
                  <a:lnTo>
                    <a:pt x="6438" y="49872"/>
                  </a:lnTo>
                  <a:close/>
                </a:path>
                <a:path w="69214" h="58419">
                  <a:moveTo>
                    <a:pt x="6438" y="41021"/>
                  </a:moveTo>
                  <a:lnTo>
                    <a:pt x="0" y="41833"/>
                  </a:lnTo>
                  <a:lnTo>
                    <a:pt x="0" y="48260"/>
                  </a:lnTo>
                  <a:lnTo>
                    <a:pt x="6438" y="48260"/>
                  </a:lnTo>
                  <a:lnTo>
                    <a:pt x="6438" y="41021"/>
                  </a:lnTo>
                  <a:close/>
                </a:path>
                <a:path w="69214" h="58419">
                  <a:moveTo>
                    <a:pt x="6438" y="32181"/>
                  </a:moveTo>
                  <a:lnTo>
                    <a:pt x="0" y="32981"/>
                  </a:lnTo>
                  <a:lnTo>
                    <a:pt x="0" y="39408"/>
                  </a:lnTo>
                  <a:lnTo>
                    <a:pt x="6438" y="39408"/>
                  </a:lnTo>
                  <a:lnTo>
                    <a:pt x="6438" y="32181"/>
                  </a:lnTo>
                  <a:close/>
                </a:path>
                <a:path w="69214" h="58419">
                  <a:moveTo>
                    <a:pt x="6438" y="23317"/>
                  </a:moveTo>
                  <a:lnTo>
                    <a:pt x="0" y="23317"/>
                  </a:lnTo>
                  <a:lnTo>
                    <a:pt x="0" y="30568"/>
                  </a:lnTo>
                  <a:lnTo>
                    <a:pt x="6438" y="29756"/>
                  </a:lnTo>
                  <a:lnTo>
                    <a:pt x="6438" y="23317"/>
                  </a:lnTo>
                  <a:close/>
                </a:path>
                <a:path w="69214" h="58419">
                  <a:moveTo>
                    <a:pt x="6438" y="14465"/>
                  </a:moveTo>
                  <a:lnTo>
                    <a:pt x="0" y="15278"/>
                  </a:lnTo>
                  <a:lnTo>
                    <a:pt x="0" y="21704"/>
                  </a:lnTo>
                  <a:lnTo>
                    <a:pt x="6438" y="20916"/>
                  </a:lnTo>
                  <a:lnTo>
                    <a:pt x="6438" y="14465"/>
                  </a:lnTo>
                  <a:close/>
                </a:path>
                <a:path w="69214" h="58419">
                  <a:moveTo>
                    <a:pt x="6438" y="4800"/>
                  </a:moveTo>
                  <a:lnTo>
                    <a:pt x="0" y="5613"/>
                  </a:lnTo>
                  <a:lnTo>
                    <a:pt x="0" y="12852"/>
                  </a:lnTo>
                  <a:lnTo>
                    <a:pt x="6438" y="12052"/>
                  </a:lnTo>
                  <a:lnTo>
                    <a:pt x="6438" y="4800"/>
                  </a:lnTo>
                  <a:close/>
                </a:path>
                <a:path w="69214" h="58419">
                  <a:moveTo>
                    <a:pt x="15265" y="49872"/>
                  </a:moveTo>
                  <a:lnTo>
                    <a:pt x="8839" y="49872"/>
                  </a:lnTo>
                  <a:lnTo>
                    <a:pt x="8839" y="57086"/>
                  </a:lnTo>
                  <a:lnTo>
                    <a:pt x="15265" y="56299"/>
                  </a:lnTo>
                  <a:lnTo>
                    <a:pt x="15265" y="49872"/>
                  </a:lnTo>
                  <a:close/>
                </a:path>
                <a:path w="69214" h="58419">
                  <a:moveTo>
                    <a:pt x="15265" y="40195"/>
                  </a:moveTo>
                  <a:lnTo>
                    <a:pt x="8839" y="41008"/>
                  </a:lnTo>
                  <a:lnTo>
                    <a:pt x="8839" y="48247"/>
                  </a:lnTo>
                  <a:lnTo>
                    <a:pt x="15265" y="47459"/>
                  </a:lnTo>
                  <a:lnTo>
                    <a:pt x="15265" y="40195"/>
                  </a:lnTo>
                  <a:close/>
                </a:path>
                <a:path w="69214" h="58419">
                  <a:moveTo>
                    <a:pt x="15265" y="31369"/>
                  </a:moveTo>
                  <a:lnTo>
                    <a:pt x="8839" y="32169"/>
                  </a:lnTo>
                  <a:lnTo>
                    <a:pt x="8839" y="38608"/>
                  </a:lnTo>
                  <a:lnTo>
                    <a:pt x="15265" y="38608"/>
                  </a:lnTo>
                  <a:lnTo>
                    <a:pt x="15265" y="31369"/>
                  </a:lnTo>
                  <a:close/>
                </a:path>
                <a:path w="69214" h="58419">
                  <a:moveTo>
                    <a:pt x="15265" y="22517"/>
                  </a:moveTo>
                  <a:lnTo>
                    <a:pt x="8839" y="23317"/>
                  </a:lnTo>
                  <a:lnTo>
                    <a:pt x="8839" y="29756"/>
                  </a:lnTo>
                  <a:lnTo>
                    <a:pt x="15265" y="29756"/>
                  </a:lnTo>
                  <a:lnTo>
                    <a:pt x="15265" y="22517"/>
                  </a:lnTo>
                  <a:close/>
                </a:path>
                <a:path w="69214" h="58419">
                  <a:moveTo>
                    <a:pt x="15265" y="13652"/>
                  </a:moveTo>
                  <a:lnTo>
                    <a:pt x="8839" y="14465"/>
                  </a:lnTo>
                  <a:lnTo>
                    <a:pt x="8839" y="20904"/>
                  </a:lnTo>
                  <a:lnTo>
                    <a:pt x="15265" y="20104"/>
                  </a:lnTo>
                  <a:lnTo>
                    <a:pt x="15265" y="13652"/>
                  </a:lnTo>
                  <a:close/>
                </a:path>
                <a:path w="69214" h="58419">
                  <a:moveTo>
                    <a:pt x="15265" y="4800"/>
                  </a:moveTo>
                  <a:lnTo>
                    <a:pt x="8839" y="4800"/>
                  </a:lnTo>
                  <a:lnTo>
                    <a:pt x="8839" y="12065"/>
                  </a:lnTo>
                  <a:lnTo>
                    <a:pt x="15265" y="11252"/>
                  </a:lnTo>
                  <a:lnTo>
                    <a:pt x="15265" y="4800"/>
                  </a:lnTo>
                  <a:close/>
                </a:path>
                <a:path w="69214" h="58419">
                  <a:moveTo>
                    <a:pt x="24155" y="49072"/>
                  </a:moveTo>
                  <a:lnTo>
                    <a:pt x="17691" y="49872"/>
                  </a:lnTo>
                  <a:lnTo>
                    <a:pt x="17691" y="56299"/>
                  </a:lnTo>
                  <a:lnTo>
                    <a:pt x="24155" y="55486"/>
                  </a:lnTo>
                  <a:lnTo>
                    <a:pt x="24155" y="49072"/>
                  </a:lnTo>
                  <a:close/>
                </a:path>
                <a:path w="69214" h="58419">
                  <a:moveTo>
                    <a:pt x="24155" y="40195"/>
                  </a:moveTo>
                  <a:lnTo>
                    <a:pt x="17691" y="40195"/>
                  </a:lnTo>
                  <a:lnTo>
                    <a:pt x="17691" y="47459"/>
                  </a:lnTo>
                  <a:lnTo>
                    <a:pt x="24155" y="46634"/>
                  </a:lnTo>
                  <a:lnTo>
                    <a:pt x="24155" y="40195"/>
                  </a:lnTo>
                  <a:close/>
                </a:path>
                <a:path w="69214" h="58419">
                  <a:moveTo>
                    <a:pt x="24155" y="31356"/>
                  </a:moveTo>
                  <a:lnTo>
                    <a:pt x="17691" y="31356"/>
                  </a:lnTo>
                  <a:lnTo>
                    <a:pt x="17691" y="37795"/>
                  </a:lnTo>
                  <a:lnTo>
                    <a:pt x="24155" y="37795"/>
                  </a:lnTo>
                  <a:lnTo>
                    <a:pt x="24155" y="31356"/>
                  </a:lnTo>
                  <a:close/>
                </a:path>
                <a:path w="69214" h="58419">
                  <a:moveTo>
                    <a:pt x="24155" y="21704"/>
                  </a:moveTo>
                  <a:lnTo>
                    <a:pt x="17691" y="22504"/>
                  </a:lnTo>
                  <a:lnTo>
                    <a:pt x="17691" y="28943"/>
                  </a:lnTo>
                  <a:lnTo>
                    <a:pt x="24155" y="28943"/>
                  </a:lnTo>
                  <a:lnTo>
                    <a:pt x="24155" y="21704"/>
                  </a:lnTo>
                  <a:close/>
                </a:path>
                <a:path w="69214" h="58419">
                  <a:moveTo>
                    <a:pt x="24155" y="12865"/>
                  </a:moveTo>
                  <a:lnTo>
                    <a:pt x="17691" y="12865"/>
                  </a:lnTo>
                  <a:lnTo>
                    <a:pt x="17691" y="20116"/>
                  </a:lnTo>
                  <a:lnTo>
                    <a:pt x="24155" y="19304"/>
                  </a:lnTo>
                  <a:lnTo>
                    <a:pt x="24155" y="12865"/>
                  </a:lnTo>
                  <a:close/>
                </a:path>
                <a:path w="69214" h="58419">
                  <a:moveTo>
                    <a:pt x="24155" y="4000"/>
                  </a:moveTo>
                  <a:lnTo>
                    <a:pt x="17691" y="4800"/>
                  </a:lnTo>
                  <a:lnTo>
                    <a:pt x="17691" y="11239"/>
                  </a:lnTo>
                  <a:lnTo>
                    <a:pt x="24155" y="10439"/>
                  </a:lnTo>
                  <a:lnTo>
                    <a:pt x="24155" y="4000"/>
                  </a:lnTo>
                  <a:close/>
                </a:path>
                <a:path w="69214" h="58419">
                  <a:moveTo>
                    <a:pt x="32981" y="48260"/>
                  </a:moveTo>
                  <a:lnTo>
                    <a:pt x="26530" y="49072"/>
                  </a:lnTo>
                  <a:lnTo>
                    <a:pt x="26530" y="55486"/>
                  </a:lnTo>
                  <a:lnTo>
                    <a:pt x="32981" y="55486"/>
                  </a:lnTo>
                  <a:lnTo>
                    <a:pt x="32981" y="48260"/>
                  </a:lnTo>
                  <a:close/>
                </a:path>
                <a:path w="69214" h="58419">
                  <a:moveTo>
                    <a:pt x="32981" y="39408"/>
                  </a:moveTo>
                  <a:lnTo>
                    <a:pt x="26530" y="40208"/>
                  </a:lnTo>
                  <a:lnTo>
                    <a:pt x="26530" y="46634"/>
                  </a:lnTo>
                  <a:lnTo>
                    <a:pt x="32981" y="45834"/>
                  </a:lnTo>
                  <a:lnTo>
                    <a:pt x="32981" y="39408"/>
                  </a:lnTo>
                  <a:close/>
                </a:path>
                <a:path w="69214" h="58419">
                  <a:moveTo>
                    <a:pt x="32981" y="29756"/>
                  </a:moveTo>
                  <a:lnTo>
                    <a:pt x="26530" y="30568"/>
                  </a:lnTo>
                  <a:lnTo>
                    <a:pt x="26530" y="37795"/>
                  </a:lnTo>
                  <a:lnTo>
                    <a:pt x="32981" y="36995"/>
                  </a:lnTo>
                  <a:lnTo>
                    <a:pt x="32981" y="29756"/>
                  </a:lnTo>
                  <a:close/>
                </a:path>
                <a:path w="69214" h="58419">
                  <a:moveTo>
                    <a:pt x="32981" y="20916"/>
                  </a:moveTo>
                  <a:lnTo>
                    <a:pt x="26530" y="21704"/>
                  </a:lnTo>
                  <a:lnTo>
                    <a:pt x="26530" y="28143"/>
                  </a:lnTo>
                  <a:lnTo>
                    <a:pt x="32981" y="28143"/>
                  </a:lnTo>
                  <a:lnTo>
                    <a:pt x="32981" y="20916"/>
                  </a:lnTo>
                  <a:close/>
                </a:path>
                <a:path w="69214" h="58419">
                  <a:moveTo>
                    <a:pt x="32981" y="12065"/>
                  </a:moveTo>
                  <a:lnTo>
                    <a:pt x="26530" y="12865"/>
                  </a:lnTo>
                  <a:lnTo>
                    <a:pt x="26530" y="19304"/>
                  </a:lnTo>
                  <a:lnTo>
                    <a:pt x="32981" y="19304"/>
                  </a:lnTo>
                  <a:lnTo>
                    <a:pt x="32981" y="12065"/>
                  </a:lnTo>
                  <a:close/>
                </a:path>
                <a:path w="69214" h="58419">
                  <a:moveTo>
                    <a:pt x="32981" y="3200"/>
                  </a:moveTo>
                  <a:lnTo>
                    <a:pt x="26530" y="4013"/>
                  </a:lnTo>
                  <a:lnTo>
                    <a:pt x="26530" y="10439"/>
                  </a:lnTo>
                  <a:lnTo>
                    <a:pt x="32981" y="9639"/>
                  </a:lnTo>
                  <a:lnTo>
                    <a:pt x="32981" y="3200"/>
                  </a:lnTo>
                  <a:close/>
                </a:path>
                <a:path w="69214" h="58419">
                  <a:moveTo>
                    <a:pt x="41821" y="47472"/>
                  </a:moveTo>
                  <a:lnTo>
                    <a:pt x="35382" y="48260"/>
                  </a:lnTo>
                  <a:lnTo>
                    <a:pt x="35382" y="54711"/>
                  </a:lnTo>
                  <a:lnTo>
                    <a:pt x="41821" y="54711"/>
                  </a:lnTo>
                  <a:lnTo>
                    <a:pt x="41821" y="47472"/>
                  </a:lnTo>
                  <a:close/>
                </a:path>
                <a:path w="69214" h="58419">
                  <a:moveTo>
                    <a:pt x="41821" y="38620"/>
                  </a:moveTo>
                  <a:lnTo>
                    <a:pt x="35382" y="39408"/>
                  </a:lnTo>
                  <a:lnTo>
                    <a:pt x="35382" y="45834"/>
                  </a:lnTo>
                  <a:lnTo>
                    <a:pt x="41821" y="45834"/>
                  </a:lnTo>
                  <a:lnTo>
                    <a:pt x="41821" y="38620"/>
                  </a:lnTo>
                  <a:close/>
                </a:path>
                <a:path w="69214" h="58419">
                  <a:moveTo>
                    <a:pt x="41821" y="29756"/>
                  </a:moveTo>
                  <a:lnTo>
                    <a:pt x="35382" y="29756"/>
                  </a:lnTo>
                  <a:lnTo>
                    <a:pt x="35382" y="36995"/>
                  </a:lnTo>
                  <a:lnTo>
                    <a:pt x="41821" y="36207"/>
                  </a:lnTo>
                  <a:lnTo>
                    <a:pt x="41821" y="29756"/>
                  </a:lnTo>
                  <a:close/>
                </a:path>
                <a:path w="69214" h="58419">
                  <a:moveTo>
                    <a:pt x="41821" y="11252"/>
                  </a:moveTo>
                  <a:lnTo>
                    <a:pt x="35382" y="12052"/>
                  </a:lnTo>
                  <a:lnTo>
                    <a:pt x="35382" y="19291"/>
                  </a:lnTo>
                  <a:lnTo>
                    <a:pt x="41821" y="18491"/>
                  </a:lnTo>
                  <a:lnTo>
                    <a:pt x="41821" y="11252"/>
                  </a:lnTo>
                  <a:close/>
                </a:path>
                <a:path w="69214" h="58419">
                  <a:moveTo>
                    <a:pt x="41821" y="2387"/>
                  </a:moveTo>
                  <a:lnTo>
                    <a:pt x="35382" y="2387"/>
                  </a:lnTo>
                  <a:lnTo>
                    <a:pt x="35382" y="9626"/>
                  </a:lnTo>
                  <a:lnTo>
                    <a:pt x="41821" y="8826"/>
                  </a:lnTo>
                  <a:lnTo>
                    <a:pt x="41821" y="2387"/>
                  </a:lnTo>
                  <a:close/>
                </a:path>
                <a:path w="69214" h="58419">
                  <a:moveTo>
                    <a:pt x="41833" y="20904"/>
                  </a:moveTo>
                  <a:lnTo>
                    <a:pt x="35394" y="20904"/>
                  </a:lnTo>
                  <a:lnTo>
                    <a:pt x="35394" y="27330"/>
                  </a:lnTo>
                  <a:lnTo>
                    <a:pt x="41833" y="27330"/>
                  </a:lnTo>
                  <a:lnTo>
                    <a:pt x="41833" y="20904"/>
                  </a:lnTo>
                  <a:close/>
                </a:path>
                <a:path w="69214" h="58419">
                  <a:moveTo>
                    <a:pt x="50685" y="46634"/>
                  </a:moveTo>
                  <a:lnTo>
                    <a:pt x="44221" y="47459"/>
                  </a:lnTo>
                  <a:lnTo>
                    <a:pt x="44221" y="54711"/>
                  </a:lnTo>
                  <a:lnTo>
                    <a:pt x="50685" y="53886"/>
                  </a:lnTo>
                  <a:lnTo>
                    <a:pt x="50685" y="46634"/>
                  </a:lnTo>
                  <a:close/>
                </a:path>
                <a:path w="69214" h="58419">
                  <a:moveTo>
                    <a:pt x="50685" y="37807"/>
                  </a:moveTo>
                  <a:lnTo>
                    <a:pt x="44221" y="38608"/>
                  </a:lnTo>
                  <a:lnTo>
                    <a:pt x="44221" y="45034"/>
                  </a:lnTo>
                  <a:lnTo>
                    <a:pt x="50685" y="45034"/>
                  </a:lnTo>
                  <a:lnTo>
                    <a:pt x="50685" y="37807"/>
                  </a:lnTo>
                  <a:close/>
                </a:path>
                <a:path w="69214" h="58419">
                  <a:moveTo>
                    <a:pt x="50685" y="28943"/>
                  </a:moveTo>
                  <a:lnTo>
                    <a:pt x="44221" y="29756"/>
                  </a:lnTo>
                  <a:lnTo>
                    <a:pt x="44221" y="36195"/>
                  </a:lnTo>
                  <a:lnTo>
                    <a:pt x="50685" y="35382"/>
                  </a:lnTo>
                  <a:lnTo>
                    <a:pt x="50685" y="28943"/>
                  </a:lnTo>
                  <a:close/>
                </a:path>
                <a:path w="69214" h="58419">
                  <a:moveTo>
                    <a:pt x="50685" y="19304"/>
                  </a:moveTo>
                  <a:lnTo>
                    <a:pt x="44221" y="20104"/>
                  </a:lnTo>
                  <a:lnTo>
                    <a:pt x="44221" y="27330"/>
                  </a:lnTo>
                  <a:lnTo>
                    <a:pt x="50685" y="26530"/>
                  </a:lnTo>
                  <a:lnTo>
                    <a:pt x="50685" y="19304"/>
                  </a:lnTo>
                  <a:close/>
                </a:path>
                <a:path w="69214" h="58419">
                  <a:moveTo>
                    <a:pt x="50685" y="10452"/>
                  </a:moveTo>
                  <a:lnTo>
                    <a:pt x="44221" y="11252"/>
                  </a:lnTo>
                  <a:lnTo>
                    <a:pt x="44221" y="17691"/>
                  </a:lnTo>
                  <a:lnTo>
                    <a:pt x="50685" y="17691"/>
                  </a:lnTo>
                  <a:lnTo>
                    <a:pt x="50685" y="10452"/>
                  </a:lnTo>
                  <a:close/>
                </a:path>
                <a:path w="69214" h="58419">
                  <a:moveTo>
                    <a:pt x="50685" y="1600"/>
                  </a:moveTo>
                  <a:lnTo>
                    <a:pt x="44221" y="2387"/>
                  </a:lnTo>
                  <a:lnTo>
                    <a:pt x="44221" y="8826"/>
                  </a:lnTo>
                  <a:lnTo>
                    <a:pt x="50685" y="8826"/>
                  </a:lnTo>
                  <a:lnTo>
                    <a:pt x="50685" y="1600"/>
                  </a:lnTo>
                  <a:close/>
                </a:path>
                <a:path w="69214" h="58419">
                  <a:moveTo>
                    <a:pt x="60337" y="45834"/>
                  </a:moveTo>
                  <a:lnTo>
                    <a:pt x="53086" y="46634"/>
                  </a:lnTo>
                  <a:lnTo>
                    <a:pt x="53086" y="53886"/>
                  </a:lnTo>
                  <a:lnTo>
                    <a:pt x="60337" y="53098"/>
                  </a:lnTo>
                  <a:lnTo>
                    <a:pt x="60337" y="45834"/>
                  </a:lnTo>
                  <a:close/>
                </a:path>
                <a:path w="69214" h="58419">
                  <a:moveTo>
                    <a:pt x="60337" y="37007"/>
                  </a:moveTo>
                  <a:lnTo>
                    <a:pt x="53086" y="37807"/>
                  </a:lnTo>
                  <a:lnTo>
                    <a:pt x="53086" y="44246"/>
                  </a:lnTo>
                  <a:lnTo>
                    <a:pt x="60337" y="44246"/>
                  </a:lnTo>
                  <a:lnTo>
                    <a:pt x="60337" y="37007"/>
                  </a:lnTo>
                  <a:close/>
                </a:path>
                <a:path w="69214" h="58419">
                  <a:moveTo>
                    <a:pt x="60337" y="28143"/>
                  </a:moveTo>
                  <a:lnTo>
                    <a:pt x="53086" y="28943"/>
                  </a:lnTo>
                  <a:lnTo>
                    <a:pt x="53086" y="35382"/>
                  </a:lnTo>
                  <a:lnTo>
                    <a:pt x="60337" y="35382"/>
                  </a:lnTo>
                  <a:lnTo>
                    <a:pt x="60337" y="28143"/>
                  </a:lnTo>
                  <a:close/>
                </a:path>
                <a:path w="69214" h="58419">
                  <a:moveTo>
                    <a:pt x="60337" y="19304"/>
                  </a:moveTo>
                  <a:lnTo>
                    <a:pt x="53086" y="19304"/>
                  </a:lnTo>
                  <a:lnTo>
                    <a:pt x="53086" y="26530"/>
                  </a:lnTo>
                  <a:lnTo>
                    <a:pt x="60337" y="25730"/>
                  </a:lnTo>
                  <a:lnTo>
                    <a:pt x="60337" y="19304"/>
                  </a:lnTo>
                  <a:close/>
                </a:path>
                <a:path w="69214" h="58419">
                  <a:moveTo>
                    <a:pt x="60337" y="9639"/>
                  </a:moveTo>
                  <a:lnTo>
                    <a:pt x="53086" y="10439"/>
                  </a:lnTo>
                  <a:lnTo>
                    <a:pt x="53086" y="16878"/>
                  </a:lnTo>
                  <a:lnTo>
                    <a:pt x="60337" y="16878"/>
                  </a:lnTo>
                  <a:lnTo>
                    <a:pt x="60337" y="9639"/>
                  </a:lnTo>
                  <a:close/>
                </a:path>
                <a:path w="69214" h="58419">
                  <a:moveTo>
                    <a:pt x="60337" y="812"/>
                  </a:moveTo>
                  <a:lnTo>
                    <a:pt x="53086" y="1600"/>
                  </a:lnTo>
                  <a:lnTo>
                    <a:pt x="53086" y="8026"/>
                  </a:lnTo>
                  <a:lnTo>
                    <a:pt x="60337" y="8026"/>
                  </a:lnTo>
                  <a:lnTo>
                    <a:pt x="60337" y="812"/>
                  </a:lnTo>
                  <a:close/>
                </a:path>
                <a:path w="69214" h="58419">
                  <a:moveTo>
                    <a:pt x="69189" y="45821"/>
                  </a:moveTo>
                  <a:lnTo>
                    <a:pt x="61937" y="45821"/>
                  </a:lnTo>
                  <a:lnTo>
                    <a:pt x="61937" y="53086"/>
                  </a:lnTo>
                  <a:lnTo>
                    <a:pt x="69189" y="52273"/>
                  </a:lnTo>
                  <a:lnTo>
                    <a:pt x="69189" y="45821"/>
                  </a:lnTo>
                  <a:close/>
                </a:path>
                <a:path w="69214" h="58419">
                  <a:moveTo>
                    <a:pt x="69189" y="36207"/>
                  </a:moveTo>
                  <a:lnTo>
                    <a:pt x="61937" y="36995"/>
                  </a:lnTo>
                  <a:lnTo>
                    <a:pt x="61937" y="44234"/>
                  </a:lnTo>
                  <a:lnTo>
                    <a:pt x="69189" y="43434"/>
                  </a:lnTo>
                  <a:lnTo>
                    <a:pt x="69189" y="36207"/>
                  </a:lnTo>
                  <a:close/>
                </a:path>
                <a:path w="69214" h="58419">
                  <a:moveTo>
                    <a:pt x="69189" y="27343"/>
                  </a:moveTo>
                  <a:lnTo>
                    <a:pt x="61937" y="28143"/>
                  </a:lnTo>
                  <a:lnTo>
                    <a:pt x="61937" y="34582"/>
                  </a:lnTo>
                  <a:lnTo>
                    <a:pt x="69189" y="34582"/>
                  </a:lnTo>
                  <a:lnTo>
                    <a:pt x="69189" y="27343"/>
                  </a:lnTo>
                  <a:close/>
                </a:path>
                <a:path w="69214" h="58419">
                  <a:moveTo>
                    <a:pt x="69189" y="18503"/>
                  </a:moveTo>
                  <a:lnTo>
                    <a:pt x="61937" y="19304"/>
                  </a:lnTo>
                  <a:lnTo>
                    <a:pt x="61937" y="25730"/>
                  </a:lnTo>
                  <a:lnTo>
                    <a:pt x="69189" y="25730"/>
                  </a:lnTo>
                  <a:lnTo>
                    <a:pt x="69189" y="18503"/>
                  </a:lnTo>
                  <a:close/>
                </a:path>
                <a:path w="69214" h="58419">
                  <a:moveTo>
                    <a:pt x="69189" y="8839"/>
                  </a:moveTo>
                  <a:lnTo>
                    <a:pt x="61937" y="9639"/>
                  </a:lnTo>
                  <a:lnTo>
                    <a:pt x="61937" y="16891"/>
                  </a:lnTo>
                  <a:lnTo>
                    <a:pt x="69189" y="16065"/>
                  </a:lnTo>
                  <a:lnTo>
                    <a:pt x="69189" y="8839"/>
                  </a:lnTo>
                  <a:close/>
                </a:path>
                <a:path w="69214" h="58419">
                  <a:moveTo>
                    <a:pt x="69189" y="0"/>
                  </a:moveTo>
                  <a:lnTo>
                    <a:pt x="61937" y="800"/>
                  </a:lnTo>
                  <a:lnTo>
                    <a:pt x="61937" y="7239"/>
                  </a:lnTo>
                  <a:lnTo>
                    <a:pt x="69189" y="7239"/>
                  </a:lnTo>
                  <a:lnTo>
                    <a:pt x="691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177929" y="848600"/>
              <a:ext cx="149225" cy="64135"/>
            </a:xfrm>
            <a:custGeom>
              <a:avLst/>
              <a:gdLst/>
              <a:ahLst/>
              <a:cxnLst/>
              <a:rect l="l" t="t" r="r" b="b"/>
              <a:pathLst>
                <a:path w="149225" h="64134">
                  <a:moveTo>
                    <a:pt x="6438" y="55524"/>
                  </a:moveTo>
                  <a:lnTo>
                    <a:pt x="0" y="56324"/>
                  </a:lnTo>
                  <a:lnTo>
                    <a:pt x="0" y="63550"/>
                  </a:lnTo>
                  <a:lnTo>
                    <a:pt x="6438" y="62738"/>
                  </a:lnTo>
                  <a:lnTo>
                    <a:pt x="6438" y="55524"/>
                  </a:lnTo>
                  <a:close/>
                </a:path>
                <a:path w="149225" h="64134">
                  <a:moveTo>
                    <a:pt x="6438" y="46672"/>
                  </a:moveTo>
                  <a:lnTo>
                    <a:pt x="0" y="47485"/>
                  </a:lnTo>
                  <a:lnTo>
                    <a:pt x="0" y="53911"/>
                  </a:lnTo>
                  <a:lnTo>
                    <a:pt x="6438" y="53911"/>
                  </a:lnTo>
                  <a:lnTo>
                    <a:pt x="6438" y="46672"/>
                  </a:lnTo>
                  <a:close/>
                </a:path>
                <a:path w="149225" h="64134">
                  <a:moveTo>
                    <a:pt x="15265" y="55524"/>
                  </a:moveTo>
                  <a:lnTo>
                    <a:pt x="8839" y="55524"/>
                  </a:lnTo>
                  <a:lnTo>
                    <a:pt x="8839" y="62738"/>
                  </a:lnTo>
                  <a:lnTo>
                    <a:pt x="15265" y="61950"/>
                  </a:lnTo>
                  <a:lnTo>
                    <a:pt x="15265" y="55524"/>
                  </a:lnTo>
                  <a:close/>
                </a:path>
                <a:path w="149225" h="64134">
                  <a:moveTo>
                    <a:pt x="15265" y="45847"/>
                  </a:moveTo>
                  <a:lnTo>
                    <a:pt x="8839" y="46659"/>
                  </a:lnTo>
                  <a:lnTo>
                    <a:pt x="8839" y="53898"/>
                  </a:lnTo>
                  <a:lnTo>
                    <a:pt x="15265" y="53111"/>
                  </a:lnTo>
                  <a:lnTo>
                    <a:pt x="15265" y="45847"/>
                  </a:lnTo>
                  <a:close/>
                </a:path>
                <a:path w="149225" h="64134">
                  <a:moveTo>
                    <a:pt x="24155" y="54724"/>
                  </a:moveTo>
                  <a:lnTo>
                    <a:pt x="17691" y="55524"/>
                  </a:lnTo>
                  <a:lnTo>
                    <a:pt x="17691" y="61950"/>
                  </a:lnTo>
                  <a:lnTo>
                    <a:pt x="24155" y="61137"/>
                  </a:lnTo>
                  <a:lnTo>
                    <a:pt x="24155" y="54724"/>
                  </a:lnTo>
                  <a:close/>
                </a:path>
                <a:path w="149225" h="64134">
                  <a:moveTo>
                    <a:pt x="24155" y="45847"/>
                  </a:moveTo>
                  <a:lnTo>
                    <a:pt x="17691" y="45847"/>
                  </a:lnTo>
                  <a:lnTo>
                    <a:pt x="17691" y="53111"/>
                  </a:lnTo>
                  <a:lnTo>
                    <a:pt x="24155" y="52285"/>
                  </a:lnTo>
                  <a:lnTo>
                    <a:pt x="24155" y="45847"/>
                  </a:lnTo>
                  <a:close/>
                </a:path>
                <a:path w="149225" h="64134">
                  <a:moveTo>
                    <a:pt x="32981" y="53911"/>
                  </a:moveTo>
                  <a:lnTo>
                    <a:pt x="26530" y="54724"/>
                  </a:lnTo>
                  <a:lnTo>
                    <a:pt x="26530" y="61137"/>
                  </a:lnTo>
                  <a:lnTo>
                    <a:pt x="32981" y="61137"/>
                  </a:lnTo>
                  <a:lnTo>
                    <a:pt x="32981" y="53911"/>
                  </a:lnTo>
                  <a:close/>
                </a:path>
                <a:path w="149225" h="64134">
                  <a:moveTo>
                    <a:pt x="32981" y="45059"/>
                  </a:moveTo>
                  <a:lnTo>
                    <a:pt x="26530" y="45859"/>
                  </a:lnTo>
                  <a:lnTo>
                    <a:pt x="26530" y="52285"/>
                  </a:lnTo>
                  <a:lnTo>
                    <a:pt x="32981" y="51485"/>
                  </a:lnTo>
                  <a:lnTo>
                    <a:pt x="32981" y="45059"/>
                  </a:lnTo>
                  <a:close/>
                </a:path>
                <a:path w="149225" h="64134">
                  <a:moveTo>
                    <a:pt x="41821" y="53124"/>
                  </a:moveTo>
                  <a:lnTo>
                    <a:pt x="35382" y="53911"/>
                  </a:lnTo>
                  <a:lnTo>
                    <a:pt x="35382" y="60363"/>
                  </a:lnTo>
                  <a:lnTo>
                    <a:pt x="41821" y="60363"/>
                  </a:lnTo>
                  <a:lnTo>
                    <a:pt x="41821" y="53124"/>
                  </a:lnTo>
                  <a:close/>
                </a:path>
                <a:path w="149225" h="64134">
                  <a:moveTo>
                    <a:pt x="41821" y="44272"/>
                  </a:moveTo>
                  <a:lnTo>
                    <a:pt x="35382" y="45059"/>
                  </a:lnTo>
                  <a:lnTo>
                    <a:pt x="35382" y="51485"/>
                  </a:lnTo>
                  <a:lnTo>
                    <a:pt x="41821" y="51485"/>
                  </a:lnTo>
                  <a:lnTo>
                    <a:pt x="41821" y="44272"/>
                  </a:lnTo>
                  <a:close/>
                </a:path>
                <a:path w="149225" h="64134">
                  <a:moveTo>
                    <a:pt x="41821" y="35407"/>
                  </a:moveTo>
                  <a:lnTo>
                    <a:pt x="35382" y="35407"/>
                  </a:lnTo>
                  <a:lnTo>
                    <a:pt x="35382" y="42646"/>
                  </a:lnTo>
                  <a:lnTo>
                    <a:pt x="41821" y="41859"/>
                  </a:lnTo>
                  <a:lnTo>
                    <a:pt x="41821" y="35407"/>
                  </a:lnTo>
                  <a:close/>
                </a:path>
                <a:path w="149225" h="64134">
                  <a:moveTo>
                    <a:pt x="50685" y="52285"/>
                  </a:moveTo>
                  <a:lnTo>
                    <a:pt x="44221" y="53111"/>
                  </a:lnTo>
                  <a:lnTo>
                    <a:pt x="44221" y="60363"/>
                  </a:lnTo>
                  <a:lnTo>
                    <a:pt x="50685" y="59537"/>
                  </a:lnTo>
                  <a:lnTo>
                    <a:pt x="50685" y="52285"/>
                  </a:lnTo>
                  <a:close/>
                </a:path>
                <a:path w="149225" h="64134">
                  <a:moveTo>
                    <a:pt x="50685" y="43459"/>
                  </a:moveTo>
                  <a:lnTo>
                    <a:pt x="44221" y="44259"/>
                  </a:lnTo>
                  <a:lnTo>
                    <a:pt x="44221" y="50685"/>
                  </a:lnTo>
                  <a:lnTo>
                    <a:pt x="50685" y="50685"/>
                  </a:lnTo>
                  <a:lnTo>
                    <a:pt x="50685" y="43459"/>
                  </a:lnTo>
                  <a:close/>
                </a:path>
                <a:path w="149225" h="64134">
                  <a:moveTo>
                    <a:pt x="50685" y="34594"/>
                  </a:moveTo>
                  <a:lnTo>
                    <a:pt x="44221" y="35407"/>
                  </a:lnTo>
                  <a:lnTo>
                    <a:pt x="44221" y="41846"/>
                  </a:lnTo>
                  <a:lnTo>
                    <a:pt x="50685" y="41033"/>
                  </a:lnTo>
                  <a:lnTo>
                    <a:pt x="50685" y="34594"/>
                  </a:lnTo>
                  <a:close/>
                </a:path>
                <a:path w="149225" h="64134">
                  <a:moveTo>
                    <a:pt x="60337" y="51485"/>
                  </a:moveTo>
                  <a:lnTo>
                    <a:pt x="53086" y="52285"/>
                  </a:lnTo>
                  <a:lnTo>
                    <a:pt x="53086" y="59537"/>
                  </a:lnTo>
                  <a:lnTo>
                    <a:pt x="60337" y="58750"/>
                  </a:lnTo>
                  <a:lnTo>
                    <a:pt x="60337" y="51485"/>
                  </a:lnTo>
                  <a:close/>
                </a:path>
                <a:path w="149225" h="64134">
                  <a:moveTo>
                    <a:pt x="60337" y="42659"/>
                  </a:moveTo>
                  <a:lnTo>
                    <a:pt x="53086" y="43459"/>
                  </a:lnTo>
                  <a:lnTo>
                    <a:pt x="53086" y="49898"/>
                  </a:lnTo>
                  <a:lnTo>
                    <a:pt x="60337" y="49898"/>
                  </a:lnTo>
                  <a:lnTo>
                    <a:pt x="60337" y="42659"/>
                  </a:lnTo>
                  <a:close/>
                </a:path>
                <a:path w="149225" h="64134">
                  <a:moveTo>
                    <a:pt x="60337" y="33794"/>
                  </a:moveTo>
                  <a:lnTo>
                    <a:pt x="53086" y="34594"/>
                  </a:lnTo>
                  <a:lnTo>
                    <a:pt x="53086" y="41033"/>
                  </a:lnTo>
                  <a:lnTo>
                    <a:pt x="60337" y="41033"/>
                  </a:lnTo>
                  <a:lnTo>
                    <a:pt x="60337" y="33794"/>
                  </a:lnTo>
                  <a:close/>
                </a:path>
                <a:path w="149225" h="64134">
                  <a:moveTo>
                    <a:pt x="69189" y="51473"/>
                  </a:moveTo>
                  <a:lnTo>
                    <a:pt x="61937" y="51473"/>
                  </a:lnTo>
                  <a:lnTo>
                    <a:pt x="61937" y="58737"/>
                  </a:lnTo>
                  <a:lnTo>
                    <a:pt x="69189" y="57924"/>
                  </a:lnTo>
                  <a:lnTo>
                    <a:pt x="69189" y="51473"/>
                  </a:lnTo>
                  <a:close/>
                </a:path>
                <a:path w="149225" h="64134">
                  <a:moveTo>
                    <a:pt x="69189" y="41859"/>
                  </a:moveTo>
                  <a:lnTo>
                    <a:pt x="61937" y="42646"/>
                  </a:lnTo>
                  <a:lnTo>
                    <a:pt x="61937" y="49885"/>
                  </a:lnTo>
                  <a:lnTo>
                    <a:pt x="69189" y="49085"/>
                  </a:lnTo>
                  <a:lnTo>
                    <a:pt x="69189" y="41859"/>
                  </a:lnTo>
                  <a:close/>
                </a:path>
                <a:path w="149225" h="64134">
                  <a:moveTo>
                    <a:pt x="69189" y="32994"/>
                  </a:moveTo>
                  <a:lnTo>
                    <a:pt x="61937" y="33794"/>
                  </a:lnTo>
                  <a:lnTo>
                    <a:pt x="61937" y="40233"/>
                  </a:lnTo>
                  <a:lnTo>
                    <a:pt x="69189" y="40233"/>
                  </a:lnTo>
                  <a:lnTo>
                    <a:pt x="69189" y="32994"/>
                  </a:lnTo>
                  <a:close/>
                </a:path>
                <a:path w="149225" h="64134">
                  <a:moveTo>
                    <a:pt x="84467" y="49898"/>
                  </a:moveTo>
                  <a:lnTo>
                    <a:pt x="77228" y="50685"/>
                  </a:lnTo>
                  <a:lnTo>
                    <a:pt x="77228" y="57924"/>
                  </a:lnTo>
                  <a:lnTo>
                    <a:pt x="84467" y="57137"/>
                  </a:lnTo>
                  <a:lnTo>
                    <a:pt x="84467" y="49898"/>
                  </a:lnTo>
                  <a:close/>
                </a:path>
                <a:path w="149225" h="64134">
                  <a:moveTo>
                    <a:pt x="84467" y="41046"/>
                  </a:moveTo>
                  <a:lnTo>
                    <a:pt x="77228" y="41859"/>
                  </a:lnTo>
                  <a:lnTo>
                    <a:pt x="77228" y="48285"/>
                  </a:lnTo>
                  <a:lnTo>
                    <a:pt x="84467" y="48285"/>
                  </a:lnTo>
                  <a:lnTo>
                    <a:pt x="84467" y="41046"/>
                  </a:lnTo>
                  <a:close/>
                </a:path>
                <a:path w="149225" h="64134">
                  <a:moveTo>
                    <a:pt x="84467" y="32181"/>
                  </a:moveTo>
                  <a:lnTo>
                    <a:pt x="77228" y="32181"/>
                  </a:lnTo>
                  <a:lnTo>
                    <a:pt x="77228" y="39420"/>
                  </a:lnTo>
                  <a:lnTo>
                    <a:pt x="84467" y="38633"/>
                  </a:lnTo>
                  <a:lnTo>
                    <a:pt x="84467" y="32181"/>
                  </a:lnTo>
                  <a:close/>
                </a:path>
                <a:path w="149225" h="64134">
                  <a:moveTo>
                    <a:pt x="84467" y="22542"/>
                  </a:moveTo>
                  <a:lnTo>
                    <a:pt x="77228" y="23342"/>
                  </a:lnTo>
                  <a:lnTo>
                    <a:pt x="77228" y="30581"/>
                  </a:lnTo>
                  <a:lnTo>
                    <a:pt x="84467" y="29781"/>
                  </a:lnTo>
                  <a:lnTo>
                    <a:pt x="84467" y="22542"/>
                  </a:lnTo>
                  <a:close/>
                </a:path>
                <a:path w="149225" h="64134">
                  <a:moveTo>
                    <a:pt x="84467" y="13677"/>
                  </a:moveTo>
                  <a:lnTo>
                    <a:pt x="77228" y="14478"/>
                  </a:lnTo>
                  <a:lnTo>
                    <a:pt x="77228" y="20916"/>
                  </a:lnTo>
                  <a:lnTo>
                    <a:pt x="84467" y="20916"/>
                  </a:lnTo>
                  <a:lnTo>
                    <a:pt x="84467" y="13677"/>
                  </a:lnTo>
                  <a:close/>
                </a:path>
                <a:path w="149225" h="64134">
                  <a:moveTo>
                    <a:pt x="84467" y="4038"/>
                  </a:moveTo>
                  <a:lnTo>
                    <a:pt x="77228" y="4826"/>
                  </a:lnTo>
                  <a:lnTo>
                    <a:pt x="77228" y="12065"/>
                  </a:lnTo>
                  <a:lnTo>
                    <a:pt x="84467" y="11277"/>
                  </a:lnTo>
                  <a:lnTo>
                    <a:pt x="84467" y="4038"/>
                  </a:lnTo>
                  <a:close/>
                </a:path>
                <a:path w="149225" h="64134">
                  <a:moveTo>
                    <a:pt x="93306" y="49885"/>
                  </a:moveTo>
                  <a:lnTo>
                    <a:pt x="86880" y="49885"/>
                  </a:lnTo>
                  <a:lnTo>
                    <a:pt x="86880" y="57124"/>
                  </a:lnTo>
                  <a:lnTo>
                    <a:pt x="93306" y="56324"/>
                  </a:lnTo>
                  <a:lnTo>
                    <a:pt x="93306" y="49885"/>
                  </a:lnTo>
                  <a:close/>
                </a:path>
                <a:path w="149225" h="64134">
                  <a:moveTo>
                    <a:pt x="93306" y="40233"/>
                  </a:moveTo>
                  <a:lnTo>
                    <a:pt x="86880" y="41033"/>
                  </a:lnTo>
                  <a:lnTo>
                    <a:pt x="86880" y="47485"/>
                  </a:lnTo>
                  <a:lnTo>
                    <a:pt x="93306" y="47485"/>
                  </a:lnTo>
                  <a:lnTo>
                    <a:pt x="93306" y="40233"/>
                  </a:lnTo>
                  <a:close/>
                </a:path>
                <a:path w="149225" h="64134">
                  <a:moveTo>
                    <a:pt x="93306" y="31369"/>
                  </a:moveTo>
                  <a:lnTo>
                    <a:pt x="86880" y="31369"/>
                  </a:lnTo>
                  <a:lnTo>
                    <a:pt x="86880" y="38620"/>
                  </a:lnTo>
                  <a:lnTo>
                    <a:pt x="93306" y="37820"/>
                  </a:lnTo>
                  <a:lnTo>
                    <a:pt x="93306" y="31369"/>
                  </a:lnTo>
                  <a:close/>
                </a:path>
                <a:path w="149225" h="64134">
                  <a:moveTo>
                    <a:pt x="93306" y="22529"/>
                  </a:moveTo>
                  <a:lnTo>
                    <a:pt x="86880" y="22529"/>
                  </a:lnTo>
                  <a:lnTo>
                    <a:pt x="86880" y="29781"/>
                  </a:lnTo>
                  <a:lnTo>
                    <a:pt x="93306" y="28968"/>
                  </a:lnTo>
                  <a:lnTo>
                    <a:pt x="93306" y="22529"/>
                  </a:lnTo>
                  <a:close/>
                </a:path>
                <a:path w="149225" h="64134">
                  <a:moveTo>
                    <a:pt x="93306" y="12903"/>
                  </a:moveTo>
                  <a:lnTo>
                    <a:pt x="86880" y="13677"/>
                  </a:lnTo>
                  <a:lnTo>
                    <a:pt x="86880" y="20116"/>
                  </a:lnTo>
                  <a:lnTo>
                    <a:pt x="93306" y="20116"/>
                  </a:lnTo>
                  <a:lnTo>
                    <a:pt x="93306" y="12903"/>
                  </a:lnTo>
                  <a:close/>
                </a:path>
                <a:path w="149225" h="64134">
                  <a:moveTo>
                    <a:pt x="93306" y="4025"/>
                  </a:moveTo>
                  <a:lnTo>
                    <a:pt x="86880" y="4025"/>
                  </a:lnTo>
                  <a:lnTo>
                    <a:pt x="86880" y="11264"/>
                  </a:lnTo>
                  <a:lnTo>
                    <a:pt x="93306" y="10452"/>
                  </a:lnTo>
                  <a:lnTo>
                    <a:pt x="93306" y="4025"/>
                  </a:lnTo>
                  <a:close/>
                </a:path>
                <a:path w="149225" h="64134">
                  <a:moveTo>
                    <a:pt x="102958" y="49085"/>
                  </a:moveTo>
                  <a:lnTo>
                    <a:pt x="95719" y="49898"/>
                  </a:lnTo>
                  <a:lnTo>
                    <a:pt x="95719" y="56337"/>
                  </a:lnTo>
                  <a:lnTo>
                    <a:pt x="102958" y="55524"/>
                  </a:lnTo>
                  <a:lnTo>
                    <a:pt x="102958" y="49085"/>
                  </a:lnTo>
                  <a:close/>
                </a:path>
                <a:path w="149225" h="64134">
                  <a:moveTo>
                    <a:pt x="102958" y="39433"/>
                  </a:moveTo>
                  <a:lnTo>
                    <a:pt x="95719" y="40233"/>
                  </a:lnTo>
                  <a:lnTo>
                    <a:pt x="95719" y="47485"/>
                  </a:lnTo>
                  <a:lnTo>
                    <a:pt x="102958" y="46672"/>
                  </a:lnTo>
                  <a:lnTo>
                    <a:pt x="102958" y="39433"/>
                  </a:lnTo>
                  <a:close/>
                </a:path>
                <a:path w="149225" h="64134">
                  <a:moveTo>
                    <a:pt x="102958" y="30581"/>
                  </a:moveTo>
                  <a:lnTo>
                    <a:pt x="95719" y="31381"/>
                  </a:lnTo>
                  <a:lnTo>
                    <a:pt x="95719" y="37820"/>
                  </a:lnTo>
                  <a:lnTo>
                    <a:pt x="102958" y="37020"/>
                  </a:lnTo>
                  <a:lnTo>
                    <a:pt x="102958" y="30581"/>
                  </a:lnTo>
                  <a:close/>
                </a:path>
                <a:path w="149225" h="64134">
                  <a:moveTo>
                    <a:pt x="102958" y="20929"/>
                  </a:moveTo>
                  <a:lnTo>
                    <a:pt x="95719" y="21717"/>
                  </a:lnTo>
                  <a:lnTo>
                    <a:pt x="95719" y="28968"/>
                  </a:lnTo>
                  <a:lnTo>
                    <a:pt x="102958" y="28168"/>
                  </a:lnTo>
                  <a:lnTo>
                    <a:pt x="102958" y="20929"/>
                  </a:lnTo>
                  <a:close/>
                </a:path>
                <a:path w="149225" h="64134">
                  <a:moveTo>
                    <a:pt x="102958" y="12065"/>
                  </a:moveTo>
                  <a:lnTo>
                    <a:pt x="95719" y="12890"/>
                  </a:lnTo>
                  <a:lnTo>
                    <a:pt x="95719" y="19304"/>
                  </a:lnTo>
                  <a:lnTo>
                    <a:pt x="102958" y="19304"/>
                  </a:lnTo>
                  <a:lnTo>
                    <a:pt x="102958" y="12065"/>
                  </a:lnTo>
                  <a:close/>
                </a:path>
                <a:path w="149225" h="64134">
                  <a:moveTo>
                    <a:pt x="102958" y="3200"/>
                  </a:moveTo>
                  <a:lnTo>
                    <a:pt x="95719" y="4025"/>
                  </a:lnTo>
                  <a:lnTo>
                    <a:pt x="95719" y="10452"/>
                  </a:lnTo>
                  <a:lnTo>
                    <a:pt x="102958" y="9652"/>
                  </a:lnTo>
                  <a:lnTo>
                    <a:pt x="102958" y="3200"/>
                  </a:lnTo>
                  <a:close/>
                </a:path>
                <a:path w="149225" h="64134">
                  <a:moveTo>
                    <a:pt x="111810" y="48285"/>
                  </a:moveTo>
                  <a:lnTo>
                    <a:pt x="105371" y="49085"/>
                  </a:lnTo>
                  <a:lnTo>
                    <a:pt x="105371" y="55524"/>
                  </a:lnTo>
                  <a:lnTo>
                    <a:pt x="111810" y="55524"/>
                  </a:lnTo>
                  <a:lnTo>
                    <a:pt x="111810" y="48285"/>
                  </a:lnTo>
                  <a:close/>
                </a:path>
                <a:path w="149225" h="64134">
                  <a:moveTo>
                    <a:pt x="111810" y="39420"/>
                  </a:moveTo>
                  <a:lnTo>
                    <a:pt x="105371" y="39420"/>
                  </a:lnTo>
                  <a:lnTo>
                    <a:pt x="105371" y="46672"/>
                  </a:lnTo>
                  <a:lnTo>
                    <a:pt x="111810" y="45847"/>
                  </a:lnTo>
                  <a:lnTo>
                    <a:pt x="111810" y="39420"/>
                  </a:lnTo>
                  <a:close/>
                </a:path>
                <a:path w="149225" h="64134">
                  <a:moveTo>
                    <a:pt x="111810" y="29781"/>
                  </a:moveTo>
                  <a:lnTo>
                    <a:pt x="105371" y="30581"/>
                  </a:lnTo>
                  <a:lnTo>
                    <a:pt x="105371" y="37020"/>
                  </a:lnTo>
                  <a:lnTo>
                    <a:pt x="111810" y="37020"/>
                  </a:lnTo>
                  <a:lnTo>
                    <a:pt x="111810" y="29781"/>
                  </a:lnTo>
                  <a:close/>
                </a:path>
                <a:path w="149225" h="64134">
                  <a:moveTo>
                    <a:pt x="111810" y="20916"/>
                  </a:moveTo>
                  <a:lnTo>
                    <a:pt x="105371" y="20916"/>
                  </a:lnTo>
                  <a:lnTo>
                    <a:pt x="105371" y="28155"/>
                  </a:lnTo>
                  <a:lnTo>
                    <a:pt x="111810" y="27355"/>
                  </a:lnTo>
                  <a:lnTo>
                    <a:pt x="111810" y="20916"/>
                  </a:lnTo>
                  <a:close/>
                </a:path>
                <a:path w="149225" h="64134">
                  <a:moveTo>
                    <a:pt x="111810" y="11277"/>
                  </a:moveTo>
                  <a:lnTo>
                    <a:pt x="105371" y="12065"/>
                  </a:lnTo>
                  <a:lnTo>
                    <a:pt x="105371" y="18516"/>
                  </a:lnTo>
                  <a:lnTo>
                    <a:pt x="111810" y="18516"/>
                  </a:lnTo>
                  <a:lnTo>
                    <a:pt x="111810" y="11277"/>
                  </a:lnTo>
                  <a:close/>
                </a:path>
                <a:path w="149225" h="64134">
                  <a:moveTo>
                    <a:pt x="111810" y="2413"/>
                  </a:moveTo>
                  <a:lnTo>
                    <a:pt x="105371" y="2413"/>
                  </a:lnTo>
                  <a:lnTo>
                    <a:pt x="105371" y="9652"/>
                  </a:lnTo>
                  <a:lnTo>
                    <a:pt x="111810" y="8851"/>
                  </a:lnTo>
                  <a:lnTo>
                    <a:pt x="111810" y="2413"/>
                  </a:lnTo>
                  <a:close/>
                </a:path>
                <a:path w="149225" h="64134">
                  <a:moveTo>
                    <a:pt x="121462" y="28968"/>
                  </a:moveTo>
                  <a:lnTo>
                    <a:pt x="114211" y="29768"/>
                  </a:lnTo>
                  <a:lnTo>
                    <a:pt x="114211" y="37007"/>
                  </a:lnTo>
                  <a:lnTo>
                    <a:pt x="121462" y="36220"/>
                  </a:lnTo>
                  <a:lnTo>
                    <a:pt x="121462" y="28968"/>
                  </a:lnTo>
                  <a:close/>
                </a:path>
                <a:path w="149225" h="64134">
                  <a:moveTo>
                    <a:pt x="121462" y="20116"/>
                  </a:moveTo>
                  <a:lnTo>
                    <a:pt x="114211" y="20929"/>
                  </a:lnTo>
                  <a:lnTo>
                    <a:pt x="114211" y="27355"/>
                  </a:lnTo>
                  <a:lnTo>
                    <a:pt x="121462" y="26568"/>
                  </a:lnTo>
                  <a:lnTo>
                    <a:pt x="121462" y="20116"/>
                  </a:lnTo>
                  <a:close/>
                </a:path>
                <a:path w="149225" h="64134">
                  <a:moveTo>
                    <a:pt x="121462" y="10452"/>
                  </a:moveTo>
                  <a:lnTo>
                    <a:pt x="114211" y="11264"/>
                  </a:lnTo>
                  <a:lnTo>
                    <a:pt x="114211" y="18503"/>
                  </a:lnTo>
                  <a:lnTo>
                    <a:pt x="121462" y="17703"/>
                  </a:lnTo>
                  <a:lnTo>
                    <a:pt x="121462" y="10452"/>
                  </a:lnTo>
                  <a:close/>
                </a:path>
                <a:path w="149225" h="64134">
                  <a:moveTo>
                    <a:pt x="121462" y="1625"/>
                  </a:moveTo>
                  <a:lnTo>
                    <a:pt x="114211" y="2425"/>
                  </a:lnTo>
                  <a:lnTo>
                    <a:pt x="114211" y="8851"/>
                  </a:lnTo>
                  <a:lnTo>
                    <a:pt x="121462" y="8051"/>
                  </a:lnTo>
                  <a:lnTo>
                    <a:pt x="121462" y="1625"/>
                  </a:lnTo>
                  <a:close/>
                </a:path>
                <a:path w="149225" h="64134">
                  <a:moveTo>
                    <a:pt x="121475" y="38620"/>
                  </a:moveTo>
                  <a:lnTo>
                    <a:pt x="114223" y="38620"/>
                  </a:lnTo>
                  <a:lnTo>
                    <a:pt x="114223" y="45834"/>
                  </a:lnTo>
                  <a:lnTo>
                    <a:pt x="121475" y="45834"/>
                  </a:lnTo>
                  <a:lnTo>
                    <a:pt x="121475" y="38620"/>
                  </a:lnTo>
                  <a:close/>
                </a:path>
                <a:path w="149225" h="64134">
                  <a:moveTo>
                    <a:pt x="130327" y="37820"/>
                  </a:moveTo>
                  <a:lnTo>
                    <a:pt x="123088" y="37820"/>
                  </a:lnTo>
                  <a:lnTo>
                    <a:pt x="123088" y="45046"/>
                  </a:lnTo>
                  <a:lnTo>
                    <a:pt x="130327" y="45046"/>
                  </a:lnTo>
                  <a:lnTo>
                    <a:pt x="130327" y="37820"/>
                  </a:lnTo>
                  <a:close/>
                </a:path>
                <a:path w="149225" h="64134">
                  <a:moveTo>
                    <a:pt x="130327" y="28168"/>
                  </a:moveTo>
                  <a:lnTo>
                    <a:pt x="123088" y="28968"/>
                  </a:lnTo>
                  <a:lnTo>
                    <a:pt x="123088" y="36220"/>
                  </a:lnTo>
                  <a:lnTo>
                    <a:pt x="130327" y="35407"/>
                  </a:lnTo>
                  <a:lnTo>
                    <a:pt x="130327" y="28168"/>
                  </a:lnTo>
                  <a:close/>
                </a:path>
                <a:path w="149225" h="64134">
                  <a:moveTo>
                    <a:pt x="130327" y="19316"/>
                  </a:moveTo>
                  <a:lnTo>
                    <a:pt x="123088" y="20116"/>
                  </a:lnTo>
                  <a:lnTo>
                    <a:pt x="123088" y="26568"/>
                  </a:lnTo>
                  <a:lnTo>
                    <a:pt x="130327" y="26568"/>
                  </a:lnTo>
                  <a:lnTo>
                    <a:pt x="130327" y="19316"/>
                  </a:lnTo>
                  <a:close/>
                </a:path>
                <a:path w="149225" h="64134">
                  <a:moveTo>
                    <a:pt x="130327" y="9664"/>
                  </a:moveTo>
                  <a:lnTo>
                    <a:pt x="123088" y="10452"/>
                  </a:lnTo>
                  <a:lnTo>
                    <a:pt x="123088" y="17716"/>
                  </a:lnTo>
                  <a:lnTo>
                    <a:pt x="130327" y="16903"/>
                  </a:lnTo>
                  <a:lnTo>
                    <a:pt x="130327" y="9664"/>
                  </a:lnTo>
                  <a:close/>
                </a:path>
                <a:path w="149225" h="64134">
                  <a:moveTo>
                    <a:pt x="130327" y="812"/>
                  </a:moveTo>
                  <a:lnTo>
                    <a:pt x="123088" y="1625"/>
                  </a:lnTo>
                  <a:lnTo>
                    <a:pt x="123088" y="8051"/>
                  </a:lnTo>
                  <a:lnTo>
                    <a:pt x="130327" y="8051"/>
                  </a:lnTo>
                  <a:lnTo>
                    <a:pt x="130327" y="812"/>
                  </a:lnTo>
                  <a:close/>
                </a:path>
                <a:path w="149225" h="64134">
                  <a:moveTo>
                    <a:pt x="139979" y="37007"/>
                  </a:moveTo>
                  <a:lnTo>
                    <a:pt x="132727" y="37007"/>
                  </a:lnTo>
                  <a:lnTo>
                    <a:pt x="132727" y="44246"/>
                  </a:lnTo>
                  <a:lnTo>
                    <a:pt x="139979" y="44246"/>
                  </a:lnTo>
                  <a:lnTo>
                    <a:pt x="139979" y="37007"/>
                  </a:lnTo>
                  <a:close/>
                </a:path>
                <a:path w="149225" h="64134">
                  <a:moveTo>
                    <a:pt x="139979" y="27355"/>
                  </a:moveTo>
                  <a:lnTo>
                    <a:pt x="132727" y="28155"/>
                  </a:lnTo>
                  <a:lnTo>
                    <a:pt x="132727" y="35394"/>
                  </a:lnTo>
                  <a:lnTo>
                    <a:pt x="139979" y="34594"/>
                  </a:lnTo>
                  <a:lnTo>
                    <a:pt x="139979" y="27355"/>
                  </a:lnTo>
                  <a:close/>
                </a:path>
                <a:path w="149225" h="64134">
                  <a:moveTo>
                    <a:pt x="139979" y="18503"/>
                  </a:moveTo>
                  <a:lnTo>
                    <a:pt x="132727" y="18503"/>
                  </a:lnTo>
                  <a:lnTo>
                    <a:pt x="132727" y="25742"/>
                  </a:lnTo>
                  <a:lnTo>
                    <a:pt x="139979" y="25742"/>
                  </a:lnTo>
                  <a:lnTo>
                    <a:pt x="139979" y="18503"/>
                  </a:lnTo>
                  <a:close/>
                </a:path>
                <a:path w="149225" h="64134">
                  <a:moveTo>
                    <a:pt x="139979" y="8851"/>
                  </a:moveTo>
                  <a:lnTo>
                    <a:pt x="132727" y="9652"/>
                  </a:lnTo>
                  <a:lnTo>
                    <a:pt x="132727" y="16891"/>
                  </a:lnTo>
                  <a:lnTo>
                    <a:pt x="139979" y="16090"/>
                  </a:lnTo>
                  <a:lnTo>
                    <a:pt x="139979" y="8851"/>
                  </a:lnTo>
                  <a:close/>
                </a:path>
                <a:path w="149225" h="64134">
                  <a:moveTo>
                    <a:pt x="139979" y="0"/>
                  </a:moveTo>
                  <a:lnTo>
                    <a:pt x="132727" y="0"/>
                  </a:lnTo>
                  <a:lnTo>
                    <a:pt x="132727" y="7239"/>
                  </a:lnTo>
                  <a:lnTo>
                    <a:pt x="139979" y="7239"/>
                  </a:lnTo>
                  <a:lnTo>
                    <a:pt x="139979" y="0"/>
                  </a:lnTo>
                  <a:close/>
                </a:path>
                <a:path w="149225" h="64134">
                  <a:moveTo>
                    <a:pt x="148805" y="36233"/>
                  </a:moveTo>
                  <a:lnTo>
                    <a:pt x="141605" y="37020"/>
                  </a:lnTo>
                  <a:lnTo>
                    <a:pt x="141605" y="43459"/>
                  </a:lnTo>
                  <a:lnTo>
                    <a:pt x="148805" y="43459"/>
                  </a:lnTo>
                  <a:lnTo>
                    <a:pt x="148805" y="36233"/>
                  </a:lnTo>
                  <a:close/>
                </a:path>
                <a:path w="149225" h="64134">
                  <a:moveTo>
                    <a:pt x="148805" y="26568"/>
                  </a:moveTo>
                  <a:lnTo>
                    <a:pt x="141605" y="27355"/>
                  </a:lnTo>
                  <a:lnTo>
                    <a:pt x="141605" y="34594"/>
                  </a:lnTo>
                  <a:lnTo>
                    <a:pt x="148805" y="33794"/>
                  </a:lnTo>
                  <a:lnTo>
                    <a:pt x="148805" y="26568"/>
                  </a:lnTo>
                  <a:close/>
                </a:path>
                <a:path w="149225" h="64134">
                  <a:moveTo>
                    <a:pt x="148805" y="17716"/>
                  </a:moveTo>
                  <a:lnTo>
                    <a:pt x="141605" y="18516"/>
                  </a:lnTo>
                  <a:lnTo>
                    <a:pt x="141605" y="24955"/>
                  </a:lnTo>
                  <a:lnTo>
                    <a:pt x="148805" y="24955"/>
                  </a:lnTo>
                  <a:lnTo>
                    <a:pt x="148805" y="17716"/>
                  </a:lnTo>
                  <a:close/>
                </a:path>
                <a:path w="149225" h="64134">
                  <a:moveTo>
                    <a:pt x="148805" y="8051"/>
                  </a:moveTo>
                  <a:lnTo>
                    <a:pt x="141605" y="8851"/>
                  </a:lnTo>
                  <a:lnTo>
                    <a:pt x="141605" y="16090"/>
                  </a:lnTo>
                  <a:lnTo>
                    <a:pt x="148805" y="15290"/>
                  </a:lnTo>
                  <a:lnTo>
                    <a:pt x="148805" y="805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103114" y="894447"/>
              <a:ext cx="224154" cy="1243965"/>
            </a:xfrm>
            <a:custGeom>
              <a:avLst/>
              <a:gdLst/>
              <a:ahLst/>
              <a:cxnLst/>
              <a:rect l="l" t="t" r="r" b="b"/>
              <a:pathLst>
                <a:path w="224154" h="1243964">
                  <a:moveTo>
                    <a:pt x="6426" y="1226058"/>
                  </a:moveTo>
                  <a:lnTo>
                    <a:pt x="0" y="1226058"/>
                  </a:lnTo>
                  <a:lnTo>
                    <a:pt x="0" y="1232509"/>
                  </a:lnTo>
                  <a:lnTo>
                    <a:pt x="6426" y="1233297"/>
                  </a:lnTo>
                  <a:lnTo>
                    <a:pt x="6426" y="1226058"/>
                  </a:lnTo>
                  <a:close/>
                </a:path>
                <a:path w="224154" h="1243964">
                  <a:moveTo>
                    <a:pt x="6426" y="1217218"/>
                  </a:moveTo>
                  <a:lnTo>
                    <a:pt x="0" y="1217218"/>
                  </a:lnTo>
                  <a:lnTo>
                    <a:pt x="0" y="1223645"/>
                  </a:lnTo>
                  <a:lnTo>
                    <a:pt x="6426" y="1224445"/>
                  </a:lnTo>
                  <a:lnTo>
                    <a:pt x="6426" y="1217218"/>
                  </a:lnTo>
                  <a:close/>
                </a:path>
                <a:path w="224154" h="1243964">
                  <a:moveTo>
                    <a:pt x="6426" y="1209167"/>
                  </a:moveTo>
                  <a:lnTo>
                    <a:pt x="0" y="1208392"/>
                  </a:lnTo>
                  <a:lnTo>
                    <a:pt x="0" y="1214793"/>
                  </a:lnTo>
                  <a:lnTo>
                    <a:pt x="6426" y="1215618"/>
                  </a:lnTo>
                  <a:lnTo>
                    <a:pt x="6426" y="1209167"/>
                  </a:lnTo>
                  <a:close/>
                </a:path>
                <a:path w="224154" h="1243964">
                  <a:moveTo>
                    <a:pt x="6426" y="1199540"/>
                  </a:moveTo>
                  <a:lnTo>
                    <a:pt x="0" y="1199540"/>
                  </a:lnTo>
                  <a:lnTo>
                    <a:pt x="0" y="1205966"/>
                  </a:lnTo>
                  <a:lnTo>
                    <a:pt x="6426" y="1206754"/>
                  </a:lnTo>
                  <a:lnTo>
                    <a:pt x="6426" y="1199540"/>
                  </a:lnTo>
                  <a:close/>
                </a:path>
                <a:path w="224154" h="1243964">
                  <a:moveTo>
                    <a:pt x="6426" y="1190688"/>
                  </a:moveTo>
                  <a:lnTo>
                    <a:pt x="0" y="1190688"/>
                  </a:lnTo>
                  <a:lnTo>
                    <a:pt x="0" y="1197102"/>
                  </a:lnTo>
                  <a:lnTo>
                    <a:pt x="6426" y="1197902"/>
                  </a:lnTo>
                  <a:lnTo>
                    <a:pt x="6426" y="1190688"/>
                  </a:lnTo>
                  <a:close/>
                </a:path>
                <a:path w="224154" h="1243964">
                  <a:moveTo>
                    <a:pt x="6426" y="1182649"/>
                  </a:moveTo>
                  <a:lnTo>
                    <a:pt x="0" y="1181823"/>
                  </a:lnTo>
                  <a:lnTo>
                    <a:pt x="0" y="1188250"/>
                  </a:lnTo>
                  <a:lnTo>
                    <a:pt x="6426" y="1189050"/>
                  </a:lnTo>
                  <a:lnTo>
                    <a:pt x="6426" y="1182649"/>
                  </a:lnTo>
                  <a:close/>
                </a:path>
                <a:path w="224154" h="1243964">
                  <a:moveTo>
                    <a:pt x="14465" y="1226870"/>
                  </a:moveTo>
                  <a:lnTo>
                    <a:pt x="8039" y="1226870"/>
                  </a:lnTo>
                  <a:lnTo>
                    <a:pt x="8039" y="1233297"/>
                  </a:lnTo>
                  <a:lnTo>
                    <a:pt x="14465" y="1234122"/>
                  </a:lnTo>
                  <a:lnTo>
                    <a:pt x="14465" y="1226870"/>
                  </a:lnTo>
                  <a:close/>
                </a:path>
                <a:path w="224154" h="1243964">
                  <a:moveTo>
                    <a:pt x="14465" y="1218018"/>
                  </a:moveTo>
                  <a:lnTo>
                    <a:pt x="8039" y="1217218"/>
                  </a:lnTo>
                  <a:lnTo>
                    <a:pt x="8039" y="1224445"/>
                  </a:lnTo>
                  <a:lnTo>
                    <a:pt x="14465" y="1225257"/>
                  </a:lnTo>
                  <a:lnTo>
                    <a:pt x="14465" y="1218018"/>
                  </a:lnTo>
                  <a:close/>
                </a:path>
                <a:path w="224154" h="1243964">
                  <a:moveTo>
                    <a:pt x="14465" y="1209154"/>
                  </a:moveTo>
                  <a:lnTo>
                    <a:pt x="8039" y="1209154"/>
                  </a:lnTo>
                  <a:lnTo>
                    <a:pt x="8039" y="1215605"/>
                  </a:lnTo>
                  <a:lnTo>
                    <a:pt x="14465" y="1215605"/>
                  </a:lnTo>
                  <a:lnTo>
                    <a:pt x="14465" y="1209154"/>
                  </a:lnTo>
                  <a:close/>
                </a:path>
                <a:path w="224154" h="1243964">
                  <a:moveTo>
                    <a:pt x="14465" y="1200302"/>
                  </a:moveTo>
                  <a:lnTo>
                    <a:pt x="8039" y="1200302"/>
                  </a:lnTo>
                  <a:lnTo>
                    <a:pt x="8039" y="1206754"/>
                  </a:lnTo>
                  <a:lnTo>
                    <a:pt x="14465" y="1207554"/>
                  </a:lnTo>
                  <a:lnTo>
                    <a:pt x="14465" y="1200302"/>
                  </a:lnTo>
                  <a:close/>
                </a:path>
                <a:path w="224154" h="1243964">
                  <a:moveTo>
                    <a:pt x="14465" y="1191450"/>
                  </a:moveTo>
                  <a:lnTo>
                    <a:pt x="8039" y="1191450"/>
                  </a:lnTo>
                  <a:lnTo>
                    <a:pt x="8039" y="1197902"/>
                  </a:lnTo>
                  <a:lnTo>
                    <a:pt x="14465" y="1198714"/>
                  </a:lnTo>
                  <a:lnTo>
                    <a:pt x="14465" y="1191450"/>
                  </a:lnTo>
                  <a:close/>
                </a:path>
                <a:path w="224154" h="1243964">
                  <a:moveTo>
                    <a:pt x="14465" y="1182649"/>
                  </a:moveTo>
                  <a:lnTo>
                    <a:pt x="8039" y="1182649"/>
                  </a:lnTo>
                  <a:lnTo>
                    <a:pt x="8039" y="1189050"/>
                  </a:lnTo>
                  <a:lnTo>
                    <a:pt x="14465" y="1189863"/>
                  </a:lnTo>
                  <a:lnTo>
                    <a:pt x="14465" y="1182649"/>
                  </a:lnTo>
                  <a:close/>
                </a:path>
                <a:path w="224154" h="1243964">
                  <a:moveTo>
                    <a:pt x="23329" y="1227658"/>
                  </a:moveTo>
                  <a:lnTo>
                    <a:pt x="16891" y="1227658"/>
                  </a:lnTo>
                  <a:lnTo>
                    <a:pt x="16891" y="1234109"/>
                  </a:lnTo>
                  <a:lnTo>
                    <a:pt x="23329" y="1234109"/>
                  </a:lnTo>
                  <a:lnTo>
                    <a:pt x="23329" y="1227658"/>
                  </a:lnTo>
                  <a:close/>
                </a:path>
                <a:path w="224154" h="1243964">
                  <a:moveTo>
                    <a:pt x="23329" y="1218806"/>
                  </a:moveTo>
                  <a:lnTo>
                    <a:pt x="16891" y="1218018"/>
                  </a:lnTo>
                  <a:lnTo>
                    <a:pt x="16891" y="1225257"/>
                  </a:lnTo>
                  <a:lnTo>
                    <a:pt x="23329" y="1226058"/>
                  </a:lnTo>
                  <a:lnTo>
                    <a:pt x="23329" y="1218806"/>
                  </a:lnTo>
                  <a:close/>
                </a:path>
                <a:path w="224154" h="1243964">
                  <a:moveTo>
                    <a:pt x="23329" y="1209979"/>
                  </a:moveTo>
                  <a:lnTo>
                    <a:pt x="16891" y="1209167"/>
                  </a:lnTo>
                  <a:lnTo>
                    <a:pt x="16891" y="1216406"/>
                  </a:lnTo>
                  <a:lnTo>
                    <a:pt x="23329" y="1216406"/>
                  </a:lnTo>
                  <a:lnTo>
                    <a:pt x="23329" y="1209979"/>
                  </a:lnTo>
                  <a:close/>
                </a:path>
                <a:path w="224154" h="1243964">
                  <a:moveTo>
                    <a:pt x="23329" y="1201115"/>
                  </a:moveTo>
                  <a:lnTo>
                    <a:pt x="16891" y="1201115"/>
                  </a:lnTo>
                  <a:lnTo>
                    <a:pt x="16891" y="1207541"/>
                  </a:lnTo>
                  <a:lnTo>
                    <a:pt x="23329" y="1207541"/>
                  </a:lnTo>
                  <a:lnTo>
                    <a:pt x="23329" y="1201115"/>
                  </a:lnTo>
                  <a:close/>
                </a:path>
                <a:path w="224154" h="1243964">
                  <a:moveTo>
                    <a:pt x="23329" y="1192276"/>
                  </a:moveTo>
                  <a:lnTo>
                    <a:pt x="16891" y="1191450"/>
                  </a:lnTo>
                  <a:lnTo>
                    <a:pt x="16891" y="1198714"/>
                  </a:lnTo>
                  <a:lnTo>
                    <a:pt x="23329" y="1198714"/>
                  </a:lnTo>
                  <a:lnTo>
                    <a:pt x="23329" y="1192276"/>
                  </a:lnTo>
                  <a:close/>
                </a:path>
                <a:path w="224154" h="1243964">
                  <a:moveTo>
                    <a:pt x="23329" y="1183436"/>
                  </a:moveTo>
                  <a:lnTo>
                    <a:pt x="16891" y="1182649"/>
                  </a:lnTo>
                  <a:lnTo>
                    <a:pt x="16891" y="1189863"/>
                  </a:lnTo>
                  <a:lnTo>
                    <a:pt x="23329" y="1189863"/>
                  </a:lnTo>
                  <a:lnTo>
                    <a:pt x="23329" y="1183436"/>
                  </a:lnTo>
                  <a:close/>
                </a:path>
                <a:path w="224154" h="1243964">
                  <a:moveTo>
                    <a:pt x="31343" y="1228483"/>
                  </a:moveTo>
                  <a:lnTo>
                    <a:pt x="25717" y="1227670"/>
                  </a:lnTo>
                  <a:lnTo>
                    <a:pt x="25717" y="1234909"/>
                  </a:lnTo>
                  <a:lnTo>
                    <a:pt x="31343" y="1234909"/>
                  </a:lnTo>
                  <a:lnTo>
                    <a:pt x="31343" y="1228483"/>
                  </a:lnTo>
                  <a:close/>
                </a:path>
                <a:path w="224154" h="1243964">
                  <a:moveTo>
                    <a:pt x="31343" y="1219631"/>
                  </a:moveTo>
                  <a:lnTo>
                    <a:pt x="25717" y="1218806"/>
                  </a:lnTo>
                  <a:lnTo>
                    <a:pt x="25717" y="1226058"/>
                  </a:lnTo>
                  <a:lnTo>
                    <a:pt x="31343" y="1226058"/>
                  </a:lnTo>
                  <a:lnTo>
                    <a:pt x="31343" y="1219631"/>
                  </a:lnTo>
                  <a:close/>
                </a:path>
                <a:path w="224154" h="1243964">
                  <a:moveTo>
                    <a:pt x="31343" y="1210779"/>
                  </a:moveTo>
                  <a:lnTo>
                    <a:pt x="25717" y="1209979"/>
                  </a:lnTo>
                  <a:lnTo>
                    <a:pt x="25717" y="1217218"/>
                  </a:lnTo>
                  <a:lnTo>
                    <a:pt x="31343" y="1217218"/>
                  </a:lnTo>
                  <a:lnTo>
                    <a:pt x="31343" y="1210779"/>
                  </a:lnTo>
                  <a:close/>
                </a:path>
                <a:path w="224154" h="1243964">
                  <a:moveTo>
                    <a:pt x="31343" y="1201915"/>
                  </a:moveTo>
                  <a:lnTo>
                    <a:pt x="25717" y="1201127"/>
                  </a:lnTo>
                  <a:lnTo>
                    <a:pt x="25717" y="1207554"/>
                  </a:lnTo>
                  <a:lnTo>
                    <a:pt x="31343" y="1208392"/>
                  </a:lnTo>
                  <a:lnTo>
                    <a:pt x="31343" y="1201915"/>
                  </a:lnTo>
                  <a:close/>
                </a:path>
                <a:path w="224154" h="1243964">
                  <a:moveTo>
                    <a:pt x="31343" y="1193063"/>
                  </a:moveTo>
                  <a:lnTo>
                    <a:pt x="25717" y="1192276"/>
                  </a:lnTo>
                  <a:lnTo>
                    <a:pt x="25717" y="1198714"/>
                  </a:lnTo>
                  <a:lnTo>
                    <a:pt x="31343" y="1199540"/>
                  </a:lnTo>
                  <a:lnTo>
                    <a:pt x="31343" y="1193063"/>
                  </a:lnTo>
                  <a:close/>
                </a:path>
                <a:path w="224154" h="1243964">
                  <a:moveTo>
                    <a:pt x="31343" y="1184211"/>
                  </a:moveTo>
                  <a:lnTo>
                    <a:pt x="25717" y="1183436"/>
                  </a:lnTo>
                  <a:lnTo>
                    <a:pt x="25717" y="1190688"/>
                  </a:lnTo>
                  <a:lnTo>
                    <a:pt x="31343" y="1190688"/>
                  </a:lnTo>
                  <a:lnTo>
                    <a:pt x="31343" y="1184211"/>
                  </a:lnTo>
                  <a:close/>
                </a:path>
                <a:path w="224154" h="1243964">
                  <a:moveTo>
                    <a:pt x="40233" y="1229283"/>
                  </a:moveTo>
                  <a:lnTo>
                    <a:pt x="33794" y="1228483"/>
                  </a:lnTo>
                  <a:lnTo>
                    <a:pt x="33794" y="1235710"/>
                  </a:lnTo>
                  <a:lnTo>
                    <a:pt x="40233" y="1235710"/>
                  </a:lnTo>
                  <a:lnTo>
                    <a:pt x="40233" y="1229283"/>
                  </a:lnTo>
                  <a:close/>
                </a:path>
                <a:path w="224154" h="1243964">
                  <a:moveTo>
                    <a:pt x="40233" y="1220419"/>
                  </a:moveTo>
                  <a:lnTo>
                    <a:pt x="33794" y="1219631"/>
                  </a:lnTo>
                  <a:lnTo>
                    <a:pt x="33794" y="1226058"/>
                  </a:lnTo>
                  <a:lnTo>
                    <a:pt x="40233" y="1226870"/>
                  </a:lnTo>
                  <a:lnTo>
                    <a:pt x="40233" y="1220419"/>
                  </a:lnTo>
                  <a:close/>
                </a:path>
                <a:path w="224154" h="1243964">
                  <a:moveTo>
                    <a:pt x="40233" y="1211567"/>
                  </a:moveTo>
                  <a:lnTo>
                    <a:pt x="33794" y="1210779"/>
                  </a:lnTo>
                  <a:lnTo>
                    <a:pt x="33794" y="1217218"/>
                  </a:lnTo>
                  <a:lnTo>
                    <a:pt x="40233" y="1218018"/>
                  </a:lnTo>
                  <a:lnTo>
                    <a:pt x="40233" y="1211567"/>
                  </a:lnTo>
                  <a:close/>
                </a:path>
                <a:path w="224154" h="1243964">
                  <a:moveTo>
                    <a:pt x="40233" y="1202766"/>
                  </a:moveTo>
                  <a:lnTo>
                    <a:pt x="33794" y="1201915"/>
                  </a:lnTo>
                  <a:lnTo>
                    <a:pt x="33794" y="1208392"/>
                  </a:lnTo>
                  <a:lnTo>
                    <a:pt x="40233" y="1209167"/>
                  </a:lnTo>
                  <a:lnTo>
                    <a:pt x="40233" y="1202766"/>
                  </a:lnTo>
                  <a:close/>
                </a:path>
                <a:path w="224154" h="1243964">
                  <a:moveTo>
                    <a:pt x="40233" y="1193063"/>
                  </a:moveTo>
                  <a:lnTo>
                    <a:pt x="33794" y="1193063"/>
                  </a:lnTo>
                  <a:lnTo>
                    <a:pt x="33794" y="1199540"/>
                  </a:lnTo>
                  <a:lnTo>
                    <a:pt x="40233" y="1200302"/>
                  </a:lnTo>
                  <a:lnTo>
                    <a:pt x="40233" y="1193063"/>
                  </a:lnTo>
                  <a:close/>
                </a:path>
                <a:path w="224154" h="1243964">
                  <a:moveTo>
                    <a:pt x="40233" y="1184211"/>
                  </a:moveTo>
                  <a:lnTo>
                    <a:pt x="33794" y="1184211"/>
                  </a:lnTo>
                  <a:lnTo>
                    <a:pt x="33794" y="1190688"/>
                  </a:lnTo>
                  <a:lnTo>
                    <a:pt x="40233" y="1191450"/>
                  </a:lnTo>
                  <a:lnTo>
                    <a:pt x="40233" y="1184211"/>
                  </a:lnTo>
                  <a:close/>
                </a:path>
                <a:path w="224154" h="1243964">
                  <a:moveTo>
                    <a:pt x="49034" y="1230071"/>
                  </a:moveTo>
                  <a:lnTo>
                    <a:pt x="42595" y="1229283"/>
                  </a:lnTo>
                  <a:lnTo>
                    <a:pt x="42595" y="1236522"/>
                  </a:lnTo>
                  <a:lnTo>
                    <a:pt x="49034" y="1236522"/>
                  </a:lnTo>
                  <a:lnTo>
                    <a:pt x="49034" y="1230071"/>
                  </a:lnTo>
                  <a:close/>
                </a:path>
                <a:path w="224154" h="1243964">
                  <a:moveTo>
                    <a:pt x="49034" y="1221244"/>
                  </a:moveTo>
                  <a:lnTo>
                    <a:pt x="42595" y="1220419"/>
                  </a:lnTo>
                  <a:lnTo>
                    <a:pt x="42595" y="1226870"/>
                  </a:lnTo>
                  <a:lnTo>
                    <a:pt x="49034" y="1227670"/>
                  </a:lnTo>
                  <a:lnTo>
                    <a:pt x="49034" y="1221244"/>
                  </a:lnTo>
                  <a:close/>
                </a:path>
                <a:path w="224154" h="1243964">
                  <a:moveTo>
                    <a:pt x="49034" y="1211567"/>
                  </a:moveTo>
                  <a:lnTo>
                    <a:pt x="42595" y="1211567"/>
                  </a:lnTo>
                  <a:lnTo>
                    <a:pt x="42595" y="1218018"/>
                  </a:lnTo>
                  <a:lnTo>
                    <a:pt x="49034" y="1218806"/>
                  </a:lnTo>
                  <a:lnTo>
                    <a:pt x="49034" y="1211567"/>
                  </a:lnTo>
                  <a:close/>
                </a:path>
                <a:path w="224154" h="1243964">
                  <a:moveTo>
                    <a:pt x="49034" y="1202766"/>
                  </a:moveTo>
                  <a:lnTo>
                    <a:pt x="42595" y="1202766"/>
                  </a:lnTo>
                  <a:lnTo>
                    <a:pt x="42595" y="1209167"/>
                  </a:lnTo>
                  <a:lnTo>
                    <a:pt x="49034" y="1209979"/>
                  </a:lnTo>
                  <a:lnTo>
                    <a:pt x="49034" y="1202766"/>
                  </a:lnTo>
                  <a:close/>
                </a:path>
                <a:path w="224154" h="1243964">
                  <a:moveTo>
                    <a:pt x="49034" y="1193914"/>
                  </a:moveTo>
                  <a:lnTo>
                    <a:pt x="42595" y="1193914"/>
                  </a:lnTo>
                  <a:lnTo>
                    <a:pt x="42595" y="1200302"/>
                  </a:lnTo>
                  <a:lnTo>
                    <a:pt x="49034" y="1201127"/>
                  </a:lnTo>
                  <a:lnTo>
                    <a:pt x="49034" y="1193914"/>
                  </a:lnTo>
                  <a:close/>
                </a:path>
                <a:path w="224154" h="1243964">
                  <a:moveTo>
                    <a:pt x="49034" y="1185049"/>
                  </a:moveTo>
                  <a:lnTo>
                    <a:pt x="42595" y="1184211"/>
                  </a:lnTo>
                  <a:lnTo>
                    <a:pt x="42595" y="1191450"/>
                  </a:lnTo>
                  <a:lnTo>
                    <a:pt x="49034" y="1191450"/>
                  </a:lnTo>
                  <a:lnTo>
                    <a:pt x="49034" y="1185049"/>
                  </a:lnTo>
                  <a:close/>
                </a:path>
                <a:path w="224154" h="1243964">
                  <a:moveTo>
                    <a:pt x="57924" y="1230071"/>
                  </a:moveTo>
                  <a:lnTo>
                    <a:pt x="51485" y="1230071"/>
                  </a:lnTo>
                  <a:lnTo>
                    <a:pt x="51485" y="1236522"/>
                  </a:lnTo>
                  <a:lnTo>
                    <a:pt x="57924" y="1237335"/>
                  </a:lnTo>
                  <a:lnTo>
                    <a:pt x="57924" y="1230071"/>
                  </a:lnTo>
                  <a:close/>
                </a:path>
                <a:path w="224154" h="1243964">
                  <a:moveTo>
                    <a:pt x="57924" y="1221244"/>
                  </a:moveTo>
                  <a:lnTo>
                    <a:pt x="51485" y="1221244"/>
                  </a:lnTo>
                  <a:lnTo>
                    <a:pt x="51485" y="1227670"/>
                  </a:lnTo>
                  <a:lnTo>
                    <a:pt x="57924" y="1228483"/>
                  </a:lnTo>
                  <a:lnTo>
                    <a:pt x="57924" y="1221244"/>
                  </a:lnTo>
                  <a:close/>
                </a:path>
                <a:path w="224154" h="1243964">
                  <a:moveTo>
                    <a:pt x="57924" y="1212392"/>
                  </a:moveTo>
                  <a:lnTo>
                    <a:pt x="51485" y="1211567"/>
                  </a:lnTo>
                  <a:lnTo>
                    <a:pt x="51485" y="1218806"/>
                  </a:lnTo>
                  <a:lnTo>
                    <a:pt x="57924" y="1219631"/>
                  </a:lnTo>
                  <a:lnTo>
                    <a:pt x="57924" y="1212392"/>
                  </a:lnTo>
                  <a:close/>
                </a:path>
                <a:path w="224154" h="1243964">
                  <a:moveTo>
                    <a:pt x="57924" y="1203528"/>
                  </a:moveTo>
                  <a:lnTo>
                    <a:pt x="51485" y="1202766"/>
                  </a:lnTo>
                  <a:lnTo>
                    <a:pt x="51485" y="1209979"/>
                  </a:lnTo>
                  <a:lnTo>
                    <a:pt x="57924" y="1209979"/>
                  </a:lnTo>
                  <a:lnTo>
                    <a:pt x="57924" y="1203528"/>
                  </a:lnTo>
                  <a:close/>
                </a:path>
                <a:path w="224154" h="1243964">
                  <a:moveTo>
                    <a:pt x="57924" y="1194701"/>
                  </a:moveTo>
                  <a:lnTo>
                    <a:pt x="51485" y="1193914"/>
                  </a:lnTo>
                  <a:lnTo>
                    <a:pt x="51485" y="1201127"/>
                  </a:lnTo>
                  <a:lnTo>
                    <a:pt x="57924" y="1201127"/>
                  </a:lnTo>
                  <a:lnTo>
                    <a:pt x="57924" y="1194701"/>
                  </a:lnTo>
                  <a:close/>
                </a:path>
                <a:path w="224154" h="1243964">
                  <a:moveTo>
                    <a:pt x="57924" y="1185849"/>
                  </a:moveTo>
                  <a:lnTo>
                    <a:pt x="51485" y="1185049"/>
                  </a:lnTo>
                  <a:lnTo>
                    <a:pt x="51485" y="1192276"/>
                  </a:lnTo>
                  <a:lnTo>
                    <a:pt x="57924" y="1192276"/>
                  </a:lnTo>
                  <a:lnTo>
                    <a:pt x="57924" y="1185849"/>
                  </a:lnTo>
                  <a:close/>
                </a:path>
                <a:path w="224154" h="1243964">
                  <a:moveTo>
                    <a:pt x="66763" y="1230896"/>
                  </a:moveTo>
                  <a:lnTo>
                    <a:pt x="59512" y="1230071"/>
                  </a:lnTo>
                  <a:lnTo>
                    <a:pt x="59512" y="1237335"/>
                  </a:lnTo>
                  <a:lnTo>
                    <a:pt x="66763" y="1238135"/>
                  </a:lnTo>
                  <a:lnTo>
                    <a:pt x="66763" y="1230896"/>
                  </a:lnTo>
                  <a:close/>
                </a:path>
                <a:path w="224154" h="1243964">
                  <a:moveTo>
                    <a:pt x="66763" y="1222019"/>
                  </a:moveTo>
                  <a:lnTo>
                    <a:pt x="59512" y="1222019"/>
                  </a:lnTo>
                  <a:lnTo>
                    <a:pt x="59512" y="1228471"/>
                  </a:lnTo>
                  <a:lnTo>
                    <a:pt x="66763" y="1228471"/>
                  </a:lnTo>
                  <a:lnTo>
                    <a:pt x="66763" y="1222019"/>
                  </a:lnTo>
                  <a:close/>
                </a:path>
                <a:path w="224154" h="1243964">
                  <a:moveTo>
                    <a:pt x="66763" y="1213180"/>
                  </a:moveTo>
                  <a:lnTo>
                    <a:pt x="59512" y="1212392"/>
                  </a:lnTo>
                  <a:lnTo>
                    <a:pt x="59512" y="1219631"/>
                  </a:lnTo>
                  <a:lnTo>
                    <a:pt x="66763" y="1219631"/>
                  </a:lnTo>
                  <a:lnTo>
                    <a:pt x="66763" y="1213180"/>
                  </a:lnTo>
                  <a:close/>
                </a:path>
                <a:path w="224154" h="1243964">
                  <a:moveTo>
                    <a:pt x="66763" y="1204328"/>
                  </a:moveTo>
                  <a:lnTo>
                    <a:pt x="59512" y="1203528"/>
                  </a:lnTo>
                  <a:lnTo>
                    <a:pt x="59512" y="1210779"/>
                  </a:lnTo>
                  <a:lnTo>
                    <a:pt x="66763" y="1210779"/>
                  </a:lnTo>
                  <a:lnTo>
                    <a:pt x="66763" y="1204328"/>
                  </a:lnTo>
                  <a:close/>
                </a:path>
                <a:path w="224154" h="1243964">
                  <a:moveTo>
                    <a:pt x="66763" y="1194701"/>
                  </a:moveTo>
                  <a:lnTo>
                    <a:pt x="59512" y="1194701"/>
                  </a:lnTo>
                  <a:lnTo>
                    <a:pt x="59512" y="1201127"/>
                  </a:lnTo>
                  <a:lnTo>
                    <a:pt x="66763" y="1201915"/>
                  </a:lnTo>
                  <a:lnTo>
                    <a:pt x="66763" y="1194701"/>
                  </a:lnTo>
                  <a:close/>
                </a:path>
                <a:path w="224154" h="1243964">
                  <a:moveTo>
                    <a:pt x="66763" y="1186637"/>
                  </a:moveTo>
                  <a:lnTo>
                    <a:pt x="59512" y="1185849"/>
                  </a:lnTo>
                  <a:lnTo>
                    <a:pt x="59512" y="1193063"/>
                  </a:lnTo>
                  <a:lnTo>
                    <a:pt x="66763" y="1193063"/>
                  </a:lnTo>
                  <a:lnTo>
                    <a:pt x="66763" y="1186637"/>
                  </a:lnTo>
                  <a:close/>
                </a:path>
                <a:path w="224154" h="1243964">
                  <a:moveTo>
                    <a:pt x="81254" y="1232509"/>
                  </a:moveTo>
                  <a:lnTo>
                    <a:pt x="74815" y="1231684"/>
                  </a:lnTo>
                  <a:lnTo>
                    <a:pt x="74815" y="1238135"/>
                  </a:lnTo>
                  <a:lnTo>
                    <a:pt x="81254" y="1238923"/>
                  </a:lnTo>
                  <a:lnTo>
                    <a:pt x="81254" y="1232509"/>
                  </a:lnTo>
                  <a:close/>
                </a:path>
                <a:path w="224154" h="1243964">
                  <a:moveTo>
                    <a:pt x="81254" y="1223645"/>
                  </a:moveTo>
                  <a:lnTo>
                    <a:pt x="74815" y="1222857"/>
                  </a:lnTo>
                  <a:lnTo>
                    <a:pt x="74815" y="1229283"/>
                  </a:lnTo>
                  <a:lnTo>
                    <a:pt x="81254" y="1230071"/>
                  </a:lnTo>
                  <a:lnTo>
                    <a:pt x="81254" y="1223645"/>
                  </a:lnTo>
                  <a:close/>
                </a:path>
                <a:path w="224154" h="1243964">
                  <a:moveTo>
                    <a:pt x="90081" y="1232509"/>
                  </a:moveTo>
                  <a:lnTo>
                    <a:pt x="83654" y="1232509"/>
                  </a:lnTo>
                  <a:lnTo>
                    <a:pt x="83654" y="1238923"/>
                  </a:lnTo>
                  <a:lnTo>
                    <a:pt x="90081" y="1239723"/>
                  </a:lnTo>
                  <a:lnTo>
                    <a:pt x="90081" y="1232509"/>
                  </a:lnTo>
                  <a:close/>
                </a:path>
                <a:path w="224154" h="1243964">
                  <a:moveTo>
                    <a:pt x="90081" y="1223645"/>
                  </a:moveTo>
                  <a:lnTo>
                    <a:pt x="83654" y="1223645"/>
                  </a:lnTo>
                  <a:lnTo>
                    <a:pt x="83654" y="1230071"/>
                  </a:lnTo>
                  <a:lnTo>
                    <a:pt x="90081" y="1230896"/>
                  </a:lnTo>
                  <a:lnTo>
                    <a:pt x="90081" y="1223645"/>
                  </a:lnTo>
                  <a:close/>
                </a:path>
                <a:path w="224154" h="1243964">
                  <a:moveTo>
                    <a:pt x="98971" y="1233297"/>
                  </a:moveTo>
                  <a:lnTo>
                    <a:pt x="92506" y="1233297"/>
                  </a:lnTo>
                  <a:lnTo>
                    <a:pt x="92506" y="1239723"/>
                  </a:lnTo>
                  <a:lnTo>
                    <a:pt x="98971" y="1240536"/>
                  </a:lnTo>
                  <a:lnTo>
                    <a:pt x="98971" y="1233297"/>
                  </a:lnTo>
                  <a:close/>
                </a:path>
                <a:path w="224154" h="1243964">
                  <a:moveTo>
                    <a:pt x="107797" y="1234122"/>
                  </a:moveTo>
                  <a:lnTo>
                    <a:pt x="101346" y="1234122"/>
                  </a:lnTo>
                  <a:lnTo>
                    <a:pt x="101346" y="1240536"/>
                  </a:lnTo>
                  <a:lnTo>
                    <a:pt x="107797" y="1241336"/>
                  </a:lnTo>
                  <a:lnTo>
                    <a:pt x="107797" y="1234122"/>
                  </a:lnTo>
                  <a:close/>
                </a:path>
                <a:path w="224154" h="1243964">
                  <a:moveTo>
                    <a:pt x="116636" y="1234909"/>
                  </a:moveTo>
                  <a:lnTo>
                    <a:pt x="110197" y="1234122"/>
                  </a:lnTo>
                  <a:lnTo>
                    <a:pt x="110197" y="1241336"/>
                  </a:lnTo>
                  <a:lnTo>
                    <a:pt x="116636" y="1242148"/>
                  </a:lnTo>
                  <a:lnTo>
                    <a:pt x="116636" y="1234909"/>
                  </a:lnTo>
                  <a:close/>
                </a:path>
                <a:path w="224154" h="1243964">
                  <a:moveTo>
                    <a:pt x="125501" y="1235710"/>
                  </a:moveTo>
                  <a:lnTo>
                    <a:pt x="119037" y="1234909"/>
                  </a:lnTo>
                  <a:lnTo>
                    <a:pt x="119037" y="1242148"/>
                  </a:lnTo>
                  <a:lnTo>
                    <a:pt x="125501" y="1242148"/>
                  </a:lnTo>
                  <a:lnTo>
                    <a:pt x="125501" y="1235710"/>
                  </a:lnTo>
                  <a:close/>
                </a:path>
                <a:path w="224154" h="1243964">
                  <a:moveTo>
                    <a:pt x="135153" y="1236522"/>
                  </a:moveTo>
                  <a:lnTo>
                    <a:pt x="127901" y="1235710"/>
                  </a:lnTo>
                  <a:lnTo>
                    <a:pt x="127901" y="1242148"/>
                  </a:lnTo>
                  <a:lnTo>
                    <a:pt x="135153" y="1242974"/>
                  </a:lnTo>
                  <a:lnTo>
                    <a:pt x="135153" y="1236522"/>
                  </a:lnTo>
                  <a:close/>
                </a:path>
                <a:path w="224154" h="1243964">
                  <a:moveTo>
                    <a:pt x="144005" y="1237335"/>
                  </a:moveTo>
                  <a:lnTo>
                    <a:pt x="136753" y="1236522"/>
                  </a:lnTo>
                  <a:lnTo>
                    <a:pt x="136753" y="1242974"/>
                  </a:lnTo>
                  <a:lnTo>
                    <a:pt x="144005" y="1243761"/>
                  </a:lnTo>
                  <a:lnTo>
                    <a:pt x="144005" y="1237335"/>
                  </a:lnTo>
                  <a:close/>
                </a:path>
                <a:path w="224154" h="1243964">
                  <a:moveTo>
                    <a:pt x="186626" y="2438"/>
                  </a:moveTo>
                  <a:lnTo>
                    <a:pt x="180187" y="3238"/>
                  </a:lnTo>
                  <a:lnTo>
                    <a:pt x="180187" y="9677"/>
                  </a:lnTo>
                  <a:lnTo>
                    <a:pt x="186626" y="9677"/>
                  </a:lnTo>
                  <a:lnTo>
                    <a:pt x="186626" y="2438"/>
                  </a:lnTo>
                  <a:close/>
                </a:path>
                <a:path w="224154" h="1243964">
                  <a:moveTo>
                    <a:pt x="196278" y="1638"/>
                  </a:moveTo>
                  <a:lnTo>
                    <a:pt x="189026" y="2425"/>
                  </a:lnTo>
                  <a:lnTo>
                    <a:pt x="189026" y="8877"/>
                  </a:lnTo>
                  <a:lnTo>
                    <a:pt x="196278" y="8877"/>
                  </a:lnTo>
                  <a:lnTo>
                    <a:pt x="196278" y="1638"/>
                  </a:lnTo>
                  <a:close/>
                </a:path>
                <a:path w="224154" h="1243964">
                  <a:moveTo>
                    <a:pt x="205143" y="825"/>
                  </a:moveTo>
                  <a:lnTo>
                    <a:pt x="197904" y="1638"/>
                  </a:lnTo>
                  <a:lnTo>
                    <a:pt x="197904" y="8064"/>
                  </a:lnTo>
                  <a:lnTo>
                    <a:pt x="205143" y="8064"/>
                  </a:lnTo>
                  <a:lnTo>
                    <a:pt x="205143" y="825"/>
                  </a:lnTo>
                  <a:close/>
                </a:path>
                <a:path w="224154" h="1243964">
                  <a:moveTo>
                    <a:pt x="214795" y="0"/>
                  </a:moveTo>
                  <a:lnTo>
                    <a:pt x="207543" y="812"/>
                  </a:lnTo>
                  <a:lnTo>
                    <a:pt x="207543" y="8051"/>
                  </a:lnTo>
                  <a:lnTo>
                    <a:pt x="214795" y="7264"/>
                  </a:lnTo>
                  <a:lnTo>
                    <a:pt x="214795" y="0"/>
                  </a:lnTo>
                  <a:close/>
                </a:path>
                <a:path w="224154" h="1243964">
                  <a:moveTo>
                    <a:pt x="223621" y="0"/>
                  </a:moveTo>
                  <a:lnTo>
                    <a:pt x="216420" y="0"/>
                  </a:lnTo>
                  <a:lnTo>
                    <a:pt x="216420" y="7264"/>
                  </a:lnTo>
                  <a:lnTo>
                    <a:pt x="223621" y="6438"/>
                  </a:lnTo>
                  <a:lnTo>
                    <a:pt x="22362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177929" y="2081085"/>
              <a:ext cx="69215" cy="57150"/>
            </a:xfrm>
            <a:custGeom>
              <a:avLst/>
              <a:gdLst/>
              <a:ahLst/>
              <a:cxnLst/>
              <a:rect l="l" t="t" r="r" b="b"/>
              <a:pathLst>
                <a:path w="69214" h="57150">
                  <a:moveTo>
                    <a:pt x="6438" y="45872"/>
                  </a:moveTo>
                  <a:lnTo>
                    <a:pt x="0" y="45046"/>
                  </a:lnTo>
                  <a:lnTo>
                    <a:pt x="0" y="51498"/>
                  </a:lnTo>
                  <a:lnTo>
                    <a:pt x="6438" y="52285"/>
                  </a:lnTo>
                  <a:lnTo>
                    <a:pt x="6438" y="45872"/>
                  </a:lnTo>
                  <a:close/>
                </a:path>
                <a:path w="69214" h="57150">
                  <a:moveTo>
                    <a:pt x="6438" y="37007"/>
                  </a:moveTo>
                  <a:lnTo>
                    <a:pt x="0" y="36220"/>
                  </a:lnTo>
                  <a:lnTo>
                    <a:pt x="0" y="42646"/>
                  </a:lnTo>
                  <a:lnTo>
                    <a:pt x="6438" y="43434"/>
                  </a:lnTo>
                  <a:lnTo>
                    <a:pt x="6438" y="37007"/>
                  </a:lnTo>
                  <a:close/>
                </a:path>
                <a:path w="69214" h="57150">
                  <a:moveTo>
                    <a:pt x="6438" y="27368"/>
                  </a:moveTo>
                  <a:lnTo>
                    <a:pt x="0" y="27368"/>
                  </a:lnTo>
                  <a:lnTo>
                    <a:pt x="0" y="33782"/>
                  </a:lnTo>
                  <a:lnTo>
                    <a:pt x="6438" y="34607"/>
                  </a:lnTo>
                  <a:lnTo>
                    <a:pt x="6438" y="27368"/>
                  </a:lnTo>
                  <a:close/>
                </a:path>
                <a:path w="69214" h="57150">
                  <a:moveTo>
                    <a:pt x="6438" y="18503"/>
                  </a:moveTo>
                  <a:lnTo>
                    <a:pt x="0" y="18503"/>
                  </a:lnTo>
                  <a:lnTo>
                    <a:pt x="0" y="24930"/>
                  </a:lnTo>
                  <a:lnTo>
                    <a:pt x="6438" y="24930"/>
                  </a:lnTo>
                  <a:lnTo>
                    <a:pt x="6438" y="18503"/>
                  </a:lnTo>
                  <a:close/>
                </a:path>
                <a:path w="69214" h="57150">
                  <a:moveTo>
                    <a:pt x="6438" y="9652"/>
                  </a:moveTo>
                  <a:lnTo>
                    <a:pt x="0" y="8839"/>
                  </a:lnTo>
                  <a:lnTo>
                    <a:pt x="0" y="16129"/>
                  </a:lnTo>
                  <a:lnTo>
                    <a:pt x="6438" y="16129"/>
                  </a:lnTo>
                  <a:lnTo>
                    <a:pt x="6438" y="9652"/>
                  </a:lnTo>
                  <a:close/>
                </a:path>
                <a:path w="69214" h="57150">
                  <a:moveTo>
                    <a:pt x="6438" y="825"/>
                  </a:moveTo>
                  <a:lnTo>
                    <a:pt x="0" y="0"/>
                  </a:lnTo>
                  <a:lnTo>
                    <a:pt x="0" y="7277"/>
                  </a:lnTo>
                  <a:lnTo>
                    <a:pt x="6438" y="7277"/>
                  </a:lnTo>
                  <a:lnTo>
                    <a:pt x="6438" y="825"/>
                  </a:lnTo>
                  <a:close/>
                </a:path>
                <a:path w="69214" h="57150">
                  <a:moveTo>
                    <a:pt x="15265" y="45872"/>
                  </a:moveTo>
                  <a:lnTo>
                    <a:pt x="8839" y="45872"/>
                  </a:lnTo>
                  <a:lnTo>
                    <a:pt x="8839" y="52285"/>
                  </a:lnTo>
                  <a:lnTo>
                    <a:pt x="15265" y="53086"/>
                  </a:lnTo>
                  <a:lnTo>
                    <a:pt x="15265" y="45872"/>
                  </a:lnTo>
                  <a:close/>
                </a:path>
                <a:path w="69214" h="57150">
                  <a:moveTo>
                    <a:pt x="15265" y="37007"/>
                  </a:moveTo>
                  <a:lnTo>
                    <a:pt x="8839" y="37007"/>
                  </a:lnTo>
                  <a:lnTo>
                    <a:pt x="8839" y="43434"/>
                  </a:lnTo>
                  <a:lnTo>
                    <a:pt x="15265" y="44259"/>
                  </a:lnTo>
                  <a:lnTo>
                    <a:pt x="15265" y="37007"/>
                  </a:lnTo>
                  <a:close/>
                </a:path>
                <a:path w="69214" h="57150">
                  <a:moveTo>
                    <a:pt x="15265" y="28155"/>
                  </a:moveTo>
                  <a:lnTo>
                    <a:pt x="8839" y="27368"/>
                  </a:lnTo>
                  <a:lnTo>
                    <a:pt x="8839" y="34607"/>
                  </a:lnTo>
                  <a:lnTo>
                    <a:pt x="15265" y="35394"/>
                  </a:lnTo>
                  <a:lnTo>
                    <a:pt x="15265" y="28155"/>
                  </a:lnTo>
                  <a:close/>
                </a:path>
                <a:path w="69214" h="57150">
                  <a:moveTo>
                    <a:pt x="15265" y="19329"/>
                  </a:moveTo>
                  <a:lnTo>
                    <a:pt x="8839" y="18503"/>
                  </a:lnTo>
                  <a:lnTo>
                    <a:pt x="8839" y="25755"/>
                  </a:lnTo>
                  <a:lnTo>
                    <a:pt x="15265" y="25755"/>
                  </a:lnTo>
                  <a:lnTo>
                    <a:pt x="15265" y="19329"/>
                  </a:lnTo>
                  <a:close/>
                </a:path>
                <a:path w="69214" h="57150">
                  <a:moveTo>
                    <a:pt x="15265" y="10464"/>
                  </a:moveTo>
                  <a:lnTo>
                    <a:pt x="8839" y="9652"/>
                  </a:lnTo>
                  <a:lnTo>
                    <a:pt x="8839" y="16129"/>
                  </a:lnTo>
                  <a:lnTo>
                    <a:pt x="15265" y="16891"/>
                  </a:lnTo>
                  <a:lnTo>
                    <a:pt x="15265" y="10464"/>
                  </a:lnTo>
                  <a:close/>
                </a:path>
                <a:path w="69214" h="57150">
                  <a:moveTo>
                    <a:pt x="15265" y="1612"/>
                  </a:moveTo>
                  <a:lnTo>
                    <a:pt x="8839" y="825"/>
                  </a:lnTo>
                  <a:lnTo>
                    <a:pt x="8839" y="7277"/>
                  </a:lnTo>
                  <a:lnTo>
                    <a:pt x="15265" y="8064"/>
                  </a:lnTo>
                  <a:lnTo>
                    <a:pt x="15265" y="1612"/>
                  </a:lnTo>
                  <a:close/>
                </a:path>
                <a:path w="69214" h="57150">
                  <a:moveTo>
                    <a:pt x="24155" y="46659"/>
                  </a:moveTo>
                  <a:lnTo>
                    <a:pt x="17691" y="46659"/>
                  </a:lnTo>
                  <a:lnTo>
                    <a:pt x="17691" y="53086"/>
                  </a:lnTo>
                  <a:lnTo>
                    <a:pt x="24155" y="53898"/>
                  </a:lnTo>
                  <a:lnTo>
                    <a:pt x="24155" y="46659"/>
                  </a:lnTo>
                  <a:close/>
                </a:path>
                <a:path w="69214" h="57150">
                  <a:moveTo>
                    <a:pt x="24155" y="37807"/>
                  </a:moveTo>
                  <a:lnTo>
                    <a:pt x="17691" y="37007"/>
                  </a:lnTo>
                  <a:lnTo>
                    <a:pt x="17691" y="44259"/>
                  </a:lnTo>
                  <a:lnTo>
                    <a:pt x="24155" y="45046"/>
                  </a:lnTo>
                  <a:lnTo>
                    <a:pt x="24155" y="37807"/>
                  </a:lnTo>
                  <a:close/>
                </a:path>
                <a:path w="69214" h="57150">
                  <a:moveTo>
                    <a:pt x="24155" y="28981"/>
                  </a:moveTo>
                  <a:lnTo>
                    <a:pt x="17691" y="28155"/>
                  </a:lnTo>
                  <a:lnTo>
                    <a:pt x="17691" y="35394"/>
                  </a:lnTo>
                  <a:lnTo>
                    <a:pt x="24155" y="35394"/>
                  </a:lnTo>
                  <a:lnTo>
                    <a:pt x="24155" y="28981"/>
                  </a:lnTo>
                  <a:close/>
                </a:path>
                <a:path w="69214" h="57150">
                  <a:moveTo>
                    <a:pt x="24155" y="20116"/>
                  </a:moveTo>
                  <a:lnTo>
                    <a:pt x="17691" y="19329"/>
                  </a:lnTo>
                  <a:lnTo>
                    <a:pt x="17691" y="26543"/>
                  </a:lnTo>
                  <a:lnTo>
                    <a:pt x="24155" y="26543"/>
                  </a:lnTo>
                  <a:lnTo>
                    <a:pt x="24155" y="20116"/>
                  </a:lnTo>
                  <a:close/>
                </a:path>
                <a:path w="69214" h="57150">
                  <a:moveTo>
                    <a:pt x="24155" y="10464"/>
                  </a:moveTo>
                  <a:lnTo>
                    <a:pt x="17691" y="10464"/>
                  </a:lnTo>
                  <a:lnTo>
                    <a:pt x="17691" y="16891"/>
                  </a:lnTo>
                  <a:lnTo>
                    <a:pt x="24155" y="17691"/>
                  </a:lnTo>
                  <a:lnTo>
                    <a:pt x="24155" y="10464"/>
                  </a:lnTo>
                  <a:close/>
                </a:path>
                <a:path w="69214" h="57150">
                  <a:moveTo>
                    <a:pt x="24155" y="1612"/>
                  </a:moveTo>
                  <a:lnTo>
                    <a:pt x="17691" y="1612"/>
                  </a:lnTo>
                  <a:lnTo>
                    <a:pt x="17691" y="8064"/>
                  </a:lnTo>
                  <a:lnTo>
                    <a:pt x="24155" y="8839"/>
                  </a:lnTo>
                  <a:lnTo>
                    <a:pt x="24155" y="1612"/>
                  </a:lnTo>
                  <a:close/>
                </a:path>
                <a:path w="69214" h="57150">
                  <a:moveTo>
                    <a:pt x="32981" y="47485"/>
                  </a:moveTo>
                  <a:lnTo>
                    <a:pt x="26530" y="47485"/>
                  </a:lnTo>
                  <a:lnTo>
                    <a:pt x="26530" y="53898"/>
                  </a:lnTo>
                  <a:lnTo>
                    <a:pt x="32981" y="54698"/>
                  </a:lnTo>
                  <a:lnTo>
                    <a:pt x="32981" y="47485"/>
                  </a:lnTo>
                  <a:close/>
                </a:path>
                <a:path w="69214" h="57150">
                  <a:moveTo>
                    <a:pt x="32981" y="38620"/>
                  </a:moveTo>
                  <a:lnTo>
                    <a:pt x="26530" y="37807"/>
                  </a:lnTo>
                  <a:lnTo>
                    <a:pt x="26530" y="45046"/>
                  </a:lnTo>
                  <a:lnTo>
                    <a:pt x="32981" y="45872"/>
                  </a:lnTo>
                  <a:lnTo>
                    <a:pt x="32981" y="38620"/>
                  </a:lnTo>
                  <a:close/>
                </a:path>
                <a:path w="69214" h="57150">
                  <a:moveTo>
                    <a:pt x="32981" y="29768"/>
                  </a:moveTo>
                  <a:lnTo>
                    <a:pt x="26530" y="28981"/>
                  </a:lnTo>
                  <a:lnTo>
                    <a:pt x="26530" y="36220"/>
                  </a:lnTo>
                  <a:lnTo>
                    <a:pt x="32981" y="36220"/>
                  </a:lnTo>
                  <a:lnTo>
                    <a:pt x="32981" y="29768"/>
                  </a:lnTo>
                  <a:close/>
                </a:path>
                <a:path w="69214" h="57150">
                  <a:moveTo>
                    <a:pt x="32981" y="20916"/>
                  </a:moveTo>
                  <a:lnTo>
                    <a:pt x="26530" y="20116"/>
                  </a:lnTo>
                  <a:lnTo>
                    <a:pt x="26530" y="26543"/>
                  </a:lnTo>
                  <a:lnTo>
                    <a:pt x="32981" y="27368"/>
                  </a:lnTo>
                  <a:lnTo>
                    <a:pt x="32981" y="20916"/>
                  </a:lnTo>
                  <a:close/>
                </a:path>
                <a:path w="69214" h="57150">
                  <a:moveTo>
                    <a:pt x="32981" y="11264"/>
                  </a:moveTo>
                  <a:lnTo>
                    <a:pt x="26530" y="11264"/>
                  </a:lnTo>
                  <a:lnTo>
                    <a:pt x="26530" y="17691"/>
                  </a:lnTo>
                  <a:lnTo>
                    <a:pt x="32981" y="18503"/>
                  </a:lnTo>
                  <a:lnTo>
                    <a:pt x="32981" y="11264"/>
                  </a:lnTo>
                  <a:close/>
                </a:path>
                <a:path w="69214" h="57150">
                  <a:moveTo>
                    <a:pt x="32981" y="2413"/>
                  </a:moveTo>
                  <a:lnTo>
                    <a:pt x="26530" y="1612"/>
                  </a:lnTo>
                  <a:lnTo>
                    <a:pt x="26530" y="8839"/>
                  </a:lnTo>
                  <a:lnTo>
                    <a:pt x="32981" y="8839"/>
                  </a:lnTo>
                  <a:lnTo>
                    <a:pt x="32981" y="2413"/>
                  </a:lnTo>
                  <a:close/>
                </a:path>
                <a:path w="69214" h="57150">
                  <a:moveTo>
                    <a:pt x="41821" y="48272"/>
                  </a:moveTo>
                  <a:lnTo>
                    <a:pt x="35382" y="47485"/>
                  </a:lnTo>
                  <a:lnTo>
                    <a:pt x="35382" y="54698"/>
                  </a:lnTo>
                  <a:lnTo>
                    <a:pt x="41821" y="55511"/>
                  </a:lnTo>
                  <a:lnTo>
                    <a:pt x="41821" y="48272"/>
                  </a:lnTo>
                  <a:close/>
                </a:path>
                <a:path w="69214" h="57150">
                  <a:moveTo>
                    <a:pt x="41821" y="39420"/>
                  </a:moveTo>
                  <a:lnTo>
                    <a:pt x="35382" y="38620"/>
                  </a:lnTo>
                  <a:lnTo>
                    <a:pt x="35382" y="45872"/>
                  </a:lnTo>
                  <a:lnTo>
                    <a:pt x="41821" y="45872"/>
                  </a:lnTo>
                  <a:lnTo>
                    <a:pt x="41821" y="39420"/>
                  </a:lnTo>
                  <a:close/>
                </a:path>
                <a:path w="69214" h="57150">
                  <a:moveTo>
                    <a:pt x="41821" y="30581"/>
                  </a:moveTo>
                  <a:lnTo>
                    <a:pt x="35382" y="29768"/>
                  </a:lnTo>
                  <a:lnTo>
                    <a:pt x="35382" y="36220"/>
                  </a:lnTo>
                  <a:lnTo>
                    <a:pt x="41821" y="37007"/>
                  </a:lnTo>
                  <a:lnTo>
                    <a:pt x="41821" y="30581"/>
                  </a:lnTo>
                  <a:close/>
                </a:path>
                <a:path w="69214" h="57150">
                  <a:moveTo>
                    <a:pt x="41821" y="20916"/>
                  </a:moveTo>
                  <a:lnTo>
                    <a:pt x="35382" y="20916"/>
                  </a:lnTo>
                  <a:lnTo>
                    <a:pt x="35382" y="27368"/>
                  </a:lnTo>
                  <a:lnTo>
                    <a:pt x="41821" y="28155"/>
                  </a:lnTo>
                  <a:lnTo>
                    <a:pt x="41821" y="20916"/>
                  </a:lnTo>
                  <a:close/>
                </a:path>
                <a:path w="69214" h="57150">
                  <a:moveTo>
                    <a:pt x="41821" y="12077"/>
                  </a:moveTo>
                  <a:lnTo>
                    <a:pt x="35382" y="11264"/>
                  </a:lnTo>
                  <a:lnTo>
                    <a:pt x="35382" y="18503"/>
                  </a:lnTo>
                  <a:lnTo>
                    <a:pt x="41821" y="18503"/>
                  </a:lnTo>
                  <a:lnTo>
                    <a:pt x="41821" y="12077"/>
                  </a:lnTo>
                  <a:close/>
                </a:path>
                <a:path w="69214" h="57150">
                  <a:moveTo>
                    <a:pt x="41821" y="3225"/>
                  </a:moveTo>
                  <a:lnTo>
                    <a:pt x="35382" y="2413"/>
                  </a:lnTo>
                  <a:lnTo>
                    <a:pt x="35382" y="9652"/>
                  </a:lnTo>
                  <a:lnTo>
                    <a:pt x="41821" y="9652"/>
                  </a:lnTo>
                  <a:lnTo>
                    <a:pt x="41821" y="3225"/>
                  </a:lnTo>
                  <a:close/>
                </a:path>
                <a:path w="69214" h="57150">
                  <a:moveTo>
                    <a:pt x="50685" y="49072"/>
                  </a:moveTo>
                  <a:lnTo>
                    <a:pt x="44221" y="48272"/>
                  </a:lnTo>
                  <a:lnTo>
                    <a:pt x="44221" y="55511"/>
                  </a:lnTo>
                  <a:lnTo>
                    <a:pt x="50685" y="55511"/>
                  </a:lnTo>
                  <a:lnTo>
                    <a:pt x="50685" y="49072"/>
                  </a:lnTo>
                  <a:close/>
                </a:path>
                <a:path w="69214" h="57150">
                  <a:moveTo>
                    <a:pt x="50685" y="39420"/>
                  </a:moveTo>
                  <a:lnTo>
                    <a:pt x="44221" y="39420"/>
                  </a:lnTo>
                  <a:lnTo>
                    <a:pt x="44221" y="45872"/>
                  </a:lnTo>
                  <a:lnTo>
                    <a:pt x="50685" y="46659"/>
                  </a:lnTo>
                  <a:lnTo>
                    <a:pt x="50685" y="39420"/>
                  </a:lnTo>
                  <a:close/>
                </a:path>
                <a:path w="69214" h="57150">
                  <a:moveTo>
                    <a:pt x="50685" y="30581"/>
                  </a:moveTo>
                  <a:lnTo>
                    <a:pt x="44221" y="30581"/>
                  </a:lnTo>
                  <a:lnTo>
                    <a:pt x="44221" y="37007"/>
                  </a:lnTo>
                  <a:lnTo>
                    <a:pt x="50685" y="37807"/>
                  </a:lnTo>
                  <a:lnTo>
                    <a:pt x="50685" y="30581"/>
                  </a:lnTo>
                  <a:close/>
                </a:path>
                <a:path w="69214" h="57150">
                  <a:moveTo>
                    <a:pt x="50685" y="21755"/>
                  </a:moveTo>
                  <a:lnTo>
                    <a:pt x="44221" y="20916"/>
                  </a:lnTo>
                  <a:lnTo>
                    <a:pt x="44221" y="28155"/>
                  </a:lnTo>
                  <a:lnTo>
                    <a:pt x="50685" y="28981"/>
                  </a:lnTo>
                  <a:lnTo>
                    <a:pt x="50685" y="21755"/>
                  </a:lnTo>
                  <a:close/>
                </a:path>
                <a:path w="69214" h="57150">
                  <a:moveTo>
                    <a:pt x="50685" y="12903"/>
                  </a:moveTo>
                  <a:lnTo>
                    <a:pt x="44221" y="12077"/>
                  </a:lnTo>
                  <a:lnTo>
                    <a:pt x="44221" y="19329"/>
                  </a:lnTo>
                  <a:lnTo>
                    <a:pt x="50685" y="19329"/>
                  </a:lnTo>
                  <a:lnTo>
                    <a:pt x="50685" y="12903"/>
                  </a:lnTo>
                  <a:close/>
                </a:path>
                <a:path w="69214" h="57150">
                  <a:moveTo>
                    <a:pt x="50685" y="4051"/>
                  </a:moveTo>
                  <a:lnTo>
                    <a:pt x="44221" y="3225"/>
                  </a:lnTo>
                  <a:lnTo>
                    <a:pt x="44221" y="10464"/>
                  </a:lnTo>
                  <a:lnTo>
                    <a:pt x="50685" y="10464"/>
                  </a:lnTo>
                  <a:lnTo>
                    <a:pt x="50685" y="4051"/>
                  </a:lnTo>
                  <a:close/>
                </a:path>
                <a:path w="69214" h="57150">
                  <a:moveTo>
                    <a:pt x="60337" y="49885"/>
                  </a:moveTo>
                  <a:lnTo>
                    <a:pt x="53086" y="49072"/>
                  </a:lnTo>
                  <a:lnTo>
                    <a:pt x="53086" y="55511"/>
                  </a:lnTo>
                  <a:lnTo>
                    <a:pt x="60337" y="56337"/>
                  </a:lnTo>
                  <a:lnTo>
                    <a:pt x="60337" y="49885"/>
                  </a:lnTo>
                  <a:close/>
                </a:path>
                <a:path w="69214" h="57150">
                  <a:moveTo>
                    <a:pt x="60337" y="40233"/>
                  </a:moveTo>
                  <a:lnTo>
                    <a:pt x="53086" y="40233"/>
                  </a:lnTo>
                  <a:lnTo>
                    <a:pt x="53086" y="46659"/>
                  </a:lnTo>
                  <a:lnTo>
                    <a:pt x="60337" y="47485"/>
                  </a:lnTo>
                  <a:lnTo>
                    <a:pt x="60337" y="40233"/>
                  </a:lnTo>
                  <a:close/>
                </a:path>
                <a:path w="69214" h="57150">
                  <a:moveTo>
                    <a:pt x="60337" y="31381"/>
                  </a:moveTo>
                  <a:lnTo>
                    <a:pt x="53086" y="30581"/>
                  </a:lnTo>
                  <a:lnTo>
                    <a:pt x="53086" y="37807"/>
                  </a:lnTo>
                  <a:lnTo>
                    <a:pt x="60337" y="38620"/>
                  </a:lnTo>
                  <a:lnTo>
                    <a:pt x="60337" y="31381"/>
                  </a:lnTo>
                  <a:close/>
                </a:path>
                <a:path w="69214" h="57150">
                  <a:moveTo>
                    <a:pt x="60337" y="22529"/>
                  </a:moveTo>
                  <a:lnTo>
                    <a:pt x="53086" y="21755"/>
                  </a:lnTo>
                  <a:lnTo>
                    <a:pt x="53086" y="28981"/>
                  </a:lnTo>
                  <a:lnTo>
                    <a:pt x="60337" y="28981"/>
                  </a:lnTo>
                  <a:lnTo>
                    <a:pt x="60337" y="22529"/>
                  </a:lnTo>
                  <a:close/>
                </a:path>
                <a:path w="69214" h="57150">
                  <a:moveTo>
                    <a:pt x="60337" y="12903"/>
                  </a:moveTo>
                  <a:lnTo>
                    <a:pt x="53086" y="12903"/>
                  </a:lnTo>
                  <a:lnTo>
                    <a:pt x="53086" y="19329"/>
                  </a:lnTo>
                  <a:lnTo>
                    <a:pt x="60337" y="20116"/>
                  </a:lnTo>
                  <a:lnTo>
                    <a:pt x="60337" y="12903"/>
                  </a:lnTo>
                  <a:close/>
                </a:path>
                <a:path w="69214" h="57150">
                  <a:moveTo>
                    <a:pt x="60337" y="4051"/>
                  </a:moveTo>
                  <a:lnTo>
                    <a:pt x="53086" y="4051"/>
                  </a:lnTo>
                  <a:lnTo>
                    <a:pt x="53086" y="10464"/>
                  </a:lnTo>
                  <a:lnTo>
                    <a:pt x="60337" y="11264"/>
                  </a:lnTo>
                  <a:lnTo>
                    <a:pt x="60337" y="4051"/>
                  </a:lnTo>
                  <a:close/>
                </a:path>
                <a:path w="69214" h="57150">
                  <a:moveTo>
                    <a:pt x="69189" y="50698"/>
                  </a:moveTo>
                  <a:lnTo>
                    <a:pt x="61937" y="49885"/>
                  </a:lnTo>
                  <a:lnTo>
                    <a:pt x="61937" y="56337"/>
                  </a:lnTo>
                  <a:lnTo>
                    <a:pt x="69189" y="57124"/>
                  </a:lnTo>
                  <a:lnTo>
                    <a:pt x="69189" y="50698"/>
                  </a:lnTo>
                  <a:close/>
                </a:path>
                <a:path w="69214" h="57150">
                  <a:moveTo>
                    <a:pt x="69189" y="41033"/>
                  </a:moveTo>
                  <a:lnTo>
                    <a:pt x="61937" y="41033"/>
                  </a:lnTo>
                  <a:lnTo>
                    <a:pt x="61937" y="47485"/>
                  </a:lnTo>
                  <a:lnTo>
                    <a:pt x="69189" y="48272"/>
                  </a:lnTo>
                  <a:lnTo>
                    <a:pt x="69189" y="41033"/>
                  </a:lnTo>
                  <a:close/>
                </a:path>
                <a:path w="69214" h="57150">
                  <a:moveTo>
                    <a:pt x="69189" y="32169"/>
                  </a:moveTo>
                  <a:lnTo>
                    <a:pt x="61937" y="31381"/>
                  </a:lnTo>
                  <a:lnTo>
                    <a:pt x="61937" y="38620"/>
                  </a:lnTo>
                  <a:lnTo>
                    <a:pt x="69189" y="39420"/>
                  </a:lnTo>
                  <a:lnTo>
                    <a:pt x="69189" y="32169"/>
                  </a:lnTo>
                  <a:close/>
                </a:path>
                <a:path w="69214" h="57150">
                  <a:moveTo>
                    <a:pt x="69189" y="22529"/>
                  </a:moveTo>
                  <a:lnTo>
                    <a:pt x="61937" y="22529"/>
                  </a:lnTo>
                  <a:lnTo>
                    <a:pt x="61937" y="28981"/>
                  </a:lnTo>
                  <a:lnTo>
                    <a:pt x="69189" y="29768"/>
                  </a:lnTo>
                  <a:lnTo>
                    <a:pt x="69189" y="22529"/>
                  </a:lnTo>
                  <a:close/>
                </a:path>
                <a:path w="69214" h="57150">
                  <a:moveTo>
                    <a:pt x="69189" y="13665"/>
                  </a:moveTo>
                  <a:lnTo>
                    <a:pt x="61937" y="13665"/>
                  </a:lnTo>
                  <a:lnTo>
                    <a:pt x="61937" y="20116"/>
                  </a:lnTo>
                  <a:lnTo>
                    <a:pt x="69189" y="20916"/>
                  </a:lnTo>
                  <a:lnTo>
                    <a:pt x="69189" y="13665"/>
                  </a:lnTo>
                  <a:close/>
                </a:path>
                <a:path w="69214" h="57150">
                  <a:moveTo>
                    <a:pt x="69189" y="4813"/>
                  </a:moveTo>
                  <a:lnTo>
                    <a:pt x="61937" y="4051"/>
                  </a:lnTo>
                  <a:lnTo>
                    <a:pt x="61937" y="11264"/>
                  </a:lnTo>
                  <a:lnTo>
                    <a:pt x="69189" y="12077"/>
                  </a:lnTo>
                  <a:lnTo>
                    <a:pt x="69189" y="481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177929" y="2081085"/>
              <a:ext cx="149225" cy="64135"/>
            </a:xfrm>
            <a:custGeom>
              <a:avLst/>
              <a:gdLst/>
              <a:ahLst/>
              <a:cxnLst/>
              <a:rect l="l" t="t" r="r" b="b"/>
              <a:pathLst>
                <a:path w="149225" h="64135">
                  <a:moveTo>
                    <a:pt x="6438" y="18503"/>
                  </a:moveTo>
                  <a:lnTo>
                    <a:pt x="0" y="18503"/>
                  </a:lnTo>
                  <a:lnTo>
                    <a:pt x="0" y="24930"/>
                  </a:lnTo>
                  <a:lnTo>
                    <a:pt x="6438" y="24930"/>
                  </a:lnTo>
                  <a:lnTo>
                    <a:pt x="6438" y="18503"/>
                  </a:lnTo>
                  <a:close/>
                </a:path>
                <a:path w="149225" h="64135">
                  <a:moveTo>
                    <a:pt x="6438" y="9652"/>
                  </a:moveTo>
                  <a:lnTo>
                    <a:pt x="0" y="8839"/>
                  </a:lnTo>
                  <a:lnTo>
                    <a:pt x="0" y="16129"/>
                  </a:lnTo>
                  <a:lnTo>
                    <a:pt x="6438" y="16129"/>
                  </a:lnTo>
                  <a:lnTo>
                    <a:pt x="6438" y="9652"/>
                  </a:lnTo>
                  <a:close/>
                </a:path>
                <a:path w="149225" h="64135">
                  <a:moveTo>
                    <a:pt x="6438" y="825"/>
                  </a:moveTo>
                  <a:lnTo>
                    <a:pt x="0" y="0"/>
                  </a:lnTo>
                  <a:lnTo>
                    <a:pt x="0" y="7277"/>
                  </a:lnTo>
                  <a:lnTo>
                    <a:pt x="6438" y="7277"/>
                  </a:lnTo>
                  <a:lnTo>
                    <a:pt x="6438" y="825"/>
                  </a:lnTo>
                  <a:close/>
                </a:path>
                <a:path w="149225" h="64135">
                  <a:moveTo>
                    <a:pt x="15265" y="19329"/>
                  </a:moveTo>
                  <a:lnTo>
                    <a:pt x="8839" y="18503"/>
                  </a:lnTo>
                  <a:lnTo>
                    <a:pt x="8839" y="25755"/>
                  </a:lnTo>
                  <a:lnTo>
                    <a:pt x="15265" y="25755"/>
                  </a:lnTo>
                  <a:lnTo>
                    <a:pt x="15265" y="19329"/>
                  </a:lnTo>
                  <a:close/>
                </a:path>
                <a:path w="149225" h="64135">
                  <a:moveTo>
                    <a:pt x="15265" y="10464"/>
                  </a:moveTo>
                  <a:lnTo>
                    <a:pt x="8839" y="9652"/>
                  </a:lnTo>
                  <a:lnTo>
                    <a:pt x="8839" y="16129"/>
                  </a:lnTo>
                  <a:lnTo>
                    <a:pt x="15265" y="16891"/>
                  </a:lnTo>
                  <a:lnTo>
                    <a:pt x="15265" y="10464"/>
                  </a:lnTo>
                  <a:close/>
                </a:path>
                <a:path w="149225" h="64135">
                  <a:moveTo>
                    <a:pt x="15265" y="1612"/>
                  </a:moveTo>
                  <a:lnTo>
                    <a:pt x="8839" y="825"/>
                  </a:lnTo>
                  <a:lnTo>
                    <a:pt x="8839" y="7277"/>
                  </a:lnTo>
                  <a:lnTo>
                    <a:pt x="15265" y="8064"/>
                  </a:lnTo>
                  <a:lnTo>
                    <a:pt x="15265" y="1612"/>
                  </a:lnTo>
                  <a:close/>
                </a:path>
                <a:path w="149225" h="64135">
                  <a:moveTo>
                    <a:pt x="24155" y="20116"/>
                  </a:moveTo>
                  <a:lnTo>
                    <a:pt x="17691" y="19329"/>
                  </a:lnTo>
                  <a:lnTo>
                    <a:pt x="17691" y="26543"/>
                  </a:lnTo>
                  <a:lnTo>
                    <a:pt x="24155" y="26543"/>
                  </a:lnTo>
                  <a:lnTo>
                    <a:pt x="24155" y="20116"/>
                  </a:lnTo>
                  <a:close/>
                </a:path>
                <a:path w="149225" h="64135">
                  <a:moveTo>
                    <a:pt x="24155" y="10464"/>
                  </a:moveTo>
                  <a:lnTo>
                    <a:pt x="17691" y="10464"/>
                  </a:lnTo>
                  <a:lnTo>
                    <a:pt x="17691" y="16891"/>
                  </a:lnTo>
                  <a:lnTo>
                    <a:pt x="24155" y="17691"/>
                  </a:lnTo>
                  <a:lnTo>
                    <a:pt x="24155" y="10464"/>
                  </a:lnTo>
                  <a:close/>
                </a:path>
                <a:path w="149225" h="64135">
                  <a:moveTo>
                    <a:pt x="24155" y="1612"/>
                  </a:moveTo>
                  <a:lnTo>
                    <a:pt x="17691" y="1612"/>
                  </a:lnTo>
                  <a:lnTo>
                    <a:pt x="17691" y="8064"/>
                  </a:lnTo>
                  <a:lnTo>
                    <a:pt x="24155" y="8839"/>
                  </a:lnTo>
                  <a:lnTo>
                    <a:pt x="24155" y="1612"/>
                  </a:lnTo>
                  <a:close/>
                </a:path>
                <a:path w="149225" h="64135">
                  <a:moveTo>
                    <a:pt x="32981" y="20916"/>
                  </a:moveTo>
                  <a:lnTo>
                    <a:pt x="26530" y="20116"/>
                  </a:lnTo>
                  <a:lnTo>
                    <a:pt x="26530" y="26543"/>
                  </a:lnTo>
                  <a:lnTo>
                    <a:pt x="32981" y="27368"/>
                  </a:lnTo>
                  <a:lnTo>
                    <a:pt x="32981" y="20916"/>
                  </a:lnTo>
                  <a:close/>
                </a:path>
                <a:path w="149225" h="64135">
                  <a:moveTo>
                    <a:pt x="32981" y="11264"/>
                  </a:moveTo>
                  <a:lnTo>
                    <a:pt x="26530" y="11264"/>
                  </a:lnTo>
                  <a:lnTo>
                    <a:pt x="26530" y="17691"/>
                  </a:lnTo>
                  <a:lnTo>
                    <a:pt x="32981" y="18503"/>
                  </a:lnTo>
                  <a:lnTo>
                    <a:pt x="32981" y="11264"/>
                  </a:lnTo>
                  <a:close/>
                </a:path>
                <a:path w="149225" h="64135">
                  <a:moveTo>
                    <a:pt x="32981" y="2413"/>
                  </a:moveTo>
                  <a:lnTo>
                    <a:pt x="26530" y="1612"/>
                  </a:lnTo>
                  <a:lnTo>
                    <a:pt x="26530" y="8839"/>
                  </a:lnTo>
                  <a:lnTo>
                    <a:pt x="32981" y="8839"/>
                  </a:lnTo>
                  <a:lnTo>
                    <a:pt x="32981" y="2413"/>
                  </a:lnTo>
                  <a:close/>
                </a:path>
                <a:path w="149225" h="64135">
                  <a:moveTo>
                    <a:pt x="41821" y="20916"/>
                  </a:moveTo>
                  <a:lnTo>
                    <a:pt x="35382" y="20916"/>
                  </a:lnTo>
                  <a:lnTo>
                    <a:pt x="35382" y="27368"/>
                  </a:lnTo>
                  <a:lnTo>
                    <a:pt x="41821" y="28155"/>
                  </a:lnTo>
                  <a:lnTo>
                    <a:pt x="41821" y="20916"/>
                  </a:lnTo>
                  <a:close/>
                </a:path>
                <a:path w="149225" h="64135">
                  <a:moveTo>
                    <a:pt x="41821" y="12077"/>
                  </a:moveTo>
                  <a:lnTo>
                    <a:pt x="35382" y="11264"/>
                  </a:lnTo>
                  <a:lnTo>
                    <a:pt x="35382" y="18503"/>
                  </a:lnTo>
                  <a:lnTo>
                    <a:pt x="41821" y="18503"/>
                  </a:lnTo>
                  <a:lnTo>
                    <a:pt x="41821" y="12077"/>
                  </a:lnTo>
                  <a:close/>
                </a:path>
                <a:path w="149225" h="64135">
                  <a:moveTo>
                    <a:pt x="41821" y="3225"/>
                  </a:moveTo>
                  <a:lnTo>
                    <a:pt x="35382" y="2413"/>
                  </a:lnTo>
                  <a:lnTo>
                    <a:pt x="35382" y="9652"/>
                  </a:lnTo>
                  <a:lnTo>
                    <a:pt x="41821" y="9652"/>
                  </a:lnTo>
                  <a:lnTo>
                    <a:pt x="41821" y="3225"/>
                  </a:lnTo>
                  <a:close/>
                </a:path>
                <a:path w="149225" h="64135">
                  <a:moveTo>
                    <a:pt x="50685" y="21755"/>
                  </a:moveTo>
                  <a:lnTo>
                    <a:pt x="44221" y="20916"/>
                  </a:lnTo>
                  <a:lnTo>
                    <a:pt x="44221" y="28155"/>
                  </a:lnTo>
                  <a:lnTo>
                    <a:pt x="50685" y="28981"/>
                  </a:lnTo>
                  <a:lnTo>
                    <a:pt x="50685" y="21755"/>
                  </a:lnTo>
                  <a:close/>
                </a:path>
                <a:path w="149225" h="64135">
                  <a:moveTo>
                    <a:pt x="50685" y="12903"/>
                  </a:moveTo>
                  <a:lnTo>
                    <a:pt x="44221" y="12077"/>
                  </a:lnTo>
                  <a:lnTo>
                    <a:pt x="44221" y="19329"/>
                  </a:lnTo>
                  <a:lnTo>
                    <a:pt x="50685" y="19329"/>
                  </a:lnTo>
                  <a:lnTo>
                    <a:pt x="50685" y="12903"/>
                  </a:lnTo>
                  <a:close/>
                </a:path>
                <a:path w="149225" h="64135">
                  <a:moveTo>
                    <a:pt x="50685" y="4051"/>
                  </a:moveTo>
                  <a:lnTo>
                    <a:pt x="44221" y="3225"/>
                  </a:lnTo>
                  <a:lnTo>
                    <a:pt x="44221" y="10464"/>
                  </a:lnTo>
                  <a:lnTo>
                    <a:pt x="50685" y="10464"/>
                  </a:lnTo>
                  <a:lnTo>
                    <a:pt x="50685" y="4051"/>
                  </a:lnTo>
                  <a:close/>
                </a:path>
                <a:path w="149225" h="64135">
                  <a:moveTo>
                    <a:pt x="60337" y="22529"/>
                  </a:moveTo>
                  <a:lnTo>
                    <a:pt x="53086" y="21755"/>
                  </a:lnTo>
                  <a:lnTo>
                    <a:pt x="53086" y="28981"/>
                  </a:lnTo>
                  <a:lnTo>
                    <a:pt x="60337" y="28981"/>
                  </a:lnTo>
                  <a:lnTo>
                    <a:pt x="60337" y="22529"/>
                  </a:lnTo>
                  <a:close/>
                </a:path>
                <a:path w="149225" h="64135">
                  <a:moveTo>
                    <a:pt x="60337" y="12903"/>
                  </a:moveTo>
                  <a:lnTo>
                    <a:pt x="53086" y="12903"/>
                  </a:lnTo>
                  <a:lnTo>
                    <a:pt x="53086" y="19329"/>
                  </a:lnTo>
                  <a:lnTo>
                    <a:pt x="60337" y="20116"/>
                  </a:lnTo>
                  <a:lnTo>
                    <a:pt x="60337" y="12903"/>
                  </a:lnTo>
                  <a:close/>
                </a:path>
                <a:path w="149225" h="64135">
                  <a:moveTo>
                    <a:pt x="60337" y="4051"/>
                  </a:moveTo>
                  <a:lnTo>
                    <a:pt x="53086" y="4051"/>
                  </a:lnTo>
                  <a:lnTo>
                    <a:pt x="53086" y="10464"/>
                  </a:lnTo>
                  <a:lnTo>
                    <a:pt x="60337" y="11264"/>
                  </a:lnTo>
                  <a:lnTo>
                    <a:pt x="60337" y="4051"/>
                  </a:lnTo>
                  <a:close/>
                </a:path>
                <a:path w="149225" h="64135">
                  <a:moveTo>
                    <a:pt x="69189" y="22529"/>
                  </a:moveTo>
                  <a:lnTo>
                    <a:pt x="61937" y="22529"/>
                  </a:lnTo>
                  <a:lnTo>
                    <a:pt x="61937" y="28981"/>
                  </a:lnTo>
                  <a:lnTo>
                    <a:pt x="69189" y="29768"/>
                  </a:lnTo>
                  <a:lnTo>
                    <a:pt x="69189" y="22529"/>
                  </a:lnTo>
                  <a:close/>
                </a:path>
                <a:path w="149225" h="64135">
                  <a:moveTo>
                    <a:pt x="69189" y="13665"/>
                  </a:moveTo>
                  <a:lnTo>
                    <a:pt x="61937" y="13665"/>
                  </a:lnTo>
                  <a:lnTo>
                    <a:pt x="61937" y="20116"/>
                  </a:lnTo>
                  <a:lnTo>
                    <a:pt x="69189" y="20916"/>
                  </a:lnTo>
                  <a:lnTo>
                    <a:pt x="69189" y="13665"/>
                  </a:lnTo>
                  <a:close/>
                </a:path>
                <a:path w="149225" h="64135">
                  <a:moveTo>
                    <a:pt x="69189" y="4813"/>
                  </a:moveTo>
                  <a:lnTo>
                    <a:pt x="61937" y="4051"/>
                  </a:lnTo>
                  <a:lnTo>
                    <a:pt x="61937" y="11264"/>
                  </a:lnTo>
                  <a:lnTo>
                    <a:pt x="69189" y="12077"/>
                  </a:lnTo>
                  <a:lnTo>
                    <a:pt x="69189" y="4813"/>
                  </a:lnTo>
                  <a:close/>
                </a:path>
                <a:path w="149225" h="64135">
                  <a:moveTo>
                    <a:pt x="84467" y="51498"/>
                  </a:moveTo>
                  <a:lnTo>
                    <a:pt x="77228" y="51498"/>
                  </a:lnTo>
                  <a:lnTo>
                    <a:pt x="77228" y="57924"/>
                  </a:lnTo>
                  <a:lnTo>
                    <a:pt x="84467" y="58737"/>
                  </a:lnTo>
                  <a:lnTo>
                    <a:pt x="84467" y="51498"/>
                  </a:lnTo>
                  <a:close/>
                </a:path>
                <a:path w="149225" h="64135">
                  <a:moveTo>
                    <a:pt x="84467" y="42646"/>
                  </a:moveTo>
                  <a:lnTo>
                    <a:pt x="77228" y="41846"/>
                  </a:lnTo>
                  <a:lnTo>
                    <a:pt x="77228" y="49072"/>
                  </a:lnTo>
                  <a:lnTo>
                    <a:pt x="84467" y="49072"/>
                  </a:lnTo>
                  <a:lnTo>
                    <a:pt x="84467" y="42646"/>
                  </a:lnTo>
                  <a:close/>
                </a:path>
                <a:path w="149225" h="64135">
                  <a:moveTo>
                    <a:pt x="84467" y="32994"/>
                  </a:moveTo>
                  <a:lnTo>
                    <a:pt x="77228" y="32994"/>
                  </a:lnTo>
                  <a:lnTo>
                    <a:pt x="77228" y="39420"/>
                  </a:lnTo>
                  <a:lnTo>
                    <a:pt x="84467" y="40233"/>
                  </a:lnTo>
                  <a:lnTo>
                    <a:pt x="84467" y="32994"/>
                  </a:lnTo>
                  <a:close/>
                </a:path>
                <a:path w="149225" h="64135">
                  <a:moveTo>
                    <a:pt x="84467" y="24142"/>
                  </a:moveTo>
                  <a:lnTo>
                    <a:pt x="77228" y="23342"/>
                  </a:lnTo>
                  <a:lnTo>
                    <a:pt x="77228" y="30581"/>
                  </a:lnTo>
                  <a:lnTo>
                    <a:pt x="84467" y="30581"/>
                  </a:lnTo>
                  <a:lnTo>
                    <a:pt x="84467" y="24142"/>
                  </a:lnTo>
                  <a:close/>
                </a:path>
                <a:path w="149225" h="64135">
                  <a:moveTo>
                    <a:pt x="84467" y="14490"/>
                  </a:moveTo>
                  <a:lnTo>
                    <a:pt x="77228" y="14490"/>
                  </a:lnTo>
                  <a:lnTo>
                    <a:pt x="77228" y="20916"/>
                  </a:lnTo>
                  <a:lnTo>
                    <a:pt x="84467" y="21755"/>
                  </a:lnTo>
                  <a:lnTo>
                    <a:pt x="84467" y="14490"/>
                  </a:lnTo>
                  <a:close/>
                </a:path>
                <a:path w="149225" h="64135">
                  <a:moveTo>
                    <a:pt x="93306" y="52285"/>
                  </a:moveTo>
                  <a:lnTo>
                    <a:pt x="86880" y="51498"/>
                  </a:lnTo>
                  <a:lnTo>
                    <a:pt x="86880" y="58737"/>
                  </a:lnTo>
                  <a:lnTo>
                    <a:pt x="93306" y="59563"/>
                  </a:lnTo>
                  <a:lnTo>
                    <a:pt x="93306" y="52285"/>
                  </a:lnTo>
                  <a:close/>
                </a:path>
                <a:path w="149225" h="64135">
                  <a:moveTo>
                    <a:pt x="93306" y="43434"/>
                  </a:moveTo>
                  <a:lnTo>
                    <a:pt x="86880" y="42646"/>
                  </a:lnTo>
                  <a:lnTo>
                    <a:pt x="86880" y="49885"/>
                  </a:lnTo>
                  <a:lnTo>
                    <a:pt x="93306" y="49885"/>
                  </a:lnTo>
                  <a:lnTo>
                    <a:pt x="93306" y="43434"/>
                  </a:lnTo>
                  <a:close/>
                </a:path>
                <a:path w="149225" h="64135">
                  <a:moveTo>
                    <a:pt x="93306" y="33782"/>
                  </a:moveTo>
                  <a:lnTo>
                    <a:pt x="86880" y="32994"/>
                  </a:lnTo>
                  <a:lnTo>
                    <a:pt x="86880" y="40233"/>
                  </a:lnTo>
                  <a:lnTo>
                    <a:pt x="93306" y="41033"/>
                  </a:lnTo>
                  <a:lnTo>
                    <a:pt x="93306" y="33782"/>
                  </a:lnTo>
                  <a:close/>
                </a:path>
                <a:path w="149225" h="64135">
                  <a:moveTo>
                    <a:pt x="93306" y="24930"/>
                  </a:moveTo>
                  <a:lnTo>
                    <a:pt x="86880" y="24142"/>
                  </a:lnTo>
                  <a:lnTo>
                    <a:pt x="86880" y="31381"/>
                  </a:lnTo>
                  <a:lnTo>
                    <a:pt x="93306" y="31381"/>
                  </a:lnTo>
                  <a:lnTo>
                    <a:pt x="93306" y="24930"/>
                  </a:lnTo>
                  <a:close/>
                </a:path>
                <a:path w="149225" h="64135">
                  <a:moveTo>
                    <a:pt x="93306" y="15278"/>
                  </a:moveTo>
                  <a:lnTo>
                    <a:pt x="86880" y="15278"/>
                  </a:lnTo>
                  <a:lnTo>
                    <a:pt x="86880" y="21755"/>
                  </a:lnTo>
                  <a:lnTo>
                    <a:pt x="93306" y="22529"/>
                  </a:lnTo>
                  <a:lnTo>
                    <a:pt x="93306" y="15278"/>
                  </a:lnTo>
                  <a:close/>
                </a:path>
                <a:path w="149225" h="64135">
                  <a:moveTo>
                    <a:pt x="102958" y="53086"/>
                  </a:moveTo>
                  <a:lnTo>
                    <a:pt x="95719" y="52285"/>
                  </a:lnTo>
                  <a:lnTo>
                    <a:pt x="95719" y="59563"/>
                  </a:lnTo>
                  <a:lnTo>
                    <a:pt x="102958" y="60325"/>
                  </a:lnTo>
                  <a:lnTo>
                    <a:pt x="102958" y="53086"/>
                  </a:lnTo>
                  <a:close/>
                </a:path>
                <a:path w="149225" h="64135">
                  <a:moveTo>
                    <a:pt x="102958" y="43434"/>
                  </a:moveTo>
                  <a:lnTo>
                    <a:pt x="95719" y="43434"/>
                  </a:lnTo>
                  <a:lnTo>
                    <a:pt x="95719" y="49885"/>
                  </a:lnTo>
                  <a:lnTo>
                    <a:pt x="102958" y="50698"/>
                  </a:lnTo>
                  <a:lnTo>
                    <a:pt x="102958" y="43434"/>
                  </a:lnTo>
                  <a:close/>
                </a:path>
                <a:path w="149225" h="64135">
                  <a:moveTo>
                    <a:pt x="102958" y="34607"/>
                  </a:moveTo>
                  <a:lnTo>
                    <a:pt x="95719" y="33782"/>
                  </a:lnTo>
                  <a:lnTo>
                    <a:pt x="95719" y="41033"/>
                  </a:lnTo>
                  <a:lnTo>
                    <a:pt x="102958" y="41033"/>
                  </a:lnTo>
                  <a:lnTo>
                    <a:pt x="102958" y="34607"/>
                  </a:lnTo>
                  <a:close/>
                </a:path>
                <a:path w="149225" h="64135">
                  <a:moveTo>
                    <a:pt x="102958" y="24917"/>
                  </a:moveTo>
                  <a:lnTo>
                    <a:pt x="95719" y="24917"/>
                  </a:lnTo>
                  <a:lnTo>
                    <a:pt x="95719" y="32156"/>
                  </a:lnTo>
                  <a:lnTo>
                    <a:pt x="102958" y="32156"/>
                  </a:lnTo>
                  <a:lnTo>
                    <a:pt x="102958" y="24917"/>
                  </a:lnTo>
                  <a:close/>
                </a:path>
                <a:path w="149225" h="64135">
                  <a:moveTo>
                    <a:pt x="102958" y="16129"/>
                  </a:moveTo>
                  <a:lnTo>
                    <a:pt x="95719" y="16129"/>
                  </a:lnTo>
                  <a:lnTo>
                    <a:pt x="95719" y="22529"/>
                  </a:lnTo>
                  <a:lnTo>
                    <a:pt x="102958" y="23342"/>
                  </a:lnTo>
                  <a:lnTo>
                    <a:pt x="102958" y="16129"/>
                  </a:lnTo>
                  <a:close/>
                </a:path>
                <a:path w="149225" h="64135">
                  <a:moveTo>
                    <a:pt x="111810" y="53898"/>
                  </a:moveTo>
                  <a:lnTo>
                    <a:pt x="105371" y="53086"/>
                  </a:lnTo>
                  <a:lnTo>
                    <a:pt x="105371" y="60325"/>
                  </a:lnTo>
                  <a:lnTo>
                    <a:pt x="111810" y="60325"/>
                  </a:lnTo>
                  <a:lnTo>
                    <a:pt x="111810" y="53898"/>
                  </a:lnTo>
                  <a:close/>
                </a:path>
                <a:path w="149225" h="64135">
                  <a:moveTo>
                    <a:pt x="111810" y="44259"/>
                  </a:moveTo>
                  <a:lnTo>
                    <a:pt x="105371" y="43434"/>
                  </a:lnTo>
                  <a:lnTo>
                    <a:pt x="105371" y="50698"/>
                  </a:lnTo>
                  <a:lnTo>
                    <a:pt x="111810" y="51498"/>
                  </a:lnTo>
                  <a:lnTo>
                    <a:pt x="111810" y="44259"/>
                  </a:lnTo>
                  <a:close/>
                </a:path>
                <a:path w="149225" h="64135">
                  <a:moveTo>
                    <a:pt x="111810" y="35394"/>
                  </a:moveTo>
                  <a:lnTo>
                    <a:pt x="105371" y="34607"/>
                  </a:lnTo>
                  <a:lnTo>
                    <a:pt x="105371" y="41846"/>
                  </a:lnTo>
                  <a:lnTo>
                    <a:pt x="111810" y="41846"/>
                  </a:lnTo>
                  <a:lnTo>
                    <a:pt x="111810" y="35394"/>
                  </a:lnTo>
                  <a:close/>
                </a:path>
                <a:path w="149225" h="64135">
                  <a:moveTo>
                    <a:pt x="111810" y="25755"/>
                  </a:moveTo>
                  <a:lnTo>
                    <a:pt x="105371" y="25755"/>
                  </a:lnTo>
                  <a:lnTo>
                    <a:pt x="105371" y="32169"/>
                  </a:lnTo>
                  <a:lnTo>
                    <a:pt x="111810" y="32994"/>
                  </a:lnTo>
                  <a:lnTo>
                    <a:pt x="111810" y="25755"/>
                  </a:lnTo>
                  <a:close/>
                </a:path>
                <a:path w="149225" h="64135">
                  <a:moveTo>
                    <a:pt x="111810" y="16891"/>
                  </a:moveTo>
                  <a:lnTo>
                    <a:pt x="105371" y="16129"/>
                  </a:lnTo>
                  <a:lnTo>
                    <a:pt x="105371" y="23342"/>
                  </a:lnTo>
                  <a:lnTo>
                    <a:pt x="111810" y="24142"/>
                  </a:lnTo>
                  <a:lnTo>
                    <a:pt x="111810" y="16891"/>
                  </a:lnTo>
                  <a:close/>
                </a:path>
                <a:path w="149225" h="64135">
                  <a:moveTo>
                    <a:pt x="121462" y="53898"/>
                  </a:moveTo>
                  <a:lnTo>
                    <a:pt x="114211" y="53898"/>
                  </a:lnTo>
                  <a:lnTo>
                    <a:pt x="114211" y="60325"/>
                  </a:lnTo>
                  <a:lnTo>
                    <a:pt x="121462" y="61150"/>
                  </a:lnTo>
                  <a:lnTo>
                    <a:pt x="121462" y="53898"/>
                  </a:lnTo>
                  <a:close/>
                </a:path>
                <a:path w="149225" h="64135">
                  <a:moveTo>
                    <a:pt x="121462" y="45046"/>
                  </a:moveTo>
                  <a:lnTo>
                    <a:pt x="114211" y="44259"/>
                  </a:lnTo>
                  <a:lnTo>
                    <a:pt x="114211" y="51498"/>
                  </a:lnTo>
                  <a:lnTo>
                    <a:pt x="121462" y="52285"/>
                  </a:lnTo>
                  <a:lnTo>
                    <a:pt x="121462" y="45046"/>
                  </a:lnTo>
                  <a:close/>
                </a:path>
                <a:path w="149225" h="64135">
                  <a:moveTo>
                    <a:pt x="121462" y="36220"/>
                  </a:moveTo>
                  <a:lnTo>
                    <a:pt x="114211" y="35394"/>
                  </a:lnTo>
                  <a:lnTo>
                    <a:pt x="114211" y="42646"/>
                  </a:lnTo>
                  <a:lnTo>
                    <a:pt x="121462" y="42646"/>
                  </a:lnTo>
                  <a:lnTo>
                    <a:pt x="121462" y="36220"/>
                  </a:lnTo>
                  <a:close/>
                </a:path>
                <a:path w="149225" h="64135">
                  <a:moveTo>
                    <a:pt x="121462" y="26543"/>
                  </a:moveTo>
                  <a:lnTo>
                    <a:pt x="114211" y="26543"/>
                  </a:lnTo>
                  <a:lnTo>
                    <a:pt x="114211" y="32994"/>
                  </a:lnTo>
                  <a:lnTo>
                    <a:pt x="121462" y="33782"/>
                  </a:lnTo>
                  <a:lnTo>
                    <a:pt x="121462" y="26543"/>
                  </a:lnTo>
                  <a:close/>
                </a:path>
                <a:path w="149225" h="64135">
                  <a:moveTo>
                    <a:pt x="121462" y="17691"/>
                  </a:moveTo>
                  <a:lnTo>
                    <a:pt x="114211" y="16891"/>
                  </a:lnTo>
                  <a:lnTo>
                    <a:pt x="114211" y="24142"/>
                  </a:lnTo>
                  <a:lnTo>
                    <a:pt x="121462" y="24930"/>
                  </a:lnTo>
                  <a:lnTo>
                    <a:pt x="121462" y="17691"/>
                  </a:lnTo>
                  <a:close/>
                </a:path>
                <a:path w="149225" h="64135">
                  <a:moveTo>
                    <a:pt x="130327" y="54686"/>
                  </a:moveTo>
                  <a:lnTo>
                    <a:pt x="123088" y="54686"/>
                  </a:lnTo>
                  <a:lnTo>
                    <a:pt x="123088" y="61925"/>
                  </a:lnTo>
                  <a:lnTo>
                    <a:pt x="130327" y="61925"/>
                  </a:lnTo>
                  <a:lnTo>
                    <a:pt x="130327" y="54686"/>
                  </a:lnTo>
                  <a:close/>
                </a:path>
                <a:path w="149225" h="64135">
                  <a:moveTo>
                    <a:pt x="130327" y="45872"/>
                  </a:moveTo>
                  <a:lnTo>
                    <a:pt x="123088" y="45872"/>
                  </a:lnTo>
                  <a:lnTo>
                    <a:pt x="123088" y="52285"/>
                  </a:lnTo>
                  <a:lnTo>
                    <a:pt x="130327" y="53086"/>
                  </a:lnTo>
                  <a:lnTo>
                    <a:pt x="130327" y="45872"/>
                  </a:lnTo>
                  <a:close/>
                </a:path>
                <a:path w="149225" h="64135">
                  <a:moveTo>
                    <a:pt x="130327" y="37007"/>
                  </a:moveTo>
                  <a:lnTo>
                    <a:pt x="123088" y="36220"/>
                  </a:lnTo>
                  <a:lnTo>
                    <a:pt x="123088" y="43434"/>
                  </a:lnTo>
                  <a:lnTo>
                    <a:pt x="130327" y="43434"/>
                  </a:lnTo>
                  <a:lnTo>
                    <a:pt x="130327" y="37007"/>
                  </a:lnTo>
                  <a:close/>
                </a:path>
                <a:path w="149225" h="64135">
                  <a:moveTo>
                    <a:pt x="130327" y="27368"/>
                  </a:moveTo>
                  <a:lnTo>
                    <a:pt x="123088" y="26543"/>
                  </a:lnTo>
                  <a:lnTo>
                    <a:pt x="123088" y="33782"/>
                  </a:lnTo>
                  <a:lnTo>
                    <a:pt x="130327" y="34607"/>
                  </a:lnTo>
                  <a:lnTo>
                    <a:pt x="130327" y="27368"/>
                  </a:lnTo>
                  <a:close/>
                </a:path>
                <a:path w="149225" h="64135">
                  <a:moveTo>
                    <a:pt x="130327" y="18503"/>
                  </a:moveTo>
                  <a:lnTo>
                    <a:pt x="123088" y="17691"/>
                  </a:lnTo>
                  <a:lnTo>
                    <a:pt x="123088" y="24930"/>
                  </a:lnTo>
                  <a:lnTo>
                    <a:pt x="130327" y="24930"/>
                  </a:lnTo>
                  <a:lnTo>
                    <a:pt x="130327" y="18503"/>
                  </a:lnTo>
                  <a:close/>
                </a:path>
                <a:path w="149225" h="64135">
                  <a:moveTo>
                    <a:pt x="139979" y="55511"/>
                  </a:moveTo>
                  <a:lnTo>
                    <a:pt x="132727" y="55511"/>
                  </a:lnTo>
                  <a:lnTo>
                    <a:pt x="132727" y="61937"/>
                  </a:lnTo>
                  <a:lnTo>
                    <a:pt x="139979" y="62763"/>
                  </a:lnTo>
                  <a:lnTo>
                    <a:pt x="139979" y="55511"/>
                  </a:lnTo>
                  <a:close/>
                </a:path>
                <a:path w="149225" h="64135">
                  <a:moveTo>
                    <a:pt x="139979" y="46659"/>
                  </a:moveTo>
                  <a:lnTo>
                    <a:pt x="132727" y="45872"/>
                  </a:lnTo>
                  <a:lnTo>
                    <a:pt x="132727" y="53086"/>
                  </a:lnTo>
                  <a:lnTo>
                    <a:pt x="139979" y="53898"/>
                  </a:lnTo>
                  <a:lnTo>
                    <a:pt x="139979" y="46659"/>
                  </a:lnTo>
                  <a:close/>
                </a:path>
                <a:path w="149225" h="64135">
                  <a:moveTo>
                    <a:pt x="139979" y="37007"/>
                  </a:moveTo>
                  <a:lnTo>
                    <a:pt x="132727" y="37007"/>
                  </a:lnTo>
                  <a:lnTo>
                    <a:pt x="132727" y="43434"/>
                  </a:lnTo>
                  <a:lnTo>
                    <a:pt x="139979" y="44259"/>
                  </a:lnTo>
                  <a:lnTo>
                    <a:pt x="139979" y="37007"/>
                  </a:lnTo>
                  <a:close/>
                </a:path>
                <a:path w="149225" h="64135">
                  <a:moveTo>
                    <a:pt x="139979" y="28155"/>
                  </a:moveTo>
                  <a:lnTo>
                    <a:pt x="132727" y="27368"/>
                  </a:lnTo>
                  <a:lnTo>
                    <a:pt x="132727" y="34607"/>
                  </a:lnTo>
                  <a:lnTo>
                    <a:pt x="139979" y="35394"/>
                  </a:lnTo>
                  <a:lnTo>
                    <a:pt x="139979" y="28155"/>
                  </a:lnTo>
                  <a:close/>
                </a:path>
                <a:path w="149225" h="64135">
                  <a:moveTo>
                    <a:pt x="139979" y="18503"/>
                  </a:moveTo>
                  <a:lnTo>
                    <a:pt x="132727" y="18503"/>
                  </a:lnTo>
                  <a:lnTo>
                    <a:pt x="132727" y="24930"/>
                  </a:lnTo>
                  <a:lnTo>
                    <a:pt x="139979" y="25755"/>
                  </a:lnTo>
                  <a:lnTo>
                    <a:pt x="139979" y="18503"/>
                  </a:lnTo>
                  <a:close/>
                </a:path>
                <a:path w="149225" h="64135">
                  <a:moveTo>
                    <a:pt x="148805" y="56337"/>
                  </a:moveTo>
                  <a:lnTo>
                    <a:pt x="141605" y="55511"/>
                  </a:lnTo>
                  <a:lnTo>
                    <a:pt x="141605" y="62763"/>
                  </a:lnTo>
                  <a:lnTo>
                    <a:pt x="148805" y="63550"/>
                  </a:lnTo>
                  <a:lnTo>
                    <a:pt x="148805" y="56337"/>
                  </a:lnTo>
                  <a:close/>
                </a:path>
                <a:path w="149225" h="64135">
                  <a:moveTo>
                    <a:pt x="148805" y="47485"/>
                  </a:moveTo>
                  <a:lnTo>
                    <a:pt x="141605" y="46659"/>
                  </a:lnTo>
                  <a:lnTo>
                    <a:pt x="141605" y="53898"/>
                  </a:lnTo>
                  <a:lnTo>
                    <a:pt x="148805" y="53898"/>
                  </a:lnTo>
                  <a:lnTo>
                    <a:pt x="148805" y="47485"/>
                  </a:lnTo>
                  <a:close/>
                </a:path>
                <a:path w="149225" h="64135">
                  <a:moveTo>
                    <a:pt x="148805" y="37807"/>
                  </a:moveTo>
                  <a:lnTo>
                    <a:pt x="141605" y="37007"/>
                  </a:lnTo>
                  <a:lnTo>
                    <a:pt x="141605" y="44259"/>
                  </a:lnTo>
                  <a:lnTo>
                    <a:pt x="148805" y="45046"/>
                  </a:lnTo>
                  <a:lnTo>
                    <a:pt x="148805" y="37807"/>
                  </a:lnTo>
                  <a:close/>
                </a:path>
                <a:path w="149225" h="64135">
                  <a:moveTo>
                    <a:pt x="148805" y="28981"/>
                  </a:moveTo>
                  <a:lnTo>
                    <a:pt x="141605" y="28155"/>
                  </a:lnTo>
                  <a:lnTo>
                    <a:pt x="141605" y="35394"/>
                  </a:lnTo>
                  <a:lnTo>
                    <a:pt x="148805" y="35394"/>
                  </a:lnTo>
                  <a:lnTo>
                    <a:pt x="148805" y="2898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002530" y="851801"/>
              <a:ext cx="324485" cy="1256030"/>
            </a:xfrm>
            <a:custGeom>
              <a:avLst/>
              <a:gdLst/>
              <a:ahLst/>
              <a:cxnLst/>
              <a:rect l="l" t="t" r="r" b="b"/>
              <a:pathLst>
                <a:path w="324485" h="1256030">
                  <a:moveTo>
                    <a:pt x="8851" y="13703"/>
                  </a:moveTo>
                  <a:lnTo>
                    <a:pt x="7251" y="11290"/>
                  </a:lnTo>
                  <a:lnTo>
                    <a:pt x="2413" y="11290"/>
                  </a:lnTo>
                  <a:lnTo>
                    <a:pt x="0" y="13703"/>
                  </a:lnTo>
                  <a:lnTo>
                    <a:pt x="0" y="19342"/>
                  </a:lnTo>
                  <a:lnTo>
                    <a:pt x="2413" y="21755"/>
                  </a:lnTo>
                  <a:lnTo>
                    <a:pt x="4826" y="21755"/>
                  </a:lnTo>
                  <a:lnTo>
                    <a:pt x="7251" y="21755"/>
                  </a:lnTo>
                  <a:lnTo>
                    <a:pt x="8851" y="19342"/>
                  </a:lnTo>
                  <a:lnTo>
                    <a:pt x="8851" y="13703"/>
                  </a:lnTo>
                  <a:close/>
                </a:path>
                <a:path w="324485" h="1256030">
                  <a:moveTo>
                    <a:pt x="70002" y="8864"/>
                  </a:moveTo>
                  <a:lnTo>
                    <a:pt x="68414" y="6451"/>
                  </a:lnTo>
                  <a:lnTo>
                    <a:pt x="62763" y="6451"/>
                  </a:lnTo>
                  <a:lnTo>
                    <a:pt x="61150" y="8864"/>
                  </a:lnTo>
                  <a:lnTo>
                    <a:pt x="61150" y="14503"/>
                  </a:lnTo>
                  <a:lnTo>
                    <a:pt x="62763" y="16103"/>
                  </a:lnTo>
                  <a:lnTo>
                    <a:pt x="65176" y="16103"/>
                  </a:lnTo>
                  <a:lnTo>
                    <a:pt x="68414" y="16103"/>
                  </a:lnTo>
                  <a:lnTo>
                    <a:pt x="70002" y="14503"/>
                  </a:lnTo>
                  <a:lnTo>
                    <a:pt x="70002" y="8864"/>
                  </a:lnTo>
                  <a:close/>
                </a:path>
                <a:path w="324485" h="1256030">
                  <a:moveTo>
                    <a:pt x="127927" y="2451"/>
                  </a:moveTo>
                  <a:lnTo>
                    <a:pt x="125514" y="0"/>
                  </a:lnTo>
                  <a:lnTo>
                    <a:pt x="120688" y="0"/>
                  </a:lnTo>
                  <a:lnTo>
                    <a:pt x="119075" y="2451"/>
                  </a:lnTo>
                  <a:lnTo>
                    <a:pt x="119075" y="7251"/>
                  </a:lnTo>
                  <a:lnTo>
                    <a:pt x="120688" y="9690"/>
                  </a:lnTo>
                  <a:lnTo>
                    <a:pt x="123088" y="9690"/>
                  </a:lnTo>
                  <a:lnTo>
                    <a:pt x="125514" y="9690"/>
                  </a:lnTo>
                  <a:lnTo>
                    <a:pt x="127927" y="7251"/>
                  </a:lnTo>
                  <a:lnTo>
                    <a:pt x="127927" y="2451"/>
                  </a:lnTo>
                  <a:close/>
                </a:path>
                <a:path w="324485" h="1256030">
                  <a:moveTo>
                    <a:pt x="259867" y="1234922"/>
                  </a:moveTo>
                  <a:lnTo>
                    <a:pt x="252628" y="1234922"/>
                  </a:lnTo>
                  <a:lnTo>
                    <a:pt x="252628" y="1241361"/>
                  </a:lnTo>
                  <a:lnTo>
                    <a:pt x="259867" y="1242187"/>
                  </a:lnTo>
                  <a:lnTo>
                    <a:pt x="259867" y="1234922"/>
                  </a:lnTo>
                  <a:close/>
                </a:path>
                <a:path w="324485" h="1256030">
                  <a:moveTo>
                    <a:pt x="268706" y="1235710"/>
                  </a:moveTo>
                  <a:lnTo>
                    <a:pt x="262280" y="1235710"/>
                  </a:lnTo>
                  <a:lnTo>
                    <a:pt x="262280" y="1242187"/>
                  </a:lnTo>
                  <a:lnTo>
                    <a:pt x="268706" y="1242949"/>
                  </a:lnTo>
                  <a:lnTo>
                    <a:pt x="268706" y="1235710"/>
                  </a:lnTo>
                  <a:close/>
                </a:path>
                <a:path w="324485" h="1256030">
                  <a:moveTo>
                    <a:pt x="278358" y="1236560"/>
                  </a:moveTo>
                  <a:lnTo>
                    <a:pt x="271119" y="1235710"/>
                  </a:lnTo>
                  <a:lnTo>
                    <a:pt x="271119" y="1242949"/>
                  </a:lnTo>
                  <a:lnTo>
                    <a:pt x="278358" y="1242949"/>
                  </a:lnTo>
                  <a:lnTo>
                    <a:pt x="278358" y="1236560"/>
                  </a:lnTo>
                  <a:close/>
                </a:path>
                <a:path w="324485" h="1256030">
                  <a:moveTo>
                    <a:pt x="287210" y="1237348"/>
                  </a:moveTo>
                  <a:lnTo>
                    <a:pt x="280771" y="1236560"/>
                  </a:lnTo>
                  <a:lnTo>
                    <a:pt x="280771" y="1243774"/>
                  </a:lnTo>
                  <a:lnTo>
                    <a:pt x="287210" y="1243774"/>
                  </a:lnTo>
                  <a:lnTo>
                    <a:pt x="287210" y="1237348"/>
                  </a:lnTo>
                  <a:close/>
                </a:path>
                <a:path w="324485" h="1256030">
                  <a:moveTo>
                    <a:pt x="296862" y="1237348"/>
                  </a:moveTo>
                  <a:lnTo>
                    <a:pt x="289610" y="1237348"/>
                  </a:lnTo>
                  <a:lnTo>
                    <a:pt x="289610" y="1243774"/>
                  </a:lnTo>
                  <a:lnTo>
                    <a:pt x="296862" y="1244561"/>
                  </a:lnTo>
                  <a:lnTo>
                    <a:pt x="296862" y="1237348"/>
                  </a:lnTo>
                  <a:close/>
                </a:path>
                <a:path w="324485" h="1256030">
                  <a:moveTo>
                    <a:pt x="305727" y="1238123"/>
                  </a:moveTo>
                  <a:lnTo>
                    <a:pt x="298488" y="1237348"/>
                  </a:lnTo>
                  <a:lnTo>
                    <a:pt x="298488" y="1244561"/>
                  </a:lnTo>
                  <a:lnTo>
                    <a:pt x="305727" y="1245412"/>
                  </a:lnTo>
                  <a:lnTo>
                    <a:pt x="305727" y="1238123"/>
                  </a:lnTo>
                  <a:close/>
                </a:path>
                <a:path w="324485" h="1256030">
                  <a:moveTo>
                    <a:pt x="315379" y="1247787"/>
                  </a:moveTo>
                  <a:lnTo>
                    <a:pt x="308127" y="1247787"/>
                  </a:lnTo>
                  <a:lnTo>
                    <a:pt x="308127" y="1254213"/>
                  </a:lnTo>
                  <a:lnTo>
                    <a:pt x="315379" y="1255039"/>
                  </a:lnTo>
                  <a:lnTo>
                    <a:pt x="315379" y="1247787"/>
                  </a:lnTo>
                  <a:close/>
                </a:path>
                <a:path w="324485" h="1256030">
                  <a:moveTo>
                    <a:pt x="315379" y="1238935"/>
                  </a:moveTo>
                  <a:lnTo>
                    <a:pt x="308127" y="1238123"/>
                  </a:lnTo>
                  <a:lnTo>
                    <a:pt x="308127" y="1245412"/>
                  </a:lnTo>
                  <a:lnTo>
                    <a:pt x="315379" y="1245412"/>
                  </a:lnTo>
                  <a:lnTo>
                    <a:pt x="315379" y="1238935"/>
                  </a:lnTo>
                  <a:close/>
                </a:path>
                <a:path w="324485" h="1256030">
                  <a:moveTo>
                    <a:pt x="324205" y="1248613"/>
                  </a:moveTo>
                  <a:lnTo>
                    <a:pt x="317004" y="1247787"/>
                  </a:lnTo>
                  <a:lnTo>
                    <a:pt x="317004" y="1255039"/>
                  </a:lnTo>
                  <a:lnTo>
                    <a:pt x="324205" y="1255826"/>
                  </a:lnTo>
                  <a:lnTo>
                    <a:pt x="324205" y="1248613"/>
                  </a:lnTo>
                  <a:close/>
                </a:path>
                <a:path w="324485" h="1256030">
                  <a:moveTo>
                    <a:pt x="324205" y="1239748"/>
                  </a:moveTo>
                  <a:lnTo>
                    <a:pt x="317004" y="1238935"/>
                  </a:lnTo>
                  <a:lnTo>
                    <a:pt x="317004" y="1245412"/>
                  </a:lnTo>
                  <a:lnTo>
                    <a:pt x="324205" y="1246174"/>
                  </a:lnTo>
                  <a:lnTo>
                    <a:pt x="324205" y="123974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205272" y="1091567"/>
              <a:ext cx="0" cy="22860"/>
            </a:xfrm>
            <a:custGeom>
              <a:avLst/>
              <a:gdLst/>
              <a:ahLst/>
              <a:cxnLst/>
              <a:rect l="l" t="t" r="r" b="b"/>
              <a:pathLst>
                <a:path h="22859">
                  <a:moveTo>
                    <a:pt x="0" y="0"/>
                  </a:moveTo>
                  <a:lnTo>
                    <a:pt x="0" y="2251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474766" y="2135784"/>
              <a:ext cx="88265" cy="35560"/>
            </a:xfrm>
            <a:custGeom>
              <a:avLst/>
              <a:gdLst/>
              <a:ahLst/>
              <a:cxnLst/>
              <a:rect l="l" t="t" r="r" b="b"/>
              <a:pathLst>
                <a:path w="88264" h="35560">
                  <a:moveTo>
                    <a:pt x="6438" y="28181"/>
                  </a:moveTo>
                  <a:lnTo>
                    <a:pt x="4838" y="26568"/>
                  </a:lnTo>
                  <a:lnTo>
                    <a:pt x="3225" y="26568"/>
                  </a:lnTo>
                  <a:lnTo>
                    <a:pt x="1625" y="26568"/>
                  </a:lnTo>
                  <a:lnTo>
                    <a:pt x="0" y="28994"/>
                  </a:lnTo>
                  <a:lnTo>
                    <a:pt x="0" y="33807"/>
                  </a:lnTo>
                  <a:lnTo>
                    <a:pt x="1625" y="35420"/>
                  </a:lnTo>
                  <a:lnTo>
                    <a:pt x="4838" y="35420"/>
                  </a:lnTo>
                  <a:lnTo>
                    <a:pt x="6438" y="32994"/>
                  </a:lnTo>
                  <a:lnTo>
                    <a:pt x="6438" y="28181"/>
                  </a:lnTo>
                  <a:close/>
                </a:path>
                <a:path w="88264" h="35560">
                  <a:moveTo>
                    <a:pt x="26543" y="21729"/>
                  </a:moveTo>
                  <a:lnTo>
                    <a:pt x="25768" y="20142"/>
                  </a:lnTo>
                  <a:lnTo>
                    <a:pt x="24155" y="20142"/>
                  </a:lnTo>
                  <a:lnTo>
                    <a:pt x="22542" y="20142"/>
                  </a:lnTo>
                  <a:lnTo>
                    <a:pt x="20929" y="21729"/>
                  </a:lnTo>
                  <a:lnTo>
                    <a:pt x="20929" y="26568"/>
                  </a:lnTo>
                  <a:lnTo>
                    <a:pt x="22542" y="28994"/>
                  </a:lnTo>
                  <a:lnTo>
                    <a:pt x="24155" y="28181"/>
                  </a:lnTo>
                  <a:lnTo>
                    <a:pt x="25768" y="28181"/>
                  </a:lnTo>
                  <a:lnTo>
                    <a:pt x="26543" y="26568"/>
                  </a:lnTo>
                  <a:lnTo>
                    <a:pt x="26543" y="21729"/>
                  </a:lnTo>
                  <a:close/>
                </a:path>
                <a:path w="88264" h="35560">
                  <a:moveTo>
                    <a:pt x="47472" y="15303"/>
                  </a:moveTo>
                  <a:lnTo>
                    <a:pt x="45872" y="12877"/>
                  </a:lnTo>
                  <a:lnTo>
                    <a:pt x="44259" y="13690"/>
                  </a:lnTo>
                  <a:lnTo>
                    <a:pt x="42646" y="13690"/>
                  </a:lnTo>
                  <a:lnTo>
                    <a:pt x="41859" y="15303"/>
                  </a:lnTo>
                  <a:lnTo>
                    <a:pt x="41859" y="20142"/>
                  </a:lnTo>
                  <a:lnTo>
                    <a:pt x="42646" y="21729"/>
                  </a:lnTo>
                  <a:lnTo>
                    <a:pt x="45872" y="21729"/>
                  </a:lnTo>
                  <a:lnTo>
                    <a:pt x="47472" y="20142"/>
                  </a:lnTo>
                  <a:lnTo>
                    <a:pt x="47472" y="15303"/>
                  </a:lnTo>
                  <a:close/>
                </a:path>
                <a:path w="88264" h="35560">
                  <a:moveTo>
                    <a:pt x="67589" y="8064"/>
                  </a:moveTo>
                  <a:lnTo>
                    <a:pt x="65976" y="6451"/>
                  </a:lnTo>
                  <a:lnTo>
                    <a:pt x="64376" y="6451"/>
                  </a:lnTo>
                  <a:lnTo>
                    <a:pt x="63576" y="6451"/>
                  </a:lnTo>
                  <a:lnTo>
                    <a:pt x="61963" y="8851"/>
                  </a:lnTo>
                  <a:lnTo>
                    <a:pt x="61963" y="13690"/>
                  </a:lnTo>
                  <a:lnTo>
                    <a:pt x="63576" y="15303"/>
                  </a:lnTo>
                  <a:lnTo>
                    <a:pt x="64376" y="14490"/>
                  </a:lnTo>
                  <a:lnTo>
                    <a:pt x="65976" y="14490"/>
                  </a:lnTo>
                  <a:lnTo>
                    <a:pt x="67589" y="12877"/>
                  </a:lnTo>
                  <a:lnTo>
                    <a:pt x="67589" y="8064"/>
                  </a:lnTo>
                  <a:close/>
                </a:path>
                <a:path w="88264" h="35560">
                  <a:moveTo>
                    <a:pt x="87706" y="1638"/>
                  </a:moveTo>
                  <a:lnTo>
                    <a:pt x="86893" y="0"/>
                  </a:lnTo>
                  <a:lnTo>
                    <a:pt x="85293" y="0"/>
                  </a:lnTo>
                  <a:lnTo>
                    <a:pt x="83667" y="0"/>
                  </a:lnTo>
                  <a:lnTo>
                    <a:pt x="82880" y="1638"/>
                  </a:lnTo>
                  <a:lnTo>
                    <a:pt x="82880" y="6451"/>
                  </a:lnTo>
                  <a:lnTo>
                    <a:pt x="83667" y="8064"/>
                  </a:lnTo>
                  <a:lnTo>
                    <a:pt x="86893" y="8064"/>
                  </a:lnTo>
                  <a:lnTo>
                    <a:pt x="87706" y="5626"/>
                  </a:lnTo>
                  <a:lnTo>
                    <a:pt x="87706" y="163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087823" y="935484"/>
              <a:ext cx="252095" cy="1146810"/>
            </a:xfrm>
            <a:custGeom>
              <a:avLst/>
              <a:gdLst/>
              <a:ahLst/>
              <a:cxnLst/>
              <a:rect l="l" t="t" r="r" b="b"/>
              <a:pathLst>
                <a:path w="252095" h="1146810">
                  <a:moveTo>
                    <a:pt x="8026" y="0"/>
                  </a:moveTo>
                  <a:lnTo>
                    <a:pt x="8026" y="1127112"/>
                  </a:lnTo>
                  <a:lnTo>
                    <a:pt x="0" y="1130287"/>
                  </a:lnTo>
                  <a:lnTo>
                    <a:pt x="251790" y="1146416"/>
                  </a:lnTo>
                </a:path>
                <a:path w="252095" h="1146810">
                  <a:moveTo>
                    <a:pt x="8851" y="200304"/>
                  </a:moveTo>
                  <a:lnTo>
                    <a:pt x="251790" y="18825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096675" y="1180863"/>
              <a:ext cx="241935" cy="669925"/>
            </a:xfrm>
            <a:custGeom>
              <a:avLst/>
              <a:gdLst/>
              <a:ahLst/>
              <a:cxnLst/>
              <a:rect l="l" t="t" r="r" b="b"/>
              <a:pathLst>
                <a:path w="241935" h="669925">
                  <a:moveTo>
                    <a:pt x="241338" y="669340"/>
                  </a:moveTo>
                  <a:lnTo>
                    <a:pt x="0" y="659688"/>
                  </a:lnTo>
                </a:path>
                <a:path w="241935" h="669925">
                  <a:moveTo>
                    <a:pt x="69189" y="37807"/>
                  </a:moveTo>
                  <a:lnTo>
                    <a:pt x="69189" y="0"/>
                  </a:lnTo>
                  <a:lnTo>
                    <a:pt x="17691" y="2400"/>
                  </a:lnTo>
                  <a:lnTo>
                    <a:pt x="17691" y="40208"/>
                  </a:lnTo>
                  <a:lnTo>
                    <a:pt x="69189" y="37807"/>
                  </a:lnTo>
                  <a:close/>
                </a:path>
                <a:path w="241935" h="669925">
                  <a:moveTo>
                    <a:pt x="69189" y="0"/>
                  </a:moveTo>
                  <a:lnTo>
                    <a:pt x="73202" y="0"/>
                  </a:lnTo>
                  <a:lnTo>
                    <a:pt x="73202" y="37807"/>
                  </a:lnTo>
                  <a:lnTo>
                    <a:pt x="69189" y="37807"/>
                  </a:lnTo>
                  <a:lnTo>
                    <a:pt x="69189" y="0"/>
                  </a:lnTo>
                  <a:close/>
                </a:path>
                <a:path w="241935" h="669925">
                  <a:moveTo>
                    <a:pt x="62737" y="31381"/>
                  </a:moveTo>
                  <a:lnTo>
                    <a:pt x="62737" y="7238"/>
                  </a:lnTo>
                  <a:lnTo>
                    <a:pt x="24104" y="9651"/>
                  </a:lnTo>
                  <a:lnTo>
                    <a:pt x="24104" y="32994"/>
                  </a:lnTo>
                  <a:lnTo>
                    <a:pt x="62737" y="3138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124830" y="1188111"/>
              <a:ext cx="34925" cy="26034"/>
            </a:xfrm>
            <a:custGeom>
              <a:avLst/>
              <a:gdLst/>
              <a:ahLst/>
              <a:cxnLst/>
              <a:rect l="l" t="t" r="r" b="b"/>
              <a:pathLst>
                <a:path w="34925" h="26034">
                  <a:moveTo>
                    <a:pt x="34582" y="0"/>
                  </a:moveTo>
                  <a:lnTo>
                    <a:pt x="0" y="2400"/>
                  </a:lnTo>
                  <a:lnTo>
                    <a:pt x="0" y="25742"/>
                  </a:lnTo>
                  <a:lnTo>
                    <a:pt x="34582" y="24129"/>
                  </a:lnTo>
                  <a:lnTo>
                    <a:pt x="345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124830" y="1188111"/>
              <a:ext cx="34925" cy="26034"/>
            </a:xfrm>
            <a:custGeom>
              <a:avLst/>
              <a:gdLst/>
              <a:ahLst/>
              <a:cxnLst/>
              <a:rect l="l" t="t" r="r" b="b"/>
              <a:pathLst>
                <a:path w="34925" h="26034">
                  <a:moveTo>
                    <a:pt x="34582" y="24129"/>
                  </a:moveTo>
                  <a:lnTo>
                    <a:pt x="34582" y="0"/>
                  </a:lnTo>
                  <a:lnTo>
                    <a:pt x="0" y="2400"/>
                  </a:lnTo>
                  <a:lnTo>
                    <a:pt x="0" y="25742"/>
                  </a:lnTo>
                  <a:lnTo>
                    <a:pt x="34582" y="2412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124830" y="1188106"/>
              <a:ext cx="7620" cy="24130"/>
            </a:xfrm>
            <a:custGeom>
              <a:avLst/>
              <a:gdLst/>
              <a:ahLst/>
              <a:cxnLst/>
              <a:rect l="l" t="t" r="r" b="b"/>
              <a:pathLst>
                <a:path w="7620" h="24130">
                  <a:moveTo>
                    <a:pt x="7238" y="0"/>
                  </a:moveTo>
                  <a:lnTo>
                    <a:pt x="0" y="0"/>
                  </a:lnTo>
                  <a:lnTo>
                    <a:pt x="0" y="24130"/>
                  </a:lnTo>
                  <a:lnTo>
                    <a:pt x="7238" y="23317"/>
                  </a:lnTo>
                  <a:lnTo>
                    <a:pt x="723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124830" y="1188106"/>
              <a:ext cx="7620" cy="24130"/>
            </a:xfrm>
            <a:custGeom>
              <a:avLst/>
              <a:gdLst/>
              <a:ahLst/>
              <a:cxnLst/>
              <a:rect l="l" t="t" r="r" b="b"/>
              <a:pathLst>
                <a:path w="7620" h="24130">
                  <a:moveTo>
                    <a:pt x="7238" y="23317"/>
                  </a:moveTo>
                  <a:lnTo>
                    <a:pt x="7238" y="0"/>
                  </a:lnTo>
                  <a:lnTo>
                    <a:pt x="0" y="0"/>
                  </a:lnTo>
                  <a:lnTo>
                    <a:pt x="0" y="24130"/>
                  </a:lnTo>
                  <a:lnTo>
                    <a:pt x="7238" y="2331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132070" y="1188104"/>
              <a:ext cx="10795" cy="25400"/>
            </a:xfrm>
            <a:custGeom>
              <a:avLst/>
              <a:gdLst/>
              <a:ahLst/>
              <a:cxnLst/>
              <a:rect l="l" t="t" r="r" b="b"/>
              <a:pathLst>
                <a:path w="10795" h="25400">
                  <a:moveTo>
                    <a:pt x="0" y="0"/>
                  </a:moveTo>
                  <a:lnTo>
                    <a:pt x="0" y="23317"/>
                  </a:lnTo>
                  <a:lnTo>
                    <a:pt x="10452" y="24955"/>
                  </a:lnTo>
                  <a:lnTo>
                    <a:pt x="10452" y="16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132070" y="1188104"/>
              <a:ext cx="10795" cy="25400"/>
            </a:xfrm>
            <a:custGeom>
              <a:avLst/>
              <a:gdLst/>
              <a:ahLst/>
              <a:cxnLst/>
              <a:rect l="l" t="t" r="r" b="b"/>
              <a:pathLst>
                <a:path w="10795" h="25400">
                  <a:moveTo>
                    <a:pt x="10452" y="24955"/>
                  </a:moveTo>
                  <a:lnTo>
                    <a:pt x="10452" y="1612"/>
                  </a:lnTo>
                  <a:lnTo>
                    <a:pt x="0" y="0"/>
                  </a:lnTo>
                  <a:lnTo>
                    <a:pt x="0" y="23317"/>
                  </a:lnTo>
                  <a:lnTo>
                    <a:pt x="10452" y="2495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131255" y="1188107"/>
              <a:ext cx="11430" cy="24130"/>
            </a:xfrm>
            <a:custGeom>
              <a:avLst/>
              <a:gdLst/>
              <a:ahLst/>
              <a:cxnLst/>
              <a:rect l="l" t="t" r="r" b="b"/>
              <a:pathLst>
                <a:path w="11429" h="24130">
                  <a:moveTo>
                    <a:pt x="0" y="0"/>
                  </a:moveTo>
                  <a:lnTo>
                    <a:pt x="0" y="23317"/>
                  </a:lnTo>
                </a:path>
                <a:path w="11429" h="24130">
                  <a:moveTo>
                    <a:pt x="11264" y="1612"/>
                  </a:moveTo>
                  <a:lnTo>
                    <a:pt x="11264" y="24130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140909" y="1315219"/>
              <a:ext cx="55880" cy="38735"/>
            </a:xfrm>
            <a:custGeom>
              <a:avLst/>
              <a:gdLst/>
              <a:ahLst/>
              <a:cxnLst/>
              <a:rect l="l" t="t" r="r" b="b"/>
              <a:pathLst>
                <a:path w="55879" h="38734">
                  <a:moveTo>
                    <a:pt x="52285" y="36995"/>
                  </a:moveTo>
                  <a:lnTo>
                    <a:pt x="52285" y="0"/>
                  </a:lnTo>
                  <a:lnTo>
                    <a:pt x="0" y="800"/>
                  </a:lnTo>
                  <a:lnTo>
                    <a:pt x="0" y="38608"/>
                  </a:lnTo>
                  <a:lnTo>
                    <a:pt x="52285" y="36995"/>
                  </a:lnTo>
                  <a:close/>
                </a:path>
                <a:path w="55879" h="38734">
                  <a:moveTo>
                    <a:pt x="52285" y="0"/>
                  </a:moveTo>
                  <a:lnTo>
                    <a:pt x="55499" y="0"/>
                  </a:lnTo>
                  <a:lnTo>
                    <a:pt x="55499" y="36995"/>
                  </a:lnTo>
                  <a:lnTo>
                    <a:pt x="52285" y="36995"/>
                  </a:lnTo>
                  <a:lnTo>
                    <a:pt x="52285" y="0"/>
                  </a:lnTo>
                  <a:close/>
                </a:path>
                <a:path w="55879" h="38734">
                  <a:moveTo>
                    <a:pt x="45046" y="30556"/>
                  </a:moveTo>
                  <a:lnTo>
                    <a:pt x="45046" y="6413"/>
                  </a:lnTo>
                  <a:lnTo>
                    <a:pt x="6438" y="8026"/>
                  </a:lnTo>
                  <a:lnTo>
                    <a:pt x="6438" y="31369"/>
                  </a:lnTo>
                  <a:lnTo>
                    <a:pt x="45046" y="3055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151386" y="1321634"/>
              <a:ext cx="34925" cy="26034"/>
            </a:xfrm>
            <a:custGeom>
              <a:avLst/>
              <a:gdLst/>
              <a:ahLst/>
              <a:cxnLst/>
              <a:rect l="l" t="t" r="r" b="b"/>
              <a:pathLst>
                <a:path w="34925" h="26034">
                  <a:moveTo>
                    <a:pt x="34569" y="0"/>
                  </a:moveTo>
                  <a:lnTo>
                    <a:pt x="0" y="1612"/>
                  </a:lnTo>
                  <a:lnTo>
                    <a:pt x="0" y="25742"/>
                  </a:lnTo>
                  <a:lnTo>
                    <a:pt x="34569" y="24142"/>
                  </a:lnTo>
                  <a:lnTo>
                    <a:pt x="345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151386" y="1321634"/>
              <a:ext cx="34925" cy="26034"/>
            </a:xfrm>
            <a:custGeom>
              <a:avLst/>
              <a:gdLst/>
              <a:ahLst/>
              <a:cxnLst/>
              <a:rect l="l" t="t" r="r" b="b"/>
              <a:pathLst>
                <a:path w="34925" h="26034">
                  <a:moveTo>
                    <a:pt x="34569" y="24142"/>
                  </a:moveTo>
                  <a:lnTo>
                    <a:pt x="34569" y="0"/>
                  </a:lnTo>
                  <a:lnTo>
                    <a:pt x="0" y="1612"/>
                  </a:lnTo>
                  <a:lnTo>
                    <a:pt x="0" y="25742"/>
                  </a:lnTo>
                  <a:lnTo>
                    <a:pt x="34569" y="2414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169878" y="1320837"/>
              <a:ext cx="16510" cy="26034"/>
            </a:xfrm>
            <a:custGeom>
              <a:avLst/>
              <a:gdLst/>
              <a:ahLst/>
              <a:cxnLst/>
              <a:rect l="l" t="t" r="r" b="b"/>
              <a:pathLst>
                <a:path w="16510" h="26034">
                  <a:moveTo>
                    <a:pt x="16078" y="0"/>
                  </a:moveTo>
                  <a:lnTo>
                    <a:pt x="8839" y="0"/>
                  </a:lnTo>
                  <a:lnTo>
                    <a:pt x="0" y="2413"/>
                  </a:lnTo>
                  <a:lnTo>
                    <a:pt x="0" y="25755"/>
                  </a:lnTo>
                  <a:lnTo>
                    <a:pt x="8839" y="23329"/>
                  </a:lnTo>
                  <a:lnTo>
                    <a:pt x="16078" y="23317"/>
                  </a:lnTo>
                  <a:lnTo>
                    <a:pt x="160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169877" y="1320841"/>
              <a:ext cx="8890" cy="26034"/>
            </a:xfrm>
            <a:custGeom>
              <a:avLst/>
              <a:gdLst/>
              <a:ahLst/>
              <a:cxnLst/>
              <a:rect l="l" t="t" r="r" b="b"/>
              <a:pathLst>
                <a:path w="8889" h="26034">
                  <a:moveTo>
                    <a:pt x="0" y="25742"/>
                  </a:moveTo>
                  <a:lnTo>
                    <a:pt x="0" y="2400"/>
                  </a:lnTo>
                  <a:lnTo>
                    <a:pt x="8839" y="0"/>
                  </a:lnTo>
                  <a:lnTo>
                    <a:pt x="8839" y="23317"/>
                  </a:lnTo>
                  <a:lnTo>
                    <a:pt x="0" y="2574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169877" y="1320836"/>
              <a:ext cx="8890" cy="26034"/>
            </a:xfrm>
            <a:custGeom>
              <a:avLst/>
              <a:gdLst/>
              <a:ahLst/>
              <a:cxnLst/>
              <a:rect l="l" t="t" r="r" b="b"/>
              <a:pathLst>
                <a:path w="8889" h="26034">
                  <a:moveTo>
                    <a:pt x="8839" y="0"/>
                  </a:moveTo>
                  <a:lnTo>
                    <a:pt x="8839" y="23317"/>
                  </a:lnTo>
                </a:path>
                <a:path w="8889" h="26034">
                  <a:moveTo>
                    <a:pt x="0" y="2413"/>
                  </a:moveTo>
                  <a:lnTo>
                    <a:pt x="0" y="25742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126443" y="1431055"/>
              <a:ext cx="45085" cy="25400"/>
            </a:xfrm>
            <a:custGeom>
              <a:avLst/>
              <a:gdLst/>
              <a:ahLst/>
              <a:cxnLst/>
              <a:rect l="l" t="t" r="r" b="b"/>
              <a:pathLst>
                <a:path w="45085" h="25400">
                  <a:moveTo>
                    <a:pt x="41821" y="24930"/>
                  </a:moveTo>
                  <a:lnTo>
                    <a:pt x="43434" y="24930"/>
                  </a:lnTo>
                  <a:lnTo>
                    <a:pt x="45046" y="23329"/>
                  </a:lnTo>
                  <a:lnTo>
                    <a:pt x="45046" y="21729"/>
                  </a:lnTo>
                  <a:lnTo>
                    <a:pt x="44234" y="3225"/>
                  </a:lnTo>
                  <a:lnTo>
                    <a:pt x="44234" y="1612"/>
                  </a:lnTo>
                  <a:lnTo>
                    <a:pt x="43434" y="0"/>
                  </a:lnTo>
                  <a:lnTo>
                    <a:pt x="41821" y="812"/>
                  </a:lnTo>
                  <a:lnTo>
                    <a:pt x="2400" y="812"/>
                  </a:lnTo>
                  <a:lnTo>
                    <a:pt x="800" y="812"/>
                  </a:lnTo>
                  <a:lnTo>
                    <a:pt x="0" y="1612"/>
                  </a:lnTo>
                  <a:lnTo>
                    <a:pt x="0" y="4025"/>
                  </a:lnTo>
                  <a:lnTo>
                    <a:pt x="0" y="21729"/>
                  </a:lnTo>
                  <a:lnTo>
                    <a:pt x="0" y="23329"/>
                  </a:lnTo>
                  <a:lnTo>
                    <a:pt x="1600" y="24930"/>
                  </a:lnTo>
                  <a:lnTo>
                    <a:pt x="2400" y="24930"/>
                  </a:lnTo>
                  <a:lnTo>
                    <a:pt x="41821" y="24930"/>
                  </a:lnTo>
                  <a:close/>
                </a:path>
                <a:path w="45085" h="25400">
                  <a:moveTo>
                    <a:pt x="40233" y="20929"/>
                  </a:moveTo>
                  <a:lnTo>
                    <a:pt x="40233" y="4813"/>
                  </a:lnTo>
                  <a:lnTo>
                    <a:pt x="4013" y="4813"/>
                  </a:lnTo>
                  <a:lnTo>
                    <a:pt x="4813" y="20929"/>
                  </a:lnTo>
                  <a:lnTo>
                    <a:pt x="40233" y="2092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140109" y="1439900"/>
              <a:ext cx="17780" cy="7620"/>
            </a:xfrm>
            <a:custGeom>
              <a:avLst/>
              <a:gdLst/>
              <a:ahLst/>
              <a:cxnLst/>
              <a:rect l="l" t="t" r="r" b="b"/>
              <a:pathLst>
                <a:path w="17779" h="7619">
                  <a:moveTo>
                    <a:pt x="17691" y="0"/>
                  </a:moveTo>
                  <a:lnTo>
                    <a:pt x="0" y="0"/>
                  </a:lnTo>
                  <a:lnTo>
                    <a:pt x="0" y="7226"/>
                  </a:lnTo>
                  <a:lnTo>
                    <a:pt x="17691" y="7226"/>
                  </a:lnTo>
                  <a:lnTo>
                    <a:pt x="1769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141061" y="144352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4572" y="0"/>
                  </a:lnTo>
                </a:path>
                <a:path w="10795">
                  <a:moveTo>
                    <a:pt x="5600" y="0"/>
                  </a:moveTo>
                  <a:lnTo>
                    <a:pt x="10172" y="0"/>
                  </a:lnTo>
                </a:path>
              </a:pathLst>
            </a:custGeom>
            <a:ln w="886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126443" y="1521165"/>
              <a:ext cx="44450" cy="24130"/>
            </a:xfrm>
            <a:custGeom>
              <a:avLst/>
              <a:gdLst/>
              <a:ahLst/>
              <a:cxnLst/>
              <a:rect l="l" t="t" r="r" b="b"/>
              <a:pathLst>
                <a:path w="44450" h="24130">
                  <a:moveTo>
                    <a:pt x="41821" y="24129"/>
                  </a:moveTo>
                  <a:lnTo>
                    <a:pt x="43434" y="24129"/>
                  </a:lnTo>
                  <a:lnTo>
                    <a:pt x="44234" y="22517"/>
                  </a:lnTo>
                  <a:lnTo>
                    <a:pt x="44234" y="20929"/>
                  </a:lnTo>
                  <a:lnTo>
                    <a:pt x="44234" y="3225"/>
                  </a:lnTo>
                  <a:lnTo>
                    <a:pt x="44234" y="1600"/>
                  </a:lnTo>
                  <a:lnTo>
                    <a:pt x="43434" y="0"/>
                  </a:lnTo>
                  <a:lnTo>
                    <a:pt x="41821" y="0"/>
                  </a:lnTo>
                  <a:lnTo>
                    <a:pt x="2400" y="0"/>
                  </a:lnTo>
                  <a:lnTo>
                    <a:pt x="800" y="0"/>
                  </a:lnTo>
                  <a:lnTo>
                    <a:pt x="0" y="1600"/>
                  </a:lnTo>
                  <a:lnTo>
                    <a:pt x="0" y="3225"/>
                  </a:lnTo>
                  <a:lnTo>
                    <a:pt x="0" y="20929"/>
                  </a:lnTo>
                  <a:lnTo>
                    <a:pt x="0" y="22517"/>
                  </a:lnTo>
                  <a:lnTo>
                    <a:pt x="800" y="24129"/>
                  </a:lnTo>
                  <a:lnTo>
                    <a:pt x="2400" y="24129"/>
                  </a:lnTo>
                  <a:lnTo>
                    <a:pt x="41821" y="24129"/>
                  </a:lnTo>
                  <a:close/>
                </a:path>
                <a:path w="44450" h="24130">
                  <a:moveTo>
                    <a:pt x="39420" y="4025"/>
                  </a:moveTo>
                  <a:lnTo>
                    <a:pt x="4013" y="4025"/>
                  </a:lnTo>
                  <a:lnTo>
                    <a:pt x="4013" y="20116"/>
                  </a:lnTo>
                  <a:lnTo>
                    <a:pt x="39420" y="20116"/>
                  </a:lnTo>
                  <a:lnTo>
                    <a:pt x="39420" y="402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140109" y="1530019"/>
              <a:ext cx="17780" cy="7620"/>
            </a:xfrm>
            <a:custGeom>
              <a:avLst/>
              <a:gdLst/>
              <a:ahLst/>
              <a:cxnLst/>
              <a:rect l="l" t="t" r="r" b="b"/>
              <a:pathLst>
                <a:path w="17779" h="7619">
                  <a:moveTo>
                    <a:pt x="17691" y="0"/>
                  </a:moveTo>
                  <a:lnTo>
                    <a:pt x="0" y="0"/>
                  </a:lnTo>
                  <a:lnTo>
                    <a:pt x="0" y="7226"/>
                  </a:lnTo>
                  <a:lnTo>
                    <a:pt x="17691" y="7226"/>
                  </a:lnTo>
                  <a:lnTo>
                    <a:pt x="1769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141061" y="153281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4572" y="0"/>
                  </a:lnTo>
                </a:path>
                <a:path w="10795">
                  <a:moveTo>
                    <a:pt x="5600" y="0"/>
                  </a:moveTo>
                  <a:lnTo>
                    <a:pt x="10172" y="0"/>
                  </a:lnTo>
                </a:path>
              </a:pathLst>
            </a:custGeom>
            <a:ln w="885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126443" y="1612060"/>
              <a:ext cx="45085" cy="24765"/>
            </a:xfrm>
            <a:custGeom>
              <a:avLst/>
              <a:gdLst/>
              <a:ahLst/>
              <a:cxnLst/>
              <a:rect l="l" t="t" r="r" b="b"/>
              <a:pathLst>
                <a:path w="45085" h="24764">
                  <a:moveTo>
                    <a:pt x="41821" y="24155"/>
                  </a:moveTo>
                  <a:lnTo>
                    <a:pt x="43434" y="24155"/>
                  </a:lnTo>
                  <a:lnTo>
                    <a:pt x="44234" y="22555"/>
                  </a:lnTo>
                  <a:lnTo>
                    <a:pt x="44234" y="20929"/>
                  </a:lnTo>
                  <a:lnTo>
                    <a:pt x="45046" y="3225"/>
                  </a:lnTo>
                  <a:lnTo>
                    <a:pt x="45046" y="1600"/>
                  </a:lnTo>
                  <a:lnTo>
                    <a:pt x="43434" y="0"/>
                  </a:lnTo>
                  <a:lnTo>
                    <a:pt x="41821" y="0"/>
                  </a:lnTo>
                  <a:lnTo>
                    <a:pt x="2400" y="0"/>
                  </a:lnTo>
                  <a:lnTo>
                    <a:pt x="1600" y="0"/>
                  </a:lnTo>
                  <a:lnTo>
                    <a:pt x="0" y="812"/>
                  </a:lnTo>
                  <a:lnTo>
                    <a:pt x="0" y="2413"/>
                  </a:lnTo>
                  <a:lnTo>
                    <a:pt x="0" y="20929"/>
                  </a:lnTo>
                  <a:lnTo>
                    <a:pt x="0" y="22555"/>
                  </a:lnTo>
                  <a:lnTo>
                    <a:pt x="800" y="23342"/>
                  </a:lnTo>
                  <a:lnTo>
                    <a:pt x="2400" y="23342"/>
                  </a:lnTo>
                  <a:lnTo>
                    <a:pt x="41821" y="24155"/>
                  </a:lnTo>
                  <a:close/>
                </a:path>
                <a:path w="45085" h="24764">
                  <a:moveTo>
                    <a:pt x="40233" y="20129"/>
                  </a:moveTo>
                  <a:lnTo>
                    <a:pt x="40233" y="4038"/>
                  </a:lnTo>
                  <a:lnTo>
                    <a:pt x="4813" y="4038"/>
                  </a:lnTo>
                  <a:lnTo>
                    <a:pt x="4013" y="19304"/>
                  </a:lnTo>
                  <a:lnTo>
                    <a:pt x="40233" y="2012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140109" y="1620103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5">
                  <a:moveTo>
                    <a:pt x="0" y="0"/>
                  </a:moveTo>
                  <a:lnTo>
                    <a:pt x="0" y="7264"/>
                  </a:lnTo>
                  <a:lnTo>
                    <a:pt x="17691" y="8051"/>
                  </a:lnTo>
                  <a:lnTo>
                    <a:pt x="17691" y="8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141061" y="1623724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4572" y="0"/>
                  </a:lnTo>
                </a:path>
                <a:path w="10795">
                  <a:moveTo>
                    <a:pt x="5600" y="0"/>
                  </a:moveTo>
                  <a:lnTo>
                    <a:pt x="10172" y="0"/>
                  </a:lnTo>
                </a:path>
              </a:pathLst>
            </a:custGeom>
            <a:ln w="885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262397" y="1431061"/>
              <a:ext cx="44450" cy="24130"/>
            </a:xfrm>
            <a:custGeom>
              <a:avLst/>
              <a:gdLst/>
              <a:ahLst/>
              <a:cxnLst/>
              <a:rect l="l" t="t" r="r" b="b"/>
              <a:pathLst>
                <a:path w="44450" h="24130">
                  <a:moveTo>
                    <a:pt x="2412" y="24129"/>
                  </a:moveTo>
                  <a:lnTo>
                    <a:pt x="812" y="24129"/>
                  </a:lnTo>
                  <a:lnTo>
                    <a:pt x="0" y="22517"/>
                  </a:lnTo>
                  <a:lnTo>
                    <a:pt x="0" y="20916"/>
                  </a:lnTo>
                  <a:lnTo>
                    <a:pt x="0" y="2400"/>
                  </a:lnTo>
                  <a:lnTo>
                    <a:pt x="0" y="800"/>
                  </a:lnTo>
                  <a:lnTo>
                    <a:pt x="812" y="0"/>
                  </a:lnTo>
                  <a:lnTo>
                    <a:pt x="2412" y="0"/>
                  </a:lnTo>
                  <a:lnTo>
                    <a:pt x="41008" y="0"/>
                  </a:lnTo>
                  <a:lnTo>
                    <a:pt x="42621" y="0"/>
                  </a:lnTo>
                  <a:lnTo>
                    <a:pt x="44246" y="1612"/>
                  </a:lnTo>
                  <a:lnTo>
                    <a:pt x="44246" y="3225"/>
                  </a:lnTo>
                  <a:lnTo>
                    <a:pt x="44246" y="20916"/>
                  </a:lnTo>
                  <a:lnTo>
                    <a:pt x="44246" y="22517"/>
                  </a:lnTo>
                  <a:lnTo>
                    <a:pt x="42621" y="24129"/>
                  </a:lnTo>
                  <a:lnTo>
                    <a:pt x="41008" y="24129"/>
                  </a:lnTo>
                  <a:lnTo>
                    <a:pt x="2412" y="24129"/>
                  </a:lnTo>
                  <a:close/>
                </a:path>
                <a:path w="44450" h="24130">
                  <a:moveTo>
                    <a:pt x="4013" y="4013"/>
                  </a:moveTo>
                  <a:lnTo>
                    <a:pt x="39420" y="4013"/>
                  </a:lnTo>
                  <a:lnTo>
                    <a:pt x="39420" y="20104"/>
                  </a:lnTo>
                  <a:lnTo>
                    <a:pt x="4013" y="20104"/>
                  </a:lnTo>
                  <a:lnTo>
                    <a:pt x="4013" y="401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275249" y="1439087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5">
                  <a:moveTo>
                    <a:pt x="17716" y="0"/>
                  </a:moveTo>
                  <a:lnTo>
                    <a:pt x="0" y="0"/>
                  </a:lnTo>
                  <a:lnTo>
                    <a:pt x="0" y="8039"/>
                  </a:lnTo>
                  <a:lnTo>
                    <a:pt x="17716" y="8039"/>
                  </a:lnTo>
                  <a:lnTo>
                    <a:pt x="177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281828" y="144271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5626" y="0"/>
                  </a:moveTo>
                  <a:lnTo>
                    <a:pt x="10198" y="0"/>
                  </a:lnTo>
                </a:path>
                <a:path w="10795">
                  <a:moveTo>
                    <a:pt x="0" y="0"/>
                  </a:moveTo>
                  <a:lnTo>
                    <a:pt x="4572" y="0"/>
                  </a:lnTo>
                </a:path>
              </a:pathLst>
            </a:custGeom>
            <a:ln w="882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262397" y="1521165"/>
              <a:ext cx="44450" cy="25400"/>
            </a:xfrm>
            <a:custGeom>
              <a:avLst/>
              <a:gdLst/>
              <a:ahLst/>
              <a:cxnLst/>
              <a:rect l="l" t="t" r="r" b="b"/>
              <a:pathLst>
                <a:path w="44450" h="25400">
                  <a:moveTo>
                    <a:pt x="2412" y="24129"/>
                  </a:moveTo>
                  <a:lnTo>
                    <a:pt x="812" y="24129"/>
                  </a:lnTo>
                  <a:lnTo>
                    <a:pt x="0" y="22517"/>
                  </a:lnTo>
                  <a:lnTo>
                    <a:pt x="0" y="20929"/>
                  </a:lnTo>
                  <a:lnTo>
                    <a:pt x="0" y="3225"/>
                  </a:lnTo>
                  <a:lnTo>
                    <a:pt x="0" y="1600"/>
                  </a:lnTo>
                  <a:lnTo>
                    <a:pt x="812" y="0"/>
                  </a:lnTo>
                  <a:lnTo>
                    <a:pt x="2412" y="0"/>
                  </a:lnTo>
                  <a:lnTo>
                    <a:pt x="41008" y="800"/>
                  </a:lnTo>
                  <a:lnTo>
                    <a:pt x="42621" y="800"/>
                  </a:lnTo>
                  <a:lnTo>
                    <a:pt x="44246" y="2400"/>
                  </a:lnTo>
                  <a:lnTo>
                    <a:pt x="44246" y="4025"/>
                  </a:lnTo>
                  <a:lnTo>
                    <a:pt x="44246" y="21704"/>
                  </a:lnTo>
                  <a:lnTo>
                    <a:pt x="44246" y="23342"/>
                  </a:lnTo>
                  <a:lnTo>
                    <a:pt x="42621" y="24930"/>
                  </a:lnTo>
                  <a:lnTo>
                    <a:pt x="41008" y="24930"/>
                  </a:lnTo>
                  <a:lnTo>
                    <a:pt x="2412" y="24129"/>
                  </a:lnTo>
                  <a:close/>
                </a:path>
                <a:path w="44450" h="25400">
                  <a:moveTo>
                    <a:pt x="4013" y="20116"/>
                  </a:moveTo>
                  <a:lnTo>
                    <a:pt x="4013" y="4025"/>
                  </a:lnTo>
                  <a:lnTo>
                    <a:pt x="39420" y="4813"/>
                  </a:lnTo>
                  <a:lnTo>
                    <a:pt x="39420" y="20116"/>
                  </a:lnTo>
                  <a:lnTo>
                    <a:pt x="4013" y="201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275249" y="1530019"/>
              <a:ext cx="17780" cy="7620"/>
            </a:xfrm>
            <a:custGeom>
              <a:avLst/>
              <a:gdLst/>
              <a:ahLst/>
              <a:cxnLst/>
              <a:rect l="l" t="t" r="r" b="b"/>
              <a:pathLst>
                <a:path w="17779" h="7619">
                  <a:moveTo>
                    <a:pt x="17716" y="0"/>
                  </a:moveTo>
                  <a:lnTo>
                    <a:pt x="0" y="0"/>
                  </a:lnTo>
                  <a:lnTo>
                    <a:pt x="0" y="7226"/>
                  </a:lnTo>
                  <a:lnTo>
                    <a:pt x="17716" y="7226"/>
                  </a:lnTo>
                  <a:lnTo>
                    <a:pt x="177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281828" y="153362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5626" y="0"/>
                  </a:moveTo>
                  <a:lnTo>
                    <a:pt x="10198" y="0"/>
                  </a:lnTo>
                </a:path>
                <a:path w="10795">
                  <a:moveTo>
                    <a:pt x="0" y="0"/>
                  </a:moveTo>
                  <a:lnTo>
                    <a:pt x="4572" y="0"/>
                  </a:lnTo>
                </a:path>
              </a:pathLst>
            </a:custGeom>
            <a:ln w="885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262397" y="1612874"/>
              <a:ext cx="44450" cy="25400"/>
            </a:xfrm>
            <a:custGeom>
              <a:avLst/>
              <a:gdLst/>
              <a:ahLst/>
              <a:cxnLst/>
              <a:rect l="l" t="t" r="r" b="b"/>
              <a:pathLst>
                <a:path w="44450" h="25400">
                  <a:moveTo>
                    <a:pt x="2412" y="24917"/>
                  </a:moveTo>
                  <a:lnTo>
                    <a:pt x="812" y="24917"/>
                  </a:lnTo>
                  <a:lnTo>
                    <a:pt x="0" y="22529"/>
                  </a:lnTo>
                  <a:lnTo>
                    <a:pt x="0" y="20942"/>
                  </a:lnTo>
                  <a:lnTo>
                    <a:pt x="0" y="3225"/>
                  </a:lnTo>
                  <a:lnTo>
                    <a:pt x="0" y="1600"/>
                  </a:lnTo>
                  <a:lnTo>
                    <a:pt x="812" y="0"/>
                  </a:lnTo>
                  <a:lnTo>
                    <a:pt x="2412" y="0"/>
                  </a:lnTo>
                  <a:lnTo>
                    <a:pt x="41008" y="787"/>
                  </a:lnTo>
                  <a:lnTo>
                    <a:pt x="42621" y="787"/>
                  </a:lnTo>
                  <a:lnTo>
                    <a:pt x="44246" y="2400"/>
                  </a:lnTo>
                  <a:lnTo>
                    <a:pt x="44246" y="4025"/>
                  </a:lnTo>
                  <a:lnTo>
                    <a:pt x="44246" y="22529"/>
                  </a:lnTo>
                  <a:lnTo>
                    <a:pt x="44246" y="24129"/>
                  </a:lnTo>
                  <a:lnTo>
                    <a:pt x="42621" y="24917"/>
                  </a:lnTo>
                  <a:lnTo>
                    <a:pt x="41008" y="24917"/>
                  </a:lnTo>
                  <a:lnTo>
                    <a:pt x="2412" y="24917"/>
                  </a:lnTo>
                  <a:close/>
                </a:path>
                <a:path w="44450" h="25400">
                  <a:moveTo>
                    <a:pt x="4013" y="20116"/>
                  </a:moveTo>
                  <a:lnTo>
                    <a:pt x="4013" y="4025"/>
                  </a:lnTo>
                  <a:lnTo>
                    <a:pt x="39420" y="4825"/>
                  </a:lnTo>
                  <a:lnTo>
                    <a:pt x="39420" y="20942"/>
                  </a:lnTo>
                  <a:lnTo>
                    <a:pt x="4013" y="201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275249" y="1621708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5">
                  <a:moveTo>
                    <a:pt x="0" y="0"/>
                  </a:moveTo>
                  <a:lnTo>
                    <a:pt x="0" y="7251"/>
                  </a:lnTo>
                  <a:lnTo>
                    <a:pt x="17716" y="8051"/>
                  </a:lnTo>
                  <a:lnTo>
                    <a:pt x="17716" y="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281828" y="162533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5626" y="0"/>
                  </a:moveTo>
                  <a:lnTo>
                    <a:pt x="10198" y="0"/>
                  </a:lnTo>
                </a:path>
                <a:path w="10795">
                  <a:moveTo>
                    <a:pt x="0" y="0"/>
                  </a:moveTo>
                  <a:lnTo>
                    <a:pt x="4572" y="0"/>
                  </a:lnTo>
                </a:path>
              </a:pathLst>
            </a:custGeom>
            <a:ln w="885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141733" y="1689280"/>
              <a:ext cx="32384" cy="13970"/>
            </a:xfrm>
            <a:custGeom>
              <a:avLst/>
              <a:gdLst/>
              <a:ahLst/>
              <a:cxnLst/>
              <a:rect l="l" t="t" r="r" b="b"/>
              <a:pathLst>
                <a:path w="32385" h="13969">
                  <a:moveTo>
                    <a:pt x="32156" y="0"/>
                  </a:moveTo>
                  <a:lnTo>
                    <a:pt x="0" y="0"/>
                  </a:lnTo>
                  <a:lnTo>
                    <a:pt x="0" y="12890"/>
                  </a:lnTo>
                  <a:lnTo>
                    <a:pt x="32156" y="13677"/>
                  </a:lnTo>
                  <a:lnTo>
                    <a:pt x="3215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148160" y="1687697"/>
              <a:ext cx="10160" cy="15875"/>
            </a:xfrm>
            <a:custGeom>
              <a:avLst/>
              <a:gdLst/>
              <a:ahLst/>
              <a:cxnLst/>
              <a:rect l="l" t="t" r="r" b="b"/>
              <a:pathLst>
                <a:path w="10160" h="15875">
                  <a:moveTo>
                    <a:pt x="0" y="0"/>
                  </a:moveTo>
                  <a:lnTo>
                    <a:pt x="0" y="15265"/>
                  </a:lnTo>
                </a:path>
                <a:path w="10160" h="15875">
                  <a:moveTo>
                    <a:pt x="9639" y="0"/>
                  </a:moveTo>
                  <a:lnTo>
                    <a:pt x="9639" y="15265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141733" y="1746411"/>
              <a:ext cx="32384" cy="14604"/>
            </a:xfrm>
            <a:custGeom>
              <a:avLst/>
              <a:gdLst/>
              <a:ahLst/>
              <a:cxnLst/>
              <a:rect l="l" t="t" r="r" b="b"/>
              <a:pathLst>
                <a:path w="32385" h="14605">
                  <a:moveTo>
                    <a:pt x="0" y="0"/>
                  </a:moveTo>
                  <a:lnTo>
                    <a:pt x="0" y="12877"/>
                  </a:lnTo>
                  <a:lnTo>
                    <a:pt x="32156" y="14490"/>
                  </a:lnTo>
                  <a:lnTo>
                    <a:pt x="32156" y="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148160" y="1744830"/>
              <a:ext cx="10160" cy="15875"/>
            </a:xfrm>
            <a:custGeom>
              <a:avLst/>
              <a:gdLst/>
              <a:ahLst/>
              <a:cxnLst/>
              <a:rect l="l" t="t" r="r" b="b"/>
              <a:pathLst>
                <a:path w="10160" h="15875">
                  <a:moveTo>
                    <a:pt x="0" y="0"/>
                  </a:moveTo>
                  <a:lnTo>
                    <a:pt x="0" y="15278"/>
                  </a:lnTo>
                </a:path>
                <a:path w="10160" h="15875">
                  <a:moveTo>
                    <a:pt x="9639" y="0"/>
                  </a:moveTo>
                  <a:lnTo>
                    <a:pt x="9639" y="15278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141733" y="1805945"/>
              <a:ext cx="32384" cy="13970"/>
            </a:xfrm>
            <a:custGeom>
              <a:avLst/>
              <a:gdLst/>
              <a:ahLst/>
              <a:cxnLst/>
              <a:rect l="l" t="t" r="r" b="b"/>
              <a:pathLst>
                <a:path w="32385" h="13969">
                  <a:moveTo>
                    <a:pt x="0" y="0"/>
                  </a:moveTo>
                  <a:lnTo>
                    <a:pt x="0" y="12877"/>
                  </a:lnTo>
                  <a:lnTo>
                    <a:pt x="32156" y="13690"/>
                  </a:lnTo>
                  <a:lnTo>
                    <a:pt x="32156" y="15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148160" y="1804336"/>
              <a:ext cx="10160" cy="15875"/>
            </a:xfrm>
            <a:custGeom>
              <a:avLst/>
              <a:gdLst/>
              <a:ahLst/>
              <a:cxnLst/>
              <a:rect l="l" t="t" r="r" b="b"/>
              <a:pathLst>
                <a:path w="10160" h="15875">
                  <a:moveTo>
                    <a:pt x="0" y="0"/>
                  </a:moveTo>
                  <a:lnTo>
                    <a:pt x="0" y="15303"/>
                  </a:lnTo>
                </a:path>
                <a:path w="10160" h="15875">
                  <a:moveTo>
                    <a:pt x="9639" y="787"/>
                  </a:moveTo>
                  <a:lnTo>
                    <a:pt x="9639" y="15303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259971" y="1691703"/>
              <a:ext cx="31750" cy="13335"/>
            </a:xfrm>
            <a:custGeom>
              <a:avLst/>
              <a:gdLst/>
              <a:ahLst/>
              <a:cxnLst/>
              <a:rect l="l" t="t" r="r" b="b"/>
              <a:pathLst>
                <a:path w="31750" h="13335">
                  <a:moveTo>
                    <a:pt x="31381" y="0"/>
                  </a:moveTo>
                  <a:lnTo>
                    <a:pt x="0" y="0"/>
                  </a:lnTo>
                  <a:lnTo>
                    <a:pt x="0" y="12890"/>
                  </a:lnTo>
                  <a:lnTo>
                    <a:pt x="31381" y="12890"/>
                  </a:lnTo>
                  <a:lnTo>
                    <a:pt x="313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284927" y="1690103"/>
              <a:ext cx="1270" cy="15875"/>
            </a:xfrm>
            <a:custGeom>
              <a:avLst/>
              <a:gdLst/>
              <a:ahLst/>
              <a:cxnLst/>
              <a:rect l="l" t="t" r="r" b="b"/>
              <a:pathLst>
                <a:path w="1270" h="15875">
                  <a:moveTo>
                    <a:pt x="400" y="-2285"/>
                  </a:moveTo>
                  <a:lnTo>
                    <a:pt x="400" y="17551"/>
                  </a:lnTo>
                </a:path>
              </a:pathLst>
            </a:custGeom>
            <a:ln w="53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276075" y="1690103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265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259971" y="1749613"/>
              <a:ext cx="31750" cy="13970"/>
            </a:xfrm>
            <a:custGeom>
              <a:avLst/>
              <a:gdLst/>
              <a:ahLst/>
              <a:cxnLst/>
              <a:rect l="l" t="t" r="r" b="b"/>
              <a:pathLst>
                <a:path w="31750" h="13969">
                  <a:moveTo>
                    <a:pt x="0" y="0"/>
                  </a:moveTo>
                  <a:lnTo>
                    <a:pt x="0" y="12903"/>
                  </a:lnTo>
                  <a:lnTo>
                    <a:pt x="31381" y="13690"/>
                  </a:lnTo>
                  <a:lnTo>
                    <a:pt x="31381" y="8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284927" y="1748823"/>
              <a:ext cx="1270" cy="15875"/>
            </a:xfrm>
            <a:custGeom>
              <a:avLst/>
              <a:gdLst/>
              <a:ahLst/>
              <a:cxnLst/>
              <a:rect l="l" t="t" r="r" b="b"/>
              <a:pathLst>
                <a:path w="1270" h="15875">
                  <a:moveTo>
                    <a:pt x="400" y="-2285"/>
                  </a:moveTo>
                  <a:lnTo>
                    <a:pt x="400" y="17564"/>
                  </a:lnTo>
                </a:path>
              </a:pathLst>
            </a:custGeom>
            <a:ln w="53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276075" y="1748061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252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259971" y="1809972"/>
              <a:ext cx="31750" cy="13970"/>
            </a:xfrm>
            <a:custGeom>
              <a:avLst/>
              <a:gdLst/>
              <a:ahLst/>
              <a:cxnLst/>
              <a:rect l="l" t="t" r="r" b="b"/>
              <a:pathLst>
                <a:path w="31750" h="13969">
                  <a:moveTo>
                    <a:pt x="0" y="0"/>
                  </a:moveTo>
                  <a:lnTo>
                    <a:pt x="0" y="12865"/>
                  </a:lnTo>
                  <a:lnTo>
                    <a:pt x="31381" y="13690"/>
                  </a:lnTo>
                  <a:lnTo>
                    <a:pt x="31381" y="8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284927" y="1809173"/>
              <a:ext cx="1270" cy="15875"/>
            </a:xfrm>
            <a:custGeom>
              <a:avLst/>
              <a:gdLst/>
              <a:ahLst/>
              <a:cxnLst/>
              <a:rect l="l" t="t" r="r" b="b"/>
              <a:pathLst>
                <a:path w="1270" h="15875">
                  <a:moveTo>
                    <a:pt x="400" y="-2285"/>
                  </a:moveTo>
                  <a:lnTo>
                    <a:pt x="400" y="17564"/>
                  </a:lnTo>
                </a:path>
              </a:pathLst>
            </a:custGeom>
            <a:ln w="53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276075" y="1809173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5">
                  <a:moveTo>
                    <a:pt x="0" y="0"/>
                  </a:moveTo>
                  <a:lnTo>
                    <a:pt x="0" y="14490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544057" y="1739472"/>
              <a:ext cx="116839" cy="0"/>
            </a:xfrm>
            <a:custGeom>
              <a:avLst/>
              <a:gdLst/>
              <a:ahLst/>
              <a:cxnLst/>
              <a:rect l="l" t="t" r="r" b="b"/>
              <a:pathLst>
                <a:path w="116839">
                  <a:moveTo>
                    <a:pt x="0" y="0"/>
                  </a:moveTo>
                  <a:lnTo>
                    <a:pt x="116586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7" name="object 107"/>
          <p:cNvSpPr/>
          <p:nvPr/>
        </p:nvSpPr>
        <p:spPr>
          <a:xfrm>
            <a:off x="8097432" y="6933873"/>
            <a:ext cx="53340" cy="53340"/>
          </a:xfrm>
          <a:custGeom>
            <a:avLst/>
            <a:gdLst/>
            <a:ahLst/>
            <a:cxnLst/>
            <a:rect l="l" t="t" r="r" b="b"/>
            <a:pathLst>
              <a:path w="53339" h="53340">
                <a:moveTo>
                  <a:pt x="53238" y="26631"/>
                </a:moveTo>
                <a:lnTo>
                  <a:pt x="51147" y="36995"/>
                </a:lnTo>
                <a:lnTo>
                  <a:pt x="45443" y="45456"/>
                </a:lnTo>
                <a:lnTo>
                  <a:pt x="36982" y="51159"/>
                </a:lnTo>
                <a:lnTo>
                  <a:pt x="26619" y="53251"/>
                </a:lnTo>
                <a:lnTo>
                  <a:pt x="16255" y="51159"/>
                </a:lnTo>
                <a:lnTo>
                  <a:pt x="7794" y="45456"/>
                </a:lnTo>
                <a:lnTo>
                  <a:pt x="2091" y="36995"/>
                </a:lnTo>
                <a:lnTo>
                  <a:pt x="0" y="26631"/>
                </a:lnTo>
                <a:lnTo>
                  <a:pt x="2091" y="16255"/>
                </a:lnTo>
                <a:lnTo>
                  <a:pt x="7794" y="7791"/>
                </a:lnTo>
                <a:lnTo>
                  <a:pt x="16255" y="2089"/>
                </a:lnTo>
                <a:lnTo>
                  <a:pt x="26619" y="0"/>
                </a:lnTo>
                <a:lnTo>
                  <a:pt x="36982" y="2089"/>
                </a:lnTo>
                <a:lnTo>
                  <a:pt x="45443" y="7791"/>
                </a:lnTo>
                <a:lnTo>
                  <a:pt x="51147" y="16255"/>
                </a:lnTo>
                <a:lnTo>
                  <a:pt x="53238" y="26631"/>
                </a:lnTo>
                <a:close/>
              </a:path>
              <a:path w="53339" h="53340">
                <a:moveTo>
                  <a:pt x="38709" y="26631"/>
                </a:moveTo>
                <a:lnTo>
                  <a:pt x="38709" y="33324"/>
                </a:lnTo>
                <a:lnTo>
                  <a:pt x="33299" y="38722"/>
                </a:lnTo>
                <a:lnTo>
                  <a:pt x="26619" y="38722"/>
                </a:lnTo>
                <a:lnTo>
                  <a:pt x="19939" y="38722"/>
                </a:lnTo>
                <a:lnTo>
                  <a:pt x="14516" y="33324"/>
                </a:lnTo>
                <a:lnTo>
                  <a:pt x="14516" y="26631"/>
                </a:lnTo>
                <a:lnTo>
                  <a:pt x="14516" y="19926"/>
                </a:lnTo>
                <a:lnTo>
                  <a:pt x="19939" y="14528"/>
                </a:lnTo>
                <a:lnTo>
                  <a:pt x="26619" y="14528"/>
                </a:lnTo>
                <a:lnTo>
                  <a:pt x="33299" y="14528"/>
                </a:lnTo>
                <a:lnTo>
                  <a:pt x="38709" y="19926"/>
                </a:lnTo>
                <a:lnTo>
                  <a:pt x="38709" y="2663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8" name="object 108"/>
          <p:cNvGrpSpPr/>
          <p:nvPr/>
        </p:nvGrpSpPr>
        <p:grpSpPr>
          <a:xfrm>
            <a:off x="8066350" y="5923645"/>
            <a:ext cx="953135" cy="1654810"/>
            <a:chOff x="3011749" y="5923645"/>
            <a:chExt cx="953135" cy="1654810"/>
          </a:xfrm>
        </p:grpSpPr>
        <p:sp>
          <p:nvSpPr>
            <p:cNvPr id="109" name="object 109"/>
            <p:cNvSpPr/>
            <p:nvPr/>
          </p:nvSpPr>
          <p:spPr>
            <a:xfrm>
              <a:off x="3014035" y="5931065"/>
              <a:ext cx="0" cy="638810"/>
            </a:xfrm>
            <a:custGeom>
              <a:avLst/>
              <a:gdLst/>
              <a:ahLst/>
              <a:cxnLst/>
              <a:rect l="l" t="t" r="r" b="b"/>
              <a:pathLst>
                <a:path h="638809">
                  <a:moveTo>
                    <a:pt x="0" y="0"/>
                  </a:moveTo>
                  <a:lnTo>
                    <a:pt x="0" y="63842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024304" y="5925933"/>
              <a:ext cx="938530" cy="1650364"/>
            </a:xfrm>
            <a:custGeom>
              <a:avLst/>
              <a:gdLst/>
              <a:ahLst/>
              <a:cxnLst/>
              <a:rect l="l" t="t" r="r" b="b"/>
              <a:pathLst>
                <a:path w="938529" h="1650365">
                  <a:moveTo>
                    <a:pt x="749681" y="0"/>
                  </a:moveTo>
                  <a:lnTo>
                    <a:pt x="0" y="0"/>
                  </a:lnTo>
                  <a:lnTo>
                    <a:pt x="0" y="1649971"/>
                  </a:lnTo>
                  <a:lnTo>
                    <a:pt x="749681" y="1649971"/>
                  </a:lnTo>
                  <a:lnTo>
                    <a:pt x="749681" y="1532496"/>
                  </a:lnTo>
                  <a:lnTo>
                    <a:pt x="937958" y="1592910"/>
                  </a:lnTo>
                  <a:lnTo>
                    <a:pt x="937958" y="50203"/>
                  </a:lnTo>
                  <a:lnTo>
                    <a:pt x="749681" y="116243"/>
                  </a:lnTo>
                  <a:lnTo>
                    <a:pt x="749681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024314" y="5925925"/>
              <a:ext cx="749935" cy="1650364"/>
            </a:xfrm>
            <a:custGeom>
              <a:avLst/>
              <a:gdLst/>
              <a:ahLst/>
              <a:cxnLst/>
              <a:rect l="l" t="t" r="r" b="b"/>
              <a:pathLst>
                <a:path w="749935" h="1650365">
                  <a:moveTo>
                    <a:pt x="749668" y="1533588"/>
                  </a:moveTo>
                  <a:lnTo>
                    <a:pt x="749668" y="1649984"/>
                  </a:lnTo>
                  <a:lnTo>
                    <a:pt x="0" y="1649984"/>
                  </a:lnTo>
                  <a:lnTo>
                    <a:pt x="0" y="0"/>
                  </a:lnTo>
                  <a:lnTo>
                    <a:pt x="749668" y="0"/>
                  </a:lnTo>
                  <a:lnTo>
                    <a:pt x="749668" y="11639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46609" y="6614906"/>
              <a:ext cx="167436" cy="244640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3641624" y="6712118"/>
              <a:ext cx="74295" cy="74295"/>
            </a:xfrm>
            <a:custGeom>
              <a:avLst/>
              <a:gdLst/>
              <a:ahLst/>
              <a:cxnLst/>
              <a:rect l="l" t="t" r="r" b="b"/>
              <a:pathLst>
                <a:path w="74295" h="74295">
                  <a:moveTo>
                    <a:pt x="74180" y="74193"/>
                  </a:moveTo>
                  <a:lnTo>
                    <a:pt x="0" y="74193"/>
                  </a:lnTo>
                  <a:lnTo>
                    <a:pt x="0" y="0"/>
                  </a:lnTo>
                  <a:lnTo>
                    <a:pt x="74180" y="0"/>
                  </a:lnTo>
                  <a:lnTo>
                    <a:pt x="74180" y="74193"/>
                  </a:lnTo>
                  <a:close/>
                </a:path>
                <a:path w="74295" h="74295">
                  <a:moveTo>
                    <a:pt x="53632" y="0"/>
                  </a:moveTo>
                  <a:lnTo>
                    <a:pt x="53632" y="74193"/>
                  </a:lnTo>
                </a:path>
                <a:path w="74295" h="74295">
                  <a:moveTo>
                    <a:pt x="43370" y="0"/>
                  </a:moveTo>
                  <a:lnTo>
                    <a:pt x="43370" y="741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632771" y="6689801"/>
              <a:ext cx="14604" cy="118110"/>
            </a:xfrm>
            <a:custGeom>
              <a:avLst/>
              <a:gdLst/>
              <a:ahLst/>
              <a:cxnLst/>
              <a:rect l="l" t="t" r="r" b="b"/>
              <a:pathLst>
                <a:path w="14604" h="118109">
                  <a:moveTo>
                    <a:pt x="14554" y="0"/>
                  </a:moveTo>
                  <a:lnTo>
                    <a:pt x="0" y="0"/>
                  </a:lnTo>
                  <a:lnTo>
                    <a:pt x="0" y="96520"/>
                  </a:lnTo>
                  <a:lnTo>
                    <a:pt x="0" y="118110"/>
                  </a:lnTo>
                  <a:lnTo>
                    <a:pt x="14554" y="118110"/>
                  </a:lnTo>
                  <a:lnTo>
                    <a:pt x="14554" y="96520"/>
                  </a:lnTo>
                  <a:lnTo>
                    <a:pt x="1455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632775" y="6689297"/>
              <a:ext cx="14604" cy="118110"/>
            </a:xfrm>
            <a:custGeom>
              <a:avLst/>
              <a:gdLst/>
              <a:ahLst/>
              <a:cxnLst/>
              <a:rect l="l" t="t" r="r" b="b"/>
              <a:pathLst>
                <a:path w="14604" h="118109">
                  <a:moveTo>
                    <a:pt x="14554" y="97015"/>
                  </a:moveTo>
                  <a:lnTo>
                    <a:pt x="14554" y="118109"/>
                  </a:lnTo>
                  <a:lnTo>
                    <a:pt x="0" y="118109"/>
                  </a:lnTo>
                  <a:lnTo>
                    <a:pt x="0" y="0"/>
                  </a:lnTo>
                  <a:lnTo>
                    <a:pt x="14554" y="0"/>
                  </a:lnTo>
                  <a:lnTo>
                    <a:pt x="14554" y="2282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6" name="object 1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28787" y="6147870"/>
              <a:ext cx="82435" cy="122669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28787" y="7228456"/>
              <a:ext cx="82435" cy="122656"/>
            </a:xfrm>
            <a:prstGeom prst="rect">
              <a:avLst/>
            </a:prstGeom>
          </p:spPr>
        </p:pic>
        <p:sp>
          <p:nvSpPr>
            <p:cNvPr id="118" name="object 118"/>
            <p:cNvSpPr/>
            <p:nvPr/>
          </p:nvSpPr>
          <p:spPr>
            <a:xfrm>
              <a:off x="3146079" y="5976141"/>
              <a:ext cx="816610" cy="1543050"/>
            </a:xfrm>
            <a:custGeom>
              <a:avLst/>
              <a:gdLst/>
              <a:ahLst/>
              <a:cxnLst/>
              <a:rect l="l" t="t" r="r" b="b"/>
              <a:pathLst>
                <a:path w="816610" h="1543050">
                  <a:moveTo>
                    <a:pt x="556018" y="267284"/>
                  </a:moveTo>
                  <a:lnTo>
                    <a:pt x="556018" y="735977"/>
                  </a:lnTo>
                </a:path>
                <a:path w="816610" h="1543050">
                  <a:moveTo>
                    <a:pt x="556018" y="1357287"/>
                  </a:moveTo>
                  <a:lnTo>
                    <a:pt x="556018" y="1459230"/>
                  </a:lnTo>
                  <a:lnTo>
                    <a:pt x="816178" y="1542707"/>
                  </a:lnTo>
                  <a:lnTo>
                    <a:pt x="816178" y="0"/>
                  </a:lnTo>
                  <a:lnTo>
                    <a:pt x="556018" y="91249"/>
                  </a:lnTo>
                  <a:lnTo>
                    <a:pt x="556018" y="189407"/>
                  </a:lnTo>
                </a:path>
                <a:path w="816610" h="1543050">
                  <a:moveTo>
                    <a:pt x="556018" y="810171"/>
                  </a:moveTo>
                  <a:lnTo>
                    <a:pt x="556018" y="1279423"/>
                  </a:lnTo>
                </a:path>
                <a:path w="816610" h="1543050">
                  <a:moveTo>
                    <a:pt x="500113" y="1372692"/>
                  </a:moveTo>
                  <a:lnTo>
                    <a:pt x="500113" y="1444066"/>
                  </a:lnTo>
                  <a:lnTo>
                    <a:pt x="498459" y="1452269"/>
                  </a:lnTo>
                  <a:lnTo>
                    <a:pt x="493947" y="1458961"/>
                  </a:lnTo>
                  <a:lnTo>
                    <a:pt x="487254" y="1463470"/>
                  </a:lnTo>
                  <a:lnTo>
                    <a:pt x="479056" y="1465122"/>
                  </a:lnTo>
                  <a:lnTo>
                    <a:pt x="21043" y="1465122"/>
                  </a:lnTo>
                  <a:lnTo>
                    <a:pt x="12853" y="1463470"/>
                  </a:lnTo>
                  <a:lnTo>
                    <a:pt x="6164" y="1458961"/>
                  </a:lnTo>
                  <a:lnTo>
                    <a:pt x="1653" y="1452269"/>
                  </a:lnTo>
                  <a:lnTo>
                    <a:pt x="0" y="1444066"/>
                  </a:lnTo>
                  <a:lnTo>
                    <a:pt x="0" y="104902"/>
                  </a:lnTo>
                  <a:lnTo>
                    <a:pt x="1653" y="96704"/>
                  </a:lnTo>
                  <a:lnTo>
                    <a:pt x="6164" y="90011"/>
                  </a:lnTo>
                  <a:lnTo>
                    <a:pt x="12853" y="85499"/>
                  </a:lnTo>
                  <a:lnTo>
                    <a:pt x="21043" y="83845"/>
                  </a:lnTo>
                  <a:lnTo>
                    <a:pt x="479056" y="83845"/>
                  </a:lnTo>
                  <a:lnTo>
                    <a:pt x="487254" y="85499"/>
                  </a:lnTo>
                  <a:lnTo>
                    <a:pt x="493947" y="90011"/>
                  </a:lnTo>
                  <a:lnTo>
                    <a:pt x="498459" y="96704"/>
                  </a:lnTo>
                  <a:lnTo>
                    <a:pt x="500113" y="104902"/>
                  </a:lnTo>
                  <a:lnTo>
                    <a:pt x="500113" y="174002"/>
                  </a:lnTo>
                </a:path>
                <a:path w="816610" h="1543050">
                  <a:moveTo>
                    <a:pt x="351777" y="313232"/>
                  </a:moveTo>
                  <a:lnTo>
                    <a:pt x="351777" y="320751"/>
                  </a:lnTo>
                  <a:lnTo>
                    <a:pt x="345668" y="326859"/>
                  </a:lnTo>
                  <a:lnTo>
                    <a:pt x="338124" y="326859"/>
                  </a:lnTo>
                  <a:lnTo>
                    <a:pt x="162483" y="326859"/>
                  </a:lnTo>
                  <a:lnTo>
                    <a:pt x="154940" y="326859"/>
                  </a:lnTo>
                  <a:lnTo>
                    <a:pt x="148818" y="320751"/>
                  </a:lnTo>
                  <a:lnTo>
                    <a:pt x="148818" y="313232"/>
                  </a:lnTo>
                  <a:lnTo>
                    <a:pt x="148818" y="183730"/>
                  </a:lnTo>
                  <a:lnTo>
                    <a:pt x="148818" y="176199"/>
                  </a:lnTo>
                  <a:lnTo>
                    <a:pt x="154940" y="170091"/>
                  </a:lnTo>
                  <a:lnTo>
                    <a:pt x="162483" y="170091"/>
                  </a:lnTo>
                  <a:lnTo>
                    <a:pt x="338124" y="170091"/>
                  </a:lnTo>
                  <a:lnTo>
                    <a:pt x="345668" y="170091"/>
                  </a:lnTo>
                  <a:lnTo>
                    <a:pt x="351777" y="176199"/>
                  </a:lnTo>
                  <a:lnTo>
                    <a:pt x="351777" y="183730"/>
                  </a:lnTo>
                  <a:lnTo>
                    <a:pt x="351777" y="313232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299543" y="7193652"/>
              <a:ext cx="193040" cy="148590"/>
            </a:xfrm>
            <a:custGeom>
              <a:avLst/>
              <a:gdLst/>
              <a:ahLst/>
              <a:cxnLst/>
              <a:rect l="l" t="t" r="r" b="b"/>
              <a:pathLst>
                <a:path w="193039" h="148590">
                  <a:moveTo>
                    <a:pt x="188341" y="0"/>
                  </a:moveTo>
                  <a:lnTo>
                    <a:pt x="4254" y="0"/>
                  </a:lnTo>
                  <a:lnTo>
                    <a:pt x="0" y="4241"/>
                  </a:lnTo>
                  <a:lnTo>
                    <a:pt x="0" y="144094"/>
                  </a:lnTo>
                  <a:lnTo>
                    <a:pt x="4254" y="148348"/>
                  </a:lnTo>
                  <a:lnTo>
                    <a:pt x="188341" y="148348"/>
                  </a:lnTo>
                  <a:lnTo>
                    <a:pt x="192595" y="144094"/>
                  </a:lnTo>
                  <a:lnTo>
                    <a:pt x="192595" y="138836"/>
                  </a:lnTo>
                  <a:lnTo>
                    <a:pt x="192595" y="4241"/>
                  </a:lnTo>
                  <a:lnTo>
                    <a:pt x="1883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299543" y="7193652"/>
              <a:ext cx="193040" cy="148590"/>
            </a:xfrm>
            <a:custGeom>
              <a:avLst/>
              <a:gdLst/>
              <a:ahLst/>
              <a:cxnLst/>
              <a:rect l="l" t="t" r="r" b="b"/>
              <a:pathLst>
                <a:path w="193039" h="148590">
                  <a:moveTo>
                    <a:pt x="192595" y="138836"/>
                  </a:moveTo>
                  <a:lnTo>
                    <a:pt x="192595" y="144094"/>
                  </a:lnTo>
                  <a:lnTo>
                    <a:pt x="188341" y="148348"/>
                  </a:lnTo>
                  <a:lnTo>
                    <a:pt x="183108" y="148348"/>
                  </a:lnTo>
                  <a:lnTo>
                    <a:pt x="9512" y="148348"/>
                  </a:lnTo>
                  <a:lnTo>
                    <a:pt x="4254" y="148348"/>
                  </a:lnTo>
                  <a:lnTo>
                    <a:pt x="0" y="144094"/>
                  </a:lnTo>
                  <a:lnTo>
                    <a:pt x="0" y="138836"/>
                  </a:lnTo>
                  <a:lnTo>
                    <a:pt x="0" y="9499"/>
                  </a:lnTo>
                  <a:lnTo>
                    <a:pt x="0" y="4241"/>
                  </a:lnTo>
                  <a:lnTo>
                    <a:pt x="4254" y="0"/>
                  </a:lnTo>
                  <a:lnTo>
                    <a:pt x="9512" y="0"/>
                  </a:lnTo>
                  <a:lnTo>
                    <a:pt x="183108" y="0"/>
                  </a:lnTo>
                  <a:lnTo>
                    <a:pt x="188341" y="0"/>
                  </a:lnTo>
                  <a:lnTo>
                    <a:pt x="192595" y="4241"/>
                  </a:lnTo>
                  <a:lnTo>
                    <a:pt x="192595" y="9499"/>
                  </a:lnTo>
                  <a:lnTo>
                    <a:pt x="192595" y="13883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225892" y="6145872"/>
              <a:ext cx="67310" cy="149225"/>
            </a:xfrm>
            <a:custGeom>
              <a:avLst/>
              <a:gdLst/>
              <a:ahLst/>
              <a:cxnLst/>
              <a:rect l="l" t="t" r="r" b="b"/>
              <a:pathLst>
                <a:path w="67310" h="149225">
                  <a:moveTo>
                    <a:pt x="64833" y="0"/>
                  </a:moveTo>
                  <a:lnTo>
                    <a:pt x="2095" y="0"/>
                  </a:lnTo>
                  <a:lnTo>
                    <a:pt x="0" y="2082"/>
                  </a:lnTo>
                  <a:lnTo>
                    <a:pt x="0" y="146837"/>
                  </a:lnTo>
                  <a:lnTo>
                    <a:pt x="2095" y="148907"/>
                  </a:lnTo>
                  <a:lnTo>
                    <a:pt x="64833" y="148907"/>
                  </a:lnTo>
                  <a:lnTo>
                    <a:pt x="66916" y="146837"/>
                  </a:lnTo>
                  <a:lnTo>
                    <a:pt x="66916" y="144259"/>
                  </a:lnTo>
                  <a:lnTo>
                    <a:pt x="66916" y="2082"/>
                  </a:lnTo>
                  <a:lnTo>
                    <a:pt x="648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225892" y="6145872"/>
              <a:ext cx="67310" cy="149225"/>
            </a:xfrm>
            <a:custGeom>
              <a:avLst/>
              <a:gdLst/>
              <a:ahLst/>
              <a:cxnLst/>
              <a:rect l="l" t="t" r="r" b="b"/>
              <a:pathLst>
                <a:path w="67310" h="149225">
                  <a:moveTo>
                    <a:pt x="66916" y="144259"/>
                  </a:moveTo>
                  <a:lnTo>
                    <a:pt x="66916" y="146837"/>
                  </a:lnTo>
                  <a:lnTo>
                    <a:pt x="64833" y="148907"/>
                  </a:lnTo>
                  <a:lnTo>
                    <a:pt x="62268" y="148907"/>
                  </a:lnTo>
                  <a:lnTo>
                    <a:pt x="4660" y="148907"/>
                  </a:lnTo>
                  <a:lnTo>
                    <a:pt x="2095" y="148907"/>
                  </a:lnTo>
                  <a:lnTo>
                    <a:pt x="0" y="146837"/>
                  </a:lnTo>
                  <a:lnTo>
                    <a:pt x="0" y="144259"/>
                  </a:lnTo>
                  <a:lnTo>
                    <a:pt x="0" y="4648"/>
                  </a:lnTo>
                  <a:lnTo>
                    <a:pt x="0" y="2082"/>
                  </a:lnTo>
                  <a:lnTo>
                    <a:pt x="2095" y="0"/>
                  </a:lnTo>
                  <a:lnTo>
                    <a:pt x="4660" y="0"/>
                  </a:lnTo>
                  <a:lnTo>
                    <a:pt x="62268" y="0"/>
                  </a:lnTo>
                  <a:lnTo>
                    <a:pt x="64833" y="0"/>
                  </a:lnTo>
                  <a:lnTo>
                    <a:pt x="66916" y="2082"/>
                  </a:lnTo>
                  <a:lnTo>
                    <a:pt x="66916" y="4648"/>
                  </a:lnTo>
                  <a:lnTo>
                    <a:pt x="66916" y="14425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498893" y="6145872"/>
              <a:ext cx="67310" cy="149225"/>
            </a:xfrm>
            <a:custGeom>
              <a:avLst/>
              <a:gdLst/>
              <a:ahLst/>
              <a:cxnLst/>
              <a:rect l="l" t="t" r="r" b="b"/>
              <a:pathLst>
                <a:path w="67310" h="149225">
                  <a:moveTo>
                    <a:pt x="64833" y="0"/>
                  </a:moveTo>
                  <a:lnTo>
                    <a:pt x="2095" y="0"/>
                  </a:lnTo>
                  <a:lnTo>
                    <a:pt x="0" y="2082"/>
                  </a:lnTo>
                  <a:lnTo>
                    <a:pt x="0" y="146837"/>
                  </a:lnTo>
                  <a:lnTo>
                    <a:pt x="2095" y="148907"/>
                  </a:lnTo>
                  <a:lnTo>
                    <a:pt x="64833" y="148907"/>
                  </a:lnTo>
                  <a:lnTo>
                    <a:pt x="66916" y="146837"/>
                  </a:lnTo>
                  <a:lnTo>
                    <a:pt x="66916" y="144259"/>
                  </a:lnTo>
                  <a:lnTo>
                    <a:pt x="66916" y="2082"/>
                  </a:lnTo>
                  <a:lnTo>
                    <a:pt x="648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498893" y="6145872"/>
              <a:ext cx="67310" cy="149225"/>
            </a:xfrm>
            <a:custGeom>
              <a:avLst/>
              <a:gdLst/>
              <a:ahLst/>
              <a:cxnLst/>
              <a:rect l="l" t="t" r="r" b="b"/>
              <a:pathLst>
                <a:path w="67310" h="149225">
                  <a:moveTo>
                    <a:pt x="66916" y="144259"/>
                  </a:moveTo>
                  <a:lnTo>
                    <a:pt x="66916" y="146837"/>
                  </a:lnTo>
                  <a:lnTo>
                    <a:pt x="64833" y="148907"/>
                  </a:lnTo>
                  <a:lnTo>
                    <a:pt x="62268" y="148907"/>
                  </a:lnTo>
                  <a:lnTo>
                    <a:pt x="4660" y="148907"/>
                  </a:lnTo>
                  <a:lnTo>
                    <a:pt x="2095" y="148907"/>
                  </a:lnTo>
                  <a:lnTo>
                    <a:pt x="0" y="146837"/>
                  </a:lnTo>
                  <a:lnTo>
                    <a:pt x="0" y="144259"/>
                  </a:lnTo>
                  <a:lnTo>
                    <a:pt x="0" y="4648"/>
                  </a:lnTo>
                  <a:lnTo>
                    <a:pt x="0" y="2082"/>
                  </a:lnTo>
                  <a:lnTo>
                    <a:pt x="2095" y="0"/>
                  </a:lnTo>
                  <a:lnTo>
                    <a:pt x="4660" y="0"/>
                  </a:lnTo>
                  <a:lnTo>
                    <a:pt x="62268" y="0"/>
                  </a:lnTo>
                  <a:lnTo>
                    <a:pt x="64833" y="0"/>
                  </a:lnTo>
                  <a:lnTo>
                    <a:pt x="66916" y="2082"/>
                  </a:lnTo>
                  <a:lnTo>
                    <a:pt x="66916" y="4648"/>
                  </a:lnTo>
                  <a:lnTo>
                    <a:pt x="66916" y="14425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229583" y="7143715"/>
              <a:ext cx="337185" cy="43815"/>
            </a:xfrm>
            <a:custGeom>
              <a:avLst/>
              <a:gdLst/>
              <a:ahLst/>
              <a:cxnLst/>
              <a:rect l="l" t="t" r="r" b="b"/>
              <a:pathLst>
                <a:path w="337185" h="43815">
                  <a:moveTo>
                    <a:pt x="334454" y="0"/>
                  </a:moveTo>
                  <a:lnTo>
                    <a:pt x="2273" y="0"/>
                  </a:lnTo>
                  <a:lnTo>
                    <a:pt x="0" y="2286"/>
                  </a:lnTo>
                  <a:lnTo>
                    <a:pt x="0" y="41376"/>
                  </a:lnTo>
                  <a:lnTo>
                    <a:pt x="2273" y="43662"/>
                  </a:lnTo>
                  <a:lnTo>
                    <a:pt x="334454" y="43662"/>
                  </a:lnTo>
                  <a:lnTo>
                    <a:pt x="336727" y="41376"/>
                  </a:lnTo>
                  <a:lnTo>
                    <a:pt x="336727" y="38582"/>
                  </a:lnTo>
                  <a:lnTo>
                    <a:pt x="336727" y="2286"/>
                  </a:lnTo>
                  <a:lnTo>
                    <a:pt x="3344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190899" y="6059986"/>
              <a:ext cx="455295" cy="1381760"/>
            </a:xfrm>
            <a:custGeom>
              <a:avLst/>
              <a:gdLst/>
              <a:ahLst/>
              <a:cxnLst/>
              <a:rect l="l" t="t" r="r" b="b"/>
              <a:pathLst>
                <a:path w="455295" h="1381759">
                  <a:moveTo>
                    <a:pt x="375412" y="1122311"/>
                  </a:moveTo>
                  <a:lnTo>
                    <a:pt x="375412" y="1125105"/>
                  </a:lnTo>
                  <a:lnTo>
                    <a:pt x="373138" y="1127391"/>
                  </a:lnTo>
                  <a:lnTo>
                    <a:pt x="370332" y="1127391"/>
                  </a:lnTo>
                  <a:lnTo>
                    <a:pt x="43764" y="1127391"/>
                  </a:lnTo>
                  <a:lnTo>
                    <a:pt x="40957" y="1127391"/>
                  </a:lnTo>
                  <a:lnTo>
                    <a:pt x="38684" y="1125105"/>
                  </a:lnTo>
                  <a:lnTo>
                    <a:pt x="38684" y="1122311"/>
                  </a:lnTo>
                  <a:lnTo>
                    <a:pt x="38684" y="1088821"/>
                  </a:lnTo>
                  <a:lnTo>
                    <a:pt x="38684" y="1086015"/>
                  </a:lnTo>
                  <a:lnTo>
                    <a:pt x="40957" y="1083729"/>
                  </a:lnTo>
                  <a:lnTo>
                    <a:pt x="43764" y="1083729"/>
                  </a:lnTo>
                  <a:lnTo>
                    <a:pt x="370332" y="1083729"/>
                  </a:lnTo>
                  <a:lnTo>
                    <a:pt x="373138" y="1083729"/>
                  </a:lnTo>
                  <a:lnTo>
                    <a:pt x="375412" y="1086015"/>
                  </a:lnTo>
                  <a:lnTo>
                    <a:pt x="375412" y="1088821"/>
                  </a:lnTo>
                  <a:lnTo>
                    <a:pt x="375412" y="1122311"/>
                  </a:lnTo>
                  <a:close/>
                </a:path>
                <a:path w="455295" h="1381759">
                  <a:moveTo>
                    <a:pt x="455295" y="747420"/>
                  </a:moveTo>
                  <a:lnTo>
                    <a:pt x="455295" y="1170177"/>
                  </a:lnTo>
                </a:path>
                <a:path w="455295" h="1381759">
                  <a:moveTo>
                    <a:pt x="455295" y="209397"/>
                  </a:moveTo>
                  <a:lnTo>
                    <a:pt x="455295" y="629310"/>
                  </a:lnTo>
                </a:path>
                <a:path w="455295" h="1381759">
                  <a:moveTo>
                    <a:pt x="0" y="0"/>
                  </a:moveTo>
                  <a:lnTo>
                    <a:pt x="0" y="1381277"/>
                  </a:lnTo>
                </a:path>
                <a:path w="455295" h="1381759">
                  <a:moveTo>
                    <a:pt x="411937" y="0"/>
                  </a:moveTo>
                  <a:lnTo>
                    <a:pt x="411937" y="1381277"/>
                  </a:lnTo>
                </a:path>
                <a:path w="455295" h="1381759">
                  <a:moveTo>
                    <a:pt x="381114" y="1355039"/>
                  </a:moveTo>
                  <a:lnTo>
                    <a:pt x="29667" y="1355039"/>
                  </a:lnTo>
                  <a:lnTo>
                    <a:pt x="29667" y="1381277"/>
                  </a:lnTo>
                  <a:lnTo>
                    <a:pt x="381114" y="1381277"/>
                  </a:lnTo>
                  <a:lnTo>
                    <a:pt x="381114" y="1355039"/>
                  </a:lnTo>
                  <a:close/>
                </a:path>
                <a:path w="455295" h="1381759">
                  <a:moveTo>
                    <a:pt x="381114" y="0"/>
                  </a:moveTo>
                  <a:lnTo>
                    <a:pt x="29667" y="0"/>
                  </a:lnTo>
                  <a:lnTo>
                    <a:pt x="29667" y="23406"/>
                  </a:lnTo>
                  <a:lnTo>
                    <a:pt x="381114" y="23406"/>
                  </a:lnTo>
                  <a:lnTo>
                    <a:pt x="381114" y="0"/>
                  </a:lnTo>
                  <a:close/>
                </a:path>
                <a:path w="455295" h="1381759">
                  <a:moveTo>
                    <a:pt x="29667" y="1355039"/>
                  </a:moveTo>
                  <a:lnTo>
                    <a:pt x="29667" y="23393"/>
                  </a:lnTo>
                </a:path>
                <a:path w="455295" h="1381759">
                  <a:moveTo>
                    <a:pt x="375412" y="1355039"/>
                  </a:moveTo>
                  <a:lnTo>
                    <a:pt x="375412" y="233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162160" y="6120253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16268" y="0"/>
                  </a:moveTo>
                  <a:lnTo>
                    <a:pt x="4686" y="0"/>
                  </a:lnTo>
                  <a:lnTo>
                    <a:pt x="0" y="4698"/>
                  </a:lnTo>
                  <a:lnTo>
                    <a:pt x="0" y="16281"/>
                  </a:lnTo>
                  <a:lnTo>
                    <a:pt x="4686" y="20993"/>
                  </a:lnTo>
                  <a:lnTo>
                    <a:pt x="16268" y="20993"/>
                  </a:lnTo>
                  <a:lnTo>
                    <a:pt x="20967" y="16281"/>
                  </a:lnTo>
                  <a:lnTo>
                    <a:pt x="20967" y="10502"/>
                  </a:lnTo>
                  <a:lnTo>
                    <a:pt x="20967" y="4698"/>
                  </a:lnTo>
                  <a:lnTo>
                    <a:pt x="1626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162160" y="6120253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20967" y="10502"/>
                  </a:moveTo>
                  <a:lnTo>
                    <a:pt x="20967" y="16281"/>
                  </a:lnTo>
                  <a:lnTo>
                    <a:pt x="16268" y="20993"/>
                  </a:lnTo>
                  <a:lnTo>
                    <a:pt x="10477" y="20993"/>
                  </a:lnTo>
                  <a:lnTo>
                    <a:pt x="4686" y="20993"/>
                  </a:lnTo>
                  <a:lnTo>
                    <a:pt x="0" y="16281"/>
                  </a:lnTo>
                  <a:lnTo>
                    <a:pt x="0" y="10502"/>
                  </a:lnTo>
                  <a:lnTo>
                    <a:pt x="0" y="4698"/>
                  </a:lnTo>
                  <a:lnTo>
                    <a:pt x="4686" y="0"/>
                  </a:lnTo>
                  <a:lnTo>
                    <a:pt x="10477" y="0"/>
                  </a:lnTo>
                  <a:lnTo>
                    <a:pt x="16268" y="0"/>
                  </a:lnTo>
                  <a:lnTo>
                    <a:pt x="20967" y="4698"/>
                  </a:lnTo>
                  <a:lnTo>
                    <a:pt x="20967" y="10502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164721" y="6123586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14630" y="0"/>
                  </a:moveTo>
                  <a:lnTo>
                    <a:pt x="0" y="14630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164721" y="6123586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14630" y="0"/>
                  </a:moveTo>
                  <a:lnTo>
                    <a:pt x="0" y="1463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162160" y="6870284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90">
                  <a:moveTo>
                    <a:pt x="16268" y="0"/>
                  </a:moveTo>
                  <a:lnTo>
                    <a:pt x="4686" y="0"/>
                  </a:lnTo>
                  <a:lnTo>
                    <a:pt x="0" y="4698"/>
                  </a:lnTo>
                  <a:lnTo>
                    <a:pt x="0" y="16294"/>
                  </a:lnTo>
                  <a:lnTo>
                    <a:pt x="4686" y="20980"/>
                  </a:lnTo>
                  <a:lnTo>
                    <a:pt x="16268" y="20980"/>
                  </a:lnTo>
                  <a:lnTo>
                    <a:pt x="20967" y="16294"/>
                  </a:lnTo>
                  <a:lnTo>
                    <a:pt x="20967" y="10490"/>
                  </a:lnTo>
                  <a:lnTo>
                    <a:pt x="20967" y="4698"/>
                  </a:lnTo>
                  <a:lnTo>
                    <a:pt x="1626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162160" y="6870284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90">
                  <a:moveTo>
                    <a:pt x="20967" y="10490"/>
                  </a:moveTo>
                  <a:lnTo>
                    <a:pt x="20967" y="16294"/>
                  </a:lnTo>
                  <a:lnTo>
                    <a:pt x="16268" y="20980"/>
                  </a:lnTo>
                  <a:lnTo>
                    <a:pt x="10477" y="20980"/>
                  </a:lnTo>
                  <a:lnTo>
                    <a:pt x="4686" y="20980"/>
                  </a:lnTo>
                  <a:lnTo>
                    <a:pt x="0" y="16294"/>
                  </a:lnTo>
                  <a:lnTo>
                    <a:pt x="0" y="10490"/>
                  </a:lnTo>
                  <a:lnTo>
                    <a:pt x="0" y="4698"/>
                  </a:lnTo>
                  <a:lnTo>
                    <a:pt x="4686" y="0"/>
                  </a:lnTo>
                  <a:lnTo>
                    <a:pt x="10477" y="0"/>
                  </a:lnTo>
                  <a:lnTo>
                    <a:pt x="16268" y="0"/>
                  </a:lnTo>
                  <a:lnTo>
                    <a:pt x="20967" y="4698"/>
                  </a:lnTo>
                  <a:lnTo>
                    <a:pt x="20967" y="1049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164721" y="6873624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40">
                  <a:moveTo>
                    <a:pt x="14630" y="0"/>
                  </a:moveTo>
                  <a:lnTo>
                    <a:pt x="0" y="14617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164721" y="6873624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40">
                  <a:moveTo>
                    <a:pt x="14630" y="0"/>
                  </a:moveTo>
                  <a:lnTo>
                    <a:pt x="0" y="1461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162160" y="7358091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90">
                  <a:moveTo>
                    <a:pt x="16268" y="0"/>
                  </a:moveTo>
                  <a:lnTo>
                    <a:pt x="4686" y="0"/>
                  </a:lnTo>
                  <a:lnTo>
                    <a:pt x="0" y="4698"/>
                  </a:lnTo>
                  <a:lnTo>
                    <a:pt x="0" y="16294"/>
                  </a:lnTo>
                  <a:lnTo>
                    <a:pt x="4686" y="20967"/>
                  </a:lnTo>
                  <a:lnTo>
                    <a:pt x="16268" y="20967"/>
                  </a:lnTo>
                  <a:lnTo>
                    <a:pt x="20967" y="16294"/>
                  </a:lnTo>
                  <a:lnTo>
                    <a:pt x="20967" y="10502"/>
                  </a:lnTo>
                  <a:lnTo>
                    <a:pt x="20967" y="4698"/>
                  </a:lnTo>
                  <a:lnTo>
                    <a:pt x="1626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162160" y="7358091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90">
                  <a:moveTo>
                    <a:pt x="20967" y="10502"/>
                  </a:moveTo>
                  <a:lnTo>
                    <a:pt x="20967" y="16294"/>
                  </a:lnTo>
                  <a:lnTo>
                    <a:pt x="16268" y="20967"/>
                  </a:lnTo>
                  <a:lnTo>
                    <a:pt x="10477" y="20967"/>
                  </a:lnTo>
                  <a:lnTo>
                    <a:pt x="4686" y="20967"/>
                  </a:lnTo>
                  <a:lnTo>
                    <a:pt x="0" y="16294"/>
                  </a:lnTo>
                  <a:lnTo>
                    <a:pt x="0" y="10502"/>
                  </a:lnTo>
                  <a:lnTo>
                    <a:pt x="0" y="4698"/>
                  </a:lnTo>
                  <a:lnTo>
                    <a:pt x="4686" y="0"/>
                  </a:lnTo>
                  <a:lnTo>
                    <a:pt x="10477" y="0"/>
                  </a:lnTo>
                  <a:lnTo>
                    <a:pt x="16268" y="0"/>
                  </a:lnTo>
                  <a:lnTo>
                    <a:pt x="20967" y="4698"/>
                  </a:lnTo>
                  <a:lnTo>
                    <a:pt x="20967" y="10502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164721" y="7361431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40">
                  <a:moveTo>
                    <a:pt x="14630" y="0"/>
                  </a:moveTo>
                  <a:lnTo>
                    <a:pt x="0" y="14617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164721" y="7361431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40">
                  <a:moveTo>
                    <a:pt x="14630" y="0"/>
                  </a:moveTo>
                  <a:lnTo>
                    <a:pt x="0" y="1461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615670" y="7358091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90">
                  <a:moveTo>
                    <a:pt x="16268" y="0"/>
                  </a:moveTo>
                  <a:lnTo>
                    <a:pt x="4686" y="0"/>
                  </a:lnTo>
                  <a:lnTo>
                    <a:pt x="0" y="4698"/>
                  </a:lnTo>
                  <a:lnTo>
                    <a:pt x="0" y="16294"/>
                  </a:lnTo>
                  <a:lnTo>
                    <a:pt x="4686" y="20967"/>
                  </a:lnTo>
                  <a:lnTo>
                    <a:pt x="16268" y="20967"/>
                  </a:lnTo>
                  <a:lnTo>
                    <a:pt x="20980" y="16294"/>
                  </a:lnTo>
                  <a:lnTo>
                    <a:pt x="20980" y="10502"/>
                  </a:lnTo>
                  <a:lnTo>
                    <a:pt x="20980" y="4698"/>
                  </a:lnTo>
                  <a:lnTo>
                    <a:pt x="1626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615670" y="7358091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90">
                  <a:moveTo>
                    <a:pt x="20980" y="10502"/>
                  </a:moveTo>
                  <a:lnTo>
                    <a:pt x="20980" y="16294"/>
                  </a:lnTo>
                  <a:lnTo>
                    <a:pt x="16268" y="20967"/>
                  </a:lnTo>
                  <a:lnTo>
                    <a:pt x="10490" y="20967"/>
                  </a:lnTo>
                  <a:lnTo>
                    <a:pt x="4686" y="20967"/>
                  </a:lnTo>
                  <a:lnTo>
                    <a:pt x="0" y="16294"/>
                  </a:lnTo>
                  <a:lnTo>
                    <a:pt x="0" y="10502"/>
                  </a:lnTo>
                  <a:lnTo>
                    <a:pt x="0" y="4698"/>
                  </a:lnTo>
                  <a:lnTo>
                    <a:pt x="4686" y="0"/>
                  </a:lnTo>
                  <a:lnTo>
                    <a:pt x="10490" y="0"/>
                  </a:lnTo>
                  <a:lnTo>
                    <a:pt x="16268" y="0"/>
                  </a:lnTo>
                  <a:lnTo>
                    <a:pt x="20980" y="4698"/>
                  </a:lnTo>
                  <a:lnTo>
                    <a:pt x="20980" y="10502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3618237" y="7361431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40">
                  <a:moveTo>
                    <a:pt x="14617" y="0"/>
                  </a:moveTo>
                  <a:lnTo>
                    <a:pt x="0" y="14617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618237" y="7361431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40">
                  <a:moveTo>
                    <a:pt x="14617" y="0"/>
                  </a:moveTo>
                  <a:lnTo>
                    <a:pt x="0" y="1461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610020" y="6120253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16281" y="0"/>
                  </a:moveTo>
                  <a:lnTo>
                    <a:pt x="4698" y="0"/>
                  </a:lnTo>
                  <a:lnTo>
                    <a:pt x="0" y="4698"/>
                  </a:lnTo>
                  <a:lnTo>
                    <a:pt x="0" y="16281"/>
                  </a:lnTo>
                  <a:lnTo>
                    <a:pt x="4698" y="20993"/>
                  </a:lnTo>
                  <a:lnTo>
                    <a:pt x="16281" y="20993"/>
                  </a:lnTo>
                  <a:lnTo>
                    <a:pt x="20980" y="16281"/>
                  </a:lnTo>
                  <a:lnTo>
                    <a:pt x="20980" y="10502"/>
                  </a:lnTo>
                  <a:lnTo>
                    <a:pt x="20980" y="4698"/>
                  </a:lnTo>
                  <a:lnTo>
                    <a:pt x="1628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610020" y="6120253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20980" y="10502"/>
                  </a:moveTo>
                  <a:lnTo>
                    <a:pt x="20980" y="16281"/>
                  </a:lnTo>
                  <a:lnTo>
                    <a:pt x="16281" y="20993"/>
                  </a:lnTo>
                  <a:lnTo>
                    <a:pt x="10490" y="20993"/>
                  </a:lnTo>
                  <a:lnTo>
                    <a:pt x="4698" y="20993"/>
                  </a:lnTo>
                  <a:lnTo>
                    <a:pt x="0" y="16281"/>
                  </a:lnTo>
                  <a:lnTo>
                    <a:pt x="0" y="10502"/>
                  </a:lnTo>
                  <a:lnTo>
                    <a:pt x="0" y="4698"/>
                  </a:lnTo>
                  <a:lnTo>
                    <a:pt x="4698" y="0"/>
                  </a:lnTo>
                  <a:lnTo>
                    <a:pt x="10490" y="0"/>
                  </a:lnTo>
                  <a:lnTo>
                    <a:pt x="16281" y="0"/>
                  </a:lnTo>
                  <a:lnTo>
                    <a:pt x="20980" y="4698"/>
                  </a:lnTo>
                  <a:lnTo>
                    <a:pt x="20980" y="10502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612575" y="6123586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14643" y="0"/>
                  </a:moveTo>
                  <a:lnTo>
                    <a:pt x="0" y="14630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612575" y="6123586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14643" y="0"/>
                  </a:moveTo>
                  <a:lnTo>
                    <a:pt x="0" y="1463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610020" y="6608055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90">
                  <a:moveTo>
                    <a:pt x="16281" y="0"/>
                  </a:moveTo>
                  <a:lnTo>
                    <a:pt x="4698" y="0"/>
                  </a:lnTo>
                  <a:lnTo>
                    <a:pt x="0" y="4711"/>
                  </a:lnTo>
                  <a:lnTo>
                    <a:pt x="0" y="16294"/>
                  </a:lnTo>
                  <a:lnTo>
                    <a:pt x="4698" y="20993"/>
                  </a:lnTo>
                  <a:lnTo>
                    <a:pt x="16281" y="20993"/>
                  </a:lnTo>
                  <a:lnTo>
                    <a:pt x="20980" y="16294"/>
                  </a:lnTo>
                  <a:lnTo>
                    <a:pt x="20980" y="10502"/>
                  </a:lnTo>
                  <a:lnTo>
                    <a:pt x="20980" y="4711"/>
                  </a:lnTo>
                  <a:lnTo>
                    <a:pt x="1628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610020" y="6608055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90">
                  <a:moveTo>
                    <a:pt x="20980" y="10502"/>
                  </a:moveTo>
                  <a:lnTo>
                    <a:pt x="20980" y="16294"/>
                  </a:lnTo>
                  <a:lnTo>
                    <a:pt x="16281" y="20993"/>
                  </a:lnTo>
                  <a:lnTo>
                    <a:pt x="10490" y="20993"/>
                  </a:lnTo>
                  <a:lnTo>
                    <a:pt x="4698" y="20993"/>
                  </a:lnTo>
                  <a:lnTo>
                    <a:pt x="0" y="16294"/>
                  </a:lnTo>
                  <a:lnTo>
                    <a:pt x="0" y="10502"/>
                  </a:lnTo>
                  <a:lnTo>
                    <a:pt x="0" y="4711"/>
                  </a:lnTo>
                  <a:lnTo>
                    <a:pt x="4698" y="0"/>
                  </a:lnTo>
                  <a:lnTo>
                    <a:pt x="10490" y="0"/>
                  </a:lnTo>
                  <a:lnTo>
                    <a:pt x="16281" y="0"/>
                  </a:lnTo>
                  <a:lnTo>
                    <a:pt x="20980" y="4711"/>
                  </a:lnTo>
                  <a:lnTo>
                    <a:pt x="20980" y="10502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612575" y="6611395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40">
                  <a:moveTo>
                    <a:pt x="14643" y="0"/>
                  </a:moveTo>
                  <a:lnTo>
                    <a:pt x="0" y="14617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232198" y="6121848"/>
              <a:ext cx="395605" cy="504190"/>
            </a:xfrm>
            <a:custGeom>
              <a:avLst/>
              <a:gdLst/>
              <a:ahLst/>
              <a:cxnLst/>
              <a:rect l="l" t="t" r="r" b="b"/>
              <a:pathLst>
                <a:path w="395604" h="504190">
                  <a:moveTo>
                    <a:pt x="395020" y="489546"/>
                  </a:moveTo>
                  <a:lnTo>
                    <a:pt x="380377" y="504164"/>
                  </a:lnTo>
                </a:path>
                <a:path w="395604" h="504190">
                  <a:moveTo>
                    <a:pt x="12115" y="6045"/>
                  </a:moveTo>
                  <a:lnTo>
                    <a:pt x="12115" y="9385"/>
                  </a:lnTo>
                  <a:lnTo>
                    <a:pt x="9397" y="12103"/>
                  </a:lnTo>
                  <a:lnTo>
                    <a:pt x="6057" y="12103"/>
                  </a:lnTo>
                  <a:lnTo>
                    <a:pt x="2717" y="12103"/>
                  </a:lnTo>
                  <a:lnTo>
                    <a:pt x="0" y="9385"/>
                  </a:lnTo>
                  <a:lnTo>
                    <a:pt x="0" y="6045"/>
                  </a:lnTo>
                  <a:lnTo>
                    <a:pt x="0" y="2717"/>
                  </a:lnTo>
                  <a:lnTo>
                    <a:pt x="2717" y="0"/>
                  </a:lnTo>
                  <a:lnTo>
                    <a:pt x="6057" y="0"/>
                  </a:lnTo>
                  <a:lnTo>
                    <a:pt x="9397" y="0"/>
                  </a:lnTo>
                  <a:lnTo>
                    <a:pt x="12115" y="2717"/>
                  </a:lnTo>
                  <a:lnTo>
                    <a:pt x="12115" y="6045"/>
                  </a:lnTo>
                  <a:close/>
                </a:path>
                <a:path w="395604" h="504190">
                  <a:moveTo>
                    <a:pt x="325323" y="6045"/>
                  </a:moveTo>
                  <a:lnTo>
                    <a:pt x="325323" y="9385"/>
                  </a:lnTo>
                  <a:lnTo>
                    <a:pt x="322618" y="12103"/>
                  </a:lnTo>
                  <a:lnTo>
                    <a:pt x="319277" y="12103"/>
                  </a:lnTo>
                  <a:lnTo>
                    <a:pt x="315950" y="12103"/>
                  </a:lnTo>
                  <a:lnTo>
                    <a:pt x="313232" y="9385"/>
                  </a:lnTo>
                  <a:lnTo>
                    <a:pt x="313232" y="6045"/>
                  </a:lnTo>
                  <a:lnTo>
                    <a:pt x="313232" y="2717"/>
                  </a:lnTo>
                  <a:lnTo>
                    <a:pt x="315950" y="0"/>
                  </a:lnTo>
                  <a:lnTo>
                    <a:pt x="319277" y="0"/>
                  </a:lnTo>
                  <a:lnTo>
                    <a:pt x="322618" y="0"/>
                  </a:lnTo>
                  <a:lnTo>
                    <a:pt x="325323" y="2717"/>
                  </a:lnTo>
                  <a:lnTo>
                    <a:pt x="325323" y="604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1" name="object 15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15138" y="6180829"/>
              <a:ext cx="174724" cy="91833"/>
            </a:xfrm>
            <a:prstGeom prst="rect">
              <a:avLst/>
            </a:prstGeom>
          </p:spPr>
        </p:pic>
        <p:sp>
          <p:nvSpPr>
            <p:cNvPr id="152" name="object 152"/>
            <p:cNvSpPr/>
            <p:nvPr/>
          </p:nvSpPr>
          <p:spPr>
            <a:xfrm>
              <a:off x="3236544" y="6353835"/>
              <a:ext cx="320040" cy="775335"/>
            </a:xfrm>
            <a:custGeom>
              <a:avLst/>
              <a:gdLst/>
              <a:ahLst/>
              <a:cxnLst/>
              <a:rect l="l" t="t" r="r" b="b"/>
              <a:pathLst>
                <a:path w="320039" h="775334">
                  <a:moveTo>
                    <a:pt x="18249" y="122034"/>
                  </a:moveTo>
                  <a:lnTo>
                    <a:pt x="12" y="122034"/>
                  </a:lnTo>
                  <a:lnTo>
                    <a:pt x="12" y="141427"/>
                  </a:lnTo>
                  <a:lnTo>
                    <a:pt x="18249" y="141427"/>
                  </a:lnTo>
                  <a:lnTo>
                    <a:pt x="18249" y="122034"/>
                  </a:lnTo>
                  <a:close/>
                </a:path>
                <a:path w="320039" h="775334">
                  <a:moveTo>
                    <a:pt x="18262" y="755370"/>
                  </a:moveTo>
                  <a:lnTo>
                    <a:pt x="0" y="755370"/>
                  </a:lnTo>
                  <a:lnTo>
                    <a:pt x="0" y="774788"/>
                  </a:lnTo>
                  <a:lnTo>
                    <a:pt x="18262" y="774788"/>
                  </a:lnTo>
                  <a:lnTo>
                    <a:pt x="18262" y="755370"/>
                  </a:lnTo>
                  <a:close/>
                </a:path>
                <a:path w="320039" h="775334">
                  <a:moveTo>
                    <a:pt x="18262" y="718134"/>
                  </a:moveTo>
                  <a:lnTo>
                    <a:pt x="0" y="718134"/>
                  </a:lnTo>
                  <a:lnTo>
                    <a:pt x="0" y="737514"/>
                  </a:lnTo>
                  <a:lnTo>
                    <a:pt x="18262" y="737514"/>
                  </a:lnTo>
                  <a:lnTo>
                    <a:pt x="18262" y="718134"/>
                  </a:lnTo>
                  <a:close/>
                </a:path>
                <a:path w="320039" h="775334">
                  <a:moveTo>
                    <a:pt x="18262" y="680859"/>
                  </a:moveTo>
                  <a:lnTo>
                    <a:pt x="0" y="680859"/>
                  </a:lnTo>
                  <a:lnTo>
                    <a:pt x="0" y="700265"/>
                  </a:lnTo>
                  <a:lnTo>
                    <a:pt x="18262" y="700265"/>
                  </a:lnTo>
                  <a:lnTo>
                    <a:pt x="18262" y="680859"/>
                  </a:lnTo>
                  <a:close/>
                </a:path>
                <a:path w="320039" h="775334">
                  <a:moveTo>
                    <a:pt x="18262" y="643623"/>
                  </a:moveTo>
                  <a:lnTo>
                    <a:pt x="0" y="643623"/>
                  </a:lnTo>
                  <a:lnTo>
                    <a:pt x="0" y="663003"/>
                  </a:lnTo>
                  <a:lnTo>
                    <a:pt x="18262" y="663003"/>
                  </a:lnTo>
                  <a:lnTo>
                    <a:pt x="18262" y="643623"/>
                  </a:lnTo>
                  <a:close/>
                </a:path>
                <a:path w="320039" h="775334">
                  <a:moveTo>
                    <a:pt x="18262" y="606374"/>
                  </a:moveTo>
                  <a:lnTo>
                    <a:pt x="0" y="606374"/>
                  </a:lnTo>
                  <a:lnTo>
                    <a:pt x="0" y="625741"/>
                  </a:lnTo>
                  <a:lnTo>
                    <a:pt x="18262" y="625741"/>
                  </a:lnTo>
                  <a:lnTo>
                    <a:pt x="18262" y="606374"/>
                  </a:lnTo>
                  <a:close/>
                </a:path>
                <a:path w="320039" h="775334">
                  <a:moveTo>
                    <a:pt x="18262" y="569099"/>
                  </a:moveTo>
                  <a:lnTo>
                    <a:pt x="0" y="569099"/>
                  </a:lnTo>
                  <a:lnTo>
                    <a:pt x="0" y="588492"/>
                  </a:lnTo>
                  <a:lnTo>
                    <a:pt x="18262" y="588492"/>
                  </a:lnTo>
                  <a:lnTo>
                    <a:pt x="18262" y="569099"/>
                  </a:lnTo>
                  <a:close/>
                </a:path>
                <a:path w="320039" h="775334">
                  <a:moveTo>
                    <a:pt x="18262" y="531850"/>
                  </a:moveTo>
                  <a:lnTo>
                    <a:pt x="0" y="531850"/>
                  </a:lnTo>
                  <a:lnTo>
                    <a:pt x="0" y="551243"/>
                  </a:lnTo>
                  <a:lnTo>
                    <a:pt x="18262" y="551243"/>
                  </a:lnTo>
                  <a:lnTo>
                    <a:pt x="18262" y="531850"/>
                  </a:lnTo>
                  <a:close/>
                </a:path>
                <a:path w="320039" h="775334">
                  <a:moveTo>
                    <a:pt x="18262" y="494588"/>
                  </a:moveTo>
                  <a:lnTo>
                    <a:pt x="0" y="494588"/>
                  </a:lnTo>
                  <a:lnTo>
                    <a:pt x="0" y="513981"/>
                  </a:lnTo>
                  <a:lnTo>
                    <a:pt x="18262" y="513981"/>
                  </a:lnTo>
                  <a:lnTo>
                    <a:pt x="18262" y="494588"/>
                  </a:lnTo>
                  <a:close/>
                </a:path>
                <a:path w="320039" h="775334">
                  <a:moveTo>
                    <a:pt x="18262" y="457339"/>
                  </a:moveTo>
                  <a:lnTo>
                    <a:pt x="0" y="457339"/>
                  </a:lnTo>
                  <a:lnTo>
                    <a:pt x="0" y="476719"/>
                  </a:lnTo>
                  <a:lnTo>
                    <a:pt x="18262" y="476719"/>
                  </a:lnTo>
                  <a:lnTo>
                    <a:pt x="18262" y="457339"/>
                  </a:lnTo>
                  <a:close/>
                </a:path>
                <a:path w="320039" h="775334">
                  <a:moveTo>
                    <a:pt x="18262" y="420065"/>
                  </a:moveTo>
                  <a:lnTo>
                    <a:pt x="0" y="420065"/>
                  </a:lnTo>
                  <a:lnTo>
                    <a:pt x="0" y="439470"/>
                  </a:lnTo>
                  <a:lnTo>
                    <a:pt x="18262" y="439470"/>
                  </a:lnTo>
                  <a:lnTo>
                    <a:pt x="18262" y="420065"/>
                  </a:lnTo>
                  <a:close/>
                </a:path>
                <a:path w="320039" h="775334">
                  <a:moveTo>
                    <a:pt x="18262" y="382816"/>
                  </a:moveTo>
                  <a:lnTo>
                    <a:pt x="0" y="382816"/>
                  </a:lnTo>
                  <a:lnTo>
                    <a:pt x="0" y="402209"/>
                  </a:lnTo>
                  <a:lnTo>
                    <a:pt x="18262" y="402209"/>
                  </a:lnTo>
                  <a:lnTo>
                    <a:pt x="18262" y="382816"/>
                  </a:lnTo>
                  <a:close/>
                </a:path>
                <a:path w="320039" h="775334">
                  <a:moveTo>
                    <a:pt x="18262" y="345567"/>
                  </a:moveTo>
                  <a:lnTo>
                    <a:pt x="0" y="345567"/>
                  </a:lnTo>
                  <a:lnTo>
                    <a:pt x="0" y="364959"/>
                  </a:lnTo>
                  <a:lnTo>
                    <a:pt x="18262" y="364959"/>
                  </a:lnTo>
                  <a:lnTo>
                    <a:pt x="18262" y="345567"/>
                  </a:lnTo>
                  <a:close/>
                </a:path>
                <a:path w="320039" h="775334">
                  <a:moveTo>
                    <a:pt x="18262" y="308305"/>
                  </a:moveTo>
                  <a:lnTo>
                    <a:pt x="0" y="308305"/>
                  </a:lnTo>
                  <a:lnTo>
                    <a:pt x="0" y="327710"/>
                  </a:lnTo>
                  <a:lnTo>
                    <a:pt x="18262" y="327710"/>
                  </a:lnTo>
                  <a:lnTo>
                    <a:pt x="18262" y="308305"/>
                  </a:lnTo>
                  <a:close/>
                </a:path>
                <a:path w="320039" h="775334">
                  <a:moveTo>
                    <a:pt x="18262" y="271068"/>
                  </a:moveTo>
                  <a:lnTo>
                    <a:pt x="0" y="271068"/>
                  </a:lnTo>
                  <a:lnTo>
                    <a:pt x="0" y="290449"/>
                  </a:lnTo>
                  <a:lnTo>
                    <a:pt x="18262" y="290449"/>
                  </a:lnTo>
                  <a:lnTo>
                    <a:pt x="18262" y="271068"/>
                  </a:lnTo>
                  <a:close/>
                </a:path>
                <a:path w="320039" h="775334">
                  <a:moveTo>
                    <a:pt x="18262" y="233807"/>
                  </a:moveTo>
                  <a:lnTo>
                    <a:pt x="0" y="233807"/>
                  </a:lnTo>
                  <a:lnTo>
                    <a:pt x="0" y="253187"/>
                  </a:lnTo>
                  <a:lnTo>
                    <a:pt x="18262" y="253187"/>
                  </a:lnTo>
                  <a:lnTo>
                    <a:pt x="18262" y="233807"/>
                  </a:lnTo>
                  <a:close/>
                </a:path>
                <a:path w="320039" h="775334">
                  <a:moveTo>
                    <a:pt x="18262" y="196545"/>
                  </a:moveTo>
                  <a:lnTo>
                    <a:pt x="0" y="196545"/>
                  </a:lnTo>
                  <a:lnTo>
                    <a:pt x="0" y="215938"/>
                  </a:lnTo>
                  <a:lnTo>
                    <a:pt x="18262" y="215938"/>
                  </a:lnTo>
                  <a:lnTo>
                    <a:pt x="18262" y="196545"/>
                  </a:lnTo>
                  <a:close/>
                </a:path>
                <a:path w="320039" h="775334">
                  <a:moveTo>
                    <a:pt x="18262" y="159283"/>
                  </a:moveTo>
                  <a:lnTo>
                    <a:pt x="0" y="159283"/>
                  </a:lnTo>
                  <a:lnTo>
                    <a:pt x="0" y="178676"/>
                  </a:lnTo>
                  <a:lnTo>
                    <a:pt x="18262" y="178676"/>
                  </a:lnTo>
                  <a:lnTo>
                    <a:pt x="18262" y="159283"/>
                  </a:lnTo>
                  <a:close/>
                </a:path>
                <a:path w="320039" h="775334">
                  <a:moveTo>
                    <a:pt x="18262" y="84772"/>
                  </a:moveTo>
                  <a:lnTo>
                    <a:pt x="0" y="84772"/>
                  </a:lnTo>
                  <a:lnTo>
                    <a:pt x="0" y="104178"/>
                  </a:lnTo>
                  <a:lnTo>
                    <a:pt x="18262" y="104178"/>
                  </a:lnTo>
                  <a:lnTo>
                    <a:pt x="18262" y="84772"/>
                  </a:lnTo>
                  <a:close/>
                </a:path>
                <a:path w="320039" h="775334">
                  <a:moveTo>
                    <a:pt x="18262" y="47536"/>
                  </a:moveTo>
                  <a:lnTo>
                    <a:pt x="0" y="47536"/>
                  </a:lnTo>
                  <a:lnTo>
                    <a:pt x="0" y="66916"/>
                  </a:lnTo>
                  <a:lnTo>
                    <a:pt x="18262" y="66916"/>
                  </a:lnTo>
                  <a:lnTo>
                    <a:pt x="18262" y="47536"/>
                  </a:lnTo>
                  <a:close/>
                </a:path>
                <a:path w="320039" h="775334">
                  <a:moveTo>
                    <a:pt x="18262" y="10261"/>
                  </a:moveTo>
                  <a:lnTo>
                    <a:pt x="0" y="10261"/>
                  </a:lnTo>
                  <a:lnTo>
                    <a:pt x="0" y="29654"/>
                  </a:lnTo>
                  <a:lnTo>
                    <a:pt x="18262" y="29654"/>
                  </a:lnTo>
                  <a:lnTo>
                    <a:pt x="18262" y="10261"/>
                  </a:lnTo>
                  <a:close/>
                </a:path>
                <a:path w="320039" h="775334">
                  <a:moveTo>
                    <a:pt x="122669" y="0"/>
                  </a:moveTo>
                  <a:lnTo>
                    <a:pt x="108394" y="0"/>
                  </a:lnTo>
                  <a:lnTo>
                    <a:pt x="35953" y="0"/>
                  </a:lnTo>
                  <a:lnTo>
                    <a:pt x="35953" y="37274"/>
                  </a:lnTo>
                  <a:lnTo>
                    <a:pt x="122669" y="37274"/>
                  </a:lnTo>
                  <a:lnTo>
                    <a:pt x="122669" y="0"/>
                  </a:lnTo>
                  <a:close/>
                </a:path>
                <a:path w="320039" h="775334">
                  <a:moveTo>
                    <a:pt x="319493" y="122034"/>
                  </a:moveTo>
                  <a:lnTo>
                    <a:pt x="301231" y="122034"/>
                  </a:lnTo>
                  <a:lnTo>
                    <a:pt x="301231" y="141427"/>
                  </a:lnTo>
                  <a:lnTo>
                    <a:pt x="319493" y="141427"/>
                  </a:lnTo>
                  <a:lnTo>
                    <a:pt x="319493" y="122034"/>
                  </a:lnTo>
                  <a:close/>
                </a:path>
                <a:path w="320039" h="775334">
                  <a:moveTo>
                    <a:pt x="319506" y="755370"/>
                  </a:moveTo>
                  <a:lnTo>
                    <a:pt x="301244" y="755370"/>
                  </a:lnTo>
                  <a:lnTo>
                    <a:pt x="301244" y="774788"/>
                  </a:lnTo>
                  <a:lnTo>
                    <a:pt x="319506" y="774788"/>
                  </a:lnTo>
                  <a:lnTo>
                    <a:pt x="319506" y="755370"/>
                  </a:lnTo>
                  <a:close/>
                </a:path>
                <a:path w="320039" h="775334">
                  <a:moveTo>
                    <a:pt x="319506" y="718134"/>
                  </a:moveTo>
                  <a:lnTo>
                    <a:pt x="301244" y="718134"/>
                  </a:lnTo>
                  <a:lnTo>
                    <a:pt x="301244" y="737514"/>
                  </a:lnTo>
                  <a:lnTo>
                    <a:pt x="319506" y="737514"/>
                  </a:lnTo>
                  <a:lnTo>
                    <a:pt x="319506" y="718134"/>
                  </a:lnTo>
                  <a:close/>
                </a:path>
                <a:path w="320039" h="775334">
                  <a:moveTo>
                    <a:pt x="319506" y="680859"/>
                  </a:moveTo>
                  <a:lnTo>
                    <a:pt x="301244" y="680859"/>
                  </a:lnTo>
                  <a:lnTo>
                    <a:pt x="301244" y="700265"/>
                  </a:lnTo>
                  <a:lnTo>
                    <a:pt x="319506" y="700265"/>
                  </a:lnTo>
                  <a:lnTo>
                    <a:pt x="319506" y="680859"/>
                  </a:lnTo>
                  <a:close/>
                </a:path>
                <a:path w="320039" h="775334">
                  <a:moveTo>
                    <a:pt x="319506" y="643623"/>
                  </a:moveTo>
                  <a:lnTo>
                    <a:pt x="301244" y="643623"/>
                  </a:lnTo>
                  <a:lnTo>
                    <a:pt x="301244" y="663003"/>
                  </a:lnTo>
                  <a:lnTo>
                    <a:pt x="319506" y="663003"/>
                  </a:lnTo>
                  <a:lnTo>
                    <a:pt x="319506" y="643623"/>
                  </a:lnTo>
                  <a:close/>
                </a:path>
                <a:path w="320039" h="775334">
                  <a:moveTo>
                    <a:pt x="319506" y="606374"/>
                  </a:moveTo>
                  <a:lnTo>
                    <a:pt x="301244" y="606374"/>
                  </a:lnTo>
                  <a:lnTo>
                    <a:pt x="301244" y="625741"/>
                  </a:lnTo>
                  <a:lnTo>
                    <a:pt x="319506" y="625741"/>
                  </a:lnTo>
                  <a:lnTo>
                    <a:pt x="319506" y="606374"/>
                  </a:lnTo>
                  <a:close/>
                </a:path>
                <a:path w="320039" h="775334">
                  <a:moveTo>
                    <a:pt x="319506" y="569099"/>
                  </a:moveTo>
                  <a:lnTo>
                    <a:pt x="301244" y="569099"/>
                  </a:lnTo>
                  <a:lnTo>
                    <a:pt x="301244" y="588492"/>
                  </a:lnTo>
                  <a:lnTo>
                    <a:pt x="319506" y="588492"/>
                  </a:lnTo>
                  <a:lnTo>
                    <a:pt x="319506" y="569099"/>
                  </a:lnTo>
                  <a:close/>
                </a:path>
                <a:path w="320039" h="775334">
                  <a:moveTo>
                    <a:pt x="319506" y="531850"/>
                  </a:moveTo>
                  <a:lnTo>
                    <a:pt x="301244" y="531850"/>
                  </a:lnTo>
                  <a:lnTo>
                    <a:pt x="301244" y="551243"/>
                  </a:lnTo>
                  <a:lnTo>
                    <a:pt x="319506" y="551243"/>
                  </a:lnTo>
                  <a:lnTo>
                    <a:pt x="319506" y="531850"/>
                  </a:lnTo>
                  <a:close/>
                </a:path>
                <a:path w="320039" h="775334">
                  <a:moveTo>
                    <a:pt x="319506" y="494588"/>
                  </a:moveTo>
                  <a:lnTo>
                    <a:pt x="301244" y="494588"/>
                  </a:lnTo>
                  <a:lnTo>
                    <a:pt x="301244" y="513981"/>
                  </a:lnTo>
                  <a:lnTo>
                    <a:pt x="319506" y="513981"/>
                  </a:lnTo>
                  <a:lnTo>
                    <a:pt x="319506" y="494588"/>
                  </a:lnTo>
                  <a:close/>
                </a:path>
                <a:path w="320039" h="775334">
                  <a:moveTo>
                    <a:pt x="319506" y="457339"/>
                  </a:moveTo>
                  <a:lnTo>
                    <a:pt x="301244" y="457339"/>
                  </a:lnTo>
                  <a:lnTo>
                    <a:pt x="301244" y="476719"/>
                  </a:lnTo>
                  <a:lnTo>
                    <a:pt x="319506" y="476719"/>
                  </a:lnTo>
                  <a:lnTo>
                    <a:pt x="319506" y="457339"/>
                  </a:lnTo>
                  <a:close/>
                </a:path>
                <a:path w="320039" h="775334">
                  <a:moveTo>
                    <a:pt x="319506" y="420065"/>
                  </a:moveTo>
                  <a:lnTo>
                    <a:pt x="301244" y="420065"/>
                  </a:lnTo>
                  <a:lnTo>
                    <a:pt x="301244" y="439470"/>
                  </a:lnTo>
                  <a:lnTo>
                    <a:pt x="319506" y="439470"/>
                  </a:lnTo>
                  <a:lnTo>
                    <a:pt x="319506" y="420065"/>
                  </a:lnTo>
                  <a:close/>
                </a:path>
                <a:path w="320039" h="775334">
                  <a:moveTo>
                    <a:pt x="319506" y="382816"/>
                  </a:moveTo>
                  <a:lnTo>
                    <a:pt x="301244" y="382816"/>
                  </a:lnTo>
                  <a:lnTo>
                    <a:pt x="301244" y="402209"/>
                  </a:lnTo>
                  <a:lnTo>
                    <a:pt x="319506" y="402209"/>
                  </a:lnTo>
                  <a:lnTo>
                    <a:pt x="319506" y="382816"/>
                  </a:lnTo>
                  <a:close/>
                </a:path>
                <a:path w="320039" h="775334">
                  <a:moveTo>
                    <a:pt x="319506" y="345567"/>
                  </a:moveTo>
                  <a:lnTo>
                    <a:pt x="301244" y="345567"/>
                  </a:lnTo>
                  <a:lnTo>
                    <a:pt x="301244" y="364959"/>
                  </a:lnTo>
                  <a:lnTo>
                    <a:pt x="319506" y="364959"/>
                  </a:lnTo>
                  <a:lnTo>
                    <a:pt x="319506" y="345567"/>
                  </a:lnTo>
                  <a:close/>
                </a:path>
                <a:path w="320039" h="775334">
                  <a:moveTo>
                    <a:pt x="319506" y="308305"/>
                  </a:moveTo>
                  <a:lnTo>
                    <a:pt x="301244" y="308305"/>
                  </a:lnTo>
                  <a:lnTo>
                    <a:pt x="301244" y="327710"/>
                  </a:lnTo>
                  <a:lnTo>
                    <a:pt x="319506" y="327710"/>
                  </a:lnTo>
                  <a:lnTo>
                    <a:pt x="319506" y="308305"/>
                  </a:lnTo>
                  <a:close/>
                </a:path>
                <a:path w="320039" h="775334">
                  <a:moveTo>
                    <a:pt x="319506" y="271068"/>
                  </a:moveTo>
                  <a:lnTo>
                    <a:pt x="301244" y="271068"/>
                  </a:lnTo>
                  <a:lnTo>
                    <a:pt x="301244" y="290449"/>
                  </a:lnTo>
                  <a:lnTo>
                    <a:pt x="319506" y="290449"/>
                  </a:lnTo>
                  <a:lnTo>
                    <a:pt x="319506" y="271068"/>
                  </a:lnTo>
                  <a:close/>
                </a:path>
                <a:path w="320039" h="775334">
                  <a:moveTo>
                    <a:pt x="319506" y="233807"/>
                  </a:moveTo>
                  <a:lnTo>
                    <a:pt x="301244" y="233807"/>
                  </a:lnTo>
                  <a:lnTo>
                    <a:pt x="301244" y="253187"/>
                  </a:lnTo>
                  <a:lnTo>
                    <a:pt x="319506" y="253187"/>
                  </a:lnTo>
                  <a:lnTo>
                    <a:pt x="319506" y="233807"/>
                  </a:lnTo>
                  <a:close/>
                </a:path>
                <a:path w="320039" h="775334">
                  <a:moveTo>
                    <a:pt x="319506" y="196545"/>
                  </a:moveTo>
                  <a:lnTo>
                    <a:pt x="301244" y="196545"/>
                  </a:lnTo>
                  <a:lnTo>
                    <a:pt x="301244" y="215938"/>
                  </a:lnTo>
                  <a:lnTo>
                    <a:pt x="319506" y="215938"/>
                  </a:lnTo>
                  <a:lnTo>
                    <a:pt x="319506" y="196545"/>
                  </a:lnTo>
                  <a:close/>
                </a:path>
                <a:path w="320039" h="775334">
                  <a:moveTo>
                    <a:pt x="319506" y="159283"/>
                  </a:moveTo>
                  <a:lnTo>
                    <a:pt x="301244" y="159283"/>
                  </a:lnTo>
                  <a:lnTo>
                    <a:pt x="301244" y="178676"/>
                  </a:lnTo>
                  <a:lnTo>
                    <a:pt x="319506" y="178676"/>
                  </a:lnTo>
                  <a:lnTo>
                    <a:pt x="319506" y="159283"/>
                  </a:lnTo>
                  <a:close/>
                </a:path>
                <a:path w="320039" h="775334">
                  <a:moveTo>
                    <a:pt x="319506" y="84772"/>
                  </a:moveTo>
                  <a:lnTo>
                    <a:pt x="301244" y="84772"/>
                  </a:lnTo>
                  <a:lnTo>
                    <a:pt x="301244" y="104178"/>
                  </a:lnTo>
                  <a:lnTo>
                    <a:pt x="319506" y="104178"/>
                  </a:lnTo>
                  <a:lnTo>
                    <a:pt x="319506" y="84772"/>
                  </a:lnTo>
                  <a:close/>
                </a:path>
                <a:path w="320039" h="775334">
                  <a:moveTo>
                    <a:pt x="319506" y="47536"/>
                  </a:moveTo>
                  <a:lnTo>
                    <a:pt x="301244" y="47536"/>
                  </a:lnTo>
                  <a:lnTo>
                    <a:pt x="301244" y="66916"/>
                  </a:lnTo>
                  <a:lnTo>
                    <a:pt x="319506" y="66916"/>
                  </a:lnTo>
                  <a:lnTo>
                    <a:pt x="319506" y="47536"/>
                  </a:lnTo>
                  <a:close/>
                </a:path>
                <a:path w="320039" h="775334">
                  <a:moveTo>
                    <a:pt x="319506" y="10261"/>
                  </a:moveTo>
                  <a:lnTo>
                    <a:pt x="301244" y="10261"/>
                  </a:lnTo>
                  <a:lnTo>
                    <a:pt x="301244" y="29654"/>
                  </a:lnTo>
                  <a:lnTo>
                    <a:pt x="319506" y="29654"/>
                  </a:lnTo>
                  <a:lnTo>
                    <a:pt x="319506" y="1026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3344947" y="6353823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4">
                  <a:moveTo>
                    <a:pt x="0" y="0"/>
                  </a:moveTo>
                  <a:lnTo>
                    <a:pt x="0" y="2453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3344947" y="6371510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89">
                  <a:moveTo>
                    <a:pt x="6845" y="0"/>
                  </a:moveTo>
                  <a:lnTo>
                    <a:pt x="0" y="0"/>
                  </a:lnTo>
                  <a:lnTo>
                    <a:pt x="6845" y="8559"/>
                  </a:lnTo>
                  <a:lnTo>
                    <a:pt x="68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3344947" y="6371510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89">
                  <a:moveTo>
                    <a:pt x="0" y="0"/>
                  </a:moveTo>
                  <a:lnTo>
                    <a:pt x="6845" y="0"/>
                  </a:lnTo>
                  <a:lnTo>
                    <a:pt x="6845" y="85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3340384" y="6381219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60">
                  <a:moveTo>
                    <a:pt x="0" y="0"/>
                  </a:moveTo>
                  <a:lnTo>
                    <a:pt x="0" y="989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3340384" y="6381219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60">
                  <a:moveTo>
                    <a:pt x="0" y="989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3328398" y="6380067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3328398" y="6380067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3328402" y="6353823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3328402" y="6353823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278198" y="6353823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29"/>
                  </a:lnTo>
                  <a:lnTo>
                    <a:pt x="9118" y="74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3278198" y="6353823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29"/>
                  </a:lnTo>
                  <a:lnTo>
                    <a:pt x="9118" y="742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286756" y="6353823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286756" y="6353823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3281051" y="6378362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1369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281051" y="6378362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0" y="0"/>
                  </a:moveTo>
                  <a:lnTo>
                    <a:pt x="1369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294743" y="6353823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294743" y="6353823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286756" y="6364663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79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3286756" y="6364663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9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3277615" y="6380650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73"/>
                  </a:lnTo>
                  <a:lnTo>
                    <a:pt x="17132" y="6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3277615" y="6380650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73"/>
                  </a:lnTo>
                  <a:lnTo>
                    <a:pt x="17132" y="62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3307288" y="6353823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60">
                  <a:moveTo>
                    <a:pt x="0" y="0"/>
                  </a:moveTo>
                  <a:lnTo>
                    <a:pt x="15405" y="22263"/>
                  </a:lnTo>
                  <a:lnTo>
                    <a:pt x="15405" y="9715"/>
                  </a:lnTo>
                  <a:lnTo>
                    <a:pt x="0" y="97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3307288" y="6353823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60">
                  <a:moveTo>
                    <a:pt x="0" y="0"/>
                  </a:moveTo>
                  <a:lnTo>
                    <a:pt x="0" y="9715"/>
                  </a:lnTo>
                  <a:lnTo>
                    <a:pt x="15405" y="9715"/>
                  </a:lnTo>
                  <a:lnTo>
                    <a:pt x="15405" y="2226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3316987" y="6353826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60">
                  <a:moveTo>
                    <a:pt x="0" y="0"/>
                  </a:moveTo>
                  <a:lnTo>
                    <a:pt x="0" y="971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316987" y="6353826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60">
                  <a:moveTo>
                    <a:pt x="0" y="971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3300446" y="6382349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12547" y="0"/>
                  </a:moveTo>
                  <a:lnTo>
                    <a:pt x="0" y="0"/>
                  </a:lnTo>
                  <a:lnTo>
                    <a:pt x="12547" y="4572"/>
                  </a:lnTo>
                  <a:lnTo>
                    <a:pt x="125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3300446" y="6382349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0" y="0"/>
                  </a:moveTo>
                  <a:lnTo>
                    <a:pt x="12547" y="0"/>
                  </a:lnTo>
                  <a:lnTo>
                    <a:pt x="12547" y="457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3318134" y="6381779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4">
                  <a:moveTo>
                    <a:pt x="4559" y="0"/>
                  </a:moveTo>
                  <a:lnTo>
                    <a:pt x="0" y="0"/>
                  </a:lnTo>
                  <a:lnTo>
                    <a:pt x="4559" y="5143"/>
                  </a:lnTo>
                  <a:lnTo>
                    <a:pt x="45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3318134" y="6381779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4">
                  <a:moveTo>
                    <a:pt x="0" y="0"/>
                  </a:moveTo>
                  <a:lnTo>
                    <a:pt x="4559" y="0"/>
                  </a:lnTo>
                  <a:lnTo>
                    <a:pt x="4559" y="514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3334678" y="6353823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3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3334678" y="6353823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3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3344947" y="6362952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26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3344947" y="6362952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426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3350080" y="6353823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0"/>
                  </a:moveTo>
                  <a:lnTo>
                    <a:pt x="0" y="400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3350080" y="6353823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-2279" y="2000"/>
                  </a:moveTo>
                  <a:lnTo>
                    <a:pt x="2279" y="2000"/>
                  </a:lnTo>
                </a:path>
              </a:pathLst>
            </a:custGeom>
            <a:ln w="40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3351792" y="6385778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33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3351792" y="6385778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2279" y="2666"/>
                  </a:moveTo>
                  <a:lnTo>
                    <a:pt x="2279" y="2666"/>
                  </a:lnTo>
                </a:path>
              </a:pathLst>
            </a:custGeom>
            <a:ln w="533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3272498" y="6391109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4">
                  <a:moveTo>
                    <a:pt x="86715" y="0"/>
                  </a:moveTo>
                  <a:lnTo>
                    <a:pt x="0" y="0"/>
                  </a:lnTo>
                  <a:lnTo>
                    <a:pt x="0" y="37299"/>
                  </a:lnTo>
                  <a:lnTo>
                    <a:pt x="86715" y="37299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3344947" y="6391112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4">
                  <a:moveTo>
                    <a:pt x="0" y="0"/>
                  </a:moveTo>
                  <a:lnTo>
                    <a:pt x="0" y="2452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3344947" y="6408797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89">
                  <a:moveTo>
                    <a:pt x="6845" y="0"/>
                  </a:moveTo>
                  <a:lnTo>
                    <a:pt x="0" y="0"/>
                  </a:lnTo>
                  <a:lnTo>
                    <a:pt x="6845" y="8559"/>
                  </a:lnTo>
                  <a:lnTo>
                    <a:pt x="68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3344947" y="6408797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89">
                  <a:moveTo>
                    <a:pt x="0" y="0"/>
                  </a:moveTo>
                  <a:lnTo>
                    <a:pt x="6845" y="0"/>
                  </a:lnTo>
                  <a:lnTo>
                    <a:pt x="6845" y="85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3340384" y="6418500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60">
                  <a:moveTo>
                    <a:pt x="0" y="0"/>
                  </a:moveTo>
                  <a:lnTo>
                    <a:pt x="0" y="990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340384" y="6418500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60">
                  <a:moveTo>
                    <a:pt x="0" y="990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3328398" y="6417355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3328398" y="6417355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3328402" y="6391112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3328402" y="6391112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3278198" y="6391112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04"/>
                  </a:lnTo>
                  <a:lnTo>
                    <a:pt x="9118" y="74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3278198" y="6391112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04"/>
                  </a:lnTo>
                  <a:lnTo>
                    <a:pt x="9118" y="740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3286756" y="6391112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3286756" y="6391112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3281051" y="6415637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1369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3281051" y="6415637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0" y="0"/>
                  </a:moveTo>
                  <a:lnTo>
                    <a:pt x="1369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3294743" y="6391112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3294743" y="6391112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3286756" y="6401958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79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3286756" y="6401958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9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3277615" y="6417945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48"/>
                  </a:lnTo>
                  <a:lnTo>
                    <a:pt x="17132" y="62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3277615" y="6417945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48"/>
                  </a:lnTo>
                  <a:lnTo>
                    <a:pt x="17132" y="624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3307288" y="6391112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60">
                  <a:moveTo>
                    <a:pt x="0" y="0"/>
                  </a:moveTo>
                  <a:lnTo>
                    <a:pt x="15405" y="22250"/>
                  </a:lnTo>
                  <a:lnTo>
                    <a:pt x="15405" y="9715"/>
                  </a:lnTo>
                  <a:lnTo>
                    <a:pt x="0" y="97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3307288" y="6391112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60">
                  <a:moveTo>
                    <a:pt x="0" y="0"/>
                  </a:moveTo>
                  <a:lnTo>
                    <a:pt x="0" y="9715"/>
                  </a:lnTo>
                  <a:lnTo>
                    <a:pt x="15405" y="9715"/>
                  </a:lnTo>
                  <a:lnTo>
                    <a:pt x="15405" y="2225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3316987" y="6391113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60">
                  <a:moveTo>
                    <a:pt x="0" y="0"/>
                  </a:moveTo>
                  <a:lnTo>
                    <a:pt x="0" y="971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3316987" y="6391113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60">
                  <a:moveTo>
                    <a:pt x="0" y="971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3300446" y="6419637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12547" y="0"/>
                  </a:moveTo>
                  <a:lnTo>
                    <a:pt x="0" y="0"/>
                  </a:lnTo>
                  <a:lnTo>
                    <a:pt x="12547" y="4559"/>
                  </a:lnTo>
                  <a:lnTo>
                    <a:pt x="125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3300446" y="6419637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0" y="0"/>
                  </a:moveTo>
                  <a:lnTo>
                    <a:pt x="12547" y="0"/>
                  </a:lnTo>
                  <a:lnTo>
                    <a:pt x="12547" y="45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3318134" y="6419066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4">
                  <a:moveTo>
                    <a:pt x="4559" y="0"/>
                  </a:moveTo>
                  <a:lnTo>
                    <a:pt x="0" y="0"/>
                  </a:lnTo>
                  <a:lnTo>
                    <a:pt x="4559" y="5130"/>
                  </a:lnTo>
                  <a:lnTo>
                    <a:pt x="45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3318134" y="6419066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4">
                  <a:moveTo>
                    <a:pt x="0" y="0"/>
                  </a:moveTo>
                  <a:lnTo>
                    <a:pt x="4559" y="0"/>
                  </a:lnTo>
                  <a:lnTo>
                    <a:pt x="4559" y="513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3334678" y="6391112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4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3334678" y="6391112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4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3344947" y="6400239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26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3344947" y="6400239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426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3350080" y="6391112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0"/>
                  </a:moveTo>
                  <a:lnTo>
                    <a:pt x="0" y="400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3350080" y="6391112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-2279" y="2000"/>
                  </a:moveTo>
                  <a:lnTo>
                    <a:pt x="2279" y="2000"/>
                  </a:lnTo>
                </a:path>
              </a:pathLst>
            </a:custGeom>
            <a:ln w="40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3351792" y="6423073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33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3351792" y="6423073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2279" y="2666"/>
                  </a:moveTo>
                  <a:lnTo>
                    <a:pt x="2279" y="2666"/>
                  </a:lnTo>
                </a:path>
              </a:pathLst>
            </a:custGeom>
            <a:ln w="533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3272498" y="6428422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4">
                  <a:moveTo>
                    <a:pt x="86715" y="0"/>
                  </a:moveTo>
                  <a:lnTo>
                    <a:pt x="72440" y="0"/>
                  </a:lnTo>
                  <a:lnTo>
                    <a:pt x="0" y="0"/>
                  </a:lnTo>
                  <a:lnTo>
                    <a:pt x="0" y="37274"/>
                  </a:lnTo>
                  <a:lnTo>
                    <a:pt x="86715" y="37274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3344947" y="6428406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4">
                  <a:moveTo>
                    <a:pt x="0" y="0"/>
                  </a:moveTo>
                  <a:lnTo>
                    <a:pt x="0" y="2452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3344947" y="6446092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89">
                  <a:moveTo>
                    <a:pt x="6845" y="0"/>
                  </a:moveTo>
                  <a:lnTo>
                    <a:pt x="0" y="0"/>
                  </a:lnTo>
                  <a:lnTo>
                    <a:pt x="6845" y="8547"/>
                  </a:lnTo>
                  <a:lnTo>
                    <a:pt x="68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3344947" y="6446092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89">
                  <a:moveTo>
                    <a:pt x="0" y="0"/>
                  </a:moveTo>
                  <a:lnTo>
                    <a:pt x="6845" y="0"/>
                  </a:lnTo>
                  <a:lnTo>
                    <a:pt x="6845" y="854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3340384" y="6455787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60">
                  <a:moveTo>
                    <a:pt x="0" y="0"/>
                  </a:moveTo>
                  <a:lnTo>
                    <a:pt x="0" y="990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3340384" y="6455787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60">
                  <a:moveTo>
                    <a:pt x="0" y="990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3328398" y="6454642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3328398" y="6454642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3328402" y="6428406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3328402" y="6428406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3278198" y="6428406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04"/>
                  </a:lnTo>
                  <a:lnTo>
                    <a:pt x="9118" y="74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3278198" y="6428406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04"/>
                  </a:lnTo>
                  <a:lnTo>
                    <a:pt x="9118" y="740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3286756" y="6428406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3286756" y="6428406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3281051" y="6452930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1369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3281051" y="6452930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0" y="0"/>
                  </a:moveTo>
                  <a:lnTo>
                    <a:pt x="1369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3294743" y="6428406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3294743" y="6428406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3286756" y="6439245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79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3286756" y="6439245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9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3277615" y="6455219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73"/>
                  </a:lnTo>
                  <a:lnTo>
                    <a:pt x="17132" y="6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3277615" y="6455219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73"/>
                  </a:lnTo>
                  <a:lnTo>
                    <a:pt x="17132" y="62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3307288" y="6428406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60">
                  <a:moveTo>
                    <a:pt x="0" y="0"/>
                  </a:moveTo>
                  <a:lnTo>
                    <a:pt x="15405" y="22250"/>
                  </a:lnTo>
                  <a:lnTo>
                    <a:pt x="15405" y="9702"/>
                  </a:lnTo>
                  <a:lnTo>
                    <a:pt x="0" y="97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3307288" y="6428406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60">
                  <a:moveTo>
                    <a:pt x="0" y="0"/>
                  </a:moveTo>
                  <a:lnTo>
                    <a:pt x="0" y="9702"/>
                  </a:lnTo>
                  <a:lnTo>
                    <a:pt x="15405" y="9702"/>
                  </a:lnTo>
                  <a:lnTo>
                    <a:pt x="15405" y="2225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3316987" y="6428402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60">
                  <a:moveTo>
                    <a:pt x="0" y="0"/>
                  </a:moveTo>
                  <a:lnTo>
                    <a:pt x="0" y="970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3316987" y="6428402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60">
                  <a:moveTo>
                    <a:pt x="0" y="9702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3300446" y="6456931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12547" y="0"/>
                  </a:moveTo>
                  <a:lnTo>
                    <a:pt x="0" y="0"/>
                  </a:lnTo>
                  <a:lnTo>
                    <a:pt x="12547" y="4559"/>
                  </a:lnTo>
                  <a:lnTo>
                    <a:pt x="125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3300446" y="6456931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0" y="0"/>
                  </a:moveTo>
                  <a:lnTo>
                    <a:pt x="12547" y="0"/>
                  </a:lnTo>
                  <a:lnTo>
                    <a:pt x="12547" y="45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3318134" y="6456361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4">
                  <a:moveTo>
                    <a:pt x="4559" y="0"/>
                  </a:moveTo>
                  <a:lnTo>
                    <a:pt x="0" y="0"/>
                  </a:lnTo>
                  <a:lnTo>
                    <a:pt x="4559" y="5130"/>
                  </a:lnTo>
                  <a:lnTo>
                    <a:pt x="45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3318134" y="6456361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4">
                  <a:moveTo>
                    <a:pt x="0" y="0"/>
                  </a:moveTo>
                  <a:lnTo>
                    <a:pt x="4559" y="0"/>
                  </a:lnTo>
                  <a:lnTo>
                    <a:pt x="4559" y="513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3334678" y="6428406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4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3334678" y="6428406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4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3344947" y="6437533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26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3344947" y="6437533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426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3350080" y="6428406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0"/>
                  </a:moveTo>
                  <a:lnTo>
                    <a:pt x="0" y="397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3350080" y="6428406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-2279" y="1987"/>
                  </a:moveTo>
                  <a:lnTo>
                    <a:pt x="2279" y="1987"/>
                  </a:lnTo>
                </a:path>
              </a:pathLst>
            </a:custGeom>
            <a:ln w="39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3351792" y="6460360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33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3351792" y="6460360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2279" y="2667"/>
                  </a:moveTo>
                  <a:lnTo>
                    <a:pt x="2279" y="2667"/>
                  </a:lnTo>
                </a:path>
              </a:pathLst>
            </a:custGeom>
            <a:ln w="533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3272498" y="6465696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72440" y="0"/>
                  </a:lnTo>
                  <a:lnTo>
                    <a:pt x="0" y="0"/>
                  </a:lnTo>
                  <a:lnTo>
                    <a:pt x="0" y="37274"/>
                  </a:lnTo>
                  <a:lnTo>
                    <a:pt x="86715" y="37274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3344947" y="6465693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4">
                  <a:moveTo>
                    <a:pt x="0" y="0"/>
                  </a:moveTo>
                  <a:lnTo>
                    <a:pt x="0" y="2453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3344947" y="6483379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89">
                  <a:moveTo>
                    <a:pt x="6845" y="0"/>
                  </a:moveTo>
                  <a:lnTo>
                    <a:pt x="0" y="0"/>
                  </a:lnTo>
                  <a:lnTo>
                    <a:pt x="6845" y="8559"/>
                  </a:lnTo>
                  <a:lnTo>
                    <a:pt x="68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3344947" y="6483379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89">
                  <a:moveTo>
                    <a:pt x="0" y="0"/>
                  </a:moveTo>
                  <a:lnTo>
                    <a:pt x="6845" y="0"/>
                  </a:lnTo>
                  <a:lnTo>
                    <a:pt x="6845" y="85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3340384" y="6493082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89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3340384" y="6493082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89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3328398" y="6491939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3328398" y="6491939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3328402" y="6465693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3328402" y="6465693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3278198" y="6465693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16"/>
                  </a:lnTo>
                  <a:lnTo>
                    <a:pt x="9118" y="74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3278198" y="6465693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16"/>
                  </a:lnTo>
                  <a:lnTo>
                    <a:pt x="9118" y="741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3286756" y="6465693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3286756" y="6465693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3281051" y="6490224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1369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3281051" y="6490224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0" y="0"/>
                  </a:moveTo>
                  <a:lnTo>
                    <a:pt x="1369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3294743" y="6465693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3294743" y="6465693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3286756" y="6476521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79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3286756" y="6476521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9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3277615" y="6492510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61"/>
                  </a:lnTo>
                  <a:lnTo>
                    <a:pt x="17132" y="62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3277615" y="6492510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61"/>
                  </a:lnTo>
                  <a:lnTo>
                    <a:pt x="17132" y="626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3307288" y="6465693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60">
                  <a:moveTo>
                    <a:pt x="0" y="0"/>
                  </a:moveTo>
                  <a:lnTo>
                    <a:pt x="15405" y="22250"/>
                  </a:lnTo>
                  <a:lnTo>
                    <a:pt x="15405" y="9702"/>
                  </a:lnTo>
                  <a:lnTo>
                    <a:pt x="0" y="97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3307288" y="6465693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60">
                  <a:moveTo>
                    <a:pt x="0" y="0"/>
                  </a:moveTo>
                  <a:lnTo>
                    <a:pt x="0" y="9702"/>
                  </a:lnTo>
                  <a:lnTo>
                    <a:pt x="15405" y="9702"/>
                  </a:lnTo>
                  <a:lnTo>
                    <a:pt x="15405" y="2225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3316987" y="6465689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60">
                  <a:moveTo>
                    <a:pt x="0" y="0"/>
                  </a:moveTo>
                  <a:lnTo>
                    <a:pt x="0" y="970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3316987" y="6465689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60">
                  <a:moveTo>
                    <a:pt x="0" y="9702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3300446" y="6494225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12547" y="0"/>
                  </a:moveTo>
                  <a:lnTo>
                    <a:pt x="0" y="0"/>
                  </a:lnTo>
                  <a:lnTo>
                    <a:pt x="12547" y="4546"/>
                  </a:lnTo>
                  <a:lnTo>
                    <a:pt x="125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3300446" y="6494225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0" y="0"/>
                  </a:moveTo>
                  <a:lnTo>
                    <a:pt x="12547" y="0"/>
                  </a:lnTo>
                  <a:lnTo>
                    <a:pt x="12547" y="454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3318134" y="6493640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4">
                  <a:moveTo>
                    <a:pt x="4559" y="0"/>
                  </a:moveTo>
                  <a:lnTo>
                    <a:pt x="0" y="0"/>
                  </a:lnTo>
                  <a:lnTo>
                    <a:pt x="4559" y="5130"/>
                  </a:lnTo>
                  <a:lnTo>
                    <a:pt x="45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3318134" y="6493640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4">
                  <a:moveTo>
                    <a:pt x="0" y="0"/>
                  </a:moveTo>
                  <a:lnTo>
                    <a:pt x="4559" y="0"/>
                  </a:lnTo>
                  <a:lnTo>
                    <a:pt x="4559" y="513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3334678" y="6465693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3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3334678" y="6465693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3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3344947" y="6474821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26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3344947" y="6474821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426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3350080" y="6465693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0"/>
                  </a:moveTo>
                  <a:lnTo>
                    <a:pt x="0" y="39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3350080" y="6465693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-2279" y="1993"/>
                  </a:moveTo>
                  <a:lnTo>
                    <a:pt x="2279" y="1993"/>
                  </a:lnTo>
                </a:path>
              </a:pathLst>
            </a:custGeom>
            <a:ln w="39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3351792" y="649765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32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3351792" y="649765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660"/>
                  </a:moveTo>
                  <a:lnTo>
                    <a:pt x="2279" y="2660"/>
                  </a:lnTo>
                </a:path>
              </a:pathLst>
            </a:custGeom>
            <a:ln w="532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3272498" y="6502971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87"/>
                  </a:lnTo>
                  <a:lnTo>
                    <a:pt x="86715" y="37287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3344947" y="6502975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5">
                  <a:moveTo>
                    <a:pt x="0" y="0"/>
                  </a:moveTo>
                  <a:lnTo>
                    <a:pt x="0" y="2453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3344947" y="6520666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6845" y="0"/>
                  </a:moveTo>
                  <a:lnTo>
                    <a:pt x="0" y="0"/>
                  </a:lnTo>
                  <a:lnTo>
                    <a:pt x="6845" y="8559"/>
                  </a:lnTo>
                  <a:lnTo>
                    <a:pt x="68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3344947" y="6520666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0" y="0"/>
                  </a:moveTo>
                  <a:lnTo>
                    <a:pt x="6845" y="0"/>
                  </a:lnTo>
                  <a:lnTo>
                    <a:pt x="6845" y="85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3340384" y="6530369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89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3340384" y="6530369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89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3328398" y="6529226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3328398" y="6529226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3328402" y="6502975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3328402" y="6502975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3278198" y="6502975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16"/>
                  </a:lnTo>
                  <a:lnTo>
                    <a:pt x="9118" y="74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3278198" y="6502975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16"/>
                  </a:lnTo>
                  <a:lnTo>
                    <a:pt x="9118" y="741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3286756" y="6502975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3286756" y="6502975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3281051" y="6527511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1369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3281051" y="6527511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0" y="0"/>
                  </a:moveTo>
                  <a:lnTo>
                    <a:pt x="1369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3294743" y="6502975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3294743" y="6502975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3286756" y="6513808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79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3286756" y="6513808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9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3277615" y="6529797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61"/>
                  </a:lnTo>
                  <a:lnTo>
                    <a:pt x="17132" y="62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3277615" y="6529797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61"/>
                  </a:lnTo>
                  <a:lnTo>
                    <a:pt x="17132" y="626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3307288" y="6502975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15405" y="22250"/>
                  </a:lnTo>
                  <a:lnTo>
                    <a:pt x="15405" y="9715"/>
                  </a:lnTo>
                  <a:lnTo>
                    <a:pt x="0" y="97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3307288" y="6502975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0" y="9715"/>
                  </a:lnTo>
                  <a:lnTo>
                    <a:pt x="15405" y="9715"/>
                  </a:lnTo>
                  <a:lnTo>
                    <a:pt x="15405" y="2225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3316987" y="6502975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71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3316987" y="6502975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71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3300446" y="6531512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12547" y="0"/>
                  </a:moveTo>
                  <a:lnTo>
                    <a:pt x="0" y="0"/>
                  </a:lnTo>
                  <a:lnTo>
                    <a:pt x="12547" y="4546"/>
                  </a:lnTo>
                  <a:lnTo>
                    <a:pt x="125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3300446" y="6531512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0" y="0"/>
                  </a:moveTo>
                  <a:lnTo>
                    <a:pt x="12547" y="0"/>
                  </a:lnTo>
                  <a:lnTo>
                    <a:pt x="12547" y="454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3318134" y="6530928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4559" y="0"/>
                  </a:moveTo>
                  <a:lnTo>
                    <a:pt x="0" y="0"/>
                  </a:lnTo>
                  <a:lnTo>
                    <a:pt x="4559" y="5130"/>
                  </a:lnTo>
                  <a:lnTo>
                    <a:pt x="45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3318134" y="6530928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0" y="0"/>
                  </a:moveTo>
                  <a:lnTo>
                    <a:pt x="4559" y="0"/>
                  </a:lnTo>
                  <a:lnTo>
                    <a:pt x="4559" y="513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3334678" y="6502975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4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3334678" y="6502975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4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3344947" y="6512106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26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3344947" y="6512106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426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3350080" y="6502975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0"/>
                  </a:moveTo>
                  <a:lnTo>
                    <a:pt x="0" y="39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3350080" y="6502975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-2279" y="1993"/>
                  </a:moveTo>
                  <a:lnTo>
                    <a:pt x="2279" y="1993"/>
                  </a:lnTo>
                </a:path>
              </a:pathLst>
            </a:custGeom>
            <a:ln w="39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3351792" y="6534941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32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3351792" y="6534941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660"/>
                  </a:moveTo>
                  <a:lnTo>
                    <a:pt x="2279" y="2660"/>
                  </a:lnTo>
                </a:path>
              </a:pathLst>
            </a:custGeom>
            <a:ln w="532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3272498" y="6540258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87"/>
                  </a:lnTo>
                  <a:lnTo>
                    <a:pt x="86715" y="37287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3344947" y="6540262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5">
                  <a:moveTo>
                    <a:pt x="0" y="0"/>
                  </a:moveTo>
                  <a:lnTo>
                    <a:pt x="0" y="2453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3344947" y="6557940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6845" y="0"/>
                  </a:moveTo>
                  <a:lnTo>
                    <a:pt x="0" y="0"/>
                  </a:lnTo>
                  <a:lnTo>
                    <a:pt x="6845" y="8559"/>
                  </a:lnTo>
                  <a:lnTo>
                    <a:pt x="68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3344947" y="6557940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0" y="0"/>
                  </a:moveTo>
                  <a:lnTo>
                    <a:pt x="6845" y="0"/>
                  </a:lnTo>
                  <a:lnTo>
                    <a:pt x="6845" y="85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3340384" y="6567656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89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3340384" y="6567656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89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3328398" y="6566500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3328398" y="6566500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3328402" y="6540262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3328402" y="6540262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3278198" y="6540262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29"/>
                  </a:lnTo>
                  <a:lnTo>
                    <a:pt x="9118" y="74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3278198" y="6540262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29"/>
                  </a:lnTo>
                  <a:lnTo>
                    <a:pt x="9118" y="742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3286756" y="6540262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3286756" y="6540262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3281051" y="6564798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1369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3281051" y="6564798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0" y="0"/>
                  </a:moveTo>
                  <a:lnTo>
                    <a:pt x="1369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3294743" y="6540262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3294743" y="6540262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3286756" y="6551108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79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3286756" y="6551108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9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3277615" y="6567084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73"/>
                  </a:lnTo>
                  <a:lnTo>
                    <a:pt x="17132" y="6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3277615" y="6567084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73"/>
                  </a:lnTo>
                  <a:lnTo>
                    <a:pt x="17132" y="62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3307288" y="6540262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15405" y="22250"/>
                  </a:lnTo>
                  <a:lnTo>
                    <a:pt x="15405" y="9715"/>
                  </a:lnTo>
                  <a:lnTo>
                    <a:pt x="0" y="97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3307288" y="6540262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0" y="9715"/>
                  </a:lnTo>
                  <a:lnTo>
                    <a:pt x="15405" y="9715"/>
                  </a:lnTo>
                  <a:lnTo>
                    <a:pt x="15405" y="2225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3316987" y="6540262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71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3316987" y="6540262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71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3300446" y="6568786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12547" y="0"/>
                  </a:moveTo>
                  <a:lnTo>
                    <a:pt x="0" y="0"/>
                  </a:lnTo>
                  <a:lnTo>
                    <a:pt x="12547" y="4572"/>
                  </a:lnTo>
                  <a:lnTo>
                    <a:pt x="125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3300446" y="6568786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0" y="0"/>
                  </a:moveTo>
                  <a:lnTo>
                    <a:pt x="12547" y="0"/>
                  </a:lnTo>
                  <a:lnTo>
                    <a:pt x="12547" y="457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3318134" y="6568215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4559" y="0"/>
                  </a:moveTo>
                  <a:lnTo>
                    <a:pt x="0" y="0"/>
                  </a:lnTo>
                  <a:lnTo>
                    <a:pt x="4559" y="5143"/>
                  </a:lnTo>
                  <a:lnTo>
                    <a:pt x="45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3318134" y="6568215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0" y="0"/>
                  </a:moveTo>
                  <a:lnTo>
                    <a:pt x="4559" y="0"/>
                  </a:lnTo>
                  <a:lnTo>
                    <a:pt x="4559" y="514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3334678" y="6540262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3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3334678" y="6540262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3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3344947" y="6549381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26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3344947" y="6549381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426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3350080" y="6540262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0"/>
                  </a:moveTo>
                  <a:lnTo>
                    <a:pt x="0" y="39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3350080" y="6540262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-2279" y="1993"/>
                  </a:moveTo>
                  <a:lnTo>
                    <a:pt x="2279" y="1993"/>
                  </a:lnTo>
                </a:path>
              </a:pathLst>
            </a:custGeom>
            <a:ln w="39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3351792" y="6572215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33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3351792" y="6572215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667"/>
                  </a:moveTo>
                  <a:lnTo>
                    <a:pt x="2279" y="2667"/>
                  </a:lnTo>
                </a:path>
              </a:pathLst>
            </a:custGeom>
            <a:ln w="533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3272498" y="6577545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99"/>
                  </a:lnTo>
                  <a:lnTo>
                    <a:pt x="86715" y="37299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3344947" y="6577549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5">
                  <a:moveTo>
                    <a:pt x="0" y="0"/>
                  </a:moveTo>
                  <a:lnTo>
                    <a:pt x="0" y="2454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3344947" y="6595240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6845" y="0"/>
                  </a:moveTo>
                  <a:lnTo>
                    <a:pt x="0" y="0"/>
                  </a:lnTo>
                  <a:lnTo>
                    <a:pt x="6845" y="8547"/>
                  </a:lnTo>
                  <a:lnTo>
                    <a:pt x="68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3344947" y="6595240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0" y="0"/>
                  </a:moveTo>
                  <a:lnTo>
                    <a:pt x="6845" y="0"/>
                  </a:lnTo>
                  <a:lnTo>
                    <a:pt x="6845" y="854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3340384" y="6604930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91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3340384" y="6604930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918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3328398" y="6603787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3328398" y="6603787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3328402" y="6577549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3328402" y="6577549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3278198" y="6577549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16"/>
                  </a:lnTo>
                  <a:lnTo>
                    <a:pt x="9118" y="74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3278198" y="6577549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16"/>
                  </a:lnTo>
                  <a:lnTo>
                    <a:pt x="9118" y="741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3286756" y="6577549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3286756" y="6577549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3281051" y="6602098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1369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3281051" y="6602098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0" y="0"/>
                  </a:moveTo>
                  <a:lnTo>
                    <a:pt x="1369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3294743" y="6577549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3294743" y="6577549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3286756" y="6588395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79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3286756" y="6588395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9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3277615" y="6604372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73"/>
                  </a:lnTo>
                  <a:lnTo>
                    <a:pt x="17132" y="6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3277615" y="6604372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73"/>
                  </a:lnTo>
                  <a:lnTo>
                    <a:pt x="17132" y="62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3307288" y="6577549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15405" y="22250"/>
                  </a:lnTo>
                  <a:lnTo>
                    <a:pt x="15405" y="9715"/>
                  </a:lnTo>
                  <a:lnTo>
                    <a:pt x="0" y="97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3307288" y="6577549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0" y="9715"/>
                  </a:lnTo>
                  <a:lnTo>
                    <a:pt x="15405" y="9715"/>
                  </a:lnTo>
                  <a:lnTo>
                    <a:pt x="15405" y="2225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3316987" y="6577549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71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3316987" y="6577549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71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3300446" y="6606073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12547" y="0"/>
                  </a:moveTo>
                  <a:lnTo>
                    <a:pt x="0" y="0"/>
                  </a:lnTo>
                  <a:lnTo>
                    <a:pt x="12547" y="4572"/>
                  </a:lnTo>
                  <a:lnTo>
                    <a:pt x="125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3300446" y="6606073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0" y="0"/>
                  </a:moveTo>
                  <a:lnTo>
                    <a:pt x="12547" y="0"/>
                  </a:lnTo>
                  <a:lnTo>
                    <a:pt x="12547" y="457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3318134" y="6605502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4559" y="0"/>
                  </a:moveTo>
                  <a:lnTo>
                    <a:pt x="0" y="0"/>
                  </a:lnTo>
                  <a:lnTo>
                    <a:pt x="4559" y="5143"/>
                  </a:lnTo>
                  <a:lnTo>
                    <a:pt x="45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3318134" y="6605502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0" y="0"/>
                  </a:moveTo>
                  <a:lnTo>
                    <a:pt x="4559" y="0"/>
                  </a:lnTo>
                  <a:lnTo>
                    <a:pt x="4559" y="514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3334678" y="6577549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4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3334678" y="6577549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4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3344947" y="6586681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26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3344947" y="6586681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426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3350080" y="6577549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0"/>
                  </a:moveTo>
                  <a:lnTo>
                    <a:pt x="0" y="400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3350080" y="6577549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-2279" y="2000"/>
                  </a:moveTo>
                  <a:lnTo>
                    <a:pt x="2279" y="2000"/>
                  </a:lnTo>
                </a:path>
              </a:pathLst>
            </a:custGeom>
            <a:ln w="40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3351792" y="660950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34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3351792" y="660950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673"/>
                  </a:moveTo>
                  <a:lnTo>
                    <a:pt x="2279" y="2673"/>
                  </a:lnTo>
                </a:path>
              </a:pathLst>
            </a:custGeom>
            <a:ln w="53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3272498" y="6614845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74"/>
                  </a:lnTo>
                  <a:lnTo>
                    <a:pt x="86715" y="37274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3344947" y="6614849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5">
                  <a:moveTo>
                    <a:pt x="0" y="0"/>
                  </a:moveTo>
                  <a:lnTo>
                    <a:pt x="0" y="2452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3344947" y="6632528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6845" y="0"/>
                  </a:moveTo>
                  <a:lnTo>
                    <a:pt x="0" y="0"/>
                  </a:lnTo>
                  <a:lnTo>
                    <a:pt x="6845" y="8547"/>
                  </a:lnTo>
                  <a:lnTo>
                    <a:pt x="68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3344947" y="6632528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0" y="0"/>
                  </a:moveTo>
                  <a:lnTo>
                    <a:pt x="6845" y="0"/>
                  </a:lnTo>
                  <a:lnTo>
                    <a:pt x="6845" y="854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3340384" y="6642230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89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3340384" y="6642230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89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3328398" y="6641075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3328398" y="6641075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3328402" y="6614849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7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3328402" y="6614849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7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3278198" y="6614849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04"/>
                  </a:lnTo>
                  <a:lnTo>
                    <a:pt x="9118" y="74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3278198" y="6614849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04"/>
                  </a:lnTo>
                  <a:lnTo>
                    <a:pt x="9118" y="740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3286756" y="6614849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7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3286756" y="6614849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7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3281051" y="6639373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1369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3281051" y="6639373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0" y="0"/>
                  </a:moveTo>
                  <a:lnTo>
                    <a:pt x="1369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3294743" y="6614849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7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3294743" y="6614849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7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3286756" y="6625682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79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3286756" y="6625682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9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3277615" y="6641646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73"/>
                  </a:lnTo>
                  <a:lnTo>
                    <a:pt x="17132" y="6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3277615" y="6641646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73"/>
                  </a:lnTo>
                  <a:lnTo>
                    <a:pt x="17132" y="62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3307288" y="6614849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15405" y="22250"/>
                  </a:lnTo>
                  <a:lnTo>
                    <a:pt x="15405" y="9690"/>
                  </a:lnTo>
                  <a:lnTo>
                    <a:pt x="0" y="96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3307288" y="6614849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0" y="9690"/>
                  </a:lnTo>
                  <a:lnTo>
                    <a:pt x="15405" y="9690"/>
                  </a:lnTo>
                  <a:lnTo>
                    <a:pt x="15405" y="2225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3316987" y="6614849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69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3316987" y="6614849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69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3300446" y="6643373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12547" y="0"/>
                  </a:moveTo>
                  <a:lnTo>
                    <a:pt x="0" y="0"/>
                  </a:lnTo>
                  <a:lnTo>
                    <a:pt x="12547" y="4546"/>
                  </a:lnTo>
                  <a:lnTo>
                    <a:pt x="125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3300446" y="6643373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0" y="0"/>
                  </a:moveTo>
                  <a:lnTo>
                    <a:pt x="12547" y="0"/>
                  </a:lnTo>
                  <a:lnTo>
                    <a:pt x="12547" y="454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3318134" y="6642802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4559" y="0"/>
                  </a:moveTo>
                  <a:lnTo>
                    <a:pt x="0" y="0"/>
                  </a:lnTo>
                  <a:lnTo>
                    <a:pt x="4559" y="5118"/>
                  </a:lnTo>
                  <a:lnTo>
                    <a:pt x="45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3318134" y="6642802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0" y="0"/>
                  </a:moveTo>
                  <a:lnTo>
                    <a:pt x="4559" y="0"/>
                  </a:lnTo>
                  <a:lnTo>
                    <a:pt x="4559" y="511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3334678" y="6614849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3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3334678" y="6614849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3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3344947" y="6623968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26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3344947" y="6623968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426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3350080" y="6614849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0"/>
                  </a:moveTo>
                  <a:lnTo>
                    <a:pt x="0" y="397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3350080" y="6614849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-2279" y="1987"/>
                  </a:moveTo>
                  <a:lnTo>
                    <a:pt x="2279" y="1987"/>
                  </a:lnTo>
                </a:path>
              </a:pathLst>
            </a:custGeom>
            <a:ln w="39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3351792" y="6646790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3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3351792" y="6646790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666"/>
                  </a:moveTo>
                  <a:lnTo>
                    <a:pt x="2279" y="2666"/>
                  </a:lnTo>
                </a:path>
              </a:pathLst>
            </a:custGeom>
            <a:ln w="533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3272498" y="6652120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99"/>
                  </a:lnTo>
                  <a:lnTo>
                    <a:pt x="86715" y="37299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3344947" y="6652124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5">
                  <a:moveTo>
                    <a:pt x="0" y="0"/>
                  </a:moveTo>
                  <a:lnTo>
                    <a:pt x="0" y="2453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3344947" y="6669815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6845" y="0"/>
                  </a:moveTo>
                  <a:lnTo>
                    <a:pt x="0" y="0"/>
                  </a:lnTo>
                  <a:lnTo>
                    <a:pt x="6845" y="8559"/>
                  </a:lnTo>
                  <a:lnTo>
                    <a:pt x="68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3344947" y="6669815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0" y="0"/>
                  </a:moveTo>
                  <a:lnTo>
                    <a:pt x="6845" y="0"/>
                  </a:lnTo>
                  <a:lnTo>
                    <a:pt x="6845" y="85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3340384" y="6679505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91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3340384" y="6679505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918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3328398" y="6678375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3328398" y="6678375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3328402" y="6652124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3328402" y="6652124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3278198" y="6652124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16"/>
                  </a:lnTo>
                  <a:lnTo>
                    <a:pt x="9118" y="74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3278198" y="6652124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16"/>
                  </a:lnTo>
                  <a:lnTo>
                    <a:pt x="9118" y="741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3286756" y="6652124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3286756" y="6652124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3281051" y="6676660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1369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3281051" y="6676660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0" y="0"/>
                  </a:moveTo>
                  <a:lnTo>
                    <a:pt x="1369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3294743" y="6652124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3294743" y="6652124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3286756" y="6662957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79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3286756" y="6662957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9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3277615" y="6678933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86"/>
                  </a:lnTo>
                  <a:lnTo>
                    <a:pt x="17132" y="62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3277615" y="6678933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86"/>
                  </a:lnTo>
                  <a:lnTo>
                    <a:pt x="17132" y="628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3307288" y="6652124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15405" y="22250"/>
                  </a:lnTo>
                  <a:lnTo>
                    <a:pt x="15405" y="9702"/>
                  </a:lnTo>
                  <a:lnTo>
                    <a:pt x="0" y="97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3307288" y="6652124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0" y="9702"/>
                  </a:lnTo>
                  <a:lnTo>
                    <a:pt x="15405" y="9702"/>
                  </a:lnTo>
                  <a:lnTo>
                    <a:pt x="15405" y="2225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3316987" y="6652124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70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3316987" y="6652124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702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3300446" y="6680661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12547" y="0"/>
                  </a:moveTo>
                  <a:lnTo>
                    <a:pt x="0" y="0"/>
                  </a:lnTo>
                  <a:lnTo>
                    <a:pt x="12547" y="4559"/>
                  </a:lnTo>
                  <a:lnTo>
                    <a:pt x="125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3300446" y="6680661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0" y="0"/>
                  </a:moveTo>
                  <a:lnTo>
                    <a:pt x="12547" y="0"/>
                  </a:lnTo>
                  <a:lnTo>
                    <a:pt x="12547" y="45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3318134" y="6680089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4559" y="0"/>
                  </a:moveTo>
                  <a:lnTo>
                    <a:pt x="0" y="0"/>
                  </a:lnTo>
                  <a:lnTo>
                    <a:pt x="4559" y="5130"/>
                  </a:lnTo>
                  <a:lnTo>
                    <a:pt x="45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3318134" y="6680089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0" y="0"/>
                  </a:moveTo>
                  <a:lnTo>
                    <a:pt x="4559" y="0"/>
                  </a:lnTo>
                  <a:lnTo>
                    <a:pt x="4559" y="513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3334678" y="6652124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4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3334678" y="6652124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4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3344947" y="6661255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26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3344947" y="6661255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426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3350080" y="6652124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0"/>
                  </a:moveTo>
                  <a:lnTo>
                    <a:pt x="0" y="400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3350080" y="6652124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-2279" y="2000"/>
                  </a:moveTo>
                  <a:lnTo>
                    <a:pt x="2279" y="2000"/>
                  </a:lnTo>
                </a:path>
              </a:pathLst>
            </a:custGeom>
            <a:ln w="40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3351792" y="6684090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33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3351792" y="6684090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667"/>
                  </a:moveTo>
                  <a:lnTo>
                    <a:pt x="2279" y="2667"/>
                  </a:lnTo>
                </a:path>
              </a:pathLst>
            </a:custGeom>
            <a:ln w="533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3272498" y="6689420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74"/>
                  </a:lnTo>
                  <a:lnTo>
                    <a:pt x="86715" y="37274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3344947" y="6689424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5">
                  <a:moveTo>
                    <a:pt x="0" y="0"/>
                  </a:moveTo>
                  <a:lnTo>
                    <a:pt x="0" y="2452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3344947" y="6707102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6845" y="0"/>
                  </a:moveTo>
                  <a:lnTo>
                    <a:pt x="0" y="0"/>
                  </a:lnTo>
                  <a:lnTo>
                    <a:pt x="6845" y="8559"/>
                  </a:lnTo>
                  <a:lnTo>
                    <a:pt x="68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3344947" y="6707102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0" y="0"/>
                  </a:moveTo>
                  <a:lnTo>
                    <a:pt x="6845" y="0"/>
                  </a:lnTo>
                  <a:lnTo>
                    <a:pt x="6845" y="85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3340384" y="6716805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89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3340384" y="6716805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89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3328398" y="6715662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3328398" y="6715662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3328402" y="6689424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7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3328402" y="6689424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7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3278198" y="6689424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16"/>
                  </a:lnTo>
                  <a:lnTo>
                    <a:pt x="9118" y="74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3278198" y="6689424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16"/>
                  </a:lnTo>
                  <a:lnTo>
                    <a:pt x="9118" y="741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3286756" y="6689424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7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3286756" y="6689424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7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3281051" y="6713947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1369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3281051" y="6713947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0" y="0"/>
                  </a:moveTo>
                  <a:lnTo>
                    <a:pt x="1369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3294743" y="6689424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7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3294743" y="6689424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7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3286756" y="6700244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79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3286756" y="6700244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9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3277615" y="6716233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73"/>
                  </a:lnTo>
                  <a:lnTo>
                    <a:pt x="17132" y="6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3277615" y="6716233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73"/>
                  </a:lnTo>
                  <a:lnTo>
                    <a:pt x="17132" y="62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3307288" y="6689424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15405" y="22237"/>
                  </a:lnTo>
                  <a:lnTo>
                    <a:pt x="15405" y="9690"/>
                  </a:lnTo>
                  <a:lnTo>
                    <a:pt x="0" y="96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3307288" y="6689424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0" y="9690"/>
                  </a:lnTo>
                  <a:lnTo>
                    <a:pt x="15405" y="9690"/>
                  </a:lnTo>
                  <a:lnTo>
                    <a:pt x="15405" y="2223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3316987" y="6689424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69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3316987" y="6689424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69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3300446" y="6717948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12547" y="0"/>
                  </a:moveTo>
                  <a:lnTo>
                    <a:pt x="0" y="0"/>
                  </a:lnTo>
                  <a:lnTo>
                    <a:pt x="12547" y="4559"/>
                  </a:lnTo>
                  <a:lnTo>
                    <a:pt x="125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3300446" y="6717948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0" y="0"/>
                  </a:moveTo>
                  <a:lnTo>
                    <a:pt x="12547" y="0"/>
                  </a:lnTo>
                  <a:lnTo>
                    <a:pt x="12547" y="45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3318134" y="6717376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4559" y="0"/>
                  </a:moveTo>
                  <a:lnTo>
                    <a:pt x="0" y="0"/>
                  </a:lnTo>
                  <a:lnTo>
                    <a:pt x="4559" y="5130"/>
                  </a:lnTo>
                  <a:lnTo>
                    <a:pt x="45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3318134" y="6717376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0" y="0"/>
                  </a:moveTo>
                  <a:lnTo>
                    <a:pt x="4559" y="0"/>
                  </a:lnTo>
                  <a:lnTo>
                    <a:pt x="4559" y="513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3334678" y="6689424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3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3334678" y="6689424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3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3344947" y="6698542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26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3344947" y="6698542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426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3350080" y="6689424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0"/>
                  </a:moveTo>
                  <a:lnTo>
                    <a:pt x="0" y="397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3350080" y="6689424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-2279" y="1987"/>
                  </a:moveTo>
                  <a:lnTo>
                    <a:pt x="2279" y="1987"/>
                  </a:lnTo>
                </a:path>
              </a:pathLst>
            </a:custGeom>
            <a:ln w="39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3351792" y="6721377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32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3351792" y="6721377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660"/>
                  </a:moveTo>
                  <a:lnTo>
                    <a:pt x="2279" y="2660"/>
                  </a:lnTo>
                </a:path>
              </a:pathLst>
            </a:custGeom>
            <a:ln w="532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3272498" y="6726694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87"/>
                  </a:lnTo>
                  <a:lnTo>
                    <a:pt x="86715" y="37287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3344947" y="6726698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5">
                  <a:moveTo>
                    <a:pt x="0" y="0"/>
                  </a:moveTo>
                  <a:lnTo>
                    <a:pt x="0" y="2453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3344947" y="6744376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6845" y="0"/>
                  </a:moveTo>
                  <a:lnTo>
                    <a:pt x="0" y="0"/>
                  </a:lnTo>
                  <a:lnTo>
                    <a:pt x="6845" y="8559"/>
                  </a:lnTo>
                  <a:lnTo>
                    <a:pt x="68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3344947" y="6744376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0" y="0"/>
                  </a:moveTo>
                  <a:lnTo>
                    <a:pt x="6845" y="0"/>
                  </a:lnTo>
                  <a:lnTo>
                    <a:pt x="6845" y="85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3340384" y="6754092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89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3340384" y="6754092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89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3328398" y="6752936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3328398" y="6752936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3328402" y="6726698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1"/>
            <p:cNvSpPr/>
            <p:nvPr/>
          </p:nvSpPr>
          <p:spPr>
            <a:xfrm>
              <a:off x="3328402" y="6726698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3278198" y="6726698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29"/>
                  </a:lnTo>
                  <a:lnTo>
                    <a:pt x="9118" y="74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3278198" y="6726698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29"/>
                  </a:lnTo>
                  <a:lnTo>
                    <a:pt x="9118" y="742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3286756" y="6726698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3286756" y="6726698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6"/>
            <p:cNvSpPr/>
            <p:nvPr/>
          </p:nvSpPr>
          <p:spPr>
            <a:xfrm>
              <a:off x="3281051" y="6751234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1369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7"/>
            <p:cNvSpPr/>
            <p:nvPr/>
          </p:nvSpPr>
          <p:spPr>
            <a:xfrm>
              <a:off x="3281051" y="6751234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0" y="0"/>
                  </a:moveTo>
                  <a:lnTo>
                    <a:pt x="1369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3294743" y="6726698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49"/>
            <p:cNvSpPr/>
            <p:nvPr/>
          </p:nvSpPr>
          <p:spPr>
            <a:xfrm>
              <a:off x="3294743" y="6726698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550"/>
            <p:cNvSpPr/>
            <p:nvPr/>
          </p:nvSpPr>
          <p:spPr>
            <a:xfrm>
              <a:off x="3286756" y="6737531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79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1"/>
            <p:cNvSpPr/>
            <p:nvPr/>
          </p:nvSpPr>
          <p:spPr>
            <a:xfrm>
              <a:off x="3286756" y="6737531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9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552"/>
            <p:cNvSpPr/>
            <p:nvPr/>
          </p:nvSpPr>
          <p:spPr>
            <a:xfrm>
              <a:off x="3277615" y="6753520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73"/>
                  </a:lnTo>
                  <a:lnTo>
                    <a:pt x="17132" y="6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553"/>
            <p:cNvSpPr/>
            <p:nvPr/>
          </p:nvSpPr>
          <p:spPr>
            <a:xfrm>
              <a:off x="3277615" y="6753520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73"/>
                  </a:lnTo>
                  <a:lnTo>
                    <a:pt x="17132" y="62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554"/>
            <p:cNvSpPr/>
            <p:nvPr/>
          </p:nvSpPr>
          <p:spPr>
            <a:xfrm>
              <a:off x="3307288" y="6726698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15405" y="22250"/>
                  </a:lnTo>
                  <a:lnTo>
                    <a:pt x="15405" y="9715"/>
                  </a:lnTo>
                  <a:lnTo>
                    <a:pt x="0" y="97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3307288" y="6726698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0" y="9715"/>
                  </a:lnTo>
                  <a:lnTo>
                    <a:pt x="15405" y="9715"/>
                  </a:lnTo>
                  <a:lnTo>
                    <a:pt x="15405" y="2225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6"/>
            <p:cNvSpPr/>
            <p:nvPr/>
          </p:nvSpPr>
          <p:spPr>
            <a:xfrm>
              <a:off x="3316987" y="6726698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71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3316987" y="6726698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71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3300446" y="6755235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12547" y="0"/>
                  </a:moveTo>
                  <a:lnTo>
                    <a:pt x="0" y="0"/>
                  </a:lnTo>
                  <a:lnTo>
                    <a:pt x="12547" y="4559"/>
                  </a:lnTo>
                  <a:lnTo>
                    <a:pt x="125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3300446" y="6755235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0" y="0"/>
                  </a:moveTo>
                  <a:lnTo>
                    <a:pt x="12547" y="0"/>
                  </a:lnTo>
                  <a:lnTo>
                    <a:pt x="12547" y="45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3318134" y="6754663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4559" y="0"/>
                  </a:moveTo>
                  <a:lnTo>
                    <a:pt x="0" y="0"/>
                  </a:lnTo>
                  <a:lnTo>
                    <a:pt x="4559" y="5130"/>
                  </a:lnTo>
                  <a:lnTo>
                    <a:pt x="45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3318134" y="6754663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0" y="0"/>
                  </a:moveTo>
                  <a:lnTo>
                    <a:pt x="4559" y="0"/>
                  </a:lnTo>
                  <a:lnTo>
                    <a:pt x="4559" y="513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2" name="object 562"/>
            <p:cNvSpPr/>
            <p:nvPr/>
          </p:nvSpPr>
          <p:spPr>
            <a:xfrm>
              <a:off x="3334678" y="6726698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3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3" name="object 563"/>
            <p:cNvSpPr/>
            <p:nvPr/>
          </p:nvSpPr>
          <p:spPr>
            <a:xfrm>
              <a:off x="3334678" y="6726698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3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4" name="object 564"/>
            <p:cNvSpPr/>
            <p:nvPr/>
          </p:nvSpPr>
          <p:spPr>
            <a:xfrm>
              <a:off x="3344947" y="6735817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26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5" name="object 565"/>
            <p:cNvSpPr/>
            <p:nvPr/>
          </p:nvSpPr>
          <p:spPr>
            <a:xfrm>
              <a:off x="3344947" y="6735817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426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6" name="object 566"/>
            <p:cNvSpPr/>
            <p:nvPr/>
          </p:nvSpPr>
          <p:spPr>
            <a:xfrm>
              <a:off x="3350080" y="6726698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0"/>
                  </a:moveTo>
                  <a:lnTo>
                    <a:pt x="0" y="400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7" name="object 567"/>
            <p:cNvSpPr/>
            <p:nvPr/>
          </p:nvSpPr>
          <p:spPr>
            <a:xfrm>
              <a:off x="3350080" y="6726698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-2279" y="2000"/>
                  </a:moveTo>
                  <a:lnTo>
                    <a:pt x="2279" y="2000"/>
                  </a:lnTo>
                </a:path>
              </a:pathLst>
            </a:custGeom>
            <a:ln w="40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568"/>
            <p:cNvSpPr/>
            <p:nvPr/>
          </p:nvSpPr>
          <p:spPr>
            <a:xfrm>
              <a:off x="3351792" y="6758651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3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9" name="object 569"/>
            <p:cNvSpPr/>
            <p:nvPr/>
          </p:nvSpPr>
          <p:spPr>
            <a:xfrm>
              <a:off x="3351792" y="6758651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666"/>
                  </a:moveTo>
                  <a:lnTo>
                    <a:pt x="2279" y="2666"/>
                  </a:lnTo>
                </a:path>
              </a:pathLst>
            </a:custGeom>
            <a:ln w="533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0" name="object 570"/>
            <p:cNvSpPr/>
            <p:nvPr/>
          </p:nvSpPr>
          <p:spPr>
            <a:xfrm>
              <a:off x="3272498" y="6763994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72440" y="0"/>
                  </a:lnTo>
                  <a:lnTo>
                    <a:pt x="0" y="0"/>
                  </a:lnTo>
                  <a:lnTo>
                    <a:pt x="0" y="37287"/>
                  </a:lnTo>
                  <a:lnTo>
                    <a:pt x="86715" y="37287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1" name="object 571"/>
            <p:cNvSpPr/>
            <p:nvPr/>
          </p:nvSpPr>
          <p:spPr>
            <a:xfrm>
              <a:off x="3344947" y="6763985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5">
                  <a:moveTo>
                    <a:pt x="0" y="0"/>
                  </a:moveTo>
                  <a:lnTo>
                    <a:pt x="0" y="2453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2" name="object 572"/>
            <p:cNvSpPr/>
            <p:nvPr/>
          </p:nvSpPr>
          <p:spPr>
            <a:xfrm>
              <a:off x="3344947" y="6781664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6845" y="0"/>
                  </a:moveTo>
                  <a:lnTo>
                    <a:pt x="0" y="0"/>
                  </a:lnTo>
                  <a:lnTo>
                    <a:pt x="6845" y="8559"/>
                  </a:lnTo>
                  <a:lnTo>
                    <a:pt x="68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573"/>
            <p:cNvSpPr/>
            <p:nvPr/>
          </p:nvSpPr>
          <p:spPr>
            <a:xfrm>
              <a:off x="3344947" y="6781664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0" y="0"/>
                  </a:moveTo>
                  <a:lnTo>
                    <a:pt x="6845" y="0"/>
                  </a:lnTo>
                  <a:lnTo>
                    <a:pt x="6845" y="85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4"/>
            <p:cNvSpPr/>
            <p:nvPr/>
          </p:nvSpPr>
          <p:spPr>
            <a:xfrm>
              <a:off x="3340384" y="6791379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89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5"/>
            <p:cNvSpPr/>
            <p:nvPr/>
          </p:nvSpPr>
          <p:spPr>
            <a:xfrm>
              <a:off x="3340384" y="6791379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89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6"/>
            <p:cNvSpPr/>
            <p:nvPr/>
          </p:nvSpPr>
          <p:spPr>
            <a:xfrm>
              <a:off x="3328398" y="6790223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7" name="object 577"/>
            <p:cNvSpPr/>
            <p:nvPr/>
          </p:nvSpPr>
          <p:spPr>
            <a:xfrm>
              <a:off x="3328398" y="6790223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8" name="object 578"/>
            <p:cNvSpPr/>
            <p:nvPr/>
          </p:nvSpPr>
          <p:spPr>
            <a:xfrm>
              <a:off x="3328402" y="6763985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9" name="object 579"/>
            <p:cNvSpPr/>
            <p:nvPr/>
          </p:nvSpPr>
          <p:spPr>
            <a:xfrm>
              <a:off x="3328402" y="6763985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0" name="object 580"/>
            <p:cNvSpPr/>
            <p:nvPr/>
          </p:nvSpPr>
          <p:spPr>
            <a:xfrm>
              <a:off x="3278198" y="6763985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16"/>
                  </a:lnTo>
                  <a:lnTo>
                    <a:pt x="9118" y="74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1" name="object 581"/>
            <p:cNvSpPr/>
            <p:nvPr/>
          </p:nvSpPr>
          <p:spPr>
            <a:xfrm>
              <a:off x="3278198" y="6763985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16"/>
                  </a:lnTo>
                  <a:lnTo>
                    <a:pt x="9118" y="741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2" name="object 582"/>
            <p:cNvSpPr/>
            <p:nvPr/>
          </p:nvSpPr>
          <p:spPr>
            <a:xfrm>
              <a:off x="3286756" y="6763985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3" name="object 583"/>
            <p:cNvSpPr/>
            <p:nvPr/>
          </p:nvSpPr>
          <p:spPr>
            <a:xfrm>
              <a:off x="3286756" y="6763985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4" name="object 584"/>
            <p:cNvSpPr/>
            <p:nvPr/>
          </p:nvSpPr>
          <p:spPr>
            <a:xfrm>
              <a:off x="3281051" y="6788522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1369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585"/>
            <p:cNvSpPr/>
            <p:nvPr/>
          </p:nvSpPr>
          <p:spPr>
            <a:xfrm>
              <a:off x="3281051" y="6788522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0" y="0"/>
                  </a:moveTo>
                  <a:lnTo>
                    <a:pt x="1369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6" name="object 586"/>
            <p:cNvSpPr/>
            <p:nvPr/>
          </p:nvSpPr>
          <p:spPr>
            <a:xfrm>
              <a:off x="3294743" y="6763985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7" name="object 587"/>
            <p:cNvSpPr/>
            <p:nvPr/>
          </p:nvSpPr>
          <p:spPr>
            <a:xfrm>
              <a:off x="3294743" y="6763985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8" name="object 588"/>
            <p:cNvSpPr/>
            <p:nvPr/>
          </p:nvSpPr>
          <p:spPr>
            <a:xfrm>
              <a:off x="3286756" y="6774831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79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589"/>
            <p:cNvSpPr/>
            <p:nvPr/>
          </p:nvSpPr>
          <p:spPr>
            <a:xfrm>
              <a:off x="3286756" y="6774831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9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0"/>
            <p:cNvSpPr/>
            <p:nvPr/>
          </p:nvSpPr>
          <p:spPr>
            <a:xfrm>
              <a:off x="3277615" y="6790820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61"/>
                  </a:lnTo>
                  <a:lnTo>
                    <a:pt x="17132" y="62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1" name="object 591"/>
            <p:cNvSpPr/>
            <p:nvPr/>
          </p:nvSpPr>
          <p:spPr>
            <a:xfrm>
              <a:off x="3277615" y="6790820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61"/>
                  </a:lnTo>
                  <a:lnTo>
                    <a:pt x="17132" y="626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2" name="object 592"/>
            <p:cNvSpPr/>
            <p:nvPr/>
          </p:nvSpPr>
          <p:spPr>
            <a:xfrm>
              <a:off x="3307288" y="6763985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15405" y="22263"/>
                  </a:lnTo>
                  <a:lnTo>
                    <a:pt x="15405" y="9715"/>
                  </a:lnTo>
                  <a:lnTo>
                    <a:pt x="0" y="97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3"/>
            <p:cNvSpPr/>
            <p:nvPr/>
          </p:nvSpPr>
          <p:spPr>
            <a:xfrm>
              <a:off x="3307288" y="6763985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0" y="9715"/>
                  </a:lnTo>
                  <a:lnTo>
                    <a:pt x="15405" y="9715"/>
                  </a:lnTo>
                  <a:lnTo>
                    <a:pt x="15405" y="2226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4"/>
            <p:cNvSpPr/>
            <p:nvPr/>
          </p:nvSpPr>
          <p:spPr>
            <a:xfrm>
              <a:off x="3316987" y="6763985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71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5" name="object 595"/>
            <p:cNvSpPr/>
            <p:nvPr/>
          </p:nvSpPr>
          <p:spPr>
            <a:xfrm>
              <a:off x="3316987" y="6763985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71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6" name="object 596"/>
            <p:cNvSpPr/>
            <p:nvPr/>
          </p:nvSpPr>
          <p:spPr>
            <a:xfrm>
              <a:off x="3300446" y="6792509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12547" y="0"/>
                  </a:moveTo>
                  <a:lnTo>
                    <a:pt x="0" y="0"/>
                  </a:lnTo>
                  <a:lnTo>
                    <a:pt x="12547" y="4572"/>
                  </a:lnTo>
                  <a:lnTo>
                    <a:pt x="125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7" name="object 597"/>
            <p:cNvSpPr/>
            <p:nvPr/>
          </p:nvSpPr>
          <p:spPr>
            <a:xfrm>
              <a:off x="3300446" y="6792509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0" y="0"/>
                  </a:moveTo>
                  <a:lnTo>
                    <a:pt x="12547" y="0"/>
                  </a:lnTo>
                  <a:lnTo>
                    <a:pt x="12547" y="457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8" name="object 598"/>
            <p:cNvSpPr/>
            <p:nvPr/>
          </p:nvSpPr>
          <p:spPr>
            <a:xfrm>
              <a:off x="3318134" y="6791938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4559" y="0"/>
                  </a:moveTo>
                  <a:lnTo>
                    <a:pt x="0" y="0"/>
                  </a:lnTo>
                  <a:lnTo>
                    <a:pt x="4559" y="5143"/>
                  </a:lnTo>
                  <a:lnTo>
                    <a:pt x="45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9" name="object 599"/>
            <p:cNvSpPr/>
            <p:nvPr/>
          </p:nvSpPr>
          <p:spPr>
            <a:xfrm>
              <a:off x="3318134" y="6791938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0" y="0"/>
                  </a:moveTo>
                  <a:lnTo>
                    <a:pt x="4559" y="0"/>
                  </a:lnTo>
                  <a:lnTo>
                    <a:pt x="4559" y="514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0" name="object 600"/>
            <p:cNvSpPr/>
            <p:nvPr/>
          </p:nvSpPr>
          <p:spPr>
            <a:xfrm>
              <a:off x="3334678" y="6763985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3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1" name="object 601"/>
            <p:cNvSpPr/>
            <p:nvPr/>
          </p:nvSpPr>
          <p:spPr>
            <a:xfrm>
              <a:off x="3334678" y="6763985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3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2" name="object 602"/>
            <p:cNvSpPr/>
            <p:nvPr/>
          </p:nvSpPr>
          <p:spPr>
            <a:xfrm>
              <a:off x="3344947" y="6773117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26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3" name="object 603"/>
            <p:cNvSpPr/>
            <p:nvPr/>
          </p:nvSpPr>
          <p:spPr>
            <a:xfrm>
              <a:off x="3344947" y="6773117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426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4" name="object 604"/>
            <p:cNvSpPr/>
            <p:nvPr/>
          </p:nvSpPr>
          <p:spPr>
            <a:xfrm>
              <a:off x="3350080" y="6763985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0"/>
                  </a:moveTo>
                  <a:lnTo>
                    <a:pt x="0" y="400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5" name="object 605"/>
            <p:cNvSpPr/>
            <p:nvPr/>
          </p:nvSpPr>
          <p:spPr>
            <a:xfrm>
              <a:off x="3350080" y="6763985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-2279" y="2000"/>
                  </a:moveTo>
                  <a:lnTo>
                    <a:pt x="2279" y="2000"/>
                  </a:lnTo>
                </a:path>
              </a:pathLst>
            </a:custGeom>
            <a:ln w="40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6" name="object 606"/>
            <p:cNvSpPr/>
            <p:nvPr/>
          </p:nvSpPr>
          <p:spPr>
            <a:xfrm>
              <a:off x="3351792" y="6795938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33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7" name="object 607"/>
            <p:cNvSpPr/>
            <p:nvPr/>
          </p:nvSpPr>
          <p:spPr>
            <a:xfrm>
              <a:off x="3351792" y="6795938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667"/>
                  </a:moveTo>
                  <a:lnTo>
                    <a:pt x="2279" y="2667"/>
                  </a:lnTo>
                </a:path>
              </a:pathLst>
            </a:custGeom>
            <a:ln w="533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8" name="object 608"/>
            <p:cNvSpPr/>
            <p:nvPr/>
          </p:nvSpPr>
          <p:spPr>
            <a:xfrm>
              <a:off x="3272498" y="6801281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72440" y="0"/>
                  </a:lnTo>
                  <a:lnTo>
                    <a:pt x="0" y="0"/>
                  </a:lnTo>
                  <a:lnTo>
                    <a:pt x="0" y="37274"/>
                  </a:lnTo>
                  <a:lnTo>
                    <a:pt x="86715" y="37274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9" name="object 609"/>
            <p:cNvSpPr/>
            <p:nvPr/>
          </p:nvSpPr>
          <p:spPr>
            <a:xfrm>
              <a:off x="3344947" y="6801272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5">
                  <a:moveTo>
                    <a:pt x="0" y="0"/>
                  </a:moveTo>
                  <a:lnTo>
                    <a:pt x="0" y="2452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0" name="object 610"/>
            <p:cNvSpPr/>
            <p:nvPr/>
          </p:nvSpPr>
          <p:spPr>
            <a:xfrm>
              <a:off x="3344947" y="6818964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6845" y="0"/>
                  </a:moveTo>
                  <a:lnTo>
                    <a:pt x="0" y="0"/>
                  </a:lnTo>
                  <a:lnTo>
                    <a:pt x="6845" y="8559"/>
                  </a:lnTo>
                  <a:lnTo>
                    <a:pt x="68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1" name="object 611"/>
            <p:cNvSpPr/>
            <p:nvPr/>
          </p:nvSpPr>
          <p:spPr>
            <a:xfrm>
              <a:off x="3344947" y="6818964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0" y="0"/>
                  </a:moveTo>
                  <a:lnTo>
                    <a:pt x="6845" y="0"/>
                  </a:lnTo>
                  <a:lnTo>
                    <a:pt x="6845" y="85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2" name="object 612"/>
            <p:cNvSpPr/>
            <p:nvPr/>
          </p:nvSpPr>
          <p:spPr>
            <a:xfrm>
              <a:off x="3340384" y="6828666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89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3" name="object 613"/>
            <p:cNvSpPr/>
            <p:nvPr/>
          </p:nvSpPr>
          <p:spPr>
            <a:xfrm>
              <a:off x="3340384" y="6828666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89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4" name="object 614"/>
            <p:cNvSpPr/>
            <p:nvPr/>
          </p:nvSpPr>
          <p:spPr>
            <a:xfrm>
              <a:off x="3328398" y="6827523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5" name="object 615"/>
            <p:cNvSpPr/>
            <p:nvPr/>
          </p:nvSpPr>
          <p:spPr>
            <a:xfrm>
              <a:off x="3328398" y="6827523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6"/>
            <p:cNvSpPr/>
            <p:nvPr/>
          </p:nvSpPr>
          <p:spPr>
            <a:xfrm>
              <a:off x="3328402" y="6801272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7" name="object 617"/>
            <p:cNvSpPr/>
            <p:nvPr/>
          </p:nvSpPr>
          <p:spPr>
            <a:xfrm>
              <a:off x="3328402" y="6801272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8"/>
            <p:cNvSpPr/>
            <p:nvPr/>
          </p:nvSpPr>
          <p:spPr>
            <a:xfrm>
              <a:off x="3278198" y="6801272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16"/>
                  </a:lnTo>
                  <a:lnTo>
                    <a:pt x="9118" y="74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3278198" y="6801272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16"/>
                  </a:lnTo>
                  <a:lnTo>
                    <a:pt x="9118" y="741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0" name="object 620"/>
            <p:cNvSpPr/>
            <p:nvPr/>
          </p:nvSpPr>
          <p:spPr>
            <a:xfrm>
              <a:off x="3286756" y="6801272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1" name="object 621"/>
            <p:cNvSpPr/>
            <p:nvPr/>
          </p:nvSpPr>
          <p:spPr>
            <a:xfrm>
              <a:off x="3286756" y="6801272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2" name="object 622"/>
            <p:cNvSpPr/>
            <p:nvPr/>
          </p:nvSpPr>
          <p:spPr>
            <a:xfrm>
              <a:off x="3281051" y="6825796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1369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623"/>
            <p:cNvSpPr/>
            <p:nvPr/>
          </p:nvSpPr>
          <p:spPr>
            <a:xfrm>
              <a:off x="3281051" y="6825796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0" y="0"/>
                  </a:moveTo>
                  <a:lnTo>
                    <a:pt x="1369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624"/>
            <p:cNvSpPr/>
            <p:nvPr/>
          </p:nvSpPr>
          <p:spPr>
            <a:xfrm>
              <a:off x="3294743" y="6801272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625"/>
            <p:cNvSpPr/>
            <p:nvPr/>
          </p:nvSpPr>
          <p:spPr>
            <a:xfrm>
              <a:off x="3294743" y="6801272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6"/>
            <p:cNvSpPr/>
            <p:nvPr/>
          </p:nvSpPr>
          <p:spPr>
            <a:xfrm>
              <a:off x="3286756" y="6812118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79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7"/>
            <p:cNvSpPr/>
            <p:nvPr/>
          </p:nvSpPr>
          <p:spPr>
            <a:xfrm>
              <a:off x="3286756" y="6812118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9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8"/>
            <p:cNvSpPr/>
            <p:nvPr/>
          </p:nvSpPr>
          <p:spPr>
            <a:xfrm>
              <a:off x="3277615" y="6828095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61"/>
                  </a:lnTo>
                  <a:lnTo>
                    <a:pt x="17132" y="62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29"/>
            <p:cNvSpPr/>
            <p:nvPr/>
          </p:nvSpPr>
          <p:spPr>
            <a:xfrm>
              <a:off x="3277615" y="6828095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61"/>
                  </a:lnTo>
                  <a:lnTo>
                    <a:pt x="17132" y="626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630"/>
            <p:cNvSpPr/>
            <p:nvPr/>
          </p:nvSpPr>
          <p:spPr>
            <a:xfrm>
              <a:off x="3307288" y="6801272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15405" y="22263"/>
                  </a:lnTo>
                  <a:lnTo>
                    <a:pt x="15405" y="9702"/>
                  </a:lnTo>
                  <a:lnTo>
                    <a:pt x="0" y="97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631"/>
            <p:cNvSpPr/>
            <p:nvPr/>
          </p:nvSpPr>
          <p:spPr>
            <a:xfrm>
              <a:off x="3307288" y="6801272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0" y="9702"/>
                  </a:lnTo>
                  <a:lnTo>
                    <a:pt x="15405" y="9702"/>
                  </a:lnTo>
                  <a:lnTo>
                    <a:pt x="15405" y="2226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2"/>
            <p:cNvSpPr/>
            <p:nvPr/>
          </p:nvSpPr>
          <p:spPr>
            <a:xfrm>
              <a:off x="3316987" y="6801272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70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633"/>
            <p:cNvSpPr/>
            <p:nvPr/>
          </p:nvSpPr>
          <p:spPr>
            <a:xfrm>
              <a:off x="3316987" y="6801272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702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4"/>
            <p:cNvSpPr/>
            <p:nvPr/>
          </p:nvSpPr>
          <p:spPr>
            <a:xfrm>
              <a:off x="3300446" y="6829797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12547" y="0"/>
                  </a:moveTo>
                  <a:lnTo>
                    <a:pt x="0" y="0"/>
                  </a:lnTo>
                  <a:lnTo>
                    <a:pt x="12547" y="4559"/>
                  </a:lnTo>
                  <a:lnTo>
                    <a:pt x="125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635"/>
            <p:cNvSpPr/>
            <p:nvPr/>
          </p:nvSpPr>
          <p:spPr>
            <a:xfrm>
              <a:off x="3300446" y="6829797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0" y="0"/>
                  </a:moveTo>
                  <a:lnTo>
                    <a:pt x="12547" y="0"/>
                  </a:lnTo>
                  <a:lnTo>
                    <a:pt x="12547" y="45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636"/>
            <p:cNvSpPr/>
            <p:nvPr/>
          </p:nvSpPr>
          <p:spPr>
            <a:xfrm>
              <a:off x="3318134" y="6829225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4559" y="0"/>
                  </a:moveTo>
                  <a:lnTo>
                    <a:pt x="0" y="0"/>
                  </a:lnTo>
                  <a:lnTo>
                    <a:pt x="4559" y="5130"/>
                  </a:lnTo>
                  <a:lnTo>
                    <a:pt x="45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7"/>
            <p:cNvSpPr/>
            <p:nvPr/>
          </p:nvSpPr>
          <p:spPr>
            <a:xfrm>
              <a:off x="3318134" y="6829225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0" y="0"/>
                  </a:moveTo>
                  <a:lnTo>
                    <a:pt x="4559" y="0"/>
                  </a:lnTo>
                  <a:lnTo>
                    <a:pt x="4559" y="513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8" name="object 638"/>
            <p:cNvSpPr/>
            <p:nvPr/>
          </p:nvSpPr>
          <p:spPr>
            <a:xfrm>
              <a:off x="3334678" y="6801272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3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9" name="object 639"/>
            <p:cNvSpPr/>
            <p:nvPr/>
          </p:nvSpPr>
          <p:spPr>
            <a:xfrm>
              <a:off x="3334678" y="6801272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3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40"/>
            <p:cNvSpPr/>
            <p:nvPr/>
          </p:nvSpPr>
          <p:spPr>
            <a:xfrm>
              <a:off x="3344947" y="6810404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26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1"/>
            <p:cNvSpPr/>
            <p:nvPr/>
          </p:nvSpPr>
          <p:spPr>
            <a:xfrm>
              <a:off x="3344947" y="6810404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426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42"/>
            <p:cNvSpPr/>
            <p:nvPr/>
          </p:nvSpPr>
          <p:spPr>
            <a:xfrm>
              <a:off x="3350080" y="6801272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0"/>
                  </a:moveTo>
                  <a:lnTo>
                    <a:pt x="0" y="39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3" name="object 643"/>
            <p:cNvSpPr/>
            <p:nvPr/>
          </p:nvSpPr>
          <p:spPr>
            <a:xfrm>
              <a:off x="3350080" y="6801272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-2279" y="1993"/>
                  </a:moveTo>
                  <a:lnTo>
                    <a:pt x="2279" y="1993"/>
                  </a:lnTo>
                </a:path>
              </a:pathLst>
            </a:custGeom>
            <a:ln w="39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4" name="object 644"/>
            <p:cNvSpPr/>
            <p:nvPr/>
          </p:nvSpPr>
          <p:spPr>
            <a:xfrm>
              <a:off x="3351792" y="6833226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3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5" name="object 645"/>
            <p:cNvSpPr/>
            <p:nvPr/>
          </p:nvSpPr>
          <p:spPr>
            <a:xfrm>
              <a:off x="3351792" y="6833226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666"/>
                  </a:moveTo>
                  <a:lnTo>
                    <a:pt x="2279" y="2666"/>
                  </a:lnTo>
                </a:path>
              </a:pathLst>
            </a:custGeom>
            <a:ln w="533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646"/>
            <p:cNvSpPr/>
            <p:nvPr/>
          </p:nvSpPr>
          <p:spPr>
            <a:xfrm>
              <a:off x="3272498" y="6838556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99"/>
                  </a:lnTo>
                  <a:lnTo>
                    <a:pt x="86715" y="37299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647"/>
            <p:cNvSpPr/>
            <p:nvPr/>
          </p:nvSpPr>
          <p:spPr>
            <a:xfrm>
              <a:off x="3344947" y="6838560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5">
                  <a:moveTo>
                    <a:pt x="0" y="0"/>
                  </a:moveTo>
                  <a:lnTo>
                    <a:pt x="0" y="2452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8"/>
            <p:cNvSpPr/>
            <p:nvPr/>
          </p:nvSpPr>
          <p:spPr>
            <a:xfrm>
              <a:off x="3344947" y="6856251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6845" y="0"/>
                  </a:moveTo>
                  <a:lnTo>
                    <a:pt x="0" y="0"/>
                  </a:lnTo>
                  <a:lnTo>
                    <a:pt x="6845" y="8559"/>
                  </a:lnTo>
                  <a:lnTo>
                    <a:pt x="68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649"/>
            <p:cNvSpPr/>
            <p:nvPr/>
          </p:nvSpPr>
          <p:spPr>
            <a:xfrm>
              <a:off x="3344947" y="6856251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0" y="0"/>
                  </a:moveTo>
                  <a:lnTo>
                    <a:pt x="6845" y="0"/>
                  </a:lnTo>
                  <a:lnTo>
                    <a:pt x="6845" y="85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650"/>
            <p:cNvSpPr/>
            <p:nvPr/>
          </p:nvSpPr>
          <p:spPr>
            <a:xfrm>
              <a:off x="3340384" y="6865954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90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1" name="object 651"/>
            <p:cNvSpPr/>
            <p:nvPr/>
          </p:nvSpPr>
          <p:spPr>
            <a:xfrm>
              <a:off x="3340384" y="6865954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90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2" name="object 652"/>
            <p:cNvSpPr/>
            <p:nvPr/>
          </p:nvSpPr>
          <p:spPr>
            <a:xfrm>
              <a:off x="3328398" y="6864811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3" name="object 653"/>
            <p:cNvSpPr/>
            <p:nvPr/>
          </p:nvSpPr>
          <p:spPr>
            <a:xfrm>
              <a:off x="3328398" y="6864811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4" name="object 654"/>
            <p:cNvSpPr/>
            <p:nvPr/>
          </p:nvSpPr>
          <p:spPr>
            <a:xfrm>
              <a:off x="3328402" y="6838560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5" name="object 655"/>
            <p:cNvSpPr/>
            <p:nvPr/>
          </p:nvSpPr>
          <p:spPr>
            <a:xfrm>
              <a:off x="3328402" y="6838560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6" name="object 656"/>
            <p:cNvSpPr/>
            <p:nvPr/>
          </p:nvSpPr>
          <p:spPr>
            <a:xfrm>
              <a:off x="3278198" y="6838560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16"/>
                  </a:lnTo>
                  <a:lnTo>
                    <a:pt x="9118" y="74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7" name="object 657"/>
            <p:cNvSpPr/>
            <p:nvPr/>
          </p:nvSpPr>
          <p:spPr>
            <a:xfrm>
              <a:off x="3278198" y="6838560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16"/>
                  </a:lnTo>
                  <a:lnTo>
                    <a:pt x="9118" y="741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8" name="object 658"/>
            <p:cNvSpPr/>
            <p:nvPr/>
          </p:nvSpPr>
          <p:spPr>
            <a:xfrm>
              <a:off x="3286756" y="6838560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9" name="object 659"/>
            <p:cNvSpPr/>
            <p:nvPr/>
          </p:nvSpPr>
          <p:spPr>
            <a:xfrm>
              <a:off x="3286756" y="6838560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0" name="object 660"/>
            <p:cNvSpPr/>
            <p:nvPr/>
          </p:nvSpPr>
          <p:spPr>
            <a:xfrm>
              <a:off x="3281051" y="6863083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1369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1" name="object 661"/>
            <p:cNvSpPr/>
            <p:nvPr/>
          </p:nvSpPr>
          <p:spPr>
            <a:xfrm>
              <a:off x="3281051" y="6863083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0" y="0"/>
                  </a:moveTo>
                  <a:lnTo>
                    <a:pt x="1369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2" name="object 662"/>
            <p:cNvSpPr/>
            <p:nvPr/>
          </p:nvSpPr>
          <p:spPr>
            <a:xfrm>
              <a:off x="3294743" y="6838560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3" name="object 663"/>
            <p:cNvSpPr/>
            <p:nvPr/>
          </p:nvSpPr>
          <p:spPr>
            <a:xfrm>
              <a:off x="3294743" y="6838560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4" name="object 664"/>
            <p:cNvSpPr/>
            <p:nvPr/>
          </p:nvSpPr>
          <p:spPr>
            <a:xfrm>
              <a:off x="3286756" y="6849405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79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5" name="object 665"/>
            <p:cNvSpPr/>
            <p:nvPr/>
          </p:nvSpPr>
          <p:spPr>
            <a:xfrm>
              <a:off x="3286756" y="6849405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9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6" name="object 666"/>
            <p:cNvSpPr/>
            <p:nvPr/>
          </p:nvSpPr>
          <p:spPr>
            <a:xfrm>
              <a:off x="3277615" y="6865382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61"/>
                  </a:lnTo>
                  <a:lnTo>
                    <a:pt x="17132" y="62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7" name="object 667"/>
            <p:cNvSpPr/>
            <p:nvPr/>
          </p:nvSpPr>
          <p:spPr>
            <a:xfrm>
              <a:off x="3277615" y="6865382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61"/>
                  </a:lnTo>
                  <a:lnTo>
                    <a:pt x="17132" y="626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8" name="object 668"/>
            <p:cNvSpPr/>
            <p:nvPr/>
          </p:nvSpPr>
          <p:spPr>
            <a:xfrm>
              <a:off x="3307288" y="6838560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15405" y="22263"/>
                  </a:lnTo>
                  <a:lnTo>
                    <a:pt x="15405" y="9702"/>
                  </a:lnTo>
                  <a:lnTo>
                    <a:pt x="0" y="97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9" name="object 669"/>
            <p:cNvSpPr/>
            <p:nvPr/>
          </p:nvSpPr>
          <p:spPr>
            <a:xfrm>
              <a:off x="3307288" y="6838560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0" y="9702"/>
                  </a:lnTo>
                  <a:lnTo>
                    <a:pt x="15405" y="9702"/>
                  </a:lnTo>
                  <a:lnTo>
                    <a:pt x="15405" y="2226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0" name="object 670"/>
            <p:cNvSpPr/>
            <p:nvPr/>
          </p:nvSpPr>
          <p:spPr>
            <a:xfrm>
              <a:off x="3316987" y="6838560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70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1" name="object 671"/>
            <p:cNvSpPr/>
            <p:nvPr/>
          </p:nvSpPr>
          <p:spPr>
            <a:xfrm>
              <a:off x="3316987" y="6838560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702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2" name="object 672"/>
            <p:cNvSpPr/>
            <p:nvPr/>
          </p:nvSpPr>
          <p:spPr>
            <a:xfrm>
              <a:off x="3300446" y="6867097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12547" y="0"/>
                  </a:moveTo>
                  <a:lnTo>
                    <a:pt x="0" y="0"/>
                  </a:lnTo>
                  <a:lnTo>
                    <a:pt x="12547" y="4546"/>
                  </a:lnTo>
                  <a:lnTo>
                    <a:pt x="125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3" name="object 673"/>
            <p:cNvSpPr/>
            <p:nvPr/>
          </p:nvSpPr>
          <p:spPr>
            <a:xfrm>
              <a:off x="3300446" y="6867097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0" y="0"/>
                  </a:moveTo>
                  <a:lnTo>
                    <a:pt x="12547" y="0"/>
                  </a:lnTo>
                  <a:lnTo>
                    <a:pt x="12547" y="454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4" name="object 674"/>
            <p:cNvSpPr/>
            <p:nvPr/>
          </p:nvSpPr>
          <p:spPr>
            <a:xfrm>
              <a:off x="3318134" y="6866512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4559" y="0"/>
                  </a:moveTo>
                  <a:lnTo>
                    <a:pt x="0" y="0"/>
                  </a:lnTo>
                  <a:lnTo>
                    <a:pt x="4559" y="5130"/>
                  </a:lnTo>
                  <a:lnTo>
                    <a:pt x="45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5" name="object 675"/>
            <p:cNvSpPr/>
            <p:nvPr/>
          </p:nvSpPr>
          <p:spPr>
            <a:xfrm>
              <a:off x="3318134" y="6866512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0" y="0"/>
                  </a:moveTo>
                  <a:lnTo>
                    <a:pt x="4559" y="0"/>
                  </a:lnTo>
                  <a:lnTo>
                    <a:pt x="4559" y="513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6" name="object 676"/>
            <p:cNvSpPr/>
            <p:nvPr/>
          </p:nvSpPr>
          <p:spPr>
            <a:xfrm>
              <a:off x="3334678" y="6838560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4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7" name="object 677"/>
            <p:cNvSpPr/>
            <p:nvPr/>
          </p:nvSpPr>
          <p:spPr>
            <a:xfrm>
              <a:off x="3334678" y="6838560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4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8" name="object 678"/>
            <p:cNvSpPr/>
            <p:nvPr/>
          </p:nvSpPr>
          <p:spPr>
            <a:xfrm>
              <a:off x="3344947" y="6847691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26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9" name="object 679"/>
            <p:cNvSpPr/>
            <p:nvPr/>
          </p:nvSpPr>
          <p:spPr>
            <a:xfrm>
              <a:off x="3344947" y="6847691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426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0" name="object 680"/>
            <p:cNvSpPr/>
            <p:nvPr/>
          </p:nvSpPr>
          <p:spPr>
            <a:xfrm>
              <a:off x="3350080" y="6838560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0"/>
                  </a:moveTo>
                  <a:lnTo>
                    <a:pt x="0" y="39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1" name="object 681"/>
            <p:cNvSpPr/>
            <p:nvPr/>
          </p:nvSpPr>
          <p:spPr>
            <a:xfrm>
              <a:off x="3350080" y="6838560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-2279" y="1993"/>
                  </a:moveTo>
                  <a:lnTo>
                    <a:pt x="2279" y="1993"/>
                  </a:lnTo>
                </a:path>
              </a:pathLst>
            </a:custGeom>
            <a:ln w="39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2" name="object 682"/>
            <p:cNvSpPr/>
            <p:nvPr/>
          </p:nvSpPr>
          <p:spPr>
            <a:xfrm>
              <a:off x="3351792" y="6870526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3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3" name="object 683"/>
            <p:cNvSpPr/>
            <p:nvPr/>
          </p:nvSpPr>
          <p:spPr>
            <a:xfrm>
              <a:off x="3351792" y="6870526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666"/>
                  </a:moveTo>
                  <a:lnTo>
                    <a:pt x="2279" y="2666"/>
                  </a:lnTo>
                </a:path>
              </a:pathLst>
            </a:custGeom>
            <a:ln w="533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4" name="object 684"/>
            <p:cNvSpPr/>
            <p:nvPr/>
          </p:nvSpPr>
          <p:spPr>
            <a:xfrm>
              <a:off x="3272498" y="6875856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74"/>
                  </a:lnTo>
                  <a:lnTo>
                    <a:pt x="86715" y="37274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5" name="object 685"/>
            <p:cNvSpPr/>
            <p:nvPr/>
          </p:nvSpPr>
          <p:spPr>
            <a:xfrm>
              <a:off x="3344947" y="6875860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5">
                  <a:moveTo>
                    <a:pt x="0" y="0"/>
                  </a:moveTo>
                  <a:lnTo>
                    <a:pt x="0" y="2452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6" name="object 686"/>
            <p:cNvSpPr/>
            <p:nvPr/>
          </p:nvSpPr>
          <p:spPr>
            <a:xfrm>
              <a:off x="3344947" y="6893538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6845" y="0"/>
                  </a:moveTo>
                  <a:lnTo>
                    <a:pt x="0" y="0"/>
                  </a:lnTo>
                  <a:lnTo>
                    <a:pt x="6845" y="8572"/>
                  </a:lnTo>
                  <a:lnTo>
                    <a:pt x="68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7" name="object 687"/>
            <p:cNvSpPr/>
            <p:nvPr/>
          </p:nvSpPr>
          <p:spPr>
            <a:xfrm>
              <a:off x="3344947" y="6893538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0" y="0"/>
                  </a:moveTo>
                  <a:lnTo>
                    <a:pt x="6845" y="0"/>
                  </a:lnTo>
                  <a:lnTo>
                    <a:pt x="6845" y="857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8" name="object 688"/>
            <p:cNvSpPr/>
            <p:nvPr/>
          </p:nvSpPr>
          <p:spPr>
            <a:xfrm>
              <a:off x="3340384" y="6903241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89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9" name="object 689"/>
            <p:cNvSpPr/>
            <p:nvPr/>
          </p:nvSpPr>
          <p:spPr>
            <a:xfrm>
              <a:off x="3340384" y="6903241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89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0" name="object 690"/>
            <p:cNvSpPr/>
            <p:nvPr/>
          </p:nvSpPr>
          <p:spPr>
            <a:xfrm>
              <a:off x="3328398" y="6902110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1" name="object 691"/>
            <p:cNvSpPr/>
            <p:nvPr/>
          </p:nvSpPr>
          <p:spPr>
            <a:xfrm>
              <a:off x="3328398" y="6902110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2" name="object 692"/>
            <p:cNvSpPr/>
            <p:nvPr/>
          </p:nvSpPr>
          <p:spPr>
            <a:xfrm>
              <a:off x="3328402" y="6875860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7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3" name="object 693"/>
            <p:cNvSpPr/>
            <p:nvPr/>
          </p:nvSpPr>
          <p:spPr>
            <a:xfrm>
              <a:off x="3328402" y="6875860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7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4" name="object 694"/>
            <p:cNvSpPr/>
            <p:nvPr/>
          </p:nvSpPr>
          <p:spPr>
            <a:xfrm>
              <a:off x="3278198" y="6875860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04"/>
                  </a:lnTo>
                  <a:lnTo>
                    <a:pt x="9118" y="74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5" name="object 695"/>
            <p:cNvSpPr/>
            <p:nvPr/>
          </p:nvSpPr>
          <p:spPr>
            <a:xfrm>
              <a:off x="3278198" y="6875860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04"/>
                  </a:lnTo>
                  <a:lnTo>
                    <a:pt x="9118" y="740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6" name="object 696"/>
            <p:cNvSpPr/>
            <p:nvPr/>
          </p:nvSpPr>
          <p:spPr>
            <a:xfrm>
              <a:off x="3286756" y="6875860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7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7" name="object 697"/>
            <p:cNvSpPr/>
            <p:nvPr/>
          </p:nvSpPr>
          <p:spPr>
            <a:xfrm>
              <a:off x="3286756" y="6875860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7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8" name="object 698"/>
            <p:cNvSpPr/>
            <p:nvPr/>
          </p:nvSpPr>
          <p:spPr>
            <a:xfrm>
              <a:off x="3281051" y="6900383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1369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9" name="object 699"/>
            <p:cNvSpPr/>
            <p:nvPr/>
          </p:nvSpPr>
          <p:spPr>
            <a:xfrm>
              <a:off x="3281051" y="6900383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0" y="0"/>
                  </a:moveTo>
                  <a:lnTo>
                    <a:pt x="1369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0" name="object 700"/>
            <p:cNvSpPr/>
            <p:nvPr/>
          </p:nvSpPr>
          <p:spPr>
            <a:xfrm>
              <a:off x="3294743" y="6875860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7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1" name="object 701"/>
            <p:cNvSpPr/>
            <p:nvPr/>
          </p:nvSpPr>
          <p:spPr>
            <a:xfrm>
              <a:off x="3294743" y="6875860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7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2" name="object 702"/>
            <p:cNvSpPr/>
            <p:nvPr/>
          </p:nvSpPr>
          <p:spPr>
            <a:xfrm>
              <a:off x="3286756" y="6886680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79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3" name="object 703"/>
            <p:cNvSpPr/>
            <p:nvPr/>
          </p:nvSpPr>
          <p:spPr>
            <a:xfrm>
              <a:off x="3286756" y="6886680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9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4" name="object 704"/>
            <p:cNvSpPr/>
            <p:nvPr/>
          </p:nvSpPr>
          <p:spPr>
            <a:xfrm>
              <a:off x="3277615" y="6902669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73"/>
                  </a:lnTo>
                  <a:lnTo>
                    <a:pt x="17132" y="6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5" name="object 705"/>
            <p:cNvSpPr/>
            <p:nvPr/>
          </p:nvSpPr>
          <p:spPr>
            <a:xfrm>
              <a:off x="3277615" y="6902669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73"/>
                  </a:lnTo>
                  <a:lnTo>
                    <a:pt x="17132" y="62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6" name="object 706"/>
            <p:cNvSpPr/>
            <p:nvPr/>
          </p:nvSpPr>
          <p:spPr>
            <a:xfrm>
              <a:off x="3307288" y="6875860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15405" y="22237"/>
                  </a:lnTo>
                  <a:lnTo>
                    <a:pt x="15405" y="9690"/>
                  </a:lnTo>
                  <a:lnTo>
                    <a:pt x="0" y="96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7" name="object 707"/>
            <p:cNvSpPr/>
            <p:nvPr/>
          </p:nvSpPr>
          <p:spPr>
            <a:xfrm>
              <a:off x="3307288" y="6875860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0" y="9690"/>
                  </a:lnTo>
                  <a:lnTo>
                    <a:pt x="15405" y="9690"/>
                  </a:lnTo>
                  <a:lnTo>
                    <a:pt x="15405" y="2223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8" name="object 708"/>
            <p:cNvSpPr/>
            <p:nvPr/>
          </p:nvSpPr>
          <p:spPr>
            <a:xfrm>
              <a:off x="3316987" y="6875860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69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9" name="object 709"/>
            <p:cNvSpPr/>
            <p:nvPr/>
          </p:nvSpPr>
          <p:spPr>
            <a:xfrm>
              <a:off x="3316987" y="6875860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69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0" name="object 710"/>
            <p:cNvSpPr/>
            <p:nvPr/>
          </p:nvSpPr>
          <p:spPr>
            <a:xfrm>
              <a:off x="3300446" y="6904384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12547" y="0"/>
                  </a:moveTo>
                  <a:lnTo>
                    <a:pt x="0" y="0"/>
                  </a:lnTo>
                  <a:lnTo>
                    <a:pt x="12547" y="4559"/>
                  </a:lnTo>
                  <a:lnTo>
                    <a:pt x="125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1" name="object 711"/>
            <p:cNvSpPr/>
            <p:nvPr/>
          </p:nvSpPr>
          <p:spPr>
            <a:xfrm>
              <a:off x="3300446" y="6904384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0" y="0"/>
                  </a:moveTo>
                  <a:lnTo>
                    <a:pt x="12547" y="0"/>
                  </a:lnTo>
                  <a:lnTo>
                    <a:pt x="12547" y="45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2" name="object 712"/>
            <p:cNvSpPr/>
            <p:nvPr/>
          </p:nvSpPr>
          <p:spPr>
            <a:xfrm>
              <a:off x="3318134" y="6903812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4559" y="0"/>
                  </a:moveTo>
                  <a:lnTo>
                    <a:pt x="0" y="0"/>
                  </a:lnTo>
                  <a:lnTo>
                    <a:pt x="4559" y="5130"/>
                  </a:lnTo>
                  <a:lnTo>
                    <a:pt x="45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3" name="object 713"/>
            <p:cNvSpPr/>
            <p:nvPr/>
          </p:nvSpPr>
          <p:spPr>
            <a:xfrm>
              <a:off x="3318134" y="6903812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0" y="0"/>
                  </a:moveTo>
                  <a:lnTo>
                    <a:pt x="4559" y="0"/>
                  </a:lnTo>
                  <a:lnTo>
                    <a:pt x="4559" y="513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4" name="object 714"/>
            <p:cNvSpPr/>
            <p:nvPr/>
          </p:nvSpPr>
          <p:spPr>
            <a:xfrm>
              <a:off x="3334678" y="6875860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3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5" name="object 715"/>
            <p:cNvSpPr/>
            <p:nvPr/>
          </p:nvSpPr>
          <p:spPr>
            <a:xfrm>
              <a:off x="3334678" y="6875860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3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6" name="object 716"/>
            <p:cNvSpPr/>
            <p:nvPr/>
          </p:nvSpPr>
          <p:spPr>
            <a:xfrm>
              <a:off x="3344947" y="6884991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26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7" name="object 717"/>
            <p:cNvSpPr/>
            <p:nvPr/>
          </p:nvSpPr>
          <p:spPr>
            <a:xfrm>
              <a:off x="3344947" y="6884991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426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8" name="object 718"/>
            <p:cNvSpPr/>
            <p:nvPr/>
          </p:nvSpPr>
          <p:spPr>
            <a:xfrm>
              <a:off x="3350080" y="6875860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0"/>
                  </a:moveTo>
                  <a:lnTo>
                    <a:pt x="0" y="397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9" name="object 719"/>
            <p:cNvSpPr/>
            <p:nvPr/>
          </p:nvSpPr>
          <p:spPr>
            <a:xfrm>
              <a:off x="3350080" y="6875860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-2279" y="1987"/>
                  </a:moveTo>
                  <a:lnTo>
                    <a:pt x="2279" y="1987"/>
                  </a:lnTo>
                </a:path>
              </a:pathLst>
            </a:custGeom>
            <a:ln w="39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0" name="object 720"/>
            <p:cNvSpPr/>
            <p:nvPr/>
          </p:nvSpPr>
          <p:spPr>
            <a:xfrm>
              <a:off x="3351792" y="6907813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32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1" name="object 721"/>
            <p:cNvSpPr/>
            <p:nvPr/>
          </p:nvSpPr>
          <p:spPr>
            <a:xfrm>
              <a:off x="3351792" y="6907813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660"/>
                  </a:moveTo>
                  <a:lnTo>
                    <a:pt x="2279" y="2660"/>
                  </a:lnTo>
                </a:path>
              </a:pathLst>
            </a:custGeom>
            <a:ln w="532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2" name="object 722"/>
            <p:cNvSpPr/>
            <p:nvPr/>
          </p:nvSpPr>
          <p:spPr>
            <a:xfrm>
              <a:off x="3272498" y="6913130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87"/>
                  </a:lnTo>
                  <a:lnTo>
                    <a:pt x="86715" y="37287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3" name="object 723"/>
            <p:cNvSpPr/>
            <p:nvPr/>
          </p:nvSpPr>
          <p:spPr>
            <a:xfrm>
              <a:off x="3344947" y="6913134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5">
                  <a:moveTo>
                    <a:pt x="0" y="0"/>
                  </a:moveTo>
                  <a:lnTo>
                    <a:pt x="0" y="2453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4" name="object 724"/>
            <p:cNvSpPr/>
            <p:nvPr/>
          </p:nvSpPr>
          <p:spPr>
            <a:xfrm>
              <a:off x="3344947" y="6930812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6845" y="0"/>
                  </a:moveTo>
                  <a:lnTo>
                    <a:pt x="0" y="0"/>
                  </a:lnTo>
                  <a:lnTo>
                    <a:pt x="6845" y="8559"/>
                  </a:lnTo>
                  <a:lnTo>
                    <a:pt x="68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5" name="object 725"/>
            <p:cNvSpPr/>
            <p:nvPr/>
          </p:nvSpPr>
          <p:spPr>
            <a:xfrm>
              <a:off x="3344947" y="6930812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0" y="0"/>
                  </a:moveTo>
                  <a:lnTo>
                    <a:pt x="6845" y="0"/>
                  </a:lnTo>
                  <a:lnTo>
                    <a:pt x="6845" y="85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6" name="object 726"/>
            <p:cNvSpPr/>
            <p:nvPr/>
          </p:nvSpPr>
          <p:spPr>
            <a:xfrm>
              <a:off x="3340384" y="6940528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89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7" name="object 727"/>
            <p:cNvSpPr/>
            <p:nvPr/>
          </p:nvSpPr>
          <p:spPr>
            <a:xfrm>
              <a:off x="3340384" y="6940528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89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8" name="object 728"/>
            <p:cNvSpPr/>
            <p:nvPr/>
          </p:nvSpPr>
          <p:spPr>
            <a:xfrm>
              <a:off x="3328398" y="6939372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9" name="object 729"/>
            <p:cNvSpPr/>
            <p:nvPr/>
          </p:nvSpPr>
          <p:spPr>
            <a:xfrm>
              <a:off x="3328398" y="6939372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0" name="object 730"/>
            <p:cNvSpPr/>
            <p:nvPr/>
          </p:nvSpPr>
          <p:spPr>
            <a:xfrm>
              <a:off x="3328402" y="6913134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1" name="object 731"/>
            <p:cNvSpPr/>
            <p:nvPr/>
          </p:nvSpPr>
          <p:spPr>
            <a:xfrm>
              <a:off x="3328402" y="6913134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2" name="object 732"/>
            <p:cNvSpPr/>
            <p:nvPr/>
          </p:nvSpPr>
          <p:spPr>
            <a:xfrm>
              <a:off x="3278198" y="6913134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29"/>
                  </a:lnTo>
                  <a:lnTo>
                    <a:pt x="9118" y="74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3" name="object 733"/>
            <p:cNvSpPr/>
            <p:nvPr/>
          </p:nvSpPr>
          <p:spPr>
            <a:xfrm>
              <a:off x="3278198" y="6913134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29"/>
                  </a:lnTo>
                  <a:lnTo>
                    <a:pt x="9118" y="742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4" name="object 734"/>
            <p:cNvSpPr/>
            <p:nvPr/>
          </p:nvSpPr>
          <p:spPr>
            <a:xfrm>
              <a:off x="3286756" y="6913134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5" name="object 735"/>
            <p:cNvSpPr/>
            <p:nvPr/>
          </p:nvSpPr>
          <p:spPr>
            <a:xfrm>
              <a:off x="3286756" y="6913134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6" name="object 736"/>
            <p:cNvSpPr/>
            <p:nvPr/>
          </p:nvSpPr>
          <p:spPr>
            <a:xfrm>
              <a:off x="3281051" y="6937670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1369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7" name="object 737"/>
            <p:cNvSpPr/>
            <p:nvPr/>
          </p:nvSpPr>
          <p:spPr>
            <a:xfrm>
              <a:off x="3281051" y="6937670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0" y="0"/>
                  </a:moveTo>
                  <a:lnTo>
                    <a:pt x="1369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8" name="object 738"/>
            <p:cNvSpPr/>
            <p:nvPr/>
          </p:nvSpPr>
          <p:spPr>
            <a:xfrm>
              <a:off x="3294743" y="6913134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9" name="object 739"/>
            <p:cNvSpPr/>
            <p:nvPr/>
          </p:nvSpPr>
          <p:spPr>
            <a:xfrm>
              <a:off x="3294743" y="6913134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0" name="object 740"/>
            <p:cNvSpPr/>
            <p:nvPr/>
          </p:nvSpPr>
          <p:spPr>
            <a:xfrm>
              <a:off x="3286756" y="6923967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79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1" name="object 741"/>
            <p:cNvSpPr/>
            <p:nvPr/>
          </p:nvSpPr>
          <p:spPr>
            <a:xfrm>
              <a:off x="3286756" y="6923967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9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2" name="object 742"/>
            <p:cNvSpPr/>
            <p:nvPr/>
          </p:nvSpPr>
          <p:spPr>
            <a:xfrm>
              <a:off x="3277615" y="6939969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61"/>
                  </a:lnTo>
                  <a:lnTo>
                    <a:pt x="17132" y="62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3" name="object 743"/>
            <p:cNvSpPr/>
            <p:nvPr/>
          </p:nvSpPr>
          <p:spPr>
            <a:xfrm>
              <a:off x="3277615" y="6939969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61"/>
                  </a:lnTo>
                  <a:lnTo>
                    <a:pt x="17132" y="626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4" name="object 744"/>
            <p:cNvSpPr/>
            <p:nvPr/>
          </p:nvSpPr>
          <p:spPr>
            <a:xfrm>
              <a:off x="3307288" y="6913134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15405" y="22250"/>
                  </a:lnTo>
                  <a:lnTo>
                    <a:pt x="15405" y="9715"/>
                  </a:lnTo>
                  <a:lnTo>
                    <a:pt x="0" y="97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5" name="object 745"/>
            <p:cNvSpPr/>
            <p:nvPr/>
          </p:nvSpPr>
          <p:spPr>
            <a:xfrm>
              <a:off x="3307288" y="6913134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0" y="9715"/>
                  </a:lnTo>
                  <a:lnTo>
                    <a:pt x="15405" y="9715"/>
                  </a:lnTo>
                  <a:lnTo>
                    <a:pt x="15405" y="2225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6" name="object 746"/>
            <p:cNvSpPr/>
            <p:nvPr/>
          </p:nvSpPr>
          <p:spPr>
            <a:xfrm>
              <a:off x="3316987" y="6913134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71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7" name="object 747"/>
            <p:cNvSpPr/>
            <p:nvPr/>
          </p:nvSpPr>
          <p:spPr>
            <a:xfrm>
              <a:off x="3316987" y="6913134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71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8" name="object 748"/>
            <p:cNvSpPr/>
            <p:nvPr/>
          </p:nvSpPr>
          <p:spPr>
            <a:xfrm>
              <a:off x="3300446" y="6941671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12547" y="0"/>
                  </a:moveTo>
                  <a:lnTo>
                    <a:pt x="0" y="0"/>
                  </a:lnTo>
                  <a:lnTo>
                    <a:pt x="12547" y="4559"/>
                  </a:lnTo>
                  <a:lnTo>
                    <a:pt x="125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9" name="object 749"/>
            <p:cNvSpPr/>
            <p:nvPr/>
          </p:nvSpPr>
          <p:spPr>
            <a:xfrm>
              <a:off x="3300446" y="6941671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0" y="0"/>
                  </a:moveTo>
                  <a:lnTo>
                    <a:pt x="12547" y="0"/>
                  </a:lnTo>
                  <a:lnTo>
                    <a:pt x="12547" y="45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0" name="object 750"/>
            <p:cNvSpPr/>
            <p:nvPr/>
          </p:nvSpPr>
          <p:spPr>
            <a:xfrm>
              <a:off x="3318134" y="6941099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4559" y="0"/>
                  </a:moveTo>
                  <a:lnTo>
                    <a:pt x="0" y="0"/>
                  </a:lnTo>
                  <a:lnTo>
                    <a:pt x="4559" y="5130"/>
                  </a:lnTo>
                  <a:lnTo>
                    <a:pt x="45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1" name="object 751"/>
            <p:cNvSpPr/>
            <p:nvPr/>
          </p:nvSpPr>
          <p:spPr>
            <a:xfrm>
              <a:off x="3318134" y="6941099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0" y="0"/>
                  </a:moveTo>
                  <a:lnTo>
                    <a:pt x="4559" y="0"/>
                  </a:lnTo>
                  <a:lnTo>
                    <a:pt x="4559" y="513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2" name="object 752"/>
            <p:cNvSpPr/>
            <p:nvPr/>
          </p:nvSpPr>
          <p:spPr>
            <a:xfrm>
              <a:off x="3334678" y="6913134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3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3" name="object 753"/>
            <p:cNvSpPr/>
            <p:nvPr/>
          </p:nvSpPr>
          <p:spPr>
            <a:xfrm>
              <a:off x="3334678" y="6913134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3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4" name="object 754"/>
            <p:cNvSpPr/>
            <p:nvPr/>
          </p:nvSpPr>
          <p:spPr>
            <a:xfrm>
              <a:off x="3344947" y="6922265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26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5" name="object 755"/>
            <p:cNvSpPr/>
            <p:nvPr/>
          </p:nvSpPr>
          <p:spPr>
            <a:xfrm>
              <a:off x="3344947" y="6922265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426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6" name="object 756"/>
            <p:cNvSpPr/>
            <p:nvPr/>
          </p:nvSpPr>
          <p:spPr>
            <a:xfrm>
              <a:off x="3350080" y="6913134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0"/>
                  </a:moveTo>
                  <a:lnTo>
                    <a:pt x="0" y="39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7" name="object 757"/>
            <p:cNvSpPr/>
            <p:nvPr/>
          </p:nvSpPr>
          <p:spPr>
            <a:xfrm>
              <a:off x="3350080" y="6913134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-2279" y="1993"/>
                  </a:moveTo>
                  <a:lnTo>
                    <a:pt x="2279" y="1993"/>
                  </a:lnTo>
                </a:path>
              </a:pathLst>
            </a:custGeom>
            <a:ln w="39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8" name="object 758"/>
            <p:cNvSpPr/>
            <p:nvPr/>
          </p:nvSpPr>
          <p:spPr>
            <a:xfrm>
              <a:off x="3351792" y="6945075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34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9" name="object 759"/>
            <p:cNvSpPr/>
            <p:nvPr/>
          </p:nvSpPr>
          <p:spPr>
            <a:xfrm>
              <a:off x="3351792" y="6945075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673"/>
                  </a:moveTo>
                  <a:lnTo>
                    <a:pt x="2279" y="2673"/>
                  </a:lnTo>
                </a:path>
              </a:pathLst>
            </a:custGeom>
            <a:ln w="53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0" name="object 760"/>
            <p:cNvSpPr/>
            <p:nvPr/>
          </p:nvSpPr>
          <p:spPr>
            <a:xfrm>
              <a:off x="3272498" y="6950417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87"/>
                  </a:lnTo>
                  <a:lnTo>
                    <a:pt x="86715" y="37287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1" name="object 761"/>
            <p:cNvSpPr/>
            <p:nvPr/>
          </p:nvSpPr>
          <p:spPr>
            <a:xfrm>
              <a:off x="3344947" y="6950421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5">
                  <a:moveTo>
                    <a:pt x="0" y="0"/>
                  </a:moveTo>
                  <a:lnTo>
                    <a:pt x="0" y="2454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2" name="object 762"/>
            <p:cNvSpPr/>
            <p:nvPr/>
          </p:nvSpPr>
          <p:spPr>
            <a:xfrm>
              <a:off x="3344947" y="6968100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6845" y="0"/>
                  </a:moveTo>
                  <a:lnTo>
                    <a:pt x="0" y="0"/>
                  </a:lnTo>
                  <a:lnTo>
                    <a:pt x="6845" y="8559"/>
                  </a:lnTo>
                  <a:lnTo>
                    <a:pt x="68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3" name="object 763"/>
            <p:cNvSpPr/>
            <p:nvPr/>
          </p:nvSpPr>
          <p:spPr>
            <a:xfrm>
              <a:off x="3344947" y="6968100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0" y="0"/>
                  </a:moveTo>
                  <a:lnTo>
                    <a:pt x="6845" y="0"/>
                  </a:lnTo>
                  <a:lnTo>
                    <a:pt x="6845" y="85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4" name="object 764"/>
            <p:cNvSpPr/>
            <p:nvPr/>
          </p:nvSpPr>
          <p:spPr>
            <a:xfrm>
              <a:off x="3340384" y="6977828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88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5" name="object 765"/>
            <p:cNvSpPr/>
            <p:nvPr/>
          </p:nvSpPr>
          <p:spPr>
            <a:xfrm>
              <a:off x="3340384" y="6977828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88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6" name="object 766"/>
            <p:cNvSpPr/>
            <p:nvPr/>
          </p:nvSpPr>
          <p:spPr>
            <a:xfrm>
              <a:off x="3328398" y="6976659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7" name="object 767"/>
            <p:cNvSpPr/>
            <p:nvPr/>
          </p:nvSpPr>
          <p:spPr>
            <a:xfrm>
              <a:off x="3328398" y="6976659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8" name="object 768"/>
            <p:cNvSpPr/>
            <p:nvPr/>
          </p:nvSpPr>
          <p:spPr>
            <a:xfrm>
              <a:off x="3328402" y="6950421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9" name="object 769"/>
            <p:cNvSpPr/>
            <p:nvPr/>
          </p:nvSpPr>
          <p:spPr>
            <a:xfrm>
              <a:off x="3328402" y="6950421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0" name="object 770"/>
            <p:cNvSpPr/>
            <p:nvPr/>
          </p:nvSpPr>
          <p:spPr>
            <a:xfrm>
              <a:off x="3278198" y="6950421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16"/>
                  </a:lnTo>
                  <a:lnTo>
                    <a:pt x="9118" y="74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1" name="object 771"/>
            <p:cNvSpPr/>
            <p:nvPr/>
          </p:nvSpPr>
          <p:spPr>
            <a:xfrm>
              <a:off x="3278198" y="6950421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16"/>
                  </a:lnTo>
                  <a:lnTo>
                    <a:pt x="9118" y="741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2" name="object 772"/>
            <p:cNvSpPr/>
            <p:nvPr/>
          </p:nvSpPr>
          <p:spPr>
            <a:xfrm>
              <a:off x="3286756" y="6950421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3" name="object 773"/>
            <p:cNvSpPr/>
            <p:nvPr/>
          </p:nvSpPr>
          <p:spPr>
            <a:xfrm>
              <a:off x="3286756" y="6950421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4" name="object 774"/>
            <p:cNvSpPr/>
            <p:nvPr/>
          </p:nvSpPr>
          <p:spPr>
            <a:xfrm>
              <a:off x="3281051" y="6974970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1369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5" name="object 775"/>
            <p:cNvSpPr/>
            <p:nvPr/>
          </p:nvSpPr>
          <p:spPr>
            <a:xfrm>
              <a:off x="3281051" y="6974970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0" y="0"/>
                  </a:moveTo>
                  <a:lnTo>
                    <a:pt x="1369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6" name="object 776"/>
            <p:cNvSpPr/>
            <p:nvPr/>
          </p:nvSpPr>
          <p:spPr>
            <a:xfrm>
              <a:off x="3294743" y="6950421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7" name="object 777"/>
            <p:cNvSpPr/>
            <p:nvPr/>
          </p:nvSpPr>
          <p:spPr>
            <a:xfrm>
              <a:off x="3294743" y="6950421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8" name="object 778"/>
            <p:cNvSpPr/>
            <p:nvPr/>
          </p:nvSpPr>
          <p:spPr>
            <a:xfrm>
              <a:off x="3286756" y="6961254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79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9" name="object 779"/>
            <p:cNvSpPr/>
            <p:nvPr/>
          </p:nvSpPr>
          <p:spPr>
            <a:xfrm>
              <a:off x="3286756" y="6961254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9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0" name="object 780"/>
            <p:cNvSpPr/>
            <p:nvPr/>
          </p:nvSpPr>
          <p:spPr>
            <a:xfrm>
              <a:off x="3277615" y="6977256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73"/>
                  </a:lnTo>
                  <a:lnTo>
                    <a:pt x="17132" y="6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1" name="object 781"/>
            <p:cNvSpPr/>
            <p:nvPr/>
          </p:nvSpPr>
          <p:spPr>
            <a:xfrm>
              <a:off x="3277615" y="6977256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73"/>
                  </a:lnTo>
                  <a:lnTo>
                    <a:pt x="17132" y="62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2" name="object 782"/>
            <p:cNvSpPr/>
            <p:nvPr/>
          </p:nvSpPr>
          <p:spPr>
            <a:xfrm>
              <a:off x="3307288" y="6950421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15405" y="22250"/>
                  </a:lnTo>
                  <a:lnTo>
                    <a:pt x="15405" y="9715"/>
                  </a:lnTo>
                  <a:lnTo>
                    <a:pt x="0" y="97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3" name="object 783"/>
            <p:cNvSpPr/>
            <p:nvPr/>
          </p:nvSpPr>
          <p:spPr>
            <a:xfrm>
              <a:off x="3307288" y="6950421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0" y="9715"/>
                  </a:lnTo>
                  <a:lnTo>
                    <a:pt x="15405" y="9715"/>
                  </a:lnTo>
                  <a:lnTo>
                    <a:pt x="15405" y="2225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4" name="object 784"/>
            <p:cNvSpPr/>
            <p:nvPr/>
          </p:nvSpPr>
          <p:spPr>
            <a:xfrm>
              <a:off x="3316987" y="6950421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71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5" name="object 785"/>
            <p:cNvSpPr/>
            <p:nvPr/>
          </p:nvSpPr>
          <p:spPr>
            <a:xfrm>
              <a:off x="3316987" y="6950421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71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6" name="object 786"/>
            <p:cNvSpPr/>
            <p:nvPr/>
          </p:nvSpPr>
          <p:spPr>
            <a:xfrm>
              <a:off x="3300446" y="6978945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12547" y="0"/>
                  </a:moveTo>
                  <a:lnTo>
                    <a:pt x="0" y="0"/>
                  </a:lnTo>
                  <a:lnTo>
                    <a:pt x="12547" y="4584"/>
                  </a:lnTo>
                  <a:lnTo>
                    <a:pt x="125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7" name="object 787"/>
            <p:cNvSpPr/>
            <p:nvPr/>
          </p:nvSpPr>
          <p:spPr>
            <a:xfrm>
              <a:off x="3300446" y="6978945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0" y="0"/>
                  </a:moveTo>
                  <a:lnTo>
                    <a:pt x="12547" y="0"/>
                  </a:lnTo>
                  <a:lnTo>
                    <a:pt x="12547" y="45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8" name="object 788"/>
            <p:cNvSpPr/>
            <p:nvPr/>
          </p:nvSpPr>
          <p:spPr>
            <a:xfrm>
              <a:off x="3318134" y="6978387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4559" y="0"/>
                  </a:moveTo>
                  <a:lnTo>
                    <a:pt x="0" y="0"/>
                  </a:lnTo>
                  <a:lnTo>
                    <a:pt x="4559" y="5143"/>
                  </a:lnTo>
                  <a:lnTo>
                    <a:pt x="45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9" name="object 789"/>
            <p:cNvSpPr/>
            <p:nvPr/>
          </p:nvSpPr>
          <p:spPr>
            <a:xfrm>
              <a:off x="3318134" y="6978387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0" y="0"/>
                  </a:moveTo>
                  <a:lnTo>
                    <a:pt x="4559" y="0"/>
                  </a:lnTo>
                  <a:lnTo>
                    <a:pt x="4559" y="514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0" name="object 790"/>
            <p:cNvSpPr/>
            <p:nvPr/>
          </p:nvSpPr>
          <p:spPr>
            <a:xfrm>
              <a:off x="3334678" y="6950421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4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1" name="object 791"/>
            <p:cNvSpPr/>
            <p:nvPr/>
          </p:nvSpPr>
          <p:spPr>
            <a:xfrm>
              <a:off x="3334678" y="6950421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4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2" name="object 792"/>
            <p:cNvSpPr/>
            <p:nvPr/>
          </p:nvSpPr>
          <p:spPr>
            <a:xfrm>
              <a:off x="3344947" y="6959553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26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3" name="object 793"/>
            <p:cNvSpPr/>
            <p:nvPr/>
          </p:nvSpPr>
          <p:spPr>
            <a:xfrm>
              <a:off x="3344947" y="6959553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426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4" name="object 794"/>
            <p:cNvSpPr/>
            <p:nvPr/>
          </p:nvSpPr>
          <p:spPr>
            <a:xfrm>
              <a:off x="3350080" y="6950421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0"/>
                  </a:moveTo>
                  <a:lnTo>
                    <a:pt x="0" y="400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5" name="object 795"/>
            <p:cNvSpPr/>
            <p:nvPr/>
          </p:nvSpPr>
          <p:spPr>
            <a:xfrm>
              <a:off x="3350080" y="6950421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-2279" y="2000"/>
                  </a:moveTo>
                  <a:lnTo>
                    <a:pt x="2279" y="2000"/>
                  </a:lnTo>
                </a:path>
              </a:pathLst>
            </a:custGeom>
            <a:ln w="40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6" name="object 796"/>
            <p:cNvSpPr/>
            <p:nvPr/>
          </p:nvSpPr>
          <p:spPr>
            <a:xfrm>
              <a:off x="3351792" y="698237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3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7" name="object 797"/>
            <p:cNvSpPr/>
            <p:nvPr/>
          </p:nvSpPr>
          <p:spPr>
            <a:xfrm>
              <a:off x="3351792" y="698237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666"/>
                  </a:moveTo>
                  <a:lnTo>
                    <a:pt x="2279" y="2666"/>
                  </a:lnTo>
                </a:path>
              </a:pathLst>
            </a:custGeom>
            <a:ln w="533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8" name="object 798"/>
            <p:cNvSpPr/>
            <p:nvPr/>
          </p:nvSpPr>
          <p:spPr>
            <a:xfrm>
              <a:off x="3272498" y="6987704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87"/>
                  </a:lnTo>
                  <a:lnTo>
                    <a:pt x="86715" y="37287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9" name="object 799"/>
            <p:cNvSpPr/>
            <p:nvPr/>
          </p:nvSpPr>
          <p:spPr>
            <a:xfrm>
              <a:off x="3344947" y="6987708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5">
                  <a:moveTo>
                    <a:pt x="0" y="0"/>
                  </a:moveTo>
                  <a:lnTo>
                    <a:pt x="0" y="2453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0" name="object 800"/>
            <p:cNvSpPr/>
            <p:nvPr/>
          </p:nvSpPr>
          <p:spPr>
            <a:xfrm>
              <a:off x="3344947" y="7005400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6845" y="0"/>
                  </a:moveTo>
                  <a:lnTo>
                    <a:pt x="0" y="0"/>
                  </a:lnTo>
                  <a:lnTo>
                    <a:pt x="6845" y="8534"/>
                  </a:lnTo>
                  <a:lnTo>
                    <a:pt x="68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1" name="object 801"/>
            <p:cNvSpPr/>
            <p:nvPr/>
          </p:nvSpPr>
          <p:spPr>
            <a:xfrm>
              <a:off x="3344947" y="7005400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0" y="0"/>
                  </a:moveTo>
                  <a:lnTo>
                    <a:pt x="6845" y="0"/>
                  </a:lnTo>
                  <a:lnTo>
                    <a:pt x="6845" y="853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2" name="object 802"/>
            <p:cNvSpPr/>
            <p:nvPr/>
          </p:nvSpPr>
          <p:spPr>
            <a:xfrm>
              <a:off x="3340384" y="7015090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90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3" name="object 803"/>
            <p:cNvSpPr/>
            <p:nvPr/>
          </p:nvSpPr>
          <p:spPr>
            <a:xfrm>
              <a:off x="3340384" y="7015090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90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4" name="object 804"/>
            <p:cNvSpPr/>
            <p:nvPr/>
          </p:nvSpPr>
          <p:spPr>
            <a:xfrm>
              <a:off x="3328398" y="7013934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5" name="object 805"/>
            <p:cNvSpPr/>
            <p:nvPr/>
          </p:nvSpPr>
          <p:spPr>
            <a:xfrm>
              <a:off x="3328398" y="7013934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6" name="object 806"/>
            <p:cNvSpPr/>
            <p:nvPr/>
          </p:nvSpPr>
          <p:spPr>
            <a:xfrm>
              <a:off x="3328402" y="6987708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7" name="object 807"/>
            <p:cNvSpPr/>
            <p:nvPr/>
          </p:nvSpPr>
          <p:spPr>
            <a:xfrm>
              <a:off x="3328402" y="6987708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8" name="object 808"/>
            <p:cNvSpPr/>
            <p:nvPr/>
          </p:nvSpPr>
          <p:spPr>
            <a:xfrm>
              <a:off x="3278198" y="6987708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29"/>
                  </a:lnTo>
                  <a:lnTo>
                    <a:pt x="9118" y="74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9" name="object 809"/>
            <p:cNvSpPr/>
            <p:nvPr/>
          </p:nvSpPr>
          <p:spPr>
            <a:xfrm>
              <a:off x="3278198" y="6987708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29"/>
                  </a:lnTo>
                  <a:lnTo>
                    <a:pt x="9118" y="742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0" name="object 810"/>
            <p:cNvSpPr/>
            <p:nvPr/>
          </p:nvSpPr>
          <p:spPr>
            <a:xfrm>
              <a:off x="3286756" y="6987708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1" name="object 811"/>
            <p:cNvSpPr/>
            <p:nvPr/>
          </p:nvSpPr>
          <p:spPr>
            <a:xfrm>
              <a:off x="3286756" y="6987708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2" name="object 812"/>
            <p:cNvSpPr/>
            <p:nvPr/>
          </p:nvSpPr>
          <p:spPr>
            <a:xfrm>
              <a:off x="3281051" y="7012245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1369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3" name="object 813"/>
            <p:cNvSpPr/>
            <p:nvPr/>
          </p:nvSpPr>
          <p:spPr>
            <a:xfrm>
              <a:off x="3281051" y="7012245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0" y="0"/>
                  </a:moveTo>
                  <a:lnTo>
                    <a:pt x="1369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4" name="object 814"/>
            <p:cNvSpPr/>
            <p:nvPr/>
          </p:nvSpPr>
          <p:spPr>
            <a:xfrm>
              <a:off x="3294743" y="6987708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5" name="object 815"/>
            <p:cNvSpPr/>
            <p:nvPr/>
          </p:nvSpPr>
          <p:spPr>
            <a:xfrm>
              <a:off x="3294743" y="6987708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6" name="object 816"/>
            <p:cNvSpPr/>
            <p:nvPr/>
          </p:nvSpPr>
          <p:spPr>
            <a:xfrm>
              <a:off x="3286756" y="6998554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79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7" name="object 817"/>
            <p:cNvSpPr/>
            <p:nvPr/>
          </p:nvSpPr>
          <p:spPr>
            <a:xfrm>
              <a:off x="3286756" y="6998554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9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8" name="object 818"/>
            <p:cNvSpPr/>
            <p:nvPr/>
          </p:nvSpPr>
          <p:spPr>
            <a:xfrm>
              <a:off x="3277615" y="7014518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61"/>
                  </a:lnTo>
                  <a:lnTo>
                    <a:pt x="17132" y="62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9" name="object 819"/>
            <p:cNvSpPr/>
            <p:nvPr/>
          </p:nvSpPr>
          <p:spPr>
            <a:xfrm>
              <a:off x="3277615" y="7014518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61"/>
                  </a:lnTo>
                  <a:lnTo>
                    <a:pt x="17132" y="626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0" name="object 820"/>
            <p:cNvSpPr/>
            <p:nvPr/>
          </p:nvSpPr>
          <p:spPr>
            <a:xfrm>
              <a:off x="3307288" y="6987708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15405" y="22263"/>
                  </a:lnTo>
                  <a:lnTo>
                    <a:pt x="15405" y="9715"/>
                  </a:lnTo>
                  <a:lnTo>
                    <a:pt x="0" y="97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1" name="object 821"/>
            <p:cNvSpPr/>
            <p:nvPr/>
          </p:nvSpPr>
          <p:spPr>
            <a:xfrm>
              <a:off x="3307288" y="6987708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0" y="9715"/>
                  </a:lnTo>
                  <a:lnTo>
                    <a:pt x="15405" y="9715"/>
                  </a:lnTo>
                  <a:lnTo>
                    <a:pt x="15405" y="2226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2" name="object 822"/>
            <p:cNvSpPr/>
            <p:nvPr/>
          </p:nvSpPr>
          <p:spPr>
            <a:xfrm>
              <a:off x="3316987" y="6987708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71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3" name="object 823"/>
            <p:cNvSpPr/>
            <p:nvPr/>
          </p:nvSpPr>
          <p:spPr>
            <a:xfrm>
              <a:off x="3316987" y="6987708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71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4" name="object 824"/>
            <p:cNvSpPr/>
            <p:nvPr/>
          </p:nvSpPr>
          <p:spPr>
            <a:xfrm>
              <a:off x="3300446" y="7016245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12547" y="0"/>
                  </a:moveTo>
                  <a:lnTo>
                    <a:pt x="0" y="0"/>
                  </a:lnTo>
                  <a:lnTo>
                    <a:pt x="12547" y="4533"/>
                  </a:lnTo>
                  <a:lnTo>
                    <a:pt x="125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5" name="object 825"/>
            <p:cNvSpPr/>
            <p:nvPr/>
          </p:nvSpPr>
          <p:spPr>
            <a:xfrm>
              <a:off x="3300446" y="7016245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0" y="0"/>
                  </a:moveTo>
                  <a:lnTo>
                    <a:pt x="12547" y="0"/>
                  </a:lnTo>
                  <a:lnTo>
                    <a:pt x="12547" y="453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6" name="object 826"/>
            <p:cNvSpPr/>
            <p:nvPr/>
          </p:nvSpPr>
          <p:spPr>
            <a:xfrm>
              <a:off x="3318134" y="7015674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4559" y="0"/>
                  </a:moveTo>
                  <a:lnTo>
                    <a:pt x="0" y="0"/>
                  </a:lnTo>
                  <a:lnTo>
                    <a:pt x="4559" y="5105"/>
                  </a:lnTo>
                  <a:lnTo>
                    <a:pt x="45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7" name="object 827"/>
            <p:cNvSpPr/>
            <p:nvPr/>
          </p:nvSpPr>
          <p:spPr>
            <a:xfrm>
              <a:off x="3318134" y="7015674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0" y="0"/>
                  </a:moveTo>
                  <a:lnTo>
                    <a:pt x="4559" y="0"/>
                  </a:lnTo>
                  <a:lnTo>
                    <a:pt x="4559" y="510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8" name="object 828"/>
            <p:cNvSpPr/>
            <p:nvPr/>
          </p:nvSpPr>
          <p:spPr>
            <a:xfrm>
              <a:off x="3334678" y="6987708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3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9" name="object 829"/>
            <p:cNvSpPr/>
            <p:nvPr/>
          </p:nvSpPr>
          <p:spPr>
            <a:xfrm>
              <a:off x="3334678" y="6987708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3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0" name="object 830"/>
            <p:cNvSpPr/>
            <p:nvPr/>
          </p:nvSpPr>
          <p:spPr>
            <a:xfrm>
              <a:off x="3344947" y="6996840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26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1" name="object 831"/>
            <p:cNvSpPr/>
            <p:nvPr/>
          </p:nvSpPr>
          <p:spPr>
            <a:xfrm>
              <a:off x="3344947" y="6996840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426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2" name="object 832"/>
            <p:cNvSpPr/>
            <p:nvPr/>
          </p:nvSpPr>
          <p:spPr>
            <a:xfrm>
              <a:off x="3350080" y="6987708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0"/>
                  </a:moveTo>
                  <a:lnTo>
                    <a:pt x="0" y="400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3" name="object 833"/>
            <p:cNvSpPr/>
            <p:nvPr/>
          </p:nvSpPr>
          <p:spPr>
            <a:xfrm>
              <a:off x="3350080" y="6987708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-2279" y="2000"/>
                  </a:moveTo>
                  <a:lnTo>
                    <a:pt x="2279" y="2000"/>
                  </a:lnTo>
                </a:path>
              </a:pathLst>
            </a:custGeom>
            <a:ln w="40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4" name="object 834"/>
            <p:cNvSpPr/>
            <p:nvPr/>
          </p:nvSpPr>
          <p:spPr>
            <a:xfrm>
              <a:off x="3351792" y="701966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33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5" name="object 835"/>
            <p:cNvSpPr/>
            <p:nvPr/>
          </p:nvSpPr>
          <p:spPr>
            <a:xfrm>
              <a:off x="3351792" y="701966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667"/>
                  </a:moveTo>
                  <a:lnTo>
                    <a:pt x="2279" y="2667"/>
                  </a:lnTo>
                </a:path>
              </a:pathLst>
            </a:custGeom>
            <a:ln w="533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6" name="object 836"/>
            <p:cNvSpPr/>
            <p:nvPr/>
          </p:nvSpPr>
          <p:spPr>
            <a:xfrm>
              <a:off x="3272498" y="7024992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87"/>
                  </a:lnTo>
                  <a:lnTo>
                    <a:pt x="86715" y="37287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7" name="object 837"/>
            <p:cNvSpPr/>
            <p:nvPr/>
          </p:nvSpPr>
          <p:spPr>
            <a:xfrm>
              <a:off x="3344947" y="7024996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5">
                  <a:moveTo>
                    <a:pt x="0" y="0"/>
                  </a:moveTo>
                  <a:lnTo>
                    <a:pt x="0" y="2452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8" name="object 838"/>
            <p:cNvSpPr/>
            <p:nvPr/>
          </p:nvSpPr>
          <p:spPr>
            <a:xfrm>
              <a:off x="3344947" y="7042674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6845" y="0"/>
                  </a:moveTo>
                  <a:lnTo>
                    <a:pt x="0" y="0"/>
                  </a:lnTo>
                  <a:lnTo>
                    <a:pt x="6845" y="8572"/>
                  </a:lnTo>
                  <a:lnTo>
                    <a:pt x="68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9" name="object 839"/>
            <p:cNvSpPr/>
            <p:nvPr/>
          </p:nvSpPr>
          <p:spPr>
            <a:xfrm>
              <a:off x="3344947" y="7042674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0" y="0"/>
                  </a:moveTo>
                  <a:lnTo>
                    <a:pt x="6845" y="0"/>
                  </a:lnTo>
                  <a:lnTo>
                    <a:pt x="6845" y="857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0" name="object 840"/>
            <p:cNvSpPr/>
            <p:nvPr/>
          </p:nvSpPr>
          <p:spPr>
            <a:xfrm>
              <a:off x="3340384" y="7052390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89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1" name="object 841"/>
            <p:cNvSpPr/>
            <p:nvPr/>
          </p:nvSpPr>
          <p:spPr>
            <a:xfrm>
              <a:off x="3340384" y="7052390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89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2" name="object 842"/>
            <p:cNvSpPr/>
            <p:nvPr/>
          </p:nvSpPr>
          <p:spPr>
            <a:xfrm>
              <a:off x="3328398" y="7051247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3" name="object 843"/>
            <p:cNvSpPr/>
            <p:nvPr/>
          </p:nvSpPr>
          <p:spPr>
            <a:xfrm>
              <a:off x="3328398" y="7051247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4" name="object 844"/>
            <p:cNvSpPr/>
            <p:nvPr/>
          </p:nvSpPr>
          <p:spPr>
            <a:xfrm>
              <a:off x="3328402" y="7024996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5" name="object 845"/>
            <p:cNvSpPr/>
            <p:nvPr/>
          </p:nvSpPr>
          <p:spPr>
            <a:xfrm>
              <a:off x="3328402" y="7024996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6" name="object 846"/>
            <p:cNvSpPr/>
            <p:nvPr/>
          </p:nvSpPr>
          <p:spPr>
            <a:xfrm>
              <a:off x="3278198" y="7024996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16"/>
                  </a:lnTo>
                  <a:lnTo>
                    <a:pt x="9118" y="74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7" name="object 847"/>
            <p:cNvSpPr/>
            <p:nvPr/>
          </p:nvSpPr>
          <p:spPr>
            <a:xfrm>
              <a:off x="3278198" y="7024996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16"/>
                  </a:lnTo>
                  <a:lnTo>
                    <a:pt x="9118" y="741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8" name="object 848"/>
            <p:cNvSpPr/>
            <p:nvPr/>
          </p:nvSpPr>
          <p:spPr>
            <a:xfrm>
              <a:off x="3286756" y="7024996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9" name="object 849"/>
            <p:cNvSpPr/>
            <p:nvPr/>
          </p:nvSpPr>
          <p:spPr>
            <a:xfrm>
              <a:off x="3286756" y="7024996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0" name="object 850"/>
            <p:cNvSpPr/>
            <p:nvPr/>
          </p:nvSpPr>
          <p:spPr>
            <a:xfrm>
              <a:off x="3281051" y="7049519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1369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1" name="object 851"/>
            <p:cNvSpPr/>
            <p:nvPr/>
          </p:nvSpPr>
          <p:spPr>
            <a:xfrm>
              <a:off x="3281051" y="7049519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0" y="0"/>
                  </a:moveTo>
                  <a:lnTo>
                    <a:pt x="1369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2" name="object 852"/>
            <p:cNvSpPr/>
            <p:nvPr/>
          </p:nvSpPr>
          <p:spPr>
            <a:xfrm>
              <a:off x="3294743" y="7024996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3" name="object 853"/>
            <p:cNvSpPr/>
            <p:nvPr/>
          </p:nvSpPr>
          <p:spPr>
            <a:xfrm>
              <a:off x="3294743" y="7024996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4" name="object 854"/>
            <p:cNvSpPr/>
            <p:nvPr/>
          </p:nvSpPr>
          <p:spPr>
            <a:xfrm>
              <a:off x="3286756" y="7035854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79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5" name="object 855"/>
            <p:cNvSpPr/>
            <p:nvPr/>
          </p:nvSpPr>
          <p:spPr>
            <a:xfrm>
              <a:off x="3286756" y="7035854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9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6" name="object 856"/>
            <p:cNvSpPr/>
            <p:nvPr/>
          </p:nvSpPr>
          <p:spPr>
            <a:xfrm>
              <a:off x="3277615" y="7051805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73"/>
                  </a:lnTo>
                  <a:lnTo>
                    <a:pt x="17132" y="6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7" name="object 857"/>
            <p:cNvSpPr/>
            <p:nvPr/>
          </p:nvSpPr>
          <p:spPr>
            <a:xfrm>
              <a:off x="3277615" y="7051805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73"/>
                  </a:lnTo>
                  <a:lnTo>
                    <a:pt x="17132" y="62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8" name="object 858"/>
            <p:cNvSpPr/>
            <p:nvPr/>
          </p:nvSpPr>
          <p:spPr>
            <a:xfrm>
              <a:off x="3307288" y="7024996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15405" y="22263"/>
                  </a:lnTo>
                  <a:lnTo>
                    <a:pt x="15405" y="9702"/>
                  </a:lnTo>
                  <a:lnTo>
                    <a:pt x="0" y="97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9" name="object 859"/>
            <p:cNvSpPr/>
            <p:nvPr/>
          </p:nvSpPr>
          <p:spPr>
            <a:xfrm>
              <a:off x="3307288" y="7024996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0" y="9702"/>
                  </a:lnTo>
                  <a:lnTo>
                    <a:pt x="15405" y="9702"/>
                  </a:lnTo>
                  <a:lnTo>
                    <a:pt x="15405" y="2226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0" name="object 860"/>
            <p:cNvSpPr/>
            <p:nvPr/>
          </p:nvSpPr>
          <p:spPr>
            <a:xfrm>
              <a:off x="3316987" y="7024996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70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1" name="object 861"/>
            <p:cNvSpPr/>
            <p:nvPr/>
          </p:nvSpPr>
          <p:spPr>
            <a:xfrm>
              <a:off x="3316987" y="7024996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702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2" name="object 862"/>
            <p:cNvSpPr/>
            <p:nvPr/>
          </p:nvSpPr>
          <p:spPr>
            <a:xfrm>
              <a:off x="3300446" y="7053533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12547" y="0"/>
                  </a:moveTo>
                  <a:lnTo>
                    <a:pt x="0" y="0"/>
                  </a:lnTo>
                  <a:lnTo>
                    <a:pt x="12547" y="4546"/>
                  </a:lnTo>
                  <a:lnTo>
                    <a:pt x="125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3" name="object 863"/>
            <p:cNvSpPr/>
            <p:nvPr/>
          </p:nvSpPr>
          <p:spPr>
            <a:xfrm>
              <a:off x="3300446" y="7053533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0" y="0"/>
                  </a:moveTo>
                  <a:lnTo>
                    <a:pt x="12547" y="0"/>
                  </a:lnTo>
                  <a:lnTo>
                    <a:pt x="12547" y="454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4" name="object 864"/>
            <p:cNvSpPr/>
            <p:nvPr/>
          </p:nvSpPr>
          <p:spPr>
            <a:xfrm>
              <a:off x="3318134" y="7052961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4559" y="0"/>
                  </a:moveTo>
                  <a:lnTo>
                    <a:pt x="0" y="0"/>
                  </a:lnTo>
                  <a:lnTo>
                    <a:pt x="4559" y="5118"/>
                  </a:lnTo>
                  <a:lnTo>
                    <a:pt x="45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5" name="object 865"/>
            <p:cNvSpPr/>
            <p:nvPr/>
          </p:nvSpPr>
          <p:spPr>
            <a:xfrm>
              <a:off x="3318134" y="7052961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0" y="0"/>
                  </a:moveTo>
                  <a:lnTo>
                    <a:pt x="4559" y="0"/>
                  </a:lnTo>
                  <a:lnTo>
                    <a:pt x="4559" y="511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6" name="object 866"/>
            <p:cNvSpPr/>
            <p:nvPr/>
          </p:nvSpPr>
          <p:spPr>
            <a:xfrm>
              <a:off x="3334678" y="7024996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4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7" name="object 867"/>
            <p:cNvSpPr/>
            <p:nvPr/>
          </p:nvSpPr>
          <p:spPr>
            <a:xfrm>
              <a:off x="3334678" y="7024996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4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8" name="object 868"/>
            <p:cNvSpPr/>
            <p:nvPr/>
          </p:nvSpPr>
          <p:spPr>
            <a:xfrm>
              <a:off x="3344947" y="7034127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26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9" name="object 869"/>
            <p:cNvSpPr/>
            <p:nvPr/>
          </p:nvSpPr>
          <p:spPr>
            <a:xfrm>
              <a:off x="3344947" y="7034127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426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0" name="object 870"/>
            <p:cNvSpPr/>
            <p:nvPr/>
          </p:nvSpPr>
          <p:spPr>
            <a:xfrm>
              <a:off x="3350080" y="7024996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0"/>
                  </a:moveTo>
                  <a:lnTo>
                    <a:pt x="0" y="401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1" name="object 871"/>
            <p:cNvSpPr/>
            <p:nvPr/>
          </p:nvSpPr>
          <p:spPr>
            <a:xfrm>
              <a:off x="3350080" y="7024996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-2279" y="2006"/>
                  </a:moveTo>
                  <a:lnTo>
                    <a:pt x="2279" y="2006"/>
                  </a:lnTo>
                </a:path>
              </a:pathLst>
            </a:custGeom>
            <a:ln w="401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2" name="object 872"/>
            <p:cNvSpPr/>
            <p:nvPr/>
          </p:nvSpPr>
          <p:spPr>
            <a:xfrm>
              <a:off x="3351792" y="705696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32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3" name="object 873"/>
            <p:cNvSpPr/>
            <p:nvPr/>
          </p:nvSpPr>
          <p:spPr>
            <a:xfrm>
              <a:off x="3351792" y="705696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660"/>
                  </a:moveTo>
                  <a:lnTo>
                    <a:pt x="2279" y="2660"/>
                  </a:lnTo>
                </a:path>
              </a:pathLst>
            </a:custGeom>
            <a:ln w="532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4" name="object 874"/>
            <p:cNvSpPr/>
            <p:nvPr/>
          </p:nvSpPr>
          <p:spPr>
            <a:xfrm>
              <a:off x="3272498" y="7062279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312"/>
                  </a:lnTo>
                  <a:lnTo>
                    <a:pt x="86715" y="37312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5" name="object 875"/>
            <p:cNvSpPr/>
            <p:nvPr/>
          </p:nvSpPr>
          <p:spPr>
            <a:xfrm>
              <a:off x="3344947" y="7062283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5">
                  <a:moveTo>
                    <a:pt x="0" y="0"/>
                  </a:moveTo>
                  <a:lnTo>
                    <a:pt x="0" y="2453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6" name="object 876"/>
            <p:cNvSpPr/>
            <p:nvPr/>
          </p:nvSpPr>
          <p:spPr>
            <a:xfrm>
              <a:off x="3344947" y="7079987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6845" y="0"/>
                  </a:moveTo>
                  <a:lnTo>
                    <a:pt x="0" y="0"/>
                  </a:lnTo>
                  <a:lnTo>
                    <a:pt x="6845" y="8547"/>
                  </a:lnTo>
                  <a:lnTo>
                    <a:pt x="68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7" name="object 877"/>
            <p:cNvSpPr/>
            <p:nvPr/>
          </p:nvSpPr>
          <p:spPr>
            <a:xfrm>
              <a:off x="3344947" y="7079987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0" y="0"/>
                  </a:moveTo>
                  <a:lnTo>
                    <a:pt x="6845" y="0"/>
                  </a:lnTo>
                  <a:lnTo>
                    <a:pt x="6845" y="854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8" name="object 878"/>
            <p:cNvSpPr/>
            <p:nvPr/>
          </p:nvSpPr>
          <p:spPr>
            <a:xfrm>
              <a:off x="3340384" y="7089664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93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9" name="object 879"/>
            <p:cNvSpPr/>
            <p:nvPr/>
          </p:nvSpPr>
          <p:spPr>
            <a:xfrm>
              <a:off x="3340384" y="7089664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931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0" name="object 880"/>
            <p:cNvSpPr/>
            <p:nvPr/>
          </p:nvSpPr>
          <p:spPr>
            <a:xfrm>
              <a:off x="3328398" y="7088534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1" name="object 881"/>
            <p:cNvSpPr/>
            <p:nvPr/>
          </p:nvSpPr>
          <p:spPr>
            <a:xfrm>
              <a:off x="3328398" y="7088534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2" name="object 882"/>
            <p:cNvSpPr/>
            <p:nvPr/>
          </p:nvSpPr>
          <p:spPr>
            <a:xfrm>
              <a:off x="3328402" y="7062283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31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3" name="object 883"/>
            <p:cNvSpPr/>
            <p:nvPr/>
          </p:nvSpPr>
          <p:spPr>
            <a:xfrm>
              <a:off x="3328402" y="7062283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31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4" name="object 884"/>
            <p:cNvSpPr/>
            <p:nvPr/>
          </p:nvSpPr>
          <p:spPr>
            <a:xfrm>
              <a:off x="3278198" y="7062283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16"/>
                  </a:lnTo>
                  <a:lnTo>
                    <a:pt x="9118" y="74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5" name="object 885"/>
            <p:cNvSpPr/>
            <p:nvPr/>
          </p:nvSpPr>
          <p:spPr>
            <a:xfrm>
              <a:off x="3278198" y="7062283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16"/>
                  </a:lnTo>
                  <a:lnTo>
                    <a:pt x="9118" y="741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6" name="object 886"/>
            <p:cNvSpPr/>
            <p:nvPr/>
          </p:nvSpPr>
          <p:spPr>
            <a:xfrm>
              <a:off x="3286756" y="7062283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31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7" name="object 887"/>
            <p:cNvSpPr/>
            <p:nvPr/>
          </p:nvSpPr>
          <p:spPr>
            <a:xfrm>
              <a:off x="3286756" y="7062283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31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8" name="object 888"/>
            <p:cNvSpPr/>
            <p:nvPr/>
          </p:nvSpPr>
          <p:spPr>
            <a:xfrm>
              <a:off x="3281051" y="7086819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1369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9" name="object 889"/>
            <p:cNvSpPr/>
            <p:nvPr/>
          </p:nvSpPr>
          <p:spPr>
            <a:xfrm>
              <a:off x="3281051" y="7086819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0" y="0"/>
                  </a:moveTo>
                  <a:lnTo>
                    <a:pt x="1369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0" name="object 890"/>
            <p:cNvSpPr/>
            <p:nvPr/>
          </p:nvSpPr>
          <p:spPr>
            <a:xfrm>
              <a:off x="3294743" y="7062283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31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1" name="object 891"/>
            <p:cNvSpPr/>
            <p:nvPr/>
          </p:nvSpPr>
          <p:spPr>
            <a:xfrm>
              <a:off x="3294743" y="7062283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31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2" name="object 892"/>
            <p:cNvSpPr/>
            <p:nvPr/>
          </p:nvSpPr>
          <p:spPr>
            <a:xfrm>
              <a:off x="3286756" y="7073129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79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3" name="object 893"/>
            <p:cNvSpPr/>
            <p:nvPr/>
          </p:nvSpPr>
          <p:spPr>
            <a:xfrm>
              <a:off x="3286756" y="7073129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9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4" name="object 894"/>
            <p:cNvSpPr/>
            <p:nvPr/>
          </p:nvSpPr>
          <p:spPr>
            <a:xfrm>
              <a:off x="3277615" y="7089105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73"/>
                  </a:lnTo>
                  <a:lnTo>
                    <a:pt x="17132" y="6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5" name="object 895"/>
            <p:cNvSpPr/>
            <p:nvPr/>
          </p:nvSpPr>
          <p:spPr>
            <a:xfrm>
              <a:off x="3277615" y="7089105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73"/>
                  </a:lnTo>
                  <a:lnTo>
                    <a:pt x="17132" y="62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6" name="object 896"/>
            <p:cNvSpPr/>
            <p:nvPr/>
          </p:nvSpPr>
          <p:spPr>
            <a:xfrm>
              <a:off x="3307288" y="7062283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15405" y="22250"/>
                  </a:lnTo>
                  <a:lnTo>
                    <a:pt x="15405" y="9702"/>
                  </a:lnTo>
                  <a:lnTo>
                    <a:pt x="0" y="97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7" name="object 897"/>
            <p:cNvSpPr/>
            <p:nvPr/>
          </p:nvSpPr>
          <p:spPr>
            <a:xfrm>
              <a:off x="3307288" y="7062283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0" y="9702"/>
                  </a:lnTo>
                  <a:lnTo>
                    <a:pt x="15405" y="9702"/>
                  </a:lnTo>
                  <a:lnTo>
                    <a:pt x="15405" y="2225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8" name="object 898"/>
            <p:cNvSpPr/>
            <p:nvPr/>
          </p:nvSpPr>
          <p:spPr>
            <a:xfrm>
              <a:off x="3316987" y="7062283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70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9" name="object 899"/>
            <p:cNvSpPr/>
            <p:nvPr/>
          </p:nvSpPr>
          <p:spPr>
            <a:xfrm>
              <a:off x="3316987" y="7062283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702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0" name="object 900"/>
            <p:cNvSpPr/>
            <p:nvPr/>
          </p:nvSpPr>
          <p:spPr>
            <a:xfrm>
              <a:off x="3300446" y="7090820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12547" y="0"/>
                  </a:moveTo>
                  <a:lnTo>
                    <a:pt x="0" y="0"/>
                  </a:lnTo>
                  <a:lnTo>
                    <a:pt x="12547" y="4559"/>
                  </a:lnTo>
                  <a:lnTo>
                    <a:pt x="125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1" name="object 901"/>
            <p:cNvSpPr/>
            <p:nvPr/>
          </p:nvSpPr>
          <p:spPr>
            <a:xfrm>
              <a:off x="3300446" y="7090820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0" y="0"/>
                  </a:moveTo>
                  <a:lnTo>
                    <a:pt x="12547" y="0"/>
                  </a:lnTo>
                  <a:lnTo>
                    <a:pt x="12547" y="45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2" name="object 902"/>
            <p:cNvSpPr/>
            <p:nvPr/>
          </p:nvSpPr>
          <p:spPr>
            <a:xfrm>
              <a:off x="3318134" y="7090236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4559" y="0"/>
                  </a:moveTo>
                  <a:lnTo>
                    <a:pt x="0" y="0"/>
                  </a:lnTo>
                  <a:lnTo>
                    <a:pt x="4559" y="5143"/>
                  </a:lnTo>
                  <a:lnTo>
                    <a:pt x="45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3" name="object 903"/>
            <p:cNvSpPr/>
            <p:nvPr/>
          </p:nvSpPr>
          <p:spPr>
            <a:xfrm>
              <a:off x="3318134" y="7090236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0" y="0"/>
                  </a:moveTo>
                  <a:lnTo>
                    <a:pt x="4559" y="0"/>
                  </a:lnTo>
                  <a:lnTo>
                    <a:pt x="4559" y="514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4" name="object 904"/>
            <p:cNvSpPr/>
            <p:nvPr/>
          </p:nvSpPr>
          <p:spPr>
            <a:xfrm>
              <a:off x="3334678" y="7062283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6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5" name="object 905"/>
            <p:cNvSpPr/>
            <p:nvPr/>
          </p:nvSpPr>
          <p:spPr>
            <a:xfrm>
              <a:off x="3334678" y="7062283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6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6" name="object 906"/>
            <p:cNvSpPr/>
            <p:nvPr/>
          </p:nvSpPr>
          <p:spPr>
            <a:xfrm>
              <a:off x="3344947" y="7071414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26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7" name="object 907"/>
            <p:cNvSpPr/>
            <p:nvPr/>
          </p:nvSpPr>
          <p:spPr>
            <a:xfrm>
              <a:off x="3344947" y="7071414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426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8" name="object 908"/>
            <p:cNvSpPr/>
            <p:nvPr/>
          </p:nvSpPr>
          <p:spPr>
            <a:xfrm>
              <a:off x="3350080" y="7062283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0"/>
                  </a:moveTo>
                  <a:lnTo>
                    <a:pt x="0" y="400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9" name="object 909"/>
            <p:cNvSpPr/>
            <p:nvPr/>
          </p:nvSpPr>
          <p:spPr>
            <a:xfrm>
              <a:off x="3350080" y="7062283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-2279" y="2000"/>
                  </a:moveTo>
                  <a:lnTo>
                    <a:pt x="2279" y="2000"/>
                  </a:lnTo>
                </a:path>
              </a:pathLst>
            </a:custGeom>
            <a:ln w="40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0" name="object 910"/>
            <p:cNvSpPr/>
            <p:nvPr/>
          </p:nvSpPr>
          <p:spPr>
            <a:xfrm>
              <a:off x="3351792" y="7094261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33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1" name="object 911"/>
            <p:cNvSpPr/>
            <p:nvPr/>
          </p:nvSpPr>
          <p:spPr>
            <a:xfrm>
              <a:off x="3351792" y="7094261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666"/>
                  </a:moveTo>
                  <a:lnTo>
                    <a:pt x="2279" y="2666"/>
                  </a:lnTo>
                </a:path>
              </a:pathLst>
            </a:custGeom>
            <a:ln w="533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2" name="object 912"/>
            <p:cNvSpPr/>
            <p:nvPr/>
          </p:nvSpPr>
          <p:spPr>
            <a:xfrm>
              <a:off x="3272498" y="7099592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61"/>
                  </a:lnTo>
                  <a:lnTo>
                    <a:pt x="86715" y="37261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3" name="object 913"/>
            <p:cNvSpPr/>
            <p:nvPr/>
          </p:nvSpPr>
          <p:spPr>
            <a:xfrm>
              <a:off x="3344947" y="7099595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5">
                  <a:moveTo>
                    <a:pt x="0" y="0"/>
                  </a:moveTo>
                  <a:lnTo>
                    <a:pt x="0" y="2452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4" name="object 914"/>
            <p:cNvSpPr/>
            <p:nvPr/>
          </p:nvSpPr>
          <p:spPr>
            <a:xfrm>
              <a:off x="3344947" y="7117248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6845" y="0"/>
                  </a:moveTo>
                  <a:lnTo>
                    <a:pt x="0" y="0"/>
                  </a:lnTo>
                  <a:lnTo>
                    <a:pt x="6845" y="8572"/>
                  </a:lnTo>
                  <a:lnTo>
                    <a:pt x="68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5" name="object 915"/>
            <p:cNvSpPr/>
            <p:nvPr/>
          </p:nvSpPr>
          <p:spPr>
            <a:xfrm>
              <a:off x="3344947" y="7117248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90">
                  <a:moveTo>
                    <a:pt x="0" y="0"/>
                  </a:moveTo>
                  <a:lnTo>
                    <a:pt x="6845" y="0"/>
                  </a:lnTo>
                  <a:lnTo>
                    <a:pt x="6845" y="857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6" name="object 916"/>
            <p:cNvSpPr/>
            <p:nvPr/>
          </p:nvSpPr>
          <p:spPr>
            <a:xfrm>
              <a:off x="3340384" y="7126977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88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7" name="object 917"/>
            <p:cNvSpPr/>
            <p:nvPr/>
          </p:nvSpPr>
          <p:spPr>
            <a:xfrm>
              <a:off x="3340384" y="7126977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88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8" name="object 918"/>
            <p:cNvSpPr/>
            <p:nvPr/>
          </p:nvSpPr>
          <p:spPr>
            <a:xfrm>
              <a:off x="3328398" y="7125821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9" name="object 919"/>
            <p:cNvSpPr/>
            <p:nvPr/>
          </p:nvSpPr>
          <p:spPr>
            <a:xfrm>
              <a:off x="3328398" y="7125821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845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0" name="object 920"/>
            <p:cNvSpPr/>
            <p:nvPr/>
          </p:nvSpPr>
          <p:spPr>
            <a:xfrm>
              <a:off x="3328402" y="7099595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6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1" name="object 921"/>
            <p:cNvSpPr/>
            <p:nvPr/>
          </p:nvSpPr>
          <p:spPr>
            <a:xfrm>
              <a:off x="3328402" y="7099595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6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2" name="object 922"/>
            <p:cNvSpPr/>
            <p:nvPr/>
          </p:nvSpPr>
          <p:spPr>
            <a:xfrm>
              <a:off x="3278198" y="7099595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04"/>
                  </a:lnTo>
                  <a:lnTo>
                    <a:pt x="9118" y="74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3" name="object 923"/>
            <p:cNvSpPr/>
            <p:nvPr/>
          </p:nvSpPr>
          <p:spPr>
            <a:xfrm>
              <a:off x="3278198" y="7099595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20">
                  <a:moveTo>
                    <a:pt x="0" y="0"/>
                  </a:moveTo>
                  <a:lnTo>
                    <a:pt x="0" y="7404"/>
                  </a:lnTo>
                  <a:lnTo>
                    <a:pt x="9118" y="740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4" name="object 924"/>
            <p:cNvSpPr/>
            <p:nvPr/>
          </p:nvSpPr>
          <p:spPr>
            <a:xfrm>
              <a:off x="3286756" y="7099595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6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5" name="object 925"/>
            <p:cNvSpPr/>
            <p:nvPr/>
          </p:nvSpPr>
          <p:spPr>
            <a:xfrm>
              <a:off x="3286756" y="7099595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6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6" name="object 926"/>
            <p:cNvSpPr/>
            <p:nvPr/>
          </p:nvSpPr>
          <p:spPr>
            <a:xfrm>
              <a:off x="3281051" y="7124119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1369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7" name="object 927"/>
            <p:cNvSpPr/>
            <p:nvPr/>
          </p:nvSpPr>
          <p:spPr>
            <a:xfrm>
              <a:off x="3281051" y="7124119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>
                  <a:moveTo>
                    <a:pt x="0" y="0"/>
                  </a:moveTo>
                  <a:lnTo>
                    <a:pt x="1369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8" name="object 928"/>
            <p:cNvSpPr/>
            <p:nvPr/>
          </p:nvSpPr>
          <p:spPr>
            <a:xfrm>
              <a:off x="3294743" y="7099595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6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9" name="object 929"/>
            <p:cNvSpPr/>
            <p:nvPr/>
          </p:nvSpPr>
          <p:spPr>
            <a:xfrm>
              <a:off x="3294743" y="7099595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6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0" name="object 930"/>
            <p:cNvSpPr/>
            <p:nvPr/>
          </p:nvSpPr>
          <p:spPr>
            <a:xfrm>
              <a:off x="3286756" y="7110403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79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1" name="object 931"/>
            <p:cNvSpPr/>
            <p:nvPr/>
          </p:nvSpPr>
          <p:spPr>
            <a:xfrm>
              <a:off x="3286756" y="7110403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9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2" name="object 932"/>
            <p:cNvSpPr/>
            <p:nvPr/>
          </p:nvSpPr>
          <p:spPr>
            <a:xfrm>
              <a:off x="3277615" y="7126405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61"/>
                  </a:lnTo>
                  <a:lnTo>
                    <a:pt x="17132" y="62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3" name="object 933"/>
            <p:cNvSpPr/>
            <p:nvPr/>
          </p:nvSpPr>
          <p:spPr>
            <a:xfrm>
              <a:off x="3277615" y="7126405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0"/>
                  </a:moveTo>
                  <a:lnTo>
                    <a:pt x="0" y="6261"/>
                  </a:lnTo>
                  <a:lnTo>
                    <a:pt x="17132" y="626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4" name="object 934"/>
            <p:cNvSpPr/>
            <p:nvPr/>
          </p:nvSpPr>
          <p:spPr>
            <a:xfrm>
              <a:off x="3307288" y="7099595"/>
              <a:ext cx="15875" cy="22225"/>
            </a:xfrm>
            <a:custGeom>
              <a:avLst/>
              <a:gdLst/>
              <a:ahLst/>
              <a:cxnLst/>
              <a:rect l="l" t="t" r="r" b="b"/>
              <a:pathLst>
                <a:path w="15875" h="22225">
                  <a:moveTo>
                    <a:pt x="0" y="0"/>
                  </a:moveTo>
                  <a:lnTo>
                    <a:pt x="15405" y="22224"/>
                  </a:lnTo>
                  <a:lnTo>
                    <a:pt x="15405" y="9677"/>
                  </a:lnTo>
                  <a:lnTo>
                    <a:pt x="0" y="96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5" name="object 935"/>
            <p:cNvSpPr/>
            <p:nvPr/>
          </p:nvSpPr>
          <p:spPr>
            <a:xfrm>
              <a:off x="3307288" y="7099595"/>
              <a:ext cx="15875" cy="22225"/>
            </a:xfrm>
            <a:custGeom>
              <a:avLst/>
              <a:gdLst/>
              <a:ahLst/>
              <a:cxnLst/>
              <a:rect l="l" t="t" r="r" b="b"/>
              <a:pathLst>
                <a:path w="15875" h="22225">
                  <a:moveTo>
                    <a:pt x="0" y="0"/>
                  </a:moveTo>
                  <a:lnTo>
                    <a:pt x="0" y="9677"/>
                  </a:lnTo>
                  <a:lnTo>
                    <a:pt x="15405" y="9677"/>
                  </a:lnTo>
                  <a:lnTo>
                    <a:pt x="15405" y="2222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6" name="object 936"/>
            <p:cNvSpPr/>
            <p:nvPr/>
          </p:nvSpPr>
          <p:spPr>
            <a:xfrm>
              <a:off x="3316987" y="7099595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0"/>
                  </a:moveTo>
                  <a:lnTo>
                    <a:pt x="0" y="967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7" name="object 937"/>
            <p:cNvSpPr/>
            <p:nvPr/>
          </p:nvSpPr>
          <p:spPr>
            <a:xfrm>
              <a:off x="3316987" y="7099595"/>
              <a:ext cx="0" cy="10160"/>
            </a:xfrm>
            <a:custGeom>
              <a:avLst/>
              <a:gdLst/>
              <a:ahLst/>
              <a:cxnLst/>
              <a:rect l="l" t="t" r="r" b="b"/>
              <a:pathLst>
                <a:path h="10159">
                  <a:moveTo>
                    <a:pt x="0" y="9677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8" name="object 938"/>
            <p:cNvSpPr/>
            <p:nvPr/>
          </p:nvSpPr>
          <p:spPr>
            <a:xfrm>
              <a:off x="3300446" y="7128107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12547" y="0"/>
                  </a:moveTo>
                  <a:lnTo>
                    <a:pt x="0" y="0"/>
                  </a:lnTo>
                  <a:lnTo>
                    <a:pt x="12547" y="4559"/>
                  </a:lnTo>
                  <a:lnTo>
                    <a:pt x="125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9" name="object 939"/>
            <p:cNvSpPr/>
            <p:nvPr/>
          </p:nvSpPr>
          <p:spPr>
            <a:xfrm>
              <a:off x="3300446" y="7128107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0" y="0"/>
                  </a:moveTo>
                  <a:lnTo>
                    <a:pt x="12547" y="0"/>
                  </a:lnTo>
                  <a:lnTo>
                    <a:pt x="12547" y="45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0" name="object 940"/>
            <p:cNvSpPr/>
            <p:nvPr/>
          </p:nvSpPr>
          <p:spPr>
            <a:xfrm>
              <a:off x="3318134" y="7127535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4559" y="0"/>
                  </a:moveTo>
                  <a:lnTo>
                    <a:pt x="0" y="0"/>
                  </a:lnTo>
                  <a:lnTo>
                    <a:pt x="4559" y="5130"/>
                  </a:lnTo>
                  <a:lnTo>
                    <a:pt x="45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1" name="object 941"/>
            <p:cNvSpPr/>
            <p:nvPr/>
          </p:nvSpPr>
          <p:spPr>
            <a:xfrm>
              <a:off x="3318134" y="7127535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79" h="5715">
                  <a:moveTo>
                    <a:pt x="0" y="0"/>
                  </a:moveTo>
                  <a:lnTo>
                    <a:pt x="4559" y="0"/>
                  </a:lnTo>
                  <a:lnTo>
                    <a:pt x="4559" y="513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2" name="object 942"/>
            <p:cNvSpPr/>
            <p:nvPr/>
          </p:nvSpPr>
          <p:spPr>
            <a:xfrm>
              <a:off x="3334678" y="7099595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1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3" name="object 943"/>
            <p:cNvSpPr/>
            <p:nvPr/>
          </p:nvSpPr>
          <p:spPr>
            <a:xfrm>
              <a:off x="3334678" y="7099595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51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4" name="object 944"/>
            <p:cNvSpPr/>
            <p:nvPr/>
          </p:nvSpPr>
          <p:spPr>
            <a:xfrm>
              <a:off x="3344947" y="7108689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26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5" name="object 945"/>
            <p:cNvSpPr/>
            <p:nvPr/>
          </p:nvSpPr>
          <p:spPr>
            <a:xfrm>
              <a:off x="3344947" y="7108689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426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6" name="object 946"/>
            <p:cNvSpPr/>
            <p:nvPr/>
          </p:nvSpPr>
          <p:spPr>
            <a:xfrm>
              <a:off x="3350080" y="7099595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0" y="0"/>
                  </a:moveTo>
                  <a:lnTo>
                    <a:pt x="0" y="396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7" name="object 947"/>
            <p:cNvSpPr/>
            <p:nvPr/>
          </p:nvSpPr>
          <p:spPr>
            <a:xfrm>
              <a:off x="3350080" y="7099595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h="4445">
                  <a:moveTo>
                    <a:pt x="-2279" y="1981"/>
                  </a:moveTo>
                  <a:lnTo>
                    <a:pt x="2279" y="1981"/>
                  </a:lnTo>
                </a:path>
              </a:pathLst>
            </a:custGeom>
            <a:ln w="39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8" name="object 948"/>
            <p:cNvSpPr/>
            <p:nvPr/>
          </p:nvSpPr>
          <p:spPr>
            <a:xfrm>
              <a:off x="3351792" y="7131511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34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9" name="object 949"/>
            <p:cNvSpPr/>
            <p:nvPr/>
          </p:nvSpPr>
          <p:spPr>
            <a:xfrm>
              <a:off x="3351792" y="7131511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673"/>
                  </a:moveTo>
                  <a:lnTo>
                    <a:pt x="2279" y="2673"/>
                  </a:lnTo>
                </a:path>
              </a:pathLst>
            </a:custGeom>
            <a:ln w="53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0" name="object 950"/>
            <p:cNvSpPr/>
            <p:nvPr/>
          </p:nvSpPr>
          <p:spPr>
            <a:xfrm>
              <a:off x="3433229" y="6353835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4">
                  <a:moveTo>
                    <a:pt x="86715" y="0"/>
                  </a:moveTo>
                  <a:lnTo>
                    <a:pt x="0" y="0"/>
                  </a:lnTo>
                  <a:lnTo>
                    <a:pt x="0" y="37274"/>
                  </a:lnTo>
                  <a:lnTo>
                    <a:pt x="14541" y="37274"/>
                  </a:lnTo>
                  <a:lnTo>
                    <a:pt x="86715" y="37274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1" name="object 951"/>
            <p:cNvSpPr/>
            <p:nvPr/>
          </p:nvSpPr>
          <p:spPr>
            <a:xfrm>
              <a:off x="3447782" y="6364521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0"/>
                  </a:moveTo>
                  <a:lnTo>
                    <a:pt x="0" y="265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2" name="object 952"/>
            <p:cNvSpPr/>
            <p:nvPr/>
          </p:nvSpPr>
          <p:spPr>
            <a:xfrm>
              <a:off x="3441363" y="6363249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28"/>
                  </a:lnTo>
                  <a:lnTo>
                    <a:pt x="6413" y="8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3" name="object 953"/>
            <p:cNvSpPr/>
            <p:nvPr/>
          </p:nvSpPr>
          <p:spPr>
            <a:xfrm>
              <a:off x="3441363" y="6363249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28"/>
                  </a:lnTo>
                  <a:lnTo>
                    <a:pt x="6413" y="812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4" name="object 954"/>
            <p:cNvSpPr/>
            <p:nvPr/>
          </p:nvSpPr>
          <p:spPr>
            <a:xfrm>
              <a:off x="3438803" y="637949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5" name="object 955"/>
            <p:cNvSpPr/>
            <p:nvPr/>
          </p:nvSpPr>
          <p:spPr>
            <a:xfrm>
              <a:off x="3438803" y="637949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6" name="object 956"/>
            <p:cNvSpPr/>
            <p:nvPr/>
          </p:nvSpPr>
          <p:spPr>
            <a:xfrm>
              <a:off x="3451632" y="635382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814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7" name="object 957"/>
            <p:cNvSpPr/>
            <p:nvPr/>
          </p:nvSpPr>
          <p:spPr>
            <a:xfrm>
              <a:off x="3451632" y="635382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279" y="4070"/>
                  </a:moveTo>
                  <a:lnTo>
                    <a:pt x="2279" y="4070"/>
                  </a:lnTo>
                </a:path>
              </a:pathLst>
            </a:custGeom>
            <a:ln w="814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8" name="object 958"/>
            <p:cNvSpPr/>
            <p:nvPr/>
          </p:nvSpPr>
          <p:spPr>
            <a:xfrm>
              <a:off x="3457195" y="6353825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49212" y="0"/>
                  </a:moveTo>
                  <a:lnTo>
                    <a:pt x="0" y="8978"/>
                  </a:lnTo>
                  <a:lnTo>
                    <a:pt x="49212" y="8978"/>
                  </a:lnTo>
                  <a:lnTo>
                    <a:pt x="492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9" name="object 959"/>
            <p:cNvSpPr/>
            <p:nvPr/>
          </p:nvSpPr>
          <p:spPr>
            <a:xfrm>
              <a:off x="3457195" y="6353825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0" y="8978"/>
                  </a:moveTo>
                  <a:lnTo>
                    <a:pt x="49212" y="8978"/>
                  </a:lnTo>
                  <a:lnTo>
                    <a:pt x="4921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0" name="object 960"/>
            <p:cNvSpPr/>
            <p:nvPr/>
          </p:nvSpPr>
          <p:spPr>
            <a:xfrm>
              <a:off x="3465752" y="6353823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1" name="object 961"/>
            <p:cNvSpPr/>
            <p:nvPr/>
          </p:nvSpPr>
          <p:spPr>
            <a:xfrm>
              <a:off x="3465752" y="6353823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2" name="object 962"/>
            <p:cNvSpPr/>
            <p:nvPr/>
          </p:nvSpPr>
          <p:spPr>
            <a:xfrm>
              <a:off x="3465752" y="6379937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20104" y="0"/>
                  </a:moveTo>
                  <a:lnTo>
                    <a:pt x="0" y="0"/>
                  </a:lnTo>
                  <a:lnTo>
                    <a:pt x="20104" y="7696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3" name="object 963"/>
            <p:cNvSpPr/>
            <p:nvPr/>
          </p:nvSpPr>
          <p:spPr>
            <a:xfrm>
              <a:off x="3465752" y="6379937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0" y="0"/>
                  </a:moveTo>
                  <a:lnTo>
                    <a:pt x="20104" y="0"/>
                  </a:lnTo>
                  <a:lnTo>
                    <a:pt x="20104" y="769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4" name="object 964"/>
            <p:cNvSpPr/>
            <p:nvPr/>
          </p:nvSpPr>
          <p:spPr>
            <a:xfrm>
              <a:off x="3476449" y="6379937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0" y="0"/>
                  </a:moveTo>
                  <a:lnTo>
                    <a:pt x="0" y="684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5" name="object 965"/>
            <p:cNvSpPr/>
            <p:nvPr/>
          </p:nvSpPr>
          <p:spPr>
            <a:xfrm>
              <a:off x="3476449" y="6379937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-2279" y="3422"/>
                  </a:moveTo>
                  <a:lnTo>
                    <a:pt x="2279" y="3422"/>
                  </a:lnTo>
                </a:path>
              </a:pathLst>
            </a:custGeom>
            <a:ln w="68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6" name="object 966"/>
            <p:cNvSpPr/>
            <p:nvPr/>
          </p:nvSpPr>
          <p:spPr>
            <a:xfrm>
              <a:off x="3476021" y="6357247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4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7" name="object 967"/>
            <p:cNvSpPr/>
            <p:nvPr/>
          </p:nvSpPr>
          <p:spPr>
            <a:xfrm>
              <a:off x="3476021" y="6357247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2279" y="2774"/>
                  </a:moveTo>
                  <a:lnTo>
                    <a:pt x="2279" y="2774"/>
                  </a:lnTo>
                </a:path>
              </a:pathLst>
            </a:custGeom>
            <a:ln w="55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8" name="object 968"/>
            <p:cNvSpPr/>
            <p:nvPr/>
          </p:nvSpPr>
          <p:spPr>
            <a:xfrm>
              <a:off x="3482018" y="6353821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4">
                  <a:moveTo>
                    <a:pt x="11125" y="0"/>
                  </a:moveTo>
                  <a:lnTo>
                    <a:pt x="0" y="5143"/>
                  </a:lnTo>
                  <a:lnTo>
                    <a:pt x="11125" y="5143"/>
                  </a:lnTo>
                  <a:lnTo>
                    <a:pt x="111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9" name="object 969"/>
            <p:cNvSpPr/>
            <p:nvPr/>
          </p:nvSpPr>
          <p:spPr>
            <a:xfrm>
              <a:off x="3482018" y="6353821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4">
                  <a:moveTo>
                    <a:pt x="0" y="5143"/>
                  </a:moveTo>
                  <a:lnTo>
                    <a:pt x="11125" y="5143"/>
                  </a:lnTo>
                  <a:lnTo>
                    <a:pt x="1112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0" name="object 970"/>
            <p:cNvSpPr/>
            <p:nvPr/>
          </p:nvSpPr>
          <p:spPr>
            <a:xfrm>
              <a:off x="3499556" y="635382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7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1" name="object 971"/>
            <p:cNvSpPr/>
            <p:nvPr/>
          </p:nvSpPr>
          <p:spPr>
            <a:xfrm>
              <a:off x="3499556" y="635382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89"/>
                  </a:moveTo>
                  <a:lnTo>
                    <a:pt x="2279" y="4489"/>
                  </a:lnTo>
                </a:path>
              </a:pathLst>
            </a:custGeom>
            <a:ln w="89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2" name="object 972"/>
            <p:cNvSpPr/>
            <p:nvPr/>
          </p:nvSpPr>
          <p:spPr>
            <a:xfrm>
              <a:off x="3496119" y="6362814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8140" y="0"/>
                  </a:moveTo>
                  <a:lnTo>
                    <a:pt x="0" y="0"/>
                  </a:lnTo>
                  <a:lnTo>
                    <a:pt x="0" y="14135"/>
                  </a:lnTo>
                  <a:lnTo>
                    <a:pt x="8140" y="14135"/>
                  </a:lnTo>
                  <a:lnTo>
                    <a:pt x="8140" y="0"/>
                  </a:lnTo>
                  <a:close/>
                </a:path>
                <a:path w="24129" h="25400">
                  <a:moveTo>
                    <a:pt x="23812" y="25260"/>
                  </a:moveTo>
                  <a:lnTo>
                    <a:pt x="3429" y="17132"/>
                  </a:lnTo>
                  <a:lnTo>
                    <a:pt x="3429" y="25260"/>
                  </a:lnTo>
                  <a:lnTo>
                    <a:pt x="23812" y="252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3" name="object 973"/>
            <p:cNvSpPr/>
            <p:nvPr/>
          </p:nvSpPr>
          <p:spPr>
            <a:xfrm>
              <a:off x="3499556" y="6379937"/>
              <a:ext cx="20955" cy="8255"/>
            </a:xfrm>
            <a:custGeom>
              <a:avLst/>
              <a:gdLst/>
              <a:ahLst/>
              <a:cxnLst/>
              <a:rect l="l" t="t" r="r" b="b"/>
              <a:pathLst>
                <a:path w="20954" h="8254">
                  <a:moveTo>
                    <a:pt x="0" y="0"/>
                  </a:moveTo>
                  <a:lnTo>
                    <a:pt x="0" y="8128"/>
                  </a:lnTo>
                  <a:lnTo>
                    <a:pt x="20383" y="812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4" name="object 974"/>
            <p:cNvSpPr/>
            <p:nvPr/>
          </p:nvSpPr>
          <p:spPr>
            <a:xfrm>
              <a:off x="3505978" y="637907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9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5" name="object 975"/>
            <p:cNvSpPr/>
            <p:nvPr/>
          </p:nvSpPr>
          <p:spPr>
            <a:xfrm>
              <a:off x="3505978" y="637907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95"/>
                  </a:moveTo>
                  <a:lnTo>
                    <a:pt x="2279" y="4495"/>
                  </a:lnTo>
                </a:path>
              </a:pathLst>
            </a:custGeom>
            <a:ln w="89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6" name="object 976"/>
            <p:cNvSpPr/>
            <p:nvPr/>
          </p:nvSpPr>
          <p:spPr>
            <a:xfrm>
              <a:off x="3508538" y="6382059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0"/>
                  </a:moveTo>
                  <a:lnTo>
                    <a:pt x="0" y="0"/>
                  </a:lnTo>
                  <a:lnTo>
                    <a:pt x="6426" y="6007"/>
                  </a:lnTo>
                  <a:lnTo>
                    <a:pt x="64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7" name="object 977"/>
            <p:cNvSpPr/>
            <p:nvPr/>
          </p:nvSpPr>
          <p:spPr>
            <a:xfrm>
              <a:off x="3508538" y="6382059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6007"/>
                  </a:moveTo>
                  <a:lnTo>
                    <a:pt x="6426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8" name="object 978"/>
            <p:cNvSpPr/>
            <p:nvPr/>
          </p:nvSpPr>
          <p:spPr>
            <a:xfrm>
              <a:off x="3508959" y="6353835"/>
              <a:ext cx="11430" cy="15240"/>
            </a:xfrm>
            <a:custGeom>
              <a:avLst/>
              <a:gdLst/>
              <a:ahLst/>
              <a:cxnLst/>
              <a:rect l="l" t="t" r="r" b="b"/>
              <a:pathLst>
                <a:path w="11429" h="15239">
                  <a:moveTo>
                    <a:pt x="4279" y="10693"/>
                  </a:moveTo>
                  <a:lnTo>
                    <a:pt x="0" y="10693"/>
                  </a:lnTo>
                  <a:lnTo>
                    <a:pt x="0" y="14973"/>
                  </a:lnTo>
                  <a:lnTo>
                    <a:pt x="4279" y="14973"/>
                  </a:lnTo>
                  <a:lnTo>
                    <a:pt x="4279" y="10693"/>
                  </a:lnTo>
                  <a:close/>
                </a:path>
                <a:path w="11429" h="15239">
                  <a:moveTo>
                    <a:pt x="10985" y="6858"/>
                  </a:moveTo>
                  <a:lnTo>
                    <a:pt x="5575" y="0"/>
                  </a:lnTo>
                  <a:lnTo>
                    <a:pt x="5575" y="6858"/>
                  </a:lnTo>
                  <a:lnTo>
                    <a:pt x="10985" y="685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9" name="object 979"/>
            <p:cNvSpPr/>
            <p:nvPr/>
          </p:nvSpPr>
          <p:spPr>
            <a:xfrm>
              <a:off x="3514538" y="6353823"/>
              <a:ext cx="5715" cy="6985"/>
            </a:xfrm>
            <a:custGeom>
              <a:avLst/>
              <a:gdLst/>
              <a:ahLst/>
              <a:cxnLst/>
              <a:rect l="l" t="t" r="r" b="b"/>
              <a:pathLst>
                <a:path w="5714" h="6985">
                  <a:moveTo>
                    <a:pt x="0" y="0"/>
                  </a:moveTo>
                  <a:lnTo>
                    <a:pt x="0" y="6858"/>
                  </a:lnTo>
                  <a:lnTo>
                    <a:pt x="5410" y="685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0" name="object 980"/>
            <p:cNvSpPr/>
            <p:nvPr/>
          </p:nvSpPr>
          <p:spPr>
            <a:xfrm>
              <a:off x="3456339" y="63747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941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1" name="object 981"/>
            <p:cNvSpPr/>
            <p:nvPr/>
          </p:nvSpPr>
          <p:spPr>
            <a:xfrm>
              <a:off x="3456339" y="63747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41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2" name="object 982"/>
            <p:cNvSpPr/>
            <p:nvPr/>
          </p:nvSpPr>
          <p:spPr>
            <a:xfrm>
              <a:off x="3457623" y="6369668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812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3" name="object 983"/>
            <p:cNvSpPr/>
            <p:nvPr/>
          </p:nvSpPr>
          <p:spPr>
            <a:xfrm>
              <a:off x="3457623" y="6369668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4" name="object 984"/>
            <p:cNvSpPr/>
            <p:nvPr/>
          </p:nvSpPr>
          <p:spPr>
            <a:xfrm>
              <a:off x="3433229" y="6391109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4">
                  <a:moveTo>
                    <a:pt x="86715" y="0"/>
                  </a:moveTo>
                  <a:lnTo>
                    <a:pt x="0" y="0"/>
                  </a:lnTo>
                  <a:lnTo>
                    <a:pt x="0" y="37299"/>
                  </a:lnTo>
                  <a:lnTo>
                    <a:pt x="14541" y="37299"/>
                  </a:lnTo>
                  <a:lnTo>
                    <a:pt x="86715" y="37299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5" name="object 985"/>
            <p:cNvSpPr/>
            <p:nvPr/>
          </p:nvSpPr>
          <p:spPr>
            <a:xfrm>
              <a:off x="3447782" y="6401814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0"/>
                  </a:moveTo>
                  <a:lnTo>
                    <a:pt x="0" y="265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6" name="object 986"/>
            <p:cNvSpPr/>
            <p:nvPr/>
          </p:nvSpPr>
          <p:spPr>
            <a:xfrm>
              <a:off x="3441363" y="6400532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40"/>
                  </a:lnTo>
                  <a:lnTo>
                    <a:pt x="6413" y="81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7" name="object 987"/>
            <p:cNvSpPr/>
            <p:nvPr/>
          </p:nvSpPr>
          <p:spPr>
            <a:xfrm>
              <a:off x="3441363" y="6400532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40"/>
                  </a:lnTo>
                  <a:lnTo>
                    <a:pt x="6413" y="814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8" name="object 988"/>
            <p:cNvSpPr/>
            <p:nvPr/>
          </p:nvSpPr>
          <p:spPr>
            <a:xfrm>
              <a:off x="3438803" y="64167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9" name="object 989"/>
            <p:cNvSpPr/>
            <p:nvPr/>
          </p:nvSpPr>
          <p:spPr>
            <a:xfrm>
              <a:off x="3438803" y="64167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0" name="object 990"/>
            <p:cNvSpPr/>
            <p:nvPr/>
          </p:nvSpPr>
          <p:spPr>
            <a:xfrm>
              <a:off x="3451632" y="639111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812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1" name="object 991"/>
            <p:cNvSpPr/>
            <p:nvPr/>
          </p:nvSpPr>
          <p:spPr>
            <a:xfrm>
              <a:off x="3451632" y="639111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279" y="4063"/>
                  </a:moveTo>
                  <a:lnTo>
                    <a:pt x="2279" y="4063"/>
                  </a:lnTo>
                </a:path>
              </a:pathLst>
            </a:custGeom>
            <a:ln w="812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2" name="object 992"/>
            <p:cNvSpPr/>
            <p:nvPr/>
          </p:nvSpPr>
          <p:spPr>
            <a:xfrm>
              <a:off x="3457195" y="6391106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49212" y="0"/>
                  </a:moveTo>
                  <a:lnTo>
                    <a:pt x="0" y="8991"/>
                  </a:lnTo>
                  <a:lnTo>
                    <a:pt x="49212" y="8991"/>
                  </a:lnTo>
                  <a:lnTo>
                    <a:pt x="492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3" name="object 993"/>
            <p:cNvSpPr/>
            <p:nvPr/>
          </p:nvSpPr>
          <p:spPr>
            <a:xfrm>
              <a:off x="3457195" y="6391106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0" y="8991"/>
                  </a:moveTo>
                  <a:lnTo>
                    <a:pt x="49212" y="8991"/>
                  </a:lnTo>
                  <a:lnTo>
                    <a:pt x="4921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4" name="object 994"/>
            <p:cNvSpPr/>
            <p:nvPr/>
          </p:nvSpPr>
          <p:spPr>
            <a:xfrm>
              <a:off x="3465752" y="6391112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5" name="object 995"/>
            <p:cNvSpPr/>
            <p:nvPr/>
          </p:nvSpPr>
          <p:spPr>
            <a:xfrm>
              <a:off x="3465752" y="6391112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6" name="object 996"/>
            <p:cNvSpPr/>
            <p:nvPr/>
          </p:nvSpPr>
          <p:spPr>
            <a:xfrm>
              <a:off x="3465752" y="6417224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20104" y="0"/>
                  </a:moveTo>
                  <a:lnTo>
                    <a:pt x="0" y="0"/>
                  </a:lnTo>
                  <a:lnTo>
                    <a:pt x="20104" y="7696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7" name="object 997"/>
            <p:cNvSpPr/>
            <p:nvPr/>
          </p:nvSpPr>
          <p:spPr>
            <a:xfrm>
              <a:off x="3465752" y="6417224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0" y="0"/>
                  </a:moveTo>
                  <a:lnTo>
                    <a:pt x="20104" y="0"/>
                  </a:lnTo>
                  <a:lnTo>
                    <a:pt x="20104" y="769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8" name="object 998"/>
            <p:cNvSpPr/>
            <p:nvPr/>
          </p:nvSpPr>
          <p:spPr>
            <a:xfrm>
              <a:off x="3476449" y="6417224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0" y="0"/>
                  </a:moveTo>
                  <a:lnTo>
                    <a:pt x="0" y="684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9" name="object 999"/>
            <p:cNvSpPr/>
            <p:nvPr/>
          </p:nvSpPr>
          <p:spPr>
            <a:xfrm>
              <a:off x="3476449" y="6417224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-2279" y="3422"/>
                  </a:moveTo>
                  <a:lnTo>
                    <a:pt x="2279" y="3422"/>
                  </a:lnTo>
                </a:path>
              </a:pathLst>
            </a:custGeom>
            <a:ln w="68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0" name="object 1000"/>
            <p:cNvSpPr/>
            <p:nvPr/>
          </p:nvSpPr>
          <p:spPr>
            <a:xfrm>
              <a:off x="3476021" y="6394541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4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1" name="object 1001"/>
            <p:cNvSpPr/>
            <p:nvPr/>
          </p:nvSpPr>
          <p:spPr>
            <a:xfrm>
              <a:off x="3476021" y="6394541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2279" y="2774"/>
                  </a:moveTo>
                  <a:lnTo>
                    <a:pt x="2279" y="2774"/>
                  </a:lnTo>
                </a:path>
              </a:pathLst>
            </a:custGeom>
            <a:ln w="55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2" name="object 1002"/>
            <p:cNvSpPr/>
            <p:nvPr/>
          </p:nvSpPr>
          <p:spPr>
            <a:xfrm>
              <a:off x="3482018" y="6391115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4">
                  <a:moveTo>
                    <a:pt x="11125" y="0"/>
                  </a:moveTo>
                  <a:lnTo>
                    <a:pt x="0" y="5143"/>
                  </a:lnTo>
                  <a:lnTo>
                    <a:pt x="11125" y="5143"/>
                  </a:lnTo>
                  <a:lnTo>
                    <a:pt x="111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3" name="object 1003"/>
            <p:cNvSpPr/>
            <p:nvPr/>
          </p:nvSpPr>
          <p:spPr>
            <a:xfrm>
              <a:off x="3482018" y="6391115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4">
                  <a:moveTo>
                    <a:pt x="0" y="5143"/>
                  </a:moveTo>
                  <a:lnTo>
                    <a:pt x="11125" y="5143"/>
                  </a:lnTo>
                  <a:lnTo>
                    <a:pt x="1112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4" name="object 1004"/>
            <p:cNvSpPr/>
            <p:nvPr/>
          </p:nvSpPr>
          <p:spPr>
            <a:xfrm>
              <a:off x="3499556" y="6391112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9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5" name="object 1005"/>
            <p:cNvSpPr/>
            <p:nvPr/>
          </p:nvSpPr>
          <p:spPr>
            <a:xfrm>
              <a:off x="3499556" y="6391112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95"/>
                  </a:moveTo>
                  <a:lnTo>
                    <a:pt x="2279" y="4495"/>
                  </a:lnTo>
                </a:path>
              </a:pathLst>
            </a:custGeom>
            <a:ln w="89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6" name="object 1006"/>
            <p:cNvSpPr/>
            <p:nvPr/>
          </p:nvSpPr>
          <p:spPr>
            <a:xfrm>
              <a:off x="3496119" y="6400101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8140" y="0"/>
                  </a:moveTo>
                  <a:lnTo>
                    <a:pt x="0" y="0"/>
                  </a:lnTo>
                  <a:lnTo>
                    <a:pt x="0" y="14122"/>
                  </a:lnTo>
                  <a:lnTo>
                    <a:pt x="8140" y="14122"/>
                  </a:lnTo>
                  <a:lnTo>
                    <a:pt x="8140" y="0"/>
                  </a:lnTo>
                  <a:close/>
                </a:path>
                <a:path w="24129" h="25400">
                  <a:moveTo>
                    <a:pt x="23812" y="25260"/>
                  </a:moveTo>
                  <a:lnTo>
                    <a:pt x="3429" y="17132"/>
                  </a:lnTo>
                  <a:lnTo>
                    <a:pt x="3429" y="25260"/>
                  </a:lnTo>
                  <a:lnTo>
                    <a:pt x="23812" y="252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7" name="object 1007"/>
            <p:cNvSpPr/>
            <p:nvPr/>
          </p:nvSpPr>
          <p:spPr>
            <a:xfrm>
              <a:off x="3499556" y="6417224"/>
              <a:ext cx="20955" cy="8255"/>
            </a:xfrm>
            <a:custGeom>
              <a:avLst/>
              <a:gdLst/>
              <a:ahLst/>
              <a:cxnLst/>
              <a:rect l="l" t="t" r="r" b="b"/>
              <a:pathLst>
                <a:path w="20954" h="8254">
                  <a:moveTo>
                    <a:pt x="0" y="0"/>
                  </a:moveTo>
                  <a:lnTo>
                    <a:pt x="0" y="8128"/>
                  </a:lnTo>
                  <a:lnTo>
                    <a:pt x="20383" y="812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8" name="object 1008"/>
            <p:cNvSpPr/>
            <p:nvPr/>
          </p:nvSpPr>
          <p:spPr>
            <a:xfrm>
              <a:off x="3505978" y="641636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9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9" name="object 1009"/>
            <p:cNvSpPr/>
            <p:nvPr/>
          </p:nvSpPr>
          <p:spPr>
            <a:xfrm>
              <a:off x="3505978" y="641636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95"/>
                  </a:moveTo>
                  <a:lnTo>
                    <a:pt x="2279" y="4495"/>
                  </a:lnTo>
                </a:path>
              </a:pathLst>
            </a:custGeom>
            <a:ln w="89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0" name="object 1010"/>
            <p:cNvSpPr/>
            <p:nvPr/>
          </p:nvSpPr>
          <p:spPr>
            <a:xfrm>
              <a:off x="3508538" y="6419361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0"/>
                  </a:moveTo>
                  <a:lnTo>
                    <a:pt x="0" y="0"/>
                  </a:lnTo>
                  <a:lnTo>
                    <a:pt x="6426" y="5994"/>
                  </a:lnTo>
                  <a:lnTo>
                    <a:pt x="64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1" name="object 1011"/>
            <p:cNvSpPr/>
            <p:nvPr/>
          </p:nvSpPr>
          <p:spPr>
            <a:xfrm>
              <a:off x="3508538" y="6419361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5994"/>
                  </a:moveTo>
                  <a:lnTo>
                    <a:pt x="6426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2" name="object 1012"/>
            <p:cNvSpPr/>
            <p:nvPr/>
          </p:nvSpPr>
          <p:spPr>
            <a:xfrm>
              <a:off x="3508959" y="6391122"/>
              <a:ext cx="11430" cy="15240"/>
            </a:xfrm>
            <a:custGeom>
              <a:avLst/>
              <a:gdLst/>
              <a:ahLst/>
              <a:cxnLst/>
              <a:rect l="l" t="t" r="r" b="b"/>
              <a:pathLst>
                <a:path w="11429" h="15239">
                  <a:moveTo>
                    <a:pt x="4279" y="10706"/>
                  </a:moveTo>
                  <a:lnTo>
                    <a:pt x="0" y="10706"/>
                  </a:lnTo>
                  <a:lnTo>
                    <a:pt x="0" y="14986"/>
                  </a:lnTo>
                  <a:lnTo>
                    <a:pt x="4279" y="14986"/>
                  </a:lnTo>
                  <a:lnTo>
                    <a:pt x="4279" y="10706"/>
                  </a:lnTo>
                  <a:close/>
                </a:path>
                <a:path w="11429" h="15239">
                  <a:moveTo>
                    <a:pt x="10985" y="6858"/>
                  </a:moveTo>
                  <a:lnTo>
                    <a:pt x="5575" y="0"/>
                  </a:lnTo>
                  <a:lnTo>
                    <a:pt x="5575" y="6858"/>
                  </a:lnTo>
                  <a:lnTo>
                    <a:pt x="10985" y="685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3" name="object 1013"/>
            <p:cNvSpPr/>
            <p:nvPr/>
          </p:nvSpPr>
          <p:spPr>
            <a:xfrm>
              <a:off x="3514538" y="6391112"/>
              <a:ext cx="5715" cy="6985"/>
            </a:xfrm>
            <a:custGeom>
              <a:avLst/>
              <a:gdLst/>
              <a:ahLst/>
              <a:cxnLst/>
              <a:rect l="l" t="t" r="r" b="b"/>
              <a:pathLst>
                <a:path w="5714" h="6985">
                  <a:moveTo>
                    <a:pt x="0" y="0"/>
                  </a:moveTo>
                  <a:lnTo>
                    <a:pt x="0" y="6858"/>
                  </a:lnTo>
                  <a:lnTo>
                    <a:pt x="5410" y="685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4" name="object 1014"/>
            <p:cNvSpPr/>
            <p:nvPr/>
          </p:nvSpPr>
          <p:spPr>
            <a:xfrm>
              <a:off x="3456339" y="641208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941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5" name="object 1015"/>
            <p:cNvSpPr/>
            <p:nvPr/>
          </p:nvSpPr>
          <p:spPr>
            <a:xfrm>
              <a:off x="3456339" y="641208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41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6" name="object 1016"/>
            <p:cNvSpPr/>
            <p:nvPr/>
          </p:nvSpPr>
          <p:spPr>
            <a:xfrm>
              <a:off x="3457623" y="6406937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812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7" name="object 1017"/>
            <p:cNvSpPr/>
            <p:nvPr/>
          </p:nvSpPr>
          <p:spPr>
            <a:xfrm>
              <a:off x="3457623" y="6406937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8" name="object 1018"/>
            <p:cNvSpPr/>
            <p:nvPr/>
          </p:nvSpPr>
          <p:spPr>
            <a:xfrm>
              <a:off x="3433229" y="6428422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4">
                  <a:moveTo>
                    <a:pt x="86715" y="0"/>
                  </a:moveTo>
                  <a:lnTo>
                    <a:pt x="0" y="0"/>
                  </a:lnTo>
                  <a:lnTo>
                    <a:pt x="0" y="37274"/>
                  </a:lnTo>
                  <a:lnTo>
                    <a:pt x="14541" y="37274"/>
                  </a:lnTo>
                  <a:lnTo>
                    <a:pt x="86715" y="37274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9" name="object 1019"/>
            <p:cNvSpPr/>
            <p:nvPr/>
          </p:nvSpPr>
          <p:spPr>
            <a:xfrm>
              <a:off x="3447782" y="6439103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0"/>
                  </a:moveTo>
                  <a:lnTo>
                    <a:pt x="0" y="265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0" name="object 1020"/>
            <p:cNvSpPr/>
            <p:nvPr/>
          </p:nvSpPr>
          <p:spPr>
            <a:xfrm>
              <a:off x="3441363" y="6437812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40"/>
                  </a:lnTo>
                  <a:lnTo>
                    <a:pt x="6413" y="81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1" name="object 1021"/>
            <p:cNvSpPr/>
            <p:nvPr/>
          </p:nvSpPr>
          <p:spPr>
            <a:xfrm>
              <a:off x="3441363" y="6437812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40"/>
                  </a:lnTo>
                  <a:lnTo>
                    <a:pt x="6413" y="814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2" name="object 1022"/>
            <p:cNvSpPr/>
            <p:nvPr/>
          </p:nvSpPr>
          <p:spPr>
            <a:xfrm>
              <a:off x="3438803" y="645407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3" name="object 1023"/>
            <p:cNvSpPr/>
            <p:nvPr/>
          </p:nvSpPr>
          <p:spPr>
            <a:xfrm>
              <a:off x="3438803" y="645407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4" name="object 1024"/>
            <p:cNvSpPr/>
            <p:nvPr/>
          </p:nvSpPr>
          <p:spPr>
            <a:xfrm>
              <a:off x="3451632" y="642840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812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5" name="object 1025"/>
            <p:cNvSpPr/>
            <p:nvPr/>
          </p:nvSpPr>
          <p:spPr>
            <a:xfrm>
              <a:off x="3451632" y="642840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279" y="4063"/>
                  </a:moveTo>
                  <a:lnTo>
                    <a:pt x="2279" y="4063"/>
                  </a:lnTo>
                </a:path>
              </a:pathLst>
            </a:custGeom>
            <a:ln w="812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6" name="object 1026"/>
            <p:cNvSpPr/>
            <p:nvPr/>
          </p:nvSpPr>
          <p:spPr>
            <a:xfrm>
              <a:off x="3457195" y="6428412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49212" y="0"/>
                  </a:moveTo>
                  <a:lnTo>
                    <a:pt x="0" y="8978"/>
                  </a:lnTo>
                  <a:lnTo>
                    <a:pt x="49212" y="8978"/>
                  </a:lnTo>
                  <a:lnTo>
                    <a:pt x="492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7" name="object 1027"/>
            <p:cNvSpPr/>
            <p:nvPr/>
          </p:nvSpPr>
          <p:spPr>
            <a:xfrm>
              <a:off x="3457195" y="6428412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0" y="8978"/>
                  </a:moveTo>
                  <a:lnTo>
                    <a:pt x="49212" y="8978"/>
                  </a:lnTo>
                  <a:lnTo>
                    <a:pt x="4921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8" name="object 1028"/>
            <p:cNvSpPr/>
            <p:nvPr/>
          </p:nvSpPr>
          <p:spPr>
            <a:xfrm>
              <a:off x="3465752" y="6428406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9" name="object 1029"/>
            <p:cNvSpPr/>
            <p:nvPr/>
          </p:nvSpPr>
          <p:spPr>
            <a:xfrm>
              <a:off x="3465752" y="6428406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4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0" name="object 1030"/>
            <p:cNvSpPr/>
            <p:nvPr/>
          </p:nvSpPr>
          <p:spPr>
            <a:xfrm>
              <a:off x="3465752" y="6454507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20104" y="0"/>
                  </a:moveTo>
                  <a:lnTo>
                    <a:pt x="0" y="0"/>
                  </a:lnTo>
                  <a:lnTo>
                    <a:pt x="20104" y="7696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1" name="object 1031"/>
            <p:cNvSpPr/>
            <p:nvPr/>
          </p:nvSpPr>
          <p:spPr>
            <a:xfrm>
              <a:off x="3465752" y="6454507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0" y="0"/>
                  </a:moveTo>
                  <a:lnTo>
                    <a:pt x="20104" y="0"/>
                  </a:lnTo>
                  <a:lnTo>
                    <a:pt x="20104" y="769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2" name="object 1032"/>
            <p:cNvSpPr/>
            <p:nvPr/>
          </p:nvSpPr>
          <p:spPr>
            <a:xfrm>
              <a:off x="3476449" y="6454507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0" y="0"/>
                  </a:moveTo>
                  <a:lnTo>
                    <a:pt x="0" y="685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3" name="object 1033"/>
            <p:cNvSpPr/>
            <p:nvPr/>
          </p:nvSpPr>
          <p:spPr>
            <a:xfrm>
              <a:off x="3476449" y="6454507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-2279" y="3429"/>
                  </a:moveTo>
                  <a:lnTo>
                    <a:pt x="2279" y="3429"/>
                  </a:lnTo>
                </a:path>
              </a:pathLst>
            </a:custGeom>
            <a:ln w="685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4" name="object 1034"/>
            <p:cNvSpPr/>
            <p:nvPr/>
          </p:nvSpPr>
          <p:spPr>
            <a:xfrm>
              <a:off x="3476021" y="6431835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4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5" name="object 1035"/>
            <p:cNvSpPr/>
            <p:nvPr/>
          </p:nvSpPr>
          <p:spPr>
            <a:xfrm>
              <a:off x="3476021" y="6431835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2279" y="2774"/>
                  </a:moveTo>
                  <a:lnTo>
                    <a:pt x="2279" y="2774"/>
                  </a:lnTo>
                </a:path>
              </a:pathLst>
            </a:custGeom>
            <a:ln w="55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6" name="object 1036"/>
            <p:cNvSpPr/>
            <p:nvPr/>
          </p:nvSpPr>
          <p:spPr>
            <a:xfrm>
              <a:off x="3482018" y="6428403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4">
                  <a:moveTo>
                    <a:pt x="11125" y="0"/>
                  </a:moveTo>
                  <a:lnTo>
                    <a:pt x="0" y="5143"/>
                  </a:lnTo>
                  <a:lnTo>
                    <a:pt x="11125" y="5143"/>
                  </a:lnTo>
                  <a:lnTo>
                    <a:pt x="111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7" name="object 1037"/>
            <p:cNvSpPr/>
            <p:nvPr/>
          </p:nvSpPr>
          <p:spPr>
            <a:xfrm>
              <a:off x="3482018" y="6428403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4">
                  <a:moveTo>
                    <a:pt x="0" y="5143"/>
                  </a:moveTo>
                  <a:lnTo>
                    <a:pt x="11125" y="5143"/>
                  </a:lnTo>
                  <a:lnTo>
                    <a:pt x="1112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8" name="object 1038"/>
            <p:cNvSpPr/>
            <p:nvPr/>
          </p:nvSpPr>
          <p:spPr>
            <a:xfrm>
              <a:off x="3499556" y="6428406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7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9" name="object 1039"/>
            <p:cNvSpPr/>
            <p:nvPr/>
          </p:nvSpPr>
          <p:spPr>
            <a:xfrm>
              <a:off x="3499556" y="6428406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89"/>
                  </a:moveTo>
                  <a:lnTo>
                    <a:pt x="2279" y="4489"/>
                  </a:lnTo>
                </a:path>
              </a:pathLst>
            </a:custGeom>
            <a:ln w="89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0" name="object 1040"/>
            <p:cNvSpPr/>
            <p:nvPr/>
          </p:nvSpPr>
          <p:spPr>
            <a:xfrm>
              <a:off x="3496119" y="6437401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8140" y="0"/>
                  </a:moveTo>
                  <a:lnTo>
                    <a:pt x="0" y="0"/>
                  </a:lnTo>
                  <a:lnTo>
                    <a:pt x="0" y="14122"/>
                  </a:lnTo>
                  <a:lnTo>
                    <a:pt x="8140" y="14122"/>
                  </a:lnTo>
                  <a:lnTo>
                    <a:pt x="8140" y="0"/>
                  </a:lnTo>
                  <a:close/>
                </a:path>
                <a:path w="24129" h="25400">
                  <a:moveTo>
                    <a:pt x="23812" y="25247"/>
                  </a:moveTo>
                  <a:lnTo>
                    <a:pt x="3429" y="17106"/>
                  </a:lnTo>
                  <a:lnTo>
                    <a:pt x="3429" y="25247"/>
                  </a:lnTo>
                  <a:lnTo>
                    <a:pt x="23812" y="252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1" name="object 1041"/>
            <p:cNvSpPr/>
            <p:nvPr/>
          </p:nvSpPr>
          <p:spPr>
            <a:xfrm>
              <a:off x="3499556" y="6454507"/>
              <a:ext cx="20955" cy="8255"/>
            </a:xfrm>
            <a:custGeom>
              <a:avLst/>
              <a:gdLst/>
              <a:ahLst/>
              <a:cxnLst/>
              <a:rect l="l" t="t" r="r" b="b"/>
              <a:pathLst>
                <a:path w="20954" h="8254">
                  <a:moveTo>
                    <a:pt x="0" y="0"/>
                  </a:moveTo>
                  <a:lnTo>
                    <a:pt x="0" y="8140"/>
                  </a:lnTo>
                  <a:lnTo>
                    <a:pt x="20383" y="814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2" name="object 1042"/>
            <p:cNvSpPr/>
            <p:nvPr/>
          </p:nvSpPr>
          <p:spPr>
            <a:xfrm>
              <a:off x="3505978" y="645365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9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3" name="object 1043"/>
            <p:cNvSpPr/>
            <p:nvPr/>
          </p:nvSpPr>
          <p:spPr>
            <a:xfrm>
              <a:off x="3505978" y="645365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95"/>
                  </a:moveTo>
                  <a:lnTo>
                    <a:pt x="2279" y="4495"/>
                  </a:lnTo>
                </a:path>
              </a:pathLst>
            </a:custGeom>
            <a:ln w="89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4" name="object 1044"/>
            <p:cNvSpPr/>
            <p:nvPr/>
          </p:nvSpPr>
          <p:spPr>
            <a:xfrm>
              <a:off x="3508538" y="6456648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0"/>
                  </a:moveTo>
                  <a:lnTo>
                    <a:pt x="0" y="0"/>
                  </a:lnTo>
                  <a:lnTo>
                    <a:pt x="6426" y="5994"/>
                  </a:lnTo>
                  <a:lnTo>
                    <a:pt x="64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5" name="object 1045"/>
            <p:cNvSpPr/>
            <p:nvPr/>
          </p:nvSpPr>
          <p:spPr>
            <a:xfrm>
              <a:off x="3508538" y="6456648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5994"/>
                  </a:moveTo>
                  <a:lnTo>
                    <a:pt x="6426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6" name="object 1046"/>
            <p:cNvSpPr/>
            <p:nvPr/>
          </p:nvSpPr>
          <p:spPr>
            <a:xfrm>
              <a:off x="3508959" y="6428409"/>
              <a:ext cx="11430" cy="15240"/>
            </a:xfrm>
            <a:custGeom>
              <a:avLst/>
              <a:gdLst/>
              <a:ahLst/>
              <a:cxnLst/>
              <a:rect l="l" t="t" r="r" b="b"/>
              <a:pathLst>
                <a:path w="11429" h="15239">
                  <a:moveTo>
                    <a:pt x="4279" y="10693"/>
                  </a:moveTo>
                  <a:lnTo>
                    <a:pt x="0" y="10693"/>
                  </a:lnTo>
                  <a:lnTo>
                    <a:pt x="0" y="14986"/>
                  </a:lnTo>
                  <a:lnTo>
                    <a:pt x="4279" y="14986"/>
                  </a:lnTo>
                  <a:lnTo>
                    <a:pt x="4279" y="10693"/>
                  </a:lnTo>
                  <a:close/>
                </a:path>
                <a:path w="11429" h="15239">
                  <a:moveTo>
                    <a:pt x="10985" y="6845"/>
                  </a:moveTo>
                  <a:lnTo>
                    <a:pt x="5575" y="0"/>
                  </a:lnTo>
                  <a:lnTo>
                    <a:pt x="5575" y="6845"/>
                  </a:lnTo>
                  <a:lnTo>
                    <a:pt x="10985" y="684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7" name="object 1047"/>
            <p:cNvSpPr/>
            <p:nvPr/>
          </p:nvSpPr>
          <p:spPr>
            <a:xfrm>
              <a:off x="3514538" y="6428406"/>
              <a:ext cx="5715" cy="6985"/>
            </a:xfrm>
            <a:custGeom>
              <a:avLst/>
              <a:gdLst/>
              <a:ahLst/>
              <a:cxnLst/>
              <a:rect l="l" t="t" r="r" b="b"/>
              <a:pathLst>
                <a:path w="5714" h="6985">
                  <a:moveTo>
                    <a:pt x="0" y="0"/>
                  </a:moveTo>
                  <a:lnTo>
                    <a:pt x="0" y="6845"/>
                  </a:lnTo>
                  <a:lnTo>
                    <a:pt x="5410" y="684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8" name="object 1048"/>
            <p:cNvSpPr/>
            <p:nvPr/>
          </p:nvSpPr>
          <p:spPr>
            <a:xfrm>
              <a:off x="3456339" y="644937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941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9" name="object 1049"/>
            <p:cNvSpPr/>
            <p:nvPr/>
          </p:nvSpPr>
          <p:spPr>
            <a:xfrm>
              <a:off x="3456339" y="644937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41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0" name="object 1050"/>
            <p:cNvSpPr/>
            <p:nvPr/>
          </p:nvSpPr>
          <p:spPr>
            <a:xfrm>
              <a:off x="3457623" y="6444231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812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1" name="object 1051"/>
            <p:cNvSpPr/>
            <p:nvPr/>
          </p:nvSpPr>
          <p:spPr>
            <a:xfrm>
              <a:off x="3457623" y="6444231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2" name="object 1052"/>
            <p:cNvSpPr/>
            <p:nvPr/>
          </p:nvSpPr>
          <p:spPr>
            <a:xfrm>
              <a:off x="3433229" y="6465696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74"/>
                  </a:lnTo>
                  <a:lnTo>
                    <a:pt x="14541" y="37274"/>
                  </a:lnTo>
                  <a:lnTo>
                    <a:pt x="86715" y="37274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3" name="object 1053"/>
            <p:cNvSpPr/>
            <p:nvPr/>
          </p:nvSpPr>
          <p:spPr>
            <a:xfrm>
              <a:off x="3447782" y="6476390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0"/>
                  </a:moveTo>
                  <a:lnTo>
                    <a:pt x="0" y="265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4" name="object 1054"/>
            <p:cNvSpPr/>
            <p:nvPr/>
          </p:nvSpPr>
          <p:spPr>
            <a:xfrm>
              <a:off x="3441363" y="6475106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28"/>
                  </a:lnTo>
                  <a:lnTo>
                    <a:pt x="6413" y="8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5" name="object 1055"/>
            <p:cNvSpPr/>
            <p:nvPr/>
          </p:nvSpPr>
          <p:spPr>
            <a:xfrm>
              <a:off x="3441363" y="6475106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28"/>
                  </a:lnTo>
                  <a:lnTo>
                    <a:pt x="6413" y="812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6" name="object 1056"/>
            <p:cNvSpPr/>
            <p:nvPr/>
          </p:nvSpPr>
          <p:spPr>
            <a:xfrm>
              <a:off x="3438803" y="64913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7" name="object 1057"/>
            <p:cNvSpPr/>
            <p:nvPr/>
          </p:nvSpPr>
          <p:spPr>
            <a:xfrm>
              <a:off x="3438803" y="64913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8" name="object 1058"/>
            <p:cNvSpPr/>
            <p:nvPr/>
          </p:nvSpPr>
          <p:spPr>
            <a:xfrm>
              <a:off x="3451632" y="646569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812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9" name="object 1059"/>
            <p:cNvSpPr/>
            <p:nvPr/>
          </p:nvSpPr>
          <p:spPr>
            <a:xfrm>
              <a:off x="3451632" y="646569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279" y="4063"/>
                  </a:moveTo>
                  <a:lnTo>
                    <a:pt x="2279" y="4063"/>
                  </a:lnTo>
                </a:path>
              </a:pathLst>
            </a:custGeom>
            <a:ln w="812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0" name="object 1060"/>
            <p:cNvSpPr/>
            <p:nvPr/>
          </p:nvSpPr>
          <p:spPr>
            <a:xfrm>
              <a:off x="3457195" y="6465686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49212" y="0"/>
                  </a:moveTo>
                  <a:lnTo>
                    <a:pt x="0" y="8991"/>
                  </a:lnTo>
                  <a:lnTo>
                    <a:pt x="49212" y="8991"/>
                  </a:lnTo>
                  <a:lnTo>
                    <a:pt x="492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1" name="object 1061"/>
            <p:cNvSpPr/>
            <p:nvPr/>
          </p:nvSpPr>
          <p:spPr>
            <a:xfrm>
              <a:off x="3457195" y="6465686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0" y="8991"/>
                  </a:moveTo>
                  <a:lnTo>
                    <a:pt x="49212" y="8991"/>
                  </a:lnTo>
                  <a:lnTo>
                    <a:pt x="4921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2" name="object 1062"/>
            <p:cNvSpPr/>
            <p:nvPr/>
          </p:nvSpPr>
          <p:spPr>
            <a:xfrm>
              <a:off x="3465752" y="6465693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3" name="object 1063"/>
            <p:cNvSpPr/>
            <p:nvPr/>
          </p:nvSpPr>
          <p:spPr>
            <a:xfrm>
              <a:off x="3465752" y="6465693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4" name="object 1064"/>
            <p:cNvSpPr/>
            <p:nvPr/>
          </p:nvSpPr>
          <p:spPr>
            <a:xfrm>
              <a:off x="3465752" y="6491786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20104" y="0"/>
                  </a:moveTo>
                  <a:lnTo>
                    <a:pt x="0" y="0"/>
                  </a:lnTo>
                  <a:lnTo>
                    <a:pt x="20104" y="7708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5" name="object 1065"/>
            <p:cNvSpPr/>
            <p:nvPr/>
          </p:nvSpPr>
          <p:spPr>
            <a:xfrm>
              <a:off x="3465752" y="6491786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0" y="0"/>
                  </a:moveTo>
                  <a:lnTo>
                    <a:pt x="20104" y="0"/>
                  </a:lnTo>
                  <a:lnTo>
                    <a:pt x="20104" y="770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6" name="object 1066"/>
            <p:cNvSpPr/>
            <p:nvPr/>
          </p:nvSpPr>
          <p:spPr>
            <a:xfrm>
              <a:off x="3476449" y="6491786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0" y="0"/>
                  </a:moveTo>
                  <a:lnTo>
                    <a:pt x="0" y="684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7" name="object 1067"/>
            <p:cNvSpPr/>
            <p:nvPr/>
          </p:nvSpPr>
          <p:spPr>
            <a:xfrm>
              <a:off x="3476449" y="6491786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-2279" y="3422"/>
                  </a:moveTo>
                  <a:lnTo>
                    <a:pt x="2279" y="3422"/>
                  </a:lnTo>
                </a:path>
              </a:pathLst>
            </a:custGeom>
            <a:ln w="68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8" name="object 1068"/>
            <p:cNvSpPr/>
            <p:nvPr/>
          </p:nvSpPr>
          <p:spPr>
            <a:xfrm>
              <a:off x="3476021" y="646912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4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9" name="object 1069"/>
            <p:cNvSpPr/>
            <p:nvPr/>
          </p:nvSpPr>
          <p:spPr>
            <a:xfrm>
              <a:off x="3476021" y="646912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2279" y="2774"/>
                  </a:moveTo>
                  <a:lnTo>
                    <a:pt x="2279" y="2774"/>
                  </a:lnTo>
                </a:path>
              </a:pathLst>
            </a:custGeom>
            <a:ln w="55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0" name="object 1070"/>
            <p:cNvSpPr/>
            <p:nvPr/>
          </p:nvSpPr>
          <p:spPr>
            <a:xfrm>
              <a:off x="3482018" y="6465690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4">
                  <a:moveTo>
                    <a:pt x="11125" y="0"/>
                  </a:moveTo>
                  <a:lnTo>
                    <a:pt x="0" y="5130"/>
                  </a:lnTo>
                  <a:lnTo>
                    <a:pt x="11125" y="5130"/>
                  </a:lnTo>
                  <a:lnTo>
                    <a:pt x="111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1" name="object 1071"/>
            <p:cNvSpPr/>
            <p:nvPr/>
          </p:nvSpPr>
          <p:spPr>
            <a:xfrm>
              <a:off x="3482018" y="6465690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4">
                  <a:moveTo>
                    <a:pt x="0" y="5130"/>
                  </a:moveTo>
                  <a:lnTo>
                    <a:pt x="11125" y="5130"/>
                  </a:lnTo>
                  <a:lnTo>
                    <a:pt x="1112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2" name="object 1072"/>
            <p:cNvSpPr/>
            <p:nvPr/>
          </p:nvSpPr>
          <p:spPr>
            <a:xfrm>
              <a:off x="3499556" y="646569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9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3" name="object 1073"/>
            <p:cNvSpPr/>
            <p:nvPr/>
          </p:nvSpPr>
          <p:spPr>
            <a:xfrm>
              <a:off x="3499556" y="646569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95"/>
                  </a:moveTo>
                  <a:lnTo>
                    <a:pt x="2279" y="4495"/>
                  </a:lnTo>
                </a:path>
              </a:pathLst>
            </a:custGeom>
            <a:ln w="89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4" name="object 1074"/>
            <p:cNvSpPr/>
            <p:nvPr/>
          </p:nvSpPr>
          <p:spPr>
            <a:xfrm>
              <a:off x="3496119" y="6474688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8140" y="0"/>
                  </a:moveTo>
                  <a:lnTo>
                    <a:pt x="0" y="0"/>
                  </a:lnTo>
                  <a:lnTo>
                    <a:pt x="0" y="14135"/>
                  </a:lnTo>
                  <a:lnTo>
                    <a:pt x="8140" y="14135"/>
                  </a:lnTo>
                  <a:lnTo>
                    <a:pt x="8140" y="0"/>
                  </a:lnTo>
                  <a:close/>
                </a:path>
                <a:path w="24129" h="25400">
                  <a:moveTo>
                    <a:pt x="23812" y="25247"/>
                  </a:moveTo>
                  <a:lnTo>
                    <a:pt x="3429" y="17106"/>
                  </a:lnTo>
                  <a:lnTo>
                    <a:pt x="3429" y="25247"/>
                  </a:lnTo>
                  <a:lnTo>
                    <a:pt x="23812" y="252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5" name="object 1075"/>
            <p:cNvSpPr/>
            <p:nvPr/>
          </p:nvSpPr>
          <p:spPr>
            <a:xfrm>
              <a:off x="3499556" y="6491786"/>
              <a:ext cx="20955" cy="8255"/>
            </a:xfrm>
            <a:custGeom>
              <a:avLst/>
              <a:gdLst/>
              <a:ahLst/>
              <a:cxnLst/>
              <a:rect l="l" t="t" r="r" b="b"/>
              <a:pathLst>
                <a:path w="20954" h="8254">
                  <a:moveTo>
                    <a:pt x="0" y="0"/>
                  </a:moveTo>
                  <a:lnTo>
                    <a:pt x="0" y="8140"/>
                  </a:lnTo>
                  <a:lnTo>
                    <a:pt x="20383" y="814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6" name="object 1076"/>
            <p:cNvSpPr/>
            <p:nvPr/>
          </p:nvSpPr>
          <p:spPr>
            <a:xfrm>
              <a:off x="3505978" y="649093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9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7" name="object 1077"/>
            <p:cNvSpPr/>
            <p:nvPr/>
          </p:nvSpPr>
          <p:spPr>
            <a:xfrm>
              <a:off x="3505978" y="649093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95"/>
                  </a:moveTo>
                  <a:lnTo>
                    <a:pt x="2279" y="4495"/>
                  </a:lnTo>
                </a:path>
              </a:pathLst>
            </a:custGeom>
            <a:ln w="89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8" name="object 1078"/>
            <p:cNvSpPr/>
            <p:nvPr/>
          </p:nvSpPr>
          <p:spPr>
            <a:xfrm>
              <a:off x="3508538" y="6493932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0"/>
                  </a:moveTo>
                  <a:lnTo>
                    <a:pt x="0" y="0"/>
                  </a:lnTo>
                  <a:lnTo>
                    <a:pt x="6426" y="5994"/>
                  </a:lnTo>
                  <a:lnTo>
                    <a:pt x="64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9" name="object 1079"/>
            <p:cNvSpPr/>
            <p:nvPr/>
          </p:nvSpPr>
          <p:spPr>
            <a:xfrm>
              <a:off x="3508538" y="6493932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5994"/>
                  </a:moveTo>
                  <a:lnTo>
                    <a:pt x="6426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0" name="object 1080"/>
            <p:cNvSpPr/>
            <p:nvPr/>
          </p:nvSpPr>
          <p:spPr>
            <a:xfrm>
              <a:off x="3508959" y="6465696"/>
              <a:ext cx="11430" cy="15240"/>
            </a:xfrm>
            <a:custGeom>
              <a:avLst/>
              <a:gdLst/>
              <a:ahLst/>
              <a:cxnLst/>
              <a:rect l="l" t="t" r="r" b="b"/>
              <a:pathLst>
                <a:path w="11429" h="15239">
                  <a:moveTo>
                    <a:pt x="4279" y="10706"/>
                  </a:moveTo>
                  <a:lnTo>
                    <a:pt x="0" y="10706"/>
                  </a:lnTo>
                  <a:lnTo>
                    <a:pt x="0" y="14973"/>
                  </a:lnTo>
                  <a:lnTo>
                    <a:pt x="4279" y="14973"/>
                  </a:lnTo>
                  <a:lnTo>
                    <a:pt x="4279" y="10706"/>
                  </a:lnTo>
                  <a:close/>
                </a:path>
                <a:path w="11429" h="15239">
                  <a:moveTo>
                    <a:pt x="10985" y="6845"/>
                  </a:moveTo>
                  <a:lnTo>
                    <a:pt x="5575" y="0"/>
                  </a:lnTo>
                  <a:lnTo>
                    <a:pt x="5575" y="6845"/>
                  </a:lnTo>
                  <a:lnTo>
                    <a:pt x="10985" y="684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1" name="object 1081"/>
            <p:cNvSpPr/>
            <p:nvPr/>
          </p:nvSpPr>
          <p:spPr>
            <a:xfrm>
              <a:off x="3514538" y="6465693"/>
              <a:ext cx="5715" cy="6985"/>
            </a:xfrm>
            <a:custGeom>
              <a:avLst/>
              <a:gdLst/>
              <a:ahLst/>
              <a:cxnLst/>
              <a:rect l="l" t="t" r="r" b="b"/>
              <a:pathLst>
                <a:path w="5714" h="6985">
                  <a:moveTo>
                    <a:pt x="0" y="0"/>
                  </a:moveTo>
                  <a:lnTo>
                    <a:pt x="0" y="6845"/>
                  </a:lnTo>
                  <a:lnTo>
                    <a:pt x="5410" y="684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2" name="object 1082"/>
            <p:cNvSpPr/>
            <p:nvPr/>
          </p:nvSpPr>
          <p:spPr>
            <a:xfrm>
              <a:off x="3456339" y="648666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941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3" name="object 1083"/>
            <p:cNvSpPr/>
            <p:nvPr/>
          </p:nvSpPr>
          <p:spPr>
            <a:xfrm>
              <a:off x="3456339" y="648666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41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4" name="object 1084"/>
            <p:cNvSpPr/>
            <p:nvPr/>
          </p:nvSpPr>
          <p:spPr>
            <a:xfrm>
              <a:off x="3457623" y="6481518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812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5" name="object 1085"/>
            <p:cNvSpPr/>
            <p:nvPr/>
          </p:nvSpPr>
          <p:spPr>
            <a:xfrm>
              <a:off x="3457623" y="6481518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6" name="object 1086"/>
            <p:cNvSpPr/>
            <p:nvPr/>
          </p:nvSpPr>
          <p:spPr>
            <a:xfrm>
              <a:off x="3433229" y="6502971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87"/>
                  </a:lnTo>
                  <a:lnTo>
                    <a:pt x="14541" y="37287"/>
                  </a:lnTo>
                  <a:lnTo>
                    <a:pt x="86715" y="37287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7" name="object 1087"/>
            <p:cNvSpPr/>
            <p:nvPr/>
          </p:nvSpPr>
          <p:spPr>
            <a:xfrm>
              <a:off x="3447782" y="6513681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0"/>
                  </a:moveTo>
                  <a:lnTo>
                    <a:pt x="0" y="265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8" name="object 1088"/>
            <p:cNvSpPr/>
            <p:nvPr/>
          </p:nvSpPr>
          <p:spPr>
            <a:xfrm>
              <a:off x="3441363" y="6512398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28"/>
                  </a:lnTo>
                  <a:lnTo>
                    <a:pt x="6413" y="8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9" name="object 1089"/>
            <p:cNvSpPr/>
            <p:nvPr/>
          </p:nvSpPr>
          <p:spPr>
            <a:xfrm>
              <a:off x="3441363" y="6512398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28"/>
                  </a:lnTo>
                  <a:lnTo>
                    <a:pt x="6413" y="812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0" name="object 1090"/>
            <p:cNvSpPr/>
            <p:nvPr/>
          </p:nvSpPr>
          <p:spPr>
            <a:xfrm>
              <a:off x="3438803" y="652865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1" name="object 1091"/>
            <p:cNvSpPr/>
            <p:nvPr/>
          </p:nvSpPr>
          <p:spPr>
            <a:xfrm>
              <a:off x="3438803" y="652865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2" name="object 1092"/>
            <p:cNvSpPr/>
            <p:nvPr/>
          </p:nvSpPr>
          <p:spPr>
            <a:xfrm>
              <a:off x="3451632" y="650297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814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3" name="object 1093"/>
            <p:cNvSpPr/>
            <p:nvPr/>
          </p:nvSpPr>
          <p:spPr>
            <a:xfrm>
              <a:off x="3451632" y="650297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279" y="4070"/>
                  </a:moveTo>
                  <a:lnTo>
                    <a:pt x="2279" y="4070"/>
                  </a:lnTo>
                </a:path>
              </a:pathLst>
            </a:custGeom>
            <a:ln w="814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4" name="object 1094"/>
            <p:cNvSpPr/>
            <p:nvPr/>
          </p:nvSpPr>
          <p:spPr>
            <a:xfrm>
              <a:off x="3457195" y="6502975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49212" y="0"/>
                  </a:moveTo>
                  <a:lnTo>
                    <a:pt x="0" y="8991"/>
                  </a:lnTo>
                  <a:lnTo>
                    <a:pt x="49212" y="8991"/>
                  </a:lnTo>
                  <a:lnTo>
                    <a:pt x="492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5" name="object 1095"/>
            <p:cNvSpPr/>
            <p:nvPr/>
          </p:nvSpPr>
          <p:spPr>
            <a:xfrm>
              <a:off x="3457195" y="6502975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0" y="8991"/>
                  </a:moveTo>
                  <a:lnTo>
                    <a:pt x="49212" y="8991"/>
                  </a:lnTo>
                  <a:lnTo>
                    <a:pt x="4921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6" name="object 1096"/>
            <p:cNvSpPr/>
            <p:nvPr/>
          </p:nvSpPr>
          <p:spPr>
            <a:xfrm>
              <a:off x="3465752" y="6502975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7" name="object 1097"/>
            <p:cNvSpPr/>
            <p:nvPr/>
          </p:nvSpPr>
          <p:spPr>
            <a:xfrm>
              <a:off x="3465752" y="6502975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8" name="object 1098"/>
            <p:cNvSpPr/>
            <p:nvPr/>
          </p:nvSpPr>
          <p:spPr>
            <a:xfrm>
              <a:off x="3465752" y="6529086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20104" y="0"/>
                  </a:moveTo>
                  <a:lnTo>
                    <a:pt x="0" y="0"/>
                  </a:lnTo>
                  <a:lnTo>
                    <a:pt x="20104" y="7696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9" name="object 1099"/>
            <p:cNvSpPr/>
            <p:nvPr/>
          </p:nvSpPr>
          <p:spPr>
            <a:xfrm>
              <a:off x="3465752" y="6529086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0" y="0"/>
                  </a:moveTo>
                  <a:lnTo>
                    <a:pt x="20104" y="0"/>
                  </a:lnTo>
                  <a:lnTo>
                    <a:pt x="20104" y="769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0" name="object 1100"/>
            <p:cNvSpPr/>
            <p:nvPr/>
          </p:nvSpPr>
          <p:spPr>
            <a:xfrm>
              <a:off x="3476449" y="6529086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0" y="0"/>
                  </a:moveTo>
                  <a:lnTo>
                    <a:pt x="0" y="683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1" name="object 1101"/>
            <p:cNvSpPr/>
            <p:nvPr/>
          </p:nvSpPr>
          <p:spPr>
            <a:xfrm>
              <a:off x="3476449" y="6529086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-2279" y="3416"/>
                  </a:moveTo>
                  <a:lnTo>
                    <a:pt x="2279" y="3416"/>
                  </a:lnTo>
                </a:path>
              </a:pathLst>
            </a:custGeom>
            <a:ln w="683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2" name="object 1102"/>
            <p:cNvSpPr/>
            <p:nvPr/>
          </p:nvSpPr>
          <p:spPr>
            <a:xfrm>
              <a:off x="3476021" y="6506417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54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3" name="object 1103"/>
            <p:cNvSpPr/>
            <p:nvPr/>
          </p:nvSpPr>
          <p:spPr>
            <a:xfrm>
              <a:off x="3476021" y="6506417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774"/>
                  </a:moveTo>
                  <a:lnTo>
                    <a:pt x="2279" y="2774"/>
                  </a:lnTo>
                </a:path>
              </a:pathLst>
            </a:custGeom>
            <a:ln w="55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4" name="object 1104"/>
            <p:cNvSpPr/>
            <p:nvPr/>
          </p:nvSpPr>
          <p:spPr>
            <a:xfrm>
              <a:off x="3482018" y="6502975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11125" y="0"/>
                  </a:moveTo>
                  <a:lnTo>
                    <a:pt x="0" y="5130"/>
                  </a:lnTo>
                  <a:lnTo>
                    <a:pt x="11125" y="5130"/>
                  </a:lnTo>
                  <a:lnTo>
                    <a:pt x="111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5" name="object 1105"/>
            <p:cNvSpPr/>
            <p:nvPr/>
          </p:nvSpPr>
          <p:spPr>
            <a:xfrm>
              <a:off x="3482018" y="6502975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0" y="5130"/>
                  </a:moveTo>
                  <a:lnTo>
                    <a:pt x="11125" y="5130"/>
                  </a:lnTo>
                  <a:lnTo>
                    <a:pt x="1112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6" name="object 1106"/>
            <p:cNvSpPr/>
            <p:nvPr/>
          </p:nvSpPr>
          <p:spPr>
            <a:xfrm>
              <a:off x="3499556" y="650297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9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7" name="object 1107"/>
            <p:cNvSpPr/>
            <p:nvPr/>
          </p:nvSpPr>
          <p:spPr>
            <a:xfrm>
              <a:off x="3499556" y="650297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95"/>
                  </a:moveTo>
                  <a:lnTo>
                    <a:pt x="2279" y="4495"/>
                  </a:lnTo>
                </a:path>
              </a:pathLst>
            </a:custGeom>
            <a:ln w="89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8" name="object 1108"/>
            <p:cNvSpPr/>
            <p:nvPr/>
          </p:nvSpPr>
          <p:spPr>
            <a:xfrm>
              <a:off x="3496119" y="6511975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8140" y="0"/>
                  </a:moveTo>
                  <a:lnTo>
                    <a:pt x="0" y="0"/>
                  </a:lnTo>
                  <a:lnTo>
                    <a:pt x="0" y="14109"/>
                  </a:lnTo>
                  <a:lnTo>
                    <a:pt x="8140" y="14109"/>
                  </a:lnTo>
                  <a:lnTo>
                    <a:pt x="8140" y="0"/>
                  </a:lnTo>
                  <a:close/>
                </a:path>
                <a:path w="24129" h="25400">
                  <a:moveTo>
                    <a:pt x="23812" y="25247"/>
                  </a:moveTo>
                  <a:lnTo>
                    <a:pt x="3429" y="17119"/>
                  </a:lnTo>
                  <a:lnTo>
                    <a:pt x="3429" y="25247"/>
                  </a:lnTo>
                  <a:lnTo>
                    <a:pt x="23812" y="252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9" name="object 1109"/>
            <p:cNvSpPr/>
            <p:nvPr/>
          </p:nvSpPr>
          <p:spPr>
            <a:xfrm>
              <a:off x="3499556" y="6529086"/>
              <a:ext cx="20955" cy="8255"/>
            </a:xfrm>
            <a:custGeom>
              <a:avLst/>
              <a:gdLst/>
              <a:ahLst/>
              <a:cxnLst/>
              <a:rect l="l" t="t" r="r" b="b"/>
              <a:pathLst>
                <a:path w="20954" h="8254">
                  <a:moveTo>
                    <a:pt x="0" y="0"/>
                  </a:moveTo>
                  <a:lnTo>
                    <a:pt x="0" y="8127"/>
                  </a:lnTo>
                  <a:lnTo>
                    <a:pt x="20383" y="812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0" name="object 1110"/>
            <p:cNvSpPr/>
            <p:nvPr/>
          </p:nvSpPr>
          <p:spPr>
            <a:xfrm>
              <a:off x="3505978" y="6528222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9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1" name="object 1111"/>
            <p:cNvSpPr/>
            <p:nvPr/>
          </p:nvSpPr>
          <p:spPr>
            <a:xfrm>
              <a:off x="3505978" y="6528222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95"/>
                  </a:moveTo>
                  <a:lnTo>
                    <a:pt x="2279" y="4495"/>
                  </a:lnTo>
                </a:path>
              </a:pathLst>
            </a:custGeom>
            <a:ln w="89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2" name="object 1112"/>
            <p:cNvSpPr/>
            <p:nvPr/>
          </p:nvSpPr>
          <p:spPr>
            <a:xfrm>
              <a:off x="3508538" y="6531207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0"/>
                  </a:moveTo>
                  <a:lnTo>
                    <a:pt x="0" y="0"/>
                  </a:lnTo>
                  <a:lnTo>
                    <a:pt x="6426" y="6007"/>
                  </a:lnTo>
                  <a:lnTo>
                    <a:pt x="64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3" name="object 1113"/>
            <p:cNvSpPr/>
            <p:nvPr/>
          </p:nvSpPr>
          <p:spPr>
            <a:xfrm>
              <a:off x="3508538" y="6531207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6007"/>
                  </a:moveTo>
                  <a:lnTo>
                    <a:pt x="6426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4" name="object 1114"/>
            <p:cNvSpPr/>
            <p:nvPr/>
          </p:nvSpPr>
          <p:spPr>
            <a:xfrm>
              <a:off x="3508959" y="6502984"/>
              <a:ext cx="11430" cy="15240"/>
            </a:xfrm>
            <a:custGeom>
              <a:avLst/>
              <a:gdLst/>
              <a:ahLst/>
              <a:cxnLst/>
              <a:rect l="l" t="t" r="r" b="b"/>
              <a:pathLst>
                <a:path w="11429" h="15240">
                  <a:moveTo>
                    <a:pt x="4279" y="10706"/>
                  </a:moveTo>
                  <a:lnTo>
                    <a:pt x="0" y="10706"/>
                  </a:lnTo>
                  <a:lnTo>
                    <a:pt x="0" y="14986"/>
                  </a:lnTo>
                  <a:lnTo>
                    <a:pt x="4279" y="14986"/>
                  </a:lnTo>
                  <a:lnTo>
                    <a:pt x="4279" y="10706"/>
                  </a:lnTo>
                  <a:close/>
                </a:path>
                <a:path w="11429" h="15240">
                  <a:moveTo>
                    <a:pt x="10985" y="6858"/>
                  </a:moveTo>
                  <a:lnTo>
                    <a:pt x="5575" y="0"/>
                  </a:lnTo>
                  <a:lnTo>
                    <a:pt x="5575" y="6858"/>
                  </a:lnTo>
                  <a:lnTo>
                    <a:pt x="10985" y="685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5" name="object 1115"/>
            <p:cNvSpPr/>
            <p:nvPr/>
          </p:nvSpPr>
          <p:spPr>
            <a:xfrm>
              <a:off x="3514538" y="6502975"/>
              <a:ext cx="5715" cy="6985"/>
            </a:xfrm>
            <a:custGeom>
              <a:avLst/>
              <a:gdLst/>
              <a:ahLst/>
              <a:cxnLst/>
              <a:rect l="l" t="t" r="r" b="b"/>
              <a:pathLst>
                <a:path w="5714" h="6984">
                  <a:moveTo>
                    <a:pt x="0" y="0"/>
                  </a:moveTo>
                  <a:lnTo>
                    <a:pt x="0" y="6858"/>
                  </a:lnTo>
                  <a:lnTo>
                    <a:pt x="5410" y="685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6" name="object 1116"/>
            <p:cNvSpPr/>
            <p:nvPr/>
          </p:nvSpPr>
          <p:spPr>
            <a:xfrm>
              <a:off x="3456339" y="65239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941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7" name="object 1117"/>
            <p:cNvSpPr/>
            <p:nvPr/>
          </p:nvSpPr>
          <p:spPr>
            <a:xfrm>
              <a:off x="3456339" y="65239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41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8" name="object 1118"/>
            <p:cNvSpPr/>
            <p:nvPr/>
          </p:nvSpPr>
          <p:spPr>
            <a:xfrm>
              <a:off x="3457623" y="6518812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812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9" name="object 1119"/>
            <p:cNvSpPr/>
            <p:nvPr/>
          </p:nvSpPr>
          <p:spPr>
            <a:xfrm>
              <a:off x="3457623" y="6518812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0" name="object 1120"/>
            <p:cNvSpPr/>
            <p:nvPr/>
          </p:nvSpPr>
          <p:spPr>
            <a:xfrm>
              <a:off x="3433229" y="6540258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87"/>
                  </a:lnTo>
                  <a:lnTo>
                    <a:pt x="14541" y="37287"/>
                  </a:lnTo>
                  <a:lnTo>
                    <a:pt x="86715" y="37287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1" name="object 1121"/>
            <p:cNvSpPr/>
            <p:nvPr/>
          </p:nvSpPr>
          <p:spPr>
            <a:xfrm>
              <a:off x="3447782" y="6550955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0"/>
                  </a:moveTo>
                  <a:lnTo>
                    <a:pt x="0" y="265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2" name="object 1122"/>
            <p:cNvSpPr/>
            <p:nvPr/>
          </p:nvSpPr>
          <p:spPr>
            <a:xfrm>
              <a:off x="3441363" y="6549685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28"/>
                  </a:lnTo>
                  <a:lnTo>
                    <a:pt x="6413" y="8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3" name="object 1123"/>
            <p:cNvSpPr/>
            <p:nvPr/>
          </p:nvSpPr>
          <p:spPr>
            <a:xfrm>
              <a:off x="3441363" y="6549685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28"/>
                  </a:lnTo>
                  <a:lnTo>
                    <a:pt x="6413" y="812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4" name="object 1124"/>
            <p:cNvSpPr/>
            <p:nvPr/>
          </p:nvSpPr>
          <p:spPr>
            <a:xfrm>
              <a:off x="3438803" y="656594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5" name="object 1125"/>
            <p:cNvSpPr/>
            <p:nvPr/>
          </p:nvSpPr>
          <p:spPr>
            <a:xfrm>
              <a:off x="3438803" y="656594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6" name="object 1126"/>
            <p:cNvSpPr/>
            <p:nvPr/>
          </p:nvSpPr>
          <p:spPr>
            <a:xfrm>
              <a:off x="3451632" y="654026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814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7" name="object 1127"/>
            <p:cNvSpPr/>
            <p:nvPr/>
          </p:nvSpPr>
          <p:spPr>
            <a:xfrm>
              <a:off x="3451632" y="654026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279" y="4070"/>
                  </a:moveTo>
                  <a:lnTo>
                    <a:pt x="2279" y="4070"/>
                  </a:lnTo>
                </a:path>
              </a:pathLst>
            </a:custGeom>
            <a:ln w="814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8" name="object 1128"/>
            <p:cNvSpPr/>
            <p:nvPr/>
          </p:nvSpPr>
          <p:spPr>
            <a:xfrm>
              <a:off x="3457195" y="6540262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49212" y="0"/>
                  </a:moveTo>
                  <a:lnTo>
                    <a:pt x="0" y="9004"/>
                  </a:lnTo>
                  <a:lnTo>
                    <a:pt x="49212" y="9004"/>
                  </a:lnTo>
                  <a:lnTo>
                    <a:pt x="492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9" name="object 1129"/>
            <p:cNvSpPr/>
            <p:nvPr/>
          </p:nvSpPr>
          <p:spPr>
            <a:xfrm>
              <a:off x="3457195" y="6540262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0" y="9004"/>
                  </a:moveTo>
                  <a:lnTo>
                    <a:pt x="49212" y="9004"/>
                  </a:lnTo>
                  <a:lnTo>
                    <a:pt x="4921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0" name="object 1130"/>
            <p:cNvSpPr/>
            <p:nvPr/>
          </p:nvSpPr>
          <p:spPr>
            <a:xfrm>
              <a:off x="3465752" y="6540262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1" name="object 1131"/>
            <p:cNvSpPr/>
            <p:nvPr/>
          </p:nvSpPr>
          <p:spPr>
            <a:xfrm>
              <a:off x="3465752" y="6540262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2" name="object 1132"/>
            <p:cNvSpPr/>
            <p:nvPr/>
          </p:nvSpPr>
          <p:spPr>
            <a:xfrm>
              <a:off x="3465752" y="6566373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20104" y="0"/>
                  </a:moveTo>
                  <a:lnTo>
                    <a:pt x="0" y="0"/>
                  </a:lnTo>
                  <a:lnTo>
                    <a:pt x="20104" y="7696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3" name="object 1133"/>
            <p:cNvSpPr/>
            <p:nvPr/>
          </p:nvSpPr>
          <p:spPr>
            <a:xfrm>
              <a:off x="3465752" y="6566373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0" y="0"/>
                  </a:moveTo>
                  <a:lnTo>
                    <a:pt x="20104" y="0"/>
                  </a:lnTo>
                  <a:lnTo>
                    <a:pt x="20104" y="769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4" name="object 1134"/>
            <p:cNvSpPr/>
            <p:nvPr/>
          </p:nvSpPr>
          <p:spPr>
            <a:xfrm>
              <a:off x="3476449" y="6566373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0" y="0"/>
                  </a:moveTo>
                  <a:lnTo>
                    <a:pt x="0" y="684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5" name="object 1135"/>
            <p:cNvSpPr/>
            <p:nvPr/>
          </p:nvSpPr>
          <p:spPr>
            <a:xfrm>
              <a:off x="3476449" y="6566373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-2279" y="3422"/>
                  </a:moveTo>
                  <a:lnTo>
                    <a:pt x="2279" y="3422"/>
                  </a:lnTo>
                </a:path>
              </a:pathLst>
            </a:custGeom>
            <a:ln w="68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6" name="object 1136"/>
            <p:cNvSpPr/>
            <p:nvPr/>
          </p:nvSpPr>
          <p:spPr>
            <a:xfrm>
              <a:off x="3476021" y="6543691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57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7" name="object 1137"/>
            <p:cNvSpPr/>
            <p:nvPr/>
          </p:nvSpPr>
          <p:spPr>
            <a:xfrm>
              <a:off x="3476021" y="6543691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787"/>
                  </a:moveTo>
                  <a:lnTo>
                    <a:pt x="2279" y="2787"/>
                  </a:lnTo>
                </a:path>
              </a:pathLst>
            </a:custGeom>
            <a:ln w="55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8" name="object 1138"/>
            <p:cNvSpPr/>
            <p:nvPr/>
          </p:nvSpPr>
          <p:spPr>
            <a:xfrm>
              <a:off x="3482018" y="6540262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11125" y="0"/>
                  </a:moveTo>
                  <a:lnTo>
                    <a:pt x="0" y="5143"/>
                  </a:lnTo>
                  <a:lnTo>
                    <a:pt x="11125" y="5143"/>
                  </a:lnTo>
                  <a:lnTo>
                    <a:pt x="111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9" name="object 1139"/>
            <p:cNvSpPr/>
            <p:nvPr/>
          </p:nvSpPr>
          <p:spPr>
            <a:xfrm>
              <a:off x="3482018" y="6540262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0" y="5143"/>
                  </a:moveTo>
                  <a:lnTo>
                    <a:pt x="11125" y="5143"/>
                  </a:lnTo>
                  <a:lnTo>
                    <a:pt x="1112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0" name="object 1140"/>
            <p:cNvSpPr/>
            <p:nvPr/>
          </p:nvSpPr>
          <p:spPr>
            <a:xfrm>
              <a:off x="3499556" y="6540262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900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1" name="object 1141"/>
            <p:cNvSpPr/>
            <p:nvPr/>
          </p:nvSpPr>
          <p:spPr>
            <a:xfrm>
              <a:off x="3499556" y="6540262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502"/>
                  </a:moveTo>
                  <a:lnTo>
                    <a:pt x="2279" y="4502"/>
                  </a:lnTo>
                </a:path>
              </a:pathLst>
            </a:custGeom>
            <a:ln w="900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2" name="object 1142"/>
            <p:cNvSpPr/>
            <p:nvPr/>
          </p:nvSpPr>
          <p:spPr>
            <a:xfrm>
              <a:off x="3496119" y="6549275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8140" y="0"/>
                  </a:moveTo>
                  <a:lnTo>
                    <a:pt x="0" y="0"/>
                  </a:lnTo>
                  <a:lnTo>
                    <a:pt x="0" y="14109"/>
                  </a:lnTo>
                  <a:lnTo>
                    <a:pt x="8140" y="14109"/>
                  </a:lnTo>
                  <a:lnTo>
                    <a:pt x="8140" y="0"/>
                  </a:lnTo>
                  <a:close/>
                </a:path>
                <a:path w="24129" h="25400">
                  <a:moveTo>
                    <a:pt x="23812" y="25234"/>
                  </a:moveTo>
                  <a:lnTo>
                    <a:pt x="3429" y="17106"/>
                  </a:lnTo>
                  <a:lnTo>
                    <a:pt x="3429" y="25234"/>
                  </a:lnTo>
                  <a:lnTo>
                    <a:pt x="23812" y="252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3" name="object 1143"/>
            <p:cNvSpPr/>
            <p:nvPr/>
          </p:nvSpPr>
          <p:spPr>
            <a:xfrm>
              <a:off x="3499556" y="6566373"/>
              <a:ext cx="20955" cy="8255"/>
            </a:xfrm>
            <a:custGeom>
              <a:avLst/>
              <a:gdLst/>
              <a:ahLst/>
              <a:cxnLst/>
              <a:rect l="l" t="t" r="r" b="b"/>
              <a:pathLst>
                <a:path w="20954" h="8254">
                  <a:moveTo>
                    <a:pt x="0" y="0"/>
                  </a:moveTo>
                  <a:lnTo>
                    <a:pt x="0" y="8128"/>
                  </a:lnTo>
                  <a:lnTo>
                    <a:pt x="20383" y="812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4" name="object 1144"/>
            <p:cNvSpPr/>
            <p:nvPr/>
          </p:nvSpPr>
          <p:spPr>
            <a:xfrm>
              <a:off x="3505978" y="6565510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9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5" name="object 1145"/>
            <p:cNvSpPr/>
            <p:nvPr/>
          </p:nvSpPr>
          <p:spPr>
            <a:xfrm>
              <a:off x="3505978" y="6565510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95"/>
                  </a:moveTo>
                  <a:lnTo>
                    <a:pt x="2279" y="4495"/>
                  </a:lnTo>
                </a:path>
              </a:pathLst>
            </a:custGeom>
            <a:ln w="89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6" name="object 1146"/>
            <p:cNvSpPr/>
            <p:nvPr/>
          </p:nvSpPr>
          <p:spPr>
            <a:xfrm>
              <a:off x="3508538" y="6568507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0"/>
                  </a:moveTo>
                  <a:lnTo>
                    <a:pt x="0" y="0"/>
                  </a:lnTo>
                  <a:lnTo>
                    <a:pt x="6426" y="5994"/>
                  </a:lnTo>
                  <a:lnTo>
                    <a:pt x="64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7" name="object 1147"/>
            <p:cNvSpPr/>
            <p:nvPr/>
          </p:nvSpPr>
          <p:spPr>
            <a:xfrm>
              <a:off x="3508538" y="6568507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5994"/>
                  </a:moveTo>
                  <a:lnTo>
                    <a:pt x="6426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8" name="object 1148"/>
            <p:cNvSpPr/>
            <p:nvPr/>
          </p:nvSpPr>
          <p:spPr>
            <a:xfrm>
              <a:off x="3508959" y="6540271"/>
              <a:ext cx="11430" cy="15240"/>
            </a:xfrm>
            <a:custGeom>
              <a:avLst/>
              <a:gdLst/>
              <a:ahLst/>
              <a:cxnLst/>
              <a:rect l="l" t="t" r="r" b="b"/>
              <a:pathLst>
                <a:path w="11429" h="15240">
                  <a:moveTo>
                    <a:pt x="4279" y="10693"/>
                  </a:moveTo>
                  <a:lnTo>
                    <a:pt x="0" y="10693"/>
                  </a:lnTo>
                  <a:lnTo>
                    <a:pt x="0" y="14986"/>
                  </a:lnTo>
                  <a:lnTo>
                    <a:pt x="4279" y="14986"/>
                  </a:lnTo>
                  <a:lnTo>
                    <a:pt x="4279" y="10693"/>
                  </a:lnTo>
                  <a:close/>
                </a:path>
                <a:path w="11429" h="15240">
                  <a:moveTo>
                    <a:pt x="10985" y="6858"/>
                  </a:moveTo>
                  <a:lnTo>
                    <a:pt x="5575" y="0"/>
                  </a:lnTo>
                  <a:lnTo>
                    <a:pt x="5575" y="6858"/>
                  </a:lnTo>
                  <a:lnTo>
                    <a:pt x="10985" y="685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9" name="object 1149"/>
            <p:cNvSpPr/>
            <p:nvPr/>
          </p:nvSpPr>
          <p:spPr>
            <a:xfrm>
              <a:off x="3514538" y="6540262"/>
              <a:ext cx="5715" cy="6985"/>
            </a:xfrm>
            <a:custGeom>
              <a:avLst/>
              <a:gdLst/>
              <a:ahLst/>
              <a:cxnLst/>
              <a:rect l="l" t="t" r="r" b="b"/>
              <a:pathLst>
                <a:path w="5714" h="6984">
                  <a:moveTo>
                    <a:pt x="0" y="0"/>
                  </a:moveTo>
                  <a:lnTo>
                    <a:pt x="0" y="6858"/>
                  </a:lnTo>
                  <a:lnTo>
                    <a:pt x="5410" y="685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0" name="object 1150"/>
            <p:cNvSpPr/>
            <p:nvPr/>
          </p:nvSpPr>
          <p:spPr>
            <a:xfrm>
              <a:off x="3456339" y="65612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941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1" name="object 1151"/>
            <p:cNvSpPr/>
            <p:nvPr/>
          </p:nvSpPr>
          <p:spPr>
            <a:xfrm>
              <a:off x="3456339" y="65612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41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2" name="object 1152"/>
            <p:cNvSpPr/>
            <p:nvPr/>
          </p:nvSpPr>
          <p:spPr>
            <a:xfrm>
              <a:off x="3457623" y="6556112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812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3" name="object 1153"/>
            <p:cNvSpPr/>
            <p:nvPr/>
          </p:nvSpPr>
          <p:spPr>
            <a:xfrm>
              <a:off x="3457623" y="6556112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4" name="object 1154"/>
            <p:cNvSpPr/>
            <p:nvPr/>
          </p:nvSpPr>
          <p:spPr>
            <a:xfrm>
              <a:off x="3433229" y="6577545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99"/>
                  </a:lnTo>
                  <a:lnTo>
                    <a:pt x="14541" y="37299"/>
                  </a:lnTo>
                  <a:lnTo>
                    <a:pt x="86715" y="37299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5" name="object 1155"/>
            <p:cNvSpPr/>
            <p:nvPr/>
          </p:nvSpPr>
          <p:spPr>
            <a:xfrm>
              <a:off x="3447782" y="6588255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0"/>
                  </a:moveTo>
                  <a:lnTo>
                    <a:pt x="0" y="265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6" name="object 1156"/>
            <p:cNvSpPr/>
            <p:nvPr/>
          </p:nvSpPr>
          <p:spPr>
            <a:xfrm>
              <a:off x="3441363" y="6586960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40"/>
                  </a:lnTo>
                  <a:lnTo>
                    <a:pt x="6413" y="81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7" name="object 1157"/>
            <p:cNvSpPr/>
            <p:nvPr/>
          </p:nvSpPr>
          <p:spPr>
            <a:xfrm>
              <a:off x="3441363" y="6586960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40"/>
                  </a:lnTo>
                  <a:lnTo>
                    <a:pt x="6413" y="814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8" name="object 1158"/>
            <p:cNvSpPr/>
            <p:nvPr/>
          </p:nvSpPr>
          <p:spPr>
            <a:xfrm>
              <a:off x="3438803" y="660324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9" name="object 1159"/>
            <p:cNvSpPr/>
            <p:nvPr/>
          </p:nvSpPr>
          <p:spPr>
            <a:xfrm>
              <a:off x="3438803" y="660324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0" name="object 1160"/>
            <p:cNvSpPr/>
            <p:nvPr/>
          </p:nvSpPr>
          <p:spPr>
            <a:xfrm>
              <a:off x="3451632" y="6577549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812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1" name="object 1161"/>
            <p:cNvSpPr/>
            <p:nvPr/>
          </p:nvSpPr>
          <p:spPr>
            <a:xfrm>
              <a:off x="3451632" y="6577549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279" y="4063"/>
                  </a:moveTo>
                  <a:lnTo>
                    <a:pt x="2279" y="4063"/>
                  </a:lnTo>
                </a:path>
              </a:pathLst>
            </a:custGeom>
            <a:ln w="812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2" name="object 1162"/>
            <p:cNvSpPr/>
            <p:nvPr/>
          </p:nvSpPr>
          <p:spPr>
            <a:xfrm>
              <a:off x="3457195" y="6577549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49212" y="0"/>
                  </a:moveTo>
                  <a:lnTo>
                    <a:pt x="0" y="9004"/>
                  </a:lnTo>
                  <a:lnTo>
                    <a:pt x="49212" y="9004"/>
                  </a:lnTo>
                  <a:lnTo>
                    <a:pt x="492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3" name="object 1163"/>
            <p:cNvSpPr/>
            <p:nvPr/>
          </p:nvSpPr>
          <p:spPr>
            <a:xfrm>
              <a:off x="3457195" y="6577549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0" y="9004"/>
                  </a:moveTo>
                  <a:lnTo>
                    <a:pt x="49212" y="9004"/>
                  </a:lnTo>
                  <a:lnTo>
                    <a:pt x="4921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4" name="object 1164"/>
            <p:cNvSpPr/>
            <p:nvPr/>
          </p:nvSpPr>
          <p:spPr>
            <a:xfrm>
              <a:off x="3465752" y="6577549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5" name="object 1165"/>
            <p:cNvSpPr/>
            <p:nvPr/>
          </p:nvSpPr>
          <p:spPr>
            <a:xfrm>
              <a:off x="3465752" y="6577549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6" name="object 1166"/>
            <p:cNvSpPr/>
            <p:nvPr/>
          </p:nvSpPr>
          <p:spPr>
            <a:xfrm>
              <a:off x="3465752" y="6603660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20104" y="0"/>
                  </a:moveTo>
                  <a:lnTo>
                    <a:pt x="0" y="0"/>
                  </a:lnTo>
                  <a:lnTo>
                    <a:pt x="20104" y="7708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7" name="object 1167"/>
            <p:cNvSpPr/>
            <p:nvPr/>
          </p:nvSpPr>
          <p:spPr>
            <a:xfrm>
              <a:off x="3465752" y="6603660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0" y="0"/>
                  </a:moveTo>
                  <a:lnTo>
                    <a:pt x="20104" y="0"/>
                  </a:lnTo>
                  <a:lnTo>
                    <a:pt x="20104" y="770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8" name="object 1168"/>
            <p:cNvSpPr/>
            <p:nvPr/>
          </p:nvSpPr>
          <p:spPr>
            <a:xfrm>
              <a:off x="3476449" y="6603660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0" y="0"/>
                  </a:moveTo>
                  <a:lnTo>
                    <a:pt x="0" y="684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9" name="object 1169"/>
            <p:cNvSpPr/>
            <p:nvPr/>
          </p:nvSpPr>
          <p:spPr>
            <a:xfrm>
              <a:off x="3476449" y="6603660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-2279" y="3422"/>
                  </a:moveTo>
                  <a:lnTo>
                    <a:pt x="2279" y="3422"/>
                  </a:lnTo>
                </a:path>
              </a:pathLst>
            </a:custGeom>
            <a:ln w="68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0" name="object 1170"/>
            <p:cNvSpPr/>
            <p:nvPr/>
          </p:nvSpPr>
          <p:spPr>
            <a:xfrm>
              <a:off x="3476021" y="6580978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57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1" name="object 1171"/>
            <p:cNvSpPr/>
            <p:nvPr/>
          </p:nvSpPr>
          <p:spPr>
            <a:xfrm>
              <a:off x="3476021" y="6580978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787"/>
                  </a:moveTo>
                  <a:lnTo>
                    <a:pt x="2279" y="2787"/>
                  </a:lnTo>
                </a:path>
              </a:pathLst>
            </a:custGeom>
            <a:ln w="55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2" name="object 1172"/>
            <p:cNvSpPr/>
            <p:nvPr/>
          </p:nvSpPr>
          <p:spPr>
            <a:xfrm>
              <a:off x="3482018" y="6577549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11125" y="0"/>
                  </a:moveTo>
                  <a:lnTo>
                    <a:pt x="0" y="5143"/>
                  </a:lnTo>
                  <a:lnTo>
                    <a:pt x="11125" y="5143"/>
                  </a:lnTo>
                  <a:lnTo>
                    <a:pt x="111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3" name="object 1173"/>
            <p:cNvSpPr/>
            <p:nvPr/>
          </p:nvSpPr>
          <p:spPr>
            <a:xfrm>
              <a:off x="3482018" y="6577549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0" y="5143"/>
                  </a:moveTo>
                  <a:lnTo>
                    <a:pt x="11125" y="5143"/>
                  </a:lnTo>
                  <a:lnTo>
                    <a:pt x="1112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4" name="object 1174"/>
            <p:cNvSpPr/>
            <p:nvPr/>
          </p:nvSpPr>
          <p:spPr>
            <a:xfrm>
              <a:off x="3499556" y="657754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900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5" name="object 1175"/>
            <p:cNvSpPr/>
            <p:nvPr/>
          </p:nvSpPr>
          <p:spPr>
            <a:xfrm>
              <a:off x="3499556" y="657754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502"/>
                  </a:moveTo>
                  <a:lnTo>
                    <a:pt x="2279" y="4502"/>
                  </a:lnTo>
                </a:path>
              </a:pathLst>
            </a:custGeom>
            <a:ln w="900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6" name="object 1176"/>
            <p:cNvSpPr/>
            <p:nvPr/>
          </p:nvSpPr>
          <p:spPr>
            <a:xfrm>
              <a:off x="3496119" y="6586562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8140" y="0"/>
                  </a:moveTo>
                  <a:lnTo>
                    <a:pt x="0" y="0"/>
                  </a:lnTo>
                  <a:lnTo>
                    <a:pt x="0" y="14109"/>
                  </a:lnTo>
                  <a:lnTo>
                    <a:pt x="8140" y="14109"/>
                  </a:lnTo>
                  <a:lnTo>
                    <a:pt x="8140" y="0"/>
                  </a:lnTo>
                  <a:close/>
                </a:path>
                <a:path w="24129" h="25400">
                  <a:moveTo>
                    <a:pt x="23812" y="25234"/>
                  </a:moveTo>
                  <a:lnTo>
                    <a:pt x="3429" y="17106"/>
                  </a:lnTo>
                  <a:lnTo>
                    <a:pt x="3429" y="25234"/>
                  </a:lnTo>
                  <a:lnTo>
                    <a:pt x="23812" y="252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7" name="object 1177"/>
            <p:cNvSpPr/>
            <p:nvPr/>
          </p:nvSpPr>
          <p:spPr>
            <a:xfrm>
              <a:off x="3499556" y="6603660"/>
              <a:ext cx="20955" cy="8255"/>
            </a:xfrm>
            <a:custGeom>
              <a:avLst/>
              <a:gdLst/>
              <a:ahLst/>
              <a:cxnLst/>
              <a:rect l="l" t="t" r="r" b="b"/>
              <a:pathLst>
                <a:path w="20954" h="8254">
                  <a:moveTo>
                    <a:pt x="0" y="0"/>
                  </a:moveTo>
                  <a:lnTo>
                    <a:pt x="0" y="8128"/>
                  </a:lnTo>
                  <a:lnTo>
                    <a:pt x="20383" y="812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8" name="object 1178"/>
            <p:cNvSpPr/>
            <p:nvPr/>
          </p:nvSpPr>
          <p:spPr>
            <a:xfrm>
              <a:off x="3505978" y="660278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900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9" name="object 1179"/>
            <p:cNvSpPr/>
            <p:nvPr/>
          </p:nvSpPr>
          <p:spPr>
            <a:xfrm>
              <a:off x="3505978" y="660278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502"/>
                  </a:moveTo>
                  <a:lnTo>
                    <a:pt x="2279" y="4502"/>
                  </a:lnTo>
                </a:path>
              </a:pathLst>
            </a:custGeom>
            <a:ln w="900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0" name="object 1180"/>
            <p:cNvSpPr/>
            <p:nvPr/>
          </p:nvSpPr>
          <p:spPr>
            <a:xfrm>
              <a:off x="3508538" y="6605794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0"/>
                  </a:moveTo>
                  <a:lnTo>
                    <a:pt x="0" y="0"/>
                  </a:lnTo>
                  <a:lnTo>
                    <a:pt x="6426" y="5994"/>
                  </a:lnTo>
                  <a:lnTo>
                    <a:pt x="64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1" name="object 1181"/>
            <p:cNvSpPr/>
            <p:nvPr/>
          </p:nvSpPr>
          <p:spPr>
            <a:xfrm>
              <a:off x="3508538" y="6605794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5994"/>
                  </a:moveTo>
                  <a:lnTo>
                    <a:pt x="6426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2" name="object 1182"/>
            <p:cNvSpPr/>
            <p:nvPr/>
          </p:nvSpPr>
          <p:spPr>
            <a:xfrm>
              <a:off x="3508959" y="6577558"/>
              <a:ext cx="11430" cy="15240"/>
            </a:xfrm>
            <a:custGeom>
              <a:avLst/>
              <a:gdLst/>
              <a:ahLst/>
              <a:cxnLst/>
              <a:rect l="l" t="t" r="r" b="b"/>
              <a:pathLst>
                <a:path w="11429" h="15240">
                  <a:moveTo>
                    <a:pt x="4279" y="10706"/>
                  </a:moveTo>
                  <a:lnTo>
                    <a:pt x="0" y="10706"/>
                  </a:lnTo>
                  <a:lnTo>
                    <a:pt x="0" y="14986"/>
                  </a:lnTo>
                  <a:lnTo>
                    <a:pt x="4279" y="14986"/>
                  </a:lnTo>
                  <a:lnTo>
                    <a:pt x="4279" y="10706"/>
                  </a:lnTo>
                  <a:close/>
                </a:path>
                <a:path w="11429" h="15240">
                  <a:moveTo>
                    <a:pt x="10985" y="6858"/>
                  </a:moveTo>
                  <a:lnTo>
                    <a:pt x="5575" y="0"/>
                  </a:lnTo>
                  <a:lnTo>
                    <a:pt x="5575" y="6858"/>
                  </a:lnTo>
                  <a:lnTo>
                    <a:pt x="10985" y="685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3" name="object 1183"/>
            <p:cNvSpPr/>
            <p:nvPr/>
          </p:nvSpPr>
          <p:spPr>
            <a:xfrm>
              <a:off x="3514538" y="6577549"/>
              <a:ext cx="5715" cy="6985"/>
            </a:xfrm>
            <a:custGeom>
              <a:avLst/>
              <a:gdLst/>
              <a:ahLst/>
              <a:cxnLst/>
              <a:rect l="l" t="t" r="r" b="b"/>
              <a:pathLst>
                <a:path w="5714" h="6984">
                  <a:moveTo>
                    <a:pt x="0" y="0"/>
                  </a:moveTo>
                  <a:lnTo>
                    <a:pt x="0" y="6857"/>
                  </a:lnTo>
                  <a:lnTo>
                    <a:pt x="5410" y="685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4" name="object 1184"/>
            <p:cNvSpPr/>
            <p:nvPr/>
          </p:nvSpPr>
          <p:spPr>
            <a:xfrm>
              <a:off x="3456339" y="659851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941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5" name="object 1185"/>
            <p:cNvSpPr/>
            <p:nvPr/>
          </p:nvSpPr>
          <p:spPr>
            <a:xfrm>
              <a:off x="3456339" y="659851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41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6" name="object 1186"/>
            <p:cNvSpPr/>
            <p:nvPr/>
          </p:nvSpPr>
          <p:spPr>
            <a:xfrm>
              <a:off x="3457623" y="6593373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812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7" name="object 1187"/>
            <p:cNvSpPr/>
            <p:nvPr/>
          </p:nvSpPr>
          <p:spPr>
            <a:xfrm>
              <a:off x="3457623" y="6593373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8" name="object 1188"/>
            <p:cNvSpPr/>
            <p:nvPr/>
          </p:nvSpPr>
          <p:spPr>
            <a:xfrm>
              <a:off x="3433229" y="6614845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74"/>
                  </a:lnTo>
                  <a:lnTo>
                    <a:pt x="14541" y="37274"/>
                  </a:lnTo>
                  <a:lnTo>
                    <a:pt x="86715" y="37274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9" name="object 1189"/>
            <p:cNvSpPr/>
            <p:nvPr/>
          </p:nvSpPr>
          <p:spPr>
            <a:xfrm>
              <a:off x="3447782" y="6625530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0"/>
                  </a:moveTo>
                  <a:lnTo>
                    <a:pt x="0" y="265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0" name="object 1190"/>
            <p:cNvSpPr/>
            <p:nvPr/>
          </p:nvSpPr>
          <p:spPr>
            <a:xfrm>
              <a:off x="3441363" y="6624247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28"/>
                  </a:lnTo>
                  <a:lnTo>
                    <a:pt x="6413" y="8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1" name="object 1191"/>
            <p:cNvSpPr/>
            <p:nvPr/>
          </p:nvSpPr>
          <p:spPr>
            <a:xfrm>
              <a:off x="3441363" y="6624247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28"/>
                  </a:lnTo>
                  <a:lnTo>
                    <a:pt x="6413" y="812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2" name="object 1192"/>
            <p:cNvSpPr/>
            <p:nvPr/>
          </p:nvSpPr>
          <p:spPr>
            <a:xfrm>
              <a:off x="3438803" y="664052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3" name="object 1193"/>
            <p:cNvSpPr/>
            <p:nvPr/>
          </p:nvSpPr>
          <p:spPr>
            <a:xfrm>
              <a:off x="3438803" y="664052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4" name="object 1194"/>
            <p:cNvSpPr/>
            <p:nvPr/>
          </p:nvSpPr>
          <p:spPr>
            <a:xfrm>
              <a:off x="3451632" y="6614849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811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5" name="object 1195"/>
            <p:cNvSpPr/>
            <p:nvPr/>
          </p:nvSpPr>
          <p:spPr>
            <a:xfrm>
              <a:off x="3451632" y="6614849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279" y="4057"/>
                  </a:moveTo>
                  <a:lnTo>
                    <a:pt x="2279" y="4057"/>
                  </a:lnTo>
                </a:path>
              </a:pathLst>
            </a:custGeom>
            <a:ln w="811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6" name="object 1196"/>
            <p:cNvSpPr/>
            <p:nvPr/>
          </p:nvSpPr>
          <p:spPr>
            <a:xfrm>
              <a:off x="3457195" y="6614849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49212" y="0"/>
                  </a:moveTo>
                  <a:lnTo>
                    <a:pt x="0" y="8978"/>
                  </a:lnTo>
                  <a:lnTo>
                    <a:pt x="49212" y="8978"/>
                  </a:lnTo>
                  <a:lnTo>
                    <a:pt x="492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7" name="object 1197"/>
            <p:cNvSpPr/>
            <p:nvPr/>
          </p:nvSpPr>
          <p:spPr>
            <a:xfrm>
              <a:off x="3457195" y="6614849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0" y="8978"/>
                  </a:moveTo>
                  <a:lnTo>
                    <a:pt x="49212" y="8978"/>
                  </a:lnTo>
                  <a:lnTo>
                    <a:pt x="4921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8" name="object 1198"/>
            <p:cNvSpPr/>
            <p:nvPr/>
          </p:nvSpPr>
          <p:spPr>
            <a:xfrm>
              <a:off x="3465752" y="6614849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7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9" name="object 1199"/>
            <p:cNvSpPr/>
            <p:nvPr/>
          </p:nvSpPr>
          <p:spPr>
            <a:xfrm>
              <a:off x="3465752" y="6614849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7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0" name="object 1200"/>
            <p:cNvSpPr/>
            <p:nvPr/>
          </p:nvSpPr>
          <p:spPr>
            <a:xfrm>
              <a:off x="3465752" y="6640935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20104" y="0"/>
                  </a:moveTo>
                  <a:lnTo>
                    <a:pt x="0" y="0"/>
                  </a:lnTo>
                  <a:lnTo>
                    <a:pt x="20104" y="7696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1" name="object 1201"/>
            <p:cNvSpPr/>
            <p:nvPr/>
          </p:nvSpPr>
          <p:spPr>
            <a:xfrm>
              <a:off x="3465752" y="6640935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0" y="0"/>
                  </a:moveTo>
                  <a:lnTo>
                    <a:pt x="20104" y="0"/>
                  </a:lnTo>
                  <a:lnTo>
                    <a:pt x="20104" y="769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2" name="object 1202"/>
            <p:cNvSpPr/>
            <p:nvPr/>
          </p:nvSpPr>
          <p:spPr>
            <a:xfrm>
              <a:off x="3476449" y="6640935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0" y="0"/>
                  </a:moveTo>
                  <a:lnTo>
                    <a:pt x="0" y="685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3" name="object 1203"/>
            <p:cNvSpPr/>
            <p:nvPr/>
          </p:nvSpPr>
          <p:spPr>
            <a:xfrm>
              <a:off x="3476449" y="6640935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-2279" y="3428"/>
                  </a:moveTo>
                  <a:lnTo>
                    <a:pt x="2279" y="3428"/>
                  </a:lnTo>
                </a:path>
              </a:pathLst>
            </a:custGeom>
            <a:ln w="685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4" name="object 1204"/>
            <p:cNvSpPr/>
            <p:nvPr/>
          </p:nvSpPr>
          <p:spPr>
            <a:xfrm>
              <a:off x="3476021" y="6618265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56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5" name="object 1205"/>
            <p:cNvSpPr/>
            <p:nvPr/>
          </p:nvSpPr>
          <p:spPr>
            <a:xfrm>
              <a:off x="3476021" y="6618265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781"/>
                  </a:moveTo>
                  <a:lnTo>
                    <a:pt x="2279" y="2781"/>
                  </a:lnTo>
                </a:path>
              </a:pathLst>
            </a:custGeom>
            <a:ln w="55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6" name="object 1206"/>
            <p:cNvSpPr/>
            <p:nvPr/>
          </p:nvSpPr>
          <p:spPr>
            <a:xfrm>
              <a:off x="3482018" y="6614849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11125" y="0"/>
                  </a:moveTo>
                  <a:lnTo>
                    <a:pt x="0" y="5130"/>
                  </a:lnTo>
                  <a:lnTo>
                    <a:pt x="11125" y="5130"/>
                  </a:lnTo>
                  <a:lnTo>
                    <a:pt x="111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7" name="object 1207"/>
            <p:cNvSpPr/>
            <p:nvPr/>
          </p:nvSpPr>
          <p:spPr>
            <a:xfrm>
              <a:off x="3482018" y="6614849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0" y="5130"/>
                  </a:moveTo>
                  <a:lnTo>
                    <a:pt x="11125" y="5130"/>
                  </a:lnTo>
                  <a:lnTo>
                    <a:pt x="1112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8" name="object 1208"/>
            <p:cNvSpPr/>
            <p:nvPr/>
          </p:nvSpPr>
          <p:spPr>
            <a:xfrm>
              <a:off x="3499556" y="661484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7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9" name="object 1209"/>
            <p:cNvSpPr/>
            <p:nvPr/>
          </p:nvSpPr>
          <p:spPr>
            <a:xfrm>
              <a:off x="3499556" y="661484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89"/>
                  </a:moveTo>
                  <a:lnTo>
                    <a:pt x="2279" y="4489"/>
                  </a:lnTo>
                </a:path>
              </a:pathLst>
            </a:custGeom>
            <a:ln w="89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0" name="object 1210"/>
            <p:cNvSpPr/>
            <p:nvPr/>
          </p:nvSpPr>
          <p:spPr>
            <a:xfrm>
              <a:off x="3496119" y="6623837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8140" y="0"/>
                  </a:moveTo>
                  <a:lnTo>
                    <a:pt x="0" y="0"/>
                  </a:lnTo>
                  <a:lnTo>
                    <a:pt x="0" y="14122"/>
                  </a:lnTo>
                  <a:lnTo>
                    <a:pt x="8140" y="14122"/>
                  </a:lnTo>
                  <a:lnTo>
                    <a:pt x="8140" y="0"/>
                  </a:lnTo>
                  <a:close/>
                </a:path>
                <a:path w="24129" h="25400">
                  <a:moveTo>
                    <a:pt x="23812" y="25247"/>
                  </a:moveTo>
                  <a:lnTo>
                    <a:pt x="3429" y="17106"/>
                  </a:lnTo>
                  <a:lnTo>
                    <a:pt x="3429" y="25247"/>
                  </a:lnTo>
                  <a:lnTo>
                    <a:pt x="23812" y="252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1" name="object 1211"/>
            <p:cNvSpPr/>
            <p:nvPr/>
          </p:nvSpPr>
          <p:spPr>
            <a:xfrm>
              <a:off x="3499556" y="6640935"/>
              <a:ext cx="20955" cy="8255"/>
            </a:xfrm>
            <a:custGeom>
              <a:avLst/>
              <a:gdLst/>
              <a:ahLst/>
              <a:cxnLst/>
              <a:rect l="l" t="t" r="r" b="b"/>
              <a:pathLst>
                <a:path w="20954" h="8254">
                  <a:moveTo>
                    <a:pt x="0" y="0"/>
                  </a:moveTo>
                  <a:lnTo>
                    <a:pt x="0" y="8140"/>
                  </a:lnTo>
                  <a:lnTo>
                    <a:pt x="20383" y="814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2" name="object 1212"/>
            <p:cNvSpPr/>
            <p:nvPr/>
          </p:nvSpPr>
          <p:spPr>
            <a:xfrm>
              <a:off x="3505978" y="664008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9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3" name="object 1213"/>
            <p:cNvSpPr/>
            <p:nvPr/>
          </p:nvSpPr>
          <p:spPr>
            <a:xfrm>
              <a:off x="3505978" y="664008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95"/>
                  </a:moveTo>
                  <a:lnTo>
                    <a:pt x="2279" y="4495"/>
                  </a:lnTo>
                </a:path>
              </a:pathLst>
            </a:custGeom>
            <a:ln w="89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4" name="object 1214"/>
            <p:cNvSpPr/>
            <p:nvPr/>
          </p:nvSpPr>
          <p:spPr>
            <a:xfrm>
              <a:off x="3508538" y="6643081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0"/>
                  </a:moveTo>
                  <a:lnTo>
                    <a:pt x="0" y="0"/>
                  </a:lnTo>
                  <a:lnTo>
                    <a:pt x="6426" y="5994"/>
                  </a:lnTo>
                  <a:lnTo>
                    <a:pt x="64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5" name="object 1215"/>
            <p:cNvSpPr/>
            <p:nvPr/>
          </p:nvSpPr>
          <p:spPr>
            <a:xfrm>
              <a:off x="3508538" y="6643081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5994"/>
                  </a:moveTo>
                  <a:lnTo>
                    <a:pt x="6426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6" name="object 1216"/>
            <p:cNvSpPr/>
            <p:nvPr/>
          </p:nvSpPr>
          <p:spPr>
            <a:xfrm>
              <a:off x="3508959" y="6614858"/>
              <a:ext cx="11430" cy="15240"/>
            </a:xfrm>
            <a:custGeom>
              <a:avLst/>
              <a:gdLst/>
              <a:ahLst/>
              <a:cxnLst/>
              <a:rect l="l" t="t" r="r" b="b"/>
              <a:pathLst>
                <a:path w="11429" h="15240">
                  <a:moveTo>
                    <a:pt x="4279" y="10680"/>
                  </a:moveTo>
                  <a:lnTo>
                    <a:pt x="0" y="10680"/>
                  </a:lnTo>
                  <a:lnTo>
                    <a:pt x="0" y="14973"/>
                  </a:lnTo>
                  <a:lnTo>
                    <a:pt x="4279" y="14973"/>
                  </a:lnTo>
                  <a:lnTo>
                    <a:pt x="4279" y="10680"/>
                  </a:lnTo>
                  <a:close/>
                </a:path>
                <a:path w="11429" h="15240">
                  <a:moveTo>
                    <a:pt x="10985" y="6832"/>
                  </a:moveTo>
                  <a:lnTo>
                    <a:pt x="5575" y="0"/>
                  </a:lnTo>
                  <a:lnTo>
                    <a:pt x="5575" y="6832"/>
                  </a:lnTo>
                  <a:lnTo>
                    <a:pt x="10985" y="683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7" name="object 1217"/>
            <p:cNvSpPr/>
            <p:nvPr/>
          </p:nvSpPr>
          <p:spPr>
            <a:xfrm>
              <a:off x="3514538" y="6614849"/>
              <a:ext cx="5715" cy="6985"/>
            </a:xfrm>
            <a:custGeom>
              <a:avLst/>
              <a:gdLst/>
              <a:ahLst/>
              <a:cxnLst/>
              <a:rect l="l" t="t" r="r" b="b"/>
              <a:pathLst>
                <a:path w="5714" h="6984">
                  <a:moveTo>
                    <a:pt x="0" y="0"/>
                  </a:moveTo>
                  <a:lnTo>
                    <a:pt x="0" y="6832"/>
                  </a:lnTo>
                  <a:lnTo>
                    <a:pt x="5410" y="683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8" name="object 1218"/>
            <p:cNvSpPr/>
            <p:nvPr/>
          </p:nvSpPr>
          <p:spPr>
            <a:xfrm>
              <a:off x="3456339" y="663580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941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9" name="object 1219"/>
            <p:cNvSpPr/>
            <p:nvPr/>
          </p:nvSpPr>
          <p:spPr>
            <a:xfrm>
              <a:off x="3456339" y="663580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41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0" name="object 1220"/>
            <p:cNvSpPr/>
            <p:nvPr/>
          </p:nvSpPr>
          <p:spPr>
            <a:xfrm>
              <a:off x="3457623" y="6630673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812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1" name="object 1221"/>
            <p:cNvSpPr/>
            <p:nvPr/>
          </p:nvSpPr>
          <p:spPr>
            <a:xfrm>
              <a:off x="3457623" y="6630673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2" name="object 1222"/>
            <p:cNvSpPr/>
            <p:nvPr/>
          </p:nvSpPr>
          <p:spPr>
            <a:xfrm>
              <a:off x="3433229" y="6652120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99"/>
                  </a:lnTo>
                  <a:lnTo>
                    <a:pt x="14541" y="37299"/>
                  </a:lnTo>
                  <a:lnTo>
                    <a:pt x="86715" y="37299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3" name="object 1223"/>
            <p:cNvSpPr/>
            <p:nvPr/>
          </p:nvSpPr>
          <p:spPr>
            <a:xfrm>
              <a:off x="3447782" y="6662830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0"/>
                  </a:moveTo>
                  <a:lnTo>
                    <a:pt x="0" y="265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4" name="object 1224"/>
            <p:cNvSpPr/>
            <p:nvPr/>
          </p:nvSpPr>
          <p:spPr>
            <a:xfrm>
              <a:off x="3441363" y="6661547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15"/>
                  </a:lnTo>
                  <a:lnTo>
                    <a:pt x="6413" y="81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5" name="object 1225"/>
            <p:cNvSpPr/>
            <p:nvPr/>
          </p:nvSpPr>
          <p:spPr>
            <a:xfrm>
              <a:off x="3441363" y="6661547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15"/>
                  </a:lnTo>
                  <a:lnTo>
                    <a:pt x="6413" y="811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6" name="object 1226"/>
            <p:cNvSpPr/>
            <p:nvPr/>
          </p:nvSpPr>
          <p:spPr>
            <a:xfrm>
              <a:off x="3438803" y="66778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7" name="object 1227"/>
            <p:cNvSpPr/>
            <p:nvPr/>
          </p:nvSpPr>
          <p:spPr>
            <a:xfrm>
              <a:off x="3438803" y="66778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8" name="object 1228"/>
            <p:cNvSpPr/>
            <p:nvPr/>
          </p:nvSpPr>
          <p:spPr>
            <a:xfrm>
              <a:off x="3451632" y="665212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814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9" name="object 1229"/>
            <p:cNvSpPr/>
            <p:nvPr/>
          </p:nvSpPr>
          <p:spPr>
            <a:xfrm>
              <a:off x="3451632" y="665212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279" y="4070"/>
                  </a:moveTo>
                  <a:lnTo>
                    <a:pt x="2279" y="4070"/>
                  </a:lnTo>
                </a:path>
              </a:pathLst>
            </a:custGeom>
            <a:ln w="814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0" name="object 1230"/>
            <p:cNvSpPr/>
            <p:nvPr/>
          </p:nvSpPr>
          <p:spPr>
            <a:xfrm>
              <a:off x="3457195" y="6652124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49212" y="0"/>
                  </a:moveTo>
                  <a:lnTo>
                    <a:pt x="0" y="8991"/>
                  </a:lnTo>
                  <a:lnTo>
                    <a:pt x="49212" y="8991"/>
                  </a:lnTo>
                  <a:lnTo>
                    <a:pt x="492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1" name="object 1231"/>
            <p:cNvSpPr/>
            <p:nvPr/>
          </p:nvSpPr>
          <p:spPr>
            <a:xfrm>
              <a:off x="3457195" y="6652124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0" y="8991"/>
                  </a:moveTo>
                  <a:lnTo>
                    <a:pt x="49212" y="8991"/>
                  </a:lnTo>
                  <a:lnTo>
                    <a:pt x="4921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2" name="object 1232"/>
            <p:cNvSpPr/>
            <p:nvPr/>
          </p:nvSpPr>
          <p:spPr>
            <a:xfrm>
              <a:off x="3465752" y="6652124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3" name="object 1233"/>
            <p:cNvSpPr/>
            <p:nvPr/>
          </p:nvSpPr>
          <p:spPr>
            <a:xfrm>
              <a:off x="3465752" y="6652124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4" name="object 1234"/>
            <p:cNvSpPr/>
            <p:nvPr/>
          </p:nvSpPr>
          <p:spPr>
            <a:xfrm>
              <a:off x="3465752" y="6678222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20104" y="0"/>
                  </a:moveTo>
                  <a:lnTo>
                    <a:pt x="0" y="0"/>
                  </a:lnTo>
                  <a:lnTo>
                    <a:pt x="20104" y="7708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5" name="object 1235"/>
            <p:cNvSpPr/>
            <p:nvPr/>
          </p:nvSpPr>
          <p:spPr>
            <a:xfrm>
              <a:off x="3465752" y="6678222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0" y="0"/>
                  </a:moveTo>
                  <a:lnTo>
                    <a:pt x="20104" y="0"/>
                  </a:lnTo>
                  <a:lnTo>
                    <a:pt x="20104" y="770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6" name="object 1236"/>
            <p:cNvSpPr/>
            <p:nvPr/>
          </p:nvSpPr>
          <p:spPr>
            <a:xfrm>
              <a:off x="3476449" y="6678222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0" y="0"/>
                  </a:moveTo>
                  <a:lnTo>
                    <a:pt x="0" y="687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7" name="object 1237"/>
            <p:cNvSpPr/>
            <p:nvPr/>
          </p:nvSpPr>
          <p:spPr>
            <a:xfrm>
              <a:off x="3476449" y="6678222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-2279" y="3435"/>
                  </a:moveTo>
                  <a:lnTo>
                    <a:pt x="2279" y="3435"/>
                  </a:lnTo>
                </a:path>
              </a:pathLst>
            </a:custGeom>
            <a:ln w="68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8" name="object 1238"/>
            <p:cNvSpPr/>
            <p:nvPr/>
          </p:nvSpPr>
          <p:spPr>
            <a:xfrm>
              <a:off x="3476021" y="6655565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54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9" name="object 1239"/>
            <p:cNvSpPr/>
            <p:nvPr/>
          </p:nvSpPr>
          <p:spPr>
            <a:xfrm>
              <a:off x="3476021" y="6655565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774"/>
                  </a:moveTo>
                  <a:lnTo>
                    <a:pt x="2279" y="2774"/>
                  </a:lnTo>
                </a:path>
              </a:pathLst>
            </a:custGeom>
            <a:ln w="55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0" name="object 1240"/>
            <p:cNvSpPr/>
            <p:nvPr/>
          </p:nvSpPr>
          <p:spPr>
            <a:xfrm>
              <a:off x="3482018" y="6652124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11125" y="0"/>
                  </a:moveTo>
                  <a:lnTo>
                    <a:pt x="0" y="5130"/>
                  </a:lnTo>
                  <a:lnTo>
                    <a:pt x="11125" y="5130"/>
                  </a:lnTo>
                  <a:lnTo>
                    <a:pt x="111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1" name="object 1241"/>
            <p:cNvSpPr/>
            <p:nvPr/>
          </p:nvSpPr>
          <p:spPr>
            <a:xfrm>
              <a:off x="3482018" y="6652124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0" y="5130"/>
                  </a:moveTo>
                  <a:lnTo>
                    <a:pt x="11125" y="5130"/>
                  </a:lnTo>
                  <a:lnTo>
                    <a:pt x="1112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2" name="object 1242"/>
            <p:cNvSpPr/>
            <p:nvPr/>
          </p:nvSpPr>
          <p:spPr>
            <a:xfrm>
              <a:off x="3499556" y="665212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9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3" name="object 1243"/>
            <p:cNvSpPr/>
            <p:nvPr/>
          </p:nvSpPr>
          <p:spPr>
            <a:xfrm>
              <a:off x="3499556" y="665212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95"/>
                  </a:moveTo>
                  <a:lnTo>
                    <a:pt x="2279" y="4495"/>
                  </a:lnTo>
                </a:path>
              </a:pathLst>
            </a:custGeom>
            <a:ln w="89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4" name="object 1244"/>
            <p:cNvSpPr/>
            <p:nvPr/>
          </p:nvSpPr>
          <p:spPr>
            <a:xfrm>
              <a:off x="3496119" y="6661124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8140" y="0"/>
                  </a:moveTo>
                  <a:lnTo>
                    <a:pt x="0" y="0"/>
                  </a:lnTo>
                  <a:lnTo>
                    <a:pt x="0" y="14122"/>
                  </a:lnTo>
                  <a:lnTo>
                    <a:pt x="8140" y="14122"/>
                  </a:lnTo>
                  <a:lnTo>
                    <a:pt x="8140" y="0"/>
                  </a:lnTo>
                  <a:close/>
                </a:path>
                <a:path w="24129" h="25400">
                  <a:moveTo>
                    <a:pt x="23812" y="25234"/>
                  </a:moveTo>
                  <a:lnTo>
                    <a:pt x="3429" y="17106"/>
                  </a:lnTo>
                  <a:lnTo>
                    <a:pt x="3429" y="25234"/>
                  </a:lnTo>
                  <a:lnTo>
                    <a:pt x="23812" y="252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5" name="object 1245"/>
            <p:cNvSpPr/>
            <p:nvPr/>
          </p:nvSpPr>
          <p:spPr>
            <a:xfrm>
              <a:off x="3499556" y="6678222"/>
              <a:ext cx="20955" cy="8255"/>
            </a:xfrm>
            <a:custGeom>
              <a:avLst/>
              <a:gdLst/>
              <a:ahLst/>
              <a:cxnLst/>
              <a:rect l="l" t="t" r="r" b="b"/>
              <a:pathLst>
                <a:path w="20954" h="8254">
                  <a:moveTo>
                    <a:pt x="0" y="0"/>
                  </a:moveTo>
                  <a:lnTo>
                    <a:pt x="0" y="8128"/>
                  </a:lnTo>
                  <a:lnTo>
                    <a:pt x="20383" y="812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6" name="object 1246"/>
            <p:cNvSpPr/>
            <p:nvPr/>
          </p:nvSpPr>
          <p:spPr>
            <a:xfrm>
              <a:off x="3505978" y="667737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7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7" name="object 1247"/>
            <p:cNvSpPr/>
            <p:nvPr/>
          </p:nvSpPr>
          <p:spPr>
            <a:xfrm>
              <a:off x="3505978" y="667737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89"/>
                  </a:moveTo>
                  <a:lnTo>
                    <a:pt x="2279" y="4489"/>
                  </a:lnTo>
                </a:path>
              </a:pathLst>
            </a:custGeom>
            <a:ln w="89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8" name="object 1248"/>
            <p:cNvSpPr/>
            <p:nvPr/>
          </p:nvSpPr>
          <p:spPr>
            <a:xfrm>
              <a:off x="3508538" y="6680368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0"/>
                  </a:moveTo>
                  <a:lnTo>
                    <a:pt x="0" y="0"/>
                  </a:lnTo>
                  <a:lnTo>
                    <a:pt x="6426" y="5981"/>
                  </a:lnTo>
                  <a:lnTo>
                    <a:pt x="64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9" name="object 1249"/>
            <p:cNvSpPr/>
            <p:nvPr/>
          </p:nvSpPr>
          <p:spPr>
            <a:xfrm>
              <a:off x="3508538" y="6680368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5981"/>
                  </a:moveTo>
                  <a:lnTo>
                    <a:pt x="6426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0" name="object 1250"/>
            <p:cNvSpPr/>
            <p:nvPr/>
          </p:nvSpPr>
          <p:spPr>
            <a:xfrm>
              <a:off x="3508959" y="6652132"/>
              <a:ext cx="11430" cy="15240"/>
            </a:xfrm>
            <a:custGeom>
              <a:avLst/>
              <a:gdLst/>
              <a:ahLst/>
              <a:cxnLst/>
              <a:rect l="l" t="t" r="r" b="b"/>
              <a:pathLst>
                <a:path w="11429" h="15240">
                  <a:moveTo>
                    <a:pt x="4279" y="10706"/>
                  </a:moveTo>
                  <a:lnTo>
                    <a:pt x="0" y="10706"/>
                  </a:lnTo>
                  <a:lnTo>
                    <a:pt x="0" y="14973"/>
                  </a:lnTo>
                  <a:lnTo>
                    <a:pt x="4279" y="14973"/>
                  </a:lnTo>
                  <a:lnTo>
                    <a:pt x="4279" y="10706"/>
                  </a:lnTo>
                  <a:close/>
                </a:path>
                <a:path w="11429" h="15240">
                  <a:moveTo>
                    <a:pt x="10985" y="6845"/>
                  </a:moveTo>
                  <a:lnTo>
                    <a:pt x="5575" y="0"/>
                  </a:lnTo>
                  <a:lnTo>
                    <a:pt x="5575" y="6845"/>
                  </a:lnTo>
                  <a:lnTo>
                    <a:pt x="10985" y="684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1" name="object 1251"/>
            <p:cNvSpPr/>
            <p:nvPr/>
          </p:nvSpPr>
          <p:spPr>
            <a:xfrm>
              <a:off x="3514538" y="6652124"/>
              <a:ext cx="5715" cy="6985"/>
            </a:xfrm>
            <a:custGeom>
              <a:avLst/>
              <a:gdLst/>
              <a:ahLst/>
              <a:cxnLst/>
              <a:rect l="l" t="t" r="r" b="b"/>
              <a:pathLst>
                <a:path w="5714" h="6984">
                  <a:moveTo>
                    <a:pt x="0" y="0"/>
                  </a:moveTo>
                  <a:lnTo>
                    <a:pt x="0" y="6845"/>
                  </a:lnTo>
                  <a:lnTo>
                    <a:pt x="5410" y="684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2" name="object 1252"/>
            <p:cNvSpPr/>
            <p:nvPr/>
          </p:nvSpPr>
          <p:spPr>
            <a:xfrm>
              <a:off x="3456339" y="667310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941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3" name="object 1253"/>
            <p:cNvSpPr/>
            <p:nvPr/>
          </p:nvSpPr>
          <p:spPr>
            <a:xfrm>
              <a:off x="3456339" y="667310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41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4" name="object 1254"/>
            <p:cNvSpPr/>
            <p:nvPr/>
          </p:nvSpPr>
          <p:spPr>
            <a:xfrm>
              <a:off x="3457623" y="6667961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812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5" name="object 1255"/>
            <p:cNvSpPr/>
            <p:nvPr/>
          </p:nvSpPr>
          <p:spPr>
            <a:xfrm>
              <a:off x="3457623" y="6667961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6" name="object 1256"/>
            <p:cNvSpPr/>
            <p:nvPr/>
          </p:nvSpPr>
          <p:spPr>
            <a:xfrm>
              <a:off x="3433229" y="6689420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74"/>
                  </a:lnTo>
                  <a:lnTo>
                    <a:pt x="14541" y="37274"/>
                  </a:lnTo>
                  <a:lnTo>
                    <a:pt x="86715" y="37274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7" name="object 1257"/>
            <p:cNvSpPr/>
            <p:nvPr/>
          </p:nvSpPr>
          <p:spPr>
            <a:xfrm>
              <a:off x="3447782" y="6700117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0"/>
                  </a:moveTo>
                  <a:lnTo>
                    <a:pt x="0" y="265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8" name="object 1258"/>
            <p:cNvSpPr/>
            <p:nvPr/>
          </p:nvSpPr>
          <p:spPr>
            <a:xfrm>
              <a:off x="3441363" y="6698834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28"/>
                  </a:lnTo>
                  <a:lnTo>
                    <a:pt x="6413" y="8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9" name="object 1259"/>
            <p:cNvSpPr/>
            <p:nvPr/>
          </p:nvSpPr>
          <p:spPr>
            <a:xfrm>
              <a:off x="3441363" y="6698834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28"/>
                  </a:lnTo>
                  <a:lnTo>
                    <a:pt x="6413" y="812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0" name="object 1260"/>
            <p:cNvSpPr/>
            <p:nvPr/>
          </p:nvSpPr>
          <p:spPr>
            <a:xfrm>
              <a:off x="3438803" y="67150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1" name="object 1261"/>
            <p:cNvSpPr/>
            <p:nvPr/>
          </p:nvSpPr>
          <p:spPr>
            <a:xfrm>
              <a:off x="3438803" y="671509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2" name="object 1262"/>
            <p:cNvSpPr/>
            <p:nvPr/>
          </p:nvSpPr>
          <p:spPr>
            <a:xfrm>
              <a:off x="3451632" y="668942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812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3" name="object 1263"/>
            <p:cNvSpPr/>
            <p:nvPr/>
          </p:nvSpPr>
          <p:spPr>
            <a:xfrm>
              <a:off x="3451632" y="668942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279" y="4063"/>
                  </a:moveTo>
                  <a:lnTo>
                    <a:pt x="2279" y="4063"/>
                  </a:lnTo>
                </a:path>
              </a:pathLst>
            </a:custGeom>
            <a:ln w="812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4" name="object 1264"/>
            <p:cNvSpPr/>
            <p:nvPr/>
          </p:nvSpPr>
          <p:spPr>
            <a:xfrm>
              <a:off x="3457195" y="6689424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49212" y="0"/>
                  </a:moveTo>
                  <a:lnTo>
                    <a:pt x="0" y="8978"/>
                  </a:lnTo>
                  <a:lnTo>
                    <a:pt x="49212" y="8978"/>
                  </a:lnTo>
                  <a:lnTo>
                    <a:pt x="492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5" name="object 1265"/>
            <p:cNvSpPr/>
            <p:nvPr/>
          </p:nvSpPr>
          <p:spPr>
            <a:xfrm>
              <a:off x="3457195" y="6689424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0" y="8978"/>
                  </a:moveTo>
                  <a:lnTo>
                    <a:pt x="49212" y="8978"/>
                  </a:lnTo>
                  <a:lnTo>
                    <a:pt x="4921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6" name="object 1266"/>
            <p:cNvSpPr/>
            <p:nvPr/>
          </p:nvSpPr>
          <p:spPr>
            <a:xfrm>
              <a:off x="3465752" y="6689424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7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7" name="object 1267"/>
            <p:cNvSpPr/>
            <p:nvPr/>
          </p:nvSpPr>
          <p:spPr>
            <a:xfrm>
              <a:off x="3465752" y="6689424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7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8" name="object 1268"/>
            <p:cNvSpPr/>
            <p:nvPr/>
          </p:nvSpPr>
          <p:spPr>
            <a:xfrm>
              <a:off x="3465752" y="6715522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20104" y="0"/>
                  </a:moveTo>
                  <a:lnTo>
                    <a:pt x="0" y="0"/>
                  </a:lnTo>
                  <a:lnTo>
                    <a:pt x="20104" y="7696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9" name="object 1269"/>
            <p:cNvSpPr/>
            <p:nvPr/>
          </p:nvSpPr>
          <p:spPr>
            <a:xfrm>
              <a:off x="3465752" y="6715522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0" y="0"/>
                  </a:moveTo>
                  <a:lnTo>
                    <a:pt x="20104" y="0"/>
                  </a:lnTo>
                  <a:lnTo>
                    <a:pt x="20104" y="769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0" name="object 1270"/>
            <p:cNvSpPr/>
            <p:nvPr/>
          </p:nvSpPr>
          <p:spPr>
            <a:xfrm>
              <a:off x="3476449" y="6715522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0" y="0"/>
                  </a:moveTo>
                  <a:lnTo>
                    <a:pt x="0" y="683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1" name="object 1271"/>
            <p:cNvSpPr/>
            <p:nvPr/>
          </p:nvSpPr>
          <p:spPr>
            <a:xfrm>
              <a:off x="3476449" y="6715522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-2279" y="3416"/>
                  </a:moveTo>
                  <a:lnTo>
                    <a:pt x="2279" y="3416"/>
                  </a:lnTo>
                </a:path>
              </a:pathLst>
            </a:custGeom>
            <a:ln w="683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2" name="object 1272"/>
            <p:cNvSpPr/>
            <p:nvPr/>
          </p:nvSpPr>
          <p:spPr>
            <a:xfrm>
              <a:off x="3476021" y="6692853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54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3" name="object 1273"/>
            <p:cNvSpPr/>
            <p:nvPr/>
          </p:nvSpPr>
          <p:spPr>
            <a:xfrm>
              <a:off x="3476021" y="6692853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774"/>
                  </a:moveTo>
                  <a:lnTo>
                    <a:pt x="2279" y="2774"/>
                  </a:lnTo>
                </a:path>
              </a:pathLst>
            </a:custGeom>
            <a:ln w="55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4" name="object 1274"/>
            <p:cNvSpPr/>
            <p:nvPr/>
          </p:nvSpPr>
          <p:spPr>
            <a:xfrm>
              <a:off x="3482018" y="6689424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11125" y="0"/>
                  </a:moveTo>
                  <a:lnTo>
                    <a:pt x="0" y="5118"/>
                  </a:lnTo>
                  <a:lnTo>
                    <a:pt x="11125" y="5118"/>
                  </a:lnTo>
                  <a:lnTo>
                    <a:pt x="111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5" name="object 1275"/>
            <p:cNvSpPr/>
            <p:nvPr/>
          </p:nvSpPr>
          <p:spPr>
            <a:xfrm>
              <a:off x="3482018" y="6689424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0" y="5118"/>
                  </a:moveTo>
                  <a:lnTo>
                    <a:pt x="11125" y="5118"/>
                  </a:lnTo>
                  <a:lnTo>
                    <a:pt x="1112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6" name="object 1276"/>
            <p:cNvSpPr/>
            <p:nvPr/>
          </p:nvSpPr>
          <p:spPr>
            <a:xfrm>
              <a:off x="3499556" y="668942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7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7" name="object 1277"/>
            <p:cNvSpPr/>
            <p:nvPr/>
          </p:nvSpPr>
          <p:spPr>
            <a:xfrm>
              <a:off x="3499556" y="668942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89"/>
                  </a:moveTo>
                  <a:lnTo>
                    <a:pt x="2279" y="4489"/>
                  </a:lnTo>
                </a:path>
              </a:pathLst>
            </a:custGeom>
            <a:ln w="89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8" name="object 1278"/>
            <p:cNvSpPr/>
            <p:nvPr/>
          </p:nvSpPr>
          <p:spPr>
            <a:xfrm>
              <a:off x="3496119" y="6698411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8140" y="0"/>
                  </a:moveTo>
                  <a:lnTo>
                    <a:pt x="0" y="0"/>
                  </a:lnTo>
                  <a:lnTo>
                    <a:pt x="0" y="14109"/>
                  </a:lnTo>
                  <a:lnTo>
                    <a:pt x="8140" y="14109"/>
                  </a:lnTo>
                  <a:lnTo>
                    <a:pt x="8140" y="0"/>
                  </a:lnTo>
                  <a:close/>
                </a:path>
                <a:path w="24129" h="25400">
                  <a:moveTo>
                    <a:pt x="23812" y="25234"/>
                  </a:moveTo>
                  <a:lnTo>
                    <a:pt x="3429" y="17119"/>
                  </a:lnTo>
                  <a:lnTo>
                    <a:pt x="3429" y="25234"/>
                  </a:lnTo>
                  <a:lnTo>
                    <a:pt x="23812" y="252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9" name="object 1279"/>
            <p:cNvSpPr/>
            <p:nvPr/>
          </p:nvSpPr>
          <p:spPr>
            <a:xfrm>
              <a:off x="3499556" y="6715522"/>
              <a:ext cx="20955" cy="8255"/>
            </a:xfrm>
            <a:custGeom>
              <a:avLst/>
              <a:gdLst/>
              <a:ahLst/>
              <a:cxnLst/>
              <a:rect l="l" t="t" r="r" b="b"/>
              <a:pathLst>
                <a:path w="20954" h="8254">
                  <a:moveTo>
                    <a:pt x="0" y="0"/>
                  </a:moveTo>
                  <a:lnTo>
                    <a:pt x="0" y="8115"/>
                  </a:lnTo>
                  <a:lnTo>
                    <a:pt x="20383" y="811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0" name="object 1280"/>
            <p:cNvSpPr/>
            <p:nvPr/>
          </p:nvSpPr>
          <p:spPr>
            <a:xfrm>
              <a:off x="3505978" y="671465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7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1" name="object 1281"/>
            <p:cNvSpPr/>
            <p:nvPr/>
          </p:nvSpPr>
          <p:spPr>
            <a:xfrm>
              <a:off x="3505978" y="671465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89"/>
                  </a:moveTo>
                  <a:lnTo>
                    <a:pt x="2279" y="4489"/>
                  </a:lnTo>
                </a:path>
              </a:pathLst>
            </a:custGeom>
            <a:ln w="89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2" name="object 1282"/>
            <p:cNvSpPr/>
            <p:nvPr/>
          </p:nvSpPr>
          <p:spPr>
            <a:xfrm>
              <a:off x="3508538" y="6717656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0"/>
                  </a:moveTo>
                  <a:lnTo>
                    <a:pt x="0" y="0"/>
                  </a:lnTo>
                  <a:lnTo>
                    <a:pt x="6426" y="5981"/>
                  </a:lnTo>
                  <a:lnTo>
                    <a:pt x="64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3" name="object 1283"/>
            <p:cNvSpPr/>
            <p:nvPr/>
          </p:nvSpPr>
          <p:spPr>
            <a:xfrm>
              <a:off x="3508538" y="6717656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5981"/>
                  </a:moveTo>
                  <a:lnTo>
                    <a:pt x="6426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4" name="object 1284"/>
            <p:cNvSpPr/>
            <p:nvPr/>
          </p:nvSpPr>
          <p:spPr>
            <a:xfrm>
              <a:off x="3508959" y="6689432"/>
              <a:ext cx="11430" cy="15240"/>
            </a:xfrm>
            <a:custGeom>
              <a:avLst/>
              <a:gdLst/>
              <a:ahLst/>
              <a:cxnLst/>
              <a:rect l="l" t="t" r="r" b="b"/>
              <a:pathLst>
                <a:path w="11429" h="15240">
                  <a:moveTo>
                    <a:pt x="4279" y="10693"/>
                  </a:moveTo>
                  <a:lnTo>
                    <a:pt x="0" y="10693"/>
                  </a:lnTo>
                  <a:lnTo>
                    <a:pt x="0" y="14960"/>
                  </a:lnTo>
                  <a:lnTo>
                    <a:pt x="4279" y="14960"/>
                  </a:lnTo>
                  <a:lnTo>
                    <a:pt x="4279" y="10693"/>
                  </a:lnTo>
                  <a:close/>
                </a:path>
                <a:path w="11429" h="15240">
                  <a:moveTo>
                    <a:pt x="10985" y="6832"/>
                  </a:moveTo>
                  <a:lnTo>
                    <a:pt x="5575" y="0"/>
                  </a:lnTo>
                  <a:lnTo>
                    <a:pt x="5575" y="6832"/>
                  </a:lnTo>
                  <a:lnTo>
                    <a:pt x="10985" y="683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5" name="object 1285"/>
            <p:cNvSpPr/>
            <p:nvPr/>
          </p:nvSpPr>
          <p:spPr>
            <a:xfrm>
              <a:off x="3514538" y="6689424"/>
              <a:ext cx="5715" cy="6985"/>
            </a:xfrm>
            <a:custGeom>
              <a:avLst/>
              <a:gdLst/>
              <a:ahLst/>
              <a:cxnLst/>
              <a:rect l="l" t="t" r="r" b="b"/>
              <a:pathLst>
                <a:path w="5714" h="6984">
                  <a:moveTo>
                    <a:pt x="0" y="0"/>
                  </a:moveTo>
                  <a:lnTo>
                    <a:pt x="0" y="6832"/>
                  </a:lnTo>
                  <a:lnTo>
                    <a:pt x="5410" y="683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6" name="object 1286"/>
            <p:cNvSpPr/>
            <p:nvPr/>
          </p:nvSpPr>
          <p:spPr>
            <a:xfrm>
              <a:off x="3456339" y="67103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941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7" name="object 1287"/>
            <p:cNvSpPr/>
            <p:nvPr/>
          </p:nvSpPr>
          <p:spPr>
            <a:xfrm>
              <a:off x="3456339" y="67103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41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8" name="object 1288"/>
            <p:cNvSpPr/>
            <p:nvPr/>
          </p:nvSpPr>
          <p:spPr>
            <a:xfrm>
              <a:off x="3457623" y="6705248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812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9" name="object 1289"/>
            <p:cNvSpPr/>
            <p:nvPr/>
          </p:nvSpPr>
          <p:spPr>
            <a:xfrm>
              <a:off x="3457623" y="6705248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0" name="object 1290"/>
            <p:cNvSpPr/>
            <p:nvPr/>
          </p:nvSpPr>
          <p:spPr>
            <a:xfrm>
              <a:off x="3433229" y="6726694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87"/>
                  </a:lnTo>
                  <a:lnTo>
                    <a:pt x="14541" y="37287"/>
                  </a:lnTo>
                  <a:lnTo>
                    <a:pt x="86715" y="37287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1" name="object 1291"/>
            <p:cNvSpPr/>
            <p:nvPr/>
          </p:nvSpPr>
          <p:spPr>
            <a:xfrm>
              <a:off x="3447782" y="6737391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0"/>
                  </a:moveTo>
                  <a:lnTo>
                    <a:pt x="0" y="265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2" name="object 1292"/>
            <p:cNvSpPr/>
            <p:nvPr/>
          </p:nvSpPr>
          <p:spPr>
            <a:xfrm>
              <a:off x="3441363" y="6736121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28"/>
                  </a:lnTo>
                  <a:lnTo>
                    <a:pt x="6413" y="8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3" name="object 1293"/>
            <p:cNvSpPr/>
            <p:nvPr/>
          </p:nvSpPr>
          <p:spPr>
            <a:xfrm>
              <a:off x="3441363" y="6736121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28"/>
                  </a:lnTo>
                  <a:lnTo>
                    <a:pt x="6413" y="812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4" name="object 1294"/>
            <p:cNvSpPr/>
            <p:nvPr/>
          </p:nvSpPr>
          <p:spPr>
            <a:xfrm>
              <a:off x="3438803" y="675237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5" name="object 1295"/>
            <p:cNvSpPr/>
            <p:nvPr/>
          </p:nvSpPr>
          <p:spPr>
            <a:xfrm>
              <a:off x="3438803" y="675237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6" name="object 1296"/>
            <p:cNvSpPr/>
            <p:nvPr/>
          </p:nvSpPr>
          <p:spPr>
            <a:xfrm>
              <a:off x="3451632" y="6726698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814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7" name="object 1297"/>
            <p:cNvSpPr/>
            <p:nvPr/>
          </p:nvSpPr>
          <p:spPr>
            <a:xfrm>
              <a:off x="3451632" y="6726698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279" y="4070"/>
                  </a:moveTo>
                  <a:lnTo>
                    <a:pt x="2279" y="4070"/>
                  </a:lnTo>
                </a:path>
              </a:pathLst>
            </a:custGeom>
            <a:ln w="814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8" name="object 1298"/>
            <p:cNvSpPr/>
            <p:nvPr/>
          </p:nvSpPr>
          <p:spPr>
            <a:xfrm>
              <a:off x="3457195" y="6726698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49212" y="0"/>
                  </a:moveTo>
                  <a:lnTo>
                    <a:pt x="0" y="8991"/>
                  </a:lnTo>
                  <a:lnTo>
                    <a:pt x="49212" y="8991"/>
                  </a:lnTo>
                  <a:lnTo>
                    <a:pt x="492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9" name="object 1299"/>
            <p:cNvSpPr/>
            <p:nvPr/>
          </p:nvSpPr>
          <p:spPr>
            <a:xfrm>
              <a:off x="3457195" y="6726698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0" y="8991"/>
                  </a:moveTo>
                  <a:lnTo>
                    <a:pt x="49212" y="8991"/>
                  </a:lnTo>
                  <a:lnTo>
                    <a:pt x="4921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0" name="object 1300"/>
            <p:cNvSpPr/>
            <p:nvPr/>
          </p:nvSpPr>
          <p:spPr>
            <a:xfrm>
              <a:off x="3465752" y="6726698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1" name="object 1301"/>
            <p:cNvSpPr/>
            <p:nvPr/>
          </p:nvSpPr>
          <p:spPr>
            <a:xfrm>
              <a:off x="3465752" y="6726698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2" name="object 1302"/>
            <p:cNvSpPr/>
            <p:nvPr/>
          </p:nvSpPr>
          <p:spPr>
            <a:xfrm>
              <a:off x="3465752" y="6752809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20104" y="0"/>
                  </a:moveTo>
                  <a:lnTo>
                    <a:pt x="0" y="0"/>
                  </a:lnTo>
                  <a:lnTo>
                    <a:pt x="20104" y="7696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3" name="object 1303"/>
            <p:cNvSpPr/>
            <p:nvPr/>
          </p:nvSpPr>
          <p:spPr>
            <a:xfrm>
              <a:off x="3465752" y="6752809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0" y="0"/>
                  </a:moveTo>
                  <a:lnTo>
                    <a:pt x="20104" y="0"/>
                  </a:lnTo>
                  <a:lnTo>
                    <a:pt x="20104" y="769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4" name="object 1304"/>
            <p:cNvSpPr/>
            <p:nvPr/>
          </p:nvSpPr>
          <p:spPr>
            <a:xfrm>
              <a:off x="3476449" y="6752809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0" y="0"/>
                  </a:moveTo>
                  <a:lnTo>
                    <a:pt x="0" y="684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5" name="object 1305"/>
            <p:cNvSpPr/>
            <p:nvPr/>
          </p:nvSpPr>
          <p:spPr>
            <a:xfrm>
              <a:off x="3476449" y="6752809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-2279" y="3422"/>
                  </a:moveTo>
                  <a:lnTo>
                    <a:pt x="2279" y="3422"/>
                  </a:lnTo>
                </a:path>
              </a:pathLst>
            </a:custGeom>
            <a:ln w="68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6" name="object 1306"/>
            <p:cNvSpPr/>
            <p:nvPr/>
          </p:nvSpPr>
          <p:spPr>
            <a:xfrm>
              <a:off x="3476021" y="6730127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56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7" name="object 1307"/>
            <p:cNvSpPr/>
            <p:nvPr/>
          </p:nvSpPr>
          <p:spPr>
            <a:xfrm>
              <a:off x="3476021" y="6730127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781"/>
                  </a:moveTo>
                  <a:lnTo>
                    <a:pt x="2279" y="2781"/>
                  </a:lnTo>
                </a:path>
              </a:pathLst>
            </a:custGeom>
            <a:ln w="55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8" name="object 1308"/>
            <p:cNvSpPr/>
            <p:nvPr/>
          </p:nvSpPr>
          <p:spPr>
            <a:xfrm>
              <a:off x="3482018" y="6726698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11125" y="0"/>
                  </a:moveTo>
                  <a:lnTo>
                    <a:pt x="0" y="5143"/>
                  </a:lnTo>
                  <a:lnTo>
                    <a:pt x="11125" y="5143"/>
                  </a:lnTo>
                  <a:lnTo>
                    <a:pt x="111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9" name="object 1309"/>
            <p:cNvSpPr/>
            <p:nvPr/>
          </p:nvSpPr>
          <p:spPr>
            <a:xfrm>
              <a:off x="3482018" y="6726698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0" y="5143"/>
                  </a:moveTo>
                  <a:lnTo>
                    <a:pt x="11125" y="5143"/>
                  </a:lnTo>
                  <a:lnTo>
                    <a:pt x="1112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0" name="object 1310"/>
            <p:cNvSpPr/>
            <p:nvPr/>
          </p:nvSpPr>
          <p:spPr>
            <a:xfrm>
              <a:off x="3499556" y="672669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9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1" name="object 1311"/>
            <p:cNvSpPr/>
            <p:nvPr/>
          </p:nvSpPr>
          <p:spPr>
            <a:xfrm>
              <a:off x="3499556" y="672669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95"/>
                  </a:moveTo>
                  <a:lnTo>
                    <a:pt x="2279" y="4495"/>
                  </a:lnTo>
                </a:path>
              </a:pathLst>
            </a:custGeom>
            <a:ln w="89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2" name="object 1312"/>
            <p:cNvSpPr/>
            <p:nvPr/>
          </p:nvSpPr>
          <p:spPr>
            <a:xfrm>
              <a:off x="3496119" y="6735698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8140" y="0"/>
                  </a:moveTo>
                  <a:lnTo>
                    <a:pt x="0" y="0"/>
                  </a:lnTo>
                  <a:lnTo>
                    <a:pt x="0" y="14122"/>
                  </a:lnTo>
                  <a:lnTo>
                    <a:pt x="8140" y="14122"/>
                  </a:lnTo>
                  <a:lnTo>
                    <a:pt x="8140" y="0"/>
                  </a:lnTo>
                  <a:close/>
                </a:path>
                <a:path w="24129" h="25400">
                  <a:moveTo>
                    <a:pt x="23812" y="25247"/>
                  </a:moveTo>
                  <a:lnTo>
                    <a:pt x="3429" y="17119"/>
                  </a:lnTo>
                  <a:lnTo>
                    <a:pt x="3429" y="25247"/>
                  </a:lnTo>
                  <a:lnTo>
                    <a:pt x="23812" y="252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3" name="object 1313"/>
            <p:cNvSpPr/>
            <p:nvPr/>
          </p:nvSpPr>
          <p:spPr>
            <a:xfrm>
              <a:off x="3499556" y="6752809"/>
              <a:ext cx="20955" cy="8255"/>
            </a:xfrm>
            <a:custGeom>
              <a:avLst/>
              <a:gdLst/>
              <a:ahLst/>
              <a:cxnLst/>
              <a:rect l="l" t="t" r="r" b="b"/>
              <a:pathLst>
                <a:path w="20954" h="8254">
                  <a:moveTo>
                    <a:pt x="0" y="0"/>
                  </a:moveTo>
                  <a:lnTo>
                    <a:pt x="0" y="8128"/>
                  </a:lnTo>
                  <a:lnTo>
                    <a:pt x="20383" y="812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4" name="object 1314"/>
            <p:cNvSpPr/>
            <p:nvPr/>
          </p:nvSpPr>
          <p:spPr>
            <a:xfrm>
              <a:off x="3505978" y="6751946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9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5" name="object 1315"/>
            <p:cNvSpPr/>
            <p:nvPr/>
          </p:nvSpPr>
          <p:spPr>
            <a:xfrm>
              <a:off x="3505978" y="6751946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95"/>
                  </a:moveTo>
                  <a:lnTo>
                    <a:pt x="2279" y="4495"/>
                  </a:lnTo>
                </a:path>
              </a:pathLst>
            </a:custGeom>
            <a:ln w="89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6" name="object 1316"/>
            <p:cNvSpPr/>
            <p:nvPr/>
          </p:nvSpPr>
          <p:spPr>
            <a:xfrm>
              <a:off x="3508538" y="6754943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0"/>
                  </a:moveTo>
                  <a:lnTo>
                    <a:pt x="0" y="0"/>
                  </a:lnTo>
                  <a:lnTo>
                    <a:pt x="6426" y="5994"/>
                  </a:lnTo>
                  <a:lnTo>
                    <a:pt x="64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7" name="object 1317"/>
            <p:cNvSpPr/>
            <p:nvPr/>
          </p:nvSpPr>
          <p:spPr>
            <a:xfrm>
              <a:off x="3508538" y="6754943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5994"/>
                  </a:moveTo>
                  <a:lnTo>
                    <a:pt x="6426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8" name="object 1318"/>
            <p:cNvSpPr/>
            <p:nvPr/>
          </p:nvSpPr>
          <p:spPr>
            <a:xfrm>
              <a:off x="3508959" y="6726707"/>
              <a:ext cx="11430" cy="15240"/>
            </a:xfrm>
            <a:custGeom>
              <a:avLst/>
              <a:gdLst/>
              <a:ahLst/>
              <a:cxnLst/>
              <a:rect l="l" t="t" r="r" b="b"/>
              <a:pathLst>
                <a:path w="11429" h="15240">
                  <a:moveTo>
                    <a:pt x="4279" y="10693"/>
                  </a:moveTo>
                  <a:lnTo>
                    <a:pt x="0" y="10693"/>
                  </a:lnTo>
                  <a:lnTo>
                    <a:pt x="0" y="14986"/>
                  </a:lnTo>
                  <a:lnTo>
                    <a:pt x="4279" y="14986"/>
                  </a:lnTo>
                  <a:lnTo>
                    <a:pt x="4279" y="10693"/>
                  </a:lnTo>
                  <a:close/>
                </a:path>
                <a:path w="11429" h="15240">
                  <a:moveTo>
                    <a:pt x="10985" y="6858"/>
                  </a:moveTo>
                  <a:lnTo>
                    <a:pt x="5575" y="0"/>
                  </a:lnTo>
                  <a:lnTo>
                    <a:pt x="5575" y="6858"/>
                  </a:lnTo>
                  <a:lnTo>
                    <a:pt x="10985" y="685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9" name="object 1319"/>
            <p:cNvSpPr/>
            <p:nvPr/>
          </p:nvSpPr>
          <p:spPr>
            <a:xfrm>
              <a:off x="3514538" y="6726698"/>
              <a:ext cx="5715" cy="6985"/>
            </a:xfrm>
            <a:custGeom>
              <a:avLst/>
              <a:gdLst/>
              <a:ahLst/>
              <a:cxnLst/>
              <a:rect l="l" t="t" r="r" b="b"/>
              <a:pathLst>
                <a:path w="5714" h="6984">
                  <a:moveTo>
                    <a:pt x="0" y="0"/>
                  </a:moveTo>
                  <a:lnTo>
                    <a:pt x="0" y="6858"/>
                  </a:lnTo>
                  <a:lnTo>
                    <a:pt x="5410" y="685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0" name="object 1320"/>
            <p:cNvSpPr/>
            <p:nvPr/>
          </p:nvSpPr>
          <p:spPr>
            <a:xfrm>
              <a:off x="3456339" y="674766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941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1" name="object 1321"/>
            <p:cNvSpPr/>
            <p:nvPr/>
          </p:nvSpPr>
          <p:spPr>
            <a:xfrm>
              <a:off x="3456339" y="674766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41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2" name="object 1322"/>
            <p:cNvSpPr/>
            <p:nvPr/>
          </p:nvSpPr>
          <p:spPr>
            <a:xfrm>
              <a:off x="3457623" y="6742535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812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3" name="object 1323"/>
            <p:cNvSpPr/>
            <p:nvPr/>
          </p:nvSpPr>
          <p:spPr>
            <a:xfrm>
              <a:off x="3457623" y="6742535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4" name="object 1324"/>
            <p:cNvSpPr/>
            <p:nvPr/>
          </p:nvSpPr>
          <p:spPr>
            <a:xfrm>
              <a:off x="3433229" y="6763994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87"/>
                  </a:lnTo>
                  <a:lnTo>
                    <a:pt x="14541" y="37287"/>
                  </a:lnTo>
                  <a:lnTo>
                    <a:pt x="86715" y="37287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5" name="object 1325"/>
            <p:cNvSpPr/>
            <p:nvPr/>
          </p:nvSpPr>
          <p:spPr>
            <a:xfrm>
              <a:off x="3447782" y="6774691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0"/>
                  </a:moveTo>
                  <a:lnTo>
                    <a:pt x="0" y="265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6" name="object 1326"/>
            <p:cNvSpPr/>
            <p:nvPr/>
          </p:nvSpPr>
          <p:spPr>
            <a:xfrm>
              <a:off x="3441363" y="6773396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53"/>
                  </a:lnTo>
                  <a:lnTo>
                    <a:pt x="6413" y="81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7" name="object 1327"/>
            <p:cNvSpPr/>
            <p:nvPr/>
          </p:nvSpPr>
          <p:spPr>
            <a:xfrm>
              <a:off x="3441363" y="6773396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53"/>
                  </a:lnTo>
                  <a:lnTo>
                    <a:pt x="6413" y="815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8" name="object 1328"/>
            <p:cNvSpPr/>
            <p:nvPr/>
          </p:nvSpPr>
          <p:spPr>
            <a:xfrm>
              <a:off x="3438803" y="678966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9" name="object 1329"/>
            <p:cNvSpPr/>
            <p:nvPr/>
          </p:nvSpPr>
          <p:spPr>
            <a:xfrm>
              <a:off x="3438803" y="678966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0" name="object 1330"/>
            <p:cNvSpPr/>
            <p:nvPr/>
          </p:nvSpPr>
          <p:spPr>
            <a:xfrm>
              <a:off x="3451632" y="676398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812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1" name="object 1331"/>
            <p:cNvSpPr/>
            <p:nvPr/>
          </p:nvSpPr>
          <p:spPr>
            <a:xfrm>
              <a:off x="3451632" y="676398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279" y="4063"/>
                  </a:moveTo>
                  <a:lnTo>
                    <a:pt x="2279" y="4063"/>
                  </a:lnTo>
                </a:path>
              </a:pathLst>
            </a:custGeom>
            <a:ln w="812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2" name="object 1332"/>
            <p:cNvSpPr/>
            <p:nvPr/>
          </p:nvSpPr>
          <p:spPr>
            <a:xfrm>
              <a:off x="3457195" y="6763985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49212" y="0"/>
                  </a:moveTo>
                  <a:lnTo>
                    <a:pt x="0" y="9004"/>
                  </a:lnTo>
                  <a:lnTo>
                    <a:pt x="49212" y="9004"/>
                  </a:lnTo>
                  <a:lnTo>
                    <a:pt x="492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3" name="object 1333"/>
            <p:cNvSpPr/>
            <p:nvPr/>
          </p:nvSpPr>
          <p:spPr>
            <a:xfrm>
              <a:off x="3457195" y="6763985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0" y="9004"/>
                  </a:moveTo>
                  <a:lnTo>
                    <a:pt x="49212" y="9004"/>
                  </a:lnTo>
                  <a:lnTo>
                    <a:pt x="4921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4" name="object 1334"/>
            <p:cNvSpPr/>
            <p:nvPr/>
          </p:nvSpPr>
          <p:spPr>
            <a:xfrm>
              <a:off x="3465752" y="6763985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5" name="object 1335"/>
            <p:cNvSpPr/>
            <p:nvPr/>
          </p:nvSpPr>
          <p:spPr>
            <a:xfrm>
              <a:off x="3465752" y="6763985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6" name="object 1336"/>
            <p:cNvSpPr/>
            <p:nvPr/>
          </p:nvSpPr>
          <p:spPr>
            <a:xfrm>
              <a:off x="3465752" y="6790096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20104" y="0"/>
                  </a:moveTo>
                  <a:lnTo>
                    <a:pt x="0" y="0"/>
                  </a:lnTo>
                  <a:lnTo>
                    <a:pt x="20104" y="7708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7" name="object 1337"/>
            <p:cNvSpPr/>
            <p:nvPr/>
          </p:nvSpPr>
          <p:spPr>
            <a:xfrm>
              <a:off x="3465752" y="6790096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0" y="0"/>
                  </a:moveTo>
                  <a:lnTo>
                    <a:pt x="20104" y="0"/>
                  </a:lnTo>
                  <a:lnTo>
                    <a:pt x="20104" y="770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8" name="object 1338"/>
            <p:cNvSpPr/>
            <p:nvPr/>
          </p:nvSpPr>
          <p:spPr>
            <a:xfrm>
              <a:off x="3476449" y="6790096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0" y="0"/>
                  </a:moveTo>
                  <a:lnTo>
                    <a:pt x="0" y="684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9" name="object 1339"/>
            <p:cNvSpPr/>
            <p:nvPr/>
          </p:nvSpPr>
          <p:spPr>
            <a:xfrm>
              <a:off x="3476449" y="6790096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-2279" y="3422"/>
                  </a:moveTo>
                  <a:lnTo>
                    <a:pt x="2279" y="3422"/>
                  </a:lnTo>
                </a:path>
              </a:pathLst>
            </a:custGeom>
            <a:ln w="68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0" name="object 1340"/>
            <p:cNvSpPr/>
            <p:nvPr/>
          </p:nvSpPr>
          <p:spPr>
            <a:xfrm>
              <a:off x="3476021" y="676741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57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1" name="object 1341"/>
            <p:cNvSpPr/>
            <p:nvPr/>
          </p:nvSpPr>
          <p:spPr>
            <a:xfrm>
              <a:off x="3476021" y="676741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787"/>
                  </a:moveTo>
                  <a:lnTo>
                    <a:pt x="2279" y="2787"/>
                  </a:lnTo>
                </a:path>
              </a:pathLst>
            </a:custGeom>
            <a:ln w="55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2" name="object 1342"/>
            <p:cNvSpPr/>
            <p:nvPr/>
          </p:nvSpPr>
          <p:spPr>
            <a:xfrm>
              <a:off x="3482018" y="6763985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11125" y="0"/>
                  </a:moveTo>
                  <a:lnTo>
                    <a:pt x="0" y="5143"/>
                  </a:lnTo>
                  <a:lnTo>
                    <a:pt x="11125" y="5143"/>
                  </a:lnTo>
                  <a:lnTo>
                    <a:pt x="111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3" name="object 1343"/>
            <p:cNvSpPr/>
            <p:nvPr/>
          </p:nvSpPr>
          <p:spPr>
            <a:xfrm>
              <a:off x="3482018" y="6763985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0" y="5143"/>
                  </a:moveTo>
                  <a:lnTo>
                    <a:pt x="11125" y="5143"/>
                  </a:lnTo>
                  <a:lnTo>
                    <a:pt x="1112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4" name="object 1344"/>
            <p:cNvSpPr/>
            <p:nvPr/>
          </p:nvSpPr>
          <p:spPr>
            <a:xfrm>
              <a:off x="3499556" y="676398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900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5" name="object 1345"/>
            <p:cNvSpPr/>
            <p:nvPr/>
          </p:nvSpPr>
          <p:spPr>
            <a:xfrm>
              <a:off x="3499556" y="676398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502"/>
                  </a:moveTo>
                  <a:lnTo>
                    <a:pt x="2279" y="4502"/>
                  </a:lnTo>
                </a:path>
              </a:pathLst>
            </a:custGeom>
            <a:ln w="900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6" name="object 1346"/>
            <p:cNvSpPr/>
            <p:nvPr/>
          </p:nvSpPr>
          <p:spPr>
            <a:xfrm>
              <a:off x="3496119" y="6772998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8140" y="0"/>
                  </a:moveTo>
                  <a:lnTo>
                    <a:pt x="0" y="0"/>
                  </a:lnTo>
                  <a:lnTo>
                    <a:pt x="0" y="14109"/>
                  </a:lnTo>
                  <a:lnTo>
                    <a:pt x="8140" y="14109"/>
                  </a:lnTo>
                  <a:lnTo>
                    <a:pt x="8140" y="0"/>
                  </a:lnTo>
                  <a:close/>
                </a:path>
                <a:path w="24129" h="25400">
                  <a:moveTo>
                    <a:pt x="23812" y="25234"/>
                  </a:moveTo>
                  <a:lnTo>
                    <a:pt x="3429" y="17106"/>
                  </a:lnTo>
                  <a:lnTo>
                    <a:pt x="3429" y="25234"/>
                  </a:lnTo>
                  <a:lnTo>
                    <a:pt x="23812" y="252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7" name="object 1347"/>
            <p:cNvSpPr/>
            <p:nvPr/>
          </p:nvSpPr>
          <p:spPr>
            <a:xfrm>
              <a:off x="3499556" y="6790096"/>
              <a:ext cx="20955" cy="8255"/>
            </a:xfrm>
            <a:custGeom>
              <a:avLst/>
              <a:gdLst/>
              <a:ahLst/>
              <a:cxnLst/>
              <a:rect l="l" t="t" r="r" b="b"/>
              <a:pathLst>
                <a:path w="20954" h="8254">
                  <a:moveTo>
                    <a:pt x="0" y="0"/>
                  </a:moveTo>
                  <a:lnTo>
                    <a:pt x="0" y="8128"/>
                  </a:lnTo>
                  <a:lnTo>
                    <a:pt x="20383" y="812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8" name="object 1348"/>
            <p:cNvSpPr/>
            <p:nvPr/>
          </p:nvSpPr>
          <p:spPr>
            <a:xfrm>
              <a:off x="3505978" y="6789246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7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9" name="object 1349"/>
            <p:cNvSpPr/>
            <p:nvPr/>
          </p:nvSpPr>
          <p:spPr>
            <a:xfrm>
              <a:off x="3505978" y="6789246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89"/>
                  </a:moveTo>
                  <a:lnTo>
                    <a:pt x="2279" y="4489"/>
                  </a:lnTo>
                </a:path>
              </a:pathLst>
            </a:custGeom>
            <a:ln w="89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0" name="object 1350"/>
            <p:cNvSpPr/>
            <p:nvPr/>
          </p:nvSpPr>
          <p:spPr>
            <a:xfrm>
              <a:off x="3508538" y="6792217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0"/>
                  </a:moveTo>
                  <a:lnTo>
                    <a:pt x="0" y="0"/>
                  </a:lnTo>
                  <a:lnTo>
                    <a:pt x="6426" y="6007"/>
                  </a:lnTo>
                  <a:lnTo>
                    <a:pt x="64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1" name="object 1351"/>
            <p:cNvSpPr/>
            <p:nvPr/>
          </p:nvSpPr>
          <p:spPr>
            <a:xfrm>
              <a:off x="3508538" y="6792217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6007"/>
                  </a:moveTo>
                  <a:lnTo>
                    <a:pt x="6426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2" name="object 1352"/>
            <p:cNvSpPr/>
            <p:nvPr/>
          </p:nvSpPr>
          <p:spPr>
            <a:xfrm>
              <a:off x="3508959" y="6763994"/>
              <a:ext cx="11430" cy="15240"/>
            </a:xfrm>
            <a:custGeom>
              <a:avLst/>
              <a:gdLst/>
              <a:ahLst/>
              <a:cxnLst/>
              <a:rect l="l" t="t" r="r" b="b"/>
              <a:pathLst>
                <a:path w="11429" h="15240">
                  <a:moveTo>
                    <a:pt x="4279" y="10706"/>
                  </a:moveTo>
                  <a:lnTo>
                    <a:pt x="0" y="10706"/>
                  </a:lnTo>
                  <a:lnTo>
                    <a:pt x="0" y="14986"/>
                  </a:lnTo>
                  <a:lnTo>
                    <a:pt x="4279" y="14986"/>
                  </a:lnTo>
                  <a:lnTo>
                    <a:pt x="4279" y="10706"/>
                  </a:lnTo>
                  <a:close/>
                </a:path>
                <a:path w="11429" h="15240">
                  <a:moveTo>
                    <a:pt x="10985" y="6858"/>
                  </a:moveTo>
                  <a:lnTo>
                    <a:pt x="5575" y="0"/>
                  </a:lnTo>
                  <a:lnTo>
                    <a:pt x="5575" y="6858"/>
                  </a:lnTo>
                  <a:lnTo>
                    <a:pt x="10985" y="685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3" name="object 1353"/>
            <p:cNvSpPr/>
            <p:nvPr/>
          </p:nvSpPr>
          <p:spPr>
            <a:xfrm>
              <a:off x="3514538" y="6763985"/>
              <a:ext cx="5715" cy="6985"/>
            </a:xfrm>
            <a:custGeom>
              <a:avLst/>
              <a:gdLst/>
              <a:ahLst/>
              <a:cxnLst/>
              <a:rect l="l" t="t" r="r" b="b"/>
              <a:pathLst>
                <a:path w="5714" h="6984">
                  <a:moveTo>
                    <a:pt x="0" y="0"/>
                  </a:moveTo>
                  <a:lnTo>
                    <a:pt x="0" y="6858"/>
                  </a:lnTo>
                  <a:lnTo>
                    <a:pt x="5410" y="685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4" name="object 1354"/>
            <p:cNvSpPr/>
            <p:nvPr/>
          </p:nvSpPr>
          <p:spPr>
            <a:xfrm>
              <a:off x="3456339" y="67849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941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5" name="object 1355"/>
            <p:cNvSpPr/>
            <p:nvPr/>
          </p:nvSpPr>
          <p:spPr>
            <a:xfrm>
              <a:off x="3456339" y="67849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41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6" name="object 1356"/>
            <p:cNvSpPr/>
            <p:nvPr/>
          </p:nvSpPr>
          <p:spPr>
            <a:xfrm>
              <a:off x="3457623" y="6779822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812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7" name="object 1357"/>
            <p:cNvSpPr/>
            <p:nvPr/>
          </p:nvSpPr>
          <p:spPr>
            <a:xfrm>
              <a:off x="3457623" y="6779822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8" name="object 1358"/>
            <p:cNvSpPr/>
            <p:nvPr/>
          </p:nvSpPr>
          <p:spPr>
            <a:xfrm>
              <a:off x="3433229" y="6801281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74"/>
                  </a:lnTo>
                  <a:lnTo>
                    <a:pt x="14541" y="37274"/>
                  </a:lnTo>
                  <a:lnTo>
                    <a:pt x="86715" y="37274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9" name="object 1359"/>
            <p:cNvSpPr/>
            <p:nvPr/>
          </p:nvSpPr>
          <p:spPr>
            <a:xfrm>
              <a:off x="3447782" y="6811979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0"/>
                  </a:moveTo>
                  <a:lnTo>
                    <a:pt x="0" y="265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0" name="object 1360"/>
            <p:cNvSpPr/>
            <p:nvPr/>
          </p:nvSpPr>
          <p:spPr>
            <a:xfrm>
              <a:off x="3441363" y="6810683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27"/>
                  </a:lnTo>
                  <a:lnTo>
                    <a:pt x="6413" y="81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1" name="object 1361"/>
            <p:cNvSpPr/>
            <p:nvPr/>
          </p:nvSpPr>
          <p:spPr>
            <a:xfrm>
              <a:off x="3441363" y="6810683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27"/>
                  </a:lnTo>
                  <a:lnTo>
                    <a:pt x="6413" y="812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2" name="object 1362"/>
            <p:cNvSpPr/>
            <p:nvPr/>
          </p:nvSpPr>
          <p:spPr>
            <a:xfrm>
              <a:off x="3438803" y="682696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3" name="object 1363"/>
            <p:cNvSpPr/>
            <p:nvPr/>
          </p:nvSpPr>
          <p:spPr>
            <a:xfrm>
              <a:off x="3438803" y="682696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4" name="object 1364"/>
            <p:cNvSpPr/>
            <p:nvPr/>
          </p:nvSpPr>
          <p:spPr>
            <a:xfrm>
              <a:off x="3451632" y="680127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812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5" name="object 1365"/>
            <p:cNvSpPr/>
            <p:nvPr/>
          </p:nvSpPr>
          <p:spPr>
            <a:xfrm>
              <a:off x="3451632" y="6801272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279" y="4063"/>
                  </a:moveTo>
                  <a:lnTo>
                    <a:pt x="2279" y="4063"/>
                  </a:lnTo>
                </a:path>
              </a:pathLst>
            </a:custGeom>
            <a:ln w="812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6" name="object 1366"/>
            <p:cNvSpPr/>
            <p:nvPr/>
          </p:nvSpPr>
          <p:spPr>
            <a:xfrm>
              <a:off x="3457195" y="6801272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49212" y="0"/>
                  </a:moveTo>
                  <a:lnTo>
                    <a:pt x="0" y="8991"/>
                  </a:lnTo>
                  <a:lnTo>
                    <a:pt x="49212" y="8991"/>
                  </a:lnTo>
                  <a:lnTo>
                    <a:pt x="492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7" name="object 1367"/>
            <p:cNvSpPr/>
            <p:nvPr/>
          </p:nvSpPr>
          <p:spPr>
            <a:xfrm>
              <a:off x="3457195" y="6801272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0" y="8991"/>
                  </a:moveTo>
                  <a:lnTo>
                    <a:pt x="49212" y="8991"/>
                  </a:lnTo>
                  <a:lnTo>
                    <a:pt x="4921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8" name="object 1368"/>
            <p:cNvSpPr/>
            <p:nvPr/>
          </p:nvSpPr>
          <p:spPr>
            <a:xfrm>
              <a:off x="3465752" y="6801272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9" name="object 1369"/>
            <p:cNvSpPr/>
            <p:nvPr/>
          </p:nvSpPr>
          <p:spPr>
            <a:xfrm>
              <a:off x="3465752" y="6801272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0" name="object 1370"/>
            <p:cNvSpPr/>
            <p:nvPr/>
          </p:nvSpPr>
          <p:spPr>
            <a:xfrm>
              <a:off x="3465752" y="6827371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20104" y="0"/>
                  </a:moveTo>
                  <a:lnTo>
                    <a:pt x="0" y="0"/>
                  </a:lnTo>
                  <a:lnTo>
                    <a:pt x="20104" y="7696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1" name="object 1371"/>
            <p:cNvSpPr/>
            <p:nvPr/>
          </p:nvSpPr>
          <p:spPr>
            <a:xfrm>
              <a:off x="3465752" y="6827371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0" y="0"/>
                  </a:moveTo>
                  <a:lnTo>
                    <a:pt x="20104" y="0"/>
                  </a:lnTo>
                  <a:lnTo>
                    <a:pt x="20104" y="769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2" name="object 1372"/>
            <p:cNvSpPr/>
            <p:nvPr/>
          </p:nvSpPr>
          <p:spPr>
            <a:xfrm>
              <a:off x="3476449" y="6827371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0" y="0"/>
                  </a:moveTo>
                  <a:lnTo>
                    <a:pt x="0" y="685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3" name="object 1373"/>
            <p:cNvSpPr/>
            <p:nvPr/>
          </p:nvSpPr>
          <p:spPr>
            <a:xfrm>
              <a:off x="3476449" y="6827371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-2279" y="3428"/>
                  </a:moveTo>
                  <a:lnTo>
                    <a:pt x="2279" y="3428"/>
                  </a:lnTo>
                </a:path>
              </a:pathLst>
            </a:custGeom>
            <a:ln w="68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4" name="object 1374"/>
            <p:cNvSpPr/>
            <p:nvPr/>
          </p:nvSpPr>
          <p:spPr>
            <a:xfrm>
              <a:off x="3476021" y="6804701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56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5" name="object 1375"/>
            <p:cNvSpPr/>
            <p:nvPr/>
          </p:nvSpPr>
          <p:spPr>
            <a:xfrm>
              <a:off x="3476021" y="6804701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781"/>
                  </a:moveTo>
                  <a:lnTo>
                    <a:pt x="2279" y="2781"/>
                  </a:lnTo>
                </a:path>
              </a:pathLst>
            </a:custGeom>
            <a:ln w="55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6" name="object 1376"/>
            <p:cNvSpPr/>
            <p:nvPr/>
          </p:nvSpPr>
          <p:spPr>
            <a:xfrm>
              <a:off x="3482018" y="6801272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11125" y="0"/>
                  </a:moveTo>
                  <a:lnTo>
                    <a:pt x="0" y="5143"/>
                  </a:lnTo>
                  <a:lnTo>
                    <a:pt x="11125" y="5143"/>
                  </a:lnTo>
                  <a:lnTo>
                    <a:pt x="111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7" name="object 1377"/>
            <p:cNvSpPr/>
            <p:nvPr/>
          </p:nvSpPr>
          <p:spPr>
            <a:xfrm>
              <a:off x="3482018" y="6801272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0" y="5143"/>
                  </a:moveTo>
                  <a:lnTo>
                    <a:pt x="11125" y="5143"/>
                  </a:lnTo>
                  <a:lnTo>
                    <a:pt x="1112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8" name="object 1378"/>
            <p:cNvSpPr/>
            <p:nvPr/>
          </p:nvSpPr>
          <p:spPr>
            <a:xfrm>
              <a:off x="3499556" y="6801272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9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9" name="object 1379"/>
            <p:cNvSpPr/>
            <p:nvPr/>
          </p:nvSpPr>
          <p:spPr>
            <a:xfrm>
              <a:off x="3499556" y="6801272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95"/>
                  </a:moveTo>
                  <a:lnTo>
                    <a:pt x="2279" y="4495"/>
                  </a:lnTo>
                </a:path>
              </a:pathLst>
            </a:custGeom>
            <a:ln w="89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0" name="object 1380"/>
            <p:cNvSpPr/>
            <p:nvPr/>
          </p:nvSpPr>
          <p:spPr>
            <a:xfrm>
              <a:off x="3496119" y="6810273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8140" y="0"/>
                  </a:moveTo>
                  <a:lnTo>
                    <a:pt x="0" y="0"/>
                  </a:lnTo>
                  <a:lnTo>
                    <a:pt x="0" y="14135"/>
                  </a:lnTo>
                  <a:lnTo>
                    <a:pt x="8140" y="14135"/>
                  </a:lnTo>
                  <a:lnTo>
                    <a:pt x="8140" y="0"/>
                  </a:lnTo>
                  <a:close/>
                </a:path>
                <a:path w="24129" h="25400">
                  <a:moveTo>
                    <a:pt x="23812" y="25260"/>
                  </a:moveTo>
                  <a:lnTo>
                    <a:pt x="3429" y="17106"/>
                  </a:lnTo>
                  <a:lnTo>
                    <a:pt x="3429" y="25260"/>
                  </a:lnTo>
                  <a:lnTo>
                    <a:pt x="23812" y="252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1" name="object 1381"/>
            <p:cNvSpPr/>
            <p:nvPr/>
          </p:nvSpPr>
          <p:spPr>
            <a:xfrm>
              <a:off x="3499556" y="6827371"/>
              <a:ext cx="20955" cy="8255"/>
            </a:xfrm>
            <a:custGeom>
              <a:avLst/>
              <a:gdLst/>
              <a:ahLst/>
              <a:cxnLst/>
              <a:rect l="l" t="t" r="r" b="b"/>
              <a:pathLst>
                <a:path w="20954" h="8254">
                  <a:moveTo>
                    <a:pt x="0" y="0"/>
                  </a:moveTo>
                  <a:lnTo>
                    <a:pt x="0" y="8153"/>
                  </a:lnTo>
                  <a:lnTo>
                    <a:pt x="20383" y="815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2" name="object 1382"/>
            <p:cNvSpPr/>
            <p:nvPr/>
          </p:nvSpPr>
          <p:spPr>
            <a:xfrm>
              <a:off x="3505978" y="6826520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900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3" name="object 1383"/>
            <p:cNvSpPr/>
            <p:nvPr/>
          </p:nvSpPr>
          <p:spPr>
            <a:xfrm>
              <a:off x="3505978" y="6826520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502"/>
                  </a:moveTo>
                  <a:lnTo>
                    <a:pt x="2279" y="4502"/>
                  </a:lnTo>
                </a:path>
              </a:pathLst>
            </a:custGeom>
            <a:ln w="900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4" name="object 1384"/>
            <p:cNvSpPr/>
            <p:nvPr/>
          </p:nvSpPr>
          <p:spPr>
            <a:xfrm>
              <a:off x="3508538" y="6829517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0"/>
                  </a:moveTo>
                  <a:lnTo>
                    <a:pt x="0" y="0"/>
                  </a:lnTo>
                  <a:lnTo>
                    <a:pt x="6426" y="6007"/>
                  </a:lnTo>
                  <a:lnTo>
                    <a:pt x="64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5" name="object 1385"/>
            <p:cNvSpPr/>
            <p:nvPr/>
          </p:nvSpPr>
          <p:spPr>
            <a:xfrm>
              <a:off x="3508538" y="6829517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6007"/>
                  </a:moveTo>
                  <a:lnTo>
                    <a:pt x="6426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6" name="object 1386"/>
            <p:cNvSpPr/>
            <p:nvPr/>
          </p:nvSpPr>
          <p:spPr>
            <a:xfrm>
              <a:off x="3508959" y="6801281"/>
              <a:ext cx="11430" cy="15240"/>
            </a:xfrm>
            <a:custGeom>
              <a:avLst/>
              <a:gdLst/>
              <a:ahLst/>
              <a:cxnLst/>
              <a:rect l="l" t="t" r="r" b="b"/>
              <a:pathLst>
                <a:path w="11429" h="15240">
                  <a:moveTo>
                    <a:pt x="4279" y="10706"/>
                  </a:moveTo>
                  <a:lnTo>
                    <a:pt x="0" y="10706"/>
                  </a:lnTo>
                  <a:lnTo>
                    <a:pt x="0" y="14986"/>
                  </a:lnTo>
                  <a:lnTo>
                    <a:pt x="4279" y="14986"/>
                  </a:lnTo>
                  <a:lnTo>
                    <a:pt x="4279" y="10706"/>
                  </a:lnTo>
                  <a:close/>
                </a:path>
                <a:path w="11429" h="15240">
                  <a:moveTo>
                    <a:pt x="10985" y="6845"/>
                  </a:moveTo>
                  <a:lnTo>
                    <a:pt x="5575" y="0"/>
                  </a:lnTo>
                  <a:lnTo>
                    <a:pt x="5575" y="6845"/>
                  </a:lnTo>
                  <a:lnTo>
                    <a:pt x="10985" y="684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7" name="object 1387"/>
            <p:cNvSpPr/>
            <p:nvPr/>
          </p:nvSpPr>
          <p:spPr>
            <a:xfrm>
              <a:off x="3514538" y="6801272"/>
              <a:ext cx="5715" cy="6985"/>
            </a:xfrm>
            <a:custGeom>
              <a:avLst/>
              <a:gdLst/>
              <a:ahLst/>
              <a:cxnLst/>
              <a:rect l="l" t="t" r="r" b="b"/>
              <a:pathLst>
                <a:path w="5714" h="6984">
                  <a:moveTo>
                    <a:pt x="0" y="0"/>
                  </a:moveTo>
                  <a:lnTo>
                    <a:pt x="0" y="6845"/>
                  </a:lnTo>
                  <a:lnTo>
                    <a:pt x="5410" y="684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8" name="object 1388"/>
            <p:cNvSpPr/>
            <p:nvPr/>
          </p:nvSpPr>
          <p:spPr>
            <a:xfrm>
              <a:off x="3456339" y="68222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941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9" name="object 1389"/>
            <p:cNvSpPr/>
            <p:nvPr/>
          </p:nvSpPr>
          <p:spPr>
            <a:xfrm>
              <a:off x="3456339" y="682225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41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0" name="object 1390"/>
            <p:cNvSpPr/>
            <p:nvPr/>
          </p:nvSpPr>
          <p:spPr>
            <a:xfrm>
              <a:off x="3457623" y="6817122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812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1" name="object 1391"/>
            <p:cNvSpPr/>
            <p:nvPr/>
          </p:nvSpPr>
          <p:spPr>
            <a:xfrm>
              <a:off x="3457623" y="6817122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2" name="object 1392"/>
            <p:cNvSpPr/>
            <p:nvPr/>
          </p:nvSpPr>
          <p:spPr>
            <a:xfrm>
              <a:off x="3433229" y="6838556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99"/>
                  </a:lnTo>
                  <a:lnTo>
                    <a:pt x="14541" y="37299"/>
                  </a:lnTo>
                  <a:lnTo>
                    <a:pt x="86715" y="37299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3" name="object 1393"/>
            <p:cNvSpPr/>
            <p:nvPr/>
          </p:nvSpPr>
          <p:spPr>
            <a:xfrm>
              <a:off x="3447782" y="6849266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0"/>
                  </a:moveTo>
                  <a:lnTo>
                    <a:pt x="0" y="265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4" name="object 1394"/>
            <p:cNvSpPr/>
            <p:nvPr/>
          </p:nvSpPr>
          <p:spPr>
            <a:xfrm>
              <a:off x="3441363" y="6847983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28"/>
                  </a:lnTo>
                  <a:lnTo>
                    <a:pt x="6413" y="8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5" name="object 1395"/>
            <p:cNvSpPr/>
            <p:nvPr/>
          </p:nvSpPr>
          <p:spPr>
            <a:xfrm>
              <a:off x="3441363" y="6847983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28"/>
                  </a:lnTo>
                  <a:lnTo>
                    <a:pt x="6413" y="812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6" name="object 1396"/>
            <p:cNvSpPr/>
            <p:nvPr/>
          </p:nvSpPr>
          <p:spPr>
            <a:xfrm>
              <a:off x="3438803" y="68642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7" name="object 1397"/>
            <p:cNvSpPr/>
            <p:nvPr/>
          </p:nvSpPr>
          <p:spPr>
            <a:xfrm>
              <a:off x="3438803" y="68642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8" name="object 1398"/>
            <p:cNvSpPr/>
            <p:nvPr/>
          </p:nvSpPr>
          <p:spPr>
            <a:xfrm>
              <a:off x="3451632" y="683856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812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9" name="object 1399"/>
            <p:cNvSpPr/>
            <p:nvPr/>
          </p:nvSpPr>
          <p:spPr>
            <a:xfrm>
              <a:off x="3451632" y="683856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279" y="4064"/>
                  </a:moveTo>
                  <a:lnTo>
                    <a:pt x="2279" y="4064"/>
                  </a:lnTo>
                </a:path>
              </a:pathLst>
            </a:custGeom>
            <a:ln w="812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0" name="object 1400"/>
            <p:cNvSpPr/>
            <p:nvPr/>
          </p:nvSpPr>
          <p:spPr>
            <a:xfrm>
              <a:off x="3457195" y="6838560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49212" y="0"/>
                  </a:moveTo>
                  <a:lnTo>
                    <a:pt x="0" y="8991"/>
                  </a:lnTo>
                  <a:lnTo>
                    <a:pt x="49212" y="8991"/>
                  </a:lnTo>
                  <a:lnTo>
                    <a:pt x="492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1" name="object 1401"/>
            <p:cNvSpPr/>
            <p:nvPr/>
          </p:nvSpPr>
          <p:spPr>
            <a:xfrm>
              <a:off x="3457195" y="6838560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0" y="8991"/>
                  </a:moveTo>
                  <a:lnTo>
                    <a:pt x="49212" y="8991"/>
                  </a:lnTo>
                  <a:lnTo>
                    <a:pt x="4921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2" name="object 1402"/>
            <p:cNvSpPr/>
            <p:nvPr/>
          </p:nvSpPr>
          <p:spPr>
            <a:xfrm>
              <a:off x="3465752" y="6838560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3" name="object 1403"/>
            <p:cNvSpPr/>
            <p:nvPr/>
          </p:nvSpPr>
          <p:spPr>
            <a:xfrm>
              <a:off x="3465752" y="6838560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4" name="object 1404"/>
            <p:cNvSpPr/>
            <p:nvPr/>
          </p:nvSpPr>
          <p:spPr>
            <a:xfrm>
              <a:off x="3465752" y="6864658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20104" y="0"/>
                  </a:moveTo>
                  <a:lnTo>
                    <a:pt x="0" y="0"/>
                  </a:lnTo>
                  <a:lnTo>
                    <a:pt x="20104" y="7708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5" name="object 1405"/>
            <p:cNvSpPr/>
            <p:nvPr/>
          </p:nvSpPr>
          <p:spPr>
            <a:xfrm>
              <a:off x="3465752" y="6864658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0" y="0"/>
                  </a:moveTo>
                  <a:lnTo>
                    <a:pt x="20104" y="0"/>
                  </a:lnTo>
                  <a:lnTo>
                    <a:pt x="20104" y="770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6" name="object 1406"/>
            <p:cNvSpPr/>
            <p:nvPr/>
          </p:nvSpPr>
          <p:spPr>
            <a:xfrm>
              <a:off x="3476449" y="6864658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0" y="0"/>
                  </a:moveTo>
                  <a:lnTo>
                    <a:pt x="0" y="687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7" name="object 1407"/>
            <p:cNvSpPr/>
            <p:nvPr/>
          </p:nvSpPr>
          <p:spPr>
            <a:xfrm>
              <a:off x="3476449" y="6864658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-2279" y="3435"/>
                  </a:moveTo>
                  <a:lnTo>
                    <a:pt x="2279" y="3435"/>
                  </a:lnTo>
                </a:path>
              </a:pathLst>
            </a:custGeom>
            <a:ln w="68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8" name="object 1408"/>
            <p:cNvSpPr/>
            <p:nvPr/>
          </p:nvSpPr>
          <p:spPr>
            <a:xfrm>
              <a:off x="3476021" y="6841989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56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9" name="object 1409"/>
            <p:cNvSpPr/>
            <p:nvPr/>
          </p:nvSpPr>
          <p:spPr>
            <a:xfrm>
              <a:off x="3476021" y="6841989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781"/>
                  </a:moveTo>
                  <a:lnTo>
                    <a:pt x="2279" y="2781"/>
                  </a:lnTo>
                </a:path>
              </a:pathLst>
            </a:custGeom>
            <a:ln w="55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0" name="object 1410"/>
            <p:cNvSpPr/>
            <p:nvPr/>
          </p:nvSpPr>
          <p:spPr>
            <a:xfrm>
              <a:off x="3482018" y="6838560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11125" y="0"/>
                  </a:moveTo>
                  <a:lnTo>
                    <a:pt x="0" y="5130"/>
                  </a:lnTo>
                  <a:lnTo>
                    <a:pt x="11125" y="5130"/>
                  </a:lnTo>
                  <a:lnTo>
                    <a:pt x="111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1" name="object 1411"/>
            <p:cNvSpPr/>
            <p:nvPr/>
          </p:nvSpPr>
          <p:spPr>
            <a:xfrm>
              <a:off x="3482018" y="6838560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0" y="5130"/>
                  </a:moveTo>
                  <a:lnTo>
                    <a:pt x="11125" y="5130"/>
                  </a:lnTo>
                  <a:lnTo>
                    <a:pt x="1112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2" name="object 1412"/>
            <p:cNvSpPr/>
            <p:nvPr/>
          </p:nvSpPr>
          <p:spPr>
            <a:xfrm>
              <a:off x="3499556" y="6838560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9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3" name="object 1413"/>
            <p:cNvSpPr/>
            <p:nvPr/>
          </p:nvSpPr>
          <p:spPr>
            <a:xfrm>
              <a:off x="3499556" y="6838560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95"/>
                  </a:moveTo>
                  <a:lnTo>
                    <a:pt x="2279" y="4495"/>
                  </a:lnTo>
                </a:path>
              </a:pathLst>
            </a:custGeom>
            <a:ln w="89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4" name="object 1414"/>
            <p:cNvSpPr/>
            <p:nvPr/>
          </p:nvSpPr>
          <p:spPr>
            <a:xfrm>
              <a:off x="3496119" y="6847560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8140" y="0"/>
                  </a:moveTo>
                  <a:lnTo>
                    <a:pt x="0" y="0"/>
                  </a:lnTo>
                  <a:lnTo>
                    <a:pt x="0" y="14122"/>
                  </a:lnTo>
                  <a:lnTo>
                    <a:pt x="8140" y="14122"/>
                  </a:lnTo>
                  <a:lnTo>
                    <a:pt x="8140" y="0"/>
                  </a:lnTo>
                  <a:close/>
                </a:path>
                <a:path w="24129" h="25400">
                  <a:moveTo>
                    <a:pt x="23812" y="25234"/>
                  </a:moveTo>
                  <a:lnTo>
                    <a:pt x="3429" y="17106"/>
                  </a:lnTo>
                  <a:lnTo>
                    <a:pt x="3429" y="25234"/>
                  </a:lnTo>
                  <a:lnTo>
                    <a:pt x="23812" y="252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5" name="object 1415"/>
            <p:cNvSpPr/>
            <p:nvPr/>
          </p:nvSpPr>
          <p:spPr>
            <a:xfrm>
              <a:off x="3499556" y="6864658"/>
              <a:ext cx="20955" cy="8255"/>
            </a:xfrm>
            <a:custGeom>
              <a:avLst/>
              <a:gdLst/>
              <a:ahLst/>
              <a:cxnLst/>
              <a:rect l="l" t="t" r="r" b="b"/>
              <a:pathLst>
                <a:path w="20954" h="8254">
                  <a:moveTo>
                    <a:pt x="0" y="0"/>
                  </a:moveTo>
                  <a:lnTo>
                    <a:pt x="0" y="8127"/>
                  </a:lnTo>
                  <a:lnTo>
                    <a:pt x="20383" y="812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6" name="object 1416"/>
            <p:cNvSpPr/>
            <p:nvPr/>
          </p:nvSpPr>
          <p:spPr>
            <a:xfrm>
              <a:off x="3505978" y="686380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7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7" name="object 1417"/>
            <p:cNvSpPr/>
            <p:nvPr/>
          </p:nvSpPr>
          <p:spPr>
            <a:xfrm>
              <a:off x="3505978" y="6863807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89"/>
                  </a:moveTo>
                  <a:lnTo>
                    <a:pt x="2279" y="4489"/>
                  </a:lnTo>
                </a:path>
              </a:pathLst>
            </a:custGeom>
            <a:ln w="89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8" name="object 1418"/>
            <p:cNvSpPr/>
            <p:nvPr/>
          </p:nvSpPr>
          <p:spPr>
            <a:xfrm>
              <a:off x="3508538" y="6866804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0"/>
                  </a:moveTo>
                  <a:lnTo>
                    <a:pt x="0" y="0"/>
                  </a:lnTo>
                  <a:lnTo>
                    <a:pt x="6426" y="5981"/>
                  </a:lnTo>
                  <a:lnTo>
                    <a:pt x="64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9" name="object 1419"/>
            <p:cNvSpPr/>
            <p:nvPr/>
          </p:nvSpPr>
          <p:spPr>
            <a:xfrm>
              <a:off x="3508538" y="6866804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5981"/>
                  </a:moveTo>
                  <a:lnTo>
                    <a:pt x="6426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0" name="object 1420"/>
            <p:cNvSpPr/>
            <p:nvPr/>
          </p:nvSpPr>
          <p:spPr>
            <a:xfrm>
              <a:off x="3508959" y="6838568"/>
              <a:ext cx="11430" cy="15240"/>
            </a:xfrm>
            <a:custGeom>
              <a:avLst/>
              <a:gdLst/>
              <a:ahLst/>
              <a:cxnLst/>
              <a:rect l="l" t="t" r="r" b="b"/>
              <a:pathLst>
                <a:path w="11429" h="15240">
                  <a:moveTo>
                    <a:pt x="4279" y="10706"/>
                  </a:moveTo>
                  <a:lnTo>
                    <a:pt x="0" y="10706"/>
                  </a:lnTo>
                  <a:lnTo>
                    <a:pt x="0" y="14973"/>
                  </a:lnTo>
                  <a:lnTo>
                    <a:pt x="4279" y="14973"/>
                  </a:lnTo>
                  <a:lnTo>
                    <a:pt x="4279" y="10706"/>
                  </a:lnTo>
                  <a:close/>
                </a:path>
                <a:path w="11429" h="15240">
                  <a:moveTo>
                    <a:pt x="10985" y="6845"/>
                  </a:moveTo>
                  <a:lnTo>
                    <a:pt x="5575" y="0"/>
                  </a:lnTo>
                  <a:lnTo>
                    <a:pt x="5575" y="6845"/>
                  </a:lnTo>
                  <a:lnTo>
                    <a:pt x="10985" y="684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1" name="object 1421"/>
            <p:cNvSpPr/>
            <p:nvPr/>
          </p:nvSpPr>
          <p:spPr>
            <a:xfrm>
              <a:off x="3514538" y="6838560"/>
              <a:ext cx="5715" cy="6985"/>
            </a:xfrm>
            <a:custGeom>
              <a:avLst/>
              <a:gdLst/>
              <a:ahLst/>
              <a:cxnLst/>
              <a:rect l="l" t="t" r="r" b="b"/>
              <a:pathLst>
                <a:path w="5714" h="6984">
                  <a:moveTo>
                    <a:pt x="0" y="0"/>
                  </a:moveTo>
                  <a:lnTo>
                    <a:pt x="0" y="6845"/>
                  </a:lnTo>
                  <a:lnTo>
                    <a:pt x="5410" y="684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2" name="object 1422"/>
            <p:cNvSpPr/>
            <p:nvPr/>
          </p:nvSpPr>
          <p:spPr>
            <a:xfrm>
              <a:off x="3456339" y="685954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941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3" name="object 1423"/>
            <p:cNvSpPr/>
            <p:nvPr/>
          </p:nvSpPr>
          <p:spPr>
            <a:xfrm>
              <a:off x="3456339" y="685954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41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4" name="object 1424"/>
            <p:cNvSpPr/>
            <p:nvPr/>
          </p:nvSpPr>
          <p:spPr>
            <a:xfrm>
              <a:off x="3457623" y="6854409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812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5" name="object 1425"/>
            <p:cNvSpPr/>
            <p:nvPr/>
          </p:nvSpPr>
          <p:spPr>
            <a:xfrm>
              <a:off x="3457623" y="6854409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6" name="object 1426"/>
            <p:cNvSpPr/>
            <p:nvPr/>
          </p:nvSpPr>
          <p:spPr>
            <a:xfrm>
              <a:off x="3433229" y="6875856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74"/>
                  </a:lnTo>
                  <a:lnTo>
                    <a:pt x="14541" y="37274"/>
                  </a:lnTo>
                  <a:lnTo>
                    <a:pt x="86715" y="37274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7" name="object 1427"/>
            <p:cNvSpPr/>
            <p:nvPr/>
          </p:nvSpPr>
          <p:spPr>
            <a:xfrm>
              <a:off x="3447782" y="6886553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0"/>
                  </a:moveTo>
                  <a:lnTo>
                    <a:pt x="0" y="265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8" name="object 1428"/>
            <p:cNvSpPr/>
            <p:nvPr/>
          </p:nvSpPr>
          <p:spPr>
            <a:xfrm>
              <a:off x="3441363" y="6885270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28"/>
                  </a:lnTo>
                  <a:lnTo>
                    <a:pt x="6413" y="8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9" name="object 1429"/>
            <p:cNvSpPr/>
            <p:nvPr/>
          </p:nvSpPr>
          <p:spPr>
            <a:xfrm>
              <a:off x="3441363" y="6885270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28"/>
                  </a:lnTo>
                  <a:lnTo>
                    <a:pt x="6413" y="812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0" name="object 1430"/>
            <p:cNvSpPr/>
            <p:nvPr/>
          </p:nvSpPr>
          <p:spPr>
            <a:xfrm>
              <a:off x="3438803" y="690152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1" name="object 1431"/>
            <p:cNvSpPr/>
            <p:nvPr/>
          </p:nvSpPr>
          <p:spPr>
            <a:xfrm>
              <a:off x="3438803" y="690152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2" name="object 1432"/>
            <p:cNvSpPr/>
            <p:nvPr/>
          </p:nvSpPr>
          <p:spPr>
            <a:xfrm>
              <a:off x="3451632" y="687586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811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3" name="object 1433"/>
            <p:cNvSpPr/>
            <p:nvPr/>
          </p:nvSpPr>
          <p:spPr>
            <a:xfrm>
              <a:off x="3451632" y="687586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279" y="4057"/>
                  </a:moveTo>
                  <a:lnTo>
                    <a:pt x="2279" y="4057"/>
                  </a:lnTo>
                </a:path>
              </a:pathLst>
            </a:custGeom>
            <a:ln w="811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4" name="object 1434"/>
            <p:cNvSpPr/>
            <p:nvPr/>
          </p:nvSpPr>
          <p:spPr>
            <a:xfrm>
              <a:off x="3457195" y="6875860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49212" y="0"/>
                  </a:moveTo>
                  <a:lnTo>
                    <a:pt x="0" y="8978"/>
                  </a:lnTo>
                  <a:lnTo>
                    <a:pt x="49212" y="8978"/>
                  </a:lnTo>
                  <a:lnTo>
                    <a:pt x="492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5" name="object 1435"/>
            <p:cNvSpPr/>
            <p:nvPr/>
          </p:nvSpPr>
          <p:spPr>
            <a:xfrm>
              <a:off x="3457195" y="6875860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0" y="8978"/>
                  </a:moveTo>
                  <a:lnTo>
                    <a:pt x="49212" y="8978"/>
                  </a:lnTo>
                  <a:lnTo>
                    <a:pt x="4921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6" name="object 1436"/>
            <p:cNvSpPr/>
            <p:nvPr/>
          </p:nvSpPr>
          <p:spPr>
            <a:xfrm>
              <a:off x="3465752" y="6875860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7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7" name="object 1437"/>
            <p:cNvSpPr/>
            <p:nvPr/>
          </p:nvSpPr>
          <p:spPr>
            <a:xfrm>
              <a:off x="3465752" y="6875860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7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8" name="object 1438"/>
            <p:cNvSpPr/>
            <p:nvPr/>
          </p:nvSpPr>
          <p:spPr>
            <a:xfrm>
              <a:off x="3465752" y="6901958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20104" y="0"/>
                  </a:moveTo>
                  <a:lnTo>
                    <a:pt x="0" y="0"/>
                  </a:lnTo>
                  <a:lnTo>
                    <a:pt x="20104" y="7696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9" name="object 1439"/>
            <p:cNvSpPr/>
            <p:nvPr/>
          </p:nvSpPr>
          <p:spPr>
            <a:xfrm>
              <a:off x="3465752" y="6901958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0" y="0"/>
                  </a:moveTo>
                  <a:lnTo>
                    <a:pt x="20104" y="0"/>
                  </a:lnTo>
                  <a:lnTo>
                    <a:pt x="20104" y="769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0" name="object 1440"/>
            <p:cNvSpPr/>
            <p:nvPr/>
          </p:nvSpPr>
          <p:spPr>
            <a:xfrm>
              <a:off x="3476449" y="6901958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0" y="0"/>
                  </a:moveTo>
                  <a:lnTo>
                    <a:pt x="0" y="683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1" name="object 1441"/>
            <p:cNvSpPr/>
            <p:nvPr/>
          </p:nvSpPr>
          <p:spPr>
            <a:xfrm>
              <a:off x="3476449" y="6901958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-2279" y="3416"/>
                  </a:moveTo>
                  <a:lnTo>
                    <a:pt x="2279" y="3416"/>
                  </a:lnTo>
                </a:path>
              </a:pathLst>
            </a:custGeom>
            <a:ln w="683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2" name="object 1442"/>
            <p:cNvSpPr/>
            <p:nvPr/>
          </p:nvSpPr>
          <p:spPr>
            <a:xfrm>
              <a:off x="3476021" y="6879289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54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3" name="object 1443"/>
            <p:cNvSpPr/>
            <p:nvPr/>
          </p:nvSpPr>
          <p:spPr>
            <a:xfrm>
              <a:off x="3476021" y="6879289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774"/>
                  </a:moveTo>
                  <a:lnTo>
                    <a:pt x="2279" y="2774"/>
                  </a:lnTo>
                </a:path>
              </a:pathLst>
            </a:custGeom>
            <a:ln w="55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4" name="object 1444"/>
            <p:cNvSpPr/>
            <p:nvPr/>
          </p:nvSpPr>
          <p:spPr>
            <a:xfrm>
              <a:off x="3482018" y="6875860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11125" y="0"/>
                  </a:moveTo>
                  <a:lnTo>
                    <a:pt x="0" y="5130"/>
                  </a:lnTo>
                  <a:lnTo>
                    <a:pt x="11125" y="5130"/>
                  </a:lnTo>
                  <a:lnTo>
                    <a:pt x="111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5" name="object 1445"/>
            <p:cNvSpPr/>
            <p:nvPr/>
          </p:nvSpPr>
          <p:spPr>
            <a:xfrm>
              <a:off x="3482018" y="6875860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0" y="5130"/>
                  </a:moveTo>
                  <a:lnTo>
                    <a:pt x="11125" y="5130"/>
                  </a:lnTo>
                  <a:lnTo>
                    <a:pt x="1112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6" name="object 1446"/>
            <p:cNvSpPr/>
            <p:nvPr/>
          </p:nvSpPr>
          <p:spPr>
            <a:xfrm>
              <a:off x="3499556" y="6875860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7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7" name="object 1447"/>
            <p:cNvSpPr/>
            <p:nvPr/>
          </p:nvSpPr>
          <p:spPr>
            <a:xfrm>
              <a:off x="3499556" y="6875860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89"/>
                  </a:moveTo>
                  <a:lnTo>
                    <a:pt x="2279" y="4489"/>
                  </a:lnTo>
                </a:path>
              </a:pathLst>
            </a:custGeom>
            <a:ln w="89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8" name="object 1448"/>
            <p:cNvSpPr/>
            <p:nvPr/>
          </p:nvSpPr>
          <p:spPr>
            <a:xfrm>
              <a:off x="3496119" y="6884847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8140" y="0"/>
                  </a:moveTo>
                  <a:lnTo>
                    <a:pt x="0" y="0"/>
                  </a:lnTo>
                  <a:lnTo>
                    <a:pt x="0" y="14122"/>
                  </a:lnTo>
                  <a:lnTo>
                    <a:pt x="8140" y="14122"/>
                  </a:lnTo>
                  <a:lnTo>
                    <a:pt x="8140" y="0"/>
                  </a:lnTo>
                  <a:close/>
                </a:path>
                <a:path w="24129" h="25400">
                  <a:moveTo>
                    <a:pt x="23812" y="25247"/>
                  </a:moveTo>
                  <a:lnTo>
                    <a:pt x="3429" y="17119"/>
                  </a:lnTo>
                  <a:lnTo>
                    <a:pt x="3429" y="25247"/>
                  </a:lnTo>
                  <a:lnTo>
                    <a:pt x="23812" y="252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9" name="object 1449"/>
            <p:cNvSpPr/>
            <p:nvPr/>
          </p:nvSpPr>
          <p:spPr>
            <a:xfrm>
              <a:off x="3499556" y="6901958"/>
              <a:ext cx="20955" cy="8255"/>
            </a:xfrm>
            <a:custGeom>
              <a:avLst/>
              <a:gdLst/>
              <a:ahLst/>
              <a:cxnLst/>
              <a:rect l="l" t="t" r="r" b="b"/>
              <a:pathLst>
                <a:path w="20954" h="8254">
                  <a:moveTo>
                    <a:pt x="0" y="0"/>
                  </a:moveTo>
                  <a:lnTo>
                    <a:pt x="0" y="8128"/>
                  </a:lnTo>
                  <a:lnTo>
                    <a:pt x="20383" y="812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0" name="object 1450"/>
            <p:cNvSpPr/>
            <p:nvPr/>
          </p:nvSpPr>
          <p:spPr>
            <a:xfrm>
              <a:off x="3505978" y="690109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9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1" name="object 1451"/>
            <p:cNvSpPr/>
            <p:nvPr/>
          </p:nvSpPr>
          <p:spPr>
            <a:xfrm>
              <a:off x="3505978" y="690109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95"/>
                  </a:moveTo>
                  <a:lnTo>
                    <a:pt x="2279" y="4495"/>
                  </a:lnTo>
                </a:path>
              </a:pathLst>
            </a:custGeom>
            <a:ln w="89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2" name="object 1452"/>
            <p:cNvSpPr/>
            <p:nvPr/>
          </p:nvSpPr>
          <p:spPr>
            <a:xfrm>
              <a:off x="3508538" y="6904092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0"/>
                  </a:moveTo>
                  <a:lnTo>
                    <a:pt x="0" y="0"/>
                  </a:lnTo>
                  <a:lnTo>
                    <a:pt x="6426" y="5994"/>
                  </a:lnTo>
                  <a:lnTo>
                    <a:pt x="64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3" name="object 1453"/>
            <p:cNvSpPr/>
            <p:nvPr/>
          </p:nvSpPr>
          <p:spPr>
            <a:xfrm>
              <a:off x="3508538" y="6904092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5994"/>
                  </a:moveTo>
                  <a:lnTo>
                    <a:pt x="6426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4" name="object 1454"/>
            <p:cNvSpPr/>
            <p:nvPr/>
          </p:nvSpPr>
          <p:spPr>
            <a:xfrm>
              <a:off x="3508959" y="6875868"/>
              <a:ext cx="11430" cy="15240"/>
            </a:xfrm>
            <a:custGeom>
              <a:avLst/>
              <a:gdLst/>
              <a:ahLst/>
              <a:cxnLst/>
              <a:rect l="l" t="t" r="r" b="b"/>
              <a:pathLst>
                <a:path w="11429" h="15240">
                  <a:moveTo>
                    <a:pt x="4279" y="10693"/>
                  </a:moveTo>
                  <a:lnTo>
                    <a:pt x="0" y="10693"/>
                  </a:lnTo>
                  <a:lnTo>
                    <a:pt x="0" y="14973"/>
                  </a:lnTo>
                  <a:lnTo>
                    <a:pt x="4279" y="14973"/>
                  </a:lnTo>
                  <a:lnTo>
                    <a:pt x="4279" y="10693"/>
                  </a:lnTo>
                  <a:close/>
                </a:path>
                <a:path w="11429" h="15240">
                  <a:moveTo>
                    <a:pt x="10985" y="6832"/>
                  </a:moveTo>
                  <a:lnTo>
                    <a:pt x="5575" y="0"/>
                  </a:lnTo>
                  <a:lnTo>
                    <a:pt x="5575" y="6832"/>
                  </a:lnTo>
                  <a:lnTo>
                    <a:pt x="10985" y="683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5" name="object 1455"/>
            <p:cNvSpPr/>
            <p:nvPr/>
          </p:nvSpPr>
          <p:spPr>
            <a:xfrm>
              <a:off x="3514538" y="6875860"/>
              <a:ext cx="5715" cy="6985"/>
            </a:xfrm>
            <a:custGeom>
              <a:avLst/>
              <a:gdLst/>
              <a:ahLst/>
              <a:cxnLst/>
              <a:rect l="l" t="t" r="r" b="b"/>
              <a:pathLst>
                <a:path w="5714" h="6984">
                  <a:moveTo>
                    <a:pt x="0" y="0"/>
                  </a:moveTo>
                  <a:lnTo>
                    <a:pt x="0" y="6832"/>
                  </a:lnTo>
                  <a:lnTo>
                    <a:pt x="5410" y="683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6" name="object 1456"/>
            <p:cNvSpPr/>
            <p:nvPr/>
          </p:nvSpPr>
          <p:spPr>
            <a:xfrm>
              <a:off x="3456339" y="689681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941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7" name="object 1457"/>
            <p:cNvSpPr/>
            <p:nvPr/>
          </p:nvSpPr>
          <p:spPr>
            <a:xfrm>
              <a:off x="3456339" y="689681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41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8" name="object 1458"/>
            <p:cNvSpPr/>
            <p:nvPr/>
          </p:nvSpPr>
          <p:spPr>
            <a:xfrm>
              <a:off x="3457623" y="6891684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812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9" name="object 1459"/>
            <p:cNvSpPr/>
            <p:nvPr/>
          </p:nvSpPr>
          <p:spPr>
            <a:xfrm>
              <a:off x="3457623" y="6891684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0" name="object 1460"/>
            <p:cNvSpPr/>
            <p:nvPr/>
          </p:nvSpPr>
          <p:spPr>
            <a:xfrm>
              <a:off x="3433229" y="6913130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87"/>
                  </a:lnTo>
                  <a:lnTo>
                    <a:pt x="14541" y="37287"/>
                  </a:lnTo>
                  <a:lnTo>
                    <a:pt x="86715" y="37287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1" name="object 1461"/>
            <p:cNvSpPr/>
            <p:nvPr/>
          </p:nvSpPr>
          <p:spPr>
            <a:xfrm>
              <a:off x="3447782" y="6923853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0"/>
                  </a:moveTo>
                  <a:lnTo>
                    <a:pt x="0" y="2656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2" name="object 1462"/>
            <p:cNvSpPr/>
            <p:nvPr/>
          </p:nvSpPr>
          <p:spPr>
            <a:xfrm>
              <a:off x="3441363" y="6922557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40"/>
                  </a:lnTo>
                  <a:lnTo>
                    <a:pt x="6413" y="81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3" name="object 1463"/>
            <p:cNvSpPr/>
            <p:nvPr/>
          </p:nvSpPr>
          <p:spPr>
            <a:xfrm>
              <a:off x="3441363" y="6922557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40"/>
                  </a:lnTo>
                  <a:lnTo>
                    <a:pt x="6413" y="814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4" name="object 1464"/>
            <p:cNvSpPr/>
            <p:nvPr/>
          </p:nvSpPr>
          <p:spPr>
            <a:xfrm>
              <a:off x="3438803" y="693881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5" name="object 1465"/>
            <p:cNvSpPr/>
            <p:nvPr/>
          </p:nvSpPr>
          <p:spPr>
            <a:xfrm>
              <a:off x="3438803" y="693881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6" name="object 1466"/>
            <p:cNvSpPr/>
            <p:nvPr/>
          </p:nvSpPr>
          <p:spPr>
            <a:xfrm>
              <a:off x="3451632" y="691313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812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7" name="object 1467"/>
            <p:cNvSpPr/>
            <p:nvPr/>
          </p:nvSpPr>
          <p:spPr>
            <a:xfrm>
              <a:off x="3451632" y="6913134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279" y="4063"/>
                  </a:moveTo>
                  <a:lnTo>
                    <a:pt x="2279" y="4063"/>
                  </a:lnTo>
                </a:path>
              </a:pathLst>
            </a:custGeom>
            <a:ln w="812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8" name="object 1468"/>
            <p:cNvSpPr/>
            <p:nvPr/>
          </p:nvSpPr>
          <p:spPr>
            <a:xfrm>
              <a:off x="3457195" y="6913134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49212" y="0"/>
                  </a:moveTo>
                  <a:lnTo>
                    <a:pt x="0" y="8991"/>
                  </a:lnTo>
                  <a:lnTo>
                    <a:pt x="49212" y="8991"/>
                  </a:lnTo>
                  <a:lnTo>
                    <a:pt x="492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9" name="object 1469"/>
            <p:cNvSpPr/>
            <p:nvPr/>
          </p:nvSpPr>
          <p:spPr>
            <a:xfrm>
              <a:off x="3457195" y="6913134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0" y="8991"/>
                  </a:moveTo>
                  <a:lnTo>
                    <a:pt x="49212" y="8991"/>
                  </a:lnTo>
                  <a:lnTo>
                    <a:pt x="4921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0" name="object 1470"/>
            <p:cNvSpPr/>
            <p:nvPr/>
          </p:nvSpPr>
          <p:spPr>
            <a:xfrm>
              <a:off x="3465752" y="6913134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1" name="object 1471"/>
            <p:cNvSpPr/>
            <p:nvPr/>
          </p:nvSpPr>
          <p:spPr>
            <a:xfrm>
              <a:off x="3465752" y="6913134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2" name="object 1472"/>
            <p:cNvSpPr/>
            <p:nvPr/>
          </p:nvSpPr>
          <p:spPr>
            <a:xfrm>
              <a:off x="3465752" y="6939258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20104" y="0"/>
                  </a:moveTo>
                  <a:lnTo>
                    <a:pt x="0" y="0"/>
                  </a:lnTo>
                  <a:lnTo>
                    <a:pt x="20104" y="7696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3" name="object 1473"/>
            <p:cNvSpPr/>
            <p:nvPr/>
          </p:nvSpPr>
          <p:spPr>
            <a:xfrm>
              <a:off x="3465752" y="6939258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0" y="0"/>
                  </a:moveTo>
                  <a:lnTo>
                    <a:pt x="20104" y="0"/>
                  </a:lnTo>
                  <a:lnTo>
                    <a:pt x="20104" y="769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4" name="object 1474"/>
            <p:cNvSpPr/>
            <p:nvPr/>
          </p:nvSpPr>
          <p:spPr>
            <a:xfrm>
              <a:off x="3476449" y="6939258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0" y="0"/>
                  </a:moveTo>
                  <a:lnTo>
                    <a:pt x="0" y="683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5" name="object 1475"/>
            <p:cNvSpPr/>
            <p:nvPr/>
          </p:nvSpPr>
          <p:spPr>
            <a:xfrm>
              <a:off x="3476449" y="6939258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-2279" y="3416"/>
                  </a:moveTo>
                  <a:lnTo>
                    <a:pt x="2279" y="3416"/>
                  </a:lnTo>
                </a:path>
              </a:pathLst>
            </a:custGeom>
            <a:ln w="683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6" name="object 1476"/>
            <p:cNvSpPr/>
            <p:nvPr/>
          </p:nvSpPr>
          <p:spPr>
            <a:xfrm>
              <a:off x="3476021" y="6916563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56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7" name="object 1477"/>
            <p:cNvSpPr/>
            <p:nvPr/>
          </p:nvSpPr>
          <p:spPr>
            <a:xfrm>
              <a:off x="3476021" y="6916563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781"/>
                  </a:moveTo>
                  <a:lnTo>
                    <a:pt x="2279" y="2781"/>
                  </a:lnTo>
                </a:path>
              </a:pathLst>
            </a:custGeom>
            <a:ln w="55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8" name="object 1478"/>
            <p:cNvSpPr/>
            <p:nvPr/>
          </p:nvSpPr>
          <p:spPr>
            <a:xfrm>
              <a:off x="3482018" y="6913134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11125" y="0"/>
                  </a:moveTo>
                  <a:lnTo>
                    <a:pt x="0" y="5143"/>
                  </a:lnTo>
                  <a:lnTo>
                    <a:pt x="11125" y="5143"/>
                  </a:lnTo>
                  <a:lnTo>
                    <a:pt x="111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9" name="object 1479"/>
            <p:cNvSpPr/>
            <p:nvPr/>
          </p:nvSpPr>
          <p:spPr>
            <a:xfrm>
              <a:off x="3482018" y="6913134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0" y="5143"/>
                  </a:moveTo>
                  <a:lnTo>
                    <a:pt x="11125" y="5143"/>
                  </a:lnTo>
                  <a:lnTo>
                    <a:pt x="1112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0" name="object 1480"/>
            <p:cNvSpPr/>
            <p:nvPr/>
          </p:nvSpPr>
          <p:spPr>
            <a:xfrm>
              <a:off x="3499556" y="691313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9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1" name="object 1481"/>
            <p:cNvSpPr/>
            <p:nvPr/>
          </p:nvSpPr>
          <p:spPr>
            <a:xfrm>
              <a:off x="3499556" y="691313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95"/>
                  </a:moveTo>
                  <a:lnTo>
                    <a:pt x="2279" y="4495"/>
                  </a:lnTo>
                </a:path>
              </a:pathLst>
            </a:custGeom>
            <a:ln w="89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2" name="object 1482"/>
            <p:cNvSpPr/>
            <p:nvPr/>
          </p:nvSpPr>
          <p:spPr>
            <a:xfrm>
              <a:off x="3496119" y="6922134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8140" y="0"/>
                  </a:moveTo>
                  <a:lnTo>
                    <a:pt x="0" y="0"/>
                  </a:lnTo>
                  <a:lnTo>
                    <a:pt x="0" y="14122"/>
                  </a:lnTo>
                  <a:lnTo>
                    <a:pt x="8140" y="14122"/>
                  </a:lnTo>
                  <a:lnTo>
                    <a:pt x="8140" y="0"/>
                  </a:lnTo>
                  <a:close/>
                </a:path>
                <a:path w="24129" h="25400">
                  <a:moveTo>
                    <a:pt x="23812" y="25234"/>
                  </a:moveTo>
                  <a:lnTo>
                    <a:pt x="3429" y="17132"/>
                  </a:lnTo>
                  <a:lnTo>
                    <a:pt x="3429" y="25234"/>
                  </a:lnTo>
                  <a:lnTo>
                    <a:pt x="23812" y="252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3" name="object 1483"/>
            <p:cNvSpPr/>
            <p:nvPr/>
          </p:nvSpPr>
          <p:spPr>
            <a:xfrm>
              <a:off x="3499556" y="6939258"/>
              <a:ext cx="20955" cy="8255"/>
            </a:xfrm>
            <a:custGeom>
              <a:avLst/>
              <a:gdLst/>
              <a:ahLst/>
              <a:cxnLst/>
              <a:rect l="l" t="t" r="r" b="b"/>
              <a:pathLst>
                <a:path w="20954" h="8254">
                  <a:moveTo>
                    <a:pt x="0" y="0"/>
                  </a:moveTo>
                  <a:lnTo>
                    <a:pt x="0" y="8102"/>
                  </a:lnTo>
                  <a:lnTo>
                    <a:pt x="20383" y="810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4" name="object 1484"/>
            <p:cNvSpPr/>
            <p:nvPr/>
          </p:nvSpPr>
          <p:spPr>
            <a:xfrm>
              <a:off x="3505978" y="6938382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7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5" name="object 1485"/>
            <p:cNvSpPr/>
            <p:nvPr/>
          </p:nvSpPr>
          <p:spPr>
            <a:xfrm>
              <a:off x="3505978" y="6938382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89"/>
                  </a:moveTo>
                  <a:lnTo>
                    <a:pt x="2279" y="4489"/>
                  </a:lnTo>
                </a:path>
              </a:pathLst>
            </a:custGeom>
            <a:ln w="89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6" name="object 1486"/>
            <p:cNvSpPr/>
            <p:nvPr/>
          </p:nvSpPr>
          <p:spPr>
            <a:xfrm>
              <a:off x="3508538" y="6941392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0"/>
                  </a:moveTo>
                  <a:lnTo>
                    <a:pt x="0" y="0"/>
                  </a:lnTo>
                  <a:lnTo>
                    <a:pt x="6426" y="5969"/>
                  </a:lnTo>
                  <a:lnTo>
                    <a:pt x="64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7" name="object 1487"/>
            <p:cNvSpPr/>
            <p:nvPr/>
          </p:nvSpPr>
          <p:spPr>
            <a:xfrm>
              <a:off x="3508538" y="6941392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5969"/>
                  </a:moveTo>
                  <a:lnTo>
                    <a:pt x="6426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8" name="object 1488"/>
            <p:cNvSpPr/>
            <p:nvPr/>
          </p:nvSpPr>
          <p:spPr>
            <a:xfrm>
              <a:off x="3508959" y="6913143"/>
              <a:ext cx="11430" cy="15240"/>
            </a:xfrm>
            <a:custGeom>
              <a:avLst/>
              <a:gdLst/>
              <a:ahLst/>
              <a:cxnLst/>
              <a:rect l="l" t="t" r="r" b="b"/>
              <a:pathLst>
                <a:path w="11429" h="15240">
                  <a:moveTo>
                    <a:pt x="4279" y="10718"/>
                  </a:moveTo>
                  <a:lnTo>
                    <a:pt x="0" y="10718"/>
                  </a:lnTo>
                  <a:lnTo>
                    <a:pt x="0" y="14986"/>
                  </a:lnTo>
                  <a:lnTo>
                    <a:pt x="4279" y="14986"/>
                  </a:lnTo>
                  <a:lnTo>
                    <a:pt x="4279" y="10718"/>
                  </a:lnTo>
                  <a:close/>
                </a:path>
                <a:path w="11429" h="15240">
                  <a:moveTo>
                    <a:pt x="10985" y="6845"/>
                  </a:moveTo>
                  <a:lnTo>
                    <a:pt x="5575" y="0"/>
                  </a:lnTo>
                  <a:lnTo>
                    <a:pt x="5575" y="6845"/>
                  </a:lnTo>
                  <a:lnTo>
                    <a:pt x="10985" y="684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9" name="object 1489"/>
            <p:cNvSpPr/>
            <p:nvPr/>
          </p:nvSpPr>
          <p:spPr>
            <a:xfrm>
              <a:off x="3514538" y="6913134"/>
              <a:ext cx="5715" cy="6985"/>
            </a:xfrm>
            <a:custGeom>
              <a:avLst/>
              <a:gdLst/>
              <a:ahLst/>
              <a:cxnLst/>
              <a:rect l="l" t="t" r="r" b="b"/>
              <a:pathLst>
                <a:path w="5714" h="6984">
                  <a:moveTo>
                    <a:pt x="0" y="0"/>
                  </a:moveTo>
                  <a:lnTo>
                    <a:pt x="0" y="6845"/>
                  </a:lnTo>
                  <a:lnTo>
                    <a:pt x="5410" y="684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0" name="object 1490"/>
            <p:cNvSpPr/>
            <p:nvPr/>
          </p:nvSpPr>
          <p:spPr>
            <a:xfrm>
              <a:off x="3456339" y="69341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941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1" name="object 1491"/>
            <p:cNvSpPr/>
            <p:nvPr/>
          </p:nvSpPr>
          <p:spPr>
            <a:xfrm>
              <a:off x="3456339" y="69341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41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2" name="object 1492"/>
            <p:cNvSpPr/>
            <p:nvPr/>
          </p:nvSpPr>
          <p:spPr>
            <a:xfrm>
              <a:off x="3457623" y="6928971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812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3" name="object 1493"/>
            <p:cNvSpPr/>
            <p:nvPr/>
          </p:nvSpPr>
          <p:spPr>
            <a:xfrm>
              <a:off x="3457623" y="6928971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4" name="object 1494"/>
            <p:cNvSpPr/>
            <p:nvPr/>
          </p:nvSpPr>
          <p:spPr>
            <a:xfrm>
              <a:off x="3433229" y="6950417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87"/>
                  </a:lnTo>
                  <a:lnTo>
                    <a:pt x="14541" y="37287"/>
                  </a:lnTo>
                  <a:lnTo>
                    <a:pt x="86715" y="37287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5" name="object 1495"/>
            <p:cNvSpPr/>
            <p:nvPr/>
          </p:nvSpPr>
          <p:spPr>
            <a:xfrm>
              <a:off x="3447782" y="6961115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0"/>
                  </a:moveTo>
                  <a:lnTo>
                    <a:pt x="0" y="265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6" name="object 1496"/>
            <p:cNvSpPr/>
            <p:nvPr/>
          </p:nvSpPr>
          <p:spPr>
            <a:xfrm>
              <a:off x="3441363" y="6959832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53"/>
                  </a:lnTo>
                  <a:lnTo>
                    <a:pt x="6413" y="81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7" name="object 1497"/>
            <p:cNvSpPr/>
            <p:nvPr/>
          </p:nvSpPr>
          <p:spPr>
            <a:xfrm>
              <a:off x="3441363" y="6959832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53"/>
                  </a:lnTo>
                  <a:lnTo>
                    <a:pt x="6413" y="815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8" name="object 1498"/>
            <p:cNvSpPr/>
            <p:nvPr/>
          </p:nvSpPr>
          <p:spPr>
            <a:xfrm>
              <a:off x="3438803" y="697610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9" name="object 1499"/>
            <p:cNvSpPr/>
            <p:nvPr/>
          </p:nvSpPr>
          <p:spPr>
            <a:xfrm>
              <a:off x="3438803" y="697610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0" name="object 1500"/>
            <p:cNvSpPr/>
            <p:nvPr/>
          </p:nvSpPr>
          <p:spPr>
            <a:xfrm>
              <a:off x="3451632" y="6950421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814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1" name="object 1501"/>
            <p:cNvSpPr/>
            <p:nvPr/>
          </p:nvSpPr>
          <p:spPr>
            <a:xfrm>
              <a:off x="3451632" y="6950421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279" y="4070"/>
                  </a:moveTo>
                  <a:lnTo>
                    <a:pt x="2279" y="4070"/>
                  </a:lnTo>
                </a:path>
              </a:pathLst>
            </a:custGeom>
            <a:ln w="814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2" name="object 1502"/>
            <p:cNvSpPr/>
            <p:nvPr/>
          </p:nvSpPr>
          <p:spPr>
            <a:xfrm>
              <a:off x="3457195" y="6950421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49212" y="0"/>
                  </a:moveTo>
                  <a:lnTo>
                    <a:pt x="0" y="8991"/>
                  </a:lnTo>
                  <a:lnTo>
                    <a:pt x="49212" y="8991"/>
                  </a:lnTo>
                  <a:lnTo>
                    <a:pt x="492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3" name="object 1503"/>
            <p:cNvSpPr/>
            <p:nvPr/>
          </p:nvSpPr>
          <p:spPr>
            <a:xfrm>
              <a:off x="3457195" y="6950421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0" y="8991"/>
                  </a:moveTo>
                  <a:lnTo>
                    <a:pt x="49212" y="8991"/>
                  </a:lnTo>
                  <a:lnTo>
                    <a:pt x="4921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4" name="object 1504"/>
            <p:cNvSpPr/>
            <p:nvPr/>
          </p:nvSpPr>
          <p:spPr>
            <a:xfrm>
              <a:off x="3465752" y="6950421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5" name="object 1505"/>
            <p:cNvSpPr/>
            <p:nvPr/>
          </p:nvSpPr>
          <p:spPr>
            <a:xfrm>
              <a:off x="3465752" y="6950421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6" name="object 1506"/>
            <p:cNvSpPr/>
            <p:nvPr/>
          </p:nvSpPr>
          <p:spPr>
            <a:xfrm>
              <a:off x="3465752" y="6976532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20104" y="0"/>
                  </a:moveTo>
                  <a:lnTo>
                    <a:pt x="0" y="0"/>
                  </a:lnTo>
                  <a:lnTo>
                    <a:pt x="20104" y="7708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7" name="object 1507"/>
            <p:cNvSpPr/>
            <p:nvPr/>
          </p:nvSpPr>
          <p:spPr>
            <a:xfrm>
              <a:off x="3465752" y="6976532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0" y="0"/>
                  </a:moveTo>
                  <a:lnTo>
                    <a:pt x="20104" y="0"/>
                  </a:lnTo>
                  <a:lnTo>
                    <a:pt x="20104" y="770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8" name="object 1508"/>
            <p:cNvSpPr/>
            <p:nvPr/>
          </p:nvSpPr>
          <p:spPr>
            <a:xfrm>
              <a:off x="3476449" y="6976532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0" y="0"/>
                  </a:moveTo>
                  <a:lnTo>
                    <a:pt x="0" y="684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9" name="object 1509"/>
            <p:cNvSpPr/>
            <p:nvPr/>
          </p:nvSpPr>
          <p:spPr>
            <a:xfrm>
              <a:off x="3476449" y="6976532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-2279" y="3422"/>
                  </a:moveTo>
                  <a:lnTo>
                    <a:pt x="2279" y="3422"/>
                  </a:lnTo>
                </a:path>
              </a:pathLst>
            </a:custGeom>
            <a:ln w="68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0" name="object 1510"/>
            <p:cNvSpPr/>
            <p:nvPr/>
          </p:nvSpPr>
          <p:spPr>
            <a:xfrm>
              <a:off x="3476021" y="6953863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54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1" name="object 1511"/>
            <p:cNvSpPr/>
            <p:nvPr/>
          </p:nvSpPr>
          <p:spPr>
            <a:xfrm>
              <a:off x="3476021" y="6953863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774"/>
                  </a:moveTo>
                  <a:lnTo>
                    <a:pt x="2279" y="2774"/>
                  </a:lnTo>
                </a:path>
              </a:pathLst>
            </a:custGeom>
            <a:ln w="55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2" name="object 1512"/>
            <p:cNvSpPr/>
            <p:nvPr/>
          </p:nvSpPr>
          <p:spPr>
            <a:xfrm>
              <a:off x="3482018" y="6950421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11125" y="0"/>
                  </a:moveTo>
                  <a:lnTo>
                    <a:pt x="0" y="5143"/>
                  </a:lnTo>
                  <a:lnTo>
                    <a:pt x="11125" y="5143"/>
                  </a:lnTo>
                  <a:lnTo>
                    <a:pt x="111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3" name="object 1513"/>
            <p:cNvSpPr/>
            <p:nvPr/>
          </p:nvSpPr>
          <p:spPr>
            <a:xfrm>
              <a:off x="3482018" y="6950421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0" y="5143"/>
                  </a:moveTo>
                  <a:lnTo>
                    <a:pt x="11125" y="5143"/>
                  </a:lnTo>
                  <a:lnTo>
                    <a:pt x="1112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4" name="object 1514"/>
            <p:cNvSpPr/>
            <p:nvPr/>
          </p:nvSpPr>
          <p:spPr>
            <a:xfrm>
              <a:off x="3499556" y="695042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9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5" name="object 1515"/>
            <p:cNvSpPr/>
            <p:nvPr/>
          </p:nvSpPr>
          <p:spPr>
            <a:xfrm>
              <a:off x="3499556" y="695042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95"/>
                  </a:moveTo>
                  <a:lnTo>
                    <a:pt x="2279" y="4495"/>
                  </a:lnTo>
                </a:path>
              </a:pathLst>
            </a:custGeom>
            <a:ln w="89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6" name="object 1516"/>
            <p:cNvSpPr/>
            <p:nvPr/>
          </p:nvSpPr>
          <p:spPr>
            <a:xfrm>
              <a:off x="3496119" y="6959422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8140" y="0"/>
                  </a:moveTo>
                  <a:lnTo>
                    <a:pt x="0" y="0"/>
                  </a:lnTo>
                  <a:lnTo>
                    <a:pt x="0" y="14135"/>
                  </a:lnTo>
                  <a:lnTo>
                    <a:pt x="8140" y="14135"/>
                  </a:lnTo>
                  <a:lnTo>
                    <a:pt x="8140" y="0"/>
                  </a:lnTo>
                  <a:close/>
                </a:path>
                <a:path w="24129" h="25400">
                  <a:moveTo>
                    <a:pt x="23812" y="25260"/>
                  </a:moveTo>
                  <a:lnTo>
                    <a:pt x="3429" y="17119"/>
                  </a:lnTo>
                  <a:lnTo>
                    <a:pt x="3429" y="25260"/>
                  </a:lnTo>
                  <a:lnTo>
                    <a:pt x="23812" y="252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7" name="object 1517"/>
            <p:cNvSpPr/>
            <p:nvPr/>
          </p:nvSpPr>
          <p:spPr>
            <a:xfrm>
              <a:off x="3499556" y="6976532"/>
              <a:ext cx="20955" cy="8255"/>
            </a:xfrm>
            <a:custGeom>
              <a:avLst/>
              <a:gdLst/>
              <a:ahLst/>
              <a:cxnLst/>
              <a:rect l="l" t="t" r="r" b="b"/>
              <a:pathLst>
                <a:path w="20954" h="8254">
                  <a:moveTo>
                    <a:pt x="0" y="0"/>
                  </a:moveTo>
                  <a:lnTo>
                    <a:pt x="0" y="8140"/>
                  </a:lnTo>
                  <a:lnTo>
                    <a:pt x="20383" y="814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8" name="object 1518"/>
            <p:cNvSpPr/>
            <p:nvPr/>
          </p:nvSpPr>
          <p:spPr>
            <a:xfrm>
              <a:off x="3505978" y="697569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7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9" name="object 1519"/>
            <p:cNvSpPr/>
            <p:nvPr/>
          </p:nvSpPr>
          <p:spPr>
            <a:xfrm>
              <a:off x="3505978" y="697569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89"/>
                  </a:moveTo>
                  <a:lnTo>
                    <a:pt x="2279" y="4489"/>
                  </a:lnTo>
                </a:path>
              </a:pathLst>
            </a:custGeom>
            <a:ln w="89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0" name="object 1520"/>
            <p:cNvSpPr/>
            <p:nvPr/>
          </p:nvSpPr>
          <p:spPr>
            <a:xfrm>
              <a:off x="3508538" y="6978679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0"/>
                  </a:moveTo>
                  <a:lnTo>
                    <a:pt x="0" y="0"/>
                  </a:lnTo>
                  <a:lnTo>
                    <a:pt x="6426" y="5994"/>
                  </a:lnTo>
                  <a:lnTo>
                    <a:pt x="64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1" name="object 1521"/>
            <p:cNvSpPr/>
            <p:nvPr/>
          </p:nvSpPr>
          <p:spPr>
            <a:xfrm>
              <a:off x="3508538" y="6978679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5994"/>
                  </a:moveTo>
                  <a:lnTo>
                    <a:pt x="6426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2" name="object 1522"/>
            <p:cNvSpPr/>
            <p:nvPr/>
          </p:nvSpPr>
          <p:spPr>
            <a:xfrm>
              <a:off x="3508959" y="6950430"/>
              <a:ext cx="11430" cy="15240"/>
            </a:xfrm>
            <a:custGeom>
              <a:avLst/>
              <a:gdLst/>
              <a:ahLst/>
              <a:cxnLst/>
              <a:rect l="l" t="t" r="r" b="b"/>
              <a:pathLst>
                <a:path w="11429" h="15240">
                  <a:moveTo>
                    <a:pt x="4279" y="10693"/>
                  </a:moveTo>
                  <a:lnTo>
                    <a:pt x="0" y="10693"/>
                  </a:lnTo>
                  <a:lnTo>
                    <a:pt x="0" y="14986"/>
                  </a:lnTo>
                  <a:lnTo>
                    <a:pt x="4279" y="14986"/>
                  </a:lnTo>
                  <a:lnTo>
                    <a:pt x="4279" y="10693"/>
                  </a:lnTo>
                  <a:close/>
                </a:path>
                <a:path w="11429" h="15240">
                  <a:moveTo>
                    <a:pt x="10985" y="6858"/>
                  </a:moveTo>
                  <a:lnTo>
                    <a:pt x="5575" y="0"/>
                  </a:lnTo>
                  <a:lnTo>
                    <a:pt x="5575" y="6858"/>
                  </a:lnTo>
                  <a:lnTo>
                    <a:pt x="10985" y="685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3" name="object 1523"/>
            <p:cNvSpPr/>
            <p:nvPr/>
          </p:nvSpPr>
          <p:spPr>
            <a:xfrm>
              <a:off x="3514538" y="6950421"/>
              <a:ext cx="5715" cy="6985"/>
            </a:xfrm>
            <a:custGeom>
              <a:avLst/>
              <a:gdLst/>
              <a:ahLst/>
              <a:cxnLst/>
              <a:rect l="l" t="t" r="r" b="b"/>
              <a:pathLst>
                <a:path w="5714" h="6984">
                  <a:moveTo>
                    <a:pt x="0" y="0"/>
                  </a:moveTo>
                  <a:lnTo>
                    <a:pt x="0" y="6858"/>
                  </a:lnTo>
                  <a:lnTo>
                    <a:pt x="5410" y="685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4" name="object 1524"/>
            <p:cNvSpPr/>
            <p:nvPr/>
          </p:nvSpPr>
          <p:spPr>
            <a:xfrm>
              <a:off x="3456339" y="69714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941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5" name="object 1525"/>
            <p:cNvSpPr/>
            <p:nvPr/>
          </p:nvSpPr>
          <p:spPr>
            <a:xfrm>
              <a:off x="3456339" y="69714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41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6" name="object 1526"/>
            <p:cNvSpPr/>
            <p:nvPr/>
          </p:nvSpPr>
          <p:spPr>
            <a:xfrm>
              <a:off x="3457623" y="6966258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812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7" name="object 1527"/>
            <p:cNvSpPr/>
            <p:nvPr/>
          </p:nvSpPr>
          <p:spPr>
            <a:xfrm>
              <a:off x="3457623" y="6966258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8" name="object 1528"/>
            <p:cNvSpPr/>
            <p:nvPr/>
          </p:nvSpPr>
          <p:spPr>
            <a:xfrm>
              <a:off x="3433229" y="6987704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87"/>
                  </a:lnTo>
                  <a:lnTo>
                    <a:pt x="14541" y="37287"/>
                  </a:lnTo>
                  <a:lnTo>
                    <a:pt x="86715" y="37287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9" name="object 1529"/>
            <p:cNvSpPr/>
            <p:nvPr/>
          </p:nvSpPr>
          <p:spPr>
            <a:xfrm>
              <a:off x="3447782" y="6998415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0"/>
                  </a:moveTo>
                  <a:lnTo>
                    <a:pt x="0" y="265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0" name="object 1530"/>
            <p:cNvSpPr/>
            <p:nvPr/>
          </p:nvSpPr>
          <p:spPr>
            <a:xfrm>
              <a:off x="3441363" y="6997119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40"/>
                  </a:lnTo>
                  <a:lnTo>
                    <a:pt x="6413" y="81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1" name="object 1531"/>
            <p:cNvSpPr/>
            <p:nvPr/>
          </p:nvSpPr>
          <p:spPr>
            <a:xfrm>
              <a:off x="3441363" y="6997119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40"/>
                  </a:lnTo>
                  <a:lnTo>
                    <a:pt x="6413" y="814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2" name="object 1532"/>
            <p:cNvSpPr/>
            <p:nvPr/>
          </p:nvSpPr>
          <p:spPr>
            <a:xfrm>
              <a:off x="3438803" y="701338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3" name="object 1533"/>
            <p:cNvSpPr/>
            <p:nvPr/>
          </p:nvSpPr>
          <p:spPr>
            <a:xfrm>
              <a:off x="3438803" y="701338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4" name="object 1534"/>
            <p:cNvSpPr/>
            <p:nvPr/>
          </p:nvSpPr>
          <p:spPr>
            <a:xfrm>
              <a:off x="3451632" y="6987708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814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5" name="object 1535"/>
            <p:cNvSpPr/>
            <p:nvPr/>
          </p:nvSpPr>
          <p:spPr>
            <a:xfrm>
              <a:off x="3451632" y="6987708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279" y="4070"/>
                  </a:moveTo>
                  <a:lnTo>
                    <a:pt x="2279" y="4070"/>
                  </a:lnTo>
                </a:path>
              </a:pathLst>
            </a:custGeom>
            <a:ln w="814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6" name="object 1536"/>
            <p:cNvSpPr/>
            <p:nvPr/>
          </p:nvSpPr>
          <p:spPr>
            <a:xfrm>
              <a:off x="3457195" y="6987708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49212" y="0"/>
                  </a:moveTo>
                  <a:lnTo>
                    <a:pt x="0" y="8991"/>
                  </a:lnTo>
                  <a:lnTo>
                    <a:pt x="49212" y="8991"/>
                  </a:lnTo>
                  <a:lnTo>
                    <a:pt x="492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7" name="object 1537"/>
            <p:cNvSpPr/>
            <p:nvPr/>
          </p:nvSpPr>
          <p:spPr>
            <a:xfrm>
              <a:off x="3457195" y="6987708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0" y="8991"/>
                  </a:moveTo>
                  <a:lnTo>
                    <a:pt x="49212" y="8991"/>
                  </a:lnTo>
                  <a:lnTo>
                    <a:pt x="4921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8" name="object 1538"/>
            <p:cNvSpPr/>
            <p:nvPr/>
          </p:nvSpPr>
          <p:spPr>
            <a:xfrm>
              <a:off x="3465752" y="6987708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9" name="object 1539"/>
            <p:cNvSpPr/>
            <p:nvPr/>
          </p:nvSpPr>
          <p:spPr>
            <a:xfrm>
              <a:off x="3465752" y="6987708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0" name="object 1540"/>
            <p:cNvSpPr/>
            <p:nvPr/>
          </p:nvSpPr>
          <p:spPr>
            <a:xfrm>
              <a:off x="3465752" y="7013807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20104" y="0"/>
                  </a:moveTo>
                  <a:lnTo>
                    <a:pt x="0" y="0"/>
                  </a:lnTo>
                  <a:lnTo>
                    <a:pt x="20104" y="7721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1" name="object 1541"/>
            <p:cNvSpPr/>
            <p:nvPr/>
          </p:nvSpPr>
          <p:spPr>
            <a:xfrm>
              <a:off x="3465752" y="7013807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0" y="0"/>
                  </a:moveTo>
                  <a:lnTo>
                    <a:pt x="20104" y="0"/>
                  </a:lnTo>
                  <a:lnTo>
                    <a:pt x="20104" y="772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2" name="object 1542"/>
            <p:cNvSpPr/>
            <p:nvPr/>
          </p:nvSpPr>
          <p:spPr>
            <a:xfrm>
              <a:off x="3476449" y="7013807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0" y="0"/>
                  </a:moveTo>
                  <a:lnTo>
                    <a:pt x="0" y="687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3" name="object 1543"/>
            <p:cNvSpPr/>
            <p:nvPr/>
          </p:nvSpPr>
          <p:spPr>
            <a:xfrm>
              <a:off x="3476449" y="7013807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-2279" y="3435"/>
                  </a:moveTo>
                  <a:lnTo>
                    <a:pt x="2279" y="3435"/>
                  </a:lnTo>
                </a:path>
              </a:pathLst>
            </a:custGeom>
            <a:ln w="68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4" name="object 1544"/>
            <p:cNvSpPr/>
            <p:nvPr/>
          </p:nvSpPr>
          <p:spPr>
            <a:xfrm>
              <a:off x="3476021" y="6991137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56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5" name="object 1545"/>
            <p:cNvSpPr/>
            <p:nvPr/>
          </p:nvSpPr>
          <p:spPr>
            <a:xfrm>
              <a:off x="3476021" y="6991137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781"/>
                  </a:moveTo>
                  <a:lnTo>
                    <a:pt x="2279" y="2781"/>
                  </a:lnTo>
                </a:path>
              </a:pathLst>
            </a:custGeom>
            <a:ln w="55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6" name="object 1546"/>
            <p:cNvSpPr/>
            <p:nvPr/>
          </p:nvSpPr>
          <p:spPr>
            <a:xfrm>
              <a:off x="3482018" y="6987708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11125" y="0"/>
                  </a:moveTo>
                  <a:lnTo>
                    <a:pt x="0" y="5143"/>
                  </a:lnTo>
                  <a:lnTo>
                    <a:pt x="11125" y="5143"/>
                  </a:lnTo>
                  <a:lnTo>
                    <a:pt x="111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7" name="object 1547"/>
            <p:cNvSpPr/>
            <p:nvPr/>
          </p:nvSpPr>
          <p:spPr>
            <a:xfrm>
              <a:off x="3482018" y="6987708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0" y="5143"/>
                  </a:moveTo>
                  <a:lnTo>
                    <a:pt x="11125" y="5143"/>
                  </a:lnTo>
                  <a:lnTo>
                    <a:pt x="1112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8" name="object 1548"/>
            <p:cNvSpPr/>
            <p:nvPr/>
          </p:nvSpPr>
          <p:spPr>
            <a:xfrm>
              <a:off x="3499556" y="698770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9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9" name="object 1549"/>
            <p:cNvSpPr/>
            <p:nvPr/>
          </p:nvSpPr>
          <p:spPr>
            <a:xfrm>
              <a:off x="3499556" y="698770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95"/>
                  </a:moveTo>
                  <a:lnTo>
                    <a:pt x="2279" y="4495"/>
                  </a:lnTo>
                </a:path>
              </a:pathLst>
            </a:custGeom>
            <a:ln w="89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0" name="object 1550"/>
            <p:cNvSpPr/>
            <p:nvPr/>
          </p:nvSpPr>
          <p:spPr>
            <a:xfrm>
              <a:off x="3496119" y="6996709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8140" y="0"/>
                  </a:moveTo>
                  <a:lnTo>
                    <a:pt x="0" y="0"/>
                  </a:lnTo>
                  <a:lnTo>
                    <a:pt x="0" y="14122"/>
                  </a:lnTo>
                  <a:lnTo>
                    <a:pt x="8140" y="14122"/>
                  </a:lnTo>
                  <a:lnTo>
                    <a:pt x="8140" y="0"/>
                  </a:lnTo>
                  <a:close/>
                </a:path>
                <a:path w="24129" h="25400">
                  <a:moveTo>
                    <a:pt x="23812" y="25260"/>
                  </a:moveTo>
                  <a:lnTo>
                    <a:pt x="3429" y="17106"/>
                  </a:lnTo>
                  <a:lnTo>
                    <a:pt x="3429" y="25260"/>
                  </a:lnTo>
                  <a:lnTo>
                    <a:pt x="23812" y="252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1" name="object 1551"/>
            <p:cNvSpPr/>
            <p:nvPr/>
          </p:nvSpPr>
          <p:spPr>
            <a:xfrm>
              <a:off x="3499556" y="7013807"/>
              <a:ext cx="20955" cy="8255"/>
            </a:xfrm>
            <a:custGeom>
              <a:avLst/>
              <a:gdLst/>
              <a:ahLst/>
              <a:cxnLst/>
              <a:rect l="l" t="t" r="r" b="b"/>
              <a:pathLst>
                <a:path w="20954" h="8254">
                  <a:moveTo>
                    <a:pt x="0" y="0"/>
                  </a:moveTo>
                  <a:lnTo>
                    <a:pt x="0" y="8153"/>
                  </a:lnTo>
                  <a:lnTo>
                    <a:pt x="20383" y="815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2" name="object 1552"/>
            <p:cNvSpPr/>
            <p:nvPr/>
          </p:nvSpPr>
          <p:spPr>
            <a:xfrm>
              <a:off x="3505978" y="701294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901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3" name="object 1553"/>
            <p:cNvSpPr/>
            <p:nvPr/>
          </p:nvSpPr>
          <p:spPr>
            <a:xfrm>
              <a:off x="3505978" y="701294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508"/>
                  </a:moveTo>
                  <a:lnTo>
                    <a:pt x="2279" y="4508"/>
                  </a:lnTo>
                </a:path>
              </a:pathLst>
            </a:custGeom>
            <a:ln w="901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4" name="object 1554"/>
            <p:cNvSpPr/>
            <p:nvPr/>
          </p:nvSpPr>
          <p:spPr>
            <a:xfrm>
              <a:off x="3508538" y="7015953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0"/>
                  </a:moveTo>
                  <a:lnTo>
                    <a:pt x="0" y="0"/>
                  </a:lnTo>
                  <a:lnTo>
                    <a:pt x="6426" y="6007"/>
                  </a:lnTo>
                  <a:lnTo>
                    <a:pt x="64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5" name="object 1555"/>
            <p:cNvSpPr/>
            <p:nvPr/>
          </p:nvSpPr>
          <p:spPr>
            <a:xfrm>
              <a:off x="3508538" y="7015953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6007"/>
                  </a:moveTo>
                  <a:lnTo>
                    <a:pt x="6426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6" name="object 1556"/>
            <p:cNvSpPr/>
            <p:nvPr/>
          </p:nvSpPr>
          <p:spPr>
            <a:xfrm>
              <a:off x="3508959" y="6987717"/>
              <a:ext cx="11430" cy="15240"/>
            </a:xfrm>
            <a:custGeom>
              <a:avLst/>
              <a:gdLst/>
              <a:ahLst/>
              <a:cxnLst/>
              <a:rect l="l" t="t" r="r" b="b"/>
              <a:pathLst>
                <a:path w="11429" h="15240">
                  <a:moveTo>
                    <a:pt x="4279" y="10706"/>
                  </a:moveTo>
                  <a:lnTo>
                    <a:pt x="0" y="10706"/>
                  </a:lnTo>
                  <a:lnTo>
                    <a:pt x="0" y="14986"/>
                  </a:lnTo>
                  <a:lnTo>
                    <a:pt x="4279" y="14986"/>
                  </a:lnTo>
                  <a:lnTo>
                    <a:pt x="4279" y="10706"/>
                  </a:lnTo>
                  <a:close/>
                </a:path>
                <a:path w="11429" h="15240">
                  <a:moveTo>
                    <a:pt x="10985" y="6845"/>
                  </a:moveTo>
                  <a:lnTo>
                    <a:pt x="5575" y="0"/>
                  </a:lnTo>
                  <a:lnTo>
                    <a:pt x="5575" y="6845"/>
                  </a:lnTo>
                  <a:lnTo>
                    <a:pt x="10985" y="684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7" name="object 1557"/>
            <p:cNvSpPr/>
            <p:nvPr/>
          </p:nvSpPr>
          <p:spPr>
            <a:xfrm>
              <a:off x="3514538" y="6987708"/>
              <a:ext cx="5715" cy="6985"/>
            </a:xfrm>
            <a:custGeom>
              <a:avLst/>
              <a:gdLst/>
              <a:ahLst/>
              <a:cxnLst/>
              <a:rect l="l" t="t" r="r" b="b"/>
              <a:pathLst>
                <a:path w="5714" h="6984">
                  <a:moveTo>
                    <a:pt x="0" y="0"/>
                  </a:moveTo>
                  <a:lnTo>
                    <a:pt x="0" y="6845"/>
                  </a:lnTo>
                  <a:lnTo>
                    <a:pt x="5410" y="684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8" name="object 1558"/>
            <p:cNvSpPr/>
            <p:nvPr/>
          </p:nvSpPr>
          <p:spPr>
            <a:xfrm>
              <a:off x="3456339" y="700867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941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9" name="object 1559"/>
            <p:cNvSpPr/>
            <p:nvPr/>
          </p:nvSpPr>
          <p:spPr>
            <a:xfrm>
              <a:off x="3456339" y="700867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41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0" name="object 1560"/>
            <p:cNvSpPr/>
            <p:nvPr/>
          </p:nvSpPr>
          <p:spPr>
            <a:xfrm>
              <a:off x="3457623" y="7003545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812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1" name="object 1561"/>
            <p:cNvSpPr/>
            <p:nvPr/>
          </p:nvSpPr>
          <p:spPr>
            <a:xfrm>
              <a:off x="3457623" y="7003545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2" name="object 1562"/>
            <p:cNvSpPr/>
            <p:nvPr/>
          </p:nvSpPr>
          <p:spPr>
            <a:xfrm>
              <a:off x="3433229" y="7024992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87"/>
                  </a:lnTo>
                  <a:lnTo>
                    <a:pt x="14541" y="37287"/>
                  </a:lnTo>
                  <a:lnTo>
                    <a:pt x="86715" y="37287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3" name="object 1563"/>
            <p:cNvSpPr/>
            <p:nvPr/>
          </p:nvSpPr>
          <p:spPr>
            <a:xfrm>
              <a:off x="3447782" y="7035689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0"/>
                  </a:moveTo>
                  <a:lnTo>
                    <a:pt x="0" y="265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4" name="object 1564"/>
            <p:cNvSpPr/>
            <p:nvPr/>
          </p:nvSpPr>
          <p:spPr>
            <a:xfrm>
              <a:off x="3441363" y="7034432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02"/>
                  </a:lnTo>
                  <a:lnTo>
                    <a:pt x="6413" y="81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5" name="object 1565"/>
            <p:cNvSpPr/>
            <p:nvPr/>
          </p:nvSpPr>
          <p:spPr>
            <a:xfrm>
              <a:off x="3441363" y="7034432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02"/>
                  </a:lnTo>
                  <a:lnTo>
                    <a:pt x="6413" y="810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6" name="object 1566"/>
            <p:cNvSpPr/>
            <p:nvPr/>
          </p:nvSpPr>
          <p:spPr>
            <a:xfrm>
              <a:off x="3438803" y="70506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7" name="object 1567"/>
            <p:cNvSpPr/>
            <p:nvPr/>
          </p:nvSpPr>
          <p:spPr>
            <a:xfrm>
              <a:off x="3438803" y="70506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8" name="object 1568"/>
            <p:cNvSpPr/>
            <p:nvPr/>
          </p:nvSpPr>
          <p:spPr>
            <a:xfrm>
              <a:off x="3451632" y="702499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814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9" name="object 1569"/>
            <p:cNvSpPr/>
            <p:nvPr/>
          </p:nvSpPr>
          <p:spPr>
            <a:xfrm>
              <a:off x="3451632" y="7024996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279" y="4070"/>
                  </a:moveTo>
                  <a:lnTo>
                    <a:pt x="2279" y="4070"/>
                  </a:lnTo>
                </a:path>
              </a:pathLst>
            </a:custGeom>
            <a:ln w="814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0" name="object 1570"/>
            <p:cNvSpPr/>
            <p:nvPr/>
          </p:nvSpPr>
          <p:spPr>
            <a:xfrm>
              <a:off x="3457195" y="7024996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49212" y="0"/>
                  </a:moveTo>
                  <a:lnTo>
                    <a:pt x="0" y="8978"/>
                  </a:lnTo>
                  <a:lnTo>
                    <a:pt x="49212" y="8978"/>
                  </a:lnTo>
                  <a:lnTo>
                    <a:pt x="492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1" name="object 1571"/>
            <p:cNvSpPr/>
            <p:nvPr/>
          </p:nvSpPr>
          <p:spPr>
            <a:xfrm>
              <a:off x="3457195" y="7024996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0" y="8978"/>
                  </a:moveTo>
                  <a:lnTo>
                    <a:pt x="49212" y="8978"/>
                  </a:lnTo>
                  <a:lnTo>
                    <a:pt x="4921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2" name="object 1572"/>
            <p:cNvSpPr/>
            <p:nvPr/>
          </p:nvSpPr>
          <p:spPr>
            <a:xfrm>
              <a:off x="3465752" y="7024996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3" name="object 1573"/>
            <p:cNvSpPr/>
            <p:nvPr/>
          </p:nvSpPr>
          <p:spPr>
            <a:xfrm>
              <a:off x="3465752" y="7024996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4" name="object 1574"/>
            <p:cNvSpPr/>
            <p:nvPr/>
          </p:nvSpPr>
          <p:spPr>
            <a:xfrm>
              <a:off x="3465752" y="7051094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20104" y="0"/>
                  </a:moveTo>
                  <a:lnTo>
                    <a:pt x="0" y="0"/>
                  </a:lnTo>
                  <a:lnTo>
                    <a:pt x="20104" y="7721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5" name="object 1575"/>
            <p:cNvSpPr/>
            <p:nvPr/>
          </p:nvSpPr>
          <p:spPr>
            <a:xfrm>
              <a:off x="3465752" y="7051094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0" y="0"/>
                  </a:moveTo>
                  <a:lnTo>
                    <a:pt x="20104" y="0"/>
                  </a:lnTo>
                  <a:lnTo>
                    <a:pt x="20104" y="772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6" name="object 1576"/>
            <p:cNvSpPr/>
            <p:nvPr/>
          </p:nvSpPr>
          <p:spPr>
            <a:xfrm>
              <a:off x="3476449" y="7051094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0" y="0"/>
                  </a:moveTo>
                  <a:lnTo>
                    <a:pt x="0" y="685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7" name="object 1577"/>
            <p:cNvSpPr/>
            <p:nvPr/>
          </p:nvSpPr>
          <p:spPr>
            <a:xfrm>
              <a:off x="3476449" y="7051094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-2279" y="3428"/>
                  </a:moveTo>
                  <a:lnTo>
                    <a:pt x="2279" y="3428"/>
                  </a:lnTo>
                </a:path>
              </a:pathLst>
            </a:custGeom>
            <a:ln w="68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8" name="object 1578"/>
            <p:cNvSpPr/>
            <p:nvPr/>
          </p:nvSpPr>
          <p:spPr>
            <a:xfrm>
              <a:off x="3476021" y="7028425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54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9" name="object 1579"/>
            <p:cNvSpPr/>
            <p:nvPr/>
          </p:nvSpPr>
          <p:spPr>
            <a:xfrm>
              <a:off x="3476021" y="7028425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774"/>
                  </a:moveTo>
                  <a:lnTo>
                    <a:pt x="2279" y="2774"/>
                  </a:lnTo>
                </a:path>
              </a:pathLst>
            </a:custGeom>
            <a:ln w="55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0" name="object 1580"/>
            <p:cNvSpPr/>
            <p:nvPr/>
          </p:nvSpPr>
          <p:spPr>
            <a:xfrm>
              <a:off x="3482018" y="7024996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11125" y="0"/>
                  </a:moveTo>
                  <a:lnTo>
                    <a:pt x="0" y="5143"/>
                  </a:lnTo>
                  <a:lnTo>
                    <a:pt x="11125" y="5143"/>
                  </a:lnTo>
                  <a:lnTo>
                    <a:pt x="111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1" name="object 1581"/>
            <p:cNvSpPr/>
            <p:nvPr/>
          </p:nvSpPr>
          <p:spPr>
            <a:xfrm>
              <a:off x="3482018" y="7024996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0" y="5143"/>
                  </a:moveTo>
                  <a:lnTo>
                    <a:pt x="11125" y="5143"/>
                  </a:lnTo>
                  <a:lnTo>
                    <a:pt x="1112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2" name="object 1582"/>
            <p:cNvSpPr/>
            <p:nvPr/>
          </p:nvSpPr>
          <p:spPr>
            <a:xfrm>
              <a:off x="3499556" y="7024996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7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3" name="object 1583"/>
            <p:cNvSpPr/>
            <p:nvPr/>
          </p:nvSpPr>
          <p:spPr>
            <a:xfrm>
              <a:off x="3499556" y="7024996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89"/>
                  </a:moveTo>
                  <a:lnTo>
                    <a:pt x="2279" y="4489"/>
                  </a:lnTo>
                </a:path>
              </a:pathLst>
            </a:custGeom>
            <a:ln w="89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4" name="object 1584"/>
            <p:cNvSpPr/>
            <p:nvPr/>
          </p:nvSpPr>
          <p:spPr>
            <a:xfrm>
              <a:off x="3496119" y="7033983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8140" y="0"/>
                  </a:moveTo>
                  <a:lnTo>
                    <a:pt x="0" y="0"/>
                  </a:lnTo>
                  <a:lnTo>
                    <a:pt x="0" y="14147"/>
                  </a:lnTo>
                  <a:lnTo>
                    <a:pt x="8140" y="14147"/>
                  </a:lnTo>
                  <a:lnTo>
                    <a:pt x="8140" y="0"/>
                  </a:lnTo>
                  <a:close/>
                </a:path>
                <a:path w="24129" h="25400">
                  <a:moveTo>
                    <a:pt x="23812" y="25260"/>
                  </a:moveTo>
                  <a:lnTo>
                    <a:pt x="3429" y="17119"/>
                  </a:lnTo>
                  <a:lnTo>
                    <a:pt x="3429" y="25260"/>
                  </a:lnTo>
                  <a:lnTo>
                    <a:pt x="23812" y="252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5" name="object 1585"/>
            <p:cNvSpPr/>
            <p:nvPr/>
          </p:nvSpPr>
          <p:spPr>
            <a:xfrm>
              <a:off x="3499556" y="7051094"/>
              <a:ext cx="20955" cy="8255"/>
            </a:xfrm>
            <a:custGeom>
              <a:avLst/>
              <a:gdLst/>
              <a:ahLst/>
              <a:cxnLst/>
              <a:rect l="l" t="t" r="r" b="b"/>
              <a:pathLst>
                <a:path w="20954" h="8254">
                  <a:moveTo>
                    <a:pt x="0" y="0"/>
                  </a:moveTo>
                  <a:lnTo>
                    <a:pt x="0" y="8140"/>
                  </a:lnTo>
                  <a:lnTo>
                    <a:pt x="20383" y="814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6" name="object 1586"/>
            <p:cNvSpPr/>
            <p:nvPr/>
          </p:nvSpPr>
          <p:spPr>
            <a:xfrm>
              <a:off x="3505978" y="705024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9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7" name="object 1587"/>
            <p:cNvSpPr/>
            <p:nvPr/>
          </p:nvSpPr>
          <p:spPr>
            <a:xfrm>
              <a:off x="3505978" y="705024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95"/>
                  </a:moveTo>
                  <a:lnTo>
                    <a:pt x="2279" y="4495"/>
                  </a:lnTo>
                </a:path>
              </a:pathLst>
            </a:custGeom>
            <a:ln w="89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8" name="object 1588"/>
            <p:cNvSpPr/>
            <p:nvPr/>
          </p:nvSpPr>
          <p:spPr>
            <a:xfrm>
              <a:off x="3508538" y="7053228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0"/>
                  </a:moveTo>
                  <a:lnTo>
                    <a:pt x="0" y="0"/>
                  </a:lnTo>
                  <a:lnTo>
                    <a:pt x="6426" y="6007"/>
                  </a:lnTo>
                  <a:lnTo>
                    <a:pt x="64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9" name="object 1589"/>
            <p:cNvSpPr/>
            <p:nvPr/>
          </p:nvSpPr>
          <p:spPr>
            <a:xfrm>
              <a:off x="3508538" y="7053228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6007"/>
                  </a:moveTo>
                  <a:lnTo>
                    <a:pt x="6426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0" name="object 1590"/>
            <p:cNvSpPr/>
            <p:nvPr/>
          </p:nvSpPr>
          <p:spPr>
            <a:xfrm>
              <a:off x="3508959" y="7025004"/>
              <a:ext cx="11430" cy="15240"/>
            </a:xfrm>
            <a:custGeom>
              <a:avLst/>
              <a:gdLst/>
              <a:ahLst/>
              <a:cxnLst/>
              <a:rect l="l" t="t" r="r" b="b"/>
              <a:pathLst>
                <a:path w="11429" h="15240">
                  <a:moveTo>
                    <a:pt x="4279" y="10693"/>
                  </a:moveTo>
                  <a:lnTo>
                    <a:pt x="0" y="10693"/>
                  </a:lnTo>
                  <a:lnTo>
                    <a:pt x="0" y="14986"/>
                  </a:lnTo>
                  <a:lnTo>
                    <a:pt x="4279" y="14986"/>
                  </a:lnTo>
                  <a:lnTo>
                    <a:pt x="4279" y="10693"/>
                  </a:lnTo>
                  <a:close/>
                </a:path>
                <a:path w="11429" h="15240">
                  <a:moveTo>
                    <a:pt x="10985" y="6858"/>
                  </a:moveTo>
                  <a:lnTo>
                    <a:pt x="5575" y="0"/>
                  </a:lnTo>
                  <a:lnTo>
                    <a:pt x="5575" y="6858"/>
                  </a:lnTo>
                  <a:lnTo>
                    <a:pt x="10985" y="685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1" name="object 1591"/>
            <p:cNvSpPr/>
            <p:nvPr/>
          </p:nvSpPr>
          <p:spPr>
            <a:xfrm>
              <a:off x="3514538" y="7024996"/>
              <a:ext cx="5715" cy="6985"/>
            </a:xfrm>
            <a:custGeom>
              <a:avLst/>
              <a:gdLst/>
              <a:ahLst/>
              <a:cxnLst/>
              <a:rect l="l" t="t" r="r" b="b"/>
              <a:pathLst>
                <a:path w="5714" h="6984">
                  <a:moveTo>
                    <a:pt x="0" y="0"/>
                  </a:moveTo>
                  <a:lnTo>
                    <a:pt x="0" y="6857"/>
                  </a:lnTo>
                  <a:lnTo>
                    <a:pt x="5410" y="685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2" name="object 1592"/>
            <p:cNvSpPr/>
            <p:nvPr/>
          </p:nvSpPr>
          <p:spPr>
            <a:xfrm>
              <a:off x="3456339" y="704597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941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3" name="object 1593"/>
            <p:cNvSpPr/>
            <p:nvPr/>
          </p:nvSpPr>
          <p:spPr>
            <a:xfrm>
              <a:off x="3456339" y="704597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41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4" name="object 1594"/>
            <p:cNvSpPr/>
            <p:nvPr/>
          </p:nvSpPr>
          <p:spPr>
            <a:xfrm>
              <a:off x="3457623" y="7040858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812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5" name="object 1595"/>
            <p:cNvSpPr/>
            <p:nvPr/>
          </p:nvSpPr>
          <p:spPr>
            <a:xfrm>
              <a:off x="3457623" y="7040858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6" name="object 1596"/>
            <p:cNvSpPr/>
            <p:nvPr/>
          </p:nvSpPr>
          <p:spPr>
            <a:xfrm>
              <a:off x="3433229" y="7062279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312"/>
                  </a:lnTo>
                  <a:lnTo>
                    <a:pt x="14541" y="37312"/>
                  </a:lnTo>
                  <a:lnTo>
                    <a:pt x="86715" y="37312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7" name="object 1597"/>
            <p:cNvSpPr/>
            <p:nvPr/>
          </p:nvSpPr>
          <p:spPr>
            <a:xfrm>
              <a:off x="3447782" y="7073002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0"/>
                  </a:moveTo>
                  <a:lnTo>
                    <a:pt x="0" y="265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8" name="object 1598"/>
            <p:cNvSpPr/>
            <p:nvPr/>
          </p:nvSpPr>
          <p:spPr>
            <a:xfrm>
              <a:off x="3441363" y="7071706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15"/>
                  </a:lnTo>
                  <a:lnTo>
                    <a:pt x="6413" y="81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9" name="object 1599"/>
            <p:cNvSpPr/>
            <p:nvPr/>
          </p:nvSpPr>
          <p:spPr>
            <a:xfrm>
              <a:off x="3441363" y="7071706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15"/>
                  </a:lnTo>
                  <a:lnTo>
                    <a:pt x="6413" y="811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0" name="object 1600"/>
            <p:cNvSpPr/>
            <p:nvPr/>
          </p:nvSpPr>
          <p:spPr>
            <a:xfrm>
              <a:off x="3438803" y="70879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1" name="object 1601"/>
            <p:cNvSpPr/>
            <p:nvPr/>
          </p:nvSpPr>
          <p:spPr>
            <a:xfrm>
              <a:off x="3438803" y="70879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2" name="object 1602"/>
            <p:cNvSpPr/>
            <p:nvPr/>
          </p:nvSpPr>
          <p:spPr>
            <a:xfrm>
              <a:off x="3451632" y="706228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814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3" name="object 1603"/>
            <p:cNvSpPr/>
            <p:nvPr/>
          </p:nvSpPr>
          <p:spPr>
            <a:xfrm>
              <a:off x="3451632" y="7062283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279" y="4070"/>
                  </a:moveTo>
                  <a:lnTo>
                    <a:pt x="2279" y="4070"/>
                  </a:lnTo>
                </a:path>
              </a:pathLst>
            </a:custGeom>
            <a:ln w="814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4" name="object 1604"/>
            <p:cNvSpPr/>
            <p:nvPr/>
          </p:nvSpPr>
          <p:spPr>
            <a:xfrm>
              <a:off x="3457195" y="7062283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49212" y="0"/>
                  </a:moveTo>
                  <a:lnTo>
                    <a:pt x="0" y="8991"/>
                  </a:lnTo>
                  <a:lnTo>
                    <a:pt x="49212" y="8991"/>
                  </a:lnTo>
                  <a:lnTo>
                    <a:pt x="492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5" name="object 1605"/>
            <p:cNvSpPr/>
            <p:nvPr/>
          </p:nvSpPr>
          <p:spPr>
            <a:xfrm>
              <a:off x="3457195" y="7062283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0" y="8991"/>
                  </a:moveTo>
                  <a:lnTo>
                    <a:pt x="49212" y="8991"/>
                  </a:lnTo>
                  <a:lnTo>
                    <a:pt x="4921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6" name="object 1606"/>
            <p:cNvSpPr/>
            <p:nvPr/>
          </p:nvSpPr>
          <p:spPr>
            <a:xfrm>
              <a:off x="3465752" y="7062283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31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7" name="object 1607"/>
            <p:cNvSpPr/>
            <p:nvPr/>
          </p:nvSpPr>
          <p:spPr>
            <a:xfrm>
              <a:off x="3465752" y="7062283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31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8" name="object 1608"/>
            <p:cNvSpPr/>
            <p:nvPr/>
          </p:nvSpPr>
          <p:spPr>
            <a:xfrm>
              <a:off x="3465752" y="7088407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20104" y="0"/>
                  </a:moveTo>
                  <a:lnTo>
                    <a:pt x="0" y="0"/>
                  </a:lnTo>
                  <a:lnTo>
                    <a:pt x="20104" y="7683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9" name="object 1609"/>
            <p:cNvSpPr/>
            <p:nvPr/>
          </p:nvSpPr>
          <p:spPr>
            <a:xfrm>
              <a:off x="3465752" y="7088407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0" y="0"/>
                  </a:moveTo>
                  <a:lnTo>
                    <a:pt x="20104" y="0"/>
                  </a:lnTo>
                  <a:lnTo>
                    <a:pt x="20104" y="768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0" name="object 1610"/>
            <p:cNvSpPr/>
            <p:nvPr/>
          </p:nvSpPr>
          <p:spPr>
            <a:xfrm>
              <a:off x="3476449" y="7088407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0" y="0"/>
                  </a:moveTo>
                  <a:lnTo>
                    <a:pt x="0" y="681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1" name="object 1611"/>
            <p:cNvSpPr/>
            <p:nvPr/>
          </p:nvSpPr>
          <p:spPr>
            <a:xfrm>
              <a:off x="3476449" y="7088407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-2279" y="3409"/>
                  </a:moveTo>
                  <a:lnTo>
                    <a:pt x="2279" y="3409"/>
                  </a:lnTo>
                </a:path>
              </a:pathLst>
            </a:custGeom>
            <a:ln w="681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2" name="object 1612"/>
            <p:cNvSpPr/>
            <p:nvPr/>
          </p:nvSpPr>
          <p:spPr>
            <a:xfrm>
              <a:off x="3476021" y="7065725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54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3" name="object 1613"/>
            <p:cNvSpPr/>
            <p:nvPr/>
          </p:nvSpPr>
          <p:spPr>
            <a:xfrm>
              <a:off x="3476021" y="7065725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774"/>
                  </a:moveTo>
                  <a:lnTo>
                    <a:pt x="2279" y="2774"/>
                  </a:lnTo>
                </a:path>
              </a:pathLst>
            </a:custGeom>
            <a:ln w="55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4" name="object 1614"/>
            <p:cNvSpPr/>
            <p:nvPr/>
          </p:nvSpPr>
          <p:spPr>
            <a:xfrm>
              <a:off x="3482018" y="7062283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11125" y="0"/>
                  </a:moveTo>
                  <a:lnTo>
                    <a:pt x="0" y="5130"/>
                  </a:lnTo>
                  <a:lnTo>
                    <a:pt x="11125" y="5130"/>
                  </a:lnTo>
                  <a:lnTo>
                    <a:pt x="111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5" name="object 1615"/>
            <p:cNvSpPr/>
            <p:nvPr/>
          </p:nvSpPr>
          <p:spPr>
            <a:xfrm>
              <a:off x="3482018" y="7062283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0" y="5130"/>
                  </a:moveTo>
                  <a:lnTo>
                    <a:pt x="11125" y="5130"/>
                  </a:lnTo>
                  <a:lnTo>
                    <a:pt x="1112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6" name="object 1616"/>
            <p:cNvSpPr/>
            <p:nvPr/>
          </p:nvSpPr>
          <p:spPr>
            <a:xfrm>
              <a:off x="3499556" y="706228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9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7" name="object 1617"/>
            <p:cNvSpPr/>
            <p:nvPr/>
          </p:nvSpPr>
          <p:spPr>
            <a:xfrm>
              <a:off x="3499556" y="706228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95"/>
                  </a:moveTo>
                  <a:lnTo>
                    <a:pt x="2279" y="4495"/>
                  </a:lnTo>
                </a:path>
              </a:pathLst>
            </a:custGeom>
            <a:ln w="89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8" name="object 1618"/>
            <p:cNvSpPr/>
            <p:nvPr/>
          </p:nvSpPr>
          <p:spPr>
            <a:xfrm>
              <a:off x="3496119" y="7071283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8140" y="0"/>
                  </a:moveTo>
                  <a:lnTo>
                    <a:pt x="0" y="0"/>
                  </a:lnTo>
                  <a:lnTo>
                    <a:pt x="0" y="14097"/>
                  </a:lnTo>
                  <a:lnTo>
                    <a:pt x="8140" y="14097"/>
                  </a:lnTo>
                  <a:lnTo>
                    <a:pt x="8140" y="0"/>
                  </a:lnTo>
                  <a:close/>
                </a:path>
                <a:path w="24129" h="25400">
                  <a:moveTo>
                    <a:pt x="23812" y="25234"/>
                  </a:moveTo>
                  <a:lnTo>
                    <a:pt x="3429" y="17132"/>
                  </a:lnTo>
                  <a:lnTo>
                    <a:pt x="3429" y="25234"/>
                  </a:lnTo>
                  <a:lnTo>
                    <a:pt x="23812" y="252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9" name="object 1619"/>
            <p:cNvSpPr/>
            <p:nvPr/>
          </p:nvSpPr>
          <p:spPr>
            <a:xfrm>
              <a:off x="3499556" y="7088407"/>
              <a:ext cx="20955" cy="8255"/>
            </a:xfrm>
            <a:custGeom>
              <a:avLst/>
              <a:gdLst/>
              <a:ahLst/>
              <a:cxnLst/>
              <a:rect l="l" t="t" r="r" b="b"/>
              <a:pathLst>
                <a:path w="20954" h="8254">
                  <a:moveTo>
                    <a:pt x="0" y="0"/>
                  </a:moveTo>
                  <a:lnTo>
                    <a:pt x="0" y="8102"/>
                  </a:lnTo>
                  <a:lnTo>
                    <a:pt x="20383" y="810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0" name="object 1620"/>
            <p:cNvSpPr/>
            <p:nvPr/>
          </p:nvSpPr>
          <p:spPr>
            <a:xfrm>
              <a:off x="3505978" y="708751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9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1" name="object 1621"/>
            <p:cNvSpPr/>
            <p:nvPr/>
          </p:nvSpPr>
          <p:spPr>
            <a:xfrm>
              <a:off x="3505978" y="708751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95"/>
                  </a:moveTo>
                  <a:lnTo>
                    <a:pt x="2279" y="4495"/>
                  </a:lnTo>
                </a:path>
              </a:pathLst>
            </a:custGeom>
            <a:ln w="89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2" name="object 1622"/>
            <p:cNvSpPr/>
            <p:nvPr/>
          </p:nvSpPr>
          <p:spPr>
            <a:xfrm>
              <a:off x="3508538" y="7090540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0"/>
                  </a:moveTo>
                  <a:lnTo>
                    <a:pt x="0" y="0"/>
                  </a:lnTo>
                  <a:lnTo>
                    <a:pt x="6426" y="5969"/>
                  </a:lnTo>
                  <a:lnTo>
                    <a:pt x="64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3" name="object 1623"/>
            <p:cNvSpPr/>
            <p:nvPr/>
          </p:nvSpPr>
          <p:spPr>
            <a:xfrm>
              <a:off x="3508538" y="7090540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5969"/>
                  </a:moveTo>
                  <a:lnTo>
                    <a:pt x="6426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4" name="object 1624"/>
            <p:cNvSpPr/>
            <p:nvPr/>
          </p:nvSpPr>
          <p:spPr>
            <a:xfrm>
              <a:off x="3508959" y="7062292"/>
              <a:ext cx="11430" cy="15240"/>
            </a:xfrm>
            <a:custGeom>
              <a:avLst/>
              <a:gdLst/>
              <a:ahLst/>
              <a:cxnLst/>
              <a:rect l="l" t="t" r="r" b="b"/>
              <a:pathLst>
                <a:path w="11429" h="15240">
                  <a:moveTo>
                    <a:pt x="4279" y="10718"/>
                  </a:moveTo>
                  <a:lnTo>
                    <a:pt x="0" y="10718"/>
                  </a:lnTo>
                  <a:lnTo>
                    <a:pt x="0" y="14986"/>
                  </a:lnTo>
                  <a:lnTo>
                    <a:pt x="4279" y="14986"/>
                  </a:lnTo>
                  <a:lnTo>
                    <a:pt x="4279" y="10718"/>
                  </a:lnTo>
                  <a:close/>
                </a:path>
                <a:path w="11429" h="15240">
                  <a:moveTo>
                    <a:pt x="10985" y="6845"/>
                  </a:moveTo>
                  <a:lnTo>
                    <a:pt x="5575" y="0"/>
                  </a:lnTo>
                  <a:lnTo>
                    <a:pt x="5575" y="6845"/>
                  </a:lnTo>
                  <a:lnTo>
                    <a:pt x="10985" y="684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5" name="object 1625"/>
            <p:cNvSpPr/>
            <p:nvPr/>
          </p:nvSpPr>
          <p:spPr>
            <a:xfrm>
              <a:off x="3514538" y="7062283"/>
              <a:ext cx="5715" cy="6985"/>
            </a:xfrm>
            <a:custGeom>
              <a:avLst/>
              <a:gdLst/>
              <a:ahLst/>
              <a:cxnLst/>
              <a:rect l="l" t="t" r="r" b="b"/>
              <a:pathLst>
                <a:path w="5714" h="6984">
                  <a:moveTo>
                    <a:pt x="0" y="0"/>
                  </a:moveTo>
                  <a:lnTo>
                    <a:pt x="0" y="6845"/>
                  </a:lnTo>
                  <a:lnTo>
                    <a:pt x="5410" y="684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6" name="object 1626"/>
            <p:cNvSpPr/>
            <p:nvPr/>
          </p:nvSpPr>
          <p:spPr>
            <a:xfrm>
              <a:off x="3456339" y="708323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941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7" name="object 1627"/>
            <p:cNvSpPr/>
            <p:nvPr/>
          </p:nvSpPr>
          <p:spPr>
            <a:xfrm>
              <a:off x="3456339" y="708323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41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8" name="object 1628"/>
            <p:cNvSpPr/>
            <p:nvPr/>
          </p:nvSpPr>
          <p:spPr>
            <a:xfrm>
              <a:off x="3457623" y="7078120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812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9" name="object 1629"/>
            <p:cNvSpPr/>
            <p:nvPr/>
          </p:nvSpPr>
          <p:spPr>
            <a:xfrm>
              <a:off x="3457623" y="7078120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0" name="object 1630"/>
            <p:cNvSpPr/>
            <p:nvPr/>
          </p:nvSpPr>
          <p:spPr>
            <a:xfrm>
              <a:off x="3433229" y="7099592"/>
              <a:ext cx="86995" cy="37465"/>
            </a:xfrm>
            <a:custGeom>
              <a:avLst/>
              <a:gdLst/>
              <a:ahLst/>
              <a:cxnLst/>
              <a:rect l="l" t="t" r="r" b="b"/>
              <a:pathLst>
                <a:path w="86995" h="37465">
                  <a:moveTo>
                    <a:pt x="86715" y="0"/>
                  </a:moveTo>
                  <a:lnTo>
                    <a:pt x="0" y="0"/>
                  </a:lnTo>
                  <a:lnTo>
                    <a:pt x="0" y="37261"/>
                  </a:lnTo>
                  <a:lnTo>
                    <a:pt x="14541" y="37261"/>
                  </a:lnTo>
                  <a:lnTo>
                    <a:pt x="86715" y="37261"/>
                  </a:lnTo>
                  <a:lnTo>
                    <a:pt x="86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1" name="object 1631"/>
            <p:cNvSpPr/>
            <p:nvPr/>
          </p:nvSpPr>
          <p:spPr>
            <a:xfrm>
              <a:off x="3447782" y="7110276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0"/>
                  </a:moveTo>
                  <a:lnTo>
                    <a:pt x="0" y="265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2" name="object 1632"/>
            <p:cNvSpPr/>
            <p:nvPr/>
          </p:nvSpPr>
          <p:spPr>
            <a:xfrm>
              <a:off x="3441363" y="7108993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28"/>
                  </a:lnTo>
                  <a:lnTo>
                    <a:pt x="6413" y="8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3" name="object 1633"/>
            <p:cNvSpPr/>
            <p:nvPr/>
          </p:nvSpPr>
          <p:spPr>
            <a:xfrm>
              <a:off x="3441363" y="7108993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8128"/>
                  </a:lnTo>
                  <a:lnTo>
                    <a:pt x="6413" y="812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4" name="object 1634"/>
            <p:cNvSpPr/>
            <p:nvPr/>
          </p:nvSpPr>
          <p:spPr>
            <a:xfrm>
              <a:off x="3438803" y="712524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5" name="object 1635"/>
            <p:cNvSpPr/>
            <p:nvPr/>
          </p:nvSpPr>
          <p:spPr>
            <a:xfrm>
              <a:off x="3438803" y="712524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8978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6" name="object 1636"/>
            <p:cNvSpPr/>
            <p:nvPr/>
          </p:nvSpPr>
          <p:spPr>
            <a:xfrm>
              <a:off x="3451632" y="709959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0" y="0"/>
                  </a:moveTo>
                  <a:lnTo>
                    <a:pt x="0" y="810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7" name="object 1637"/>
            <p:cNvSpPr/>
            <p:nvPr/>
          </p:nvSpPr>
          <p:spPr>
            <a:xfrm>
              <a:off x="3451632" y="7099595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4">
                  <a:moveTo>
                    <a:pt x="-2279" y="4051"/>
                  </a:moveTo>
                  <a:lnTo>
                    <a:pt x="2279" y="4051"/>
                  </a:lnTo>
                </a:path>
              </a:pathLst>
            </a:custGeom>
            <a:ln w="810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8" name="object 1638"/>
            <p:cNvSpPr/>
            <p:nvPr/>
          </p:nvSpPr>
          <p:spPr>
            <a:xfrm>
              <a:off x="3457195" y="7099595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49212" y="0"/>
                  </a:moveTo>
                  <a:lnTo>
                    <a:pt x="0" y="8966"/>
                  </a:lnTo>
                  <a:lnTo>
                    <a:pt x="49212" y="8966"/>
                  </a:lnTo>
                  <a:lnTo>
                    <a:pt x="492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9" name="object 1639"/>
            <p:cNvSpPr/>
            <p:nvPr/>
          </p:nvSpPr>
          <p:spPr>
            <a:xfrm>
              <a:off x="3457195" y="7099595"/>
              <a:ext cx="49530" cy="9525"/>
            </a:xfrm>
            <a:custGeom>
              <a:avLst/>
              <a:gdLst/>
              <a:ahLst/>
              <a:cxnLst/>
              <a:rect l="l" t="t" r="r" b="b"/>
              <a:pathLst>
                <a:path w="49529" h="9525">
                  <a:moveTo>
                    <a:pt x="0" y="8966"/>
                  </a:moveTo>
                  <a:lnTo>
                    <a:pt x="49212" y="8966"/>
                  </a:lnTo>
                  <a:lnTo>
                    <a:pt x="4921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0" name="object 1640"/>
            <p:cNvSpPr/>
            <p:nvPr/>
          </p:nvSpPr>
          <p:spPr>
            <a:xfrm>
              <a:off x="3465752" y="7099595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6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1" name="object 1641"/>
            <p:cNvSpPr/>
            <p:nvPr/>
          </p:nvSpPr>
          <p:spPr>
            <a:xfrm>
              <a:off x="3465752" y="7099595"/>
              <a:ext cx="0" cy="37465"/>
            </a:xfrm>
            <a:custGeom>
              <a:avLst/>
              <a:gdLst/>
              <a:ahLst/>
              <a:cxnLst/>
              <a:rect l="l" t="t" r="r" b="b"/>
              <a:pathLst>
                <a:path h="37465">
                  <a:moveTo>
                    <a:pt x="0" y="0"/>
                  </a:moveTo>
                  <a:lnTo>
                    <a:pt x="0" y="3726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2" name="object 1642"/>
            <p:cNvSpPr/>
            <p:nvPr/>
          </p:nvSpPr>
          <p:spPr>
            <a:xfrm>
              <a:off x="3465752" y="7125681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20104" y="0"/>
                  </a:moveTo>
                  <a:lnTo>
                    <a:pt x="0" y="0"/>
                  </a:lnTo>
                  <a:lnTo>
                    <a:pt x="20104" y="7708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3" name="object 1643"/>
            <p:cNvSpPr/>
            <p:nvPr/>
          </p:nvSpPr>
          <p:spPr>
            <a:xfrm>
              <a:off x="3465752" y="7125681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0" y="0"/>
                  </a:moveTo>
                  <a:lnTo>
                    <a:pt x="20104" y="0"/>
                  </a:lnTo>
                  <a:lnTo>
                    <a:pt x="20104" y="770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4" name="object 1644"/>
            <p:cNvSpPr/>
            <p:nvPr/>
          </p:nvSpPr>
          <p:spPr>
            <a:xfrm>
              <a:off x="3476449" y="7125681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0" y="0"/>
                  </a:moveTo>
                  <a:lnTo>
                    <a:pt x="0" y="684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5" name="object 1645"/>
            <p:cNvSpPr/>
            <p:nvPr/>
          </p:nvSpPr>
          <p:spPr>
            <a:xfrm>
              <a:off x="3476449" y="7125681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-2279" y="3422"/>
                  </a:moveTo>
                  <a:lnTo>
                    <a:pt x="2279" y="3422"/>
                  </a:lnTo>
                </a:path>
              </a:pathLst>
            </a:custGeom>
            <a:ln w="68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6" name="object 1646"/>
            <p:cNvSpPr/>
            <p:nvPr/>
          </p:nvSpPr>
          <p:spPr>
            <a:xfrm>
              <a:off x="3476021" y="7102999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56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7" name="object 1647"/>
            <p:cNvSpPr/>
            <p:nvPr/>
          </p:nvSpPr>
          <p:spPr>
            <a:xfrm>
              <a:off x="3476021" y="7102999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-2279" y="2781"/>
                  </a:moveTo>
                  <a:lnTo>
                    <a:pt x="2279" y="2781"/>
                  </a:lnTo>
                </a:path>
              </a:pathLst>
            </a:custGeom>
            <a:ln w="55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8" name="object 1648"/>
            <p:cNvSpPr/>
            <p:nvPr/>
          </p:nvSpPr>
          <p:spPr>
            <a:xfrm>
              <a:off x="3482018" y="7099595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11125" y="0"/>
                  </a:moveTo>
                  <a:lnTo>
                    <a:pt x="0" y="5118"/>
                  </a:lnTo>
                  <a:lnTo>
                    <a:pt x="11125" y="5118"/>
                  </a:lnTo>
                  <a:lnTo>
                    <a:pt x="111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9" name="object 1649"/>
            <p:cNvSpPr/>
            <p:nvPr/>
          </p:nvSpPr>
          <p:spPr>
            <a:xfrm>
              <a:off x="3482018" y="7099595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5">
                  <a:moveTo>
                    <a:pt x="0" y="5118"/>
                  </a:moveTo>
                  <a:lnTo>
                    <a:pt x="11125" y="5118"/>
                  </a:lnTo>
                  <a:lnTo>
                    <a:pt x="1112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0" name="object 1650"/>
            <p:cNvSpPr/>
            <p:nvPr/>
          </p:nvSpPr>
          <p:spPr>
            <a:xfrm>
              <a:off x="3499556" y="709959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6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1" name="object 1651"/>
            <p:cNvSpPr/>
            <p:nvPr/>
          </p:nvSpPr>
          <p:spPr>
            <a:xfrm>
              <a:off x="3499556" y="709959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83"/>
                  </a:moveTo>
                  <a:lnTo>
                    <a:pt x="2279" y="4483"/>
                  </a:lnTo>
                </a:path>
              </a:pathLst>
            </a:custGeom>
            <a:ln w="896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2" name="object 1652"/>
            <p:cNvSpPr/>
            <p:nvPr/>
          </p:nvSpPr>
          <p:spPr>
            <a:xfrm>
              <a:off x="3496119" y="7108570"/>
              <a:ext cx="24130" cy="25400"/>
            </a:xfrm>
            <a:custGeom>
              <a:avLst/>
              <a:gdLst/>
              <a:ahLst/>
              <a:cxnLst/>
              <a:rect l="l" t="t" r="r" b="b"/>
              <a:pathLst>
                <a:path w="24129" h="25400">
                  <a:moveTo>
                    <a:pt x="8140" y="0"/>
                  </a:moveTo>
                  <a:lnTo>
                    <a:pt x="0" y="0"/>
                  </a:lnTo>
                  <a:lnTo>
                    <a:pt x="0" y="14122"/>
                  </a:lnTo>
                  <a:lnTo>
                    <a:pt x="8140" y="14122"/>
                  </a:lnTo>
                  <a:lnTo>
                    <a:pt x="8140" y="0"/>
                  </a:lnTo>
                  <a:close/>
                </a:path>
                <a:path w="24129" h="25400">
                  <a:moveTo>
                    <a:pt x="23812" y="25234"/>
                  </a:moveTo>
                  <a:lnTo>
                    <a:pt x="3429" y="17119"/>
                  </a:lnTo>
                  <a:lnTo>
                    <a:pt x="3429" y="25234"/>
                  </a:lnTo>
                  <a:lnTo>
                    <a:pt x="23812" y="252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3" name="object 1653"/>
            <p:cNvSpPr/>
            <p:nvPr/>
          </p:nvSpPr>
          <p:spPr>
            <a:xfrm>
              <a:off x="3499556" y="7125681"/>
              <a:ext cx="20955" cy="8255"/>
            </a:xfrm>
            <a:custGeom>
              <a:avLst/>
              <a:gdLst/>
              <a:ahLst/>
              <a:cxnLst/>
              <a:rect l="l" t="t" r="r" b="b"/>
              <a:pathLst>
                <a:path w="20954" h="8254">
                  <a:moveTo>
                    <a:pt x="0" y="0"/>
                  </a:moveTo>
                  <a:lnTo>
                    <a:pt x="0" y="8115"/>
                  </a:lnTo>
                  <a:lnTo>
                    <a:pt x="20383" y="811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4" name="object 1654"/>
            <p:cNvSpPr/>
            <p:nvPr/>
          </p:nvSpPr>
          <p:spPr>
            <a:xfrm>
              <a:off x="3505978" y="7124830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896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5" name="object 1655"/>
            <p:cNvSpPr/>
            <p:nvPr/>
          </p:nvSpPr>
          <p:spPr>
            <a:xfrm>
              <a:off x="3505978" y="7124830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79" y="4483"/>
                  </a:moveTo>
                  <a:lnTo>
                    <a:pt x="2279" y="4483"/>
                  </a:lnTo>
                </a:path>
              </a:pathLst>
            </a:custGeom>
            <a:ln w="896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6" name="object 1656"/>
            <p:cNvSpPr/>
            <p:nvPr/>
          </p:nvSpPr>
          <p:spPr>
            <a:xfrm>
              <a:off x="3508538" y="7127828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0"/>
                  </a:moveTo>
                  <a:lnTo>
                    <a:pt x="0" y="0"/>
                  </a:lnTo>
                  <a:lnTo>
                    <a:pt x="6426" y="5968"/>
                  </a:lnTo>
                  <a:lnTo>
                    <a:pt x="64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7" name="object 1657"/>
            <p:cNvSpPr/>
            <p:nvPr/>
          </p:nvSpPr>
          <p:spPr>
            <a:xfrm>
              <a:off x="3508538" y="7127828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26" y="5968"/>
                  </a:moveTo>
                  <a:lnTo>
                    <a:pt x="6426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8" name="object 1658"/>
            <p:cNvSpPr/>
            <p:nvPr/>
          </p:nvSpPr>
          <p:spPr>
            <a:xfrm>
              <a:off x="3508959" y="7099604"/>
              <a:ext cx="11430" cy="15240"/>
            </a:xfrm>
            <a:custGeom>
              <a:avLst/>
              <a:gdLst/>
              <a:ahLst/>
              <a:cxnLst/>
              <a:rect l="l" t="t" r="r" b="b"/>
              <a:pathLst>
                <a:path w="11429" h="15240">
                  <a:moveTo>
                    <a:pt x="4279" y="10680"/>
                  </a:moveTo>
                  <a:lnTo>
                    <a:pt x="0" y="10680"/>
                  </a:lnTo>
                  <a:lnTo>
                    <a:pt x="0" y="14947"/>
                  </a:lnTo>
                  <a:lnTo>
                    <a:pt x="4279" y="14947"/>
                  </a:lnTo>
                  <a:lnTo>
                    <a:pt x="4279" y="10680"/>
                  </a:lnTo>
                  <a:close/>
                </a:path>
                <a:path w="11429" h="15240">
                  <a:moveTo>
                    <a:pt x="10985" y="6819"/>
                  </a:moveTo>
                  <a:lnTo>
                    <a:pt x="5575" y="0"/>
                  </a:lnTo>
                  <a:lnTo>
                    <a:pt x="5575" y="6819"/>
                  </a:lnTo>
                  <a:lnTo>
                    <a:pt x="10985" y="681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9" name="object 1659"/>
            <p:cNvSpPr/>
            <p:nvPr/>
          </p:nvSpPr>
          <p:spPr>
            <a:xfrm>
              <a:off x="3514538" y="7099595"/>
              <a:ext cx="5715" cy="6985"/>
            </a:xfrm>
            <a:custGeom>
              <a:avLst/>
              <a:gdLst/>
              <a:ahLst/>
              <a:cxnLst/>
              <a:rect l="l" t="t" r="r" b="b"/>
              <a:pathLst>
                <a:path w="5714" h="6984">
                  <a:moveTo>
                    <a:pt x="0" y="0"/>
                  </a:moveTo>
                  <a:lnTo>
                    <a:pt x="0" y="6819"/>
                  </a:lnTo>
                  <a:lnTo>
                    <a:pt x="5410" y="681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0" name="object 1660"/>
            <p:cNvSpPr/>
            <p:nvPr/>
          </p:nvSpPr>
          <p:spPr>
            <a:xfrm>
              <a:off x="3456339" y="71205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941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1" name="object 1661"/>
            <p:cNvSpPr/>
            <p:nvPr/>
          </p:nvSpPr>
          <p:spPr>
            <a:xfrm>
              <a:off x="3456339" y="712055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41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2" name="object 1662"/>
            <p:cNvSpPr/>
            <p:nvPr/>
          </p:nvSpPr>
          <p:spPr>
            <a:xfrm>
              <a:off x="3457623" y="7115407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812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3" name="object 1663"/>
            <p:cNvSpPr/>
            <p:nvPr/>
          </p:nvSpPr>
          <p:spPr>
            <a:xfrm>
              <a:off x="3304385" y="7115407"/>
              <a:ext cx="161925" cy="91440"/>
            </a:xfrm>
            <a:custGeom>
              <a:avLst/>
              <a:gdLst/>
              <a:ahLst/>
              <a:cxnLst/>
              <a:rect l="l" t="t" r="r" b="b"/>
              <a:pathLst>
                <a:path w="161925" h="91440">
                  <a:moveTo>
                    <a:pt x="153238" y="0"/>
                  </a:moveTo>
                  <a:lnTo>
                    <a:pt x="161366" y="0"/>
                  </a:lnTo>
                </a:path>
                <a:path w="161925" h="91440">
                  <a:moveTo>
                    <a:pt x="9232" y="86245"/>
                  </a:moveTo>
                  <a:lnTo>
                    <a:pt x="9232" y="88798"/>
                  </a:lnTo>
                  <a:lnTo>
                    <a:pt x="7162" y="90868"/>
                  </a:lnTo>
                  <a:lnTo>
                    <a:pt x="4622" y="90868"/>
                  </a:lnTo>
                  <a:lnTo>
                    <a:pt x="2070" y="90868"/>
                  </a:lnTo>
                  <a:lnTo>
                    <a:pt x="0" y="88798"/>
                  </a:lnTo>
                  <a:lnTo>
                    <a:pt x="0" y="86245"/>
                  </a:lnTo>
                  <a:lnTo>
                    <a:pt x="0" y="83667"/>
                  </a:lnTo>
                  <a:lnTo>
                    <a:pt x="2070" y="81610"/>
                  </a:lnTo>
                  <a:lnTo>
                    <a:pt x="4622" y="81610"/>
                  </a:lnTo>
                  <a:lnTo>
                    <a:pt x="7162" y="81610"/>
                  </a:lnTo>
                  <a:lnTo>
                    <a:pt x="9232" y="83667"/>
                  </a:lnTo>
                  <a:lnTo>
                    <a:pt x="9232" y="8624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4" name="object 1664"/>
            <p:cNvSpPr/>
            <p:nvPr/>
          </p:nvSpPr>
          <p:spPr>
            <a:xfrm>
              <a:off x="3327806" y="7240955"/>
              <a:ext cx="132715" cy="57150"/>
            </a:xfrm>
            <a:custGeom>
              <a:avLst/>
              <a:gdLst/>
              <a:ahLst/>
              <a:cxnLst/>
              <a:rect l="l" t="t" r="r" b="b"/>
              <a:pathLst>
                <a:path w="132714" h="57150">
                  <a:moveTo>
                    <a:pt x="4584" y="37553"/>
                  </a:moveTo>
                  <a:lnTo>
                    <a:pt x="3556" y="36512"/>
                  </a:lnTo>
                  <a:lnTo>
                    <a:pt x="1028" y="36512"/>
                  </a:lnTo>
                  <a:lnTo>
                    <a:pt x="0" y="37553"/>
                  </a:lnTo>
                  <a:lnTo>
                    <a:pt x="0" y="40093"/>
                  </a:lnTo>
                  <a:lnTo>
                    <a:pt x="1028" y="41135"/>
                  </a:lnTo>
                  <a:lnTo>
                    <a:pt x="3556" y="41135"/>
                  </a:lnTo>
                  <a:lnTo>
                    <a:pt x="4584" y="40093"/>
                  </a:lnTo>
                  <a:lnTo>
                    <a:pt x="4584" y="38823"/>
                  </a:lnTo>
                  <a:lnTo>
                    <a:pt x="4584" y="37553"/>
                  </a:lnTo>
                  <a:close/>
                </a:path>
                <a:path w="132714" h="57150">
                  <a:moveTo>
                    <a:pt x="4584" y="25361"/>
                  </a:moveTo>
                  <a:lnTo>
                    <a:pt x="3556" y="24358"/>
                  </a:lnTo>
                  <a:lnTo>
                    <a:pt x="1028" y="24358"/>
                  </a:lnTo>
                  <a:lnTo>
                    <a:pt x="0" y="25361"/>
                  </a:lnTo>
                  <a:lnTo>
                    <a:pt x="0" y="27914"/>
                  </a:lnTo>
                  <a:lnTo>
                    <a:pt x="1028" y="28930"/>
                  </a:lnTo>
                  <a:lnTo>
                    <a:pt x="3556" y="28930"/>
                  </a:lnTo>
                  <a:lnTo>
                    <a:pt x="4584" y="27914"/>
                  </a:lnTo>
                  <a:lnTo>
                    <a:pt x="4584" y="26644"/>
                  </a:lnTo>
                  <a:lnTo>
                    <a:pt x="4584" y="25361"/>
                  </a:lnTo>
                  <a:close/>
                </a:path>
                <a:path w="132714" h="57150">
                  <a:moveTo>
                    <a:pt x="4584" y="13195"/>
                  </a:moveTo>
                  <a:lnTo>
                    <a:pt x="3556" y="12166"/>
                  </a:lnTo>
                  <a:lnTo>
                    <a:pt x="1028" y="12166"/>
                  </a:lnTo>
                  <a:lnTo>
                    <a:pt x="0" y="13195"/>
                  </a:lnTo>
                  <a:lnTo>
                    <a:pt x="0" y="15735"/>
                  </a:lnTo>
                  <a:lnTo>
                    <a:pt x="1028" y="16764"/>
                  </a:lnTo>
                  <a:lnTo>
                    <a:pt x="3556" y="16764"/>
                  </a:lnTo>
                  <a:lnTo>
                    <a:pt x="4584" y="15735"/>
                  </a:lnTo>
                  <a:lnTo>
                    <a:pt x="4584" y="14452"/>
                  </a:lnTo>
                  <a:lnTo>
                    <a:pt x="4584" y="13195"/>
                  </a:lnTo>
                  <a:close/>
                </a:path>
                <a:path w="132714" h="57150">
                  <a:moveTo>
                    <a:pt x="4584" y="1041"/>
                  </a:moveTo>
                  <a:lnTo>
                    <a:pt x="3556" y="0"/>
                  </a:lnTo>
                  <a:lnTo>
                    <a:pt x="1028" y="0"/>
                  </a:lnTo>
                  <a:lnTo>
                    <a:pt x="0" y="1041"/>
                  </a:lnTo>
                  <a:lnTo>
                    <a:pt x="0" y="3568"/>
                  </a:lnTo>
                  <a:lnTo>
                    <a:pt x="1028" y="4597"/>
                  </a:lnTo>
                  <a:lnTo>
                    <a:pt x="3556" y="4597"/>
                  </a:lnTo>
                  <a:lnTo>
                    <a:pt x="4584" y="3568"/>
                  </a:lnTo>
                  <a:lnTo>
                    <a:pt x="4584" y="2286"/>
                  </a:lnTo>
                  <a:lnTo>
                    <a:pt x="4584" y="1041"/>
                  </a:lnTo>
                  <a:close/>
                </a:path>
                <a:path w="132714" h="57150">
                  <a:moveTo>
                    <a:pt x="132384" y="52984"/>
                  </a:moveTo>
                  <a:lnTo>
                    <a:pt x="131356" y="51981"/>
                  </a:lnTo>
                  <a:lnTo>
                    <a:pt x="128828" y="51981"/>
                  </a:lnTo>
                  <a:lnTo>
                    <a:pt x="127800" y="52984"/>
                  </a:lnTo>
                  <a:lnTo>
                    <a:pt x="127800" y="55524"/>
                  </a:lnTo>
                  <a:lnTo>
                    <a:pt x="128828" y="56553"/>
                  </a:lnTo>
                  <a:lnTo>
                    <a:pt x="131356" y="56553"/>
                  </a:lnTo>
                  <a:lnTo>
                    <a:pt x="132384" y="55524"/>
                  </a:lnTo>
                  <a:lnTo>
                    <a:pt x="132384" y="54267"/>
                  </a:lnTo>
                  <a:lnTo>
                    <a:pt x="132384" y="5298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5" name="object 1665"/>
            <p:cNvSpPr/>
            <p:nvPr/>
          </p:nvSpPr>
          <p:spPr>
            <a:xfrm>
              <a:off x="3233075" y="7143715"/>
              <a:ext cx="324485" cy="233679"/>
            </a:xfrm>
            <a:custGeom>
              <a:avLst/>
              <a:gdLst/>
              <a:ahLst/>
              <a:cxnLst/>
              <a:rect l="l" t="t" r="r" b="b"/>
              <a:pathLst>
                <a:path w="324485" h="233679">
                  <a:moveTo>
                    <a:pt x="80543" y="186296"/>
                  </a:moveTo>
                  <a:lnTo>
                    <a:pt x="80543" y="188836"/>
                  </a:lnTo>
                  <a:lnTo>
                    <a:pt x="78473" y="190893"/>
                  </a:lnTo>
                  <a:lnTo>
                    <a:pt x="75933" y="190893"/>
                  </a:lnTo>
                  <a:lnTo>
                    <a:pt x="73380" y="190893"/>
                  </a:lnTo>
                  <a:lnTo>
                    <a:pt x="71310" y="188836"/>
                  </a:lnTo>
                  <a:lnTo>
                    <a:pt x="71310" y="186296"/>
                  </a:lnTo>
                  <a:lnTo>
                    <a:pt x="71310" y="183756"/>
                  </a:lnTo>
                  <a:lnTo>
                    <a:pt x="73380" y="181698"/>
                  </a:lnTo>
                  <a:lnTo>
                    <a:pt x="75933" y="181698"/>
                  </a:lnTo>
                  <a:lnTo>
                    <a:pt x="78473" y="181698"/>
                  </a:lnTo>
                  <a:lnTo>
                    <a:pt x="80543" y="183756"/>
                  </a:lnTo>
                  <a:lnTo>
                    <a:pt x="80543" y="186296"/>
                  </a:lnTo>
                  <a:close/>
                </a:path>
                <a:path w="324485" h="233679">
                  <a:moveTo>
                    <a:pt x="9232" y="229019"/>
                  </a:moveTo>
                  <a:lnTo>
                    <a:pt x="9232" y="231571"/>
                  </a:lnTo>
                  <a:lnTo>
                    <a:pt x="7150" y="233654"/>
                  </a:lnTo>
                  <a:lnTo>
                    <a:pt x="4610" y="233654"/>
                  </a:lnTo>
                  <a:lnTo>
                    <a:pt x="2057" y="233654"/>
                  </a:lnTo>
                  <a:lnTo>
                    <a:pt x="0" y="231571"/>
                  </a:lnTo>
                  <a:lnTo>
                    <a:pt x="0" y="229019"/>
                  </a:lnTo>
                  <a:lnTo>
                    <a:pt x="0" y="226466"/>
                  </a:lnTo>
                  <a:lnTo>
                    <a:pt x="2057" y="224396"/>
                  </a:lnTo>
                  <a:lnTo>
                    <a:pt x="4610" y="224396"/>
                  </a:lnTo>
                  <a:lnTo>
                    <a:pt x="7150" y="224396"/>
                  </a:lnTo>
                  <a:lnTo>
                    <a:pt x="9232" y="226466"/>
                  </a:lnTo>
                  <a:lnTo>
                    <a:pt x="9232" y="229019"/>
                  </a:lnTo>
                  <a:close/>
                </a:path>
                <a:path w="324485" h="233679">
                  <a:moveTo>
                    <a:pt x="324167" y="229019"/>
                  </a:moveTo>
                  <a:lnTo>
                    <a:pt x="324167" y="231571"/>
                  </a:lnTo>
                  <a:lnTo>
                    <a:pt x="322097" y="233654"/>
                  </a:lnTo>
                  <a:lnTo>
                    <a:pt x="319544" y="233654"/>
                  </a:lnTo>
                  <a:lnTo>
                    <a:pt x="316992" y="233654"/>
                  </a:lnTo>
                  <a:lnTo>
                    <a:pt x="314921" y="231571"/>
                  </a:lnTo>
                  <a:lnTo>
                    <a:pt x="314921" y="229019"/>
                  </a:lnTo>
                  <a:lnTo>
                    <a:pt x="314921" y="226466"/>
                  </a:lnTo>
                  <a:lnTo>
                    <a:pt x="316992" y="224396"/>
                  </a:lnTo>
                  <a:lnTo>
                    <a:pt x="319544" y="224396"/>
                  </a:lnTo>
                  <a:lnTo>
                    <a:pt x="322097" y="224396"/>
                  </a:lnTo>
                  <a:lnTo>
                    <a:pt x="324167" y="226466"/>
                  </a:lnTo>
                  <a:lnTo>
                    <a:pt x="324167" y="229019"/>
                  </a:lnTo>
                  <a:close/>
                </a:path>
                <a:path w="324485" h="233679">
                  <a:moveTo>
                    <a:pt x="252793" y="57937"/>
                  </a:moveTo>
                  <a:lnTo>
                    <a:pt x="252793" y="60490"/>
                  </a:lnTo>
                  <a:lnTo>
                    <a:pt x="250723" y="62560"/>
                  </a:lnTo>
                  <a:lnTo>
                    <a:pt x="248170" y="62560"/>
                  </a:lnTo>
                  <a:lnTo>
                    <a:pt x="245618" y="62560"/>
                  </a:lnTo>
                  <a:lnTo>
                    <a:pt x="243560" y="60490"/>
                  </a:lnTo>
                  <a:lnTo>
                    <a:pt x="243560" y="57937"/>
                  </a:lnTo>
                  <a:lnTo>
                    <a:pt x="243560" y="55359"/>
                  </a:lnTo>
                  <a:lnTo>
                    <a:pt x="245618" y="53301"/>
                  </a:lnTo>
                  <a:lnTo>
                    <a:pt x="248170" y="53301"/>
                  </a:lnTo>
                  <a:lnTo>
                    <a:pt x="250723" y="53301"/>
                  </a:lnTo>
                  <a:lnTo>
                    <a:pt x="252793" y="55359"/>
                  </a:lnTo>
                  <a:lnTo>
                    <a:pt x="252793" y="57937"/>
                  </a:lnTo>
                  <a:close/>
                </a:path>
                <a:path w="324485" h="233679">
                  <a:moveTo>
                    <a:pt x="252793" y="186296"/>
                  </a:moveTo>
                  <a:lnTo>
                    <a:pt x="252793" y="188836"/>
                  </a:lnTo>
                  <a:lnTo>
                    <a:pt x="250723" y="190893"/>
                  </a:lnTo>
                  <a:lnTo>
                    <a:pt x="248170" y="190893"/>
                  </a:lnTo>
                  <a:lnTo>
                    <a:pt x="245618" y="190893"/>
                  </a:lnTo>
                  <a:lnTo>
                    <a:pt x="243560" y="188836"/>
                  </a:lnTo>
                  <a:lnTo>
                    <a:pt x="243560" y="186296"/>
                  </a:lnTo>
                  <a:lnTo>
                    <a:pt x="243560" y="183756"/>
                  </a:lnTo>
                  <a:lnTo>
                    <a:pt x="245618" y="181698"/>
                  </a:lnTo>
                  <a:lnTo>
                    <a:pt x="248170" y="181698"/>
                  </a:lnTo>
                  <a:lnTo>
                    <a:pt x="250723" y="181698"/>
                  </a:lnTo>
                  <a:lnTo>
                    <a:pt x="252793" y="183756"/>
                  </a:lnTo>
                  <a:lnTo>
                    <a:pt x="252793" y="186296"/>
                  </a:lnTo>
                  <a:close/>
                </a:path>
                <a:path w="324485" h="233679">
                  <a:moveTo>
                    <a:pt x="128981" y="65913"/>
                  </a:moveTo>
                  <a:lnTo>
                    <a:pt x="91325" y="65913"/>
                  </a:lnTo>
                  <a:lnTo>
                    <a:pt x="91325" y="56222"/>
                  </a:lnTo>
                  <a:lnTo>
                    <a:pt x="128981" y="56222"/>
                  </a:lnTo>
                  <a:lnTo>
                    <a:pt x="128981" y="65913"/>
                  </a:lnTo>
                  <a:close/>
                </a:path>
                <a:path w="324485" h="233679">
                  <a:moveTo>
                    <a:pt x="109588" y="177165"/>
                  </a:moveTo>
                  <a:lnTo>
                    <a:pt x="90754" y="177165"/>
                  </a:lnTo>
                  <a:lnTo>
                    <a:pt x="90754" y="158343"/>
                  </a:lnTo>
                  <a:lnTo>
                    <a:pt x="109588" y="158343"/>
                  </a:lnTo>
                  <a:lnTo>
                    <a:pt x="109588" y="177165"/>
                  </a:lnTo>
                  <a:close/>
                </a:path>
                <a:path w="324485" h="233679">
                  <a:moveTo>
                    <a:pt x="233959" y="179451"/>
                  </a:moveTo>
                  <a:lnTo>
                    <a:pt x="215138" y="179451"/>
                  </a:lnTo>
                  <a:lnTo>
                    <a:pt x="215138" y="160629"/>
                  </a:lnTo>
                  <a:lnTo>
                    <a:pt x="233959" y="160629"/>
                  </a:lnTo>
                  <a:lnTo>
                    <a:pt x="233959" y="179451"/>
                  </a:lnTo>
                  <a:close/>
                </a:path>
                <a:path w="324485" h="233679">
                  <a:moveTo>
                    <a:pt x="102311" y="99720"/>
                  </a:moveTo>
                  <a:lnTo>
                    <a:pt x="116014" y="99720"/>
                  </a:lnTo>
                </a:path>
                <a:path w="324485" h="233679">
                  <a:moveTo>
                    <a:pt x="102311" y="111683"/>
                  </a:moveTo>
                  <a:lnTo>
                    <a:pt x="116014" y="111683"/>
                  </a:lnTo>
                </a:path>
                <a:path w="324485" h="233679">
                  <a:moveTo>
                    <a:pt x="102311" y="123672"/>
                  </a:moveTo>
                  <a:lnTo>
                    <a:pt x="116014" y="123672"/>
                  </a:lnTo>
                </a:path>
                <a:path w="324485" h="233679">
                  <a:moveTo>
                    <a:pt x="102311" y="135661"/>
                  </a:moveTo>
                  <a:lnTo>
                    <a:pt x="116014" y="135661"/>
                  </a:lnTo>
                </a:path>
                <a:path w="324485" h="233679">
                  <a:moveTo>
                    <a:pt x="94183" y="0"/>
                  </a:moveTo>
                  <a:lnTo>
                    <a:pt x="94183" y="4366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6" name="object 1666"/>
            <p:cNvSpPr/>
            <p:nvPr/>
          </p:nvSpPr>
          <p:spPr>
            <a:xfrm>
              <a:off x="3271634" y="7143711"/>
              <a:ext cx="55880" cy="9525"/>
            </a:xfrm>
            <a:custGeom>
              <a:avLst/>
              <a:gdLst/>
              <a:ahLst/>
              <a:cxnLst/>
              <a:rect l="l" t="t" r="r" b="b"/>
              <a:pathLst>
                <a:path w="55879" h="9525">
                  <a:moveTo>
                    <a:pt x="55625" y="0"/>
                  </a:moveTo>
                  <a:lnTo>
                    <a:pt x="0" y="0"/>
                  </a:lnTo>
                  <a:lnTo>
                    <a:pt x="0" y="9423"/>
                  </a:lnTo>
                  <a:lnTo>
                    <a:pt x="55625" y="9423"/>
                  </a:lnTo>
                  <a:lnTo>
                    <a:pt x="55625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7" name="object 1667"/>
            <p:cNvSpPr/>
            <p:nvPr/>
          </p:nvSpPr>
          <p:spPr>
            <a:xfrm>
              <a:off x="3271634" y="7143711"/>
              <a:ext cx="55880" cy="9525"/>
            </a:xfrm>
            <a:custGeom>
              <a:avLst/>
              <a:gdLst/>
              <a:ahLst/>
              <a:cxnLst/>
              <a:rect l="l" t="t" r="r" b="b"/>
              <a:pathLst>
                <a:path w="55879" h="9525">
                  <a:moveTo>
                    <a:pt x="55625" y="9423"/>
                  </a:moveTo>
                  <a:lnTo>
                    <a:pt x="0" y="9423"/>
                  </a:lnTo>
                  <a:lnTo>
                    <a:pt x="0" y="0"/>
                  </a:lnTo>
                  <a:lnTo>
                    <a:pt x="55625" y="0"/>
                  </a:lnTo>
                  <a:lnTo>
                    <a:pt x="55625" y="942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8" name="object 1668"/>
            <p:cNvSpPr/>
            <p:nvPr/>
          </p:nvSpPr>
          <p:spPr>
            <a:xfrm>
              <a:off x="3235528" y="7151865"/>
              <a:ext cx="29209" cy="32384"/>
            </a:xfrm>
            <a:custGeom>
              <a:avLst/>
              <a:gdLst/>
              <a:ahLst/>
              <a:cxnLst/>
              <a:rect l="l" t="t" r="r" b="b"/>
              <a:pathLst>
                <a:path w="29210" h="32384">
                  <a:moveTo>
                    <a:pt x="13512" y="19100"/>
                  </a:moveTo>
                  <a:lnTo>
                    <a:pt x="13169" y="18605"/>
                  </a:lnTo>
                  <a:lnTo>
                    <a:pt x="12636" y="18376"/>
                  </a:lnTo>
                  <a:lnTo>
                    <a:pt x="10325" y="17462"/>
                  </a:lnTo>
                  <a:lnTo>
                    <a:pt x="9474" y="17183"/>
                  </a:lnTo>
                  <a:lnTo>
                    <a:pt x="8978" y="16713"/>
                  </a:lnTo>
                  <a:lnTo>
                    <a:pt x="8851" y="15341"/>
                  </a:lnTo>
                  <a:lnTo>
                    <a:pt x="9080" y="14871"/>
                  </a:lnTo>
                  <a:lnTo>
                    <a:pt x="10922" y="13258"/>
                  </a:lnTo>
                  <a:lnTo>
                    <a:pt x="12026" y="12522"/>
                  </a:lnTo>
                  <a:lnTo>
                    <a:pt x="12712" y="11176"/>
                  </a:lnTo>
                  <a:lnTo>
                    <a:pt x="12674" y="7937"/>
                  </a:lnTo>
                  <a:lnTo>
                    <a:pt x="11861" y="6477"/>
                  </a:lnTo>
                  <a:lnTo>
                    <a:pt x="10668" y="5753"/>
                  </a:lnTo>
                  <a:lnTo>
                    <a:pt x="1663" y="0"/>
                  </a:lnTo>
                  <a:lnTo>
                    <a:pt x="825" y="177"/>
                  </a:lnTo>
                  <a:lnTo>
                    <a:pt x="0" y="1473"/>
                  </a:lnTo>
                  <a:lnTo>
                    <a:pt x="190" y="2298"/>
                  </a:lnTo>
                  <a:lnTo>
                    <a:pt x="9664" y="8356"/>
                  </a:lnTo>
                  <a:lnTo>
                    <a:pt x="9969" y="8978"/>
                  </a:lnTo>
                  <a:lnTo>
                    <a:pt x="9880" y="10680"/>
                  </a:lnTo>
                  <a:lnTo>
                    <a:pt x="9245" y="11074"/>
                  </a:lnTo>
                  <a:lnTo>
                    <a:pt x="7607" y="12522"/>
                  </a:lnTo>
                  <a:lnTo>
                    <a:pt x="6477" y="13474"/>
                  </a:lnTo>
                  <a:lnTo>
                    <a:pt x="5969" y="14871"/>
                  </a:lnTo>
                  <a:lnTo>
                    <a:pt x="5943" y="15341"/>
                  </a:lnTo>
                  <a:lnTo>
                    <a:pt x="6489" y="18211"/>
                  </a:lnTo>
                  <a:lnTo>
                    <a:pt x="7658" y="19469"/>
                  </a:lnTo>
                  <a:lnTo>
                    <a:pt x="9321" y="20027"/>
                  </a:lnTo>
                  <a:lnTo>
                    <a:pt x="12357" y="21196"/>
                  </a:lnTo>
                  <a:lnTo>
                    <a:pt x="13131" y="20828"/>
                  </a:lnTo>
                  <a:lnTo>
                    <a:pt x="13449" y="20040"/>
                  </a:lnTo>
                  <a:lnTo>
                    <a:pt x="13512" y="19100"/>
                  </a:lnTo>
                  <a:close/>
                </a:path>
                <a:path w="29210" h="32384">
                  <a:moveTo>
                    <a:pt x="29006" y="21653"/>
                  </a:moveTo>
                  <a:lnTo>
                    <a:pt x="28981" y="18948"/>
                  </a:lnTo>
                  <a:lnTo>
                    <a:pt x="28968" y="17513"/>
                  </a:lnTo>
                  <a:lnTo>
                    <a:pt x="28892" y="6807"/>
                  </a:lnTo>
                  <a:lnTo>
                    <a:pt x="28486" y="6413"/>
                  </a:lnTo>
                  <a:lnTo>
                    <a:pt x="27457" y="6438"/>
                  </a:lnTo>
                  <a:lnTo>
                    <a:pt x="27101" y="6807"/>
                  </a:lnTo>
                  <a:lnTo>
                    <a:pt x="27139" y="17513"/>
                  </a:lnTo>
                  <a:lnTo>
                    <a:pt x="26911" y="17386"/>
                  </a:lnTo>
                  <a:lnTo>
                    <a:pt x="26682" y="17259"/>
                  </a:lnTo>
                  <a:lnTo>
                    <a:pt x="26200" y="17081"/>
                  </a:lnTo>
                  <a:lnTo>
                    <a:pt x="25641" y="16929"/>
                  </a:lnTo>
                  <a:lnTo>
                    <a:pt x="25641" y="16789"/>
                  </a:lnTo>
                  <a:lnTo>
                    <a:pt x="25628" y="16611"/>
                  </a:lnTo>
                  <a:lnTo>
                    <a:pt x="25527" y="3136"/>
                  </a:lnTo>
                  <a:lnTo>
                    <a:pt x="25120" y="2743"/>
                  </a:lnTo>
                  <a:lnTo>
                    <a:pt x="24104" y="2743"/>
                  </a:lnTo>
                  <a:lnTo>
                    <a:pt x="23850" y="3022"/>
                  </a:lnTo>
                  <a:lnTo>
                    <a:pt x="23799" y="16611"/>
                  </a:lnTo>
                  <a:lnTo>
                    <a:pt x="23342" y="16548"/>
                  </a:lnTo>
                  <a:lnTo>
                    <a:pt x="22860" y="16535"/>
                  </a:lnTo>
                  <a:lnTo>
                    <a:pt x="22390" y="16535"/>
                  </a:lnTo>
                  <a:lnTo>
                    <a:pt x="22263" y="1689"/>
                  </a:lnTo>
                  <a:lnTo>
                    <a:pt x="21844" y="1308"/>
                  </a:lnTo>
                  <a:lnTo>
                    <a:pt x="20840" y="1308"/>
                  </a:lnTo>
                  <a:lnTo>
                    <a:pt x="20472" y="1689"/>
                  </a:lnTo>
                  <a:lnTo>
                    <a:pt x="20561" y="16586"/>
                  </a:lnTo>
                  <a:lnTo>
                    <a:pt x="20040" y="16624"/>
                  </a:lnTo>
                  <a:lnTo>
                    <a:pt x="19024" y="16789"/>
                  </a:lnTo>
                  <a:lnTo>
                    <a:pt x="18910" y="3390"/>
                  </a:lnTo>
                  <a:lnTo>
                    <a:pt x="18491" y="3022"/>
                  </a:lnTo>
                  <a:lnTo>
                    <a:pt x="17500" y="3035"/>
                  </a:lnTo>
                  <a:lnTo>
                    <a:pt x="17145" y="3390"/>
                  </a:lnTo>
                  <a:lnTo>
                    <a:pt x="17195" y="17322"/>
                  </a:lnTo>
                  <a:lnTo>
                    <a:pt x="16370" y="17640"/>
                  </a:lnTo>
                  <a:lnTo>
                    <a:pt x="16027" y="17856"/>
                  </a:lnTo>
                  <a:lnTo>
                    <a:pt x="15951" y="10604"/>
                  </a:lnTo>
                  <a:lnTo>
                    <a:pt x="15544" y="10198"/>
                  </a:lnTo>
                  <a:lnTo>
                    <a:pt x="14541" y="10210"/>
                  </a:lnTo>
                  <a:lnTo>
                    <a:pt x="14160" y="10604"/>
                  </a:lnTo>
                  <a:lnTo>
                    <a:pt x="14211" y="19545"/>
                  </a:lnTo>
                  <a:lnTo>
                    <a:pt x="19723" y="17856"/>
                  </a:lnTo>
                  <a:lnTo>
                    <a:pt x="20840" y="17513"/>
                  </a:lnTo>
                  <a:lnTo>
                    <a:pt x="21183" y="17386"/>
                  </a:lnTo>
                  <a:lnTo>
                    <a:pt x="21539" y="17551"/>
                  </a:lnTo>
                  <a:lnTo>
                    <a:pt x="21717" y="17856"/>
                  </a:lnTo>
                  <a:lnTo>
                    <a:pt x="21755" y="18694"/>
                  </a:lnTo>
                  <a:lnTo>
                    <a:pt x="20726" y="19824"/>
                  </a:lnTo>
                  <a:lnTo>
                    <a:pt x="20053" y="20599"/>
                  </a:lnTo>
                  <a:lnTo>
                    <a:pt x="24739" y="19075"/>
                  </a:lnTo>
                  <a:lnTo>
                    <a:pt x="25069" y="18948"/>
                  </a:lnTo>
                  <a:lnTo>
                    <a:pt x="25438" y="19100"/>
                  </a:lnTo>
                  <a:lnTo>
                    <a:pt x="25603" y="19405"/>
                  </a:lnTo>
                  <a:lnTo>
                    <a:pt x="25679" y="20231"/>
                  </a:lnTo>
                  <a:lnTo>
                    <a:pt x="23761" y="22440"/>
                  </a:lnTo>
                  <a:lnTo>
                    <a:pt x="29006" y="21653"/>
                  </a:lnTo>
                  <a:close/>
                </a:path>
                <a:path w="29210" h="32384">
                  <a:moveTo>
                    <a:pt x="29044" y="26314"/>
                  </a:moveTo>
                  <a:lnTo>
                    <a:pt x="29019" y="24434"/>
                  </a:lnTo>
                  <a:lnTo>
                    <a:pt x="29019" y="23304"/>
                  </a:lnTo>
                  <a:lnTo>
                    <a:pt x="21526" y="24434"/>
                  </a:lnTo>
                  <a:lnTo>
                    <a:pt x="21209" y="24257"/>
                  </a:lnTo>
                  <a:lnTo>
                    <a:pt x="20993" y="23837"/>
                  </a:lnTo>
                  <a:lnTo>
                    <a:pt x="21056" y="23164"/>
                  </a:lnTo>
                  <a:lnTo>
                    <a:pt x="21158" y="23012"/>
                  </a:lnTo>
                  <a:lnTo>
                    <a:pt x="22491" y="21513"/>
                  </a:lnTo>
                  <a:lnTo>
                    <a:pt x="20269" y="22212"/>
                  </a:lnTo>
                  <a:lnTo>
                    <a:pt x="17691" y="23063"/>
                  </a:lnTo>
                  <a:lnTo>
                    <a:pt x="17335" y="23164"/>
                  </a:lnTo>
                  <a:lnTo>
                    <a:pt x="16979" y="23012"/>
                  </a:lnTo>
                  <a:lnTo>
                    <a:pt x="16725" y="22580"/>
                  </a:lnTo>
                  <a:lnTo>
                    <a:pt x="16751" y="21869"/>
                  </a:lnTo>
                  <a:lnTo>
                    <a:pt x="17716" y="20815"/>
                  </a:lnTo>
                  <a:lnTo>
                    <a:pt x="18516" y="19900"/>
                  </a:lnTo>
                  <a:lnTo>
                    <a:pt x="15455" y="20878"/>
                  </a:lnTo>
                  <a:lnTo>
                    <a:pt x="14224" y="21234"/>
                  </a:lnTo>
                  <a:lnTo>
                    <a:pt x="14274" y="27482"/>
                  </a:lnTo>
                  <a:lnTo>
                    <a:pt x="15532" y="28663"/>
                  </a:lnTo>
                  <a:lnTo>
                    <a:pt x="17132" y="28994"/>
                  </a:lnTo>
                  <a:lnTo>
                    <a:pt x="17157" y="31902"/>
                  </a:lnTo>
                  <a:lnTo>
                    <a:pt x="26225" y="31800"/>
                  </a:lnTo>
                  <a:lnTo>
                    <a:pt x="26200" y="29095"/>
                  </a:lnTo>
                  <a:lnTo>
                    <a:pt x="27749" y="27978"/>
                  </a:lnTo>
                  <a:lnTo>
                    <a:pt x="29044" y="2631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9" name="object 1669"/>
            <p:cNvSpPr/>
            <p:nvPr/>
          </p:nvSpPr>
          <p:spPr>
            <a:xfrm>
              <a:off x="3316135" y="6083401"/>
              <a:ext cx="152400" cy="62865"/>
            </a:xfrm>
            <a:custGeom>
              <a:avLst/>
              <a:gdLst/>
              <a:ahLst/>
              <a:cxnLst/>
              <a:rect l="l" t="t" r="r" b="b"/>
              <a:pathLst>
                <a:path w="152400" h="62864">
                  <a:moveTo>
                    <a:pt x="152336" y="0"/>
                  </a:moveTo>
                  <a:lnTo>
                    <a:pt x="0" y="0"/>
                  </a:lnTo>
                  <a:lnTo>
                    <a:pt x="0" y="62826"/>
                  </a:lnTo>
                  <a:lnTo>
                    <a:pt x="152336" y="62826"/>
                  </a:lnTo>
                  <a:lnTo>
                    <a:pt x="1523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0" name="object 1670"/>
            <p:cNvSpPr/>
            <p:nvPr/>
          </p:nvSpPr>
          <p:spPr>
            <a:xfrm>
              <a:off x="3316135" y="6083401"/>
              <a:ext cx="152400" cy="62865"/>
            </a:xfrm>
            <a:custGeom>
              <a:avLst/>
              <a:gdLst/>
              <a:ahLst/>
              <a:cxnLst/>
              <a:rect l="l" t="t" r="r" b="b"/>
              <a:pathLst>
                <a:path w="152400" h="62864">
                  <a:moveTo>
                    <a:pt x="152336" y="62826"/>
                  </a:moveTo>
                  <a:lnTo>
                    <a:pt x="0" y="62826"/>
                  </a:lnTo>
                  <a:lnTo>
                    <a:pt x="0" y="0"/>
                  </a:lnTo>
                  <a:lnTo>
                    <a:pt x="152336" y="0"/>
                  </a:lnTo>
                  <a:lnTo>
                    <a:pt x="152336" y="62826"/>
                  </a:lnTo>
                  <a:close/>
                </a:path>
                <a:path w="152400" h="62864">
                  <a:moveTo>
                    <a:pt x="0" y="10261"/>
                  </a:moveTo>
                  <a:lnTo>
                    <a:pt x="152336" y="10261"/>
                  </a:lnTo>
                </a:path>
                <a:path w="152400" h="62864">
                  <a:moveTo>
                    <a:pt x="0" y="47066"/>
                  </a:moveTo>
                  <a:lnTo>
                    <a:pt x="152336" y="47066"/>
                  </a:lnTo>
                </a:path>
                <a:path w="152400" h="62864">
                  <a:moveTo>
                    <a:pt x="78739" y="47066"/>
                  </a:moveTo>
                  <a:lnTo>
                    <a:pt x="78739" y="1026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71" name="object 1671"/>
          <p:cNvGrpSpPr/>
          <p:nvPr/>
        </p:nvGrpSpPr>
        <p:grpSpPr>
          <a:xfrm>
            <a:off x="9410814" y="5243174"/>
            <a:ext cx="1309370" cy="3015615"/>
            <a:chOff x="4356214" y="5243173"/>
            <a:chExt cx="1309370" cy="3015615"/>
          </a:xfrm>
        </p:grpSpPr>
        <p:sp>
          <p:nvSpPr>
            <p:cNvPr id="1672" name="object 1672"/>
            <p:cNvSpPr/>
            <p:nvPr/>
          </p:nvSpPr>
          <p:spPr>
            <a:xfrm>
              <a:off x="4358500" y="5245459"/>
              <a:ext cx="1090295" cy="3011170"/>
            </a:xfrm>
            <a:custGeom>
              <a:avLst/>
              <a:gdLst/>
              <a:ahLst/>
              <a:cxnLst/>
              <a:rect l="l" t="t" r="r" b="b"/>
              <a:pathLst>
                <a:path w="1090295" h="3011170">
                  <a:moveTo>
                    <a:pt x="1090256" y="0"/>
                  </a:moveTo>
                  <a:lnTo>
                    <a:pt x="0" y="95681"/>
                  </a:lnTo>
                  <a:lnTo>
                    <a:pt x="0" y="2923146"/>
                  </a:lnTo>
                  <a:lnTo>
                    <a:pt x="1090256" y="3010916"/>
                  </a:lnTo>
                  <a:lnTo>
                    <a:pt x="1090256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3" name="object 1673"/>
            <p:cNvSpPr/>
            <p:nvPr/>
          </p:nvSpPr>
          <p:spPr>
            <a:xfrm>
              <a:off x="5448757" y="5245459"/>
              <a:ext cx="214629" cy="3011170"/>
            </a:xfrm>
            <a:custGeom>
              <a:avLst/>
              <a:gdLst/>
              <a:ahLst/>
              <a:cxnLst/>
              <a:rect l="l" t="t" r="r" b="b"/>
              <a:pathLst>
                <a:path w="214629" h="3011170">
                  <a:moveTo>
                    <a:pt x="0" y="0"/>
                  </a:moveTo>
                  <a:lnTo>
                    <a:pt x="0" y="3010916"/>
                  </a:lnTo>
                  <a:lnTo>
                    <a:pt x="214198" y="2937179"/>
                  </a:lnTo>
                  <a:lnTo>
                    <a:pt x="214198" y="561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4" name="object 1674"/>
            <p:cNvSpPr/>
            <p:nvPr/>
          </p:nvSpPr>
          <p:spPr>
            <a:xfrm>
              <a:off x="4579645" y="5319995"/>
              <a:ext cx="20955" cy="2865755"/>
            </a:xfrm>
            <a:custGeom>
              <a:avLst/>
              <a:gdLst/>
              <a:ahLst/>
              <a:cxnLst/>
              <a:rect l="l" t="t" r="r" b="b"/>
              <a:pathLst>
                <a:path w="20954" h="2865754">
                  <a:moveTo>
                    <a:pt x="20713" y="0"/>
                  </a:moveTo>
                  <a:lnTo>
                    <a:pt x="0" y="2095"/>
                  </a:lnTo>
                  <a:lnTo>
                    <a:pt x="0" y="2864218"/>
                  </a:lnTo>
                  <a:lnTo>
                    <a:pt x="20713" y="2865374"/>
                  </a:lnTo>
                  <a:lnTo>
                    <a:pt x="20713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5" name="object 1675"/>
            <p:cNvSpPr/>
            <p:nvPr/>
          </p:nvSpPr>
          <p:spPr>
            <a:xfrm>
              <a:off x="4359159" y="5340798"/>
              <a:ext cx="20955" cy="2829560"/>
            </a:xfrm>
            <a:custGeom>
              <a:avLst/>
              <a:gdLst/>
              <a:ahLst/>
              <a:cxnLst/>
              <a:rect l="l" t="t" r="r" b="b"/>
              <a:pathLst>
                <a:path w="20954" h="2829559">
                  <a:moveTo>
                    <a:pt x="20713" y="0"/>
                  </a:moveTo>
                  <a:lnTo>
                    <a:pt x="0" y="825"/>
                  </a:lnTo>
                  <a:lnTo>
                    <a:pt x="0" y="2827794"/>
                  </a:lnTo>
                  <a:lnTo>
                    <a:pt x="20713" y="2828937"/>
                  </a:lnTo>
                  <a:lnTo>
                    <a:pt x="2071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6" name="object 1676"/>
            <p:cNvSpPr/>
            <p:nvPr/>
          </p:nvSpPr>
          <p:spPr>
            <a:xfrm>
              <a:off x="5426988" y="5246843"/>
              <a:ext cx="20955" cy="3008630"/>
            </a:xfrm>
            <a:custGeom>
              <a:avLst/>
              <a:gdLst/>
              <a:ahLst/>
              <a:cxnLst/>
              <a:rect l="l" t="t" r="r" b="b"/>
              <a:pathLst>
                <a:path w="20954" h="3008629">
                  <a:moveTo>
                    <a:pt x="20713" y="0"/>
                  </a:moveTo>
                  <a:lnTo>
                    <a:pt x="0" y="2095"/>
                  </a:lnTo>
                  <a:lnTo>
                    <a:pt x="0" y="3007474"/>
                  </a:lnTo>
                  <a:lnTo>
                    <a:pt x="20713" y="3008617"/>
                  </a:lnTo>
                  <a:lnTo>
                    <a:pt x="20713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7" name="object 1677"/>
            <p:cNvSpPr/>
            <p:nvPr/>
          </p:nvSpPr>
          <p:spPr>
            <a:xfrm>
              <a:off x="5158841" y="5270757"/>
              <a:ext cx="20955" cy="2963545"/>
            </a:xfrm>
            <a:custGeom>
              <a:avLst/>
              <a:gdLst/>
              <a:ahLst/>
              <a:cxnLst/>
              <a:rect l="l" t="t" r="r" b="b"/>
              <a:pathLst>
                <a:path w="20954" h="2963545">
                  <a:moveTo>
                    <a:pt x="20726" y="0"/>
                  </a:moveTo>
                  <a:lnTo>
                    <a:pt x="0" y="825"/>
                  </a:lnTo>
                  <a:lnTo>
                    <a:pt x="0" y="2961906"/>
                  </a:lnTo>
                  <a:lnTo>
                    <a:pt x="20726" y="2963062"/>
                  </a:lnTo>
                  <a:lnTo>
                    <a:pt x="20726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8" name="object 1678"/>
            <p:cNvSpPr/>
            <p:nvPr/>
          </p:nvSpPr>
          <p:spPr>
            <a:xfrm>
              <a:off x="4358500" y="5245459"/>
              <a:ext cx="1090295" cy="3011170"/>
            </a:xfrm>
            <a:custGeom>
              <a:avLst/>
              <a:gdLst/>
              <a:ahLst/>
              <a:cxnLst/>
              <a:rect l="l" t="t" r="r" b="b"/>
              <a:pathLst>
                <a:path w="1090295" h="3011170">
                  <a:moveTo>
                    <a:pt x="0" y="2923146"/>
                  </a:moveTo>
                  <a:lnTo>
                    <a:pt x="0" y="95681"/>
                  </a:lnTo>
                  <a:lnTo>
                    <a:pt x="1090256" y="0"/>
                  </a:lnTo>
                  <a:lnTo>
                    <a:pt x="1090256" y="3010916"/>
                  </a:lnTo>
                  <a:lnTo>
                    <a:pt x="0" y="2923146"/>
                  </a:lnTo>
                  <a:close/>
                </a:path>
                <a:path w="1090295" h="3011170">
                  <a:moveTo>
                    <a:pt x="241414" y="245783"/>
                  </a:moveTo>
                  <a:lnTo>
                    <a:pt x="241414" y="74599"/>
                  </a:lnTo>
                  <a:lnTo>
                    <a:pt x="798842" y="26327"/>
                  </a:lnTo>
                  <a:lnTo>
                    <a:pt x="798842" y="203644"/>
                  </a:lnTo>
                  <a:lnTo>
                    <a:pt x="241414" y="245783"/>
                  </a:lnTo>
                  <a:close/>
                </a:path>
                <a:path w="1090295" h="3011170">
                  <a:moveTo>
                    <a:pt x="241414" y="78117"/>
                  </a:moveTo>
                  <a:lnTo>
                    <a:pt x="241414" y="2945968"/>
                  </a:lnTo>
                </a:path>
                <a:path w="1090295" h="3011170">
                  <a:moveTo>
                    <a:pt x="798842" y="50025"/>
                  </a:moveTo>
                  <a:lnTo>
                    <a:pt x="798842" y="2989846"/>
                  </a:lnTo>
                </a:path>
                <a:path w="1090295" h="3011170">
                  <a:moveTo>
                    <a:pt x="798842" y="213296"/>
                  </a:moveTo>
                  <a:lnTo>
                    <a:pt x="259842" y="253682"/>
                  </a:lnTo>
                  <a:lnTo>
                    <a:pt x="241414" y="245783"/>
                  </a:lnTo>
                  <a:lnTo>
                    <a:pt x="798842" y="203644"/>
                  </a:lnTo>
                  <a:lnTo>
                    <a:pt x="798842" y="21329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9" name="object 1679"/>
            <p:cNvSpPr/>
            <p:nvPr/>
          </p:nvSpPr>
          <p:spPr>
            <a:xfrm>
              <a:off x="4807966" y="5678216"/>
              <a:ext cx="135255" cy="237490"/>
            </a:xfrm>
            <a:custGeom>
              <a:avLst/>
              <a:gdLst/>
              <a:ahLst/>
              <a:cxnLst/>
              <a:rect l="l" t="t" r="r" b="b"/>
              <a:pathLst>
                <a:path w="135254" h="237489">
                  <a:moveTo>
                    <a:pt x="135178" y="0"/>
                  </a:moveTo>
                  <a:lnTo>
                    <a:pt x="0" y="7023"/>
                  </a:lnTo>
                  <a:lnTo>
                    <a:pt x="0" y="237020"/>
                  </a:lnTo>
                  <a:lnTo>
                    <a:pt x="135178" y="229997"/>
                  </a:lnTo>
                  <a:lnTo>
                    <a:pt x="1351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0" name="object 1680"/>
            <p:cNvSpPr/>
            <p:nvPr/>
          </p:nvSpPr>
          <p:spPr>
            <a:xfrm>
              <a:off x="4817618" y="5694908"/>
              <a:ext cx="116839" cy="203200"/>
            </a:xfrm>
            <a:custGeom>
              <a:avLst/>
              <a:gdLst/>
              <a:ahLst/>
              <a:cxnLst/>
              <a:rect l="l" t="t" r="r" b="b"/>
              <a:pathLst>
                <a:path w="116839" h="203200">
                  <a:moveTo>
                    <a:pt x="115862" y="148348"/>
                  </a:moveTo>
                  <a:lnTo>
                    <a:pt x="0" y="153606"/>
                  </a:lnTo>
                  <a:lnTo>
                    <a:pt x="0" y="202768"/>
                  </a:lnTo>
                  <a:lnTo>
                    <a:pt x="115862" y="197510"/>
                  </a:lnTo>
                  <a:lnTo>
                    <a:pt x="115862" y="148348"/>
                  </a:lnTo>
                  <a:close/>
                </a:path>
                <a:path w="116839" h="203200">
                  <a:moveTo>
                    <a:pt x="115862" y="0"/>
                  </a:moveTo>
                  <a:lnTo>
                    <a:pt x="0" y="5257"/>
                  </a:lnTo>
                  <a:lnTo>
                    <a:pt x="0" y="55295"/>
                  </a:lnTo>
                  <a:lnTo>
                    <a:pt x="115862" y="50025"/>
                  </a:lnTo>
                  <a:lnTo>
                    <a:pt x="115862" y="0"/>
                  </a:lnTo>
                  <a:close/>
                </a:path>
                <a:path w="116839" h="203200">
                  <a:moveTo>
                    <a:pt x="116713" y="54419"/>
                  </a:moveTo>
                  <a:lnTo>
                    <a:pt x="53517" y="57048"/>
                  </a:lnTo>
                  <a:lnTo>
                    <a:pt x="53517" y="88646"/>
                  </a:lnTo>
                  <a:lnTo>
                    <a:pt x="116713" y="86029"/>
                  </a:lnTo>
                  <a:lnTo>
                    <a:pt x="116713" y="544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1" name="object 1681"/>
            <p:cNvSpPr/>
            <p:nvPr/>
          </p:nvSpPr>
          <p:spPr>
            <a:xfrm>
              <a:off x="4831651" y="5845898"/>
              <a:ext cx="99695" cy="43180"/>
            </a:xfrm>
            <a:custGeom>
              <a:avLst/>
              <a:gdLst/>
              <a:ahLst/>
              <a:cxnLst/>
              <a:rect l="l" t="t" r="r" b="b"/>
              <a:pathLst>
                <a:path w="99695" h="43179">
                  <a:moveTo>
                    <a:pt x="11404" y="35991"/>
                  </a:moveTo>
                  <a:lnTo>
                    <a:pt x="7899" y="35991"/>
                  </a:lnTo>
                  <a:lnTo>
                    <a:pt x="10515" y="24587"/>
                  </a:lnTo>
                  <a:lnTo>
                    <a:pt x="4419" y="24587"/>
                  </a:lnTo>
                  <a:lnTo>
                    <a:pt x="8788" y="10528"/>
                  </a:lnTo>
                  <a:lnTo>
                    <a:pt x="4419" y="11404"/>
                  </a:lnTo>
                  <a:lnTo>
                    <a:pt x="0" y="28956"/>
                  </a:lnTo>
                  <a:lnTo>
                    <a:pt x="5257" y="28079"/>
                  </a:lnTo>
                  <a:lnTo>
                    <a:pt x="4419" y="36868"/>
                  </a:lnTo>
                  <a:lnTo>
                    <a:pt x="1752" y="35102"/>
                  </a:lnTo>
                  <a:lnTo>
                    <a:pt x="4419" y="43014"/>
                  </a:lnTo>
                  <a:lnTo>
                    <a:pt x="11404" y="35991"/>
                  </a:lnTo>
                  <a:close/>
                </a:path>
                <a:path w="99695" h="43179">
                  <a:moveTo>
                    <a:pt x="99212" y="0"/>
                  </a:moveTo>
                  <a:lnTo>
                    <a:pt x="28968" y="3505"/>
                  </a:lnTo>
                  <a:lnTo>
                    <a:pt x="28968" y="14897"/>
                  </a:lnTo>
                  <a:lnTo>
                    <a:pt x="99212" y="12280"/>
                  </a:lnTo>
                  <a:lnTo>
                    <a:pt x="992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2" name="object 1682"/>
            <p:cNvSpPr/>
            <p:nvPr/>
          </p:nvSpPr>
          <p:spPr>
            <a:xfrm>
              <a:off x="4618342" y="6221590"/>
              <a:ext cx="539115" cy="1814195"/>
            </a:xfrm>
            <a:custGeom>
              <a:avLst/>
              <a:gdLst/>
              <a:ahLst/>
              <a:cxnLst/>
              <a:rect l="l" t="t" r="r" b="b"/>
              <a:pathLst>
                <a:path w="539114" h="1814195">
                  <a:moveTo>
                    <a:pt x="537222" y="0"/>
                  </a:moveTo>
                  <a:lnTo>
                    <a:pt x="1765" y="17564"/>
                  </a:lnTo>
                </a:path>
                <a:path w="539114" h="1814195">
                  <a:moveTo>
                    <a:pt x="538111" y="306362"/>
                  </a:moveTo>
                  <a:lnTo>
                    <a:pt x="876" y="314274"/>
                  </a:lnTo>
                </a:path>
                <a:path w="539114" h="1814195">
                  <a:moveTo>
                    <a:pt x="537222" y="505625"/>
                  </a:moveTo>
                  <a:lnTo>
                    <a:pt x="876" y="509130"/>
                  </a:lnTo>
                </a:path>
                <a:path w="539114" h="1814195">
                  <a:moveTo>
                    <a:pt x="537222" y="708406"/>
                  </a:moveTo>
                  <a:lnTo>
                    <a:pt x="876" y="703135"/>
                  </a:lnTo>
                </a:path>
                <a:path w="539114" h="1814195">
                  <a:moveTo>
                    <a:pt x="537222" y="910297"/>
                  </a:moveTo>
                  <a:lnTo>
                    <a:pt x="2641" y="899756"/>
                  </a:lnTo>
                </a:path>
                <a:path w="539114" h="1814195">
                  <a:moveTo>
                    <a:pt x="539000" y="1694205"/>
                  </a:moveTo>
                  <a:lnTo>
                    <a:pt x="1765" y="1661718"/>
                  </a:lnTo>
                </a:path>
                <a:path w="539114" h="1814195">
                  <a:moveTo>
                    <a:pt x="0" y="1778482"/>
                  </a:moveTo>
                  <a:lnTo>
                    <a:pt x="539000" y="181357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3" name="object 1683"/>
            <p:cNvSpPr/>
            <p:nvPr/>
          </p:nvSpPr>
          <p:spPr>
            <a:xfrm>
              <a:off x="4399762" y="8146681"/>
              <a:ext cx="952500" cy="93345"/>
            </a:xfrm>
            <a:custGeom>
              <a:avLst/>
              <a:gdLst/>
              <a:ahLst/>
              <a:cxnLst/>
              <a:rect l="l" t="t" r="r" b="b"/>
              <a:pathLst>
                <a:path w="952500" h="93345">
                  <a:moveTo>
                    <a:pt x="21958" y="5257"/>
                  </a:moveTo>
                  <a:lnTo>
                    <a:pt x="16675" y="0"/>
                  </a:lnTo>
                  <a:lnTo>
                    <a:pt x="5257" y="0"/>
                  </a:lnTo>
                  <a:lnTo>
                    <a:pt x="0" y="5257"/>
                  </a:lnTo>
                  <a:lnTo>
                    <a:pt x="0" y="17538"/>
                  </a:lnTo>
                  <a:lnTo>
                    <a:pt x="5257" y="21932"/>
                  </a:lnTo>
                  <a:lnTo>
                    <a:pt x="10528" y="21932"/>
                  </a:lnTo>
                  <a:lnTo>
                    <a:pt x="16675" y="21932"/>
                  </a:lnTo>
                  <a:lnTo>
                    <a:pt x="21958" y="17538"/>
                  </a:lnTo>
                  <a:lnTo>
                    <a:pt x="21958" y="5257"/>
                  </a:lnTo>
                  <a:close/>
                </a:path>
                <a:path w="952500" h="93345">
                  <a:moveTo>
                    <a:pt x="148361" y="16662"/>
                  </a:moveTo>
                  <a:lnTo>
                    <a:pt x="143090" y="12280"/>
                  </a:lnTo>
                  <a:lnTo>
                    <a:pt x="130797" y="12280"/>
                  </a:lnTo>
                  <a:lnTo>
                    <a:pt x="125514" y="16662"/>
                  </a:lnTo>
                  <a:lnTo>
                    <a:pt x="125514" y="28968"/>
                  </a:lnTo>
                  <a:lnTo>
                    <a:pt x="130797" y="34226"/>
                  </a:lnTo>
                  <a:lnTo>
                    <a:pt x="136956" y="34226"/>
                  </a:lnTo>
                  <a:lnTo>
                    <a:pt x="143090" y="34226"/>
                  </a:lnTo>
                  <a:lnTo>
                    <a:pt x="148361" y="28968"/>
                  </a:lnTo>
                  <a:lnTo>
                    <a:pt x="148361" y="16662"/>
                  </a:lnTo>
                  <a:close/>
                </a:path>
                <a:path w="952500" h="93345">
                  <a:moveTo>
                    <a:pt x="280035" y="26327"/>
                  </a:moveTo>
                  <a:lnTo>
                    <a:pt x="274751" y="21932"/>
                  </a:lnTo>
                  <a:lnTo>
                    <a:pt x="262458" y="21932"/>
                  </a:lnTo>
                  <a:lnTo>
                    <a:pt x="257200" y="26327"/>
                  </a:lnTo>
                  <a:lnTo>
                    <a:pt x="257200" y="38608"/>
                  </a:lnTo>
                  <a:lnTo>
                    <a:pt x="262458" y="43865"/>
                  </a:lnTo>
                  <a:lnTo>
                    <a:pt x="268605" y="43865"/>
                  </a:lnTo>
                  <a:lnTo>
                    <a:pt x="274751" y="43865"/>
                  </a:lnTo>
                  <a:lnTo>
                    <a:pt x="280035" y="38608"/>
                  </a:lnTo>
                  <a:lnTo>
                    <a:pt x="280035" y="26327"/>
                  </a:lnTo>
                  <a:close/>
                </a:path>
                <a:path w="952500" h="93345">
                  <a:moveTo>
                    <a:pt x="685584" y="57048"/>
                  </a:moveTo>
                  <a:lnTo>
                    <a:pt x="680326" y="51790"/>
                  </a:lnTo>
                  <a:lnTo>
                    <a:pt x="668020" y="51790"/>
                  </a:lnTo>
                  <a:lnTo>
                    <a:pt x="662762" y="57048"/>
                  </a:lnTo>
                  <a:lnTo>
                    <a:pt x="662762" y="69354"/>
                  </a:lnTo>
                  <a:lnTo>
                    <a:pt x="668020" y="73723"/>
                  </a:lnTo>
                  <a:lnTo>
                    <a:pt x="674141" y="73723"/>
                  </a:lnTo>
                  <a:lnTo>
                    <a:pt x="680326" y="73723"/>
                  </a:lnTo>
                  <a:lnTo>
                    <a:pt x="685584" y="69354"/>
                  </a:lnTo>
                  <a:lnTo>
                    <a:pt x="685584" y="57048"/>
                  </a:lnTo>
                  <a:close/>
                </a:path>
                <a:path w="952500" h="93345">
                  <a:moveTo>
                    <a:pt x="822540" y="67602"/>
                  </a:moveTo>
                  <a:lnTo>
                    <a:pt x="818134" y="62306"/>
                  </a:lnTo>
                  <a:lnTo>
                    <a:pt x="805840" y="62306"/>
                  </a:lnTo>
                  <a:lnTo>
                    <a:pt x="800569" y="67602"/>
                  </a:lnTo>
                  <a:lnTo>
                    <a:pt x="800569" y="78994"/>
                  </a:lnTo>
                  <a:lnTo>
                    <a:pt x="805840" y="84277"/>
                  </a:lnTo>
                  <a:lnTo>
                    <a:pt x="811987" y="84277"/>
                  </a:lnTo>
                  <a:lnTo>
                    <a:pt x="818134" y="84277"/>
                  </a:lnTo>
                  <a:lnTo>
                    <a:pt x="822540" y="78994"/>
                  </a:lnTo>
                  <a:lnTo>
                    <a:pt x="822540" y="67602"/>
                  </a:lnTo>
                  <a:close/>
                </a:path>
                <a:path w="952500" h="93345">
                  <a:moveTo>
                    <a:pt x="952436" y="76339"/>
                  </a:moveTo>
                  <a:lnTo>
                    <a:pt x="947153" y="71081"/>
                  </a:lnTo>
                  <a:lnTo>
                    <a:pt x="934885" y="71081"/>
                  </a:lnTo>
                  <a:lnTo>
                    <a:pt x="929627" y="76339"/>
                  </a:lnTo>
                  <a:lnTo>
                    <a:pt x="929627" y="88633"/>
                  </a:lnTo>
                  <a:lnTo>
                    <a:pt x="934885" y="93040"/>
                  </a:lnTo>
                  <a:lnTo>
                    <a:pt x="941031" y="93040"/>
                  </a:lnTo>
                  <a:lnTo>
                    <a:pt x="947153" y="93040"/>
                  </a:lnTo>
                  <a:lnTo>
                    <a:pt x="952436" y="88633"/>
                  </a:lnTo>
                  <a:lnTo>
                    <a:pt x="952436" y="7633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4" name="object 1684"/>
            <p:cNvSpPr/>
            <p:nvPr/>
          </p:nvSpPr>
          <p:spPr>
            <a:xfrm>
              <a:off x="5448757" y="5245459"/>
              <a:ext cx="214629" cy="3011170"/>
            </a:xfrm>
            <a:custGeom>
              <a:avLst/>
              <a:gdLst/>
              <a:ahLst/>
              <a:cxnLst/>
              <a:rect l="l" t="t" r="r" b="b"/>
              <a:pathLst>
                <a:path w="214629" h="3011170">
                  <a:moveTo>
                    <a:pt x="0" y="3010916"/>
                  </a:moveTo>
                  <a:lnTo>
                    <a:pt x="214198" y="2937179"/>
                  </a:lnTo>
                  <a:lnTo>
                    <a:pt x="214198" y="56172"/>
                  </a:lnTo>
                  <a:lnTo>
                    <a:pt x="0" y="0"/>
                  </a:lnTo>
                  <a:lnTo>
                    <a:pt x="0" y="30109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5" name="object 1685"/>
            <p:cNvSpPr/>
            <p:nvPr/>
          </p:nvSpPr>
          <p:spPr>
            <a:xfrm>
              <a:off x="5147664" y="726534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9677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6" name="object 1686"/>
            <p:cNvSpPr/>
            <p:nvPr/>
          </p:nvSpPr>
          <p:spPr>
            <a:xfrm>
              <a:off x="4619218" y="7246890"/>
              <a:ext cx="536575" cy="148590"/>
            </a:xfrm>
            <a:custGeom>
              <a:avLst/>
              <a:gdLst/>
              <a:ahLst/>
              <a:cxnLst/>
              <a:rect l="l" t="t" r="r" b="b"/>
              <a:pathLst>
                <a:path w="536575" h="148590">
                  <a:moveTo>
                    <a:pt x="536346" y="14058"/>
                  </a:moveTo>
                  <a:lnTo>
                    <a:pt x="889" y="0"/>
                  </a:lnTo>
                </a:path>
                <a:path w="536575" h="148590">
                  <a:moveTo>
                    <a:pt x="536346" y="148348"/>
                  </a:moveTo>
                  <a:lnTo>
                    <a:pt x="0" y="12901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7" name="object 1687"/>
            <p:cNvSpPr/>
            <p:nvPr/>
          </p:nvSpPr>
          <p:spPr>
            <a:xfrm>
              <a:off x="4633265" y="5319191"/>
              <a:ext cx="318770" cy="139700"/>
            </a:xfrm>
            <a:custGeom>
              <a:avLst/>
              <a:gdLst/>
              <a:ahLst/>
              <a:cxnLst/>
              <a:rect l="l" t="t" r="r" b="b"/>
              <a:pathLst>
                <a:path w="318770" h="139700">
                  <a:moveTo>
                    <a:pt x="14058" y="123774"/>
                  </a:moveTo>
                  <a:lnTo>
                    <a:pt x="0" y="124663"/>
                  </a:lnTo>
                  <a:lnTo>
                    <a:pt x="0" y="139573"/>
                  </a:lnTo>
                  <a:lnTo>
                    <a:pt x="14058" y="138709"/>
                  </a:lnTo>
                  <a:lnTo>
                    <a:pt x="14058" y="123774"/>
                  </a:lnTo>
                  <a:close/>
                </a:path>
                <a:path w="318770" h="139700">
                  <a:moveTo>
                    <a:pt x="14058" y="104457"/>
                  </a:moveTo>
                  <a:lnTo>
                    <a:pt x="0" y="104457"/>
                  </a:lnTo>
                  <a:lnTo>
                    <a:pt x="0" y="120256"/>
                  </a:lnTo>
                  <a:lnTo>
                    <a:pt x="14058" y="119392"/>
                  </a:lnTo>
                  <a:lnTo>
                    <a:pt x="14058" y="104457"/>
                  </a:lnTo>
                  <a:close/>
                </a:path>
                <a:path w="318770" h="139700">
                  <a:moveTo>
                    <a:pt x="14058" y="84264"/>
                  </a:moveTo>
                  <a:lnTo>
                    <a:pt x="0" y="85153"/>
                  </a:lnTo>
                  <a:lnTo>
                    <a:pt x="0" y="100076"/>
                  </a:lnTo>
                  <a:lnTo>
                    <a:pt x="14058" y="100076"/>
                  </a:lnTo>
                  <a:lnTo>
                    <a:pt x="14058" y="84264"/>
                  </a:lnTo>
                  <a:close/>
                </a:path>
                <a:path w="318770" h="139700">
                  <a:moveTo>
                    <a:pt x="14058" y="64947"/>
                  </a:moveTo>
                  <a:lnTo>
                    <a:pt x="0" y="65836"/>
                  </a:lnTo>
                  <a:lnTo>
                    <a:pt x="0" y="80772"/>
                  </a:lnTo>
                  <a:lnTo>
                    <a:pt x="14058" y="79883"/>
                  </a:lnTo>
                  <a:lnTo>
                    <a:pt x="14058" y="64947"/>
                  </a:lnTo>
                  <a:close/>
                </a:path>
                <a:path w="318770" h="139700">
                  <a:moveTo>
                    <a:pt x="14058" y="44754"/>
                  </a:moveTo>
                  <a:lnTo>
                    <a:pt x="0" y="46520"/>
                  </a:lnTo>
                  <a:lnTo>
                    <a:pt x="0" y="60566"/>
                  </a:lnTo>
                  <a:lnTo>
                    <a:pt x="14058" y="59690"/>
                  </a:lnTo>
                  <a:lnTo>
                    <a:pt x="14058" y="44754"/>
                  </a:lnTo>
                  <a:close/>
                </a:path>
                <a:path w="318770" h="139700">
                  <a:moveTo>
                    <a:pt x="14058" y="25450"/>
                  </a:moveTo>
                  <a:lnTo>
                    <a:pt x="0" y="26339"/>
                  </a:lnTo>
                  <a:lnTo>
                    <a:pt x="0" y="41262"/>
                  </a:lnTo>
                  <a:lnTo>
                    <a:pt x="14058" y="40386"/>
                  </a:lnTo>
                  <a:lnTo>
                    <a:pt x="14058" y="25450"/>
                  </a:lnTo>
                  <a:close/>
                </a:path>
                <a:path w="318770" h="139700">
                  <a:moveTo>
                    <a:pt x="32486" y="122008"/>
                  </a:moveTo>
                  <a:lnTo>
                    <a:pt x="18440" y="123774"/>
                  </a:lnTo>
                  <a:lnTo>
                    <a:pt x="18440" y="138709"/>
                  </a:lnTo>
                  <a:lnTo>
                    <a:pt x="32486" y="136944"/>
                  </a:lnTo>
                  <a:lnTo>
                    <a:pt x="32486" y="122008"/>
                  </a:lnTo>
                  <a:close/>
                </a:path>
                <a:path w="318770" h="139700">
                  <a:moveTo>
                    <a:pt x="32486" y="102704"/>
                  </a:moveTo>
                  <a:lnTo>
                    <a:pt x="18440" y="103581"/>
                  </a:lnTo>
                  <a:lnTo>
                    <a:pt x="18440" y="118516"/>
                  </a:lnTo>
                  <a:lnTo>
                    <a:pt x="32486" y="117640"/>
                  </a:lnTo>
                  <a:lnTo>
                    <a:pt x="32486" y="102704"/>
                  </a:lnTo>
                  <a:close/>
                </a:path>
                <a:path w="318770" h="139700">
                  <a:moveTo>
                    <a:pt x="32486" y="83400"/>
                  </a:moveTo>
                  <a:lnTo>
                    <a:pt x="18440" y="84277"/>
                  </a:lnTo>
                  <a:lnTo>
                    <a:pt x="18440" y="99212"/>
                  </a:lnTo>
                  <a:lnTo>
                    <a:pt x="32486" y="98323"/>
                  </a:lnTo>
                  <a:lnTo>
                    <a:pt x="32486" y="83400"/>
                  </a:lnTo>
                  <a:close/>
                </a:path>
                <a:path w="318770" h="139700">
                  <a:moveTo>
                    <a:pt x="32486" y="63220"/>
                  </a:moveTo>
                  <a:lnTo>
                    <a:pt x="18440" y="64960"/>
                  </a:lnTo>
                  <a:lnTo>
                    <a:pt x="18440" y="79895"/>
                  </a:lnTo>
                  <a:lnTo>
                    <a:pt x="32486" y="78130"/>
                  </a:lnTo>
                  <a:lnTo>
                    <a:pt x="32486" y="63220"/>
                  </a:lnTo>
                  <a:close/>
                </a:path>
                <a:path w="318770" h="139700">
                  <a:moveTo>
                    <a:pt x="32486" y="43891"/>
                  </a:moveTo>
                  <a:lnTo>
                    <a:pt x="18440" y="44767"/>
                  </a:lnTo>
                  <a:lnTo>
                    <a:pt x="18440" y="59690"/>
                  </a:lnTo>
                  <a:lnTo>
                    <a:pt x="32486" y="58813"/>
                  </a:lnTo>
                  <a:lnTo>
                    <a:pt x="32486" y="43891"/>
                  </a:lnTo>
                  <a:close/>
                </a:path>
                <a:path w="318770" h="139700">
                  <a:moveTo>
                    <a:pt x="32486" y="24574"/>
                  </a:moveTo>
                  <a:lnTo>
                    <a:pt x="18440" y="24574"/>
                  </a:lnTo>
                  <a:lnTo>
                    <a:pt x="18440" y="39484"/>
                  </a:lnTo>
                  <a:lnTo>
                    <a:pt x="32486" y="39484"/>
                  </a:lnTo>
                  <a:lnTo>
                    <a:pt x="32486" y="24574"/>
                  </a:lnTo>
                  <a:close/>
                </a:path>
                <a:path w="318770" h="139700">
                  <a:moveTo>
                    <a:pt x="52679" y="121132"/>
                  </a:moveTo>
                  <a:lnTo>
                    <a:pt x="37744" y="122008"/>
                  </a:lnTo>
                  <a:lnTo>
                    <a:pt x="37744" y="136944"/>
                  </a:lnTo>
                  <a:lnTo>
                    <a:pt x="52679" y="135178"/>
                  </a:lnTo>
                  <a:lnTo>
                    <a:pt x="52679" y="121132"/>
                  </a:lnTo>
                  <a:close/>
                </a:path>
                <a:path w="318770" h="139700">
                  <a:moveTo>
                    <a:pt x="52679" y="100952"/>
                  </a:moveTo>
                  <a:lnTo>
                    <a:pt x="37744" y="102704"/>
                  </a:lnTo>
                  <a:lnTo>
                    <a:pt x="37744" y="116751"/>
                  </a:lnTo>
                  <a:lnTo>
                    <a:pt x="52679" y="115874"/>
                  </a:lnTo>
                  <a:lnTo>
                    <a:pt x="52679" y="100952"/>
                  </a:lnTo>
                  <a:close/>
                </a:path>
                <a:path w="318770" h="139700">
                  <a:moveTo>
                    <a:pt x="52679" y="81648"/>
                  </a:moveTo>
                  <a:lnTo>
                    <a:pt x="37744" y="82524"/>
                  </a:lnTo>
                  <a:lnTo>
                    <a:pt x="37744" y="97447"/>
                  </a:lnTo>
                  <a:lnTo>
                    <a:pt x="52679" y="96558"/>
                  </a:lnTo>
                  <a:lnTo>
                    <a:pt x="52679" y="81648"/>
                  </a:lnTo>
                  <a:close/>
                </a:path>
                <a:path w="318770" h="139700">
                  <a:moveTo>
                    <a:pt x="52679" y="61455"/>
                  </a:moveTo>
                  <a:lnTo>
                    <a:pt x="37744" y="63207"/>
                  </a:lnTo>
                  <a:lnTo>
                    <a:pt x="37744" y="78130"/>
                  </a:lnTo>
                  <a:lnTo>
                    <a:pt x="52679" y="76365"/>
                  </a:lnTo>
                  <a:lnTo>
                    <a:pt x="52679" y="61455"/>
                  </a:lnTo>
                  <a:close/>
                </a:path>
                <a:path w="318770" h="139700">
                  <a:moveTo>
                    <a:pt x="52679" y="42138"/>
                  </a:moveTo>
                  <a:lnTo>
                    <a:pt x="37744" y="43891"/>
                  </a:lnTo>
                  <a:lnTo>
                    <a:pt x="37744" y="57924"/>
                  </a:lnTo>
                  <a:lnTo>
                    <a:pt x="52679" y="57048"/>
                  </a:lnTo>
                  <a:lnTo>
                    <a:pt x="52679" y="42138"/>
                  </a:lnTo>
                  <a:close/>
                </a:path>
                <a:path w="318770" h="139700">
                  <a:moveTo>
                    <a:pt x="52679" y="22821"/>
                  </a:moveTo>
                  <a:lnTo>
                    <a:pt x="37744" y="23698"/>
                  </a:lnTo>
                  <a:lnTo>
                    <a:pt x="37744" y="38620"/>
                  </a:lnTo>
                  <a:lnTo>
                    <a:pt x="52679" y="37731"/>
                  </a:lnTo>
                  <a:lnTo>
                    <a:pt x="52679" y="22821"/>
                  </a:lnTo>
                  <a:close/>
                </a:path>
                <a:path w="318770" h="139700">
                  <a:moveTo>
                    <a:pt x="71107" y="120256"/>
                  </a:moveTo>
                  <a:lnTo>
                    <a:pt x="57061" y="120256"/>
                  </a:lnTo>
                  <a:lnTo>
                    <a:pt x="57061" y="135178"/>
                  </a:lnTo>
                  <a:lnTo>
                    <a:pt x="71107" y="135178"/>
                  </a:lnTo>
                  <a:lnTo>
                    <a:pt x="71107" y="120256"/>
                  </a:lnTo>
                  <a:close/>
                </a:path>
                <a:path w="318770" h="139700">
                  <a:moveTo>
                    <a:pt x="71107" y="100076"/>
                  </a:moveTo>
                  <a:lnTo>
                    <a:pt x="57061" y="100952"/>
                  </a:lnTo>
                  <a:lnTo>
                    <a:pt x="57061" y="115862"/>
                  </a:lnTo>
                  <a:lnTo>
                    <a:pt x="71107" y="114998"/>
                  </a:lnTo>
                  <a:lnTo>
                    <a:pt x="71107" y="100076"/>
                  </a:lnTo>
                  <a:close/>
                </a:path>
                <a:path w="318770" h="139700">
                  <a:moveTo>
                    <a:pt x="71107" y="79883"/>
                  </a:moveTo>
                  <a:lnTo>
                    <a:pt x="57061" y="80772"/>
                  </a:lnTo>
                  <a:lnTo>
                    <a:pt x="57061" y="95681"/>
                  </a:lnTo>
                  <a:lnTo>
                    <a:pt x="71107" y="94805"/>
                  </a:lnTo>
                  <a:lnTo>
                    <a:pt x="71107" y="79883"/>
                  </a:lnTo>
                  <a:close/>
                </a:path>
                <a:path w="318770" h="139700">
                  <a:moveTo>
                    <a:pt x="71107" y="59702"/>
                  </a:moveTo>
                  <a:lnTo>
                    <a:pt x="57061" y="61455"/>
                  </a:lnTo>
                  <a:lnTo>
                    <a:pt x="57061" y="76365"/>
                  </a:lnTo>
                  <a:lnTo>
                    <a:pt x="71107" y="74625"/>
                  </a:lnTo>
                  <a:lnTo>
                    <a:pt x="71107" y="59702"/>
                  </a:lnTo>
                  <a:close/>
                </a:path>
                <a:path w="318770" h="139700">
                  <a:moveTo>
                    <a:pt x="71107" y="40386"/>
                  </a:moveTo>
                  <a:lnTo>
                    <a:pt x="57061" y="42138"/>
                  </a:lnTo>
                  <a:lnTo>
                    <a:pt x="57061" y="56184"/>
                  </a:lnTo>
                  <a:lnTo>
                    <a:pt x="71107" y="55308"/>
                  </a:lnTo>
                  <a:lnTo>
                    <a:pt x="71107" y="40386"/>
                  </a:lnTo>
                  <a:close/>
                </a:path>
                <a:path w="318770" h="139700">
                  <a:moveTo>
                    <a:pt x="71107" y="21069"/>
                  </a:moveTo>
                  <a:lnTo>
                    <a:pt x="57061" y="21958"/>
                  </a:lnTo>
                  <a:lnTo>
                    <a:pt x="57061" y="36868"/>
                  </a:lnTo>
                  <a:lnTo>
                    <a:pt x="71107" y="36004"/>
                  </a:lnTo>
                  <a:lnTo>
                    <a:pt x="71107" y="21069"/>
                  </a:lnTo>
                  <a:close/>
                </a:path>
                <a:path w="318770" h="139700">
                  <a:moveTo>
                    <a:pt x="90411" y="118516"/>
                  </a:moveTo>
                  <a:lnTo>
                    <a:pt x="75488" y="119392"/>
                  </a:lnTo>
                  <a:lnTo>
                    <a:pt x="75488" y="134315"/>
                  </a:lnTo>
                  <a:lnTo>
                    <a:pt x="90411" y="133438"/>
                  </a:lnTo>
                  <a:lnTo>
                    <a:pt x="90411" y="118516"/>
                  </a:lnTo>
                  <a:close/>
                </a:path>
                <a:path w="318770" h="139700">
                  <a:moveTo>
                    <a:pt x="90411" y="98310"/>
                  </a:moveTo>
                  <a:lnTo>
                    <a:pt x="75488" y="100076"/>
                  </a:lnTo>
                  <a:lnTo>
                    <a:pt x="75488" y="114998"/>
                  </a:lnTo>
                  <a:lnTo>
                    <a:pt x="90411" y="113245"/>
                  </a:lnTo>
                  <a:lnTo>
                    <a:pt x="90411" y="98310"/>
                  </a:lnTo>
                  <a:close/>
                </a:path>
                <a:path w="318770" h="139700">
                  <a:moveTo>
                    <a:pt x="90411" y="79006"/>
                  </a:moveTo>
                  <a:lnTo>
                    <a:pt x="75488" y="79895"/>
                  </a:lnTo>
                  <a:lnTo>
                    <a:pt x="75488" y="94805"/>
                  </a:lnTo>
                  <a:lnTo>
                    <a:pt x="90411" y="93941"/>
                  </a:lnTo>
                  <a:lnTo>
                    <a:pt x="90411" y="79006"/>
                  </a:lnTo>
                  <a:close/>
                </a:path>
                <a:path w="318770" h="139700">
                  <a:moveTo>
                    <a:pt x="90411" y="58813"/>
                  </a:moveTo>
                  <a:lnTo>
                    <a:pt x="75488" y="59690"/>
                  </a:lnTo>
                  <a:lnTo>
                    <a:pt x="75488" y="74625"/>
                  </a:lnTo>
                  <a:lnTo>
                    <a:pt x="90411" y="73748"/>
                  </a:lnTo>
                  <a:lnTo>
                    <a:pt x="90411" y="58813"/>
                  </a:lnTo>
                  <a:close/>
                </a:path>
                <a:path w="318770" h="139700">
                  <a:moveTo>
                    <a:pt x="90411" y="39497"/>
                  </a:moveTo>
                  <a:lnTo>
                    <a:pt x="75488" y="39497"/>
                  </a:lnTo>
                  <a:lnTo>
                    <a:pt x="75488" y="54432"/>
                  </a:lnTo>
                  <a:lnTo>
                    <a:pt x="90411" y="54432"/>
                  </a:lnTo>
                  <a:lnTo>
                    <a:pt x="90411" y="39497"/>
                  </a:lnTo>
                  <a:close/>
                </a:path>
                <a:path w="318770" h="139700">
                  <a:moveTo>
                    <a:pt x="90411" y="19304"/>
                  </a:moveTo>
                  <a:lnTo>
                    <a:pt x="75488" y="20193"/>
                  </a:lnTo>
                  <a:lnTo>
                    <a:pt x="75488" y="35115"/>
                  </a:lnTo>
                  <a:lnTo>
                    <a:pt x="90411" y="34239"/>
                  </a:lnTo>
                  <a:lnTo>
                    <a:pt x="90411" y="19304"/>
                  </a:lnTo>
                  <a:close/>
                </a:path>
                <a:path w="318770" h="139700">
                  <a:moveTo>
                    <a:pt x="108851" y="116738"/>
                  </a:moveTo>
                  <a:lnTo>
                    <a:pt x="94805" y="117627"/>
                  </a:lnTo>
                  <a:lnTo>
                    <a:pt x="94805" y="132562"/>
                  </a:lnTo>
                  <a:lnTo>
                    <a:pt x="108851" y="131673"/>
                  </a:lnTo>
                  <a:lnTo>
                    <a:pt x="108851" y="116738"/>
                  </a:lnTo>
                  <a:close/>
                </a:path>
                <a:path w="318770" h="139700">
                  <a:moveTo>
                    <a:pt x="108851" y="96558"/>
                  </a:moveTo>
                  <a:lnTo>
                    <a:pt x="94805" y="98323"/>
                  </a:lnTo>
                  <a:lnTo>
                    <a:pt x="94805" y="113258"/>
                  </a:lnTo>
                  <a:lnTo>
                    <a:pt x="108851" y="111493"/>
                  </a:lnTo>
                  <a:lnTo>
                    <a:pt x="108851" y="96558"/>
                  </a:lnTo>
                  <a:close/>
                </a:path>
                <a:path w="318770" h="139700">
                  <a:moveTo>
                    <a:pt x="108851" y="77241"/>
                  </a:moveTo>
                  <a:lnTo>
                    <a:pt x="94805" y="78130"/>
                  </a:lnTo>
                  <a:lnTo>
                    <a:pt x="94805" y="93052"/>
                  </a:lnTo>
                  <a:lnTo>
                    <a:pt x="108851" y="92176"/>
                  </a:lnTo>
                  <a:lnTo>
                    <a:pt x="108851" y="77241"/>
                  </a:lnTo>
                  <a:close/>
                </a:path>
                <a:path w="318770" h="139700">
                  <a:moveTo>
                    <a:pt x="108851" y="57061"/>
                  </a:moveTo>
                  <a:lnTo>
                    <a:pt x="94805" y="58813"/>
                  </a:lnTo>
                  <a:lnTo>
                    <a:pt x="94805" y="73748"/>
                  </a:lnTo>
                  <a:lnTo>
                    <a:pt x="108851" y="71983"/>
                  </a:lnTo>
                  <a:lnTo>
                    <a:pt x="108851" y="57061"/>
                  </a:lnTo>
                  <a:close/>
                </a:path>
                <a:path w="318770" h="139700">
                  <a:moveTo>
                    <a:pt x="108851" y="37731"/>
                  </a:moveTo>
                  <a:lnTo>
                    <a:pt x="94805" y="38620"/>
                  </a:lnTo>
                  <a:lnTo>
                    <a:pt x="94805" y="53543"/>
                  </a:lnTo>
                  <a:lnTo>
                    <a:pt x="108851" y="52666"/>
                  </a:lnTo>
                  <a:lnTo>
                    <a:pt x="108851" y="37731"/>
                  </a:lnTo>
                  <a:close/>
                </a:path>
                <a:path w="318770" h="139700">
                  <a:moveTo>
                    <a:pt x="108851" y="17551"/>
                  </a:moveTo>
                  <a:lnTo>
                    <a:pt x="94805" y="19304"/>
                  </a:lnTo>
                  <a:lnTo>
                    <a:pt x="94805" y="34239"/>
                  </a:lnTo>
                  <a:lnTo>
                    <a:pt x="108851" y="32473"/>
                  </a:lnTo>
                  <a:lnTo>
                    <a:pt x="108851" y="17551"/>
                  </a:lnTo>
                  <a:close/>
                </a:path>
                <a:path w="318770" h="139700">
                  <a:moveTo>
                    <a:pt x="128168" y="115011"/>
                  </a:moveTo>
                  <a:lnTo>
                    <a:pt x="114109" y="115874"/>
                  </a:lnTo>
                  <a:lnTo>
                    <a:pt x="114109" y="131686"/>
                  </a:lnTo>
                  <a:lnTo>
                    <a:pt x="128168" y="129921"/>
                  </a:lnTo>
                  <a:lnTo>
                    <a:pt x="128168" y="115011"/>
                  </a:lnTo>
                  <a:close/>
                </a:path>
                <a:path w="318770" h="139700">
                  <a:moveTo>
                    <a:pt x="128168" y="94805"/>
                  </a:moveTo>
                  <a:lnTo>
                    <a:pt x="114109" y="96558"/>
                  </a:lnTo>
                  <a:lnTo>
                    <a:pt x="114109" y="111480"/>
                  </a:lnTo>
                  <a:lnTo>
                    <a:pt x="128168" y="110604"/>
                  </a:lnTo>
                  <a:lnTo>
                    <a:pt x="128168" y="94805"/>
                  </a:lnTo>
                  <a:close/>
                </a:path>
                <a:path w="318770" h="139700">
                  <a:moveTo>
                    <a:pt x="128168" y="75488"/>
                  </a:moveTo>
                  <a:lnTo>
                    <a:pt x="114109" y="76352"/>
                  </a:lnTo>
                  <a:lnTo>
                    <a:pt x="114109" y="91287"/>
                  </a:lnTo>
                  <a:lnTo>
                    <a:pt x="128168" y="90411"/>
                  </a:lnTo>
                  <a:lnTo>
                    <a:pt x="128168" y="75488"/>
                  </a:lnTo>
                  <a:close/>
                </a:path>
                <a:path w="318770" h="139700">
                  <a:moveTo>
                    <a:pt x="128168" y="55308"/>
                  </a:moveTo>
                  <a:lnTo>
                    <a:pt x="114109" y="57048"/>
                  </a:lnTo>
                  <a:lnTo>
                    <a:pt x="114109" y="71983"/>
                  </a:lnTo>
                  <a:lnTo>
                    <a:pt x="128168" y="70218"/>
                  </a:lnTo>
                  <a:lnTo>
                    <a:pt x="128168" y="55308"/>
                  </a:lnTo>
                  <a:close/>
                </a:path>
                <a:path w="318770" h="139700">
                  <a:moveTo>
                    <a:pt x="128168" y="36004"/>
                  </a:moveTo>
                  <a:lnTo>
                    <a:pt x="114109" y="36880"/>
                  </a:lnTo>
                  <a:lnTo>
                    <a:pt x="114109" y="51790"/>
                  </a:lnTo>
                  <a:lnTo>
                    <a:pt x="128168" y="50914"/>
                  </a:lnTo>
                  <a:lnTo>
                    <a:pt x="128168" y="36004"/>
                  </a:lnTo>
                  <a:close/>
                </a:path>
                <a:path w="318770" h="139700">
                  <a:moveTo>
                    <a:pt x="128168" y="15811"/>
                  </a:moveTo>
                  <a:lnTo>
                    <a:pt x="114109" y="17551"/>
                  </a:lnTo>
                  <a:lnTo>
                    <a:pt x="114109" y="32473"/>
                  </a:lnTo>
                  <a:lnTo>
                    <a:pt x="128168" y="30721"/>
                  </a:lnTo>
                  <a:lnTo>
                    <a:pt x="128168" y="15811"/>
                  </a:lnTo>
                  <a:close/>
                </a:path>
                <a:path w="318770" h="139700">
                  <a:moveTo>
                    <a:pt x="147472" y="114109"/>
                  </a:moveTo>
                  <a:lnTo>
                    <a:pt x="133426" y="114998"/>
                  </a:lnTo>
                  <a:lnTo>
                    <a:pt x="133426" y="129908"/>
                  </a:lnTo>
                  <a:lnTo>
                    <a:pt x="147472" y="129032"/>
                  </a:lnTo>
                  <a:lnTo>
                    <a:pt x="147472" y="114109"/>
                  </a:lnTo>
                  <a:close/>
                </a:path>
                <a:path w="318770" h="139700">
                  <a:moveTo>
                    <a:pt x="147472" y="94805"/>
                  </a:moveTo>
                  <a:lnTo>
                    <a:pt x="133426" y="94805"/>
                  </a:lnTo>
                  <a:lnTo>
                    <a:pt x="133426" y="109715"/>
                  </a:lnTo>
                  <a:lnTo>
                    <a:pt x="147472" y="109715"/>
                  </a:lnTo>
                  <a:lnTo>
                    <a:pt x="147472" y="94805"/>
                  </a:lnTo>
                  <a:close/>
                </a:path>
                <a:path w="318770" h="139700">
                  <a:moveTo>
                    <a:pt x="147472" y="74625"/>
                  </a:moveTo>
                  <a:lnTo>
                    <a:pt x="133426" y="74625"/>
                  </a:lnTo>
                  <a:lnTo>
                    <a:pt x="133426" y="90424"/>
                  </a:lnTo>
                  <a:lnTo>
                    <a:pt x="147472" y="89535"/>
                  </a:lnTo>
                  <a:lnTo>
                    <a:pt x="147472" y="74625"/>
                  </a:lnTo>
                  <a:close/>
                </a:path>
                <a:path w="318770" h="139700">
                  <a:moveTo>
                    <a:pt x="147472" y="54432"/>
                  </a:moveTo>
                  <a:lnTo>
                    <a:pt x="133426" y="55321"/>
                  </a:lnTo>
                  <a:lnTo>
                    <a:pt x="133426" y="70218"/>
                  </a:lnTo>
                  <a:lnTo>
                    <a:pt x="147472" y="69354"/>
                  </a:lnTo>
                  <a:lnTo>
                    <a:pt x="147472" y="54432"/>
                  </a:lnTo>
                  <a:close/>
                </a:path>
                <a:path w="318770" h="139700">
                  <a:moveTo>
                    <a:pt x="147472" y="34239"/>
                  </a:moveTo>
                  <a:lnTo>
                    <a:pt x="133426" y="35128"/>
                  </a:lnTo>
                  <a:lnTo>
                    <a:pt x="133426" y="50038"/>
                  </a:lnTo>
                  <a:lnTo>
                    <a:pt x="147472" y="49161"/>
                  </a:lnTo>
                  <a:lnTo>
                    <a:pt x="147472" y="34239"/>
                  </a:lnTo>
                  <a:close/>
                </a:path>
                <a:path w="318770" h="139700">
                  <a:moveTo>
                    <a:pt x="147472" y="14046"/>
                  </a:moveTo>
                  <a:lnTo>
                    <a:pt x="133426" y="15811"/>
                  </a:lnTo>
                  <a:lnTo>
                    <a:pt x="133426" y="30721"/>
                  </a:lnTo>
                  <a:lnTo>
                    <a:pt x="147472" y="29845"/>
                  </a:lnTo>
                  <a:lnTo>
                    <a:pt x="147472" y="14046"/>
                  </a:lnTo>
                  <a:close/>
                </a:path>
                <a:path w="318770" h="139700">
                  <a:moveTo>
                    <a:pt x="179959" y="31597"/>
                  </a:moveTo>
                  <a:lnTo>
                    <a:pt x="165912" y="33350"/>
                  </a:lnTo>
                  <a:lnTo>
                    <a:pt x="165912" y="48285"/>
                  </a:lnTo>
                  <a:lnTo>
                    <a:pt x="179959" y="46520"/>
                  </a:lnTo>
                  <a:lnTo>
                    <a:pt x="179959" y="31597"/>
                  </a:lnTo>
                  <a:close/>
                </a:path>
                <a:path w="318770" h="139700">
                  <a:moveTo>
                    <a:pt x="179959" y="11417"/>
                  </a:moveTo>
                  <a:lnTo>
                    <a:pt x="165912" y="13169"/>
                  </a:lnTo>
                  <a:lnTo>
                    <a:pt x="165912" y="28092"/>
                  </a:lnTo>
                  <a:lnTo>
                    <a:pt x="179959" y="27216"/>
                  </a:lnTo>
                  <a:lnTo>
                    <a:pt x="179959" y="11417"/>
                  </a:lnTo>
                  <a:close/>
                </a:path>
                <a:path w="318770" h="139700">
                  <a:moveTo>
                    <a:pt x="200126" y="29857"/>
                  </a:moveTo>
                  <a:lnTo>
                    <a:pt x="185204" y="31597"/>
                  </a:lnTo>
                  <a:lnTo>
                    <a:pt x="185204" y="46532"/>
                  </a:lnTo>
                  <a:lnTo>
                    <a:pt x="200126" y="44767"/>
                  </a:lnTo>
                  <a:lnTo>
                    <a:pt x="200126" y="29857"/>
                  </a:lnTo>
                  <a:close/>
                </a:path>
                <a:path w="318770" h="139700">
                  <a:moveTo>
                    <a:pt x="200126" y="9664"/>
                  </a:moveTo>
                  <a:lnTo>
                    <a:pt x="185204" y="11417"/>
                  </a:lnTo>
                  <a:lnTo>
                    <a:pt x="185204" y="26339"/>
                  </a:lnTo>
                  <a:lnTo>
                    <a:pt x="200126" y="24587"/>
                  </a:lnTo>
                  <a:lnTo>
                    <a:pt x="200126" y="9664"/>
                  </a:lnTo>
                  <a:close/>
                </a:path>
                <a:path w="318770" h="139700">
                  <a:moveTo>
                    <a:pt x="219468" y="28981"/>
                  </a:moveTo>
                  <a:lnTo>
                    <a:pt x="204533" y="29845"/>
                  </a:lnTo>
                  <a:lnTo>
                    <a:pt x="204533" y="44754"/>
                  </a:lnTo>
                  <a:lnTo>
                    <a:pt x="219468" y="43891"/>
                  </a:lnTo>
                  <a:lnTo>
                    <a:pt x="219468" y="28981"/>
                  </a:lnTo>
                  <a:close/>
                </a:path>
                <a:path w="318770" h="139700">
                  <a:moveTo>
                    <a:pt x="219468" y="8788"/>
                  </a:moveTo>
                  <a:lnTo>
                    <a:pt x="204533" y="9664"/>
                  </a:lnTo>
                  <a:lnTo>
                    <a:pt x="204533" y="24587"/>
                  </a:lnTo>
                  <a:lnTo>
                    <a:pt x="219468" y="23698"/>
                  </a:lnTo>
                  <a:lnTo>
                    <a:pt x="219468" y="8788"/>
                  </a:lnTo>
                  <a:close/>
                </a:path>
                <a:path w="318770" h="139700">
                  <a:moveTo>
                    <a:pt x="238772" y="27216"/>
                  </a:moveTo>
                  <a:lnTo>
                    <a:pt x="223837" y="28105"/>
                  </a:lnTo>
                  <a:lnTo>
                    <a:pt x="223837" y="43903"/>
                  </a:lnTo>
                  <a:lnTo>
                    <a:pt x="238772" y="42151"/>
                  </a:lnTo>
                  <a:lnTo>
                    <a:pt x="238772" y="27216"/>
                  </a:lnTo>
                  <a:close/>
                </a:path>
                <a:path w="318770" h="139700">
                  <a:moveTo>
                    <a:pt x="238772" y="7023"/>
                  </a:moveTo>
                  <a:lnTo>
                    <a:pt x="223837" y="8788"/>
                  </a:lnTo>
                  <a:lnTo>
                    <a:pt x="223837" y="23698"/>
                  </a:lnTo>
                  <a:lnTo>
                    <a:pt x="238772" y="21958"/>
                  </a:lnTo>
                  <a:lnTo>
                    <a:pt x="238772" y="7023"/>
                  </a:lnTo>
                  <a:close/>
                </a:path>
                <a:path w="318770" h="139700">
                  <a:moveTo>
                    <a:pt x="258965" y="25450"/>
                  </a:moveTo>
                  <a:lnTo>
                    <a:pt x="244030" y="26339"/>
                  </a:lnTo>
                  <a:lnTo>
                    <a:pt x="244030" y="42151"/>
                  </a:lnTo>
                  <a:lnTo>
                    <a:pt x="258965" y="40386"/>
                  </a:lnTo>
                  <a:lnTo>
                    <a:pt x="258965" y="25450"/>
                  </a:lnTo>
                  <a:close/>
                </a:path>
                <a:path w="318770" h="139700">
                  <a:moveTo>
                    <a:pt x="258965" y="5270"/>
                  </a:moveTo>
                  <a:lnTo>
                    <a:pt x="244030" y="6146"/>
                  </a:lnTo>
                  <a:lnTo>
                    <a:pt x="244030" y="21958"/>
                  </a:lnTo>
                  <a:lnTo>
                    <a:pt x="258965" y="20193"/>
                  </a:lnTo>
                  <a:lnTo>
                    <a:pt x="258965" y="5270"/>
                  </a:lnTo>
                  <a:close/>
                </a:path>
                <a:path w="318770" h="139700">
                  <a:moveTo>
                    <a:pt x="278282" y="23698"/>
                  </a:moveTo>
                  <a:lnTo>
                    <a:pt x="263334" y="24587"/>
                  </a:lnTo>
                  <a:lnTo>
                    <a:pt x="263334" y="39497"/>
                  </a:lnTo>
                  <a:lnTo>
                    <a:pt x="278282" y="39497"/>
                  </a:lnTo>
                  <a:lnTo>
                    <a:pt x="278282" y="23698"/>
                  </a:lnTo>
                  <a:close/>
                </a:path>
                <a:path w="318770" h="139700">
                  <a:moveTo>
                    <a:pt x="278282" y="4394"/>
                  </a:moveTo>
                  <a:lnTo>
                    <a:pt x="263334" y="4394"/>
                  </a:lnTo>
                  <a:lnTo>
                    <a:pt x="263334" y="20180"/>
                  </a:lnTo>
                  <a:lnTo>
                    <a:pt x="278282" y="19304"/>
                  </a:lnTo>
                  <a:lnTo>
                    <a:pt x="278282" y="4394"/>
                  </a:lnTo>
                  <a:close/>
                </a:path>
                <a:path w="318770" h="139700">
                  <a:moveTo>
                    <a:pt x="298462" y="21945"/>
                  </a:moveTo>
                  <a:lnTo>
                    <a:pt x="283540" y="23698"/>
                  </a:lnTo>
                  <a:lnTo>
                    <a:pt x="283540" y="38620"/>
                  </a:lnTo>
                  <a:lnTo>
                    <a:pt x="298462" y="37731"/>
                  </a:lnTo>
                  <a:lnTo>
                    <a:pt x="298462" y="21945"/>
                  </a:lnTo>
                  <a:close/>
                </a:path>
                <a:path w="318770" h="139700">
                  <a:moveTo>
                    <a:pt x="298462" y="1765"/>
                  </a:moveTo>
                  <a:lnTo>
                    <a:pt x="283540" y="3530"/>
                  </a:lnTo>
                  <a:lnTo>
                    <a:pt x="283540" y="18427"/>
                  </a:lnTo>
                  <a:lnTo>
                    <a:pt x="298462" y="17564"/>
                  </a:lnTo>
                  <a:lnTo>
                    <a:pt x="298462" y="1765"/>
                  </a:lnTo>
                  <a:close/>
                </a:path>
                <a:path w="318770" h="139700">
                  <a:moveTo>
                    <a:pt x="318643" y="0"/>
                  </a:moveTo>
                  <a:lnTo>
                    <a:pt x="302856" y="1765"/>
                  </a:lnTo>
                  <a:lnTo>
                    <a:pt x="302856" y="16687"/>
                  </a:lnTo>
                  <a:lnTo>
                    <a:pt x="318643" y="15811"/>
                  </a:lnTo>
                  <a:lnTo>
                    <a:pt x="31864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8" name="object 1688"/>
            <p:cNvSpPr/>
            <p:nvPr/>
          </p:nvSpPr>
          <p:spPr>
            <a:xfrm>
              <a:off x="4799177" y="5319191"/>
              <a:ext cx="153035" cy="128270"/>
            </a:xfrm>
            <a:custGeom>
              <a:avLst/>
              <a:gdLst/>
              <a:ahLst/>
              <a:cxnLst/>
              <a:rect l="l" t="t" r="r" b="b"/>
              <a:pathLst>
                <a:path w="153035" h="128270">
                  <a:moveTo>
                    <a:pt x="14046" y="111493"/>
                  </a:moveTo>
                  <a:lnTo>
                    <a:pt x="0" y="112369"/>
                  </a:lnTo>
                  <a:lnTo>
                    <a:pt x="0" y="128155"/>
                  </a:lnTo>
                  <a:lnTo>
                    <a:pt x="14046" y="126415"/>
                  </a:lnTo>
                  <a:lnTo>
                    <a:pt x="14046" y="111493"/>
                  </a:lnTo>
                  <a:close/>
                </a:path>
                <a:path w="153035" h="128270">
                  <a:moveTo>
                    <a:pt x="14046" y="91287"/>
                  </a:moveTo>
                  <a:lnTo>
                    <a:pt x="0" y="93052"/>
                  </a:lnTo>
                  <a:lnTo>
                    <a:pt x="0" y="107975"/>
                  </a:lnTo>
                  <a:lnTo>
                    <a:pt x="14046" y="106222"/>
                  </a:lnTo>
                  <a:lnTo>
                    <a:pt x="14046" y="91287"/>
                  </a:lnTo>
                  <a:close/>
                </a:path>
                <a:path w="153035" h="128270">
                  <a:moveTo>
                    <a:pt x="14046" y="71983"/>
                  </a:moveTo>
                  <a:lnTo>
                    <a:pt x="0" y="72872"/>
                  </a:lnTo>
                  <a:lnTo>
                    <a:pt x="0" y="87795"/>
                  </a:lnTo>
                  <a:lnTo>
                    <a:pt x="14046" y="86918"/>
                  </a:lnTo>
                  <a:lnTo>
                    <a:pt x="14046" y="71983"/>
                  </a:lnTo>
                  <a:close/>
                </a:path>
                <a:path w="153035" h="128270">
                  <a:moveTo>
                    <a:pt x="14046" y="51790"/>
                  </a:moveTo>
                  <a:lnTo>
                    <a:pt x="0" y="52666"/>
                  </a:lnTo>
                  <a:lnTo>
                    <a:pt x="0" y="68491"/>
                  </a:lnTo>
                  <a:lnTo>
                    <a:pt x="14046" y="66725"/>
                  </a:lnTo>
                  <a:lnTo>
                    <a:pt x="14046" y="51790"/>
                  </a:lnTo>
                  <a:close/>
                </a:path>
                <a:path w="153035" h="128270">
                  <a:moveTo>
                    <a:pt x="14046" y="31597"/>
                  </a:moveTo>
                  <a:lnTo>
                    <a:pt x="0" y="33350"/>
                  </a:lnTo>
                  <a:lnTo>
                    <a:pt x="0" y="48285"/>
                  </a:lnTo>
                  <a:lnTo>
                    <a:pt x="14046" y="46520"/>
                  </a:lnTo>
                  <a:lnTo>
                    <a:pt x="14046" y="31597"/>
                  </a:lnTo>
                  <a:close/>
                </a:path>
                <a:path w="153035" h="128270">
                  <a:moveTo>
                    <a:pt x="14046" y="11417"/>
                  </a:moveTo>
                  <a:lnTo>
                    <a:pt x="0" y="13169"/>
                  </a:lnTo>
                  <a:lnTo>
                    <a:pt x="0" y="28092"/>
                  </a:lnTo>
                  <a:lnTo>
                    <a:pt x="14046" y="27216"/>
                  </a:lnTo>
                  <a:lnTo>
                    <a:pt x="14046" y="11417"/>
                  </a:lnTo>
                  <a:close/>
                </a:path>
                <a:path w="153035" h="128270">
                  <a:moveTo>
                    <a:pt x="34213" y="109715"/>
                  </a:moveTo>
                  <a:lnTo>
                    <a:pt x="19291" y="110604"/>
                  </a:lnTo>
                  <a:lnTo>
                    <a:pt x="19291" y="126415"/>
                  </a:lnTo>
                  <a:lnTo>
                    <a:pt x="34213" y="124650"/>
                  </a:lnTo>
                  <a:lnTo>
                    <a:pt x="34213" y="109715"/>
                  </a:lnTo>
                  <a:close/>
                </a:path>
                <a:path w="153035" h="128270">
                  <a:moveTo>
                    <a:pt x="34213" y="89535"/>
                  </a:moveTo>
                  <a:lnTo>
                    <a:pt x="19291" y="91287"/>
                  </a:lnTo>
                  <a:lnTo>
                    <a:pt x="19291" y="106222"/>
                  </a:lnTo>
                  <a:lnTo>
                    <a:pt x="34213" y="105346"/>
                  </a:lnTo>
                  <a:lnTo>
                    <a:pt x="34213" y="89535"/>
                  </a:lnTo>
                  <a:close/>
                </a:path>
                <a:path w="153035" h="128270">
                  <a:moveTo>
                    <a:pt x="34213" y="70218"/>
                  </a:moveTo>
                  <a:lnTo>
                    <a:pt x="19291" y="71107"/>
                  </a:lnTo>
                  <a:lnTo>
                    <a:pt x="19291" y="86029"/>
                  </a:lnTo>
                  <a:lnTo>
                    <a:pt x="34213" y="85153"/>
                  </a:lnTo>
                  <a:lnTo>
                    <a:pt x="34213" y="70218"/>
                  </a:lnTo>
                  <a:close/>
                </a:path>
                <a:path w="153035" h="128270">
                  <a:moveTo>
                    <a:pt x="34213" y="50050"/>
                  </a:moveTo>
                  <a:lnTo>
                    <a:pt x="19291" y="50914"/>
                  </a:lnTo>
                  <a:lnTo>
                    <a:pt x="19291" y="66725"/>
                  </a:lnTo>
                  <a:lnTo>
                    <a:pt x="34213" y="64960"/>
                  </a:lnTo>
                  <a:lnTo>
                    <a:pt x="34213" y="50050"/>
                  </a:lnTo>
                  <a:close/>
                </a:path>
                <a:path w="153035" h="128270">
                  <a:moveTo>
                    <a:pt x="34213" y="29857"/>
                  </a:moveTo>
                  <a:lnTo>
                    <a:pt x="19291" y="31597"/>
                  </a:lnTo>
                  <a:lnTo>
                    <a:pt x="19291" y="46532"/>
                  </a:lnTo>
                  <a:lnTo>
                    <a:pt x="34213" y="44767"/>
                  </a:lnTo>
                  <a:lnTo>
                    <a:pt x="34213" y="29857"/>
                  </a:lnTo>
                  <a:close/>
                </a:path>
                <a:path w="153035" h="128270">
                  <a:moveTo>
                    <a:pt x="34213" y="9664"/>
                  </a:moveTo>
                  <a:lnTo>
                    <a:pt x="19291" y="11417"/>
                  </a:lnTo>
                  <a:lnTo>
                    <a:pt x="19291" y="26339"/>
                  </a:lnTo>
                  <a:lnTo>
                    <a:pt x="34213" y="24587"/>
                  </a:lnTo>
                  <a:lnTo>
                    <a:pt x="34213" y="9664"/>
                  </a:lnTo>
                  <a:close/>
                </a:path>
                <a:path w="153035" h="128270">
                  <a:moveTo>
                    <a:pt x="53555" y="108851"/>
                  </a:moveTo>
                  <a:lnTo>
                    <a:pt x="38620" y="109728"/>
                  </a:lnTo>
                  <a:lnTo>
                    <a:pt x="38620" y="124650"/>
                  </a:lnTo>
                  <a:lnTo>
                    <a:pt x="53555" y="123774"/>
                  </a:lnTo>
                  <a:lnTo>
                    <a:pt x="53555" y="108851"/>
                  </a:lnTo>
                  <a:close/>
                </a:path>
                <a:path w="153035" h="128270">
                  <a:moveTo>
                    <a:pt x="53555" y="88658"/>
                  </a:moveTo>
                  <a:lnTo>
                    <a:pt x="38620" y="89522"/>
                  </a:lnTo>
                  <a:lnTo>
                    <a:pt x="38620" y="104457"/>
                  </a:lnTo>
                  <a:lnTo>
                    <a:pt x="53555" y="104457"/>
                  </a:lnTo>
                  <a:lnTo>
                    <a:pt x="53555" y="88658"/>
                  </a:lnTo>
                  <a:close/>
                </a:path>
                <a:path w="153035" h="128270">
                  <a:moveTo>
                    <a:pt x="53555" y="69342"/>
                  </a:moveTo>
                  <a:lnTo>
                    <a:pt x="38620" y="69342"/>
                  </a:lnTo>
                  <a:lnTo>
                    <a:pt x="38620" y="84264"/>
                  </a:lnTo>
                  <a:lnTo>
                    <a:pt x="53555" y="84264"/>
                  </a:lnTo>
                  <a:lnTo>
                    <a:pt x="53555" y="69342"/>
                  </a:lnTo>
                  <a:close/>
                </a:path>
                <a:path w="153035" h="128270">
                  <a:moveTo>
                    <a:pt x="53555" y="49161"/>
                  </a:moveTo>
                  <a:lnTo>
                    <a:pt x="38620" y="49161"/>
                  </a:lnTo>
                  <a:lnTo>
                    <a:pt x="38620" y="64960"/>
                  </a:lnTo>
                  <a:lnTo>
                    <a:pt x="53555" y="64084"/>
                  </a:lnTo>
                  <a:lnTo>
                    <a:pt x="53555" y="49161"/>
                  </a:lnTo>
                  <a:close/>
                </a:path>
                <a:path w="153035" h="128270">
                  <a:moveTo>
                    <a:pt x="53555" y="28981"/>
                  </a:moveTo>
                  <a:lnTo>
                    <a:pt x="38620" y="29845"/>
                  </a:lnTo>
                  <a:lnTo>
                    <a:pt x="38620" y="44754"/>
                  </a:lnTo>
                  <a:lnTo>
                    <a:pt x="53555" y="43891"/>
                  </a:lnTo>
                  <a:lnTo>
                    <a:pt x="53555" y="28981"/>
                  </a:lnTo>
                  <a:close/>
                </a:path>
                <a:path w="153035" h="128270">
                  <a:moveTo>
                    <a:pt x="53555" y="8788"/>
                  </a:moveTo>
                  <a:lnTo>
                    <a:pt x="38620" y="9664"/>
                  </a:lnTo>
                  <a:lnTo>
                    <a:pt x="38620" y="24587"/>
                  </a:lnTo>
                  <a:lnTo>
                    <a:pt x="53555" y="23698"/>
                  </a:lnTo>
                  <a:lnTo>
                    <a:pt x="53555" y="8788"/>
                  </a:lnTo>
                  <a:close/>
                </a:path>
                <a:path w="153035" h="128270">
                  <a:moveTo>
                    <a:pt x="72859" y="107111"/>
                  </a:moveTo>
                  <a:lnTo>
                    <a:pt x="57924" y="108851"/>
                  </a:lnTo>
                  <a:lnTo>
                    <a:pt x="57924" y="123774"/>
                  </a:lnTo>
                  <a:lnTo>
                    <a:pt x="72859" y="122897"/>
                  </a:lnTo>
                  <a:lnTo>
                    <a:pt x="72859" y="107111"/>
                  </a:lnTo>
                  <a:close/>
                </a:path>
                <a:path w="153035" h="128270">
                  <a:moveTo>
                    <a:pt x="72859" y="86918"/>
                  </a:moveTo>
                  <a:lnTo>
                    <a:pt x="57924" y="88671"/>
                  </a:lnTo>
                  <a:lnTo>
                    <a:pt x="57924" y="103581"/>
                  </a:lnTo>
                  <a:lnTo>
                    <a:pt x="72859" y="102704"/>
                  </a:lnTo>
                  <a:lnTo>
                    <a:pt x="72859" y="86918"/>
                  </a:lnTo>
                  <a:close/>
                </a:path>
                <a:path w="153035" h="128270">
                  <a:moveTo>
                    <a:pt x="72859" y="66713"/>
                  </a:moveTo>
                  <a:lnTo>
                    <a:pt x="57924" y="68478"/>
                  </a:lnTo>
                  <a:lnTo>
                    <a:pt x="57924" y="83388"/>
                  </a:lnTo>
                  <a:lnTo>
                    <a:pt x="72859" y="82511"/>
                  </a:lnTo>
                  <a:lnTo>
                    <a:pt x="72859" y="66713"/>
                  </a:lnTo>
                  <a:close/>
                </a:path>
                <a:path w="153035" h="128270">
                  <a:moveTo>
                    <a:pt x="72859" y="47421"/>
                  </a:moveTo>
                  <a:lnTo>
                    <a:pt x="57924" y="48298"/>
                  </a:lnTo>
                  <a:lnTo>
                    <a:pt x="57924" y="63220"/>
                  </a:lnTo>
                  <a:lnTo>
                    <a:pt x="72859" y="62331"/>
                  </a:lnTo>
                  <a:lnTo>
                    <a:pt x="72859" y="47421"/>
                  </a:lnTo>
                  <a:close/>
                </a:path>
                <a:path w="153035" h="128270">
                  <a:moveTo>
                    <a:pt x="72859" y="27216"/>
                  </a:moveTo>
                  <a:lnTo>
                    <a:pt x="57924" y="28105"/>
                  </a:lnTo>
                  <a:lnTo>
                    <a:pt x="57924" y="43903"/>
                  </a:lnTo>
                  <a:lnTo>
                    <a:pt x="72859" y="42151"/>
                  </a:lnTo>
                  <a:lnTo>
                    <a:pt x="72859" y="27216"/>
                  </a:lnTo>
                  <a:close/>
                </a:path>
                <a:path w="153035" h="128270">
                  <a:moveTo>
                    <a:pt x="72859" y="7023"/>
                  </a:moveTo>
                  <a:lnTo>
                    <a:pt x="57924" y="8788"/>
                  </a:lnTo>
                  <a:lnTo>
                    <a:pt x="57924" y="23698"/>
                  </a:lnTo>
                  <a:lnTo>
                    <a:pt x="72859" y="21958"/>
                  </a:lnTo>
                  <a:lnTo>
                    <a:pt x="72859" y="7023"/>
                  </a:lnTo>
                  <a:close/>
                </a:path>
                <a:path w="153035" h="128270">
                  <a:moveTo>
                    <a:pt x="93052" y="105346"/>
                  </a:moveTo>
                  <a:lnTo>
                    <a:pt x="78117" y="107111"/>
                  </a:lnTo>
                  <a:lnTo>
                    <a:pt x="78117" y="122008"/>
                  </a:lnTo>
                  <a:lnTo>
                    <a:pt x="93052" y="121145"/>
                  </a:lnTo>
                  <a:lnTo>
                    <a:pt x="93052" y="105346"/>
                  </a:lnTo>
                  <a:close/>
                </a:path>
                <a:path w="153035" h="128270">
                  <a:moveTo>
                    <a:pt x="93052" y="85153"/>
                  </a:moveTo>
                  <a:lnTo>
                    <a:pt x="78117" y="86918"/>
                  </a:lnTo>
                  <a:lnTo>
                    <a:pt x="78117" y="101828"/>
                  </a:lnTo>
                  <a:lnTo>
                    <a:pt x="93052" y="100952"/>
                  </a:lnTo>
                  <a:lnTo>
                    <a:pt x="93052" y="85153"/>
                  </a:lnTo>
                  <a:close/>
                </a:path>
                <a:path w="153035" h="128270">
                  <a:moveTo>
                    <a:pt x="93052" y="64947"/>
                  </a:moveTo>
                  <a:lnTo>
                    <a:pt x="78117" y="66725"/>
                  </a:lnTo>
                  <a:lnTo>
                    <a:pt x="78117" y="81635"/>
                  </a:lnTo>
                  <a:lnTo>
                    <a:pt x="93052" y="80772"/>
                  </a:lnTo>
                  <a:lnTo>
                    <a:pt x="93052" y="64947"/>
                  </a:lnTo>
                  <a:close/>
                </a:path>
                <a:path w="153035" h="128270">
                  <a:moveTo>
                    <a:pt x="93052" y="45656"/>
                  </a:moveTo>
                  <a:lnTo>
                    <a:pt x="78117" y="46520"/>
                  </a:lnTo>
                  <a:lnTo>
                    <a:pt x="78117" y="61455"/>
                  </a:lnTo>
                  <a:lnTo>
                    <a:pt x="93052" y="60579"/>
                  </a:lnTo>
                  <a:lnTo>
                    <a:pt x="93052" y="45656"/>
                  </a:lnTo>
                  <a:close/>
                </a:path>
                <a:path w="153035" h="128270">
                  <a:moveTo>
                    <a:pt x="93052" y="25450"/>
                  </a:moveTo>
                  <a:lnTo>
                    <a:pt x="78117" y="26339"/>
                  </a:lnTo>
                  <a:lnTo>
                    <a:pt x="78117" y="42151"/>
                  </a:lnTo>
                  <a:lnTo>
                    <a:pt x="93052" y="40386"/>
                  </a:lnTo>
                  <a:lnTo>
                    <a:pt x="93052" y="25450"/>
                  </a:lnTo>
                  <a:close/>
                </a:path>
                <a:path w="153035" h="128270">
                  <a:moveTo>
                    <a:pt x="93052" y="5270"/>
                  </a:moveTo>
                  <a:lnTo>
                    <a:pt x="78117" y="6146"/>
                  </a:lnTo>
                  <a:lnTo>
                    <a:pt x="78117" y="21958"/>
                  </a:lnTo>
                  <a:lnTo>
                    <a:pt x="93052" y="20193"/>
                  </a:lnTo>
                  <a:lnTo>
                    <a:pt x="93052" y="5270"/>
                  </a:lnTo>
                  <a:close/>
                </a:path>
                <a:path w="153035" h="128270">
                  <a:moveTo>
                    <a:pt x="112369" y="104470"/>
                  </a:moveTo>
                  <a:lnTo>
                    <a:pt x="97421" y="105346"/>
                  </a:lnTo>
                  <a:lnTo>
                    <a:pt x="97421" y="120269"/>
                  </a:lnTo>
                  <a:lnTo>
                    <a:pt x="112369" y="120269"/>
                  </a:lnTo>
                  <a:lnTo>
                    <a:pt x="112369" y="104470"/>
                  </a:lnTo>
                  <a:close/>
                </a:path>
                <a:path w="153035" h="128270">
                  <a:moveTo>
                    <a:pt x="112369" y="84264"/>
                  </a:moveTo>
                  <a:lnTo>
                    <a:pt x="97421" y="85153"/>
                  </a:lnTo>
                  <a:lnTo>
                    <a:pt x="97421" y="100076"/>
                  </a:lnTo>
                  <a:lnTo>
                    <a:pt x="112369" y="100076"/>
                  </a:lnTo>
                  <a:lnTo>
                    <a:pt x="112369" y="84264"/>
                  </a:lnTo>
                  <a:close/>
                </a:path>
                <a:path w="153035" h="128270">
                  <a:moveTo>
                    <a:pt x="112369" y="64071"/>
                  </a:moveTo>
                  <a:lnTo>
                    <a:pt x="97421" y="64947"/>
                  </a:lnTo>
                  <a:lnTo>
                    <a:pt x="97421" y="79883"/>
                  </a:lnTo>
                  <a:lnTo>
                    <a:pt x="112369" y="79883"/>
                  </a:lnTo>
                  <a:lnTo>
                    <a:pt x="112369" y="64071"/>
                  </a:lnTo>
                  <a:close/>
                </a:path>
                <a:path w="153035" h="128270">
                  <a:moveTo>
                    <a:pt x="112369" y="43891"/>
                  </a:moveTo>
                  <a:lnTo>
                    <a:pt x="97421" y="44754"/>
                  </a:lnTo>
                  <a:lnTo>
                    <a:pt x="97421" y="59690"/>
                  </a:lnTo>
                  <a:lnTo>
                    <a:pt x="112369" y="59690"/>
                  </a:lnTo>
                  <a:lnTo>
                    <a:pt x="112369" y="43891"/>
                  </a:lnTo>
                  <a:close/>
                </a:path>
                <a:path w="153035" h="128270">
                  <a:moveTo>
                    <a:pt x="112369" y="23698"/>
                  </a:moveTo>
                  <a:lnTo>
                    <a:pt x="97421" y="24587"/>
                  </a:lnTo>
                  <a:lnTo>
                    <a:pt x="97421" y="39497"/>
                  </a:lnTo>
                  <a:lnTo>
                    <a:pt x="112369" y="39497"/>
                  </a:lnTo>
                  <a:lnTo>
                    <a:pt x="112369" y="23698"/>
                  </a:lnTo>
                  <a:close/>
                </a:path>
                <a:path w="153035" h="128270">
                  <a:moveTo>
                    <a:pt x="112369" y="4394"/>
                  </a:moveTo>
                  <a:lnTo>
                    <a:pt x="97421" y="4394"/>
                  </a:lnTo>
                  <a:lnTo>
                    <a:pt x="97421" y="20180"/>
                  </a:lnTo>
                  <a:lnTo>
                    <a:pt x="112369" y="19304"/>
                  </a:lnTo>
                  <a:lnTo>
                    <a:pt x="112369" y="4394"/>
                  </a:lnTo>
                  <a:close/>
                </a:path>
                <a:path w="153035" h="128270">
                  <a:moveTo>
                    <a:pt x="132549" y="102704"/>
                  </a:moveTo>
                  <a:lnTo>
                    <a:pt x="117627" y="104457"/>
                  </a:lnTo>
                  <a:lnTo>
                    <a:pt x="117627" y="119392"/>
                  </a:lnTo>
                  <a:lnTo>
                    <a:pt x="132549" y="118516"/>
                  </a:lnTo>
                  <a:lnTo>
                    <a:pt x="132549" y="102704"/>
                  </a:lnTo>
                  <a:close/>
                </a:path>
                <a:path w="153035" h="128270">
                  <a:moveTo>
                    <a:pt x="132549" y="82524"/>
                  </a:moveTo>
                  <a:lnTo>
                    <a:pt x="117627" y="84277"/>
                  </a:lnTo>
                  <a:lnTo>
                    <a:pt x="117627" y="99212"/>
                  </a:lnTo>
                  <a:lnTo>
                    <a:pt x="132549" y="98323"/>
                  </a:lnTo>
                  <a:lnTo>
                    <a:pt x="132549" y="82524"/>
                  </a:lnTo>
                  <a:close/>
                </a:path>
                <a:path w="153035" h="128270">
                  <a:moveTo>
                    <a:pt x="132549" y="62331"/>
                  </a:moveTo>
                  <a:lnTo>
                    <a:pt x="117627" y="64084"/>
                  </a:lnTo>
                  <a:lnTo>
                    <a:pt x="117627" y="79006"/>
                  </a:lnTo>
                  <a:lnTo>
                    <a:pt x="132549" y="78130"/>
                  </a:lnTo>
                  <a:lnTo>
                    <a:pt x="132549" y="62331"/>
                  </a:lnTo>
                  <a:close/>
                </a:path>
                <a:path w="153035" h="128270">
                  <a:moveTo>
                    <a:pt x="132549" y="42138"/>
                  </a:moveTo>
                  <a:lnTo>
                    <a:pt x="117627" y="43891"/>
                  </a:lnTo>
                  <a:lnTo>
                    <a:pt x="117627" y="58813"/>
                  </a:lnTo>
                  <a:lnTo>
                    <a:pt x="132549" y="57924"/>
                  </a:lnTo>
                  <a:lnTo>
                    <a:pt x="132549" y="42138"/>
                  </a:lnTo>
                  <a:close/>
                </a:path>
                <a:path w="153035" h="128270">
                  <a:moveTo>
                    <a:pt x="132549" y="21945"/>
                  </a:moveTo>
                  <a:lnTo>
                    <a:pt x="117627" y="23698"/>
                  </a:lnTo>
                  <a:lnTo>
                    <a:pt x="117627" y="38620"/>
                  </a:lnTo>
                  <a:lnTo>
                    <a:pt x="132549" y="37731"/>
                  </a:lnTo>
                  <a:lnTo>
                    <a:pt x="132549" y="21945"/>
                  </a:lnTo>
                  <a:close/>
                </a:path>
                <a:path w="153035" h="128270">
                  <a:moveTo>
                    <a:pt x="132549" y="1765"/>
                  </a:moveTo>
                  <a:lnTo>
                    <a:pt x="117627" y="3530"/>
                  </a:lnTo>
                  <a:lnTo>
                    <a:pt x="117627" y="18427"/>
                  </a:lnTo>
                  <a:lnTo>
                    <a:pt x="132549" y="17564"/>
                  </a:lnTo>
                  <a:lnTo>
                    <a:pt x="132549" y="1765"/>
                  </a:lnTo>
                  <a:close/>
                </a:path>
                <a:path w="153035" h="128270">
                  <a:moveTo>
                    <a:pt x="152730" y="101841"/>
                  </a:moveTo>
                  <a:lnTo>
                    <a:pt x="136944" y="102704"/>
                  </a:lnTo>
                  <a:lnTo>
                    <a:pt x="136944" y="117640"/>
                  </a:lnTo>
                  <a:lnTo>
                    <a:pt x="152730" y="116751"/>
                  </a:lnTo>
                  <a:lnTo>
                    <a:pt x="152730" y="101841"/>
                  </a:lnTo>
                  <a:close/>
                </a:path>
                <a:path w="153035" h="128270">
                  <a:moveTo>
                    <a:pt x="152730" y="80772"/>
                  </a:moveTo>
                  <a:lnTo>
                    <a:pt x="136944" y="82524"/>
                  </a:lnTo>
                  <a:lnTo>
                    <a:pt x="136944" y="97447"/>
                  </a:lnTo>
                  <a:lnTo>
                    <a:pt x="152730" y="96558"/>
                  </a:lnTo>
                  <a:lnTo>
                    <a:pt x="152730" y="80772"/>
                  </a:lnTo>
                  <a:close/>
                </a:path>
                <a:path w="153035" h="128270">
                  <a:moveTo>
                    <a:pt x="152730" y="60579"/>
                  </a:moveTo>
                  <a:lnTo>
                    <a:pt x="136944" y="62331"/>
                  </a:lnTo>
                  <a:lnTo>
                    <a:pt x="136944" y="77241"/>
                  </a:lnTo>
                  <a:lnTo>
                    <a:pt x="152730" y="76365"/>
                  </a:lnTo>
                  <a:lnTo>
                    <a:pt x="152730" y="60579"/>
                  </a:lnTo>
                  <a:close/>
                </a:path>
                <a:path w="153035" h="128270">
                  <a:moveTo>
                    <a:pt x="152730" y="40386"/>
                  </a:moveTo>
                  <a:lnTo>
                    <a:pt x="136944" y="42151"/>
                  </a:lnTo>
                  <a:lnTo>
                    <a:pt x="136944" y="57048"/>
                  </a:lnTo>
                  <a:lnTo>
                    <a:pt x="152730" y="56184"/>
                  </a:lnTo>
                  <a:lnTo>
                    <a:pt x="152730" y="40386"/>
                  </a:lnTo>
                  <a:close/>
                </a:path>
                <a:path w="153035" h="128270">
                  <a:moveTo>
                    <a:pt x="152730" y="20193"/>
                  </a:moveTo>
                  <a:lnTo>
                    <a:pt x="136944" y="21958"/>
                  </a:lnTo>
                  <a:lnTo>
                    <a:pt x="136944" y="36868"/>
                  </a:lnTo>
                  <a:lnTo>
                    <a:pt x="152730" y="36004"/>
                  </a:lnTo>
                  <a:lnTo>
                    <a:pt x="152730" y="20193"/>
                  </a:lnTo>
                  <a:close/>
                </a:path>
                <a:path w="153035" h="128270">
                  <a:moveTo>
                    <a:pt x="152730" y="0"/>
                  </a:moveTo>
                  <a:lnTo>
                    <a:pt x="136944" y="1765"/>
                  </a:lnTo>
                  <a:lnTo>
                    <a:pt x="136944" y="16687"/>
                  </a:lnTo>
                  <a:lnTo>
                    <a:pt x="152730" y="15811"/>
                  </a:lnTo>
                  <a:lnTo>
                    <a:pt x="15273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9" name="object 1689"/>
            <p:cNvSpPr/>
            <p:nvPr/>
          </p:nvSpPr>
          <p:spPr>
            <a:xfrm>
              <a:off x="4799177" y="5304269"/>
              <a:ext cx="330200" cy="143510"/>
            </a:xfrm>
            <a:custGeom>
              <a:avLst/>
              <a:gdLst/>
              <a:ahLst/>
              <a:cxnLst/>
              <a:rect l="l" t="t" r="r" b="b"/>
              <a:pathLst>
                <a:path w="330200" h="143510">
                  <a:moveTo>
                    <a:pt x="14046" y="126415"/>
                  </a:moveTo>
                  <a:lnTo>
                    <a:pt x="0" y="127292"/>
                  </a:lnTo>
                  <a:lnTo>
                    <a:pt x="0" y="143078"/>
                  </a:lnTo>
                  <a:lnTo>
                    <a:pt x="14046" y="141338"/>
                  </a:lnTo>
                  <a:lnTo>
                    <a:pt x="14046" y="126415"/>
                  </a:lnTo>
                  <a:close/>
                </a:path>
                <a:path w="330200" h="143510">
                  <a:moveTo>
                    <a:pt x="14046" y="106210"/>
                  </a:moveTo>
                  <a:lnTo>
                    <a:pt x="0" y="107975"/>
                  </a:lnTo>
                  <a:lnTo>
                    <a:pt x="0" y="122897"/>
                  </a:lnTo>
                  <a:lnTo>
                    <a:pt x="14046" y="121145"/>
                  </a:lnTo>
                  <a:lnTo>
                    <a:pt x="14046" y="106210"/>
                  </a:lnTo>
                  <a:close/>
                </a:path>
                <a:path w="330200" h="143510">
                  <a:moveTo>
                    <a:pt x="34213" y="124637"/>
                  </a:moveTo>
                  <a:lnTo>
                    <a:pt x="19291" y="125526"/>
                  </a:lnTo>
                  <a:lnTo>
                    <a:pt x="19291" y="141338"/>
                  </a:lnTo>
                  <a:lnTo>
                    <a:pt x="34213" y="139573"/>
                  </a:lnTo>
                  <a:lnTo>
                    <a:pt x="34213" y="124637"/>
                  </a:lnTo>
                  <a:close/>
                </a:path>
                <a:path w="330200" h="143510">
                  <a:moveTo>
                    <a:pt x="34213" y="104457"/>
                  </a:moveTo>
                  <a:lnTo>
                    <a:pt x="19291" y="106210"/>
                  </a:lnTo>
                  <a:lnTo>
                    <a:pt x="19291" y="121145"/>
                  </a:lnTo>
                  <a:lnTo>
                    <a:pt x="34213" y="120269"/>
                  </a:lnTo>
                  <a:lnTo>
                    <a:pt x="34213" y="104457"/>
                  </a:lnTo>
                  <a:close/>
                </a:path>
                <a:path w="330200" h="143510">
                  <a:moveTo>
                    <a:pt x="53555" y="123774"/>
                  </a:moveTo>
                  <a:lnTo>
                    <a:pt x="38620" y="124650"/>
                  </a:lnTo>
                  <a:lnTo>
                    <a:pt x="38620" y="139573"/>
                  </a:lnTo>
                  <a:lnTo>
                    <a:pt x="53555" y="138696"/>
                  </a:lnTo>
                  <a:lnTo>
                    <a:pt x="53555" y="123774"/>
                  </a:lnTo>
                  <a:close/>
                </a:path>
                <a:path w="330200" h="143510">
                  <a:moveTo>
                    <a:pt x="53555" y="103581"/>
                  </a:moveTo>
                  <a:lnTo>
                    <a:pt x="38620" y="104444"/>
                  </a:lnTo>
                  <a:lnTo>
                    <a:pt x="38620" y="119380"/>
                  </a:lnTo>
                  <a:lnTo>
                    <a:pt x="53555" y="119380"/>
                  </a:lnTo>
                  <a:lnTo>
                    <a:pt x="53555" y="103581"/>
                  </a:lnTo>
                  <a:close/>
                </a:path>
                <a:path w="330200" h="143510">
                  <a:moveTo>
                    <a:pt x="72859" y="122034"/>
                  </a:moveTo>
                  <a:lnTo>
                    <a:pt x="57924" y="123774"/>
                  </a:lnTo>
                  <a:lnTo>
                    <a:pt x="57924" y="138696"/>
                  </a:lnTo>
                  <a:lnTo>
                    <a:pt x="72859" y="137820"/>
                  </a:lnTo>
                  <a:lnTo>
                    <a:pt x="72859" y="122034"/>
                  </a:lnTo>
                  <a:close/>
                </a:path>
                <a:path w="330200" h="143510">
                  <a:moveTo>
                    <a:pt x="72859" y="101841"/>
                  </a:moveTo>
                  <a:lnTo>
                    <a:pt x="57924" y="103593"/>
                  </a:lnTo>
                  <a:lnTo>
                    <a:pt x="57924" y="118503"/>
                  </a:lnTo>
                  <a:lnTo>
                    <a:pt x="72859" y="117627"/>
                  </a:lnTo>
                  <a:lnTo>
                    <a:pt x="72859" y="101841"/>
                  </a:lnTo>
                  <a:close/>
                </a:path>
                <a:path w="330200" h="143510">
                  <a:moveTo>
                    <a:pt x="93052" y="120269"/>
                  </a:moveTo>
                  <a:lnTo>
                    <a:pt x="78117" y="122034"/>
                  </a:lnTo>
                  <a:lnTo>
                    <a:pt x="78117" y="136931"/>
                  </a:lnTo>
                  <a:lnTo>
                    <a:pt x="93052" y="136067"/>
                  </a:lnTo>
                  <a:lnTo>
                    <a:pt x="93052" y="120269"/>
                  </a:lnTo>
                  <a:close/>
                </a:path>
                <a:path w="330200" h="143510">
                  <a:moveTo>
                    <a:pt x="93052" y="100076"/>
                  </a:moveTo>
                  <a:lnTo>
                    <a:pt x="78117" y="101841"/>
                  </a:lnTo>
                  <a:lnTo>
                    <a:pt x="78117" y="116751"/>
                  </a:lnTo>
                  <a:lnTo>
                    <a:pt x="93052" y="115874"/>
                  </a:lnTo>
                  <a:lnTo>
                    <a:pt x="93052" y="100076"/>
                  </a:lnTo>
                  <a:close/>
                </a:path>
                <a:path w="330200" h="143510">
                  <a:moveTo>
                    <a:pt x="93052" y="79870"/>
                  </a:moveTo>
                  <a:lnTo>
                    <a:pt x="78117" y="81648"/>
                  </a:lnTo>
                  <a:lnTo>
                    <a:pt x="78117" y="96558"/>
                  </a:lnTo>
                  <a:lnTo>
                    <a:pt x="93052" y="95694"/>
                  </a:lnTo>
                  <a:lnTo>
                    <a:pt x="93052" y="79870"/>
                  </a:lnTo>
                  <a:close/>
                </a:path>
                <a:path w="330200" h="143510">
                  <a:moveTo>
                    <a:pt x="112369" y="119392"/>
                  </a:moveTo>
                  <a:lnTo>
                    <a:pt x="97421" y="120269"/>
                  </a:lnTo>
                  <a:lnTo>
                    <a:pt x="97421" y="135191"/>
                  </a:lnTo>
                  <a:lnTo>
                    <a:pt x="112369" y="135191"/>
                  </a:lnTo>
                  <a:lnTo>
                    <a:pt x="112369" y="119392"/>
                  </a:lnTo>
                  <a:close/>
                </a:path>
                <a:path w="330200" h="143510">
                  <a:moveTo>
                    <a:pt x="112369" y="99187"/>
                  </a:moveTo>
                  <a:lnTo>
                    <a:pt x="97421" y="100076"/>
                  </a:lnTo>
                  <a:lnTo>
                    <a:pt x="97421" y="114998"/>
                  </a:lnTo>
                  <a:lnTo>
                    <a:pt x="112369" y="114998"/>
                  </a:lnTo>
                  <a:lnTo>
                    <a:pt x="112369" y="99187"/>
                  </a:lnTo>
                  <a:close/>
                </a:path>
                <a:path w="330200" h="143510">
                  <a:moveTo>
                    <a:pt x="112369" y="78994"/>
                  </a:moveTo>
                  <a:lnTo>
                    <a:pt x="97421" y="79870"/>
                  </a:lnTo>
                  <a:lnTo>
                    <a:pt x="97421" y="94805"/>
                  </a:lnTo>
                  <a:lnTo>
                    <a:pt x="112369" y="94805"/>
                  </a:lnTo>
                  <a:lnTo>
                    <a:pt x="112369" y="78994"/>
                  </a:lnTo>
                  <a:close/>
                </a:path>
                <a:path w="330200" h="143510">
                  <a:moveTo>
                    <a:pt x="132549" y="117627"/>
                  </a:moveTo>
                  <a:lnTo>
                    <a:pt x="117627" y="119380"/>
                  </a:lnTo>
                  <a:lnTo>
                    <a:pt x="117627" y="134315"/>
                  </a:lnTo>
                  <a:lnTo>
                    <a:pt x="132549" y="133438"/>
                  </a:lnTo>
                  <a:lnTo>
                    <a:pt x="132549" y="117627"/>
                  </a:lnTo>
                  <a:close/>
                </a:path>
                <a:path w="330200" h="143510">
                  <a:moveTo>
                    <a:pt x="132549" y="97447"/>
                  </a:moveTo>
                  <a:lnTo>
                    <a:pt x="117627" y="99199"/>
                  </a:lnTo>
                  <a:lnTo>
                    <a:pt x="117627" y="114134"/>
                  </a:lnTo>
                  <a:lnTo>
                    <a:pt x="132549" y="113245"/>
                  </a:lnTo>
                  <a:lnTo>
                    <a:pt x="132549" y="97447"/>
                  </a:lnTo>
                  <a:close/>
                </a:path>
                <a:path w="330200" h="143510">
                  <a:moveTo>
                    <a:pt x="132549" y="77254"/>
                  </a:moveTo>
                  <a:lnTo>
                    <a:pt x="117627" y="79006"/>
                  </a:lnTo>
                  <a:lnTo>
                    <a:pt x="117627" y="93929"/>
                  </a:lnTo>
                  <a:lnTo>
                    <a:pt x="132549" y="93052"/>
                  </a:lnTo>
                  <a:lnTo>
                    <a:pt x="132549" y="77254"/>
                  </a:lnTo>
                  <a:close/>
                </a:path>
                <a:path w="330200" h="143510">
                  <a:moveTo>
                    <a:pt x="152730" y="116763"/>
                  </a:moveTo>
                  <a:lnTo>
                    <a:pt x="136944" y="117627"/>
                  </a:lnTo>
                  <a:lnTo>
                    <a:pt x="136944" y="132562"/>
                  </a:lnTo>
                  <a:lnTo>
                    <a:pt x="152730" y="131673"/>
                  </a:lnTo>
                  <a:lnTo>
                    <a:pt x="152730" y="116763"/>
                  </a:lnTo>
                  <a:close/>
                </a:path>
                <a:path w="330200" h="143510">
                  <a:moveTo>
                    <a:pt x="152730" y="95694"/>
                  </a:moveTo>
                  <a:lnTo>
                    <a:pt x="136944" y="97447"/>
                  </a:lnTo>
                  <a:lnTo>
                    <a:pt x="136944" y="112369"/>
                  </a:lnTo>
                  <a:lnTo>
                    <a:pt x="152730" y="111480"/>
                  </a:lnTo>
                  <a:lnTo>
                    <a:pt x="152730" y="95694"/>
                  </a:lnTo>
                  <a:close/>
                </a:path>
                <a:path w="330200" h="143510">
                  <a:moveTo>
                    <a:pt x="152730" y="75501"/>
                  </a:moveTo>
                  <a:lnTo>
                    <a:pt x="136944" y="77254"/>
                  </a:lnTo>
                  <a:lnTo>
                    <a:pt x="136944" y="92163"/>
                  </a:lnTo>
                  <a:lnTo>
                    <a:pt x="152730" y="91287"/>
                  </a:lnTo>
                  <a:lnTo>
                    <a:pt x="152730" y="75501"/>
                  </a:lnTo>
                  <a:close/>
                </a:path>
                <a:path w="330200" h="143510">
                  <a:moveTo>
                    <a:pt x="186944" y="114122"/>
                  </a:moveTo>
                  <a:lnTo>
                    <a:pt x="172046" y="114998"/>
                  </a:lnTo>
                  <a:lnTo>
                    <a:pt x="172046" y="129921"/>
                  </a:lnTo>
                  <a:lnTo>
                    <a:pt x="186944" y="129921"/>
                  </a:lnTo>
                  <a:lnTo>
                    <a:pt x="186944" y="114122"/>
                  </a:lnTo>
                  <a:close/>
                </a:path>
                <a:path w="330200" h="143510">
                  <a:moveTo>
                    <a:pt x="186944" y="93929"/>
                  </a:moveTo>
                  <a:lnTo>
                    <a:pt x="172046" y="94805"/>
                  </a:lnTo>
                  <a:lnTo>
                    <a:pt x="172046" y="109728"/>
                  </a:lnTo>
                  <a:lnTo>
                    <a:pt x="186944" y="109728"/>
                  </a:lnTo>
                  <a:lnTo>
                    <a:pt x="186944" y="93929"/>
                  </a:lnTo>
                  <a:close/>
                </a:path>
                <a:path w="330200" h="143510">
                  <a:moveTo>
                    <a:pt x="186944" y="73736"/>
                  </a:moveTo>
                  <a:lnTo>
                    <a:pt x="172046" y="74612"/>
                  </a:lnTo>
                  <a:lnTo>
                    <a:pt x="172046" y="89547"/>
                  </a:lnTo>
                  <a:lnTo>
                    <a:pt x="186944" y="88671"/>
                  </a:lnTo>
                  <a:lnTo>
                    <a:pt x="186944" y="73736"/>
                  </a:lnTo>
                  <a:close/>
                </a:path>
                <a:path w="330200" h="143510">
                  <a:moveTo>
                    <a:pt x="186944" y="53555"/>
                  </a:moveTo>
                  <a:lnTo>
                    <a:pt x="172046" y="54432"/>
                  </a:lnTo>
                  <a:lnTo>
                    <a:pt x="172046" y="69354"/>
                  </a:lnTo>
                  <a:lnTo>
                    <a:pt x="186944" y="68478"/>
                  </a:lnTo>
                  <a:lnTo>
                    <a:pt x="186944" y="53555"/>
                  </a:lnTo>
                  <a:close/>
                </a:path>
                <a:path w="330200" h="143510">
                  <a:moveTo>
                    <a:pt x="186944" y="32486"/>
                  </a:moveTo>
                  <a:lnTo>
                    <a:pt x="172046" y="34239"/>
                  </a:lnTo>
                  <a:lnTo>
                    <a:pt x="172046" y="49161"/>
                  </a:lnTo>
                  <a:lnTo>
                    <a:pt x="186944" y="48285"/>
                  </a:lnTo>
                  <a:lnTo>
                    <a:pt x="186944" y="32486"/>
                  </a:lnTo>
                  <a:close/>
                </a:path>
                <a:path w="330200" h="143510">
                  <a:moveTo>
                    <a:pt x="186944" y="12293"/>
                  </a:moveTo>
                  <a:lnTo>
                    <a:pt x="172046" y="14033"/>
                  </a:lnTo>
                  <a:lnTo>
                    <a:pt x="172046" y="28968"/>
                  </a:lnTo>
                  <a:lnTo>
                    <a:pt x="186944" y="28079"/>
                  </a:lnTo>
                  <a:lnTo>
                    <a:pt x="186944" y="12293"/>
                  </a:lnTo>
                  <a:close/>
                </a:path>
                <a:path w="330200" h="143510">
                  <a:moveTo>
                    <a:pt x="207162" y="112356"/>
                  </a:moveTo>
                  <a:lnTo>
                    <a:pt x="192214" y="114122"/>
                  </a:lnTo>
                  <a:lnTo>
                    <a:pt x="192214" y="129032"/>
                  </a:lnTo>
                  <a:lnTo>
                    <a:pt x="207162" y="128168"/>
                  </a:lnTo>
                  <a:lnTo>
                    <a:pt x="207162" y="112356"/>
                  </a:lnTo>
                  <a:close/>
                </a:path>
                <a:path w="330200" h="143510">
                  <a:moveTo>
                    <a:pt x="207162" y="92163"/>
                  </a:moveTo>
                  <a:lnTo>
                    <a:pt x="192214" y="93052"/>
                  </a:lnTo>
                  <a:lnTo>
                    <a:pt x="192214" y="108864"/>
                  </a:lnTo>
                  <a:lnTo>
                    <a:pt x="207162" y="107975"/>
                  </a:lnTo>
                  <a:lnTo>
                    <a:pt x="207162" y="92163"/>
                  </a:lnTo>
                  <a:close/>
                </a:path>
                <a:path w="330200" h="143510">
                  <a:moveTo>
                    <a:pt x="207162" y="71983"/>
                  </a:moveTo>
                  <a:lnTo>
                    <a:pt x="192214" y="72859"/>
                  </a:lnTo>
                  <a:lnTo>
                    <a:pt x="192214" y="88671"/>
                  </a:lnTo>
                  <a:lnTo>
                    <a:pt x="207162" y="86906"/>
                  </a:lnTo>
                  <a:lnTo>
                    <a:pt x="207162" y="71983"/>
                  </a:lnTo>
                  <a:close/>
                </a:path>
                <a:path w="330200" h="143510">
                  <a:moveTo>
                    <a:pt x="207162" y="51790"/>
                  </a:moveTo>
                  <a:lnTo>
                    <a:pt x="192214" y="52654"/>
                  </a:lnTo>
                  <a:lnTo>
                    <a:pt x="192214" y="68478"/>
                  </a:lnTo>
                  <a:lnTo>
                    <a:pt x="207162" y="66713"/>
                  </a:lnTo>
                  <a:lnTo>
                    <a:pt x="207162" y="51790"/>
                  </a:lnTo>
                  <a:close/>
                </a:path>
                <a:path w="330200" h="143510">
                  <a:moveTo>
                    <a:pt x="207162" y="30734"/>
                  </a:moveTo>
                  <a:lnTo>
                    <a:pt x="192214" y="32486"/>
                  </a:lnTo>
                  <a:lnTo>
                    <a:pt x="192214" y="47396"/>
                  </a:lnTo>
                  <a:lnTo>
                    <a:pt x="207162" y="46520"/>
                  </a:lnTo>
                  <a:lnTo>
                    <a:pt x="207162" y="30734"/>
                  </a:lnTo>
                  <a:close/>
                </a:path>
                <a:path w="330200" h="143510">
                  <a:moveTo>
                    <a:pt x="207162" y="10541"/>
                  </a:moveTo>
                  <a:lnTo>
                    <a:pt x="192214" y="12306"/>
                  </a:lnTo>
                  <a:lnTo>
                    <a:pt x="192214" y="27203"/>
                  </a:lnTo>
                  <a:lnTo>
                    <a:pt x="207162" y="26339"/>
                  </a:lnTo>
                  <a:lnTo>
                    <a:pt x="207162" y="10541"/>
                  </a:lnTo>
                  <a:close/>
                </a:path>
                <a:path w="330200" h="143510">
                  <a:moveTo>
                    <a:pt x="227330" y="110617"/>
                  </a:moveTo>
                  <a:lnTo>
                    <a:pt x="212407" y="112369"/>
                  </a:lnTo>
                  <a:lnTo>
                    <a:pt x="212407" y="127292"/>
                  </a:lnTo>
                  <a:lnTo>
                    <a:pt x="227330" y="126415"/>
                  </a:lnTo>
                  <a:lnTo>
                    <a:pt x="227330" y="110617"/>
                  </a:lnTo>
                  <a:close/>
                </a:path>
                <a:path w="330200" h="143510">
                  <a:moveTo>
                    <a:pt x="227330" y="90411"/>
                  </a:moveTo>
                  <a:lnTo>
                    <a:pt x="212407" y="91287"/>
                  </a:lnTo>
                  <a:lnTo>
                    <a:pt x="212407" y="107099"/>
                  </a:lnTo>
                  <a:lnTo>
                    <a:pt x="227330" y="106210"/>
                  </a:lnTo>
                  <a:lnTo>
                    <a:pt x="227330" y="90411"/>
                  </a:lnTo>
                  <a:close/>
                </a:path>
                <a:path w="330200" h="143510">
                  <a:moveTo>
                    <a:pt x="227330" y="70231"/>
                  </a:moveTo>
                  <a:lnTo>
                    <a:pt x="212407" y="71107"/>
                  </a:lnTo>
                  <a:lnTo>
                    <a:pt x="212407" y="86906"/>
                  </a:lnTo>
                  <a:lnTo>
                    <a:pt x="227330" y="85140"/>
                  </a:lnTo>
                  <a:lnTo>
                    <a:pt x="227330" y="70231"/>
                  </a:lnTo>
                  <a:close/>
                </a:path>
                <a:path w="330200" h="143510">
                  <a:moveTo>
                    <a:pt x="227330" y="49161"/>
                  </a:moveTo>
                  <a:lnTo>
                    <a:pt x="212407" y="50914"/>
                  </a:lnTo>
                  <a:lnTo>
                    <a:pt x="212407" y="66713"/>
                  </a:lnTo>
                  <a:lnTo>
                    <a:pt x="227330" y="64960"/>
                  </a:lnTo>
                  <a:lnTo>
                    <a:pt x="227330" y="49161"/>
                  </a:lnTo>
                  <a:close/>
                </a:path>
                <a:path w="330200" h="143510">
                  <a:moveTo>
                    <a:pt x="227330" y="28968"/>
                  </a:moveTo>
                  <a:lnTo>
                    <a:pt x="212407" y="30734"/>
                  </a:lnTo>
                  <a:lnTo>
                    <a:pt x="212407" y="45643"/>
                  </a:lnTo>
                  <a:lnTo>
                    <a:pt x="227330" y="44767"/>
                  </a:lnTo>
                  <a:lnTo>
                    <a:pt x="227330" y="28968"/>
                  </a:lnTo>
                  <a:close/>
                </a:path>
                <a:path w="330200" h="143510">
                  <a:moveTo>
                    <a:pt x="227330" y="8775"/>
                  </a:moveTo>
                  <a:lnTo>
                    <a:pt x="212407" y="10541"/>
                  </a:lnTo>
                  <a:lnTo>
                    <a:pt x="212407" y="25450"/>
                  </a:lnTo>
                  <a:lnTo>
                    <a:pt x="227330" y="24587"/>
                  </a:lnTo>
                  <a:lnTo>
                    <a:pt x="227330" y="8775"/>
                  </a:lnTo>
                  <a:close/>
                </a:path>
                <a:path w="330200" h="143510">
                  <a:moveTo>
                    <a:pt x="247535" y="89547"/>
                  </a:moveTo>
                  <a:lnTo>
                    <a:pt x="232613" y="89547"/>
                  </a:lnTo>
                  <a:lnTo>
                    <a:pt x="232613" y="105346"/>
                  </a:lnTo>
                  <a:lnTo>
                    <a:pt x="247535" y="104457"/>
                  </a:lnTo>
                  <a:lnTo>
                    <a:pt x="247535" y="89547"/>
                  </a:lnTo>
                  <a:close/>
                </a:path>
                <a:path w="330200" h="143510">
                  <a:moveTo>
                    <a:pt x="247535" y="69354"/>
                  </a:moveTo>
                  <a:lnTo>
                    <a:pt x="232613" y="69354"/>
                  </a:lnTo>
                  <a:lnTo>
                    <a:pt x="232613" y="85140"/>
                  </a:lnTo>
                  <a:lnTo>
                    <a:pt x="247535" y="84277"/>
                  </a:lnTo>
                  <a:lnTo>
                    <a:pt x="247535" y="69354"/>
                  </a:lnTo>
                  <a:close/>
                </a:path>
                <a:path w="330200" h="143510">
                  <a:moveTo>
                    <a:pt x="247535" y="48285"/>
                  </a:moveTo>
                  <a:lnTo>
                    <a:pt x="232613" y="49161"/>
                  </a:lnTo>
                  <a:lnTo>
                    <a:pt x="232613" y="64084"/>
                  </a:lnTo>
                  <a:lnTo>
                    <a:pt x="247535" y="64084"/>
                  </a:lnTo>
                  <a:lnTo>
                    <a:pt x="247535" y="48285"/>
                  </a:lnTo>
                  <a:close/>
                </a:path>
                <a:path w="330200" h="143510">
                  <a:moveTo>
                    <a:pt x="247535" y="28079"/>
                  </a:moveTo>
                  <a:lnTo>
                    <a:pt x="232613" y="28968"/>
                  </a:lnTo>
                  <a:lnTo>
                    <a:pt x="232613" y="44767"/>
                  </a:lnTo>
                  <a:lnTo>
                    <a:pt x="247535" y="43903"/>
                  </a:lnTo>
                  <a:lnTo>
                    <a:pt x="247535" y="28079"/>
                  </a:lnTo>
                  <a:close/>
                </a:path>
                <a:path w="330200" h="143510">
                  <a:moveTo>
                    <a:pt x="247535" y="7886"/>
                  </a:moveTo>
                  <a:lnTo>
                    <a:pt x="232613" y="8775"/>
                  </a:lnTo>
                  <a:lnTo>
                    <a:pt x="232613" y="24587"/>
                  </a:lnTo>
                  <a:lnTo>
                    <a:pt x="247535" y="22821"/>
                  </a:lnTo>
                  <a:lnTo>
                    <a:pt x="247535" y="7886"/>
                  </a:lnTo>
                  <a:close/>
                </a:path>
                <a:path w="330200" h="143510">
                  <a:moveTo>
                    <a:pt x="268605" y="87782"/>
                  </a:moveTo>
                  <a:lnTo>
                    <a:pt x="252806" y="88671"/>
                  </a:lnTo>
                  <a:lnTo>
                    <a:pt x="252806" y="104444"/>
                  </a:lnTo>
                  <a:lnTo>
                    <a:pt x="268605" y="103581"/>
                  </a:lnTo>
                  <a:lnTo>
                    <a:pt x="268605" y="87782"/>
                  </a:lnTo>
                  <a:close/>
                </a:path>
                <a:path w="330200" h="143510">
                  <a:moveTo>
                    <a:pt x="268605" y="66713"/>
                  </a:moveTo>
                  <a:lnTo>
                    <a:pt x="252806" y="68478"/>
                  </a:lnTo>
                  <a:lnTo>
                    <a:pt x="252806" y="84277"/>
                  </a:lnTo>
                  <a:lnTo>
                    <a:pt x="268605" y="82524"/>
                  </a:lnTo>
                  <a:lnTo>
                    <a:pt x="268605" y="66713"/>
                  </a:lnTo>
                  <a:close/>
                </a:path>
                <a:path w="330200" h="143510">
                  <a:moveTo>
                    <a:pt x="268605" y="46520"/>
                  </a:moveTo>
                  <a:lnTo>
                    <a:pt x="252806" y="48285"/>
                  </a:lnTo>
                  <a:lnTo>
                    <a:pt x="252806" y="63207"/>
                  </a:lnTo>
                  <a:lnTo>
                    <a:pt x="268605" y="62331"/>
                  </a:lnTo>
                  <a:lnTo>
                    <a:pt x="268605" y="46520"/>
                  </a:lnTo>
                  <a:close/>
                </a:path>
                <a:path w="330200" h="143510">
                  <a:moveTo>
                    <a:pt x="268605" y="26352"/>
                  </a:moveTo>
                  <a:lnTo>
                    <a:pt x="252806" y="27216"/>
                  </a:lnTo>
                  <a:lnTo>
                    <a:pt x="252806" y="43027"/>
                  </a:lnTo>
                  <a:lnTo>
                    <a:pt x="268605" y="41262"/>
                  </a:lnTo>
                  <a:lnTo>
                    <a:pt x="268605" y="26352"/>
                  </a:lnTo>
                  <a:close/>
                </a:path>
                <a:path w="330200" h="143510">
                  <a:moveTo>
                    <a:pt x="268605" y="5270"/>
                  </a:moveTo>
                  <a:lnTo>
                    <a:pt x="252806" y="7023"/>
                  </a:lnTo>
                  <a:lnTo>
                    <a:pt x="252806" y="22821"/>
                  </a:lnTo>
                  <a:lnTo>
                    <a:pt x="268605" y="21056"/>
                  </a:lnTo>
                  <a:lnTo>
                    <a:pt x="268605" y="5270"/>
                  </a:lnTo>
                  <a:close/>
                </a:path>
                <a:path w="330200" h="143510">
                  <a:moveTo>
                    <a:pt x="288785" y="86029"/>
                  </a:moveTo>
                  <a:lnTo>
                    <a:pt x="273011" y="86906"/>
                  </a:lnTo>
                  <a:lnTo>
                    <a:pt x="273011" y="102717"/>
                  </a:lnTo>
                  <a:lnTo>
                    <a:pt x="288785" y="101841"/>
                  </a:lnTo>
                  <a:lnTo>
                    <a:pt x="288785" y="86029"/>
                  </a:lnTo>
                  <a:close/>
                </a:path>
                <a:path w="330200" h="143510">
                  <a:moveTo>
                    <a:pt x="288785" y="64960"/>
                  </a:moveTo>
                  <a:lnTo>
                    <a:pt x="273011" y="66713"/>
                  </a:lnTo>
                  <a:lnTo>
                    <a:pt x="273011" y="82524"/>
                  </a:lnTo>
                  <a:lnTo>
                    <a:pt x="288785" y="80759"/>
                  </a:lnTo>
                  <a:lnTo>
                    <a:pt x="288785" y="64960"/>
                  </a:lnTo>
                  <a:close/>
                </a:path>
                <a:path w="330200" h="143510">
                  <a:moveTo>
                    <a:pt x="288785" y="44780"/>
                  </a:moveTo>
                  <a:lnTo>
                    <a:pt x="273011" y="46520"/>
                  </a:lnTo>
                  <a:lnTo>
                    <a:pt x="273011" y="61455"/>
                  </a:lnTo>
                  <a:lnTo>
                    <a:pt x="288785" y="60579"/>
                  </a:lnTo>
                  <a:lnTo>
                    <a:pt x="288785" y="44780"/>
                  </a:lnTo>
                  <a:close/>
                </a:path>
                <a:path w="330200" h="143510">
                  <a:moveTo>
                    <a:pt x="288785" y="24587"/>
                  </a:moveTo>
                  <a:lnTo>
                    <a:pt x="273011" y="25463"/>
                  </a:lnTo>
                  <a:lnTo>
                    <a:pt x="273011" y="41262"/>
                  </a:lnTo>
                  <a:lnTo>
                    <a:pt x="288785" y="39509"/>
                  </a:lnTo>
                  <a:lnTo>
                    <a:pt x="288785" y="24587"/>
                  </a:lnTo>
                  <a:close/>
                </a:path>
                <a:path w="330200" h="143510">
                  <a:moveTo>
                    <a:pt x="288785" y="4394"/>
                  </a:moveTo>
                  <a:lnTo>
                    <a:pt x="273011" y="5283"/>
                  </a:lnTo>
                  <a:lnTo>
                    <a:pt x="273011" y="20193"/>
                  </a:lnTo>
                  <a:lnTo>
                    <a:pt x="288785" y="19316"/>
                  </a:lnTo>
                  <a:lnTo>
                    <a:pt x="288785" y="4394"/>
                  </a:lnTo>
                  <a:close/>
                </a:path>
                <a:path w="330200" h="143510">
                  <a:moveTo>
                    <a:pt x="309841" y="84277"/>
                  </a:moveTo>
                  <a:lnTo>
                    <a:pt x="294055" y="85140"/>
                  </a:lnTo>
                  <a:lnTo>
                    <a:pt x="294055" y="100952"/>
                  </a:lnTo>
                  <a:lnTo>
                    <a:pt x="309841" y="100076"/>
                  </a:lnTo>
                  <a:lnTo>
                    <a:pt x="309841" y="84277"/>
                  </a:lnTo>
                  <a:close/>
                </a:path>
                <a:path w="330200" h="143510">
                  <a:moveTo>
                    <a:pt x="309841" y="64084"/>
                  </a:moveTo>
                  <a:lnTo>
                    <a:pt x="294055" y="64973"/>
                  </a:lnTo>
                  <a:lnTo>
                    <a:pt x="294055" y="80772"/>
                  </a:lnTo>
                  <a:lnTo>
                    <a:pt x="309841" y="79883"/>
                  </a:lnTo>
                  <a:lnTo>
                    <a:pt x="309841" y="64084"/>
                  </a:lnTo>
                  <a:close/>
                </a:path>
                <a:path w="330200" h="143510">
                  <a:moveTo>
                    <a:pt x="309841" y="43903"/>
                  </a:moveTo>
                  <a:lnTo>
                    <a:pt x="294055" y="44780"/>
                  </a:lnTo>
                  <a:lnTo>
                    <a:pt x="294055" y="59690"/>
                  </a:lnTo>
                  <a:lnTo>
                    <a:pt x="309841" y="59690"/>
                  </a:lnTo>
                  <a:lnTo>
                    <a:pt x="309841" y="43903"/>
                  </a:lnTo>
                  <a:close/>
                </a:path>
                <a:path w="330200" h="143510">
                  <a:moveTo>
                    <a:pt x="309841" y="22821"/>
                  </a:moveTo>
                  <a:lnTo>
                    <a:pt x="294055" y="24587"/>
                  </a:lnTo>
                  <a:lnTo>
                    <a:pt x="294055" y="39509"/>
                  </a:lnTo>
                  <a:lnTo>
                    <a:pt x="309841" y="38620"/>
                  </a:lnTo>
                  <a:lnTo>
                    <a:pt x="309841" y="22821"/>
                  </a:lnTo>
                  <a:close/>
                </a:path>
                <a:path w="330200" h="143510">
                  <a:moveTo>
                    <a:pt x="309841" y="2628"/>
                  </a:moveTo>
                  <a:lnTo>
                    <a:pt x="294055" y="3517"/>
                  </a:lnTo>
                  <a:lnTo>
                    <a:pt x="294055" y="19316"/>
                  </a:lnTo>
                  <a:lnTo>
                    <a:pt x="309841" y="18440"/>
                  </a:lnTo>
                  <a:lnTo>
                    <a:pt x="309841" y="2628"/>
                  </a:lnTo>
                  <a:close/>
                </a:path>
                <a:path w="330200" h="143510">
                  <a:moveTo>
                    <a:pt x="330060" y="83413"/>
                  </a:moveTo>
                  <a:lnTo>
                    <a:pt x="314248" y="84277"/>
                  </a:lnTo>
                  <a:lnTo>
                    <a:pt x="314248" y="99199"/>
                  </a:lnTo>
                  <a:lnTo>
                    <a:pt x="330060" y="99199"/>
                  </a:lnTo>
                  <a:lnTo>
                    <a:pt x="330060" y="83413"/>
                  </a:lnTo>
                  <a:close/>
                </a:path>
                <a:path w="330200" h="143510">
                  <a:moveTo>
                    <a:pt x="330060" y="62331"/>
                  </a:moveTo>
                  <a:lnTo>
                    <a:pt x="314248" y="64084"/>
                  </a:lnTo>
                  <a:lnTo>
                    <a:pt x="314248" y="79870"/>
                  </a:lnTo>
                  <a:lnTo>
                    <a:pt x="330060" y="78130"/>
                  </a:lnTo>
                  <a:lnTo>
                    <a:pt x="330060" y="62331"/>
                  </a:lnTo>
                  <a:close/>
                </a:path>
                <a:path w="330200" h="143510">
                  <a:moveTo>
                    <a:pt x="330060" y="42138"/>
                  </a:moveTo>
                  <a:lnTo>
                    <a:pt x="314248" y="43027"/>
                  </a:lnTo>
                  <a:lnTo>
                    <a:pt x="314248" y="58826"/>
                  </a:lnTo>
                  <a:lnTo>
                    <a:pt x="330060" y="57073"/>
                  </a:lnTo>
                  <a:lnTo>
                    <a:pt x="330060" y="42138"/>
                  </a:lnTo>
                  <a:close/>
                </a:path>
                <a:path w="330200" h="143510">
                  <a:moveTo>
                    <a:pt x="330060" y="21056"/>
                  </a:moveTo>
                  <a:lnTo>
                    <a:pt x="314248" y="22834"/>
                  </a:lnTo>
                  <a:lnTo>
                    <a:pt x="314248" y="37757"/>
                  </a:lnTo>
                  <a:lnTo>
                    <a:pt x="330060" y="36880"/>
                  </a:lnTo>
                  <a:lnTo>
                    <a:pt x="330060" y="21056"/>
                  </a:lnTo>
                  <a:close/>
                </a:path>
                <a:path w="330200" h="143510">
                  <a:moveTo>
                    <a:pt x="330060" y="0"/>
                  </a:moveTo>
                  <a:lnTo>
                    <a:pt x="314248" y="1752"/>
                  </a:lnTo>
                  <a:lnTo>
                    <a:pt x="314248" y="17564"/>
                  </a:lnTo>
                  <a:lnTo>
                    <a:pt x="330060" y="15798"/>
                  </a:lnTo>
                  <a:lnTo>
                    <a:pt x="33006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0" name="object 1690"/>
            <p:cNvSpPr/>
            <p:nvPr/>
          </p:nvSpPr>
          <p:spPr>
            <a:xfrm>
              <a:off x="4633252" y="5407850"/>
              <a:ext cx="496570" cy="2760980"/>
            </a:xfrm>
            <a:custGeom>
              <a:avLst/>
              <a:gdLst/>
              <a:ahLst/>
              <a:cxnLst/>
              <a:rect l="l" t="t" r="r" b="b"/>
              <a:pathLst>
                <a:path w="496570" h="2760979">
                  <a:moveTo>
                    <a:pt x="14071" y="2722156"/>
                  </a:moveTo>
                  <a:lnTo>
                    <a:pt x="12" y="2721267"/>
                  </a:lnTo>
                  <a:lnTo>
                    <a:pt x="12" y="2736202"/>
                  </a:lnTo>
                  <a:lnTo>
                    <a:pt x="14071" y="2737053"/>
                  </a:lnTo>
                  <a:lnTo>
                    <a:pt x="14071" y="2722156"/>
                  </a:lnTo>
                  <a:close/>
                </a:path>
                <a:path w="496570" h="2760979">
                  <a:moveTo>
                    <a:pt x="14071" y="2702852"/>
                  </a:moveTo>
                  <a:lnTo>
                    <a:pt x="12" y="2701950"/>
                  </a:lnTo>
                  <a:lnTo>
                    <a:pt x="12" y="2716009"/>
                  </a:lnTo>
                  <a:lnTo>
                    <a:pt x="14071" y="2717749"/>
                  </a:lnTo>
                  <a:lnTo>
                    <a:pt x="14071" y="2702852"/>
                  </a:lnTo>
                  <a:close/>
                </a:path>
                <a:path w="496570" h="2760979">
                  <a:moveTo>
                    <a:pt x="14071" y="2682646"/>
                  </a:moveTo>
                  <a:lnTo>
                    <a:pt x="12" y="2681782"/>
                  </a:lnTo>
                  <a:lnTo>
                    <a:pt x="12" y="2696692"/>
                  </a:lnTo>
                  <a:lnTo>
                    <a:pt x="14071" y="2697556"/>
                  </a:lnTo>
                  <a:lnTo>
                    <a:pt x="14071" y="2682646"/>
                  </a:lnTo>
                  <a:close/>
                </a:path>
                <a:path w="496570" h="2760979">
                  <a:moveTo>
                    <a:pt x="14071" y="2662428"/>
                  </a:moveTo>
                  <a:lnTo>
                    <a:pt x="0" y="2662428"/>
                  </a:lnTo>
                  <a:lnTo>
                    <a:pt x="0" y="2677376"/>
                  </a:lnTo>
                  <a:lnTo>
                    <a:pt x="14071" y="2677376"/>
                  </a:lnTo>
                  <a:lnTo>
                    <a:pt x="14071" y="2662428"/>
                  </a:lnTo>
                  <a:close/>
                </a:path>
                <a:path w="496570" h="2760979">
                  <a:moveTo>
                    <a:pt x="14071" y="2643136"/>
                  </a:moveTo>
                  <a:lnTo>
                    <a:pt x="12" y="2642260"/>
                  </a:lnTo>
                  <a:lnTo>
                    <a:pt x="12" y="2657183"/>
                  </a:lnTo>
                  <a:lnTo>
                    <a:pt x="14071" y="2658072"/>
                  </a:lnTo>
                  <a:lnTo>
                    <a:pt x="14071" y="2643136"/>
                  </a:lnTo>
                  <a:close/>
                </a:path>
                <a:path w="496570" h="2760979">
                  <a:moveTo>
                    <a:pt x="14071" y="2623832"/>
                  </a:moveTo>
                  <a:lnTo>
                    <a:pt x="12" y="2622956"/>
                  </a:lnTo>
                  <a:lnTo>
                    <a:pt x="12" y="2637879"/>
                  </a:lnTo>
                  <a:lnTo>
                    <a:pt x="14071" y="2638755"/>
                  </a:lnTo>
                  <a:lnTo>
                    <a:pt x="14071" y="2623832"/>
                  </a:lnTo>
                  <a:close/>
                </a:path>
                <a:path w="496570" h="2760979">
                  <a:moveTo>
                    <a:pt x="32499" y="2723007"/>
                  </a:moveTo>
                  <a:lnTo>
                    <a:pt x="18453" y="2722156"/>
                  </a:lnTo>
                  <a:lnTo>
                    <a:pt x="18453" y="2737929"/>
                  </a:lnTo>
                  <a:lnTo>
                    <a:pt x="32499" y="2737929"/>
                  </a:lnTo>
                  <a:lnTo>
                    <a:pt x="32499" y="2723007"/>
                  </a:lnTo>
                  <a:close/>
                </a:path>
                <a:path w="496570" h="2760979">
                  <a:moveTo>
                    <a:pt x="32499" y="2703703"/>
                  </a:moveTo>
                  <a:lnTo>
                    <a:pt x="18453" y="2702852"/>
                  </a:lnTo>
                  <a:lnTo>
                    <a:pt x="18453" y="2717749"/>
                  </a:lnTo>
                  <a:lnTo>
                    <a:pt x="32499" y="2718625"/>
                  </a:lnTo>
                  <a:lnTo>
                    <a:pt x="32499" y="2703703"/>
                  </a:lnTo>
                  <a:close/>
                </a:path>
                <a:path w="496570" h="2760979">
                  <a:moveTo>
                    <a:pt x="32499" y="2684399"/>
                  </a:moveTo>
                  <a:lnTo>
                    <a:pt x="18453" y="2682646"/>
                  </a:lnTo>
                  <a:lnTo>
                    <a:pt x="18453" y="2697556"/>
                  </a:lnTo>
                  <a:lnTo>
                    <a:pt x="32499" y="2698458"/>
                  </a:lnTo>
                  <a:lnTo>
                    <a:pt x="32499" y="2684399"/>
                  </a:lnTo>
                  <a:close/>
                </a:path>
                <a:path w="496570" h="2760979">
                  <a:moveTo>
                    <a:pt x="32499" y="2664218"/>
                  </a:moveTo>
                  <a:lnTo>
                    <a:pt x="18453" y="2663329"/>
                  </a:lnTo>
                  <a:lnTo>
                    <a:pt x="18453" y="2678239"/>
                  </a:lnTo>
                  <a:lnTo>
                    <a:pt x="32499" y="2679154"/>
                  </a:lnTo>
                  <a:lnTo>
                    <a:pt x="32499" y="2664218"/>
                  </a:lnTo>
                  <a:close/>
                </a:path>
                <a:path w="496570" h="2760979">
                  <a:moveTo>
                    <a:pt x="32499" y="2644902"/>
                  </a:moveTo>
                  <a:lnTo>
                    <a:pt x="18453" y="2644025"/>
                  </a:lnTo>
                  <a:lnTo>
                    <a:pt x="18453" y="2658935"/>
                  </a:lnTo>
                  <a:lnTo>
                    <a:pt x="32499" y="2659799"/>
                  </a:lnTo>
                  <a:lnTo>
                    <a:pt x="32499" y="2644902"/>
                  </a:lnTo>
                  <a:close/>
                </a:path>
                <a:path w="496570" h="2760979">
                  <a:moveTo>
                    <a:pt x="32499" y="2625598"/>
                  </a:moveTo>
                  <a:lnTo>
                    <a:pt x="18453" y="2623832"/>
                  </a:lnTo>
                  <a:lnTo>
                    <a:pt x="18453" y="2638755"/>
                  </a:lnTo>
                  <a:lnTo>
                    <a:pt x="32499" y="2640507"/>
                  </a:lnTo>
                  <a:lnTo>
                    <a:pt x="32499" y="2625598"/>
                  </a:lnTo>
                  <a:close/>
                </a:path>
                <a:path w="496570" h="2760979">
                  <a:moveTo>
                    <a:pt x="52692" y="2724772"/>
                  </a:moveTo>
                  <a:lnTo>
                    <a:pt x="37757" y="2723921"/>
                  </a:lnTo>
                  <a:lnTo>
                    <a:pt x="37757" y="2738831"/>
                  </a:lnTo>
                  <a:lnTo>
                    <a:pt x="52692" y="2739694"/>
                  </a:lnTo>
                  <a:lnTo>
                    <a:pt x="52692" y="2724772"/>
                  </a:lnTo>
                  <a:close/>
                </a:path>
                <a:path w="496570" h="2760979">
                  <a:moveTo>
                    <a:pt x="52692" y="2705468"/>
                  </a:moveTo>
                  <a:lnTo>
                    <a:pt x="37757" y="2703703"/>
                  </a:lnTo>
                  <a:lnTo>
                    <a:pt x="37757" y="2718625"/>
                  </a:lnTo>
                  <a:lnTo>
                    <a:pt x="52692" y="2720390"/>
                  </a:lnTo>
                  <a:lnTo>
                    <a:pt x="52692" y="2705468"/>
                  </a:lnTo>
                  <a:close/>
                </a:path>
                <a:path w="496570" h="2760979">
                  <a:moveTo>
                    <a:pt x="52692" y="2685288"/>
                  </a:moveTo>
                  <a:lnTo>
                    <a:pt x="37757" y="2684399"/>
                  </a:lnTo>
                  <a:lnTo>
                    <a:pt x="37757" y="2699308"/>
                  </a:lnTo>
                  <a:lnTo>
                    <a:pt x="52692" y="2700185"/>
                  </a:lnTo>
                  <a:lnTo>
                    <a:pt x="52692" y="2685288"/>
                  </a:lnTo>
                  <a:close/>
                </a:path>
                <a:path w="496570" h="2760979">
                  <a:moveTo>
                    <a:pt x="52692" y="2665946"/>
                  </a:moveTo>
                  <a:lnTo>
                    <a:pt x="37757" y="2665057"/>
                  </a:lnTo>
                  <a:lnTo>
                    <a:pt x="37757" y="2680004"/>
                  </a:lnTo>
                  <a:lnTo>
                    <a:pt x="52692" y="2680881"/>
                  </a:lnTo>
                  <a:lnTo>
                    <a:pt x="52692" y="2665946"/>
                  </a:lnTo>
                  <a:close/>
                </a:path>
                <a:path w="496570" h="2760979">
                  <a:moveTo>
                    <a:pt x="52692" y="2646654"/>
                  </a:moveTo>
                  <a:lnTo>
                    <a:pt x="37757" y="2644902"/>
                  </a:lnTo>
                  <a:lnTo>
                    <a:pt x="37757" y="2659799"/>
                  </a:lnTo>
                  <a:lnTo>
                    <a:pt x="52692" y="2661577"/>
                  </a:lnTo>
                  <a:lnTo>
                    <a:pt x="52692" y="2646654"/>
                  </a:lnTo>
                  <a:close/>
                </a:path>
                <a:path w="496570" h="2760979">
                  <a:moveTo>
                    <a:pt x="52692" y="2626461"/>
                  </a:moveTo>
                  <a:lnTo>
                    <a:pt x="37757" y="2625598"/>
                  </a:lnTo>
                  <a:lnTo>
                    <a:pt x="37757" y="2640507"/>
                  </a:lnTo>
                  <a:lnTo>
                    <a:pt x="52692" y="2641371"/>
                  </a:lnTo>
                  <a:lnTo>
                    <a:pt x="52692" y="2626461"/>
                  </a:lnTo>
                  <a:close/>
                </a:path>
                <a:path w="496570" h="2760979">
                  <a:moveTo>
                    <a:pt x="71120" y="2726537"/>
                  </a:moveTo>
                  <a:lnTo>
                    <a:pt x="57073" y="2725648"/>
                  </a:lnTo>
                  <a:lnTo>
                    <a:pt x="57073" y="2740583"/>
                  </a:lnTo>
                  <a:lnTo>
                    <a:pt x="71120" y="2741460"/>
                  </a:lnTo>
                  <a:lnTo>
                    <a:pt x="71120" y="2726537"/>
                  </a:lnTo>
                  <a:close/>
                </a:path>
                <a:path w="496570" h="2760979">
                  <a:moveTo>
                    <a:pt x="71120" y="2707221"/>
                  </a:moveTo>
                  <a:lnTo>
                    <a:pt x="57073" y="2705468"/>
                  </a:lnTo>
                  <a:lnTo>
                    <a:pt x="57073" y="2720390"/>
                  </a:lnTo>
                  <a:lnTo>
                    <a:pt x="71120" y="2722156"/>
                  </a:lnTo>
                  <a:lnTo>
                    <a:pt x="71120" y="2707221"/>
                  </a:lnTo>
                  <a:close/>
                </a:path>
                <a:path w="496570" h="2760979">
                  <a:moveTo>
                    <a:pt x="71120" y="2687040"/>
                  </a:moveTo>
                  <a:lnTo>
                    <a:pt x="57073" y="2686139"/>
                  </a:lnTo>
                  <a:lnTo>
                    <a:pt x="57073" y="2701074"/>
                  </a:lnTo>
                  <a:lnTo>
                    <a:pt x="71120" y="2701950"/>
                  </a:lnTo>
                  <a:lnTo>
                    <a:pt x="71120" y="2687040"/>
                  </a:lnTo>
                  <a:close/>
                </a:path>
                <a:path w="496570" h="2760979">
                  <a:moveTo>
                    <a:pt x="71120" y="2667724"/>
                  </a:moveTo>
                  <a:lnTo>
                    <a:pt x="57073" y="2666835"/>
                  </a:lnTo>
                  <a:lnTo>
                    <a:pt x="57073" y="2680881"/>
                  </a:lnTo>
                  <a:lnTo>
                    <a:pt x="71120" y="2682646"/>
                  </a:lnTo>
                  <a:lnTo>
                    <a:pt x="71120" y="2667724"/>
                  </a:lnTo>
                  <a:close/>
                </a:path>
                <a:path w="496570" h="2760979">
                  <a:moveTo>
                    <a:pt x="71120" y="2647518"/>
                  </a:moveTo>
                  <a:lnTo>
                    <a:pt x="57073" y="2646654"/>
                  </a:lnTo>
                  <a:lnTo>
                    <a:pt x="57073" y="2661577"/>
                  </a:lnTo>
                  <a:lnTo>
                    <a:pt x="71120" y="2662440"/>
                  </a:lnTo>
                  <a:lnTo>
                    <a:pt x="71120" y="2647518"/>
                  </a:lnTo>
                  <a:close/>
                </a:path>
                <a:path w="496570" h="2760979">
                  <a:moveTo>
                    <a:pt x="71120" y="2627325"/>
                  </a:moveTo>
                  <a:lnTo>
                    <a:pt x="57073" y="2627325"/>
                  </a:lnTo>
                  <a:lnTo>
                    <a:pt x="57073" y="2642247"/>
                  </a:lnTo>
                  <a:lnTo>
                    <a:pt x="71120" y="2642247"/>
                  </a:lnTo>
                  <a:lnTo>
                    <a:pt x="71120" y="2627325"/>
                  </a:lnTo>
                  <a:close/>
                </a:path>
                <a:path w="496570" h="2760979">
                  <a:moveTo>
                    <a:pt x="90424" y="2727401"/>
                  </a:moveTo>
                  <a:lnTo>
                    <a:pt x="75501" y="2727401"/>
                  </a:lnTo>
                  <a:lnTo>
                    <a:pt x="75501" y="2742323"/>
                  </a:lnTo>
                  <a:lnTo>
                    <a:pt x="90424" y="2742323"/>
                  </a:lnTo>
                  <a:lnTo>
                    <a:pt x="90424" y="2727401"/>
                  </a:lnTo>
                  <a:close/>
                </a:path>
                <a:path w="496570" h="2760979">
                  <a:moveTo>
                    <a:pt x="90424" y="2708110"/>
                  </a:moveTo>
                  <a:lnTo>
                    <a:pt x="75501" y="2707221"/>
                  </a:lnTo>
                  <a:lnTo>
                    <a:pt x="75501" y="2722156"/>
                  </a:lnTo>
                  <a:lnTo>
                    <a:pt x="90424" y="2723007"/>
                  </a:lnTo>
                  <a:lnTo>
                    <a:pt x="90424" y="2708110"/>
                  </a:lnTo>
                  <a:close/>
                </a:path>
                <a:path w="496570" h="2760979">
                  <a:moveTo>
                    <a:pt x="90424" y="2687904"/>
                  </a:moveTo>
                  <a:lnTo>
                    <a:pt x="75501" y="2687040"/>
                  </a:lnTo>
                  <a:lnTo>
                    <a:pt x="75501" y="2702852"/>
                  </a:lnTo>
                  <a:lnTo>
                    <a:pt x="90424" y="2702852"/>
                  </a:lnTo>
                  <a:lnTo>
                    <a:pt x="90424" y="2687904"/>
                  </a:lnTo>
                  <a:close/>
                </a:path>
                <a:path w="496570" h="2760979">
                  <a:moveTo>
                    <a:pt x="90424" y="2668600"/>
                  </a:moveTo>
                  <a:lnTo>
                    <a:pt x="75501" y="2667724"/>
                  </a:lnTo>
                  <a:lnTo>
                    <a:pt x="75501" y="2682646"/>
                  </a:lnTo>
                  <a:lnTo>
                    <a:pt x="90424" y="2683510"/>
                  </a:lnTo>
                  <a:lnTo>
                    <a:pt x="90424" y="2668600"/>
                  </a:lnTo>
                  <a:close/>
                </a:path>
                <a:path w="496570" h="2760979">
                  <a:moveTo>
                    <a:pt x="90424" y="2648394"/>
                  </a:moveTo>
                  <a:lnTo>
                    <a:pt x="75501" y="2647518"/>
                  </a:lnTo>
                  <a:lnTo>
                    <a:pt x="75501" y="2662440"/>
                  </a:lnTo>
                  <a:lnTo>
                    <a:pt x="90424" y="2663329"/>
                  </a:lnTo>
                  <a:lnTo>
                    <a:pt x="90424" y="2648394"/>
                  </a:lnTo>
                  <a:close/>
                </a:path>
                <a:path w="496570" h="2760979">
                  <a:moveTo>
                    <a:pt x="90424" y="2629090"/>
                  </a:moveTo>
                  <a:lnTo>
                    <a:pt x="75501" y="2627325"/>
                  </a:lnTo>
                  <a:lnTo>
                    <a:pt x="75501" y="2642260"/>
                  </a:lnTo>
                  <a:lnTo>
                    <a:pt x="90424" y="2644025"/>
                  </a:lnTo>
                  <a:lnTo>
                    <a:pt x="90424" y="2629090"/>
                  </a:lnTo>
                  <a:close/>
                </a:path>
                <a:path w="496570" h="2760979">
                  <a:moveTo>
                    <a:pt x="108864" y="2729179"/>
                  </a:moveTo>
                  <a:lnTo>
                    <a:pt x="94818" y="2728290"/>
                  </a:lnTo>
                  <a:lnTo>
                    <a:pt x="94818" y="2743212"/>
                  </a:lnTo>
                  <a:lnTo>
                    <a:pt x="108864" y="2744089"/>
                  </a:lnTo>
                  <a:lnTo>
                    <a:pt x="108864" y="2729179"/>
                  </a:lnTo>
                  <a:close/>
                </a:path>
                <a:path w="496570" h="2760979">
                  <a:moveTo>
                    <a:pt x="108864" y="2709875"/>
                  </a:moveTo>
                  <a:lnTo>
                    <a:pt x="94818" y="2708110"/>
                  </a:lnTo>
                  <a:lnTo>
                    <a:pt x="94818" y="2723007"/>
                  </a:lnTo>
                  <a:lnTo>
                    <a:pt x="108864" y="2724772"/>
                  </a:lnTo>
                  <a:lnTo>
                    <a:pt x="108864" y="2709875"/>
                  </a:lnTo>
                  <a:close/>
                </a:path>
                <a:path w="496570" h="2760979">
                  <a:moveTo>
                    <a:pt x="108864" y="2689669"/>
                  </a:moveTo>
                  <a:lnTo>
                    <a:pt x="94818" y="2688793"/>
                  </a:lnTo>
                  <a:lnTo>
                    <a:pt x="94818" y="2703703"/>
                  </a:lnTo>
                  <a:lnTo>
                    <a:pt x="108864" y="2704592"/>
                  </a:lnTo>
                  <a:lnTo>
                    <a:pt x="108864" y="2689669"/>
                  </a:lnTo>
                  <a:close/>
                </a:path>
                <a:path w="496570" h="2760979">
                  <a:moveTo>
                    <a:pt x="108864" y="2669476"/>
                  </a:moveTo>
                  <a:lnTo>
                    <a:pt x="94818" y="2668600"/>
                  </a:lnTo>
                  <a:lnTo>
                    <a:pt x="94818" y="2683510"/>
                  </a:lnTo>
                  <a:lnTo>
                    <a:pt x="108864" y="2685288"/>
                  </a:lnTo>
                  <a:lnTo>
                    <a:pt x="108864" y="2669476"/>
                  </a:lnTo>
                  <a:close/>
                </a:path>
                <a:path w="496570" h="2760979">
                  <a:moveTo>
                    <a:pt x="108864" y="2650159"/>
                  </a:moveTo>
                  <a:lnTo>
                    <a:pt x="94818" y="2649283"/>
                  </a:lnTo>
                  <a:lnTo>
                    <a:pt x="94818" y="2664218"/>
                  </a:lnTo>
                  <a:lnTo>
                    <a:pt x="108864" y="2665057"/>
                  </a:lnTo>
                  <a:lnTo>
                    <a:pt x="108864" y="2650159"/>
                  </a:lnTo>
                  <a:close/>
                </a:path>
                <a:path w="496570" h="2760979">
                  <a:moveTo>
                    <a:pt x="108864" y="2629979"/>
                  </a:moveTo>
                  <a:lnTo>
                    <a:pt x="94818" y="2629090"/>
                  </a:lnTo>
                  <a:lnTo>
                    <a:pt x="94818" y="2644025"/>
                  </a:lnTo>
                  <a:lnTo>
                    <a:pt x="108864" y="2644902"/>
                  </a:lnTo>
                  <a:lnTo>
                    <a:pt x="108864" y="2629979"/>
                  </a:lnTo>
                  <a:close/>
                </a:path>
                <a:path w="496570" h="2760979">
                  <a:moveTo>
                    <a:pt x="128181" y="2730906"/>
                  </a:moveTo>
                  <a:lnTo>
                    <a:pt x="114122" y="2730042"/>
                  </a:lnTo>
                  <a:lnTo>
                    <a:pt x="114122" y="2744952"/>
                  </a:lnTo>
                  <a:lnTo>
                    <a:pt x="128181" y="2745854"/>
                  </a:lnTo>
                  <a:lnTo>
                    <a:pt x="128181" y="2730906"/>
                  </a:lnTo>
                  <a:close/>
                </a:path>
                <a:path w="496570" h="2760979">
                  <a:moveTo>
                    <a:pt x="128181" y="2710751"/>
                  </a:moveTo>
                  <a:lnTo>
                    <a:pt x="114122" y="2709875"/>
                  </a:lnTo>
                  <a:lnTo>
                    <a:pt x="114122" y="2724772"/>
                  </a:lnTo>
                  <a:lnTo>
                    <a:pt x="128181" y="2726537"/>
                  </a:lnTo>
                  <a:lnTo>
                    <a:pt x="128181" y="2710751"/>
                  </a:lnTo>
                  <a:close/>
                </a:path>
                <a:path w="496570" h="2760979">
                  <a:moveTo>
                    <a:pt x="128181" y="2691409"/>
                  </a:moveTo>
                  <a:lnTo>
                    <a:pt x="114122" y="2689669"/>
                  </a:lnTo>
                  <a:lnTo>
                    <a:pt x="114122" y="2705468"/>
                  </a:lnTo>
                  <a:lnTo>
                    <a:pt x="128181" y="2706332"/>
                  </a:lnTo>
                  <a:lnTo>
                    <a:pt x="128181" y="2691409"/>
                  </a:lnTo>
                  <a:close/>
                </a:path>
                <a:path w="496570" h="2760979">
                  <a:moveTo>
                    <a:pt x="128181" y="2671241"/>
                  </a:moveTo>
                  <a:lnTo>
                    <a:pt x="114122" y="2670365"/>
                  </a:lnTo>
                  <a:lnTo>
                    <a:pt x="114122" y="2685288"/>
                  </a:lnTo>
                  <a:lnTo>
                    <a:pt x="128181" y="2686139"/>
                  </a:lnTo>
                  <a:lnTo>
                    <a:pt x="128181" y="2671241"/>
                  </a:lnTo>
                  <a:close/>
                </a:path>
                <a:path w="496570" h="2760979">
                  <a:moveTo>
                    <a:pt x="128181" y="2651925"/>
                  </a:moveTo>
                  <a:lnTo>
                    <a:pt x="114122" y="2650159"/>
                  </a:lnTo>
                  <a:lnTo>
                    <a:pt x="114122" y="2665057"/>
                  </a:lnTo>
                  <a:lnTo>
                    <a:pt x="128181" y="2666835"/>
                  </a:lnTo>
                  <a:lnTo>
                    <a:pt x="128181" y="2651925"/>
                  </a:lnTo>
                  <a:close/>
                </a:path>
                <a:path w="496570" h="2760979">
                  <a:moveTo>
                    <a:pt x="128181" y="2631719"/>
                  </a:moveTo>
                  <a:lnTo>
                    <a:pt x="114122" y="2630855"/>
                  </a:lnTo>
                  <a:lnTo>
                    <a:pt x="114122" y="2645765"/>
                  </a:lnTo>
                  <a:lnTo>
                    <a:pt x="128181" y="2646654"/>
                  </a:lnTo>
                  <a:lnTo>
                    <a:pt x="128181" y="2631719"/>
                  </a:lnTo>
                  <a:close/>
                </a:path>
                <a:path w="496570" h="2760979">
                  <a:moveTo>
                    <a:pt x="147485" y="2732671"/>
                  </a:moveTo>
                  <a:lnTo>
                    <a:pt x="133438" y="2730906"/>
                  </a:lnTo>
                  <a:lnTo>
                    <a:pt x="133438" y="2746718"/>
                  </a:lnTo>
                  <a:lnTo>
                    <a:pt x="147485" y="2747607"/>
                  </a:lnTo>
                  <a:lnTo>
                    <a:pt x="147485" y="2732671"/>
                  </a:lnTo>
                  <a:close/>
                </a:path>
                <a:path w="496570" h="2760979">
                  <a:moveTo>
                    <a:pt x="147485" y="2712491"/>
                  </a:moveTo>
                  <a:lnTo>
                    <a:pt x="133438" y="2711589"/>
                  </a:lnTo>
                  <a:lnTo>
                    <a:pt x="133438" y="2726537"/>
                  </a:lnTo>
                  <a:lnTo>
                    <a:pt x="147485" y="2727414"/>
                  </a:lnTo>
                  <a:lnTo>
                    <a:pt x="147485" y="2712491"/>
                  </a:lnTo>
                  <a:close/>
                </a:path>
                <a:path w="496570" h="2760979">
                  <a:moveTo>
                    <a:pt x="147485" y="2692298"/>
                  </a:moveTo>
                  <a:lnTo>
                    <a:pt x="133438" y="2691409"/>
                  </a:lnTo>
                  <a:lnTo>
                    <a:pt x="133438" y="2706332"/>
                  </a:lnTo>
                  <a:lnTo>
                    <a:pt x="147485" y="2707221"/>
                  </a:lnTo>
                  <a:lnTo>
                    <a:pt x="147485" y="2692298"/>
                  </a:lnTo>
                  <a:close/>
                </a:path>
                <a:path w="496570" h="2760979">
                  <a:moveTo>
                    <a:pt x="147485" y="2672080"/>
                  </a:moveTo>
                  <a:lnTo>
                    <a:pt x="133438" y="2672080"/>
                  </a:lnTo>
                  <a:lnTo>
                    <a:pt x="133438" y="2687028"/>
                  </a:lnTo>
                  <a:lnTo>
                    <a:pt x="147485" y="2687028"/>
                  </a:lnTo>
                  <a:lnTo>
                    <a:pt x="147485" y="2672080"/>
                  </a:lnTo>
                  <a:close/>
                </a:path>
                <a:path w="496570" h="2760979">
                  <a:moveTo>
                    <a:pt x="147485" y="2651925"/>
                  </a:moveTo>
                  <a:lnTo>
                    <a:pt x="133438" y="2651925"/>
                  </a:lnTo>
                  <a:lnTo>
                    <a:pt x="133438" y="2666835"/>
                  </a:lnTo>
                  <a:lnTo>
                    <a:pt x="147485" y="2667724"/>
                  </a:lnTo>
                  <a:lnTo>
                    <a:pt x="147485" y="2651925"/>
                  </a:lnTo>
                  <a:close/>
                </a:path>
                <a:path w="496570" h="2760979">
                  <a:moveTo>
                    <a:pt x="147485" y="2632608"/>
                  </a:moveTo>
                  <a:lnTo>
                    <a:pt x="133438" y="2631719"/>
                  </a:lnTo>
                  <a:lnTo>
                    <a:pt x="133438" y="2647518"/>
                  </a:lnTo>
                  <a:lnTo>
                    <a:pt x="147485" y="2647518"/>
                  </a:lnTo>
                  <a:lnTo>
                    <a:pt x="147485" y="2632608"/>
                  </a:lnTo>
                  <a:close/>
                </a:path>
                <a:path w="496570" h="2760979">
                  <a:moveTo>
                    <a:pt x="179971" y="2734437"/>
                  </a:moveTo>
                  <a:lnTo>
                    <a:pt x="165925" y="2733573"/>
                  </a:lnTo>
                  <a:lnTo>
                    <a:pt x="165925" y="2748496"/>
                  </a:lnTo>
                  <a:lnTo>
                    <a:pt x="179971" y="2750235"/>
                  </a:lnTo>
                  <a:lnTo>
                    <a:pt x="179971" y="2734437"/>
                  </a:lnTo>
                  <a:close/>
                </a:path>
                <a:path w="496570" h="2760979">
                  <a:moveTo>
                    <a:pt x="179971" y="2715133"/>
                  </a:moveTo>
                  <a:lnTo>
                    <a:pt x="165925" y="2713367"/>
                  </a:lnTo>
                  <a:lnTo>
                    <a:pt x="165925" y="2728290"/>
                  </a:lnTo>
                  <a:lnTo>
                    <a:pt x="179971" y="2730042"/>
                  </a:lnTo>
                  <a:lnTo>
                    <a:pt x="179971" y="2715133"/>
                  </a:lnTo>
                  <a:close/>
                </a:path>
                <a:path w="496570" h="2760979">
                  <a:moveTo>
                    <a:pt x="200139" y="2736202"/>
                  </a:moveTo>
                  <a:lnTo>
                    <a:pt x="185216" y="2735300"/>
                  </a:lnTo>
                  <a:lnTo>
                    <a:pt x="185216" y="2750235"/>
                  </a:lnTo>
                  <a:lnTo>
                    <a:pt x="200139" y="2751975"/>
                  </a:lnTo>
                  <a:lnTo>
                    <a:pt x="200139" y="2736202"/>
                  </a:lnTo>
                  <a:close/>
                </a:path>
                <a:path w="496570" h="2760979">
                  <a:moveTo>
                    <a:pt x="200139" y="2716898"/>
                  </a:moveTo>
                  <a:lnTo>
                    <a:pt x="185216" y="2715133"/>
                  </a:lnTo>
                  <a:lnTo>
                    <a:pt x="185216" y="2730042"/>
                  </a:lnTo>
                  <a:lnTo>
                    <a:pt x="200139" y="2731795"/>
                  </a:lnTo>
                  <a:lnTo>
                    <a:pt x="200139" y="2716898"/>
                  </a:lnTo>
                  <a:close/>
                </a:path>
                <a:path w="496570" h="2760979">
                  <a:moveTo>
                    <a:pt x="219481" y="2737929"/>
                  </a:moveTo>
                  <a:lnTo>
                    <a:pt x="204546" y="2737053"/>
                  </a:lnTo>
                  <a:lnTo>
                    <a:pt x="204546" y="2751975"/>
                  </a:lnTo>
                  <a:lnTo>
                    <a:pt x="219481" y="2752864"/>
                  </a:lnTo>
                  <a:lnTo>
                    <a:pt x="219481" y="2737929"/>
                  </a:lnTo>
                  <a:close/>
                </a:path>
                <a:path w="496570" h="2760979">
                  <a:moveTo>
                    <a:pt x="238785" y="2738831"/>
                  </a:moveTo>
                  <a:lnTo>
                    <a:pt x="223850" y="2737929"/>
                  </a:lnTo>
                  <a:lnTo>
                    <a:pt x="223850" y="2752864"/>
                  </a:lnTo>
                  <a:lnTo>
                    <a:pt x="238785" y="2754642"/>
                  </a:lnTo>
                  <a:lnTo>
                    <a:pt x="238785" y="2738831"/>
                  </a:lnTo>
                  <a:close/>
                </a:path>
                <a:path w="496570" h="2760979">
                  <a:moveTo>
                    <a:pt x="258978" y="2740583"/>
                  </a:moveTo>
                  <a:lnTo>
                    <a:pt x="244043" y="2739694"/>
                  </a:lnTo>
                  <a:lnTo>
                    <a:pt x="244043" y="2754642"/>
                  </a:lnTo>
                  <a:lnTo>
                    <a:pt x="258978" y="2756370"/>
                  </a:lnTo>
                  <a:lnTo>
                    <a:pt x="258978" y="2740583"/>
                  </a:lnTo>
                  <a:close/>
                </a:path>
                <a:path w="496570" h="2760979">
                  <a:moveTo>
                    <a:pt x="278295" y="2742336"/>
                  </a:moveTo>
                  <a:lnTo>
                    <a:pt x="263347" y="2741460"/>
                  </a:lnTo>
                  <a:lnTo>
                    <a:pt x="263347" y="2756370"/>
                  </a:lnTo>
                  <a:lnTo>
                    <a:pt x="278295" y="2758122"/>
                  </a:lnTo>
                  <a:lnTo>
                    <a:pt x="278295" y="2742336"/>
                  </a:lnTo>
                  <a:close/>
                </a:path>
                <a:path w="496570" h="2760979">
                  <a:moveTo>
                    <a:pt x="298475" y="2744089"/>
                  </a:moveTo>
                  <a:lnTo>
                    <a:pt x="283552" y="2742336"/>
                  </a:lnTo>
                  <a:lnTo>
                    <a:pt x="283552" y="2758122"/>
                  </a:lnTo>
                  <a:lnTo>
                    <a:pt x="298475" y="2759011"/>
                  </a:lnTo>
                  <a:lnTo>
                    <a:pt x="298475" y="2744089"/>
                  </a:lnTo>
                  <a:close/>
                </a:path>
                <a:path w="496570" h="2760979">
                  <a:moveTo>
                    <a:pt x="318655" y="2745854"/>
                  </a:moveTo>
                  <a:lnTo>
                    <a:pt x="302869" y="2744089"/>
                  </a:lnTo>
                  <a:lnTo>
                    <a:pt x="302869" y="2759011"/>
                  </a:lnTo>
                  <a:lnTo>
                    <a:pt x="318655" y="2760764"/>
                  </a:lnTo>
                  <a:lnTo>
                    <a:pt x="318655" y="2745854"/>
                  </a:lnTo>
                  <a:close/>
                </a:path>
                <a:path w="496570" h="2760979">
                  <a:moveTo>
                    <a:pt x="393255" y="7035"/>
                  </a:moveTo>
                  <a:lnTo>
                    <a:pt x="378333" y="8788"/>
                  </a:lnTo>
                  <a:lnTo>
                    <a:pt x="378333" y="23710"/>
                  </a:lnTo>
                  <a:lnTo>
                    <a:pt x="393255" y="22834"/>
                  </a:lnTo>
                  <a:lnTo>
                    <a:pt x="393255" y="7035"/>
                  </a:lnTo>
                  <a:close/>
                </a:path>
                <a:path w="496570" h="2760979">
                  <a:moveTo>
                    <a:pt x="413461" y="6146"/>
                  </a:moveTo>
                  <a:lnTo>
                    <a:pt x="398538" y="7023"/>
                  </a:lnTo>
                  <a:lnTo>
                    <a:pt x="398538" y="21945"/>
                  </a:lnTo>
                  <a:lnTo>
                    <a:pt x="413461" y="21056"/>
                  </a:lnTo>
                  <a:lnTo>
                    <a:pt x="413461" y="6146"/>
                  </a:lnTo>
                  <a:close/>
                </a:path>
                <a:path w="496570" h="2760979">
                  <a:moveTo>
                    <a:pt x="434530" y="4394"/>
                  </a:moveTo>
                  <a:lnTo>
                    <a:pt x="418731" y="6159"/>
                  </a:lnTo>
                  <a:lnTo>
                    <a:pt x="418731" y="21069"/>
                  </a:lnTo>
                  <a:lnTo>
                    <a:pt x="434530" y="20193"/>
                  </a:lnTo>
                  <a:lnTo>
                    <a:pt x="434530" y="4394"/>
                  </a:lnTo>
                  <a:close/>
                </a:path>
                <a:path w="496570" h="2760979">
                  <a:moveTo>
                    <a:pt x="454710" y="2628"/>
                  </a:moveTo>
                  <a:lnTo>
                    <a:pt x="438937" y="4394"/>
                  </a:lnTo>
                  <a:lnTo>
                    <a:pt x="438937" y="19316"/>
                  </a:lnTo>
                  <a:lnTo>
                    <a:pt x="454710" y="18440"/>
                  </a:lnTo>
                  <a:lnTo>
                    <a:pt x="454710" y="2628"/>
                  </a:lnTo>
                  <a:close/>
                </a:path>
                <a:path w="496570" h="2760979">
                  <a:moveTo>
                    <a:pt x="475767" y="876"/>
                  </a:moveTo>
                  <a:lnTo>
                    <a:pt x="459981" y="2628"/>
                  </a:lnTo>
                  <a:lnTo>
                    <a:pt x="459981" y="18453"/>
                  </a:lnTo>
                  <a:lnTo>
                    <a:pt x="475767" y="16687"/>
                  </a:lnTo>
                  <a:lnTo>
                    <a:pt x="475767" y="876"/>
                  </a:lnTo>
                  <a:close/>
                </a:path>
                <a:path w="496570" h="2760979">
                  <a:moveTo>
                    <a:pt x="495985" y="0"/>
                  </a:moveTo>
                  <a:lnTo>
                    <a:pt x="480174" y="863"/>
                  </a:lnTo>
                  <a:lnTo>
                    <a:pt x="480174" y="16675"/>
                  </a:lnTo>
                  <a:lnTo>
                    <a:pt x="495985" y="15798"/>
                  </a:lnTo>
                  <a:lnTo>
                    <a:pt x="49598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1" name="object 1691"/>
            <p:cNvSpPr/>
            <p:nvPr/>
          </p:nvSpPr>
          <p:spPr>
            <a:xfrm>
              <a:off x="4799177" y="8042198"/>
              <a:ext cx="153035" cy="127000"/>
            </a:xfrm>
            <a:custGeom>
              <a:avLst/>
              <a:gdLst/>
              <a:ahLst/>
              <a:cxnLst/>
              <a:rect l="l" t="t" r="r" b="b"/>
              <a:pathLst>
                <a:path w="153035" h="127000">
                  <a:moveTo>
                    <a:pt x="14046" y="100088"/>
                  </a:moveTo>
                  <a:lnTo>
                    <a:pt x="0" y="99225"/>
                  </a:lnTo>
                  <a:lnTo>
                    <a:pt x="0" y="114147"/>
                  </a:lnTo>
                  <a:lnTo>
                    <a:pt x="14046" y="115887"/>
                  </a:lnTo>
                  <a:lnTo>
                    <a:pt x="14046" y="100088"/>
                  </a:lnTo>
                  <a:close/>
                </a:path>
                <a:path w="153035" h="127000">
                  <a:moveTo>
                    <a:pt x="14046" y="80784"/>
                  </a:moveTo>
                  <a:lnTo>
                    <a:pt x="0" y="79019"/>
                  </a:lnTo>
                  <a:lnTo>
                    <a:pt x="0" y="93941"/>
                  </a:lnTo>
                  <a:lnTo>
                    <a:pt x="14046" y="95694"/>
                  </a:lnTo>
                  <a:lnTo>
                    <a:pt x="14046" y="80784"/>
                  </a:lnTo>
                  <a:close/>
                </a:path>
                <a:path w="153035" h="127000">
                  <a:moveTo>
                    <a:pt x="14046" y="60579"/>
                  </a:moveTo>
                  <a:lnTo>
                    <a:pt x="0" y="59702"/>
                  </a:lnTo>
                  <a:lnTo>
                    <a:pt x="0" y="74625"/>
                  </a:lnTo>
                  <a:lnTo>
                    <a:pt x="14046" y="75526"/>
                  </a:lnTo>
                  <a:lnTo>
                    <a:pt x="14046" y="60579"/>
                  </a:lnTo>
                  <a:close/>
                </a:path>
                <a:path w="153035" h="127000">
                  <a:moveTo>
                    <a:pt x="14046" y="40398"/>
                  </a:moveTo>
                  <a:lnTo>
                    <a:pt x="0" y="39509"/>
                  </a:lnTo>
                  <a:lnTo>
                    <a:pt x="0" y="54444"/>
                  </a:lnTo>
                  <a:lnTo>
                    <a:pt x="14046" y="55321"/>
                  </a:lnTo>
                  <a:lnTo>
                    <a:pt x="14046" y="40398"/>
                  </a:lnTo>
                  <a:close/>
                </a:path>
                <a:path w="153035" h="127000">
                  <a:moveTo>
                    <a:pt x="14046" y="21069"/>
                  </a:moveTo>
                  <a:lnTo>
                    <a:pt x="0" y="19329"/>
                  </a:lnTo>
                  <a:lnTo>
                    <a:pt x="0" y="34251"/>
                  </a:lnTo>
                  <a:lnTo>
                    <a:pt x="14046" y="36017"/>
                  </a:lnTo>
                  <a:lnTo>
                    <a:pt x="14046" y="21069"/>
                  </a:lnTo>
                  <a:close/>
                </a:path>
                <a:path w="153035" h="127000">
                  <a:moveTo>
                    <a:pt x="14046" y="901"/>
                  </a:moveTo>
                  <a:lnTo>
                    <a:pt x="0" y="0"/>
                  </a:lnTo>
                  <a:lnTo>
                    <a:pt x="0" y="14935"/>
                  </a:lnTo>
                  <a:lnTo>
                    <a:pt x="14046" y="15811"/>
                  </a:lnTo>
                  <a:lnTo>
                    <a:pt x="14046" y="901"/>
                  </a:lnTo>
                  <a:close/>
                </a:path>
                <a:path w="153035" h="127000">
                  <a:moveTo>
                    <a:pt x="34213" y="101854"/>
                  </a:moveTo>
                  <a:lnTo>
                    <a:pt x="19291" y="100952"/>
                  </a:lnTo>
                  <a:lnTo>
                    <a:pt x="19291" y="115887"/>
                  </a:lnTo>
                  <a:lnTo>
                    <a:pt x="34213" y="117627"/>
                  </a:lnTo>
                  <a:lnTo>
                    <a:pt x="34213" y="101854"/>
                  </a:lnTo>
                  <a:close/>
                </a:path>
                <a:path w="153035" h="127000">
                  <a:moveTo>
                    <a:pt x="34213" y="82550"/>
                  </a:moveTo>
                  <a:lnTo>
                    <a:pt x="19291" y="80784"/>
                  </a:lnTo>
                  <a:lnTo>
                    <a:pt x="19291" y="95694"/>
                  </a:lnTo>
                  <a:lnTo>
                    <a:pt x="34213" y="97447"/>
                  </a:lnTo>
                  <a:lnTo>
                    <a:pt x="34213" y="82550"/>
                  </a:lnTo>
                  <a:close/>
                </a:path>
                <a:path w="153035" h="127000">
                  <a:moveTo>
                    <a:pt x="34213" y="62344"/>
                  </a:moveTo>
                  <a:lnTo>
                    <a:pt x="19291" y="60579"/>
                  </a:lnTo>
                  <a:lnTo>
                    <a:pt x="19291" y="76403"/>
                  </a:lnTo>
                  <a:lnTo>
                    <a:pt x="34213" y="77241"/>
                  </a:lnTo>
                  <a:lnTo>
                    <a:pt x="34213" y="62344"/>
                  </a:lnTo>
                  <a:close/>
                </a:path>
                <a:path w="153035" h="127000">
                  <a:moveTo>
                    <a:pt x="34213" y="42151"/>
                  </a:moveTo>
                  <a:lnTo>
                    <a:pt x="19291" y="41275"/>
                  </a:lnTo>
                  <a:lnTo>
                    <a:pt x="19291" y="56197"/>
                  </a:lnTo>
                  <a:lnTo>
                    <a:pt x="34213" y="57061"/>
                  </a:lnTo>
                  <a:lnTo>
                    <a:pt x="34213" y="42151"/>
                  </a:lnTo>
                  <a:close/>
                </a:path>
                <a:path w="153035" h="127000">
                  <a:moveTo>
                    <a:pt x="34213" y="21971"/>
                  </a:moveTo>
                  <a:lnTo>
                    <a:pt x="19291" y="21069"/>
                  </a:lnTo>
                  <a:lnTo>
                    <a:pt x="19291" y="36017"/>
                  </a:lnTo>
                  <a:lnTo>
                    <a:pt x="34213" y="37744"/>
                  </a:lnTo>
                  <a:lnTo>
                    <a:pt x="34213" y="21971"/>
                  </a:lnTo>
                  <a:close/>
                </a:path>
                <a:path w="153035" h="127000">
                  <a:moveTo>
                    <a:pt x="34213" y="2654"/>
                  </a:moveTo>
                  <a:lnTo>
                    <a:pt x="19291" y="901"/>
                  </a:lnTo>
                  <a:lnTo>
                    <a:pt x="19291" y="15811"/>
                  </a:lnTo>
                  <a:lnTo>
                    <a:pt x="34213" y="17576"/>
                  </a:lnTo>
                  <a:lnTo>
                    <a:pt x="34213" y="2654"/>
                  </a:lnTo>
                  <a:close/>
                </a:path>
                <a:path w="153035" h="127000">
                  <a:moveTo>
                    <a:pt x="53555" y="103581"/>
                  </a:moveTo>
                  <a:lnTo>
                    <a:pt x="38620" y="102704"/>
                  </a:lnTo>
                  <a:lnTo>
                    <a:pt x="38620" y="117627"/>
                  </a:lnTo>
                  <a:lnTo>
                    <a:pt x="53555" y="118516"/>
                  </a:lnTo>
                  <a:lnTo>
                    <a:pt x="53555" y="103581"/>
                  </a:lnTo>
                  <a:close/>
                </a:path>
                <a:path w="153035" h="127000">
                  <a:moveTo>
                    <a:pt x="53555" y="83400"/>
                  </a:moveTo>
                  <a:lnTo>
                    <a:pt x="38620" y="82550"/>
                  </a:lnTo>
                  <a:lnTo>
                    <a:pt x="38620" y="97447"/>
                  </a:lnTo>
                  <a:lnTo>
                    <a:pt x="53555" y="98323"/>
                  </a:lnTo>
                  <a:lnTo>
                    <a:pt x="53555" y="83400"/>
                  </a:lnTo>
                  <a:close/>
                </a:path>
                <a:path w="153035" h="127000">
                  <a:moveTo>
                    <a:pt x="53555" y="63207"/>
                  </a:moveTo>
                  <a:lnTo>
                    <a:pt x="38620" y="62344"/>
                  </a:lnTo>
                  <a:lnTo>
                    <a:pt x="38620" y="78143"/>
                  </a:lnTo>
                  <a:lnTo>
                    <a:pt x="53555" y="78143"/>
                  </a:lnTo>
                  <a:lnTo>
                    <a:pt x="53555" y="63207"/>
                  </a:lnTo>
                  <a:close/>
                </a:path>
                <a:path w="153035" h="127000">
                  <a:moveTo>
                    <a:pt x="53555" y="43027"/>
                  </a:moveTo>
                  <a:lnTo>
                    <a:pt x="38620" y="43027"/>
                  </a:lnTo>
                  <a:lnTo>
                    <a:pt x="38620" y="57937"/>
                  </a:lnTo>
                  <a:lnTo>
                    <a:pt x="53555" y="57937"/>
                  </a:lnTo>
                  <a:lnTo>
                    <a:pt x="53555" y="43027"/>
                  </a:lnTo>
                  <a:close/>
                </a:path>
                <a:path w="153035" h="127000">
                  <a:moveTo>
                    <a:pt x="53555" y="22821"/>
                  </a:moveTo>
                  <a:lnTo>
                    <a:pt x="38620" y="22821"/>
                  </a:lnTo>
                  <a:lnTo>
                    <a:pt x="38620" y="37731"/>
                  </a:lnTo>
                  <a:lnTo>
                    <a:pt x="53555" y="37731"/>
                  </a:lnTo>
                  <a:lnTo>
                    <a:pt x="53555" y="22821"/>
                  </a:lnTo>
                  <a:close/>
                </a:path>
                <a:path w="153035" h="127000">
                  <a:moveTo>
                    <a:pt x="53555" y="2654"/>
                  </a:moveTo>
                  <a:lnTo>
                    <a:pt x="38620" y="2654"/>
                  </a:lnTo>
                  <a:lnTo>
                    <a:pt x="38620" y="17576"/>
                  </a:lnTo>
                  <a:lnTo>
                    <a:pt x="53555" y="18427"/>
                  </a:lnTo>
                  <a:lnTo>
                    <a:pt x="53555" y="2654"/>
                  </a:lnTo>
                  <a:close/>
                </a:path>
                <a:path w="153035" h="127000">
                  <a:moveTo>
                    <a:pt x="72859" y="104482"/>
                  </a:moveTo>
                  <a:lnTo>
                    <a:pt x="57924" y="103581"/>
                  </a:lnTo>
                  <a:lnTo>
                    <a:pt x="57924" y="118516"/>
                  </a:lnTo>
                  <a:lnTo>
                    <a:pt x="72859" y="120294"/>
                  </a:lnTo>
                  <a:lnTo>
                    <a:pt x="72859" y="104482"/>
                  </a:lnTo>
                  <a:close/>
                </a:path>
                <a:path w="153035" h="127000">
                  <a:moveTo>
                    <a:pt x="72859" y="85166"/>
                  </a:moveTo>
                  <a:lnTo>
                    <a:pt x="57924" y="83400"/>
                  </a:lnTo>
                  <a:lnTo>
                    <a:pt x="57924" y="98323"/>
                  </a:lnTo>
                  <a:lnTo>
                    <a:pt x="72859" y="100088"/>
                  </a:lnTo>
                  <a:lnTo>
                    <a:pt x="72859" y="85166"/>
                  </a:lnTo>
                  <a:close/>
                </a:path>
                <a:path w="153035" h="127000">
                  <a:moveTo>
                    <a:pt x="72859" y="64960"/>
                  </a:moveTo>
                  <a:lnTo>
                    <a:pt x="57924" y="63207"/>
                  </a:lnTo>
                  <a:lnTo>
                    <a:pt x="57924" y="79019"/>
                  </a:lnTo>
                  <a:lnTo>
                    <a:pt x="72859" y="79883"/>
                  </a:lnTo>
                  <a:lnTo>
                    <a:pt x="72859" y="64960"/>
                  </a:lnTo>
                  <a:close/>
                </a:path>
                <a:path w="153035" h="127000">
                  <a:moveTo>
                    <a:pt x="72859" y="44805"/>
                  </a:moveTo>
                  <a:lnTo>
                    <a:pt x="57924" y="43040"/>
                  </a:lnTo>
                  <a:lnTo>
                    <a:pt x="57924" y="58813"/>
                  </a:lnTo>
                  <a:lnTo>
                    <a:pt x="72859" y="59702"/>
                  </a:lnTo>
                  <a:lnTo>
                    <a:pt x="72859" y="44805"/>
                  </a:lnTo>
                  <a:close/>
                </a:path>
                <a:path w="153035" h="127000">
                  <a:moveTo>
                    <a:pt x="72859" y="24587"/>
                  </a:moveTo>
                  <a:lnTo>
                    <a:pt x="57924" y="23723"/>
                  </a:lnTo>
                  <a:lnTo>
                    <a:pt x="57924" y="38633"/>
                  </a:lnTo>
                  <a:lnTo>
                    <a:pt x="72859" y="39509"/>
                  </a:lnTo>
                  <a:lnTo>
                    <a:pt x="72859" y="24587"/>
                  </a:lnTo>
                  <a:close/>
                </a:path>
                <a:path w="153035" h="127000">
                  <a:moveTo>
                    <a:pt x="72859" y="4406"/>
                  </a:moveTo>
                  <a:lnTo>
                    <a:pt x="57924" y="3530"/>
                  </a:lnTo>
                  <a:lnTo>
                    <a:pt x="57924" y="18427"/>
                  </a:lnTo>
                  <a:lnTo>
                    <a:pt x="72859" y="19329"/>
                  </a:lnTo>
                  <a:lnTo>
                    <a:pt x="72859" y="4406"/>
                  </a:lnTo>
                  <a:close/>
                </a:path>
                <a:path w="153035" h="127000">
                  <a:moveTo>
                    <a:pt x="93052" y="106235"/>
                  </a:moveTo>
                  <a:lnTo>
                    <a:pt x="78117" y="105346"/>
                  </a:lnTo>
                  <a:lnTo>
                    <a:pt x="78117" y="120294"/>
                  </a:lnTo>
                  <a:lnTo>
                    <a:pt x="93052" y="122021"/>
                  </a:lnTo>
                  <a:lnTo>
                    <a:pt x="93052" y="106235"/>
                  </a:lnTo>
                  <a:close/>
                </a:path>
                <a:path w="153035" h="127000">
                  <a:moveTo>
                    <a:pt x="93052" y="86918"/>
                  </a:moveTo>
                  <a:lnTo>
                    <a:pt x="78117" y="85166"/>
                  </a:lnTo>
                  <a:lnTo>
                    <a:pt x="78117" y="100088"/>
                  </a:lnTo>
                  <a:lnTo>
                    <a:pt x="93052" y="101854"/>
                  </a:lnTo>
                  <a:lnTo>
                    <a:pt x="93052" y="86918"/>
                  </a:lnTo>
                  <a:close/>
                </a:path>
                <a:path w="153035" h="127000">
                  <a:moveTo>
                    <a:pt x="93052" y="66725"/>
                  </a:moveTo>
                  <a:lnTo>
                    <a:pt x="78117" y="64960"/>
                  </a:lnTo>
                  <a:lnTo>
                    <a:pt x="78117" y="79883"/>
                  </a:lnTo>
                  <a:lnTo>
                    <a:pt x="93052" y="81661"/>
                  </a:lnTo>
                  <a:lnTo>
                    <a:pt x="93052" y="66725"/>
                  </a:lnTo>
                  <a:close/>
                </a:path>
                <a:path w="153035" h="127000">
                  <a:moveTo>
                    <a:pt x="93052" y="46532"/>
                  </a:moveTo>
                  <a:lnTo>
                    <a:pt x="78117" y="44805"/>
                  </a:lnTo>
                  <a:lnTo>
                    <a:pt x="78117" y="60579"/>
                  </a:lnTo>
                  <a:lnTo>
                    <a:pt x="93052" y="61468"/>
                  </a:lnTo>
                  <a:lnTo>
                    <a:pt x="93052" y="46532"/>
                  </a:lnTo>
                  <a:close/>
                </a:path>
                <a:path w="153035" h="127000">
                  <a:moveTo>
                    <a:pt x="93052" y="26339"/>
                  </a:moveTo>
                  <a:lnTo>
                    <a:pt x="78117" y="24587"/>
                  </a:lnTo>
                  <a:lnTo>
                    <a:pt x="78117" y="40398"/>
                  </a:lnTo>
                  <a:lnTo>
                    <a:pt x="93052" y="41275"/>
                  </a:lnTo>
                  <a:lnTo>
                    <a:pt x="93052" y="26339"/>
                  </a:lnTo>
                  <a:close/>
                </a:path>
                <a:path w="153035" h="127000">
                  <a:moveTo>
                    <a:pt x="93052" y="6159"/>
                  </a:moveTo>
                  <a:lnTo>
                    <a:pt x="78117" y="4406"/>
                  </a:lnTo>
                  <a:lnTo>
                    <a:pt x="78117" y="20193"/>
                  </a:lnTo>
                  <a:lnTo>
                    <a:pt x="93052" y="21069"/>
                  </a:lnTo>
                  <a:lnTo>
                    <a:pt x="93052" y="6159"/>
                  </a:lnTo>
                  <a:close/>
                </a:path>
                <a:path w="153035" h="127000">
                  <a:moveTo>
                    <a:pt x="112369" y="107988"/>
                  </a:moveTo>
                  <a:lnTo>
                    <a:pt x="97421" y="107111"/>
                  </a:lnTo>
                  <a:lnTo>
                    <a:pt x="97421" y="122021"/>
                  </a:lnTo>
                  <a:lnTo>
                    <a:pt x="112369" y="123774"/>
                  </a:lnTo>
                  <a:lnTo>
                    <a:pt x="112369" y="107988"/>
                  </a:lnTo>
                  <a:close/>
                </a:path>
                <a:path w="153035" h="127000">
                  <a:moveTo>
                    <a:pt x="112369" y="87807"/>
                  </a:moveTo>
                  <a:lnTo>
                    <a:pt x="97421" y="86918"/>
                  </a:lnTo>
                  <a:lnTo>
                    <a:pt x="97421" y="101854"/>
                  </a:lnTo>
                  <a:lnTo>
                    <a:pt x="112369" y="103581"/>
                  </a:lnTo>
                  <a:lnTo>
                    <a:pt x="112369" y="87807"/>
                  </a:lnTo>
                  <a:close/>
                </a:path>
                <a:path w="153035" h="127000">
                  <a:moveTo>
                    <a:pt x="112369" y="68503"/>
                  </a:moveTo>
                  <a:lnTo>
                    <a:pt x="97421" y="66725"/>
                  </a:lnTo>
                  <a:lnTo>
                    <a:pt x="97421" y="81661"/>
                  </a:lnTo>
                  <a:lnTo>
                    <a:pt x="112369" y="83400"/>
                  </a:lnTo>
                  <a:lnTo>
                    <a:pt x="112369" y="68503"/>
                  </a:lnTo>
                  <a:close/>
                </a:path>
                <a:path w="153035" h="127000">
                  <a:moveTo>
                    <a:pt x="112369" y="48298"/>
                  </a:moveTo>
                  <a:lnTo>
                    <a:pt x="97421" y="46532"/>
                  </a:lnTo>
                  <a:lnTo>
                    <a:pt x="97421" y="61468"/>
                  </a:lnTo>
                  <a:lnTo>
                    <a:pt x="112369" y="63207"/>
                  </a:lnTo>
                  <a:lnTo>
                    <a:pt x="112369" y="48298"/>
                  </a:lnTo>
                  <a:close/>
                </a:path>
                <a:path w="153035" h="127000">
                  <a:moveTo>
                    <a:pt x="112369" y="28092"/>
                  </a:moveTo>
                  <a:lnTo>
                    <a:pt x="97421" y="26339"/>
                  </a:lnTo>
                  <a:lnTo>
                    <a:pt x="97421" y="42151"/>
                  </a:lnTo>
                  <a:lnTo>
                    <a:pt x="112369" y="43040"/>
                  </a:lnTo>
                  <a:lnTo>
                    <a:pt x="112369" y="28092"/>
                  </a:lnTo>
                  <a:close/>
                </a:path>
                <a:path w="153035" h="127000">
                  <a:moveTo>
                    <a:pt x="112369" y="7912"/>
                  </a:moveTo>
                  <a:lnTo>
                    <a:pt x="97421" y="6159"/>
                  </a:lnTo>
                  <a:lnTo>
                    <a:pt x="97421" y="21971"/>
                  </a:lnTo>
                  <a:lnTo>
                    <a:pt x="112369" y="22834"/>
                  </a:lnTo>
                  <a:lnTo>
                    <a:pt x="112369" y="7912"/>
                  </a:lnTo>
                  <a:close/>
                </a:path>
                <a:path w="153035" h="127000">
                  <a:moveTo>
                    <a:pt x="132549" y="109740"/>
                  </a:moveTo>
                  <a:lnTo>
                    <a:pt x="117627" y="107988"/>
                  </a:lnTo>
                  <a:lnTo>
                    <a:pt x="117627" y="123774"/>
                  </a:lnTo>
                  <a:lnTo>
                    <a:pt x="132549" y="124663"/>
                  </a:lnTo>
                  <a:lnTo>
                    <a:pt x="132549" y="109740"/>
                  </a:lnTo>
                  <a:close/>
                </a:path>
                <a:path w="153035" h="127000">
                  <a:moveTo>
                    <a:pt x="132549" y="88658"/>
                  </a:moveTo>
                  <a:lnTo>
                    <a:pt x="117627" y="87807"/>
                  </a:lnTo>
                  <a:lnTo>
                    <a:pt x="117627" y="103581"/>
                  </a:lnTo>
                  <a:lnTo>
                    <a:pt x="132549" y="104482"/>
                  </a:lnTo>
                  <a:lnTo>
                    <a:pt x="132549" y="88658"/>
                  </a:lnTo>
                  <a:close/>
                </a:path>
                <a:path w="153035" h="127000">
                  <a:moveTo>
                    <a:pt x="132549" y="68503"/>
                  </a:moveTo>
                  <a:lnTo>
                    <a:pt x="117627" y="68503"/>
                  </a:lnTo>
                  <a:lnTo>
                    <a:pt x="117627" y="83400"/>
                  </a:lnTo>
                  <a:lnTo>
                    <a:pt x="132549" y="84277"/>
                  </a:lnTo>
                  <a:lnTo>
                    <a:pt x="132549" y="68503"/>
                  </a:lnTo>
                  <a:close/>
                </a:path>
                <a:path w="153035" h="127000">
                  <a:moveTo>
                    <a:pt x="132549" y="48298"/>
                  </a:moveTo>
                  <a:lnTo>
                    <a:pt x="117627" y="48298"/>
                  </a:lnTo>
                  <a:lnTo>
                    <a:pt x="117627" y="63207"/>
                  </a:lnTo>
                  <a:lnTo>
                    <a:pt x="132549" y="64109"/>
                  </a:lnTo>
                  <a:lnTo>
                    <a:pt x="132549" y="48298"/>
                  </a:lnTo>
                  <a:close/>
                </a:path>
                <a:path w="153035" h="127000">
                  <a:moveTo>
                    <a:pt x="132549" y="28092"/>
                  </a:moveTo>
                  <a:lnTo>
                    <a:pt x="117627" y="28092"/>
                  </a:lnTo>
                  <a:lnTo>
                    <a:pt x="117627" y="43040"/>
                  </a:lnTo>
                  <a:lnTo>
                    <a:pt x="132549" y="43891"/>
                  </a:lnTo>
                  <a:lnTo>
                    <a:pt x="132549" y="28092"/>
                  </a:lnTo>
                  <a:close/>
                </a:path>
                <a:path w="153035" h="127000">
                  <a:moveTo>
                    <a:pt x="132549" y="7912"/>
                  </a:moveTo>
                  <a:lnTo>
                    <a:pt x="117627" y="7912"/>
                  </a:lnTo>
                  <a:lnTo>
                    <a:pt x="117627" y="22834"/>
                  </a:lnTo>
                  <a:lnTo>
                    <a:pt x="132549" y="23723"/>
                  </a:lnTo>
                  <a:lnTo>
                    <a:pt x="132549" y="7912"/>
                  </a:lnTo>
                  <a:close/>
                </a:path>
                <a:path w="153035" h="127000">
                  <a:moveTo>
                    <a:pt x="152730" y="111506"/>
                  </a:moveTo>
                  <a:lnTo>
                    <a:pt x="136944" y="109740"/>
                  </a:lnTo>
                  <a:lnTo>
                    <a:pt x="136944" y="124663"/>
                  </a:lnTo>
                  <a:lnTo>
                    <a:pt x="152730" y="126415"/>
                  </a:lnTo>
                  <a:lnTo>
                    <a:pt x="152730" y="111506"/>
                  </a:lnTo>
                  <a:close/>
                </a:path>
                <a:path w="153035" h="127000">
                  <a:moveTo>
                    <a:pt x="152730" y="90424"/>
                  </a:moveTo>
                  <a:lnTo>
                    <a:pt x="136944" y="89573"/>
                  </a:lnTo>
                  <a:lnTo>
                    <a:pt x="136944" y="104482"/>
                  </a:lnTo>
                  <a:lnTo>
                    <a:pt x="152730" y="106235"/>
                  </a:lnTo>
                  <a:lnTo>
                    <a:pt x="152730" y="90424"/>
                  </a:lnTo>
                  <a:close/>
                </a:path>
                <a:path w="153035" h="127000">
                  <a:moveTo>
                    <a:pt x="152730" y="70243"/>
                  </a:moveTo>
                  <a:lnTo>
                    <a:pt x="136944" y="69354"/>
                  </a:lnTo>
                  <a:lnTo>
                    <a:pt x="136944" y="84277"/>
                  </a:lnTo>
                  <a:lnTo>
                    <a:pt x="152730" y="86042"/>
                  </a:lnTo>
                  <a:lnTo>
                    <a:pt x="152730" y="70243"/>
                  </a:lnTo>
                  <a:close/>
                </a:path>
                <a:path w="153035" h="127000">
                  <a:moveTo>
                    <a:pt x="152730" y="50050"/>
                  </a:moveTo>
                  <a:lnTo>
                    <a:pt x="136944" y="49161"/>
                  </a:lnTo>
                  <a:lnTo>
                    <a:pt x="136944" y="64109"/>
                  </a:lnTo>
                  <a:lnTo>
                    <a:pt x="152730" y="65836"/>
                  </a:lnTo>
                  <a:lnTo>
                    <a:pt x="152730" y="50050"/>
                  </a:lnTo>
                  <a:close/>
                </a:path>
                <a:path w="153035" h="127000">
                  <a:moveTo>
                    <a:pt x="152730" y="29870"/>
                  </a:moveTo>
                  <a:lnTo>
                    <a:pt x="136944" y="28981"/>
                  </a:lnTo>
                  <a:lnTo>
                    <a:pt x="136944" y="43891"/>
                  </a:lnTo>
                  <a:lnTo>
                    <a:pt x="152730" y="45656"/>
                  </a:lnTo>
                  <a:lnTo>
                    <a:pt x="152730" y="29870"/>
                  </a:lnTo>
                  <a:close/>
                </a:path>
                <a:path w="153035" h="127000">
                  <a:moveTo>
                    <a:pt x="152730" y="9677"/>
                  </a:moveTo>
                  <a:lnTo>
                    <a:pt x="136944" y="8788"/>
                  </a:lnTo>
                  <a:lnTo>
                    <a:pt x="136944" y="23723"/>
                  </a:lnTo>
                  <a:lnTo>
                    <a:pt x="152730" y="25450"/>
                  </a:lnTo>
                  <a:lnTo>
                    <a:pt x="152730" y="967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2" name="object 1692"/>
            <p:cNvSpPr/>
            <p:nvPr/>
          </p:nvSpPr>
          <p:spPr>
            <a:xfrm>
              <a:off x="4799177" y="8042198"/>
              <a:ext cx="330200" cy="140970"/>
            </a:xfrm>
            <a:custGeom>
              <a:avLst/>
              <a:gdLst/>
              <a:ahLst/>
              <a:cxnLst/>
              <a:rect l="l" t="t" r="r" b="b"/>
              <a:pathLst>
                <a:path w="330200" h="140970">
                  <a:moveTo>
                    <a:pt x="14046" y="40398"/>
                  </a:moveTo>
                  <a:lnTo>
                    <a:pt x="0" y="39509"/>
                  </a:lnTo>
                  <a:lnTo>
                    <a:pt x="0" y="54444"/>
                  </a:lnTo>
                  <a:lnTo>
                    <a:pt x="14046" y="55321"/>
                  </a:lnTo>
                  <a:lnTo>
                    <a:pt x="14046" y="40398"/>
                  </a:lnTo>
                  <a:close/>
                </a:path>
                <a:path w="330200" h="140970">
                  <a:moveTo>
                    <a:pt x="14046" y="21069"/>
                  </a:moveTo>
                  <a:lnTo>
                    <a:pt x="0" y="19329"/>
                  </a:lnTo>
                  <a:lnTo>
                    <a:pt x="0" y="34251"/>
                  </a:lnTo>
                  <a:lnTo>
                    <a:pt x="14046" y="36017"/>
                  </a:lnTo>
                  <a:lnTo>
                    <a:pt x="14046" y="21069"/>
                  </a:lnTo>
                  <a:close/>
                </a:path>
                <a:path w="330200" h="140970">
                  <a:moveTo>
                    <a:pt x="14046" y="901"/>
                  </a:moveTo>
                  <a:lnTo>
                    <a:pt x="0" y="0"/>
                  </a:lnTo>
                  <a:lnTo>
                    <a:pt x="0" y="14935"/>
                  </a:lnTo>
                  <a:lnTo>
                    <a:pt x="14046" y="15811"/>
                  </a:lnTo>
                  <a:lnTo>
                    <a:pt x="14046" y="901"/>
                  </a:lnTo>
                  <a:close/>
                </a:path>
                <a:path w="330200" h="140970">
                  <a:moveTo>
                    <a:pt x="34213" y="42151"/>
                  </a:moveTo>
                  <a:lnTo>
                    <a:pt x="19291" y="41275"/>
                  </a:lnTo>
                  <a:lnTo>
                    <a:pt x="19291" y="56197"/>
                  </a:lnTo>
                  <a:lnTo>
                    <a:pt x="34213" y="57061"/>
                  </a:lnTo>
                  <a:lnTo>
                    <a:pt x="34213" y="42151"/>
                  </a:lnTo>
                  <a:close/>
                </a:path>
                <a:path w="330200" h="140970">
                  <a:moveTo>
                    <a:pt x="34213" y="21971"/>
                  </a:moveTo>
                  <a:lnTo>
                    <a:pt x="19291" y="21069"/>
                  </a:lnTo>
                  <a:lnTo>
                    <a:pt x="19291" y="36017"/>
                  </a:lnTo>
                  <a:lnTo>
                    <a:pt x="34213" y="37744"/>
                  </a:lnTo>
                  <a:lnTo>
                    <a:pt x="34213" y="21971"/>
                  </a:lnTo>
                  <a:close/>
                </a:path>
                <a:path w="330200" h="140970">
                  <a:moveTo>
                    <a:pt x="34213" y="2654"/>
                  </a:moveTo>
                  <a:lnTo>
                    <a:pt x="19291" y="901"/>
                  </a:lnTo>
                  <a:lnTo>
                    <a:pt x="19291" y="15811"/>
                  </a:lnTo>
                  <a:lnTo>
                    <a:pt x="34213" y="17576"/>
                  </a:lnTo>
                  <a:lnTo>
                    <a:pt x="34213" y="2654"/>
                  </a:lnTo>
                  <a:close/>
                </a:path>
                <a:path w="330200" h="140970">
                  <a:moveTo>
                    <a:pt x="53555" y="43027"/>
                  </a:moveTo>
                  <a:lnTo>
                    <a:pt x="38620" y="43027"/>
                  </a:lnTo>
                  <a:lnTo>
                    <a:pt x="38620" y="57937"/>
                  </a:lnTo>
                  <a:lnTo>
                    <a:pt x="53555" y="57937"/>
                  </a:lnTo>
                  <a:lnTo>
                    <a:pt x="53555" y="43027"/>
                  </a:lnTo>
                  <a:close/>
                </a:path>
                <a:path w="330200" h="140970">
                  <a:moveTo>
                    <a:pt x="53555" y="22821"/>
                  </a:moveTo>
                  <a:lnTo>
                    <a:pt x="38620" y="22821"/>
                  </a:lnTo>
                  <a:lnTo>
                    <a:pt x="38620" y="37731"/>
                  </a:lnTo>
                  <a:lnTo>
                    <a:pt x="53555" y="37731"/>
                  </a:lnTo>
                  <a:lnTo>
                    <a:pt x="53555" y="22821"/>
                  </a:lnTo>
                  <a:close/>
                </a:path>
                <a:path w="330200" h="140970">
                  <a:moveTo>
                    <a:pt x="53555" y="2654"/>
                  </a:moveTo>
                  <a:lnTo>
                    <a:pt x="38620" y="2654"/>
                  </a:lnTo>
                  <a:lnTo>
                    <a:pt x="38620" y="17576"/>
                  </a:lnTo>
                  <a:lnTo>
                    <a:pt x="53555" y="18427"/>
                  </a:lnTo>
                  <a:lnTo>
                    <a:pt x="53555" y="2654"/>
                  </a:lnTo>
                  <a:close/>
                </a:path>
                <a:path w="330200" h="140970">
                  <a:moveTo>
                    <a:pt x="72859" y="44805"/>
                  </a:moveTo>
                  <a:lnTo>
                    <a:pt x="57924" y="43040"/>
                  </a:lnTo>
                  <a:lnTo>
                    <a:pt x="57924" y="58813"/>
                  </a:lnTo>
                  <a:lnTo>
                    <a:pt x="72859" y="59702"/>
                  </a:lnTo>
                  <a:lnTo>
                    <a:pt x="72859" y="44805"/>
                  </a:lnTo>
                  <a:close/>
                </a:path>
                <a:path w="330200" h="140970">
                  <a:moveTo>
                    <a:pt x="72859" y="24587"/>
                  </a:moveTo>
                  <a:lnTo>
                    <a:pt x="57924" y="23723"/>
                  </a:lnTo>
                  <a:lnTo>
                    <a:pt x="57924" y="38633"/>
                  </a:lnTo>
                  <a:lnTo>
                    <a:pt x="72859" y="39509"/>
                  </a:lnTo>
                  <a:lnTo>
                    <a:pt x="72859" y="24587"/>
                  </a:lnTo>
                  <a:close/>
                </a:path>
                <a:path w="330200" h="140970">
                  <a:moveTo>
                    <a:pt x="72859" y="4406"/>
                  </a:moveTo>
                  <a:lnTo>
                    <a:pt x="57924" y="3530"/>
                  </a:lnTo>
                  <a:lnTo>
                    <a:pt x="57924" y="18427"/>
                  </a:lnTo>
                  <a:lnTo>
                    <a:pt x="72859" y="19329"/>
                  </a:lnTo>
                  <a:lnTo>
                    <a:pt x="72859" y="4406"/>
                  </a:lnTo>
                  <a:close/>
                </a:path>
                <a:path w="330200" h="140970">
                  <a:moveTo>
                    <a:pt x="93052" y="46532"/>
                  </a:moveTo>
                  <a:lnTo>
                    <a:pt x="78117" y="44805"/>
                  </a:lnTo>
                  <a:lnTo>
                    <a:pt x="78117" y="60579"/>
                  </a:lnTo>
                  <a:lnTo>
                    <a:pt x="93052" y="61468"/>
                  </a:lnTo>
                  <a:lnTo>
                    <a:pt x="93052" y="46532"/>
                  </a:lnTo>
                  <a:close/>
                </a:path>
                <a:path w="330200" h="140970">
                  <a:moveTo>
                    <a:pt x="93052" y="26339"/>
                  </a:moveTo>
                  <a:lnTo>
                    <a:pt x="78117" y="24587"/>
                  </a:lnTo>
                  <a:lnTo>
                    <a:pt x="78117" y="40398"/>
                  </a:lnTo>
                  <a:lnTo>
                    <a:pt x="93052" y="41275"/>
                  </a:lnTo>
                  <a:lnTo>
                    <a:pt x="93052" y="26339"/>
                  </a:lnTo>
                  <a:close/>
                </a:path>
                <a:path w="330200" h="140970">
                  <a:moveTo>
                    <a:pt x="93052" y="6159"/>
                  </a:moveTo>
                  <a:lnTo>
                    <a:pt x="78117" y="4406"/>
                  </a:lnTo>
                  <a:lnTo>
                    <a:pt x="78117" y="20193"/>
                  </a:lnTo>
                  <a:lnTo>
                    <a:pt x="93052" y="21069"/>
                  </a:lnTo>
                  <a:lnTo>
                    <a:pt x="93052" y="6159"/>
                  </a:lnTo>
                  <a:close/>
                </a:path>
                <a:path w="330200" h="140970">
                  <a:moveTo>
                    <a:pt x="112369" y="48298"/>
                  </a:moveTo>
                  <a:lnTo>
                    <a:pt x="97421" y="46532"/>
                  </a:lnTo>
                  <a:lnTo>
                    <a:pt x="97421" y="61468"/>
                  </a:lnTo>
                  <a:lnTo>
                    <a:pt x="112369" y="63207"/>
                  </a:lnTo>
                  <a:lnTo>
                    <a:pt x="112369" y="48298"/>
                  </a:lnTo>
                  <a:close/>
                </a:path>
                <a:path w="330200" h="140970">
                  <a:moveTo>
                    <a:pt x="112369" y="28092"/>
                  </a:moveTo>
                  <a:lnTo>
                    <a:pt x="97421" y="26339"/>
                  </a:lnTo>
                  <a:lnTo>
                    <a:pt x="97421" y="42151"/>
                  </a:lnTo>
                  <a:lnTo>
                    <a:pt x="112369" y="43040"/>
                  </a:lnTo>
                  <a:lnTo>
                    <a:pt x="112369" y="28092"/>
                  </a:lnTo>
                  <a:close/>
                </a:path>
                <a:path w="330200" h="140970">
                  <a:moveTo>
                    <a:pt x="112369" y="7912"/>
                  </a:moveTo>
                  <a:lnTo>
                    <a:pt x="97421" y="6159"/>
                  </a:lnTo>
                  <a:lnTo>
                    <a:pt x="97421" y="21971"/>
                  </a:lnTo>
                  <a:lnTo>
                    <a:pt x="112369" y="22834"/>
                  </a:lnTo>
                  <a:lnTo>
                    <a:pt x="112369" y="7912"/>
                  </a:lnTo>
                  <a:close/>
                </a:path>
                <a:path w="330200" h="140970">
                  <a:moveTo>
                    <a:pt x="132549" y="48298"/>
                  </a:moveTo>
                  <a:lnTo>
                    <a:pt x="117627" y="48298"/>
                  </a:lnTo>
                  <a:lnTo>
                    <a:pt x="117627" y="63207"/>
                  </a:lnTo>
                  <a:lnTo>
                    <a:pt x="132549" y="64109"/>
                  </a:lnTo>
                  <a:lnTo>
                    <a:pt x="132549" y="48298"/>
                  </a:lnTo>
                  <a:close/>
                </a:path>
                <a:path w="330200" h="140970">
                  <a:moveTo>
                    <a:pt x="132549" y="28092"/>
                  </a:moveTo>
                  <a:lnTo>
                    <a:pt x="117627" y="28092"/>
                  </a:lnTo>
                  <a:lnTo>
                    <a:pt x="117627" y="43040"/>
                  </a:lnTo>
                  <a:lnTo>
                    <a:pt x="132549" y="43891"/>
                  </a:lnTo>
                  <a:lnTo>
                    <a:pt x="132549" y="28092"/>
                  </a:lnTo>
                  <a:close/>
                </a:path>
                <a:path w="330200" h="140970">
                  <a:moveTo>
                    <a:pt x="132549" y="7912"/>
                  </a:moveTo>
                  <a:lnTo>
                    <a:pt x="117627" y="7912"/>
                  </a:lnTo>
                  <a:lnTo>
                    <a:pt x="117627" y="22834"/>
                  </a:lnTo>
                  <a:lnTo>
                    <a:pt x="132549" y="23723"/>
                  </a:lnTo>
                  <a:lnTo>
                    <a:pt x="132549" y="7912"/>
                  </a:lnTo>
                  <a:close/>
                </a:path>
                <a:path w="330200" h="140970">
                  <a:moveTo>
                    <a:pt x="152730" y="70243"/>
                  </a:moveTo>
                  <a:lnTo>
                    <a:pt x="136944" y="69354"/>
                  </a:lnTo>
                  <a:lnTo>
                    <a:pt x="136944" y="84277"/>
                  </a:lnTo>
                  <a:lnTo>
                    <a:pt x="152730" y="86042"/>
                  </a:lnTo>
                  <a:lnTo>
                    <a:pt x="152730" y="70243"/>
                  </a:lnTo>
                  <a:close/>
                </a:path>
                <a:path w="330200" h="140970">
                  <a:moveTo>
                    <a:pt x="152730" y="50050"/>
                  </a:moveTo>
                  <a:lnTo>
                    <a:pt x="136944" y="49161"/>
                  </a:lnTo>
                  <a:lnTo>
                    <a:pt x="136944" y="64109"/>
                  </a:lnTo>
                  <a:lnTo>
                    <a:pt x="152730" y="65836"/>
                  </a:lnTo>
                  <a:lnTo>
                    <a:pt x="152730" y="50050"/>
                  </a:lnTo>
                  <a:close/>
                </a:path>
                <a:path w="330200" h="140970">
                  <a:moveTo>
                    <a:pt x="152730" y="29870"/>
                  </a:moveTo>
                  <a:lnTo>
                    <a:pt x="136944" y="28981"/>
                  </a:lnTo>
                  <a:lnTo>
                    <a:pt x="136944" y="43891"/>
                  </a:lnTo>
                  <a:lnTo>
                    <a:pt x="152730" y="45656"/>
                  </a:lnTo>
                  <a:lnTo>
                    <a:pt x="152730" y="29870"/>
                  </a:lnTo>
                  <a:close/>
                </a:path>
                <a:path w="330200" h="140970">
                  <a:moveTo>
                    <a:pt x="152730" y="9677"/>
                  </a:moveTo>
                  <a:lnTo>
                    <a:pt x="136944" y="8788"/>
                  </a:lnTo>
                  <a:lnTo>
                    <a:pt x="136944" y="23723"/>
                  </a:lnTo>
                  <a:lnTo>
                    <a:pt x="152730" y="25450"/>
                  </a:lnTo>
                  <a:lnTo>
                    <a:pt x="152730" y="9677"/>
                  </a:lnTo>
                  <a:close/>
                </a:path>
                <a:path w="330200" h="140970">
                  <a:moveTo>
                    <a:pt x="186944" y="113258"/>
                  </a:moveTo>
                  <a:lnTo>
                    <a:pt x="172046" y="113258"/>
                  </a:lnTo>
                  <a:lnTo>
                    <a:pt x="172046" y="128168"/>
                  </a:lnTo>
                  <a:lnTo>
                    <a:pt x="186944" y="129032"/>
                  </a:lnTo>
                  <a:lnTo>
                    <a:pt x="186944" y="113258"/>
                  </a:lnTo>
                  <a:close/>
                </a:path>
                <a:path w="330200" h="140970">
                  <a:moveTo>
                    <a:pt x="186944" y="93065"/>
                  </a:moveTo>
                  <a:lnTo>
                    <a:pt x="172046" y="92189"/>
                  </a:lnTo>
                  <a:lnTo>
                    <a:pt x="172046" y="107988"/>
                  </a:lnTo>
                  <a:lnTo>
                    <a:pt x="186944" y="107988"/>
                  </a:lnTo>
                  <a:lnTo>
                    <a:pt x="186944" y="93065"/>
                  </a:lnTo>
                  <a:close/>
                </a:path>
                <a:path w="330200" h="140970">
                  <a:moveTo>
                    <a:pt x="186944" y="72872"/>
                  </a:moveTo>
                  <a:lnTo>
                    <a:pt x="172046" y="71983"/>
                  </a:lnTo>
                  <a:lnTo>
                    <a:pt x="172046" y="87807"/>
                  </a:lnTo>
                  <a:lnTo>
                    <a:pt x="186944" y="87807"/>
                  </a:lnTo>
                  <a:lnTo>
                    <a:pt x="186944" y="72872"/>
                  </a:lnTo>
                  <a:close/>
                </a:path>
                <a:path w="330200" h="140970">
                  <a:moveTo>
                    <a:pt x="186944" y="52692"/>
                  </a:moveTo>
                  <a:lnTo>
                    <a:pt x="172046" y="51790"/>
                  </a:lnTo>
                  <a:lnTo>
                    <a:pt x="172046" y="67602"/>
                  </a:lnTo>
                  <a:lnTo>
                    <a:pt x="186944" y="68503"/>
                  </a:lnTo>
                  <a:lnTo>
                    <a:pt x="186944" y="52692"/>
                  </a:lnTo>
                  <a:close/>
                </a:path>
                <a:path w="330200" h="140970">
                  <a:moveTo>
                    <a:pt x="186944" y="32486"/>
                  </a:moveTo>
                  <a:lnTo>
                    <a:pt x="172046" y="31597"/>
                  </a:lnTo>
                  <a:lnTo>
                    <a:pt x="172046" y="46532"/>
                  </a:lnTo>
                  <a:lnTo>
                    <a:pt x="186944" y="48298"/>
                  </a:lnTo>
                  <a:lnTo>
                    <a:pt x="186944" y="32486"/>
                  </a:lnTo>
                  <a:close/>
                </a:path>
                <a:path w="330200" h="140970">
                  <a:moveTo>
                    <a:pt x="207162" y="114998"/>
                  </a:moveTo>
                  <a:lnTo>
                    <a:pt x="192214" y="114147"/>
                  </a:lnTo>
                  <a:lnTo>
                    <a:pt x="192214" y="129032"/>
                  </a:lnTo>
                  <a:lnTo>
                    <a:pt x="207162" y="130810"/>
                  </a:lnTo>
                  <a:lnTo>
                    <a:pt x="207162" y="114998"/>
                  </a:lnTo>
                  <a:close/>
                </a:path>
                <a:path w="330200" h="140970">
                  <a:moveTo>
                    <a:pt x="207162" y="94830"/>
                  </a:moveTo>
                  <a:lnTo>
                    <a:pt x="192214" y="93065"/>
                  </a:lnTo>
                  <a:lnTo>
                    <a:pt x="192214" y="108864"/>
                  </a:lnTo>
                  <a:lnTo>
                    <a:pt x="207162" y="109740"/>
                  </a:lnTo>
                  <a:lnTo>
                    <a:pt x="207162" y="94830"/>
                  </a:lnTo>
                  <a:close/>
                </a:path>
                <a:path w="330200" h="140970">
                  <a:moveTo>
                    <a:pt x="207162" y="74625"/>
                  </a:moveTo>
                  <a:lnTo>
                    <a:pt x="192214" y="72872"/>
                  </a:lnTo>
                  <a:lnTo>
                    <a:pt x="192214" y="88658"/>
                  </a:lnTo>
                  <a:lnTo>
                    <a:pt x="207162" y="89573"/>
                  </a:lnTo>
                  <a:lnTo>
                    <a:pt x="207162" y="74625"/>
                  </a:lnTo>
                  <a:close/>
                </a:path>
                <a:path w="330200" h="140970">
                  <a:moveTo>
                    <a:pt x="207162" y="53555"/>
                  </a:moveTo>
                  <a:lnTo>
                    <a:pt x="192214" y="52692"/>
                  </a:lnTo>
                  <a:lnTo>
                    <a:pt x="192214" y="68503"/>
                  </a:lnTo>
                  <a:lnTo>
                    <a:pt x="207162" y="69354"/>
                  </a:lnTo>
                  <a:lnTo>
                    <a:pt x="207162" y="53555"/>
                  </a:lnTo>
                  <a:close/>
                </a:path>
                <a:path w="330200" h="140970">
                  <a:moveTo>
                    <a:pt x="207162" y="33375"/>
                  </a:moveTo>
                  <a:lnTo>
                    <a:pt x="192214" y="33375"/>
                  </a:lnTo>
                  <a:lnTo>
                    <a:pt x="192214" y="48298"/>
                  </a:lnTo>
                  <a:lnTo>
                    <a:pt x="207162" y="49161"/>
                  </a:lnTo>
                  <a:lnTo>
                    <a:pt x="207162" y="33375"/>
                  </a:lnTo>
                  <a:close/>
                </a:path>
                <a:path w="330200" h="140970">
                  <a:moveTo>
                    <a:pt x="227330" y="116763"/>
                  </a:moveTo>
                  <a:lnTo>
                    <a:pt x="212407" y="115887"/>
                  </a:lnTo>
                  <a:lnTo>
                    <a:pt x="212407" y="130810"/>
                  </a:lnTo>
                  <a:lnTo>
                    <a:pt x="227330" y="132575"/>
                  </a:lnTo>
                  <a:lnTo>
                    <a:pt x="227330" y="116763"/>
                  </a:lnTo>
                  <a:close/>
                </a:path>
                <a:path w="330200" h="140970">
                  <a:moveTo>
                    <a:pt x="227330" y="96558"/>
                  </a:moveTo>
                  <a:lnTo>
                    <a:pt x="212407" y="94830"/>
                  </a:lnTo>
                  <a:lnTo>
                    <a:pt x="212407" y="110604"/>
                  </a:lnTo>
                  <a:lnTo>
                    <a:pt x="227330" y="112369"/>
                  </a:lnTo>
                  <a:lnTo>
                    <a:pt x="227330" y="96558"/>
                  </a:lnTo>
                  <a:close/>
                </a:path>
                <a:path w="330200" h="140970">
                  <a:moveTo>
                    <a:pt x="227330" y="76403"/>
                  </a:moveTo>
                  <a:lnTo>
                    <a:pt x="212407" y="74625"/>
                  </a:lnTo>
                  <a:lnTo>
                    <a:pt x="212407" y="90424"/>
                  </a:lnTo>
                  <a:lnTo>
                    <a:pt x="227330" y="91300"/>
                  </a:lnTo>
                  <a:lnTo>
                    <a:pt x="227330" y="76403"/>
                  </a:lnTo>
                  <a:close/>
                </a:path>
                <a:path w="330200" h="140970">
                  <a:moveTo>
                    <a:pt x="227330" y="55321"/>
                  </a:moveTo>
                  <a:lnTo>
                    <a:pt x="212407" y="54444"/>
                  </a:lnTo>
                  <a:lnTo>
                    <a:pt x="212407" y="70243"/>
                  </a:lnTo>
                  <a:lnTo>
                    <a:pt x="227330" y="71120"/>
                  </a:lnTo>
                  <a:lnTo>
                    <a:pt x="227330" y="55321"/>
                  </a:lnTo>
                  <a:close/>
                </a:path>
                <a:path w="330200" h="140970">
                  <a:moveTo>
                    <a:pt x="227330" y="35128"/>
                  </a:moveTo>
                  <a:lnTo>
                    <a:pt x="212407" y="34251"/>
                  </a:lnTo>
                  <a:lnTo>
                    <a:pt x="212407" y="49161"/>
                  </a:lnTo>
                  <a:lnTo>
                    <a:pt x="227330" y="50939"/>
                  </a:lnTo>
                  <a:lnTo>
                    <a:pt x="227330" y="35128"/>
                  </a:lnTo>
                  <a:close/>
                </a:path>
                <a:path w="330200" h="140970">
                  <a:moveTo>
                    <a:pt x="247535" y="118516"/>
                  </a:moveTo>
                  <a:lnTo>
                    <a:pt x="232613" y="117627"/>
                  </a:lnTo>
                  <a:lnTo>
                    <a:pt x="232613" y="132575"/>
                  </a:lnTo>
                  <a:lnTo>
                    <a:pt x="247535" y="133451"/>
                  </a:lnTo>
                  <a:lnTo>
                    <a:pt x="247535" y="118516"/>
                  </a:lnTo>
                  <a:close/>
                </a:path>
                <a:path w="330200" h="140970">
                  <a:moveTo>
                    <a:pt x="247535" y="98323"/>
                  </a:moveTo>
                  <a:lnTo>
                    <a:pt x="232613" y="96558"/>
                  </a:lnTo>
                  <a:lnTo>
                    <a:pt x="232613" y="112369"/>
                  </a:lnTo>
                  <a:lnTo>
                    <a:pt x="247535" y="113258"/>
                  </a:lnTo>
                  <a:lnTo>
                    <a:pt x="247535" y="98323"/>
                  </a:lnTo>
                  <a:close/>
                </a:path>
                <a:path w="330200" h="140970">
                  <a:moveTo>
                    <a:pt x="247535" y="78143"/>
                  </a:moveTo>
                  <a:lnTo>
                    <a:pt x="232613" y="76403"/>
                  </a:lnTo>
                  <a:lnTo>
                    <a:pt x="232613" y="92189"/>
                  </a:lnTo>
                  <a:lnTo>
                    <a:pt x="247535" y="93065"/>
                  </a:lnTo>
                  <a:lnTo>
                    <a:pt x="247535" y="78143"/>
                  </a:lnTo>
                  <a:close/>
                </a:path>
                <a:path w="330200" h="140970">
                  <a:moveTo>
                    <a:pt x="247535" y="57061"/>
                  </a:moveTo>
                  <a:lnTo>
                    <a:pt x="232613" y="56197"/>
                  </a:lnTo>
                  <a:lnTo>
                    <a:pt x="232613" y="71120"/>
                  </a:lnTo>
                  <a:lnTo>
                    <a:pt x="247535" y="72872"/>
                  </a:lnTo>
                  <a:lnTo>
                    <a:pt x="247535" y="57061"/>
                  </a:lnTo>
                  <a:close/>
                </a:path>
                <a:path w="330200" h="140970">
                  <a:moveTo>
                    <a:pt x="247535" y="36893"/>
                  </a:moveTo>
                  <a:lnTo>
                    <a:pt x="232613" y="36017"/>
                  </a:lnTo>
                  <a:lnTo>
                    <a:pt x="232613" y="50939"/>
                  </a:lnTo>
                  <a:lnTo>
                    <a:pt x="247535" y="52692"/>
                  </a:lnTo>
                  <a:lnTo>
                    <a:pt x="247535" y="36893"/>
                  </a:lnTo>
                  <a:close/>
                </a:path>
                <a:path w="330200" h="140970">
                  <a:moveTo>
                    <a:pt x="268605" y="119405"/>
                  </a:moveTo>
                  <a:lnTo>
                    <a:pt x="252806" y="118516"/>
                  </a:lnTo>
                  <a:lnTo>
                    <a:pt x="252806" y="133451"/>
                  </a:lnTo>
                  <a:lnTo>
                    <a:pt x="268605" y="135191"/>
                  </a:lnTo>
                  <a:lnTo>
                    <a:pt x="268605" y="119405"/>
                  </a:lnTo>
                  <a:close/>
                </a:path>
                <a:path w="330200" h="140970">
                  <a:moveTo>
                    <a:pt x="268605" y="99225"/>
                  </a:moveTo>
                  <a:lnTo>
                    <a:pt x="252806" y="98323"/>
                  </a:lnTo>
                  <a:lnTo>
                    <a:pt x="252806" y="113258"/>
                  </a:lnTo>
                  <a:lnTo>
                    <a:pt x="268605" y="114998"/>
                  </a:lnTo>
                  <a:lnTo>
                    <a:pt x="268605" y="99225"/>
                  </a:lnTo>
                  <a:close/>
                </a:path>
                <a:path w="330200" h="140970">
                  <a:moveTo>
                    <a:pt x="268605" y="79019"/>
                  </a:moveTo>
                  <a:lnTo>
                    <a:pt x="252806" y="78143"/>
                  </a:lnTo>
                  <a:lnTo>
                    <a:pt x="252806" y="93065"/>
                  </a:lnTo>
                  <a:lnTo>
                    <a:pt x="268605" y="93941"/>
                  </a:lnTo>
                  <a:lnTo>
                    <a:pt x="268605" y="79019"/>
                  </a:lnTo>
                  <a:close/>
                </a:path>
                <a:path w="330200" h="140970">
                  <a:moveTo>
                    <a:pt x="268605" y="57950"/>
                  </a:moveTo>
                  <a:lnTo>
                    <a:pt x="252806" y="57950"/>
                  </a:lnTo>
                  <a:lnTo>
                    <a:pt x="252806" y="72872"/>
                  </a:lnTo>
                  <a:lnTo>
                    <a:pt x="268605" y="73761"/>
                  </a:lnTo>
                  <a:lnTo>
                    <a:pt x="268605" y="57950"/>
                  </a:lnTo>
                  <a:close/>
                </a:path>
                <a:path w="330200" h="140970">
                  <a:moveTo>
                    <a:pt x="268605" y="37744"/>
                  </a:moveTo>
                  <a:lnTo>
                    <a:pt x="252806" y="36893"/>
                  </a:lnTo>
                  <a:lnTo>
                    <a:pt x="252806" y="52692"/>
                  </a:lnTo>
                  <a:lnTo>
                    <a:pt x="268605" y="53555"/>
                  </a:lnTo>
                  <a:lnTo>
                    <a:pt x="268605" y="37744"/>
                  </a:lnTo>
                  <a:close/>
                </a:path>
                <a:path w="330200" h="140970">
                  <a:moveTo>
                    <a:pt x="288785" y="121145"/>
                  </a:moveTo>
                  <a:lnTo>
                    <a:pt x="273011" y="120294"/>
                  </a:lnTo>
                  <a:lnTo>
                    <a:pt x="273011" y="136067"/>
                  </a:lnTo>
                  <a:lnTo>
                    <a:pt x="288785" y="136956"/>
                  </a:lnTo>
                  <a:lnTo>
                    <a:pt x="288785" y="121145"/>
                  </a:lnTo>
                  <a:close/>
                </a:path>
                <a:path w="330200" h="140970">
                  <a:moveTo>
                    <a:pt x="288785" y="100952"/>
                  </a:moveTo>
                  <a:lnTo>
                    <a:pt x="273011" y="100088"/>
                  </a:lnTo>
                  <a:lnTo>
                    <a:pt x="273011" y="114998"/>
                  </a:lnTo>
                  <a:lnTo>
                    <a:pt x="288785" y="116763"/>
                  </a:lnTo>
                  <a:lnTo>
                    <a:pt x="288785" y="100952"/>
                  </a:lnTo>
                  <a:close/>
                </a:path>
                <a:path w="330200" h="140970">
                  <a:moveTo>
                    <a:pt x="288785" y="80784"/>
                  </a:moveTo>
                  <a:lnTo>
                    <a:pt x="273011" y="79019"/>
                  </a:lnTo>
                  <a:lnTo>
                    <a:pt x="273011" y="94830"/>
                  </a:lnTo>
                  <a:lnTo>
                    <a:pt x="288785" y="95694"/>
                  </a:lnTo>
                  <a:lnTo>
                    <a:pt x="288785" y="80784"/>
                  </a:lnTo>
                  <a:close/>
                </a:path>
                <a:path w="330200" h="140970">
                  <a:moveTo>
                    <a:pt x="288785" y="59702"/>
                  </a:moveTo>
                  <a:lnTo>
                    <a:pt x="273011" y="58813"/>
                  </a:lnTo>
                  <a:lnTo>
                    <a:pt x="273011" y="73761"/>
                  </a:lnTo>
                  <a:lnTo>
                    <a:pt x="288785" y="75526"/>
                  </a:lnTo>
                  <a:lnTo>
                    <a:pt x="288785" y="59702"/>
                  </a:lnTo>
                  <a:close/>
                </a:path>
                <a:path w="330200" h="140970">
                  <a:moveTo>
                    <a:pt x="288785" y="39509"/>
                  </a:moveTo>
                  <a:lnTo>
                    <a:pt x="273011" y="37744"/>
                  </a:lnTo>
                  <a:lnTo>
                    <a:pt x="273011" y="53555"/>
                  </a:lnTo>
                  <a:lnTo>
                    <a:pt x="288785" y="54444"/>
                  </a:lnTo>
                  <a:lnTo>
                    <a:pt x="288785" y="39509"/>
                  </a:lnTo>
                  <a:close/>
                </a:path>
                <a:path w="330200" h="140970">
                  <a:moveTo>
                    <a:pt x="309841" y="123774"/>
                  </a:moveTo>
                  <a:lnTo>
                    <a:pt x="294055" y="122021"/>
                  </a:lnTo>
                  <a:lnTo>
                    <a:pt x="294055" y="137833"/>
                  </a:lnTo>
                  <a:lnTo>
                    <a:pt x="309841" y="138709"/>
                  </a:lnTo>
                  <a:lnTo>
                    <a:pt x="309841" y="123774"/>
                  </a:lnTo>
                  <a:close/>
                </a:path>
                <a:path w="330200" h="140970">
                  <a:moveTo>
                    <a:pt x="309841" y="102704"/>
                  </a:moveTo>
                  <a:lnTo>
                    <a:pt x="294055" y="101854"/>
                  </a:lnTo>
                  <a:lnTo>
                    <a:pt x="294055" y="116763"/>
                  </a:lnTo>
                  <a:lnTo>
                    <a:pt x="309841" y="118516"/>
                  </a:lnTo>
                  <a:lnTo>
                    <a:pt x="309841" y="102704"/>
                  </a:lnTo>
                  <a:close/>
                </a:path>
                <a:path w="330200" h="140970">
                  <a:moveTo>
                    <a:pt x="309841" y="82550"/>
                  </a:moveTo>
                  <a:lnTo>
                    <a:pt x="294055" y="80784"/>
                  </a:lnTo>
                  <a:lnTo>
                    <a:pt x="294055" y="96558"/>
                  </a:lnTo>
                  <a:lnTo>
                    <a:pt x="309841" y="97447"/>
                  </a:lnTo>
                  <a:lnTo>
                    <a:pt x="309841" y="82550"/>
                  </a:lnTo>
                  <a:close/>
                </a:path>
                <a:path w="330200" h="140970">
                  <a:moveTo>
                    <a:pt x="309841" y="61468"/>
                  </a:moveTo>
                  <a:lnTo>
                    <a:pt x="294055" y="60579"/>
                  </a:lnTo>
                  <a:lnTo>
                    <a:pt x="294055" y="75526"/>
                  </a:lnTo>
                  <a:lnTo>
                    <a:pt x="309841" y="77241"/>
                  </a:lnTo>
                  <a:lnTo>
                    <a:pt x="309841" y="61468"/>
                  </a:lnTo>
                  <a:close/>
                </a:path>
                <a:path w="330200" h="140970">
                  <a:moveTo>
                    <a:pt x="330060" y="124663"/>
                  </a:moveTo>
                  <a:lnTo>
                    <a:pt x="314248" y="123774"/>
                  </a:lnTo>
                  <a:lnTo>
                    <a:pt x="314248" y="138709"/>
                  </a:lnTo>
                  <a:lnTo>
                    <a:pt x="330060" y="140449"/>
                  </a:lnTo>
                  <a:lnTo>
                    <a:pt x="330060" y="124663"/>
                  </a:lnTo>
                  <a:close/>
                </a:path>
                <a:path w="330200" h="140970">
                  <a:moveTo>
                    <a:pt x="330060" y="103581"/>
                  </a:moveTo>
                  <a:lnTo>
                    <a:pt x="314248" y="103581"/>
                  </a:lnTo>
                  <a:lnTo>
                    <a:pt x="314248" y="118516"/>
                  </a:lnTo>
                  <a:lnTo>
                    <a:pt x="330060" y="119405"/>
                  </a:lnTo>
                  <a:lnTo>
                    <a:pt x="330060" y="103581"/>
                  </a:lnTo>
                  <a:close/>
                </a:path>
                <a:path w="330200" h="140970">
                  <a:moveTo>
                    <a:pt x="330060" y="83400"/>
                  </a:moveTo>
                  <a:lnTo>
                    <a:pt x="314248" y="82550"/>
                  </a:lnTo>
                  <a:lnTo>
                    <a:pt x="314248" y="98323"/>
                  </a:lnTo>
                  <a:lnTo>
                    <a:pt x="330060" y="98323"/>
                  </a:lnTo>
                  <a:lnTo>
                    <a:pt x="330060" y="83400"/>
                  </a:lnTo>
                  <a:close/>
                </a:path>
                <a:path w="330200" h="140970">
                  <a:moveTo>
                    <a:pt x="330060" y="63207"/>
                  </a:moveTo>
                  <a:lnTo>
                    <a:pt x="314248" y="62344"/>
                  </a:lnTo>
                  <a:lnTo>
                    <a:pt x="314248" y="77241"/>
                  </a:lnTo>
                  <a:lnTo>
                    <a:pt x="330060" y="78143"/>
                  </a:lnTo>
                  <a:lnTo>
                    <a:pt x="330060" y="6320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3" name="object 1693"/>
            <p:cNvSpPr/>
            <p:nvPr/>
          </p:nvSpPr>
          <p:spPr>
            <a:xfrm>
              <a:off x="4411167" y="5254231"/>
              <a:ext cx="965835" cy="2846070"/>
            </a:xfrm>
            <a:custGeom>
              <a:avLst/>
              <a:gdLst/>
              <a:ahLst/>
              <a:cxnLst/>
              <a:rect l="l" t="t" r="r" b="b"/>
              <a:pathLst>
                <a:path w="965835" h="2846070">
                  <a:moveTo>
                    <a:pt x="19316" y="90411"/>
                  </a:moveTo>
                  <a:lnTo>
                    <a:pt x="14935" y="85153"/>
                  </a:lnTo>
                  <a:lnTo>
                    <a:pt x="4381" y="85153"/>
                  </a:lnTo>
                  <a:lnTo>
                    <a:pt x="0" y="90411"/>
                  </a:lnTo>
                  <a:lnTo>
                    <a:pt x="0" y="102692"/>
                  </a:lnTo>
                  <a:lnTo>
                    <a:pt x="4381" y="107975"/>
                  </a:lnTo>
                  <a:lnTo>
                    <a:pt x="9677" y="107975"/>
                  </a:lnTo>
                  <a:lnTo>
                    <a:pt x="14935" y="107975"/>
                  </a:lnTo>
                  <a:lnTo>
                    <a:pt x="19316" y="102692"/>
                  </a:lnTo>
                  <a:lnTo>
                    <a:pt x="19316" y="90411"/>
                  </a:lnTo>
                  <a:close/>
                </a:path>
                <a:path w="965835" h="2846070">
                  <a:moveTo>
                    <a:pt x="154495" y="79006"/>
                  </a:moveTo>
                  <a:lnTo>
                    <a:pt x="150114" y="74625"/>
                  </a:lnTo>
                  <a:lnTo>
                    <a:pt x="139598" y="74625"/>
                  </a:lnTo>
                  <a:lnTo>
                    <a:pt x="134302" y="79006"/>
                  </a:lnTo>
                  <a:lnTo>
                    <a:pt x="134302" y="91287"/>
                  </a:lnTo>
                  <a:lnTo>
                    <a:pt x="139598" y="95681"/>
                  </a:lnTo>
                  <a:lnTo>
                    <a:pt x="143979" y="95681"/>
                  </a:lnTo>
                  <a:lnTo>
                    <a:pt x="150114" y="95681"/>
                  </a:lnTo>
                  <a:lnTo>
                    <a:pt x="154495" y="91287"/>
                  </a:lnTo>
                  <a:lnTo>
                    <a:pt x="154495" y="79006"/>
                  </a:lnTo>
                  <a:close/>
                </a:path>
                <a:path w="965835" h="2846070">
                  <a:moveTo>
                    <a:pt x="282663" y="64071"/>
                  </a:moveTo>
                  <a:lnTo>
                    <a:pt x="278269" y="58813"/>
                  </a:lnTo>
                  <a:lnTo>
                    <a:pt x="267754" y="58813"/>
                  </a:lnTo>
                  <a:lnTo>
                    <a:pt x="263347" y="64071"/>
                  </a:lnTo>
                  <a:lnTo>
                    <a:pt x="263347" y="76377"/>
                  </a:lnTo>
                  <a:lnTo>
                    <a:pt x="267754" y="81648"/>
                  </a:lnTo>
                  <a:lnTo>
                    <a:pt x="273011" y="81648"/>
                  </a:lnTo>
                  <a:lnTo>
                    <a:pt x="278269" y="81648"/>
                  </a:lnTo>
                  <a:lnTo>
                    <a:pt x="282663" y="76377"/>
                  </a:lnTo>
                  <a:lnTo>
                    <a:pt x="282663" y="64071"/>
                  </a:lnTo>
                  <a:close/>
                </a:path>
                <a:path w="965835" h="2846070">
                  <a:moveTo>
                    <a:pt x="574954" y="2800273"/>
                  </a:moveTo>
                  <a:lnTo>
                    <a:pt x="560057" y="2799384"/>
                  </a:lnTo>
                  <a:lnTo>
                    <a:pt x="560057" y="2814307"/>
                  </a:lnTo>
                  <a:lnTo>
                    <a:pt x="574954" y="2816060"/>
                  </a:lnTo>
                  <a:lnTo>
                    <a:pt x="574954" y="2800273"/>
                  </a:lnTo>
                  <a:close/>
                </a:path>
                <a:path w="965835" h="2846070">
                  <a:moveTo>
                    <a:pt x="595172" y="2801137"/>
                  </a:moveTo>
                  <a:lnTo>
                    <a:pt x="580224" y="2801137"/>
                  </a:lnTo>
                  <a:lnTo>
                    <a:pt x="580224" y="2816060"/>
                  </a:lnTo>
                  <a:lnTo>
                    <a:pt x="595172" y="2816949"/>
                  </a:lnTo>
                  <a:lnTo>
                    <a:pt x="595172" y="2801137"/>
                  </a:lnTo>
                  <a:close/>
                </a:path>
                <a:path w="965835" h="2846070">
                  <a:moveTo>
                    <a:pt x="615340" y="2802902"/>
                  </a:moveTo>
                  <a:lnTo>
                    <a:pt x="600417" y="2801137"/>
                  </a:lnTo>
                  <a:lnTo>
                    <a:pt x="600417" y="2816949"/>
                  </a:lnTo>
                  <a:lnTo>
                    <a:pt x="615340" y="2817838"/>
                  </a:lnTo>
                  <a:lnTo>
                    <a:pt x="615340" y="2802902"/>
                  </a:lnTo>
                  <a:close/>
                </a:path>
                <a:path w="965835" h="2846070">
                  <a:moveTo>
                    <a:pt x="635546" y="2804680"/>
                  </a:moveTo>
                  <a:lnTo>
                    <a:pt x="620623" y="2802902"/>
                  </a:lnTo>
                  <a:lnTo>
                    <a:pt x="620623" y="2818676"/>
                  </a:lnTo>
                  <a:lnTo>
                    <a:pt x="635546" y="2819565"/>
                  </a:lnTo>
                  <a:lnTo>
                    <a:pt x="635546" y="2804680"/>
                  </a:lnTo>
                  <a:close/>
                </a:path>
                <a:path w="965835" h="2846070">
                  <a:moveTo>
                    <a:pt x="656615" y="2805544"/>
                  </a:moveTo>
                  <a:lnTo>
                    <a:pt x="640816" y="2804680"/>
                  </a:lnTo>
                  <a:lnTo>
                    <a:pt x="640816" y="2820454"/>
                  </a:lnTo>
                  <a:lnTo>
                    <a:pt x="656615" y="2821343"/>
                  </a:lnTo>
                  <a:lnTo>
                    <a:pt x="656615" y="2805544"/>
                  </a:lnTo>
                  <a:close/>
                </a:path>
                <a:path w="965835" h="2846070">
                  <a:moveTo>
                    <a:pt x="665391" y="31597"/>
                  </a:moveTo>
                  <a:lnTo>
                    <a:pt x="661009" y="26339"/>
                  </a:lnTo>
                  <a:lnTo>
                    <a:pt x="650455" y="26339"/>
                  </a:lnTo>
                  <a:lnTo>
                    <a:pt x="646061" y="31597"/>
                  </a:lnTo>
                  <a:lnTo>
                    <a:pt x="646061" y="43891"/>
                  </a:lnTo>
                  <a:lnTo>
                    <a:pt x="650455" y="49174"/>
                  </a:lnTo>
                  <a:lnTo>
                    <a:pt x="655751" y="49174"/>
                  </a:lnTo>
                  <a:lnTo>
                    <a:pt x="661009" y="49174"/>
                  </a:lnTo>
                  <a:lnTo>
                    <a:pt x="665391" y="43891"/>
                  </a:lnTo>
                  <a:lnTo>
                    <a:pt x="665391" y="31597"/>
                  </a:lnTo>
                  <a:close/>
                </a:path>
                <a:path w="965835" h="2846070">
                  <a:moveTo>
                    <a:pt x="676795" y="2827477"/>
                  </a:moveTo>
                  <a:lnTo>
                    <a:pt x="661022" y="2825712"/>
                  </a:lnTo>
                  <a:lnTo>
                    <a:pt x="661022" y="2841523"/>
                  </a:lnTo>
                  <a:lnTo>
                    <a:pt x="676795" y="2842412"/>
                  </a:lnTo>
                  <a:lnTo>
                    <a:pt x="676795" y="2827477"/>
                  </a:lnTo>
                  <a:close/>
                </a:path>
                <a:path w="965835" h="2846070">
                  <a:moveTo>
                    <a:pt x="676795" y="2806395"/>
                  </a:moveTo>
                  <a:lnTo>
                    <a:pt x="661022" y="2805544"/>
                  </a:lnTo>
                  <a:lnTo>
                    <a:pt x="661022" y="2821343"/>
                  </a:lnTo>
                  <a:lnTo>
                    <a:pt x="676795" y="2822219"/>
                  </a:lnTo>
                  <a:lnTo>
                    <a:pt x="676795" y="2806395"/>
                  </a:lnTo>
                  <a:close/>
                </a:path>
                <a:path w="965835" h="2846070">
                  <a:moveTo>
                    <a:pt x="697852" y="2829242"/>
                  </a:moveTo>
                  <a:lnTo>
                    <a:pt x="682066" y="2827477"/>
                  </a:lnTo>
                  <a:lnTo>
                    <a:pt x="682066" y="2843288"/>
                  </a:lnTo>
                  <a:lnTo>
                    <a:pt x="697852" y="2844165"/>
                  </a:lnTo>
                  <a:lnTo>
                    <a:pt x="697852" y="2829242"/>
                  </a:lnTo>
                  <a:close/>
                </a:path>
                <a:path w="965835" h="2846070">
                  <a:moveTo>
                    <a:pt x="697852" y="2808160"/>
                  </a:moveTo>
                  <a:lnTo>
                    <a:pt x="682066" y="2807297"/>
                  </a:lnTo>
                  <a:lnTo>
                    <a:pt x="682066" y="2822219"/>
                  </a:lnTo>
                  <a:lnTo>
                    <a:pt x="697852" y="2823984"/>
                  </a:lnTo>
                  <a:lnTo>
                    <a:pt x="697852" y="2808160"/>
                  </a:lnTo>
                  <a:close/>
                </a:path>
                <a:path w="965835" h="2846070">
                  <a:moveTo>
                    <a:pt x="718070" y="2831007"/>
                  </a:moveTo>
                  <a:lnTo>
                    <a:pt x="702259" y="2829242"/>
                  </a:lnTo>
                  <a:lnTo>
                    <a:pt x="702259" y="2845028"/>
                  </a:lnTo>
                  <a:lnTo>
                    <a:pt x="718070" y="2845917"/>
                  </a:lnTo>
                  <a:lnTo>
                    <a:pt x="718070" y="2831007"/>
                  </a:lnTo>
                  <a:close/>
                </a:path>
                <a:path w="965835" h="2846070">
                  <a:moveTo>
                    <a:pt x="718070" y="2809938"/>
                  </a:moveTo>
                  <a:lnTo>
                    <a:pt x="702259" y="2809036"/>
                  </a:lnTo>
                  <a:lnTo>
                    <a:pt x="702259" y="2823984"/>
                  </a:lnTo>
                  <a:lnTo>
                    <a:pt x="718070" y="2825712"/>
                  </a:lnTo>
                  <a:lnTo>
                    <a:pt x="718070" y="2809938"/>
                  </a:lnTo>
                  <a:close/>
                </a:path>
                <a:path w="965835" h="2846070">
                  <a:moveTo>
                    <a:pt x="831303" y="17564"/>
                  </a:moveTo>
                  <a:lnTo>
                    <a:pt x="826046" y="12280"/>
                  </a:lnTo>
                  <a:lnTo>
                    <a:pt x="816394" y="12280"/>
                  </a:lnTo>
                  <a:lnTo>
                    <a:pt x="811136" y="17564"/>
                  </a:lnTo>
                  <a:lnTo>
                    <a:pt x="811136" y="28981"/>
                  </a:lnTo>
                  <a:lnTo>
                    <a:pt x="816394" y="34239"/>
                  </a:lnTo>
                  <a:lnTo>
                    <a:pt x="821651" y="34239"/>
                  </a:lnTo>
                  <a:lnTo>
                    <a:pt x="826046" y="34239"/>
                  </a:lnTo>
                  <a:lnTo>
                    <a:pt x="831303" y="28981"/>
                  </a:lnTo>
                  <a:lnTo>
                    <a:pt x="831303" y="17564"/>
                  </a:lnTo>
                  <a:close/>
                </a:path>
                <a:path w="965835" h="2846070">
                  <a:moveTo>
                    <a:pt x="965619" y="4394"/>
                  </a:moveTo>
                  <a:lnTo>
                    <a:pt x="961212" y="0"/>
                  </a:lnTo>
                  <a:lnTo>
                    <a:pt x="950696" y="0"/>
                  </a:lnTo>
                  <a:lnTo>
                    <a:pt x="946315" y="4394"/>
                  </a:lnTo>
                  <a:lnTo>
                    <a:pt x="946315" y="16687"/>
                  </a:lnTo>
                  <a:lnTo>
                    <a:pt x="950696" y="21958"/>
                  </a:lnTo>
                  <a:lnTo>
                    <a:pt x="955954" y="21958"/>
                  </a:lnTo>
                  <a:lnTo>
                    <a:pt x="961212" y="21958"/>
                  </a:lnTo>
                  <a:lnTo>
                    <a:pt x="965619" y="16687"/>
                  </a:lnTo>
                  <a:lnTo>
                    <a:pt x="965619" y="439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4" name="object 1694"/>
            <p:cNvSpPr/>
            <p:nvPr/>
          </p:nvSpPr>
          <p:spPr>
            <a:xfrm>
              <a:off x="4859756" y="5845892"/>
              <a:ext cx="0" cy="50165"/>
            </a:xfrm>
            <a:custGeom>
              <a:avLst/>
              <a:gdLst/>
              <a:ahLst/>
              <a:cxnLst/>
              <a:rect l="l" t="t" r="r" b="b"/>
              <a:pathLst>
                <a:path h="50164">
                  <a:moveTo>
                    <a:pt x="0" y="0"/>
                  </a:moveTo>
                  <a:lnTo>
                    <a:pt x="0" y="5003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5" name="object 1695"/>
            <p:cNvSpPr/>
            <p:nvPr/>
          </p:nvSpPr>
          <p:spPr>
            <a:xfrm>
              <a:off x="5458422" y="5255107"/>
              <a:ext cx="194310" cy="2986405"/>
            </a:xfrm>
            <a:custGeom>
              <a:avLst/>
              <a:gdLst/>
              <a:ahLst/>
              <a:cxnLst/>
              <a:rect l="l" t="t" r="r" b="b"/>
              <a:pathLst>
                <a:path w="194310" h="2986404">
                  <a:moveTo>
                    <a:pt x="13157" y="2970568"/>
                  </a:moveTo>
                  <a:lnTo>
                    <a:pt x="10515" y="2966161"/>
                  </a:lnTo>
                  <a:lnTo>
                    <a:pt x="6134" y="2966161"/>
                  </a:lnTo>
                  <a:lnTo>
                    <a:pt x="2641" y="2967075"/>
                  </a:lnTo>
                  <a:lnTo>
                    <a:pt x="0" y="2971457"/>
                  </a:lnTo>
                  <a:lnTo>
                    <a:pt x="0" y="2981972"/>
                  </a:lnTo>
                  <a:lnTo>
                    <a:pt x="2641" y="2986379"/>
                  </a:lnTo>
                  <a:lnTo>
                    <a:pt x="6134" y="2986379"/>
                  </a:lnTo>
                  <a:lnTo>
                    <a:pt x="10515" y="2985478"/>
                  </a:lnTo>
                  <a:lnTo>
                    <a:pt x="13157" y="2981109"/>
                  </a:lnTo>
                  <a:lnTo>
                    <a:pt x="13157" y="2970568"/>
                  </a:lnTo>
                  <a:close/>
                </a:path>
                <a:path w="194310" h="2986404">
                  <a:moveTo>
                    <a:pt x="13157" y="4394"/>
                  </a:moveTo>
                  <a:lnTo>
                    <a:pt x="10515" y="0"/>
                  </a:lnTo>
                  <a:lnTo>
                    <a:pt x="2641" y="0"/>
                  </a:lnTo>
                  <a:lnTo>
                    <a:pt x="0" y="4394"/>
                  </a:lnTo>
                  <a:lnTo>
                    <a:pt x="0" y="14935"/>
                  </a:lnTo>
                  <a:lnTo>
                    <a:pt x="2641" y="19316"/>
                  </a:lnTo>
                  <a:lnTo>
                    <a:pt x="6134" y="19316"/>
                  </a:lnTo>
                  <a:lnTo>
                    <a:pt x="10515" y="19316"/>
                  </a:lnTo>
                  <a:lnTo>
                    <a:pt x="13157" y="14935"/>
                  </a:lnTo>
                  <a:lnTo>
                    <a:pt x="13157" y="4394"/>
                  </a:lnTo>
                  <a:close/>
                </a:path>
                <a:path w="194310" h="2986404">
                  <a:moveTo>
                    <a:pt x="58813" y="2955645"/>
                  </a:moveTo>
                  <a:lnTo>
                    <a:pt x="55295" y="2951251"/>
                  </a:lnTo>
                  <a:lnTo>
                    <a:pt x="51777" y="2952140"/>
                  </a:lnTo>
                  <a:lnTo>
                    <a:pt x="48260" y="2952140"/>
                  </a:lnTo>
                  <a:lnTo>
                    <a:pt x="45631" y="2956509"/>
                  </a:lnTo>
                  <a:lnTo>
                    <a:pt x="45631" y="2967075"/>
                  </a:lnTo>
                  <a:lnTo>
                    <a:pt x="48260" y="2971457"/>
                  </a:lnTo>
                  <a:lnTo>
                    <a:pt x="51777" y="2970568"/>
                  </a:lnTo>
                  <a:lnTo>
                    <a:pt x="55295" y="2970568"/>
                  </a:lnTo>
                  <a:lnTo>
                    <a:pt x="58813" y="2966161"/>
                  </a:lnTo>
                  <a:lnTo>
                    <a:pt x="58813" y="2955645"/>
                  </a:lnTo>
                  <a:close/>
                </a:path>
                <a:path w="194310" h="2986404">
                  <a:moveTo>
                    <a:pt x="58813" y="15811"/>
                  </a:moveTo>
                  <a:lnTo>
                    <a:pt x="55295" y="12293"/>
                  </a:lnTo>
                  <a:lnTo>
                    <a:pt x="48260" y="12293"/>
                  </a:lnTo>
                  <a:lnTo>
                    <a:pt x="45631" y="15811"/>
                  </a:lnTo>
                  <a:lnTo>
                    <a:pt x="45631" y="27228"/>
                  </a:lnTo>
                  <a:lnTo>
                    <a:pt x="48260" y="30721"/>
                  </a:lnTo>
                  <a:lnTo>
                    <a:pt x="51777" y="30721"/>
                  </a:lnTo>
                  <a:lnTo>
                    <a:pt x="55295" y="30721"/>
                  </a:lnTo>
                  <a:lnTo>
                    <a:pt x="58813" y="27228"/>
                  </a:lnTo>
                  <a:lnTo>
                    <a:pt x="58813" y="15811"/>
                  </a:lnTo>
                  <a:close/>
                </a:path>
                <a:path w="194310" h="2986404">
                  <a:moveTo>
                    <a:pt x="103581" y="2940723"/>
                  </a:moveTo>
                  <a:lnTo>
                    <a:pt x="100952" y="2936329"/>
                  </a:lnTo>
                  <a:lnTo>
                    <a:pt x="97434" y="2937218"/>
                  </a:lnTo>
                  <a:lnTo>
                    <a:pt x="93916" y="2937218"/>
                  </a:lnTo>
                  <a:lnTo>
                    <a:pt x="90411" y="2941612"/>
                  </a:lnTo>
                  <a:lnTo>
                    <a:pt x="90411" y="2952140"/>
                  </a:lnTo>
                  <a:lnTo>
                    <a:pt x="93916" y="2955645"/>
                  </a:lnTo>
                  <a:lnTo>
                    <a:pt x="100952" y="2955645"/>
                  </a:lnTo>
                  <a:lnTo>
                    <a:pt x="103581" y="2951251"/>
                  </a:lnTo>
                  <a:lnTo>
                    <a:pt x="103581" y="2940723"/>
                  </a:lnTo>
                  <a:close/>
                </a:path>
                <a:path w="194310" h="2986404">
                  <a:moveTo>
                    <a:pt x="103581" y="28105"/>
                  </a:moveTo>
                  <a:lnTo>
                    <a:pt x="100952" y="23710"/>
                  </a:lnTo>
                  <a:lnTo>
                    <a:pt x="93916" y="23710"/>
                  </a:lnTo>
                  <a:lnTo>
                    <a:pt x="90411" y="28105"/>
                  </a:lnTo>
                  <a:lnTo>
                    <a:pt x="90411" y="38620"/>
                  </a:lnTo>
                  <a:lnTo>
                    <a:pt x="93916" y="43014"/>
                  </a:lnTo>
                  <a:lnTo>
                    <a:pt x="97434" y="43014"/>
                  </a:lnTo>
                  <a:lnTo>
                    <a:pt x="100952" y="43014"/>
                  </a:lnTo>
                  <a:lnTo>
                    <a:pt x="103581" y="38620"/>
                  </a:lnTo>
                  <a:lnTo>
                    <a:pt x="103581" y="28105"/>
                  </a:lnTo>
                  <a:close/>
                </a:path>
                <a:path w="194310" h="2986404">
                  <a:moveTo>
                    <a:pt x="148348" y="2925800"/>
                  </a:moveTo>
                  <a:lnTo>
                    <a:pt x="145732" y="2922282"/>
                  </a:lnTo>
                  <a:lnTo>
                    <a:pt x="142201" y="2922282"/>
                  </a:lnTo>
                  <a:lnTo>
                    <a:pt x="139585" y="2922282"/>
                  </a:lnTo>
                  <a:lnTo>
                    <a:pt x="136080" y="2926689"/>
                  </a:lnTo>
                  <a:lnTo>
                    <a:pt x="136080" y="2937218"/>
                  </a:lnTo>
                  <a:lnTo>
                    <a:pt x="139585" y="2940723"/>
                  </a:lnTo>
                  <a:lnTo>
                    <a:pt x="145732" y="2940723"/>
                  </a:lnTo>
                  <a:lnTo>
                    <a:pt x="148348" y="2935440"/>
                  </a:lnTo>
                  <a:lnTo>
                    <a:pt x="148348" y="2925800"/>
                  </a:lnTo>
                  <a:close/>
                </a:path>
                <a:path w="194310" h="2986404">
                  <a:moveTo>
                    <a:pt x="148348" y="39509"/>
                  </a:moveTo>
                  <a:lnTo>
                    <a:pt x="145732" y="35991"/>
                  </a:lnTo>
                  <a:lnTo>
                    <a:pt x="139585" y="35991"/>
                  </a:lnTo>
                  <a:lnTo>
                    <a:pt x="136080" y="39509"/>
                  </a:lnTo>
                  <a:lnTo>
                    <a:pt x="136080" y="50050"/>
                  </a:lnTo>
                  <a:lnTo>
                    <a:pt x="139585" y="53555"/>
                  </a:lnTo>
                  <a:lnTo>
                    <a:pt x="142201" y="53555"/>
                  </a:lnTo>
                  <a:lnTo>
                    <a:pt x="145732" y="53555"/>
                  </a:lnTo>
                  <a:lnTo>
                    <a:pt x="148348" y="50050"/>
                  </a:lnTo>
                  <a:lnTo>
                    <a:pt x="148348" y="39509"/>
                  </a:lnTo>
                  <a:close/>
                </a:path>
                <a:path w="194310" h="2986404">
                  <a:moveTo>
                    <a:pt x="193992" y="2910865"/>
                  </a:moveTo>
                  <a:lnTo>
                    <a:pt x="191350" y="2907385"/>
                  </a:lnTo>
                  <a:lnTo>
                    <a:pt x="187871" y="2907385"/>
                  </a:lnTo>
                  <a:lnTo>
                    <a:pt x="185204" y="2908236"/>
                  </a:lnTo>
                  <a:lnTo>
                    <a:pt x="181711" y="2911754"/>
                  </a:lnTo>
                  <a:lnTo>
                    <a:pt x="181711" y="2921381"/>
                  </a:lnTo>
                  <a:lnTo>
                    <a:pt x="185204" y="2925800"/>
                  </a:lnTo>
                  <a:lnTo>
                    <a:pt x="191350" y="2925800"/>
                  </a:lnTo>
                  <a:lnTo>
                    <a:pt x="193992" y="2920542"/>
                  </a:lnTo>
                  <a:lnTo>
                    <a:pt x="193992" y="2910865"/>
                  </a:lnTo>
                  <a:close/>
                </a:path>
                <a:path w="194310" h="2986404">
                  <a:moveTo>
                    <a:pt x="193992" y="51790"/>
                  </a:moveTo>
                  <a:lnTo>
                    <a:pt x="191350" y="48298"/>
                  </a:lnTo>
                  <a:lnTo>
                    <a:pt x="185204" y="48298"/>
                  </a:lnTo>
                  <a:lnTo>
                    <a:pt x="181711" y="51790"/>
                  </a:lnTo>
                  <a:lnTo>
                    <a:pt x="181711" y="61468"/>
                  </a:lnTo>
                  <a:lnTo>
                    <a:pt x="185204" y="64960"/>
                  </a:lnTo>
                  <a:lnTo>
                    <a:pt x="187871" y="64960"/>
                  </a:lnTo>
                  <a:lnTo>
                    <a:pt x="191350" y="64960"/>
                  </a:lnTo>
                  <a:lnTo>
                    <a:pt x="193992" y="61468"/>
                  </a:lnTo>
                  <a:lnTo>
                    <a:pt x="193992" y="5179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6" name="object 1696"/>
            <p:cNvSpPr/>
            <p:nvPr/>
          </p:nvSpPr>
          <p:spPr>
            <a:xfrm>
              <a:off x="4600790" y="5499135"/>
              <a:ext cx="556895" cy="2544445"/>
            </a:xfrm>
            <a:custGeom>
              <a:avLst/>
              <a:gdLst/>
              <a:ahLst/>
              <a:cxnLst/>
              <a:rect l="l" t="t" r="r" b="b"/>
              <a:pathLst>
                <a:path w="556895" h="2544445">
                  <a:moveTo>
                    <a:pt x="17551" y="0"/>
                  </a:moveTo>
                  <a:lnTo>
                    <a:pt x="17551" y="2500934"/>
                  </a:lnTo>
                  <a:lnTo>
                    <a:pt x="0" y="2507970"/>
                  </a:lnTo>
                  <a:lnTo>
                    <a:pt x="556552" y="2543949"/>
                  </a:lnTo>
                </a:path>
                <a:path w="556895" h="2544445">
                  <a:moveTo>
                    <a:pt x="18427" y="445058"/>
                  </a:moveTo>
                  <a:lnTo>
                    <a:pt x="556552" y="41697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7" name="object 1697"/>
            <p:cNvSpPr/>
            <p:nvPr/>
          </p:nvSpPr>
          <p:spPr>
            <a:xfrm>
              <a:off x="4620107" y="7507596"/>
              <a:ext cx="534670" cy="21590"/>
            </a:xfrm>
            <a:custGeom>
              <a:avLst/>
              <a:gdLst/>
              <a:ahLst/>
              <a:cxnLst/>
              <a:rect l="l" t="t" r="r" b="b"/>
              <a:pathLst>
                <a:path w="534670" h="21590">
                  <a:moveTo>
                    <a:pt x="534593" y="21081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98" name="object 169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55553" y="6041114"/>
              <a:ext cx="127469" cy="93218"/>
            </a:xfrm>
            <a:prstGeom prst="rect">
              <a:avLst/>
            </a:prstGeom>
          </p:spPr>
        </p:pic>
        <p:pic>
          <p:nvPicPr>
            <p:cNvPr id="1699" name="object 169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15256" y="6338700"/>
              <a:ext cx="127469" cy="90589"/>
            </a:xfrm>
            <a:prstGeom prst="rect">
              <a:avLst/>
            </a:prstGeom>
          </p:spPr>
        </p:pic>
        <p:sp>
          <p:nvSpPr>
            <p:cNvPr id="1700" name="object 1700"/>
            <p:cNvSpPr/>
            <p:nvPr/>
          </p:nvSpPr>
          <p:spPr>
            <a:xfrm>
              <a:off x="4685944" y="6599063"/>
              <a:ext cx="98425" cy="55880"/>
            </a:xfrm>
            <a:custGeom>
              <a:avLst/>
              <a:gdLst/>
              <a:ahLst/>
              <a:cxnLst/>
              <a:rect l="l" t="t" r="r" b="b"/>
              <a:pathLst>
                <a:path w="98425" h="55879">
                  <a:moveTo>
                    <a:pt x="92151" y="54419"/>
                  </a:moveTo>
                  <a:lnTo>
                    <a:pt x="94792" y="54419"/>
                  </a:lnTo>
                  <a:lnTo>
                    <a:pt x="98285" y="50914"/>
                  </a:lnTo>
                  <a:lnTo>
                    <a:pt x="98285" y="47383"/>
                  </a:lnTo>
                  <a:lnTo>
                    <a:pt x="97434" y="7023"/>
                  </a:lnTo>
                  <a:lnTo>
                    <a:pt x="97434" y="3505"/>
                  </a:lnTo>
                  <a:lnTo>
                    <a:pt x="94792" y="0"/>
                  </a:lnTo>
                  <a:lnTo>
                    <a:pt x="91262" y="876"/>
                  </a:lnTo>
                  <a:lnTo>
                    <a:pt x="5270" y="876"/>
                  </a:lnTo>
                  <a:lnTo>
                    <a:pt x="1727" y="876"/>
                  </a:lnTo>
                  <a:lnTo>
                    <a:pt x="0" y="4381"/>
                  </a:lnTo>
                  <a:lnTo>
                    <a:pt x="0" y="7899"/>
                  </a:lnTo>
                  <a:lnTo>
                    <a:pt x="0" y="48272"/>
                  </a:lnTo>
                  <a:lnTo>
                    <a:pt x="0" y="51803"/>
                  </a:lnTo>
                  <a:lnTo>
                    <a:pt x="2616" y="55295"/>
                  </a:lnTo>
                  <a:lnTo>
                    <a:pt x="5270" y="54419"/>
                  </a:lnTo>
                  <a:lnTo>
                    <a:pt x="92151" y="54419"/>
                  </a:lnTo>
                  <a:close/>
                </a:path>
                <a:path w="98425" h="55879">
                  <a:moveTo>
                    <a:pt x="87769" y="10528"/>
                  </a:moveTo>
                  <a:lnTo>
                    <a:pt x="9639" y="10528"/>
                  </a:lnTo>
                  <a:lnTo>
                    <a:pt x="9639" y="45643"/>
                  </a:lnTo>
                  <a:lnTo>
                    <a:pt x="87769" y="45643"/>
                  </a:lnTo>
                  <a:lnTo>
                    <a:pt x="87769" y="1052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1" name="object 1701"/>
            <p:cNvSpPr/>
            <p:nvPr/>
          </p:nvSpPr>
          <p:spPr>
            <a:xfrm>
              <a:off x="4715776" y="6619252"/>
              <a:ext cx="40640" cy="15875"/>
            </a:xfrm>
            <a:custGeom>
              <a:avLst/>
              <a:gdLst/>
              <a:ahLst/>
              <a:cxnLst/>
              <a:rect l="l" t="t" r="r" b="b"/>
              <a:pathLst>
                <a:path w="40639" h="15875">
                  <a:moveTo>
                    <a:pt x="40398" y="0"/>
                  </a:moveTo>
                  <a:lnTo>
                    <a:pt x="0" y="0"/>
                  </a:lnTo>
                  <a:lnTo>
                    <a:pt x="0" y="15786"/>
                  </a:lnTo>
                  <a:lnTo>
                    <a:pt x="40398" y="15786"/>
                  </a:lnTo>
                  <a:lnTo>
                    <a:pt x="4039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2" name="object 1702"/>
            <p:cNvSpPr/>
            <p:nvPr/>
          </p:nvSpPr>
          <p:spPr>
            <a:xfrm>
              <a:off x="4723676" y="6616614"/>
              <a:ext cx="12700" cy="19685"/>
            </a:xfrm>
            <a:custGeom>
              <a:avLst/>
              <a:gdLst/>
              <a:ahLst/>
              <a:cxnLst/>
              <a:rect l="l" t="t" r="r" b="b"/>
              <a:pathLst>
                <a:path w="12700" h="19684">
                  <a:moveTo>
                    <a:pt x="0" y="0"/>
                  </a:moveTo>
                  <a:lnTo>
                    <a:pt x="0" y="19316"/>
                  </a:lnTo>
                </a:path>
                <a:path w="12700" h="19684">
                  <a:moveTo>
                    <a:pt x="12306" y="0"/>
                  </a:moveTo>
                  <a:lnTo>
                    <a:pt x="12306" y="19316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3" name="object 1703"/>
            <p:cNvSpPr/>
            <p:nvPr/>
          </p:nvSpPr>
          <p:spPr>
            <a:xfrm>
              <a:off x="4685944" y="6800968"/>
              <a:ext cx="97790" cy="52705"/>
            </a:xfrm>
            <a:custGeom>
              <a:avLst/>
              <a:gdLst/>
              <a:ahLst/>
              <a:cxnLst/>
              <a:rect l="l" t="t" r="r" b="b"/>
              <a:pathLst>
                <a:path w="97789" h="52704">
                  <a:moveTo>
                    <a:pt x="90411" y="52654"/>
                  </a:moveTo>
                  <a:lnTo>
                    <a:pt x="94792" y="52654"/>
                  </a:lnTo>
                  <a:lnTo>
                    <a:pt x="97434" y="49149"/>
                  </a:lnTo>
                  <a:lnTo>
                    <a:pt x="97434" y="45631"/>
                  </a:lnTo>
                  <a:lnTo>
                    <a:pt x="97434" y="7010"/>
                  </a:lnTo>
                  <a:lnTo>
                    <a:pt x="97434" y="3505"/>
                  </a:lnTo>
                  <a:lnTo>
                    <a:pt x="94792" y="0"/>
                  </a:lnTo>
                  <a:lnTo>
                    <a:pt x="90411" y="0"/>
                  </a:lnTo>
                  <a:lnTo>
                    <a:pt x="5270" y="0"/>
                  </a:lnTo>
                  <a:lnTo>
                    <a:pt x="1727" y="0"/>
                  </a:lnTo>
                  <a:lnTo>
                    <a:pt x="0" y="3505"/>
                  </a:lnTo>
                  <a:lnTo>
                    <a:pt x="0" y="7010"/>
                  </a:lnTo>
                  <a:lnTo>
                    <a:pt x="0" y="45631"/>
                  </a:lnTo>
                  <a:lnTo>
                    <a:pt x="0" y="49149"/>
                  </a:lnTo>
                  <a:lnTo>
                    <a:pt x="1727" y="52654"/>
                  </a:lnTo>
                  <a:lnTo>
                    <a:pt x="5270" y="52654"/>
                  </a:lnTo>
                  <a:lnTo>
                    <a:pt x="90411" y="52654"/>
                  </a:lnTo>
                  <a:close/>
                </a:path>
                <a:path w="97789" h="52704">
                  <a:moveTo>
                    <a:pt x="86893" y="9652"/>
                  </a:moveTo>
                  <a:lnTo>
                    <a:pt x="9639" y="9652"/>
                  </a:lnTo>
                  <a:lnTo>
                    <a:pt x="9639" y="43891"/>
                  </a:lnTo>
                  <a:lnTo>
                    <a:pt x="86893" y="43891"/>
                  </a:lnTo>
                  <a:lnTo>
                    <a:pt x="86893" y="965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4" name="object 1704"/>
            <p:cNvSpPr/>
            <p:nvPr/>
          </p:nvSpPr>
          <p:spPr>
            <a:xfrm>
              <a:off x="4715776" y="6819391"/>
              <a:ext cx="40640" cy="15875"/>
            </a:xfrm>
            <a:custGeom>
              <a:avLst/>
              <a:gdLst/>
              <a:ahLst/>
              <a:cxnLst/>
              <a:rect l="l" t="t" r="r" b="b"/>
              <a:pathLst>
                <a:path w="40639" h="15875">
                  <a:moveTo>
                    <a:pt x="40398" y="0"/>
                  </a:moveTo>
                  <a:lnTo>
                    <a:pt x="0" y="0"/>
                  </a:lnTo>
                  <a:lnTo>
                    <a:pt x="0" y="15786"/>
                  </a:lnTo>
                  <a:lnTo>
                    <a:pt x="40398" y="15786"/>
                  </a:lnTo>
                  <a:lnTo>
                    <a:pt x="4039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5" name="object 1705"/>
            <p:cNvSpPr/>
            <p:nvPr/>
          </p:nvSpPr>
          <p:spPr>
            <a:xfrm>
              <a:off x="4723676" y="6816754"/>
              <a:ext cx="12700" cy="19685"/>
            </a:xfrm>
            <a:custGeom>
              <a:avLst/>
              <a:gdLst/>
              <a:ahLst/>
              <a:cxnLst/>
              <a:rect l="l" t="t" r="r" b="b"/>
              <a:pathLst>
                <a:path w="12700" h="19684">
                  <a:moveTo>
                    <a:pt x="0" y="0"/>
                  </a:moveTo>
                  <a:lnTo>
                    <a:pt x="0" y="19316"/>
                  </a:lnTo>
                </a:path>
                <a:path w="12700" h="19684">
                  <a:moveTo>
                    <a:pt x="12306" y="0"/>
                  </a:moveTo>
                  <a:lnTo>
                    <a:pt x="12306" y="19316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6" name="object 1706"/>
            <p:cNvSpPr/>
            <p:nvPr/>
          </p:nvSpPr>
          <p:spPr>
            <a:xfrm>
              <a:off x="4685944" y="7001107"/>
              <a:ext cx="98425" cy="54610"/>
            </a:xfrm>
            <a:custGeom>
              <a:avLst/>
              <a:gdLst/>
              <a:ahLst/>
              <a:cxnLst/>
              <a:rect l="l" t="t" r="r" b="b"/>
              <a:pathLst>
                <a:path w="98425" h="54609">
                  <a:moveTo>
                    <a:pt x="91262" y="54406"/>
                  </a:moveTo>
                  <a:lnTo>
                    <a:pt x="94792" y="54406"/>
                  </a:lnTo>
                  <a:lnTo>
                    <a:pt x="97434" y="50914"/>
                  </a:lnTo>
                  <a:lnTo>
                    <a:pt x="97434" y="47383"/>
                  </a:lnTo>
                  <a:lnTo>
                    <a:pt x="98285" y="7899"/>
                  </a:lnTo>
                  <a:lnTo>
                    <a:pt x="98285" y="4381"/>
                  </a:lnTo>
                  <a:lnTo>
                    <a:pt x="94792" y="876"/>
                  </a:lnTo>
                  <a:lnTo>
                    <a:pt x="92151" y="876"/>
                  </a:lnTo>
                  <a:lnTo>
                    <a:pt x="5270" y="0"/>
                  </a:lnTo>
                  <a:lnTo>
                    <a:pt x="2616" y="0"/>
                  </a:lnTo>
                  <a:lnTo>
                    <a:pt x="0" y="3505"/>
                  </a:lnTo>
                  <a:lnTo>
                    <a:pt x="0" y="6997"/>
                  </a:lnTo>
                  <a:lnTo>
                    <a:pt x="0" y="46520"/>
                  </a:lnTo>
                  <a:lnTo>
                    <a:pt x="0" y="50038"/>
                  </a:lnTo>
                  <a:lnTo>
                    <a:pt x="1727" y="53530"/>
                  </a:lnTo>
                  <a:lnTo>
                    <a:pt x="5270" y="53530"/>
                  </a:lnTo>
                  <a:lnTo>
                    <a:pt x="91262" y="54406"/>
                  </a:lnTo>
                  <a:close/>
                </a:path>
                <a:path w="98425" h="54609">
                  <a:moveTo>
                    <a:pt x="87769" y="45631"/>
                  </a:moveTo>
                  <a:lnTo>
                    <a:pt x="87769" y="9639"/>
                  </a:lnTo>
                  <a:lnTo>
                    <a:pt x="9639" y="9639"/>
                  </a:lnTo>
                  <a:lnTo>
                    <a:pt x="9639" y="44767"/>
                  </a:lnTo>
                  <a:lnTo>
                    <a:pt x="87769" y="4563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7" name="object 1707"/>
            <p:cNvSpPr/>
            <p:nvPr/>
          </p:nvSpPr>
          <p:spPr>
            <a:xfrm>
              <a:off x="4715776" y="7020436"/>
              <a:ext cx="40640" cy="17145"/>
            </a:xfrm>
            <a:custGeom>
              <a:avLst/>
              <a:gdLst/>
              <a:ahLst/>
              <a:cxnLst/>
              <a:rect l="l" t="t" r="r" b="b"/>
              <a:pathLst>
                <a:path w="40639" h="17145">
                  <a:moveTo>
                    <a:pt x="0" y="0"/>
                  </a:moveTo>
                  <a:lnTo>
                    <a:pt x="0" y="15773"/>
                  </a:lnTo>
                  <a:lnTo>
                    <a:pt x="40398" y="16675"/>
                  </a:lnTo>
                  <a:lnTo>
                    <a:pt x="40398" y="8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8" name="object 1708"/>
            <p:cNvSpPr/>
            <p:nvPr/>
          </p:nvSpPr>
          <p:spPr>
            <a:xfrm>
              <a:off x="4723676" y="7018658"/>
              <a:ext cx="12700" cy="19050"/>
            </a:xfrm>
            <a:custGeom>
              <a:avLst/>
              <a:gdLst/>
              <a:ahLst/>
              <a:cxnLst/>
              <a:rect l="l" t="t" r="r" b="b"/>
              <a:pathLst>
                <a:path w="12700" h="19050">
                  <a:moveTo>
                    <a:pt x="0" y="0"/>
                  </a:moveTo>
                  <a:lnTo>
                    <a:pt x="0" y="18453"/>
                  </a:lnTo>
                </a:path>
                <a:path w="12700" h="19050">
                  <a:moveTo>
                    <a:pt x="12306" y="0"/>
                  </a:moveTo>
                  <a:lnTo>
                    <a:pt x="12306" y="18453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9" name="object 1709"/>
            <p:cNvSpPr/>
            <p:nvPr/>
          </p:nvSpPr>
          <p:spPr>
            <a:xfrm>
              <a:off x="4986133" y="6598187"/>
              <a:ext cx="98425" cy="53975"/>
            </a:xfrm>
            <a:custGeom>
              <a:avLst/>
              <a:gdLst/>
              <a:ahLst/>
              <a:cxnLst/>
              <a:rect l="l" t="t" r="r" b="b"/>
              <a:pathLst>
                <a:path w="98425" h="53975">
                  <a:moveTo>
                    <a:pt x="5257" y="53543"/>
                  </a:moveTo>
                  <a:lnTo>
                    <a:pt x="1777" y="53543"/>
                  </a:lnTo>
                  <a:lnTo>
                    <a:pt x="0" y="50901"/>
                  </a:lnTo>
                  <a:lnTo>
                    <a:pt x="0" y="46520"/>
                  </a:lnTo>
                  <a:lnTo>
                    <a:pt x="0" y="6134"/>
                  </a:lnTo>
                  <a:lnTo>
                    <a:pt x="0" y="2641"/>
                  </a:lnTo>
                  <a:lnTo>
                    <a:pt x="1777" y="0"/>
                  </a:lnTo>
                  <a:lnTo>
                    <a:pt x="5257" y="0"/>
                  </a:lnTo>
                  <a:lnTo>
                    <a:pt x="91312" y="876"/>
                  </a:lnTo>
                  <a:lnTo>
                    <a:pt x="95694" y="876"/>
                  </a:lnTo>
                  <a:lnTo>
                    <a:pt x="98323" y="3492"/>
                  </a:lnTo>
                  <a:lnTo>
                    <a:pt x="98323" y="7023"/>
                  </a:lnTo>
                  <a:lnTo>
                    <a:pt x="98323" y="46520"/>
                  </a:lnTo>
                  <a:lnTo>
                    <a:pt x="98323" y="50901"/>
                  </a:lnTo>
                  <a:lnTo>
                    <a:pt x="95694" y="53543"/>
                  </a:lnTo>
                  <a:lnTo>
                    <a:pt x="91312" y="53543"/>
                  </a:lnTo>
                  <a:lnTo>
                    <a:pt x="5257" y="53543"/>
                  </a:lnTo>
                  <a:close/>
                </a:path>
                <a:path w="98425" h="53975">
                  <a:moveTo>
                    <a:pt x="9677" y="9639"/>
                  </a:moveTo>
                  <a:lnTo>
                    <a:pt x="87769" y="9639"/>
                  </a:lnTo>
                  <a:lnTo>
                    <a:pt x="87769" y="44754"/>
                  </a:lnTo>
                  <a:lnTo>
                    <a:pt x="9677" y="44754"/>
                  </a:lnTo>
                  <a:lnTo>
                    <a:pt x="9677" y="96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0" name="object 1710"/>
            <p:cNvSpPr/>
            <p:nvPr/>
          </p:nvSpPr>
          <p:spPr>
            <a:xfrm>
              <a:off x="5014239" y="6617500"/>
              <a:ext cx="40005" cy="17145"/>
            </a:xfrm>
            <a:custGeom>
              <a:avLst/>
              <a:gdLst/>
              <a:ahLst/>
              <a:cxnLst/>
              <a:rect l="l" t="t" r="r" b="b"/>
              <a:pathLst>
                <a:path w="40004" h="17145">
                  <a:moveTo>
                    <a:pt x="39509" y="0"/>
                  </a:moveTo>
                  <a:lnTo>
                    <a:pt x="0" y="0"/>
                  </a:lnTo>
                  <a:lnTo>
                    <a:pt x="0" y="16662"/>
                  </a:lnTo>
                  <a:lnTo>
                    <a:pt x="39509" y="16662"/>
                  </a:lnTo>
                  <a:lnTo>
                    <a:pt x="3950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1" name="object 1711"/>
            <p:cNvSpPr/>
            <p:nvPr/>
          </p:nvSpPr>
          <p:spPr>
            <a:xfrm>
              <a:off x="5033554" y="6614849"/>
              <a:ext cx="13335" cy="19685"/>
            </a:xfrm>
            <a:custGeom>
              <a:avLst/>
              <a:gdLst/>
              <a:ahLst/>
              <a:cxnLst/>
              <a:rect l="l" t="t" r="r" b="b"/>
              <a:pathLst>
                <a:path w="13335" h="19684">
                  <a:moveTo>
                    <a:pt x="13169" y="0"/>
                  </a:moveTo>
                  <a:lnTo>
                    <a:pt x="13169" y="19316"/>
                  </a:lnTo>
                </a:path>
                <a:path w="13335" h="19684">
                  <a:moveTo>
                    <a:pt x="0" y="0"/>
                  </a:moveTo>
                  <a:lnTo>
                    <a:pt x="0" y="19316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2" name="object 1712"/>
            <p:cNvSpPr/>
            <p:nvPr/>
          </p:nvSpPr>
          <p:spPr>
            <a:xfrm>
              <a:off x="4986133" y="6800091"/>
              <a:ext cx="98425" cy="55880"/>
            </a:xfrm>
            <a:custGeom>
              <a:avLst/>
              <a:gdLst/>
              <a:ahLst/>
              <a:cxnLst/>
              <a:rect l="l" t="t" r="r" b="b"/>
              <a:pathLst>
                <a:path w="98425" h="55879">
                  <a:moveTo>
                    <a:pt x="5257" y="53530"/>
                  </a:moveTo>
                  <a:lnTo>
                    <a:pt x="1777" y="53530"/>
                  </a:lnTo>
                  <a:lnTo>
                    <a:pt x="0" y="50025"/>
                  </a:lnTo>
                  <a:lnTo>
                    <a:pt x="0" y="46507"/>
                  </a:lnTo>
                  <a:lnTo>
                    <a:pt x="0" y="7023"/>
                  </a:lnTo>
                  <a:lnTo>
                    <a:pt x="0" y="3492"/>
                  </a:lnTo>
                  <a:lnTo>
                    <a:pt x="1777" y="0"/>
                  </a:lnTo>
                  <a:lnTo>
                    <a:pt x="5257" y="876"/>
                  </a:lnTo>
                  <a:lnTo>
                    <a:pt x="91312" y="1739"/>
                  </a:lnTo>
                  <a:lnTo>
                    <a:pt x="95694" y="1739"/>
                  </a:lnTo>
                  <a:lnTo>
                    <a:pt x="98323" y="5257"/>
                  </a:lnTo>
                  <a:lnTo>
                    <a:pt x="98323" y="8763"/>
                  </a:lnTo>
                  <a:lnTo>
                    <a:pt x="98323" y="48260"/>
                  </a:lnTo>
                  <a:lnTo>
                    <a:pt x="98323" y="51790"/>
                  </a:lnTo>
                  <a:lnTo>
                    <a:pt x="95694" y="55295"/>
                  </a:lnTo>
                  <a:lnTo>
                    <a:pt x="91312" y="55295"/>
                  </a:lnTo>
                  <a:lnTo>
                    <a:pt x="5257" y="53530"/>
                  </a:lnTo>
                  <a:close/>
                </a:path>
                <a:path w="98425" h="55879">
                  <a:moveTo>
                    <a:pt x="9677" y="44767"/>
                  </a:moveTo>
                  <a:lnTo>
                    <a:pt x="9677" y="10528"/>
                  </a:lnTo>
                  <a:lnTo>
                    <a:pt x="87769" y="10528"/>
                  </a:lnTo>
                  <a:lnTo>
                    <a:pt x="87769" y="45643"/>
                  </a:lnTo>
                  <a:lnTo>
                    <a:pt x="9677" y="4476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3" name="object 1713"/>
            <p:cNvSpPr/>
            <p:nvPr/>
          </p:nvSpPr>
          <p:spPr>
            <a:xfrm>
              <a:off x="5014239" y="6819395"/>
              <a:ext cx="40005" cy="17145"/>
            </a:xfrm>
            <a:custGeom>
              <a:avLst/>
              <a:gdLst/>
              <a:ahLst/>
              <a:cxnLst/>
              <a:rect l="l" t="t" r="r" b="b"/>
              <a:pathLst>
                <a:path w="40004" h="17145">
                  <a:moveTo>
                    <a:pt x="0" y="0"/>
                  </a:moveTo>
                  <a:lnTo>
                    <a:pt x="0" y="16675"/>
                  </a:lnTo>
                  <a:lnTo>
                    <a:pt x="39509" y="16675"/>
                  </a:lnTo>
                  <a:lnTo>
                    <a:pt x="39509" y="8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4" name="object 1714"/>
            <p:cNvSpPr/>
            <p:nvPr/>
          </p:nvSpPr>
          <p:spPr>
            <a:xfrm>
              <a:off x="5033554" y="6817643"/>
              <a:ext cx="13335" cy="19685"/>
            </a:xfrm>
            <a:custGeom>
              <a:avLst/>
              <a:gdLst/>
              <a:ahLst/>
              <a:cxnLst/>
              <a:rect l="l" t="t" r="r" b="b"/>
              <a:pathLst>
                <a:path w="13335" h="19684">
                  <a:moveTo>
                    <a:pt x="13169" y="0"/>
                  </a:moveTo>
                  <a:lnTo>
                    <a:pt x="13169" y="19303"/>
                  </a:lnTo>
                </a:path>
                <a:path w="13335" h="19684">
                  <a:moveTo>
                    <a:pt x="0" y="0"/>
                  </a:moveTo>
                  <a:lnTo>
                    <a:pt x="0" y="19303"/>
                  </a:lnTo>
                </a:path>
              </a:pathLst>
            </a:custGeom>
            <a:ln w="457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5" name="object 1715"/>
            <p:cNvSpPr/>
            <p:nvPr/>
          </p:nvSpPr>
          <p:spPr>
            <a:xfrm>
              <a:off x="4986133" y="7004612"/>
              <a:ext cx="98425" cy="54610"/>
            </a:xfrm>
            <a:custGeom>
              <a:avLst/>
              <a:gdLst/>
              <a:ahLst/>
              <a:cxnLst/>
              <a:rect l="l" t="t" r="r" b="b"/>
              <a:pathLst>
                <a:path w="98425" h="54609">
                  <a:moveTo>
                    <a:pt x="5257" y="53568"/>
                  </a:moveTo>
                  <a:lnTo>
                    <a:pt x="1777" y="53568"/>
                  </a:lnTo>
                  <a:lnTo>
                    <a:pt x="0" y="50025"/>
                  </a:lnTo>
                  <a:lnTo>
                    <a:pt x="0" y="46532"/>
                  </a:lnTo>
                  <a:lnTo>
                    <a:pt x="0" y="6134"/>
                  </a:lnTo>
                  <a:lnTo>
                    <a:pt x="0" y="2641"/>
                  </a:lnTo>
                  <a:lnTo>
                    <a:pt x="1777" y="0"/>
                  </a:lnTo>
                  <a:lnTo>
                    <a:pt x="5257" y="0"/>
                  </a:lnTo>
                  <a:lnTo>
                    <a:pt x="91312" y="1777"/>
                  </a:lnTo>
                  <a:lnTo>
                    <a:pt x="95694" y="1777"/>
                  </a:lnTo>
                  <a:lnTo>
                    <a:pt x="98323" y="4394"/>
                  </a:lnTo>
                  <a:lnTo>
                    <a:pt x="98323" y="7899"/>
                  </a:lnTo>
                  <a:lnTo>
                    <a:pt x="98323" y="48285"/>
                  </a:lnTo>
                  <a:lnTo>
                    <a:pt x="98323" y="51790"/>
                  </a:lnTo>
                  <a:lnTo>
                    <a:pt x="95694" y="54432"/>
                  </a:lnTo>
                  <a:lnTo>
                    <a:pt x="91312" y="54432"/>
                  </a:lnTo>
                  <a:lnTo>
                    <a:pt x="5257" y="53568"/>
                  </a:lnTo>
                  <a:close/>
                </a:path>
                <a:path w="98425" h="54609">
                  <a:moveTo>
                    <a:pt x="9677" y="43878"/>
                  </a:moveTo>
                  <a:lnTo>
                    <a:pt x="9677" y="8788"/>
                  </a:lnTo>
                  <a:lnTo>
                    <a:pt x="87769" y="10515"/>
                  </a:lnTo>
                  <a:lnTo>
                    <a:pt x="87769" y="45643"/>
                  </a:lnTo>
                  <a:lnTo>
                    <a:pt x="9677" y="4387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6" name="object 1716"/>
            <p:cNvSpPr/>
            <p:nvPr/>
          </p:nvSpPr>
          <p:spPr>
            <a:xfrm>
              <a:off x="5014239" y="7023929"/>
              <a:ext cx="40005" cy="17780"/>
            </a:xfrm>
            <a:custGeom>
              <a:avLst/>
              <a:gdLst/>
              <a:ahLst/>
              <a:cxnLst/>
              <a:rect l="l" t="t" r="r" b="b"/>
              <a:pathLst>
                <a:path w="40004" h="17779">
                  <a:moveTo>
                    <a:pt x="0" y="0"/>
                  </a:moveTo>
                  <a:lnTo>
                    <a:pt x="0" y="16662"/>
                  </a:lnTo>
                  <a:lnTo>
                    <a:pt x="39509" y="17538"/>
                  </a:lnTo>
                  <a:lnTo>
                    <a:pt x="39509" y="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7" name="object 1717"/>
            <p:cNvSpPr/>
            <p:nvPr/>
          </p:nvSpPr>
          <p:spPr>
            <a:xfrm>
              <a:off x="5033554" y="7021274"/>
              <a:ext cx="13335" cy="20320"/>
            </a:xfrm>
            <a:custGeom>
              <a:avLst/>
              <a:gdLst/>
              <a:ahLst/>
              <a:cxnLst/>
              <a:rect l="l" t="t" r="r" b="b"/>
              <a:pathLst>
                <a:path w="13335" h="20320">
                  <a:moveTo>
                    <a:pt x="13169" y="888"/>
                  </a:moveTo>
                  <a:lnTo>
                    <a:pt x="13169" y="20192"/>
                  </a:lnTo>
                </a:path>
                <a:path w="13335" h="20320">
                  <a:moveTo>
                    <a:pt x="0" y="0"/>
                  </a:moveTo>
                  <a:lnTo>
                    <a:pt x="0" y="20192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8" name="object 1718"/>
            <p:cNvSpPr/>
            <p:nvPr/>
          </p:nvSpPr>
          <p:spPr>
            <a:xfrm>
              <a:off x="4720156" y="7173154"/>
              <a:ext cx="70485" cy="29845"/>
            </a:xfrm>
            <a:custGeom>
              <a:avLst/>
              <a:gdLst/>
              <a:ahLst/>
              <a:cxnLst/>
              <a:rect l="l" t="t" r="r" b="b"/>
              <a:pathLst>
                <a:path w="70485" h="29845">
                  <a:moveTo>
                    <a:pt x="0" y="0"/>
                  </a:moveTo>
                  <a:lnTo>
                    <a:pt x="0" y="28968"/>
                  </a:lnTo>
                  <a:lnTo>
                    <a:pt x="70218" y="29845"/>
                  </a:lnTo>
                  <a:lnTo>
                    <a:pt x="70218" y="8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9" name="object 1719"/>
            <p:cNvSpPr/>
            <p:nvPr/>
          </p:nvSpPr>
          <p:spPr>
            <a:xfrm>
              <a:off x="4734204" y="7169636"/>
              <a:ext cx="0" cy="33655"/>
            </a:xfrm>
            <a:custGeom>
              <a:avLst/>
              <a:gdLst/>
              <a:ahLst/>
              <a:cxnLst/>
              <a:rect l="l" t="t" r="r" b="b"/>
              <a:pathLst>
                <a:path h="33654">
                  <a:moveTo>
                    <a:pt x="0" y="0"/>
                  </a:moveTo>
                  <a:lnTo>
                    <a:pt x="0" y="33362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0" name="object 1720"/>
            <p:cNvSpPr/>
            <p:nvPr/>
          </p:nvSpPr>
          <p:spPr>
            <a:xfrm>
              <a:off x="4755286" y="7169636"/>
              <a:ext cx="1270" cy="33655"/>
            </a:xfrm>
            <a:custGeom>
              <a:avLst/>
              <a:gdLst/>
              <a:ahLst/>
              <a:cxnLst/>
              <a:rect l="l" t="t" r="r" b="b"/>
              <a:pathLst>
                <a:path w="1270" h="33654">
                  <a:moveTo>
                    <a:pt x="444" y="-2285"/>
                  </a:moveTo>
                  <a:lnTo>
                    <a:pt x="444" y="35648"/>
                  </a:lnTo>
                </a:path>
              </a:pathLst>
            </a:custGeom>
            <a:ln w="546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1" name="object 1721"/>
            <p:cNvSpPr/>
            <p:nvPr/>
          </p:nvSpPr>
          <p:spPr>
            <a:xfrm>
              <a:off x="4720156" y="7300433"/>
              <a:ext cx="70485" cy="31750"/>
            </a:xfrm>
            <a:custGeom>
              <a:avLst/>
              <a:gdLst/>
              <a:ahLst/>
              <a:cxnLst/>
              <a:rect l="l" t="t" r="r" b="b"/>
              <a:pathLst>
                <a:path w="70485" h="31750">
                  <a:moveTo>
                    <a:pt x="0" y="0"/>
                  </a:moveTo>
                  <a:lnTo>
                    <a:pt x="0" y="28092"/>
                  </a:lnTo>
                  <a:lnTo>
                    <a:pt x="70218" y="31597"/>
                  </a:lnTo>
                  <a:lnTo>
                    <a:pt x="70218" y="17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2" name="object 1722"/>
            <p:cNvSpPr/>
            <p:nvPr/>
          </p:nvSpPr>
          <p:spPr>
            <a:xfrm>
              <a:off x="4734204" y="7296941"/>
              <a:ext cx="0" cy="33655"/>
            </a:xfrm>
            <a:custGeom>
              <a:avLst/>
              <a:gdLst/>
              <a:ahLst/>
              <a:cxnLst/>
              <a:rect l="l" t="t" r="r" b="b"/>
              <a:pathLst>
                <a:path h="33654">
                  <a:moveTo>
                    <a:pt x="0" y="0"/>
                  </a:moveTo>
                  <a:lnTo>
                    <a:pt x="0" y="33362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3" name="object 1723"/>
            <p:cNvSpPr/>
            <p:nvPr/>
          </p:nvSpPr>
          <p:spPr>
            <a:xfrm>
              <a:off x="4755286" y="7297804"/>
              <a:ext cx="1270" cy="33655"/>
            </a:xfrm>
            <a:custGeom>
              <a:avLst/>
              <a:gdLst/>
              <a:ahLst/>
              <a:cxnLst/>
              <a:rect l="l" t="t" r="r" b="b"/>
              <a:pathLst>
                <a:path w="1270" h="33654">
                  <a:moveTo>
                    <a:pt x="444" y="-2286"/>
                  </a:moveTo>
                  <a:lnTo>
                    <a:pt x="444" y="35623"/>
                  </a:lnTo>
                </a:path>
              </a:pathLst>
            </a:custGeom>
            <a:ln w="546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4" name="object 1724"/>
            <p:cNvSpPr/>
            <p:nvPr/>
          </p:nvSpPr>
          <p:spPr>
            <a:xfrm>
              <a:off x="4720156" y="7432107"/>
              <a:ext cx="70485" cy="30480"/>
            </a:xfrm>
            <a:custGeom>
              <a:avLst/>
              <a:gdLst/>
              <a:ahLst/>
              <a:cxnLst/>
              <a:rect l="l" t="t" r="r" b="b"/>
              <a:pathLst>
                <a:path w="70485" h="30479">
                  <a:moveTo>
                    <a:pt x="0" y="0"/>
                  </a:moveTo>
                  <a:lnTo>
                    <a:pt x="0" y="28105"/>
                  </a:lnTo>
                  <a:lnTo>
                    <a:pt x="70218" y="29857"/>
                  </a:lnTo>
                  <a:lnTo>
                    <a:pt x="70218" y="17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5" name="object 1725"/>
            <p:cNvSpPr/>
            <p:nvPr/>
          </p:nvSpPr>
          <p:spPr>
            <a:xfrm>
              <a:off x="4734204" y="7427700"/>
              <a:ext cx="0" cy="34290"/>
            </a:xfrm>
            <a:custGeom>
              <a:avLst/>
              <a:gdLst/>
              <a:ahLst/>
              <a:cxnLst/>
              <a:rect l="l" t="t" r="r" b="b"/>
              <a:pathLst>
                <a:path h="34290">
                  <a:moveTo>
                    <a:pt x="0" y="0"/>
                  </a:moveTo>
                  <a:lnTo>
                    <a:pt x="0" y="34264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6" name="object 1726"/>
            <p:cNvSpPr/>
            <p:nvPr/>
          </p:nvSpPr>
          <p:spPr>
            <a:xfrm>
              <a:off x="4755286" y="7428627"/>
              <a:ext cx="1270" cy="33655"/>
            </a:xfrm>
            <a:custGeom>
              <a:avLst/>
              <a:gdLst/>
              <a:ahLst/>
              <a:cxnLst/>
              <a:rect l="l" t="t" r="r" b="b"/>
              <a:pathLst>
                <a:path w="1270" h="33654">
                  <a:moveTo>
                    <a:pt x="444" y="-2285"/>
                  </a:moveTo>
                  <a:lnTo>
                    <a:pt x="444" y="35623"/>
                  </a:lnTo>
                </a:path>
              </a:pathLst>
            </a:custGeom>
            <a:ln w="546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7" name="object 1727"/>
            <p:cNvSpPr/>
            <p:nvPr/>
          </p:nvSpPr>
          <p:spPr>
            <a:xfrm>
              <a:off x="4980875" y="7178437"/>
              <a:ext cx="70485" cy="29209"/>
            </a:xfrm>
            <a:custGeom>
              <a:avLst/>
              <a:gdLst/>
              <a:ahLst/>
              <a:cxnLst/>
              <a:rect l="l" t="t" r="r" b="b"/>
              <a:pathLst>
                <a:path w="70485" h="29209">
                  <a:moveTo>
                    <a:pt x="70231" y="0"/>
                  </a:moveTo>
                  <a:lnTo>
                    <a:pt x="0" y="863"/>
                  </a:lnTo>
                  <a:lnTo>
                    <a:pt x="0" y="28968"/>
                  </a:lnTo>
                  <a:lnTo>
                    <a:pt x="70231" y="28968"/>
                  </a:lnTo>
                  <a:lnTo>
                    <a:pt x="7023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8" name="object 1728"/>
            <p:cNvSpPr/>
            <p:nvPr/>
          </p:nvSpPr>
          <p:spPr>
            <a:xfrm>
              <a:off x="5015992" y="7174919"/>
              <a:ext cx="21590" cy="33655"/>
            </a:xfrm>
            <a:custGeom>
              <a:avLst/>
              <a:gdLst/>
              <a:ahLst/>
              <a:cxnLst/>
              <a:rect l="l" t="t" r="r" b="b"/>
              <a:pathLst>
                <a:path w="21589" h="33654">
                  <a:moveTo>
                    <a:pt x="21069" y="0"/>
                  </a:moveTo>
                  <a:lnTo>
                    <a:pt x="21069" y="33337"/>
                  </a:lnTo>
                </a:path>
                <a:path w="21589" h="33654">
                  <a:moveTo>
                    <a:pt x="0" y="0"/>
                  </a:moveTo>
                  <a:lnTo>
                    <a:pt x="0" y="33337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9" name="object 1729"/>
            <p:cNvSpPr/>
            <p:nvPr/>
          </p:nvSpPr>
          <p:spPr>
            <a:xfrm>
              <a:off x="4980875" y="7307456"/>
              <a:ext cx="70485" cy="29845"/>
            </a:xfrm>
            <a:custGeom>
              <a:avLst/>
              <a:gdLst/>
              <a:ahLst/>
              <a:cxnLst/>
              <a:rect l="l" t="t" r="r" b="b"/>
              <a:pathLst>
                <a:path w="70485" h="29845">
                  <a:moveTo>
                    <a:pt x="0" y="0"/>
                  </a:moveTo>
                  <a:lnTo>
                    <a:pt x="0" y="28994"/>
                  </a:lnTo>
                  <a:lnTo>
                    <a:pt x="70231" y="29832"/>
                  </a:lnTo>
                  <a:lnTo>
                    <a:pt x="70231" y="8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0" name="object 1730"/>
            <p:cNvSpPr/>
            <p:nvPr/>
          </p:nvSpPr>
          <p:spPr>
            <a:xfrm>
              <a:off x="5015992" y="7303951"/>
              <a:ext cx="21590" cy="34290"/>
            </a:xfrm>
            <a:custGeom>
              <a:avLst/>
              <a:gdLst/>
              <a:ahLst/>
              <a:cxnLst/>
              <a:rect l="l" t="t" r="r" b="b"/>
              <a:pathLst>
                <a:path w="21589" h="34290">
                  <a:moveTo>
                    <a:pt x="21069" y="863"/>
                  </a:moveTo>
                  <a:lnTo>
                    <a:pt x="21069" y="34226"/>
                  </a:lnTo>
                </a:path>
                <a:path w="21589" h="34290">
                  <a:moveTo>
                    <a:pt x="0" y="0"/>
                  </a:moveTo>
                  <a:lnTo>
                    <a:pt x="0" y="33337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1" name="object 1731"/>
            <p:cNvSpPr/>
            <p:nvPr/>
          </p:nvSpPr>
          <p:spPr>
            <a:xfrm>
              <a:off x="4980875" y="7440032"/>
              <a:ext cx="70485" cy="31750"/>
            </a:xfrm>
            <a:custGeom>
              <a:avLst/>
              <a:gdLst/>
              <a:ahLst/>
              <a:cxnLst/>
              <a:rect l="l" t="t" r="r" b="b"/>
              <a:pathLst>
                <a:path w="70485" h="31750">
                  <a:moveTo>
                    <a:pt x="0" y="0"/>
                  </a:moveTo>
                  <a:lnTo>
                    <a:pt x="0" y="28943"/>
                  </a:lnTo>
                  <a:lnTo>
                    <a:pt x="70231" y="31584"/>
                  </a:lnTo>
                  <a:lnTo>
                    <a:pt x="70231" y="26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2" name="object 1732"/>
            <p:cNvSpPr/>
            <p:nvPr/>
          </p:nvSpPr>
          <p:spPr>
            <a:xfrm>
              <a:off x="5015992" y="7437390"/>
              <a:ext cx="21590" cy="35560"/>
            </a:xfrm>
            <a:custGeom>
              <a:avLst/>
              <a:gdLst/>
              <a:ahLst/>
              <a:cxnLst/>
              <a:rect l="l" t="t" r="r" b="b"/>
              <a:pathLst>
                <a:path w="21589" h="35559">
                  <a:moveTo>
                    <a:pt x="21069" y="876"/>
                  </a:moveTo>
                  <a:lnTo>
                    <a:pt x="21069" y="35090"/>
                  </a:lnTo>
                </a:path>
                <a:path w="21589" h="35559">
                  <a:moveTo>
                    <a:pt x="0" y="0"/>
                  </a:moveTo>
                  <a:lnTo>
                    <a:pt x="0" y="34226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33" name="object 1733"/>
          <p:cNvGrpSpPr/>
          <p:nvPr/>
        </p:nvGrpSpPr>
        <p:grpSpPr>
          <a:xfrm>
            <a:off x="10885094" y="5219730"/>
            <a:ext cx="1330325" cy="3062605"/>
            <a:chOff x="5830493" y="5219729"/>
            <a:chExt cx="1330325" cy="3062605"/>
          </a:xfrm>
        </p:grpSpPr>
        <p:sp>
          <p:nvSpPr>
            <p:cNvPr id="1734" name="object 1734"/>
            <p:cNvSpPr/>
            <p:nvPr/>
          </p:nvSpPr>
          <p:spPr>
            <a:xfrm>
              <a:off x="5830493" y="5219729"/>
              <a:ext cx="1112520" cy="3061970"/>
            </a:xfrm>
            <a:custGeom>
              <a:avLst/>
              <a:gdLst/>
              <a:ahLst/>
              <a:cxnLst/>
              <a:rect l="l" t="t" r="r" b="b"/>
              <a:pathLst>
                <a:path w="1112520" h="3061970">
                  <a:moveTo>
                    <a:pt x="1112380" y="0"/>
                  </a:moveTo>
                  <a:lnTo>
                    <a:pt x="0" y="95681"/>
                  </a:lnTo>
                  <a:lnTo>
                    <a:pt x="0" y="2976664"/>
                  </a:lnTo>
                  <a:lnTo>
                    <a:pt x="1112380" y="3061690"/>
                  </a:lnTo>
                  <a:lnTo>
                    <a:pt x="111238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5" name="object 1735"/>
            <p:cNvSpPr/>
            <p:nvPr/>
          </p:nvSpPr>
          <p:spPr>
            <a:xfrm>
              <a:off x="6942873" y="5219729"/>
              <a:ext cx="217804" cy="3061970"/>
            </a:xfrm>
            <a:custGeom>
              <a:avLst/>
              <a:gdLst/>
              <a:ahLst/>
              <a:cxnLst/>
              <a:rect l="l" t="t" r="r" b="b"/>
              <a:pathLst>
                <a:path w="217804" h="3061970">
                  <a:moveTo>
                    <a:pt x="0" y="0"/>
                  </a:moveTo>
                  <a:lnTo>
                    <a:pt x="0" y="3061690"/>
                  </a:lnTo>
                  <a:lnTo>
                    <a:pt x="217436" y="2986316"/>
                  </a:lnTo>
                  <a:lnTo>
                    <a:pt x="217436" y="550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6" name="object 1736"/>
            <p:cNvSpPr/>
            <p:nvPr/>
          </p:nvSpPr>
          <p:spPr>
            <a:xfrm>
              <a:off x="6052197" y="5222480"/>
              <a:ext cx="889000" cy="3060065"/>
            </a:xfrm>
            <a:custGeom>
              <a:avLst/>
              <a:gdLst/>
              <a:ahLst/>
              <a:cxnLst/>
              <a:rect l="l" t="t" r="r" b="b"/>
              <a:pathLst>
                <a:path w="889000" h="3060065">
                  <a:moveTo>
                    <a:pt x="22771" y="77177"/>
                  </a:moveTo>
                  <a:lnTo>
                    <a:pt x="0" y="79489"/>
                  </a:lnTo>
                  <a:lnTo>
                    <a:pt x="0" y="2986938"/>
                  </a:lnTo>
                  <a:lnTo>
                    <a:pt x="22771" y="2988208"/>
                  </a:lnTo>
                  <a:lnTo>
                    <a:pt x="22771" y="77177"/>
                  </a:lnTo>
                  <a:close/>
                </a:path>
                <a:path w="889000" h="3060065">
                  <a:moveTo>
                    <a:pt x="888555" y="0"/>
                  </a:moveTo>
                  <a:lnTo>
                    <a:pt x="857719" y="2298"/>
                  </a:lnTo>
                  <a:lnTo>
                    <a:pt x="857719" y="3058388"/>
                  </a:lnTo>
                  <a:lnTo>
                    <a:pt x="888555" y="3059646"/>
                  </a:lnTo>
                  <a:lnTo>
                    <a:pt x="888555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7" name="object 1737"/>
            <p:cNvSpPr/>
            <p:nvPr/>
          </p:nvSpPr>
          <p:spPr>
            <a:xfrm>
              <a:off x="5830709" y="5246953"/>
              <a:ext cx="837565" cy="3014980"/>
            </a:xfrm>
            <a:custGeom>
              <a:avLst/>
              <a:gdLst/>
              <a:ahLst/>
              <a:cxnLst/>
              <a:rect l="l" t="t" r="r" b="b"/>
              <a:pathLst>
                <a:path w="837565" h="3014979">
                  <a:moveTo>
                    <a:pt x="22783" y="67119"/>
                  </a:moveTo>
                  <a:lnTo>
                    <a:pt x="0" y="68008"/>
                  </a:lnTo>
                  <a:lnTo>
                    <a:pt x="0" y="2943847"/>
                  </a:lnTo>
                  <a:lnTo>
                    <a:pt x="22783" y="2949168"/>
                  </a:lnTo>
                  <a:lnTo>
                    <a:pt x="22783" y="67119"/>
                  </a:lnTo>
                  <a:close/>
                </a:path>
                <a:path w="837565" h="3014979">
                  <a:moveTo>
                    <a:pt x="837069" y="0"/>
                  </a:moveTo>
                  <a:lnTo>
                    <a:pt x="814273" y="889"/>
                  </a:lnTo>
                  <a:lnTo>
                    <a:pt x="814273" y="3012186"/>
                  </a:lnTo>
                  <a:lnTo>
                    <a:pt x="837069" y="3014421"/>
                  </a:lnTo>
                  <a:lnTo>
                    <a:pt x="837069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8" name="object 1738"/>
            <p:cNvSpPr/>
            <p:nvPr/>
          </p:nvSpPr>
          <p:spPr>
            <a:xfrm>
              <a:off x="6078156" y="5936233"/>
              <a:ext cx="565150" cy="1847850"/>
            </a:xfrm>
            <a:custGeom>
              <a:avLst/>
              <a:gdLst/>
              <a:ahLst/>
              <a:cxnLst/>
              <a:rect l="l" t="t" r="r" b="b"/>
              <a:pathLst>
                <a:path w="565150" h="1847850">
                  <a:moveTo>
                    <a:pt x="556158" y="1335544"/>
                  </a:moveTo>
                  <a:lnTo>
                    <a:pt x="0" y="1318412"/>
                  </a:lnTo>
                  <a:lnTo>
                    <a:pt x="0" y="1334249"/>
                  </a:lnTo>
                  <a:lnTo>
                    <a:pt x="556158" y="1351318"/>
                  </a:lnTo>
                  <a:lnTo>
                    <a:pt x="556158" y="1335544"/>
                  </a:lnTo>
                  <a:close/>
                </a:path>
                <a:path w="565150" h="1847850">
                  <a:moveTo>
                    <a:pt x="556158" y="1005586"/>
                  </a:moveTo>
                  <a:lnTo>
                    <a:pt x="0" y="991743"/>
                  </a:lnTo>
                  <a:lnTo>
                    <a:pt x="0" y="1007567"/>
                  </a:lnTo>
                  <a:lnTo>
                    <a:pt x="556158" y="1021397"/>
                  </a:lnTo>
                  <a:lnTo>
                    <a:pt x="556158" y="1005586"/>
                  </a:lnTo>
                  <a:close/>
                </a:path>
                <a:path w="565150" h="1847850">
                  <a:moveTo>
                    <a:pt x="556158" y="42430"/>
                  </a:moveTo>
                  <a:lnTo>
                    <a:pt x="0" y="66357"/>
                  </a:lnTo>
                  <a:lnTo>
                    <a:pt x="0" y="82169"/>
                  </a:lnTo>
                  <a:lnTo>
                    <a:pt x="556158" y="58242"/>
                  </a:lnTo>
                  <a:lnTo>
                    <a:pt x="556158" y="42430"/>
                  </a:lnTo>
                  <a:close/>
                </a:path>
                <a:path w="565150" h="1847850">
                  <a:moveTo>
                    <a:pt x="563283" y="0"/>
                  </a:moveTo>
                  <a:lnTo>
                    <a:pt x="0" y="24244"/>
                  </a:lnTo>
                  <a:lnTo>
                    <a:pt x="0" y="40068"/>
                  </a:lnTo>
                  <a:lnTo>
                    <a:pt x="563283" y="15824"/>
                  </a:lnTo>
                  <a:lnTo>
                    <a:pt x="563283" y="0"/>
                  </a:lnTo>
                  <a:close/>
                </a:path>
                <a:path w="565150" h="1847850">
                  <a:moveTo>
                    <a:pt x="565023" y="1831606"/>
                  </a:moveTo>
                  <a:lnTo>
                    <a:pt x="0" y="1797748"/>
                  </a:lnTo>
                  <a:lnTo>
                    <a:pt x="0" y="1813521"/>
                  </a:lnTo>
                  <a:lnTo>
                    <a:pt x="565023" y="1847443"/>
                  </a:lnTo>
                  <a:lnTo>
                    <a:pt x="565023" y="1831606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9" name="object 1739"/>
            <p:cNvSpPr/>
            <p:nvPr/>
          </p:nvSpPr>
          <p:spPr>
            <a:xfrm>
              <a:off x="6078169" y="7897143"/>
              <a:ext cx="563880" cy="53340"/>
            </a:xfrm>
            <a:custGeom>
              <a:avLst/>
              <a:gdLst/>
              <a:ahLst/>
              <a:cxnLst/>
              <a:rect l="l" t="t" r="r" b="b"/>
              <a:pathLst>
                <a:path w="563879" h="53340">
                  <a:moveTo>
                    <a:pt x="0" y="0"/>
                  </a:moveTo>
                  <a:lnTo>
                    <a:pt x="0" y="15811"/>
                  </a:lnTo>
                  <a:lnTo>
                    <a:pt x="563283" y="52793"/>
                  </a:lnTo>
                  <a:lnTo>
                    <a:pt x="563283" y="36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0" name="object 1740"/>
            <p:cNvSpPr/>
            <p:nvPr/>
          </p:nvSpPr>
          <p:spPr>
            <a:xfrm>
              <a:off x="5833032" y="5222053"/>
              <a:ext cx="1108075" cy="3054985"/>
            </a:xfrm>
            <a:custGeom>
              <a:avLst/>
              <a:gdLst/>
              <a:ahLst/>
              <a:cxnLst/>
              <a:rect l="l" t="t" r="r" b="b"/>
              <a:pathLst>
                <a:path w="1108075" h="3054984">
                  <a:moveTo>
                    <a:pt x="0" y="2970060"/>
                  </a:moveTo>
                  <a:lnTo>
                    <a:pt x="0" y="96278"/>
                  </a:lnTo>
                  <a:lnTo>
                    <a:pt x="1107541" y="0"/>
                  </a:lnTo>
                  <a:lnTo>
                    <a:pt x="1107541" y="3054959"/>
                  </a:lnTo>
                  <a:lnTo>
                    <a:pt x="0" y="2970060"/>
                  </a:lnTo>
                  <a:close/>
                </a:path>
                <a:path w="1108075" h="3054984">
                  <a:moveTo>
                    <a:pt x="244868" y="249402"/>
                  </a:moveTo>
                  <a:lnTo>
                    <a:pt x="244868" y="75057"/>
                  </a:lnTo>
                  <a:lnTo>
                    <a:pt x="810348" y="26530"/>
                  </a:lnTo>
                  <a:lnTo>
                    <a:pt x="810348" y="206197"/>
                  </a:lnTo>
                  <a:lnTo>
                    <a:pt x="244868" y="249402"/>
                  </a:lnTo>
                  <a:close/>
                </a:path>
                <a:path w="1108075" h="3054984">
                  <a:moveTo>
                    <a:pt x="244868" y="78841"/>
                  </a:moveTo>
                  <a:lnTo>
                    <a:pt x="244868" y="2989021"/>
                  </a:lnTo>
                </a:path>
                <a:path w="1108075" h="3054984">
                  <a:moveTo>
                    <a:pt x="810348" y="50038"/>
                  </a:moveTo>
                  <a:lnTo>
                    <a:pt x="810348" y="3032239"/>
                  </a:lnTo>
                </a:path>
                <a:path w="1108075" h="3054984">
                  <a:moveTo>
                    <a:pt x="810348" y="216801"/>
                  </a:moveTo>
                  <a:lnTo>
                    <a:pt x="244868" y="260019"/>
                  </a:lnTo>
                  <a:lnTo>
                    <a:pt x="244868" y="249402"/>
                  </a:lnTo>
                  <a:lnTo>
                    <a:pt x="810348" y="206197"/>
                  </a:lnTo>
                  <a:lnTo>
                    <a:pt x="810348" y="216801"/>
                  </a:lnTo>
                  <a:close/>
                </a:path>
                <a:path w="1108075" h="3054984">
                  <a:moveTo>
                    <a:pt x="244868" y="740625"/>
                  </a:moveTo>
                  <a:lnTo>
                    <a:pt x="810348" y="714095"/>
                  </a:lnTo>
                </a:path>
                <a:path w="1108075" h="3054984">
                  <a:moveTo>
                    <a:pt x="244868" y="780034"/>
                  </a:moveTo>
                  <a:lnTo>
                    <a:pt x="808101" y="75653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1" name="object 1741"/>
            <p:cNvSpPr/>
            <p:nvPr/>
          </p:nvSpPr>
          <p:spPr>
            <a:xfrm>
              <a:off x="6290170" y="5696596"/>
              <a:ext cx="137795" cy="240029"/>
            </a:xfrm>
            <a:custGeom>
              <a:avLst/>
              <a:gdLst/>
              <a:ahLst/>
              <a:cxnLst/>
              <a:rect l="l" t="t" r="r" b="b"/>
              <a:pathLst>
                <a:path w="137795" h="240029">
                  <a:moveTo>
                    <a:pt x="137210" y="0"/>
                  </a:moveTo>
                  <a:lnTo>
                    <a:pt x="0" y="6083"/>
                  </a:lnTo>
                  <a:lnTo>
                    <a:pt x="0" y="239547"/>
                  </a:lnTo>
                  <a:lnTo>
                    <a:pt x="137210" y="233489"/>
                  </a:lnTo>
                  <a:lnTo>
                    <a:pt x="13721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2" name="object 1742"/>
            <p:cNvSpPr/>
            <p:nvPr/>
          </p:nvSpPr>
          <p:spPr>
            <a:xfrm>
              <a:off x="6299987" y="5713285"/>
              <a:ext cx="118745" cy="206375"/>
            </a:xfrm>
            <a:custGeom>
              <a:avLst/>
              <a:gdLst/>
              <a:ahLst/>
              <a:cxnLst/>
              <a:rect l="l" t="t" r="r" b="b"/>
              <a:pathLst>
                <a:path w="118745" h="206375">
                  <a:moveTo>
                    <a:pt x="117500" y="150850"/>
                  </a:moveTo>
                  <a:lnTo>
                    <a:pt x="0" y="156146"/>
                  </a:lnTo>
                  <a:lnTo>
                    <a:pt x="0" y="206171"/>
                  </a:lnTo>
                  <a:lnTo>
                    <a:pt x="117500" y="200875"/>
                  </a:lnTo>
                  <a:lnTo>
                    <a:pt x="117500" y="150850"/>
                  </a:lnTo>
                  <a:close/>
                </a:path>
                <a:path w="118745" h="206375">
                  <a:moveTo>
                    <a:pt x="117500" y="0"/>
                  </a:moveTo>
                  <a:lnTo>
                    <a:pt x="0" y="6070"/>
                  </a:lnTo>
                  <a:lnTo>
                    <a:pt x="0" y="56083"/>
                  </a:lnTo>
                  <a:lnTo>
                    <a:pt x="117500" y="50787"/>
                  </a:lnTo>
                  <a:lnTo>
                    <a:pt x="117500" y="0"/>
                  </a:lnTo>
                  <a:close/>
                </a:path>
                <a:path w="118745" h="206375">
                  <a:moveTo>
                    <a:pt x="118262" y="55346"/>
                  </a:moveTo>
                  <a:lnTo>
                    <a:pt x="53848" y="58369"/>
                  </a:lnTo>
                  <a:lnTo>
                    <a:pt x="53848" y="89458"/>
                  </a:lnTo>
                  <a:lnTo>
                    <a:pt x="118262" y="86410"/>
                  </a:lnTo>
                  <a:lnTo>
                    <a:pt x="118262" y="553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3" name="object 1743"/>
            <p:cNvSpPr/>
            <p:nvPr/>
          </p:nvSpPr>
          <p:spPr>
            <a:xfrm>
              <a:off x="6314427" y="5866421"/>
              <a:ext cx="100965" cy="44450"/>
            </a:xfrm>
            <a:custGeom>
              <a:avLst/>
              <a:gdLst/>
              <a:ahLst/>
              <a:cxnLst/>
              <a:rect l="l" t="t" r="r" b="b"/>
              <a:pathLst>
                <a:path w="100964" h="44450">
                  <a:moveTo>
                    <a:pt x="11366" y="37134"/>
                  </a:moveTo>
                  <a:lnTo>
                    <a:pt x="7581" y="37134"/>
                  </a:lnTo>
                  <a:lnTo>
                    <a:pt x="10591" y="25006"/>
                  </a:lnTo>
                  <a:lnTo>
                    <a:pt x="3771" y="25006"/>
                  </a:lnTo>
                  <a:lnTo>
                    <a:pt x="9080" y="11366"/>
                  </a:lnTo>
                  <a:lnTo>
                    <a:pt x="3771" y="11366"/>
                  </a:lnTo>
                  <a:lnTo>
                    <a:pt x="0" y="29552"/>
                  </a:lnTo>
                  <a:lnTo>
                    <a:pt x="5295" y="28041"/>
                  </a:lnTo>
                  <a:lnTo>
                    <a:pt x="4559" y="37896"/>
                  </a:lnTo>
                  <a:lnTo>
                    <a:pt x="1498" y="35623"/>
                  </a:lnTo>
                  <a:lnTo>
                    <a:pt x="3771" y="43954"/>
                  </a:lnTo>
                  <a:lnTo>
                    <a:pt x="11366" y="37134"/>
                  </a:lnTo>
                  <a:close/>
                </a:path>
                <a:path w="100964" h="44450">
                  <a:moveTo>
                    <a:pt x="100799" y="0"/>
                  </a:moveTo>
                  <a:lnTo>
                    <a:pt x="29552" y="3022"/>
                  </a:lnTo>
                  <a:lnTo>
                    <a:pt x="29552" y="15913"/>
                  </a:lnTo>
                  <a:lnTo>
                    <a:pt x="100799" y="12877"/>
                  </a:lnTo>
                  <a:lnTo>
                    <a:pt x="10079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4" name="object 1744"/>
            <p:cNvSpPr/>
            <p:nvPr/>
          </p:nvSpPr>
          <p:spPr>
            <a:xfrm>
              <a:off x="6080175" y="6014219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4">
                  <a:moveTo>
                    <a:pt x="15151" y="31089"/>
                  </a:moveTo>
                  <a:lnTo>
                    <a:pt x="24256" y="31089"/>
                  </a:lnTo>
                  <a:lnTo>
                    <a:pt x="31089" y="24256"/>
                  </a:lnTo>
                  <a:lnTo>
                    <a:pt x="31089" y="15925"/>
                  </a:lnTo>
                  <a:lnTo>
                    <a:pt x="31089" y="6819"/>
                  </a:lnTo>
                  <a:lnTo>
                    <a:pt x="24256" y="0"/>
                  </a:lnTo>
                  <a:lnTo>
                    <a:pt x="15151" y="0"/>
                  </a:lnTo>
                  <a:lnTo>
                    <a:pt x="6819" y="0"/>
                  </a:lnTo>
                  <a:lnTo>
                    <a:pt x="0" y="6819"/>
                  </a:lnTo>
                  <a:lnTo>
                    <a:pt x="0" y="15925"/>
                  </a:lnTo>
                  <a:lnTo>
                    <a:pt x="0" y="24256"/>
                  </a:lnTo>
                  <a:lnTo>
                    <a:pt x="6819" y="31089"/>
                  </a:lnTo>
                  <a:lnTo>
                    <a:pt x="15151" y="3108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5" name="object 1745"/>
            <p:cNvSpPr/>
            <p:nvPr/>
          </p:nvSpPr>
          <p:spPr>
            <a:xfrm>
              <a:off x="6147650" y="6110514"/>
              <a:ext cx="252729" cy="299085"/>
            </a:xfrm>
            <a:custGeom>
              <a:avLst/>
              <a:gdLst/>
              <a:ahLst/>
              <a:cxnLst/>
              <a:rect l="l" t="t" r="r" b="b"/>
              <a:pathLst>
                <a:path w="252729" h="299085">
                  <a:moveTo>
                    <a:pt x="203136" y="0"/>
                  </a:moveTo>
                  <a:lnTo>
                    <a:pt x="184369" y="4003"/>
                  </a:lnTo>
                  <a:lnTo>
                    <a:pt x="168935" y="14970"/>
                  </a:lnTo>
                  <a:lnTo>
                    <a:pt x="158473" y="31332"/>
                  </a:lnTo>
                  <a:lnTo>
                    <a:pt x="154622" y="51523"/>
                  </a:lnTo>
                  <a:lnTo>
                    <a:pt x="154622" y="56832"/>
                  </a:lnTo>
                  <a:lnTo>
                    <a:pt x="155409" y="59105"/>
                  </a:lnTo>
                  <a:lnTo>
                    <a:pt x="0" y="279692"/>
                  </a:lnTo>
                  <a:lnTo>
                    <a:pt x="19685" y="296392"/>
                  </a:lnTo>
                  <a:lnTo>
                    <a:pt x="34099" y="298665"/>
                  </a:lnTo>
                  <a:lnTo>
                    <a:pt x="178142" y="94754"/>
                  </a:lnTo>
                  <a:lnTo>
                    <a:pt x="183957" y="98171"/>
                  </a:lnTo>
                  <a:lnTo>
                    <a:pt x="190063" y="100525"/>
                  </a:lnTo>
                  <a:lnTo>
                    <a:pt x="196457" y="101885"/>
                  </a:lnTo>
                  <a:lnTo>
                    <a:pt x="203136" y="102323"/>
                  </a:lnTo>
                  <a:lnTo>
                    <a:pt x="222364" y="98331"/>
                  </a:lnTo>
                  <a:lnTo>
                    <a:pt x="238031" y="87444"/>
                  </a:lnTo>
                  <a:lnTo>
                    <a:pt x="248576" y="71296"/>
                  </a:lnTo>
                  <a:lnTo>
                    <a:pt x="252437" y="51523"/>
                  </a:lnTo>
                  <a:lnTo>
                    <a:pt x="248576" y="31332"/>
                  </a:lnTo>
                  <a:lnTo>
                    <a:pt x="238031" y="14970"/>
                  </a:lnTo>
                  <a:lnTo>
                    <a:pt x="222364" y="4003"/>
                  </a:lnTo>
                  <a:lnTo>
                    <a:pt x="20313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6" name="object 1746"/>
            <p:cNvSpPr/>
            <p:nvPr/>
          </p:nvSpPr>
          <p:spPr>
            <a:xfrm>
              <a:off x="6305308" y="6246190"/>
              <a:ext cx="90805" cy="144145"/>
            </a:xfrm>
            <a:custGeom>
              <a:avLst/>
              <a:gdLst/>
              <a:ahLst/>
              <a:cxnLst/>
              <a:rect l="l" t="t" r="r" b="b"/>
              <a:pathLst>
                <a:path w="90804" h="144145">
                  <a:moveTo>
                    <a:pt x="90195" y="0"/>
                  </a:moveTo>
                  <a:lnTo>
                    <a:pt x="0" y="0"/>
                  </a:lnTo>
                  <a:lnTo>
                    <a:pt x="0" y="21209"/>
                  </a:lnTo>
                  <a:lnTo>
                    <a:pt x="90195" y="21209"/>
                  </a:lnTo>
                  <a:lnTo>
                    <a:pt x="90195" y="0"/>
                  </a:lnTo>
                  <a:close/>
                </a:path>
                <a:path w="90804" h="144145">
                  <a:moveTo>
                    <a:pt x="41706" y="144017"/>
                  </a:moveTo>
                  <a:lnTo>
                    <a:pt x="50037" y="144017"/>
                  </a:lnTo>
                  <a:lnTo>
                    <a:pt x="57632" y="136448"/>
                  </a:lnTo>
                  <a:lnTo>
                    <a:pt x="57632" y="128117"/>
                  </a:lnTo>
                  <a:lnTo>
                    <a:pt x="57632" y="119786"/>
                  </a:lnTo>
                  <a:lnTo>
                    <a:pt x="50037" y="112191"/>
                  </a:lnTo>
                  <a:lnTo>
                    <a:pt x="41706" y="112191"/>
                  </a:lnTo>
                  <a:lnTo>
                    <a:pt x="33362" y="112191"/>
                  </a:lnTo>
                  <a:lnTo>
                    <a:pt x="25793" y="119786"/>
                  </a:lnTo>
                  <a:lnTo>
                    <a:pt x="25793" y="128117"/>
                  </a:lnTo>
                  <a:lnTo>
                    <a:pt x="25793" y="136448"/>
                  </a:lnTo>
                  <a:lnTo>
                    <a:pt x="33362" y="144017"/>
                  </a:lnTo>
                  <a:lnTo>
                    <a:pt x="41706" y="14401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7" name="object 1747"/>
            <p:cNvSpPr/>
            <p:nvPr/>
          </p:nvSpPr>
          <p:spPr>
            <a:xfrm>
              <a:off x="6110503" y="6428879"/>
              <a:ext cx="476250" cy="163195"/>
            </a:xfrm>
            <a:custGeom>
              <a:avLst/>
              <a:gdLst/>
              <a:ahLst/>
              <a:cxnLst/>
              <a:rect l="l" t="t" r="r" b="b"/>
              <a:pathLst>
                <a:path w="476250" h="163195">
                  <a:moveTo>
                    <a:pt x="69735" y="15925"/>
                  </a:moveTo>
                  <a:lnTo>
                    <a:pt x="0" y="15925"/>
                  </a:lnTo>
                  <a:lnTo>
                    <a:pt x="0" y="58369"/>
                  </a:lnTo>
                  <a:lnTo>
                    <a:pt x="69735" y="58369"/>
                  </a:lnTo>
                  <a:lnTo>
                    <a:pt x="69735" y="15925"/>
                  </a:lnTo>
                  <a:close/>
                </a:path>
                <a:path w="476250" h="163195">
                  <a:moveTo>
                    <a:pt x="263029" y="0"/>
                  </a:moveTo>
                  <a:lnTo>
                    <a:pt x="206184" y="0"/>
                  </a:lnTo>
                  <a:lnTo>
                    <a:pt x="206184" y="23507"/>
                  </a:lnTo>
                  <a:lnTo>
                    <a:pt x="263029" y="23507"/>
                  </a:lnTo>
                  <a:lnTo>
                    <a:pt x="263029" y="0"/>
                  </a:lnTo>
                  <a:close/>
                </a:path>
                <a:path w="476250" h="163195">
                  <a:moveTo>
                    <a:pt x="278193" y="35636"/>
                  </a:moveTo>
                  <a:lnTo>
                    <a:pt x="275170" y="32613"/>
                  </a:lnTo>
                  <a:lnTo>
                    <a:pt x="196329" y="32613"/>
                  </a:lnTo>
                  <a:lnTo>
                    <a:pt x="193306" y="35636"/>
                  </a:lnTo>
                  <a:lnTo>
                    <a:pt x="193306" y="159981"/>
                  </a:lnTo>
                  <a:lnTo>
                    <a:pt x="196329" y="162991"/>
                  </a:lnTo>
                  <a:lnTo>
                    <a:pt x="271373" y="162991"/>
                  </a:lnTo>
                  <a:lnTo>
                    <a:pt x="275170" y="162991"/>
                  </a:lnTo>
                  <a:lnTo>
                    <a:pt x="278193" y="159981"/>
                  </a:lnTo>
                  <a:lnTo>
                    <a:pt x="278193" y="35636"/>
                  </a:lnTo>
                  <a:close/>
                </a:path>
                <a:path w="476250" h="163195">
                  <a:moveTo>
                    <a:pt x="476046" y="12890"/>
                  </a:moveTo>
                  <a:lnTo>
                    <a:pt x="406311" y="12890"/>
                  </a:lnTo>
                  <a:lnTo>
                    <a:pt x="406311" y="55346"/>
                  </a:lnTo>
                  <a:lnTo>
                    <a:pt x="476046" y="55346"/>
                  </a:lnTo>
                  <a:lnTo>
                    <a:pt x="476046" y="1289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8" name="object 1748"/>
            <p:cNvSpPr/>
            <p:nvPr/>
          </p:nvSpPr>
          <p:spPr>
            <a:xfrm>
              <a:off x="6077902" y="5983138"/>
              <a:ext cx="565785" cy="1783080"/>
            </a:xfrm>
            <a:custGeom>
              <a:avLst/>
              <a:gdLst/>
              <a:ahLst/>
              <a:cxnLst/>
              <a:rect l="l" t="t" r="r" b="b"/>
              <a:pathLst>
                <a:path w="565784" h="1783079">
                  <a:moveTo>
                    <a:pt x="0" y="622388"/>
                  </a:moveTo>
                  <a:lnTo>
                    <a:pt x="565480" y="622388"/>
                  </a:lnTo>
                </a:path>
                <a:path w="565784" h="1783079">
                  <a:moveTo>
                    <a:pt x="0" y="783082"/>
                  </a:moveTo>
                  <a:lnTo>
                    <a:pt x="565480" y="788377"/>
                  </a:lnTo>
                </a:path>
                <a:path w="565784" h="1783079">
                  <a:moveTo>
                    <a:pt x="565480" y="0"/>
                  </a:moveTo>
                  <a:lnTo>
                    <a:pt x="556425" y="0"/>
                  </a:lnTo>
                  <a:lnTo>
                    <a:pt x="556425" y="622388"/>
                  </a:lnTo>
                  <a:lnTo>
                    <a:pt x="565480" y="622388"/>
                  </a:lnTo>
                  <a:lnTo>
                    <a:pt x="565480" y="0"/>
                  </a:lnTo>
                  <a:close/>
                </a:path>
                <a:path w="565784" h="1783079">
                  <a:moveTo>
                    <a:pt x="565480" y="956678"/>
                  </a:moveTo>
                  <a:lnTo>
                    <a:pt x="556425" y="956678"/>
                  </a:lnTo>
                  <a:lnTo>
                    <a:pt x="556425" y="1782965"/>
                  </a:lnTo>
                  <a:lnTo>
                    <a:pt x="565480" y="1782965"/>
                  </a:lnTo>
                  <a:lnTo>
                    <a:pt x="565480" y="95667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9" name="object 1749"/>
            <p:cNvSpPr/>
            <p:nvPr/>
          </p:nvSpPr>
          <p:spPr>
            <a:xfrm>
              <a:off x="6452374" y="6655552"/>
              <a:ext cx="83820" cy="72390"/>
            </a:xfrm>
            <a:custGeom>
              <a:avLst/>
              <a:gdLst/>
              <a:ahLst/>
              <a:cxnLst/>
              <a:rect l="l" t="t" r="r" b="b"/>
              <a:pathLst>
                <a:path w="83820" h="72390">
                  <a:moveTo>
                    <a:pt x="80352" y="0"/>
                  </a:moveTo>
                  <a:lnTo>
                    <a:pt x="3060" y="0"/>
                  </a:lnTo>
                  <a:lnTo>
                    <a:pt x="0" y="3022"/>
                  </a:lnTo>
                  <a:lnTo>
                    <a:pt x="0" y="68961"/>
                  </a:lnTo>
                  <a:lnTo>
                    <a:pt x="3060" y="72009"/>
                  </a:lnTo>
                  <a:lnTo>
                    <a:pt x="76568" y="72009"/>
                  </a:lnTo>
                  <a:lnTo>
                    <a:pt x="80352" y="72009"/>
                  </a:lnTo>
                  <a:lnTo>
                    <a:pt x="83388" y="68961"/>
                  </a:lnTo>
                  <a:lnTo>
                    <a:pt x="83388" y="3022"/>
                  </a:lnTo>
                  <a:lnTo>
                    <a:pt x="803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0" name="object 1750"/>
            <p:cNvSpPr/>
            <p:nvPr/>
          </p:nvSpPr>
          <p:spPr>
            <a:xfrm>
              <a:off x="6459207" y="6691934"/>
              <a:ext cx="52069" cy="27305"/>
            </a:xfrm>
            <a:custGeom>
              <a:avLst/>
              <a:gdLst/>
              <a:ahLst/>
              <a:cxnLst/>
              <a:rect l="l" t="t" r="r" b="b"/>
              <a:pathLst>
                <a:path w="52070" h="27304">
                  <a:moveTo>
                    <a:pt x="51549" y="0"/>
                  </a:moveTo>
                  <a:lnTo>
                    <a:pt x="0" y="0"/>
                  </a:lnTo>
                  <a:lnTo>
                    <a:pt x="0" y="27266"/>
                  </a:lnTo>
                  <a:lnTo>
                    <a:pt x="51549" y="27266"/>
                  </a:lnTo>
                  <a:lnTo>
                    <a:pt x="515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1" name="object 1751"/>
            <p:cNvSpPr/>
            <p:nvPr/>
          </p:nvSpPr>
          <p:spPr>
            <a:xfrm>
              <a:off x="6451625" y="6745731"/>
              <a:ext cx="66040" cy="17780"/>
            </a:xfrm>
            <a:custGeom>
              <a:avLst/>
              <a:gdLst/>
              <a:ahLst/>
              <a:cxnLst/>
              <a:rect l="l" t="t" r="r" b="b"/>
              <a:pathLst>
                <a:path w="66040" h="17779">
                  <a:moveTo>
                    <a:pt x="65951" y="0"/>
                  </a:moveTo>
                  <a:lnTo>
                    <a:pt x="0" y="0"/>
                  </a:lnTo>
                  <a:lnTo>
                    <a:pt x="0" y="17449"/>
                  </a:lnTo>
                  <a:lnTo>
                    <a:pt x="65951" y="17449"/>
                  </a:lnTo>
                  <a:lnTo>
                    <a:pt x="65951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2" name="object 1752"/>
            <p:cNvSpPr/>
            <p:nvPr/>
          </p:nvSpPr>
          <p:spPr>
            <a:xfrm>
              <a:off x="6353073" y="6612334"/>
              <a:ext cx="151130" cy="137795"/>
            </a:xfrm>
            <a:custGeom>
              <a:avLst/>
              <a:gdLst/>
              <a:ahLst/>
              <a:cxnLst/>
              <a:rect l="l" t="t" r="r" b="b"/>
              <a:pathLst>
                <a:path w="151129" h="137795">
                  <a:moveTo>
                    <a:pt x="43205" y="0"/>
                  </a:moveTo>
                  <a:lnTo>
                    <a:pt x="35623" y="0"/>
                  </a:lnTo>
                  <a:lnTo>
                    <a:pt x="28066" y="3035"/>
                  </a:lnTo>
                  <a:lnTo>
                    <a:pt x="22745" y="7569"/>
                  </a:lnTo>
                  <a:lnTo>
                    <a:pt x="11366" y="6070"/>
                  </a:lnTo>
                  <a:lnTo>
                    <a:pt x="0" y="20472"/>
                  </a:lnTo>
                  <a:lnTo>
                    <a:pt x="12153" y="31076"/>
                  </a:lnTo>
                  <a:lnTo>
                    <a:pt x="12153" y="33362"/>
                  </a:lnTo>
                  <a:lnTo>
                    <a:pt x="14551" y="46244"/>
                  </a:lnTo>
                  <a:lnTo>
                    <a:pt x="21135" y="56851"/>
                  </a:lnTo>
                  <a:lnTo>
                    <a:pt x="30991" y="64048"/>
                  </a:lnTo>
                  <a:lnTo>
                    <a:pt x="43205" y="66700"/>
                  </a:lnTo>
                  <a:lnTo>
                    <a:pt x="45491" y="66700"/>
                  </a:lnTo>
                  <a:lnTo>
                    <a:pt x="47751" y="65963"/>
                  </a:lnTo>
                  <a:lnTo>
                    <a:pt x="50037" y="65963"/>
                  </a:lnTo>
                  <a:lnTo>
                    <a:pt x="130378" y="137210"/>
                  </a:lnTo>
                  <a:lnTo>
                    <a:pt x="137185" y="137210"/>
                  </a:lnTo>
                  <a:lnTo>
                    <a:pt x="150875" y="122047"/>
                  </a:lnTo>
                  <a:lnTo>
                    <a:pt x="70497" y="48526"/>
                  </a:lnTo>
                  <a:lnTo>
                    <a:pt x="72783" y="43954"/>
                  </a:lnTo>
                  <a:lnTo>
                    <a:pt x="74307" y="38658"/>
                  </a:lnTo>
                  <a:lnTo>
                    <a:pt x="74307" y="33362"/>
                  </a:lnTo>
                  <a:lnTo>
                    <a:pt x="71794" y="20477"/>
                  </a:lnTo>
                  <a:lnTo>
                    <a:pt x="65014" y="9861"/>
                  </a:lnTo>
                  <a:lnTo>
                    <a:pt x="55105" y="2655"/>
                  </a:lnTo>
                  <a:lnTo>
                    <a:pt x="4320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3" name="object 1753"/>
            <p:cNvSpPr/>
            <p:nvPr/>
          </p:nvSpPr>
          <p:spPr>
            <a:xfrm>
              <a:off x="6451625" y="6751069"/>
              <a:ext cx="65405" cy="9525"/>
            </a:xfrm>
            <a:custGeom>
              <a:avLst/>
              <a:gdLst/>
              <a:ahLst/>
              <a:cxnLst/>
              <a:rect l="l" t="t" r="r" b="b"/>
              <a:pathLst>
                <a:path w="65404" h="9525">
                  <a:moveTo>
                    <a:pt x="4533" y="9093"/>
                  </a:moveTo>
                  <a:lnTo>
                    <a:pt x="6819" y="9093"/>
                  </a:lnTo>
                  <a:lnTo>
                    <a:pt x="9093" y="6807"/>
                  </a:lnTo>
                  <a:lnTo>
                    <a:pt x="9093" y="4546"/>
                  </a:lnTo>
                  <a:lnTo>
                    <a:pt x="9093" y="2260"/>
                  </a:lnTo>
                  <a:lnTo>
                    <a:pt x="6819" y="0"/>
                  </a:lnTo>
                  <a:lnTo>
                    <a:pt x="4533" y="0"/>
                  </a:lnTo>
                  <a:lnTo>
                    <a:pt x="2286" y="0"/>
                  </a:lnTo>
                  <a:lnTo>
                    <a:pt x="0" y="2260"/>
                  </a:lnTo>
                  <a:lnTo>
                    <a:pt x="0" y="4546"/>
                  </a:lnTo>
                  <a:lnTo>
                    <a:pt x="0" y="6807"/>
                  </a:lnTo>
                  <a:lnTo>
                    <a:pt x="2286" y="9093"/>
                  </a:lnTo>
                  <a:lnTo>
                    <a:pt x="4533" y="9093"/>
                  </a:lnTo>
                  <a:close/>
                </a:path>
                <a:path w="65404" h="9525">
                  <a:moveTo>
                    <a:pt x="60642" y="9093"/>
                  </a:moveTo>
                  <a:lnTo>
                    <a:pt x="63690" y="9093"/>
                  </a:lnTo>
                  <a:lnTo>
                    <a:pt x="65189" y="6807"/>
                  </a:lnTo>
                  <a:lnTo>
                    <a:pt x="65189" y="4546"/>
                  </a:lnTo>
                  <a:lnTo>
                    <a:pt x="65189" y="2260"/>
                  </a:lnTo>
                  <a:lnTo>
                    <a:pt x="63690" y="0"/>
                  </a:lnTo>
                  <a:lnTo>
                    <a:pt x="60642" y="0"/>
                  </a:lnTo>
                  <a:lnTo>
                    <a:pt x="58381" y="0"/>
                  </a:lnTo>
                  <a:lnTo>
                    <a:pt x="56845" y="2260"/>
                  </a:lnTo>
                  <a:lnTo>
                    <a:pt x="56845" y="4546"/>
                  </a:lnTo>
                  <a:lnTo>
                    <a:pt x="56845" y="6807"/>
                  </a:lnTo>
                  <a:lnTo>
                    <a:pt x="58381" y="9093"/>
                  </a:lnTo>
                  <a:lnTo>
                    <a:pt x="60642" y="909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4" name="object 1754"/>
            <p:cNvSpPr/>
            <p:nvPr/>
          </p:nvSpPr>
          <p:spPr>
            <a:xfrm>
              <a:off x="6452374" y="6820792"/>
              <a:ext cx="83820" cy="71755"/>
            </a:xfrm>
            <a:custGeom>
              <a:avLst/>
              <a:gdLst/>
              <a:ahLst/>
              <a:cxnLst/>
              <a:rect l="l" t="t" r="r" b="b"/>
              <a:pathLst>
                <a:path w="83820" h="71754">
                  <a:moveTo>
                    <a:pt x="80352" y="0"/>
                  </a:moveTo>
                  <a:lnTo>
                    <a:pt x="3060" y="0"/>
                  </a:lnTo>
                  <a:lnTo>
                    <a:pt x="0" y="3048"/>
                  </a:lnTo>
                  <a:lnTo>
                    <a:pt x="0" y="68211"/>
                  </a:lnTo>
                  <a:lnTo>
                    <a:pt x="3060" y="71272"/>
                  </a:lnTo>
                  <a:lnTo>
                    <a:pt x="76568" y="71272"/>
                  </a:lnTo>
                  <a:lnTo>
                    <a:pt x="80352" y="71272"/>
                  </a:lnTo>
                  <a:lnTo>
                    <a:pt x="83388" y="68211"/>
                  </a:lnTo>
                  <a:lnTo>
                    <a:pt x="83388" y="3048"/>
                  </a:lnTo>
                  <a:lnTo>
                    <a:pt x="803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5" name="object 1755"/>
            <p:cNvSpPr/>
            <p:nvPr/>
          </p:nvSpPr>
          <p:spPr>
            <a:xfrm>
              <a:off x="6459207" y="6857199"/>
              <a:ext cx="52069" cy="27305"/>
            </a:xfrm>
            <a:custGeom>
              <a:avLst/>
              <a:gdLst/>
              <a:ahLst/>
              <a:cxnLst/>
              <a:rect l="l" t="t" r="r" b="b"/>
              <a:pathLst>
                <a:path w="52070" h="27304">
                  <a:moveTo>
                    <a:pt x="51549" y="0"/>
                  </a:moveTo>
                  <a:lnTo>
                    <a:pt x="0" y="0"/>
                  </a:lnTo>
                  <a:lnTo>
                    <a:pt x="0" y="27279"/>
                  </a:lnTo>
                  <a:lnTo>
                    <a:pt x="51549" y="27279"/>
                  </a:lnTo>
                  <a:lnTo>
                    <a:pt x="515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6" name="object 1756"/>
            <p:cNvSpPr/>
            <p:nvPr/>
          </p:nvSpPr>
          <p:spPr>
            <a:xfrm>
              <a:off x="6451625" y="6911009"/>
              <a:ext cx="66040" cy="18415"/>
            </a:xfrm>
            <a:custGeom>
              <a:avLst/>
              <a:gdLst/>
              <a:ahLst/>
              <a:cxnLst/>
              <a:rect l="l" t="t" r="r" b="b"/>
              <a:pathLst>
                <a:path w="66040" h="18415">
                  <a:moveTo>
                    <a:pt x="65951" y="0"/>
                  </a:moveTo>
                  <a:lnTo>
                    <a:pt x="0" y="0"/>
                  </a:lnTo>
                  <a:lnTo>
                    <a:pt x="0" y="18186"/>
                  </a:lnTo>
                  <a:lnTo>
                    <a:pt x="65951" y="18186"/>
                  </a:lnTo>
                  <a:lnTo>
                    <a:pt x="65951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7" name="object 1757"/>
            <p:cNvSpPr/>
            <p:nvPr/>
          </p:nvSpPr>
          <p:spPr>
            <a:xfrm>
              <a:off x="6353073" y="6777599"/>
              <a:ext cx="151130" cy="137795"/>
            </a:xfrm>
            <a:custGeom>
              <a:avLst/>
              <a:gdLst/>
              <a:ahLst/>
              <a:cxnLst/>
              <a:rect l="l" t="t" r="r" b="b"/>
              <a:pathLst>
                <a:path w="151129" h="137795">
                  <a:moveTo>
                    <a:pt x="43205" y="0"/>
                  </a:moveTo>
                  <a:lnTo>
                    <a:pt x="35623" y="0"/>
                  </a:lnTo>
                  <a:lnTo>
                    <a:pt x="28066" y="3022"/>
                  </a:lnTo>
                  <a:lnTo>
                    <a:pt x="22745" y="7569"/>
                  </a:lnTo>
                  <a:lnTo>
                    <a:pt x="11366" y="6070"/>
                  </a:lnTo>
                  <a:lnTo>
                    <a:pt x="0" y="20472"/>
                  </a:lnTo>
                  <a:lnTo>
                    <a:pt x="12153" y="31064"/>
                  </a:lnTo>
                  <a:lnTo>
                    <a:pt x="12153" y="33350"/>
                  </a:lnTo>
                  <a:lnTo>
                    <a:pt x="14551" y="46236"/>
                  </a:lnTo>
                  <a:lnTo>
                    <a:pt x="21135" y="56843"/>
                  </a:lnTo>
                  <a:lnTo>
                    <a:pt x="30991" y="64037"/>
                  </a:lnTo>
                  <a:lnTo>
                    <a:pt x="43205" y="66687"/>
                  </a:lnTo>
                  <a:lnTo>
                    <a:pt x="45491" y="66687"/>
                  </a:lnTo>
                  <a:lnTo>
                    <a:pt x="50037" y="65176"/>
                  </a:lnTo>
                  <a:lnTo>
                    <a:pt x="130378" y="137210"/>
                  </a:lnTo>
                  <a:lnTo>
                    <a:pt x="137185" y="137210"/>
                  </a:lnTo>
                  <a:lnTo>
                    <a:pt x="150875" y="121272"/>
                  </a:lnTo>
                  <a:lnTo>
                    <a:pt x="70497" y="48526"/>
                  </a:lnTo>
                  <a:lnTo>
                    <a:pt x="72783" y="43954"/>
                  </a:lnTo>
                  <a:lnTo>
                    <a:pt x="74307" y="38633"/>
                  </a:lnTo>
                  <a:lnTo>
                    <a:pt x="74307" y="33350"/>
                  </a:lnTo>
                  <a:lnTo>
                    <a:pt x="71794" y="20134"/>
                  </a:lnTo>
                  <a:lnTo>
                    <a:pt x="65014" y="9559"/>
                  </a:lnTo>
                  <a:lnTo>
                    <a:pt x="55105" y="2542"/>
                  </a:lnTo>
                  <a:lnTo>
                    <a:pt x="4320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8" name="object 1758"/>
            <p:cNvSpPr/>
            <p:nvPr/>
          </p:nvSpPr>
          <p:spPr>
            <a:xfrm>
              <a:off x="6451625" y="6917071"/>
              <a:ext cx="65405" cy="9525"/>
            </a:xfrm>
            <a:custGeom>
              <a:avLst/>
              <a:gdLst/>
              <a:ahLst/>
              <a:cxnLst/>
              <a:rect l="l" t="t" r="r" b="b"/>
              <a:pathLst>
                <a:path w="65404" h="9525">
                  <a:moveTo>
                    <a:pt x="4533" y="9080"/>
                  </a:moveTo>
                  <a:lnTo>
                    <a:pt x="6819" y="9080"/>
                  </a:lnTo>
                  <a:lnTo>
                    <a:pt x="9093" y="6807"/>
                  </a:lnTo>
                  <a:lnTo>
                    <a:pt x="9093" y="4546"/>
                  </a:lnTo>
                  <a:lnTo>
                    <a:pt x="9093" y="2273"/>
                  </a:lnTo>
                  <a:lnTo>
                    <a:pt x="6819" y="0"/>
                  </a:lnTo>
                  <a:lnTo>
                    <a:pt x="4533" y="0"/>
                  </a:lnTo>
                  <a:lnTo>
                    <a:pt x="2286" y="0"/>
                  </a:lnTo>
                  <a:lnTo>
                    <a:pt x="0" y="2273"/>
                  </a:lnTo>
                  <a:lnTo>
                    <a:pt x="0" y="4546"/>
                  </a:lnTo>
                  <a:lnTo>
                    <a:pt x="0" y="6807"/>
                  </a:lnTo>
                  <a:lnTo>
                    <a:pt x="2286" y="9080"/>
                  </a:lnTo>
                  <a:lnTo>
                    <a:pt x="4533" y="9080"/>
                  </a:lnTo>
                  <a:close/>
                </a:path>
                <a:path w="65404" h="9525">
                  <a:moveTo>
                    <a:pt x="60642" y="9080"/>
                  </a:moveTo>
                  <a:lnTo>
                    <a:pt x="63690" y="9080"/>
                  </a:lnTo>
                  <a:lnTo>
                    <a:pt x="65189" y="6807"/>
                  </a:lnTo>
                  <a:lnTo>
                    <a:pt x="65189" y="4546"/>
                  </a:lnTo>
                  <a:lnTo>
                    <a:pt x="65189" y="2273"/>
                  </a:lnTo>
                  <a:lnTo>
                    <a:pt x="63690" y="0"/>
                  </a:lnTo>
                  <a:lnTo>
                    <a:pt x="60642" y="0"/>
                  </a:lnTo>
                  <a:lnTo>
                    <a:pt x="58381" y="0"/>
                  </a:lnTo>
                  <a:lnTo>
                    <a:pt x="56845" y="2273"/>
                  </a:lnTo>
                  <a:lnTo>
                    <a:pt x="56845" y="4546"/>
                  </a:lnTo>
                  <a:lnTo>
                    <a:pt x="56845" y="6807"/>
                  </a:lnTo>
                  <a:lnTo>
                    <a:pt x="58381" y="9080"/>
                  </a:lnTo>
                  <a:lnTo>
                    <a:pt x="60642" y="908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9" name="object 1759"/>
            <p:cNvSpPr/>
            <p:nvPr/>
          </p:nvSpPr>
          <p:spPr>
            <a:xfrm>
              <a:off x="6494804" y="7036845"/>
              <a:ext cx="85725" cy="137795"/>
            </a:xfrm>
            <a:custGeom>
              <a:avLst/>
              <a:gdLst/>
              <a:ahLst/>
              <a:cxnLst/>
              <a:rect l="l" t="t" r="r" b="b"/>
              <a:pathLst>
                <a:path w="85725" h="137795">
                  <a:moveTo>
                    <a:pt x="3073" y="0"/>
                  </a:moveTo>
                  <a:lnTo>
                    <a:pt x="0" y="3035"/>
                  </a:lnTo>
                  <a:lnTo>
                    <a:pt x="0" y="132651"/>
                  </a:lnTo>
                  <a:lnTo>
                    <a:pt x="3073" y="135699"/>
                  </a:lnTo>
                  <a:lnTo>
                    <a:pt x="78879" y="137198"/>
                  </a:lnTo>
                  <a:lnTo>
                    <a:pt x="82664" y="137198"/>
                  </a:lnTo>
                  <a:lnTo>
                    <a:pt x="85674" y="134188"/>
                  </a:lnTo>
                  <a:lnTo>
                    <a:pt x="85674" y="5270"/>
                  </a:lnTo>
                  <a:lnTo>
                    <a:pt x="82664" y="1498"/>
                  </a:lnTo>
                  <a:lnTo>
                    <a:pt x="30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0" name="object 1760"/>
            <p:cNvSpPr/>
            <p:nvPr/>
          </p:nvSpPr>
          <p:spPr>
            <a:xfrm>
              <a:off x="6500139" y="7101297"/>
              <a:ext cx="75565" cy="41275"/>
            </a:xfrm>
            <a:custGeom>
              <a:avLst/>
              <a:gdLst/>
              <a:ahLst/>
              <a:cxnLst/>
              <a:rect l="l" t="t" r="r" b="b"/>
              <a:pathLst>
                <a:path w="75565" h="41275">
                  <a:moveTo>
                    <a:pt x="0" y="0"/>
                  </a:moveTo>
                  <a:lnTo>
                    <a:pt x="0" y="39408"/>
                  </a:lnTo>
                  <a:lnTo>
                    <a:pt x="75031" y="40932"/>
                  </a:lnTo>
                  <a:lnTo>
                    <a:pt x="75031" y="14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1" name="object 1761"/>
            <p:cNvSpPr/>
            <p:nvPr/>
          </p:nvSpPr>
          <p:spPr>
            <a:xfrm>
              <a:off x="6494804" y="7450750"/>
              <a:ext cx="85725" cy="138430"/>
            </a:xfrm>
            <a:custGeom>
              <a:avLst/>
              <a:gdLst/>
              <a:ahLst/>
              <a:cxnLst/>
              <a:rect l="l" t="t" r="r" b="b"/>
              <a:pathLst>
                <a:path w="85725" h="138429">
                  <a:moveTo>
                    <a:pt x="3073" y="0"/>
                  </a:moveTo>
                  <a:lnTo>
                    <a:pt x="0" y="3047"/>
                  </a:lnTo>
                  <a:lnTo>
                    <a:pt x="0" y="131114"/>
                  </a:lnTo>
                  <a:lnTo>
                    <a:pt x="3073" y="134150"/>
                  </a:lnTo>
                  <a:lnTo>
                    <a:pt x="6858" y="134912"/>
                  </a:lnTo>
                  <a:lnTo>
                    <a:pt x="78879" y="137947"/>
                  </a:lnTo>
                  <a:lnTo>
                    <a:pt x="82664" y="137947"/>
                  </a:lnTo>
                  <a:lnTo>
                    <a:pt x="85674" y="135674"/>
                  </a:lnTo>
                  <a:lnTo>
                    <a:pt x="85674" y="4508"/>
                  </a:lnTo>
                  <a:lnTo>
                    <a:pt x="82664" y="1523"/>
                  </a:lnTo>
                  <a:lnTo>
                    <a:pt x="78879" y="787"/>
                  </a:lnTo>
                  <a:lnTo>
                    <a:pt x="30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2" name="object 1762"/>
            <p:cNvSpPr/>
            <p:nvPr/>
          </p:nvSpPr>
          <p:spPr>
            <a:xfrm>
              <a:off x="6500139" y="7515177"/>
              <a:ext cx="75565" cy="42545"/>
            </a:xfrm>
            <a:custGeom>
              <a:avLst/>
              <a:gdLst/>
              <a:ahLst/>
              <a:cxnLst/>
              <a:rect l="l" t="t" r="r" b="b"/>
              <a:pathLst>
                <a:path w="75565" h="42545">
                  <a:moveTo>
                    <a:pt x="0" y="0"/>
                  </a:moveTo>
                  <a:lnTo>
                    <a:pt x="0" y="38658"/>
                  </a:lnTo>
                  <a:lnTo>
                    <a:pt x="75031" y="42468"/>
                  </a:lnTo>
                  <a:lnTo>
                    <a:pt x="75031" y="37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3" name="object 1763"/>
            <p:cNvSpPr/>
            <p:nvPr/>
          </p:nvSpPr>
          <p:spPr>
            <a:xfrm>
              <a:off x="6161277" y="6655552"/>
              <a:ext cx="84455" cy="72390"/>
            </a:xfrm>
            <a:custGeom>
              <a:avLst/>
              <a:gdLst/>
              <a:ahLst/>
              <a:cxnLst/>
              <a:rect l="l" t="t" r="r" b="b"/>
              <a:pathLst>
                <a:path w="84454" h="72390">
                  <a:moveTo>
                    <a:pt x="81152" y="0"/>
                  </a:moveTo>
                  <a:lnTo>
                    <a:pt x="3073" y="0"/>
                  </a:lnTo>
                  <a:lnTo>
                    <a:pt x="0" y="3022"/>
                  </a:lnTo>
                  <a:lnTo>
                    <a:pt x="0" y="68961"/>
                  </a:lnTo>
                  <a:lnTo>
                    <a:pt x="3073" y="72009"/>
                  </a:lnTo>
                  <a:lnTo>
                    <a:pt x="77342" y="72009"/>
                  </a:lnTo>
                  <a:lnTo>
                    <a:pt x="81152" y="72009"/>
                  </a:lnTo>
                  <a:lnTo>
                    <a:pt x="84150" y="68961"/>
                  </a:lnTo>
                  <a:lnTo>
                    <a:pt x="84150" y="3022"/>
                  </a:lnTo>
                  <a:lnTo>
                    <a:pt x="811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4" name="object 1764"/>
            <p:cNvSpPr/>
            <p:nvPr/>
          </p:nvSpPr>
          <p:spPr>
            <a:xfrm>
              <a:off x="6189332" y="6691934"/>
              <a:ext cx="52069" cy="27305"/>
            </a:xfrm>
            <a:custGeom>
              <a:avLst/>
              <a:gdLst/>
              <a:ahLst/>
              <a:cxnLst/>
              <a:rect l="l" t="t" r="r" b="b"/>
              <a:pathLst>
                <a:path w="52070" h="27304">
                  <a:moveTo>
                    <a:pt x="51549" y="0"/>
                  </a:moveTo>
                  <a:lnTo>
                    <a:pt x="0" y="0"/>
                  </a:lnTo>
                  <a:lnTo>
                    <a:pt x="0" y="27266"/>
                  </a:lnTo>
                  <a:lnTo>
                    <a:pt x="51549" y="27266"/>
                  </a:lnTo>
                  <a:lnTo>
                    <a:pt x="515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5" name="object 1765"/>
            <p:cNvSpPr/>
            <p:nvPr/>
          </p:nvSpPr>
          <p:spPr>
            <a:xfrm>
              <a:off x="6176429" y="6743471"/>
              <a:ext cx="67310" cy="17780"/>
            </a:xfrm>
            <a:custGeom>
              <a:avLst/>
              <a:gdLst/>
              <a:ahLst/>
              <a:cxnLst/>
              <a:rect l="l" t="t" r="r" b="b"/>
              <a:pathLst>
                <a:path w="67310" h="17779">
                  <a:moveTo>
                    <a:pt x="66738" y="0"/>
                  </a:moveTo>
                  <a:lnTo>
                    <a:pt x="0" y="0"/>
                  </a:lnTo>
                  <a:lnTo>
                    <a:pt x="0" y="17449"/>
                  </a:lnTo>
                  <a:lnTo>
                    <a:pt x="66738" y="17449"/>
                  </a:lnTo>
                  <a:lnTo>
                    <a:pt x="66738" y="0"/>
                  </a:lnTo>
                  <a:close/>
                </a:path>
                <a:path w="67310" h="17779">
                  <a:moveTo>
                    <a:pt x="4559" y="14401"/>
                  </a:moveTo>
                  <a:lnTo>
                    <a:pt x="6832" y="14401"/>
                  </a:lnTo>
                  <a:lnTo>
                    <a:pt x="9131" y="12141"/>
                  </a:lnTo>
                  <a:lnTo>
                    <a:pt x="9131" y="9855"/>
                  </a:lnTo>
                  <a:lnTo>
                    <a:pt x="9131" y="7594"/>
                  </a:lnTo>
                  <a:lnTo>
                    <a:pt x="6832" y="6070"/>
                  </a:lnTo>
                  <a:lnTo>
                    <a:pt x="4559" y="6070"/>
                  </a:lnTo>
                  <a:lnTo>
                    <a:pt x="2311" y="6070"/>
                  </a:lnTo>
                  <a:lnTo>
                    <a:pt x="0" y="7594"/>
                  </a:lnTo>
                  <a:lnTo>
                    <a:pt x="0" y="9855"/>
                  </a:lnTo>
                  <a:lnTo>
                    <a:pt x="0" y="12141"/>
                  </a:lnTo>
                  <a:lnTo>
                    <a:pt x="2311" y="14401"/>
                  </a:lnTo>
                  <a:lnTo>
                    <a:pt x="4559" y="14401"/>
                  </a:lnTo>
                  <a:close/>
                </a:path>
                <a:path w="67310" h="17779">
                  <a:moveTo>
                    <a:pt x="62191" y="14401"/>
                  </a:moveTo>
                  <a:lnTo>
                    <a:pt x="64452" y="14401"/>
                  </a:lnTo>
                  <a:lnTo>
                    <a:pt x="66001" y="12141"/>
                  </a:lnTo>
                  <a:lnTo>
                    <a:pt x="66001" y="9855"/>
                  </a:lnTo>
                  <a:lnTo>
                    <a:pt x="66001" y="7594"/>
                  </a:lnTo>
                  <a:lnTo>
                    <a:pt x="64452" y="6070"/>
                  </a:lnTo>
                  <a:lnTo>
                    <a:pt x="62191" y="6070"/>
                  </a:lnTo>
                  <a:lnTo>
                    <a:pt x="59156" y="6070"/>
                  </a:lnTo>
                  <a:lnTo>
                    <a:pt x="57632" y="7594"/>
                  </a:lnTo>
                  <a:lnTo>
                    <a:pt x="57632" y="9855"/>
                  </a:lnTo>
                  <a:lnTo>
                    <a:pt x="57632" y="12141"/>
                  </a:lnTo>
                  <a:lnTo>
                    <a:pt x="59156" y="14401"/>
                  </a:lnTo>
                  <a:lnTo>
                    <a:pt x="62191" y="144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6" name="object 1766"/>
            <p:cNvSpPr/>
            <p:nvPr/>
          </p:nvSpPr>
          <p:spPr>
            <a:xfrm>
              <a:off x="6161278" y="6610845"/>
              <a:ext cx="173990" cy="279400"/>
            </a:xfrm>
            <a:custGeom>
              <a:avLst/>
              <a:gdLst/>
              <a:ahLst/>
              <a:cxnLst/>
              <a:rect l="l" t="t" r="r" b="b"/>
              <a:pathLst>
                <a:path w="173989" h="279400">
                  <a:moveTo>
                    <a:pt x="84150" y="210718"/>
                  </a:moveTo>
                  <a:lnTo>
                    <a:pt x="81153" y="207695"/>
                  </a:lnTo>
                  <a:lnTo>
                    <a:pt x="3073" y="207695"/>
                  </a:lnTo>
                  <a:lnTo>
                    <a:pt x="0" y="210718"/>
                  </a:lnTo>
                  <a:lnTo>
                    <a:pt x="0" y="275920"/>
                  </a:lnTo>
                  <a:lnTo>
                    <a:pt x="3073" y="278968"/>
                  </a:lnTo>
                  <a:lnTo>
                    <a:pt x="77343" y="278968"/>
                  </a:lnTo>
                  <a:lnTo>
                    <a:pt x="81153" y="278968"/>
                  </a:lnTo>
                  <a:lnTo>
                    <a:pt x="84150" y="275920"/>
                  </a:lnTo>
                  <a:lnTo>
                    <a:pt x="84150" y="210718"/>
                  </a:lnTo>
                  <a:close/>
                </a:path>
                <a:path w="173989" h="279400">
                  <a:moveTo>
                    <a:pt x="173596" y="32575"/>
                  </a:moveTo>
                  <a:lnTo>
                    <a:pt x="171056" y="19799"/>
                  </a:lnTo>
                  <a:lnTo>
                    <a:pt x="164122" y="9461"/>
                  </a:lnTo>
                  <a:lnTo>
                    <a:pt x="153771" y="2527"/>
                  </a:lnTo>
                  <a:lnTo>
                    <a:pt x="140995" y="0"/>
                  </a:lnTo>
                  <a:lnTo>
                    <a:pt x="128663" y="2527"/>
                  </a:lnTo>
                  <a:lnTo>
                    <a:pt x="118541" y="9461"/>
                  </a:lnTo>
                  <a:lnTo>
                    <a:pt x="111683" y="19799"/>
                  </a:lnTo>
                  <a:lnTo>
                    <a:pt x="109169" y="32575"/>
                  </a:lnTo>
                  <a:lnTo>
                    <a:pt x="109169" y="34861"/>
                  </a:lnTo>
                  <a:lnTo>
                    <a:pt x="12141" y="119748"/>
                  </a:lnTo>
                  <a:lnTo>
                    <a:pt x="25031" y="134899"/>
                  </a:lnTo>
                  <a:lnTo>
                    <a:pt x="33350" y="133426"/>
                  </a:lnTo>
                  <a:lnTo>
                    <a:pt x="120561" y="56845"/>
                  </a:lnTo>
                  <a:lnTo>
                    <a:pt x="125844" y="61391"/>
                  </a:lnTo>
                  <a:lnTo>
                    <a:pt x="133413" y="64414"/>
                  </a:lnTo>
                  <a:lnTo>
                    <a:pt x="140995" y="64414"/>
                  </a:lnTo>
                  <a:lnTo>
                    <a:pt x="153771" y="61887"/>
                  </a:lnTo>
                  <a:lnTo>
                    <a:pt x="164122" y="55041"/>
                  </a:lnTo>
                  <a:lnTo>
                    <a:pt x="171056" y="44907"/>
                  </a:lnTo>
                  <a:lnTo>
                    <a:pt x="173596" y="3257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7" name="object 1767"/>
            <p:cNvSpPr/>
            <p:nvPr/>
          </p:nvSpPr>
          <p:spPr>
            <a:xfrm>
              <a:off x="6189332" y="6854177"/>
              <a:ext cx="52069" cy="28575"/>
            </a:xfrm>
            <a:custGeom>
              <a:avLst/>
              <a:gdLst/>
              <a:ahLst/>
              <a:cxnLst/>
              <a:rect l="l" t="t" r="r" b="b"/>
              <a:pathLst>
                <a:path w="52070" h="28575">
                  <a:moveTo>
                    <a:pt x="51549" y="0"/>
                  </a:moveTo>
                  <a:lnTo>
                    <a:pt x="0" y="0"/>
                  </a:lnTo>
                  <a:lnTo>
                    <a:pt x="0" y="28016"/>
                  </a:lnTo>
                  <a:lnTo>
                    <a:pt x="51549" y="28016"/>
                  </a:lnTo>
                  <a:lnTo>
                    <a:pt x="515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8" name="object 1768"/>
            <p:cNvSpPr/>
            <p:nvPr/>
          </p:nvSpPr>
          <p:spPr>
            <a:xfrm>
              <a:off x="6176429" y="6906463"/>
              <a:ext cx="67310" cy="18415"/>
            </a:xfrm>
            <a:custGeom>
              <a:avLst/>
              <a:gdLst/>
              <a:ahLst/>
              <a:cxnLst/>
              <a:rect l="l" t="t" r="r" b="b"/>
              <a:pathLst>
                <a:path w="67310" h="18415">
                  <a:moveTo>
                    <a:pt x="66738" y="0"/>
                  </a:moveTo>
                  <a:lnTo>
                    <a:pt x="0" y="0"/>
                  </a:lnTo>
                  <a:lnTo>
                    <a:pt x="0" y="18199"/>
                  </a:lnTo>
                  <a:lnTo>
                    <a:pt x="66738" y="18199"/>
                  </a:lnTo>
                  <a:lnTo>
                    <a:pt x="66738" y="0"/>
                  </a:lnTo>
                  <a:close/>
                </a:path>
                <a:path w="67310" h="18415">
                  <a:moveTo>
                    <a:pt x="4559" y="14401"/>
                  </a:moveTo>
                  <a:lnTo>
                    <a:pt x="6832" y="14401"/>
                  </a:lnTo>
                  <a:lnTo>
                    <a:pt x="9131" y="12128"/>
                  </a:lnTo>
                  <a:lnTo>
                    <a:pt x="9131" y="9867"/>
                  </a:lnTo>
                  <a:lnTo>
                    <a:pt x="9131" y="7581"/>
                  </a:lnTo>
                  <a:lnTo>
                    <a:pt x="6832" y="5308"/>
                  </a:lnTo>
                  <a:lnTo>
                    <a:pt x="4559" y="5308"/>
                  </a:lnTo>
                  <a:lnTo>
                    <a:pt x="2311" y="5308"/>
                  </a:lnTo>
                  <a:lnTo>
                    <a:pt x="0" y="7581"/>
                  </a:lnTo>
                  <a:lnTo>
                    <a:pt x="0" y="9867"/>
                  </a:lnTo>
                  <a:lnTo>
                    <a:pt x="0" y="12128"/>
                  </a:lnTo>
                  <a:lnTo>
                    <a:pt x="2311" y="14401"/>
                  </a:lnTo>
                  <a:lnTo>
                    <a:pt x="4559" y="14401"/>
                  </a:lnTo>
                  <a:close/>
                </a:path>
                <a:path w="67310" h="18415">
                  <a:moveTo>
                    <a:pt x="62191" y="14401"/>
                  </a:moveTo>
                  <a:lnTo>
                    <a:pt x="64452" y="14401"/>
                  </a:lnTo>
                  <a:lnTo>
                    <a:pt x="66001" y="12128"/>
                  </a:lnTo>
                  <a:lnTo>
                    <a:pt x="66001" y="9867"/>
                  </a:lnTo>
                  <a:lnTo>
                    <a:pt x="66001" y="7581"/>
                  </a:lnTo>
                  <a:lnTo>
                    <a:pt x="64452" y="5308"/>
                  </a:lnTo>
                  <a:lnTo>
                    <a:pt x="62191" y="5308"/>
                  </a:lnTo>
                  <a:lnTo>
                    <a:pt x="59156" y="5308"/>
                  </a:lnTo>
                  <a:lnTo>
                    <a:pt x="57632" y="7581"/>
                  </a:lnTo>
                  <a:lnTo>
                    <a:pt x="57632" y="9867"/>
                  </a:lnTo>
                  <a:lnTo>
                    <a:pt x="57632" y="12128"/>
                  </a:lnTo>
                  <a:lnTo>
                    <a:pt x="59156" y="14401"/>
                  </a:lnTo>
                  <a:lnTo>
                    <a:pt x="62191" y="144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9" name="object 1769"/>
            <p:cNvSpPr/>
            <p:nvPr/>
          </p:nvSpPr>
          <p:spPr>
            <a:xfrm>
              <a:off x="6173419" y="6773027"/>
              <a:ext cx="161925" cy="135255"/>
            </a:xfrm>
            <a:custGeom>
              <a:avLst/>
              <a:gdLst/>
              <a:ahLst/>
              <a:cxnLst/>
              <a:rect l="l" t="t" r="r" b="b"/>
              <a:pathLst>
                <a:path w="161925" h="135254">
                  <a:moveTo>
                    <a:pt x="128854" y="0"/>
                  </a:moveTo>
                  <a:lnTo>
                    <a:pt x="116525" y="2535"/>
                  </a:lnTo>
                  <a:lnTo>
                    <a:pt x="106402" y="9480"/>
                  </a:lnTo>
                  <a:lnTo>
                    <a:pt x="99548" y="19845"/>
                  </a:lnTo>
                  <a:lnTo>
                    <a:pt x="97028" y="32638"/>
                  </a:lnTo>
                  <a:lnTo>
                    <a:pt x="97028" y="35636"/>
                  </a:lnTo>
                  <a:lnTo>
                    <a:pt x="0" y="119799"/>
                  </a:lnTo>
                  <a:lnTo>
                    <a:pt x="12890" y="134937"/>
                  </a:lnTo>
                  <a:lnTo>
                    <a:pt x="21209" y="133438"/>
                  </a:lnTo>
                  <a:lnTo>
                    <a:pt x="108419" y="57619"/>
                  </a:lnTo>
                  <a:lnTo>
                    <a:pt x="113703" y="62166"/>
                  </a:lnTo>
                  <a:lnTo>
                    <a:pt x="121272" y="64452"/>
                  </a:lnTo>
                  <a:lnTo>
                    <a:pt x="128854" y="64452"/>
                  </a:lnTo>
                  <a:lnTo>
                    <a:pt x="141631" y="61930"/>
                  </a:lnTo>
                  <a:lnTo>
                    <a:pt x="151984" y="55075"/>
                  </a:lnTo>
                  <a:lnTo>
                    <a:pt x="158922" y="44955"/>
                  </a:lnTo>
                  <a:lnTo>
                    <a:pt x="161455" y="32638"/>
                  </a:lnTo>
                  <a:lnTo>
                    <a:pt x="158922" y="19845"/>
                  </a:lnTo>
                  <a:lnTo>
                    <a:pt x="151984" y="9480"/>
                  </a:lnTo>
                  <a:lnTo>
                    <a:pt x="141631" y="2535"/>
                  </a:lnTo>
                  <a:lnTo>
                    <a:pt x="12885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0" name="object 1770"/>
            <p:cNvSpPr/>
            <p:nvPr/>
          </p:nvSpPr>
          <p:spPr>
            <a:xfrm>
              <a:off x="6077902" y="6606264"/>
              <a:ext cx="565785" cy="1648460"/>
            </a:xfrm>
            <a:custGeom>
              <a:avLst/>
              <a:gdLst/>
              <a:ahLst/>
              <a:cxnLst/>
              <a:rect l="l" t="t" r="r" b="b"/>
              <a:pathLst>
                <a:path w="565784" h="1648459">
                  <a:moveTo>
                    <a:pt x="0" y="321436"/>
                  </a:moveTo>
                  <a:lnTo>
                    <a:pt x="565480" y="333552"/>
                  </a:lnTo>
                </a:path>
                <a:path w="565784" h="1648459">
                  <a:moveTo>
                    <a:pt x="0" y="1604810"/>
                  </a:moveTo>
                  <a:lnTo>
                    <a:pt x="565480" y="1648028"/>
                  </a:lnTo>
                </a:path>
                <a:path w="565784" h="1648459">
                  <a:moveTo>
                    <a:pt x="473011" y="0"/>
                  </a:moveTo>
                  <a:lnTo>
                    <a:pt x="463930" y="0"/>
                  </a:lnTo>
                  <a:lnTo>
                    <a:pt x="463930" y="329018"/>
                  </a:lnTo>
                  <a:lnTo>
                    <a:pt x="473011" y="329018"/>
                  </a:lnTo>
                  <a:lnTo>
                    <a:pt x="473011" y="0"/>
                  </a:lnTo>
                  <a:close/>
                </a:path>
                <a:path w="565784" h="1648459">
                  <a:moveTo>
                    <a:pt x="83375" y="0"/>
                  </a:moveTo>
                  <a:lnTo>
                    <a:pt x="75044" y="0"/>
                  </a:lnTo>
                  <a:lnTo>
                    <a:pt x="75044" y="322186"/>
                  </a:lnTo>
                  <a:lnTo>
                    <a:pt x="83375" y="322186"/>
                  </a:lnTo>
                  <a:lnTo>
                    <a:pt x="8337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71" name="object 177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15151" y="6604765"/>
              <a:ext cx="64465" cy="329371"/>
            </a:xfrm>
            <a:prstGeom prst="rect">
              <a:avLst/>
            </a:prstGeom>
          </p:spPr>
        </p:pic>
        <p:sp>
          <p:nvSpPr>
            <p:cNvPr id="1772" name="object 1772"/>
            <p:cNvSpPr/>
            <p:nvPr/>
          </p:nvSpPr>
          <p:spPr>
            <a:xfrm>
              <a:off x="6078664" y="6560798"/>
              <a:ext cx="556260" cy="709930"/>
            </a:xfrm>
            <a:custGeom>
              <a:avLst/>
              <a:gdLst/>
              <a:ahLst/>
              <a:cxnLst/>
              <a:rect l="l" t="t" r="r" b="b"/>
              <a:pathLst>
                <a:path w="556259" h="709929">
                  <a:moveTo>
                    <a:pt x="21208" y="33350"/>
                  </a:moveTo>
                  <a:lnTo>
                    <a:pt x="29540" y="33350"/>
                  </a:lnTo>
                  <a:lnTo>
                    <a:pt x="36385" y="25768"/>
                  </a:lnTo>
                  <a:lnTo>
                    <a:pt x="36385" y="16662"/>
                  </a:lnTo>
                  <a:lnTo>
                    <a:pt x="36385" y="7556"/>
                  </a:lnTo>
                  <a:lnTo>
                    <a:pt x="29540" y="0"/>
                  </a:lnTo>
                  <a:lnTo>
                    <a:pt x="21208" y="0"/>
                  </a:lnTo>
                  <a:lnTo>
                    <a:pt x="12865" y="0"/>
                  </a:lnTo>
                  <a:lnTo>
                    <a:pt x="6045" y="7556"/>
                  </a:lnTo>
                  <a:lnTo>
                    <a:pt x="6045" y="16662"/>
                  </a:lnTo>
                  <a:lnTo>
                    <a:pt x="6045" y="25768"/>
                  </a:lnTo>
                  <a:lnTo>
                    <a:pt x="12865" y="33350"/>
                  </a:lnTo>
                  <a:lnTo>
                    <a:pt x="21208" y="33350"/>
                  </a:lnTo>
                  <a:close/>
                </a:path>
                <a:path w="556259" h="709929">
                  <a:moveTo>
                    <a:pt x="555663" y="709523"/>
                  </a:moveTo>
                  <a:lnTo>
                    <a:pt x="0" y="69208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73" name="object 177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01473" y="7057317"/>
              <a:ext cx="215290" cy="181174"/>
            </a:xfrm>
            <a:prstGeom prst="rect">
              <a:avLst/>
            </a:prstGeom>
          </p:spPr>
        </p:pic>
        <p:sp>
          <p:nvSpPr>
            <p:cNvPr id="1774" name="object 1774"/>
            <p:cNvSpPr/>
            <p:nvPr/>
          </p:nvSpPr>
          <p:spPr>
            <a:xfrm>
              <a:off x="6078664" y="7894205"/>
              <a:ext cx="565150" cy="37465"/>
            </a:xfrm>
            <a:custGeom>
              <a:avLst/>
              <a:gdLst/>
              <a:ahLst/>
              <a:cxnLst/>
              <a:rect l="l" t="t" r="r" b="b"/>
              <a:pathLst>
                <a:path w="565150" h="37465">
                  <a:moveTo>
                    <a:pt x="564718" y="3716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5" name="object 1775"/>
            <p:cNvSpPr/>
            <p:nvPr/>
          </p:nvSpPr>
          <p:spPr>
            <a:xfrm>
              <a:off x="6819290" y="8237604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7424" y="0"/>
                  </a:moveTo>
                  <a:lnTo>
                    <a:pt x="5295" y="0"/>
                  </a:lnTo>
                  <a:lnTo>
                    <a:pt x="0" y="4546"/>
                  </a:lnTo>
                  <a:lnTo>
                    <a:pt x="0" y="16687"/>
                  </a:lnTo>
                  <a:lnTo>
                    <a:pt x="5295" y="21970"/>
                  </a:lnTo>
                  <a:lnTo>
                    <a:pt x="11379" y="21970"/>
                  </a:lnTo>
                  <a:lnTo>
                    <a:pt x="17424" y="21970"/>
                  </a:lnTo>
                  <a:lnTo>
                    <a:pt x="21983" y="16687"/>
                  </a:lnTo>
                  <a:lnTo>
                    <a:pt x="21983" y="4546"/>
                  </a:lnTo>
                  <a:lnTo>
                    <a:pt x="1742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6" name="object 1776"/>
            <p:cNvSpPr/>
            <p:nvPr/>
          </p:nvSpPr>
          <p:spPr>
            <a:xfrm>
              <a:off x="6940575" y="5222053"/>
              <a:ext cx="217170" cy="3054985"/>
            </a:xfrm>
            <a:custGeom>
              <a:avLst/>
              <a:gdLst/>
              <a:ahLst/>
              <a:cxnLst/>
              <a:rect l="l" t="t" r="r" b="b"/>
              <a:pathLst>
                <a:path w="217170" h="3054984">
                  <a:moveTo>
                    <a:pt x="0" y="3054959"/>
                  </a:moveTo>
                  <a:lnTo>
                    <a:pt x="216789" y="2979191"/>
                  </a:lnTo>
                  <a:lnTo>
                    <a:pt x="216789" y="56095"/>
                  </a:lnTo>
                  <a:lnTo>
                    <a:pt x="0" y="0"/>
                  </a:lnTo>
                  <a:lnTo>
                    <a:pt x="0" y="305495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7" name="object 1777"/>
            <p:cNvSpPr/>
            <p:nvPr/>
          </p:nvSpPr>
          <p:spPr>
            <a:xfrm>
              <a:off x="6634326" y="727032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9055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8" name="object 1778"/>
            <p:cNvSpPr/>
            <p:nvPr/>
          </p:nvSpPr>
          <p:spPr>
            <a:xfrm>
              <a:off x="6080174" y="7731979"/>
              <a:ext cx="554355" cy="34290"/>
            </a:xfrm>
            <a:custGeom>
              <a:avLst/>
              <a:gdLst/>
              <a:ahLst/>
              <a:cxnLst/>
              <a:rect l="l" t="t" r="r" b="b"/>
              <a:pathLst>
                <a:path w="554354" h="34290">
                  <a:moveTo>
                    <a:pt x="554151" y="34124"/>
                  </a:moveTo>
                  <a:lnTo>
                    <a:pt x="0" y="0"/>
                  </a:lnTo>
                  <a:lnTo>
                    <a:pt x="554151" y="3412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9" name="object 1779"/>
            <p:cNvSpPr/>
            <p:nvPr/>
          </p:nvSpPr>
          <p:spPr>
            <a:xfrm>
              <a:off x="6112027" y="5297106"/>
              <a:ext cx="324485" cy="141605"/>
            </a:xfrm>
            <a:custGeom>
              <a:avLst/>
              <a:gdLst/>
              <a:ahLst/>
              <a:cxnLst/>
              <a:rect l="l" t="t" r="r" b="b"/>
              <a:pathLst>
                <a:path w="324485" h="141604">
                  <a:moveTo>
                    <a:pt x="14376" y="125095"/>
                  </a:moveTo>
                  <a:lnTo>
                    <a:pt x="0" y="125844"/>
                  </a:lnTo>
                  <a:lnTo>
                    <a:pt x="0" y="141020"/>
                  </a:lnTo>
                  <a:lnTo>
                    <a:pt x="14376" y="140246"/>
                  </a:lnTo>
                  <a:lnTo>
                    <a:pt x="14376" y="125095"/>
                  </a:lnTo>
                  <a:close/>
                </a:path>
                <a:path w="324485" h="141604">
                  <a:moveTo>
                    <a:pt x="14376" y="104622"/>
                  </a:moveTo>
                  <a:lnTo>
                    <a:pt x="0" y="106133"/>
                  </a:lnTo>
                  <a:lnTo>
                    <a:pt x="0" y="121297"/>
                  </a:lnTo>
                  <a:lnTo>
                    <a:pt x="14376" y="119786"/>
                  </a:lnTo>
                  <a:lnTo>
                    <a:pt x="14376" y="104622"/>
                  </a:lnTo>
                  <a:close/>
                </a:path>
                <a:path w="324485" h="141604">
                  <a:moveTo>
                    <a:pt x="14376" y="84912"/>
                  </a:moveTo>
                  <a:lnTo>
                    <a:pt x="0" y="86423"/>
                  </a:lnTo>
                  <a:lnTo>
                    <a:pt x="0" y="100825"/>
                  </a:lnTo>
                  <a:lnTo>
                    <a:pt x="14376" y="100063"/>
                  </a:lnTo>
                  <a:lnTo>
                    <a:pt x="14376" y="84912"/>
                  </a:lnTo>
                  <a:close/>
                </a:path>
                <a:path w="324485" h="141604">
                  <a:moveTo>
                    <a:pt x="14376" y="65189"/>
                  </a:moveTo>
                  <a:lnTo>
                    <a:pt x="0" y="65951"/>
                  </a:lnTo>
                  <a:lnTo>
                    <a:pt x="0" y="81114"/>
                  </a:lnTo>
                  <a:lnTo>
                    <a:pt x="14376" y="80352"/>
                  </a:lnTo>
                  <a:lnTo>
                    <a:pt x="14376" y="65189"/>
                  </a:lnTo>
                  <a:close/>
                </a:path>
                <a:path w="324485" h="141604">
                  <a:moveTo>
                    <a:pt x="14376" y="45491"/>
                  </a:moveTo>
                  <a:lnTo>
                    <a:pt x="0" y="46240"/>
                  </a:lnTo>
                  <a:lnTo>
                    <a:pt x="0" y="61417"/>
                  </a:lnTo>
                  <a:lnTo>
                    <a:pt x="14376" y="59893"/>
                  </a:lnTo>
                  <a:lnTo>
                    <a:pt x="14376" y="45491"/>
                  </a:lnTo>
                  <a:close/>
                </a:path>
                <a:path w="324485" h="141604">
                  <a:moveTo>
                    <a:pt x="14376" y="25019"/>
                  </a:moveTo>
                  <a:lnTo>
                    <a:pt x="0" y="26530"/>
                  </a:lnTo>
                  <a:lnTo>
                    <a:pt x="0" y="41694"/>
                  </a:lnTo>
                  <a:lnTo>
                    <a:pt x="14376" y="40182"/>
                  </a:lnTo>
                  <a:lnTo>
                    <a:pt x="14376" y="25019"/>
                  </a:lnTo>
                  <a:close/>
                </a:path>
                <a:path w="324485" h="141604">
                  <a:moveTo>
                    <a:pt x="33337" y="123571"/>
                  </a:moveTo>
                  <a:lnTo>
                    <a:pt x="18923" y="124320"/>
                  </a:lnTo>
                  <a:lnTo>
                    <a:pt x="18923" y="139484"/>
                  </a:lnTo>
                  <a:lnTo>
                    <a:pt x="33337" y="138722"/>
                  </a:lnTo>
                  <a:lnTo>
                    <a:pt x="33337" y="123571"/>
                  </a:lnTo>
                  <a:close/>
                </a:path>
                <a:path w="324485" h="141604">
                  <a:moveTo>
                    <a:pt x="33337" y="103860"/>
                  </a:moveTo>
                  <a:lnTo>
                    <a:pt x="18923" y="104609"/>
                  </a:lnTo>
                  <a:lnTo>
                    <a:pt x="18923" y="119786"/>
                  </a:lnTo>
                  <a:lnTo>
                    <a:pt x="33337" y="118262"/>
                  </a:lnTo>
                  <a:lnTo>
                    <a:pt x="33337" y="103860"/>
                  </a:lnTo>
                  <a:close/>
                </a:path>
                <a:path w="324485" h="141604">
                  <a:moveTo>
                    <a:pt x="33337" y="83388"/>
                  </a:moveTo>
                  <a:lnTo>
                    <a:pt x="18923" y="84899"/>
                  </a:lnTo>
                  <a:lnTo>
                    <a:pt x="18923" y="100063"/>
                  </a:lnTo>
                  <a:lnTo>
                    <a:pt x="33337" y="98552"/>
                  </a:lnTo>
                  <a:lnTo>
                    <a:pt x="33337" y="83388"/>
                  </a:lnTo>
                  <a:close/>
                </a:path>
                <a:path w="324485" h="141604">
                  <a:moveTo>
                    <a:pt x="33337" y="63690"/>
                  </a:moveTo>
                  <a:lnTo>
                    <a:pt x="18923" y="64439"/>
                  </a:lnTo>
                  <a:lnTo>
                    <a:pt x="18923" y="79590"/>
                  </a:lnTo>
                  <a:lnTo>
                    <a:pt x="33337" y="78841"/>
                  </a:lnTo>
                  <a:lnTo>
                    <a:pt x="33337" y="63690"/>
                  </a:lnTo>
                  <a:close/>
                </a:path>
                <a:path w="324485" h="141604">
                  <a:moveTo>
                    <a:pt x="33337" y="43980"/>
                  </a:moveTo>
                  <a:lnTo>
                    <a:pt x="18923" y="44729"/>
                  </a:lnTo>
                  <a:lnTo>
                    <a:pt x="18923" y="59893"/>
                  </a:lnTo>
                  <a:lnTo>
                    <a:pt x="33337" y="58381"/>
                  </a:lnTo>
                  <a:lnTo>
                    <a:pt x="33337" y="43980"/>
                  </a:lnTo>
                  <a:close/>
                </a:path>
                <a:path w="324485" h="141604">
                  <a:moveTo>
                    <a:pt x="33337" y="23507"/>
                  </a:moveTo>
                  <a:lnTo>
                    <a:pt x="18923" y="25019"/>
                  </a:lnTo>
                  <a:lnTo>
                    <a:pt x="18923" y="40182"/>
                  </a:lnTo>
                  <a:lnTo>
                    <a:pt x="33337" y="38658"/>
                  </a:lnTo>
                  <a:lnTo>
                    <a:pt x="33337" y="23507"/>
                  </a:lnTo>
                  <a:close/>
                </a:path>
                <a:path w="324485" h="141604">
                  <a:moveTo>
                    <a:pt x="53047" y="122059"/>
                  </a:moveTo>
                  <a:lnTo>
                    <a:pt x="37896" y="122796"/>
                  </a:lnTo>
                  <a:lnTo>
                    <a:pt x="37896" y="137972"/>
                  </a:lnTo>
                  <a:lnTo>
                    <a:pt x="53047" y="137210"/>
                  </a:lnTo>
                  <a:lnTo>
                    <a:pt x="53047" y="122059"/>
                  </a:lnTo>
                  <a:close/>
                </a:path>
                <a:path w="324485" h="141604">
                  <a:moveTo>
                    <a:pt x="53047" y="102349"/>
                  </a:moveTo>
                  <a:lnTo>
                    <a:pt x="37896" y="103098"/>
                  </a:lnTo>
                  <a:lnTo>
                    <a:pt x="37896" y="118262"/>
                  </a:lnTo>
                  <a:lnTo>
                    <a:pt x="53047" y="117500"/>
                  </a:lnTo>
                  <a:lnTo>
                    <a:pt x="53047" y="102349"/>
                  </a:lnTo>
                  <a:close/>
                </a:path>
                <a:path w="324485" h="141604">
                  <a:moveTo>
                    <a:pt x="53047" y="81876"/>
                  </a:moveTo>
                  <a:lnTo>
                    <a:pt x="37896" y="83388"/>
                  </a:lnTo>
                  <a:lnTo>
                    <a:pt x="37896" y="98552"/>
                  </a:lnTo>
                  <a:lnTo>
                    <a:pt x="53047" y="97028"/>
                  </a:lnTo>
                  <a:lnTo>
                    <a:pt x="53047" y="81876"/>
                  </a:lnTo>
                  <a:close/>
                </a:path>
                <a:path w="324485" h="141604">
                  <a:moveTo>
                    <a:pt x="53047" y="62153"/>
                  </a:moveTo>
                  <a:lnTo>
                    <a:pt x="37896" y="62915"/>
                  </a:lnTo>
                  <a:lnTo>
                    <a:pt x="37896" y="78079"/>
                  </a:lnTo>
                  <a:lnTo>
                    <a:pt x="53047" y="77317"/>
                  </a:lnTo>
                  <a:lnTo>
                    <a:pt x="53047" y="62153"/>
                  </a:lnTo>
                  <a:close/>
                </a:path>
                <a:path w="324485" h="141604">
                  <a:moveTo>
                    <a:pt x="53047" y="42456"/>
                  </a:moveTo>
                  <a:lnTo>
                    <a:pt x="37896" y="43218"/>
                  </a:lnTo>
                  <a:lnTo>
                    <a:pt x="37896" y="58381"/>
                  </a:lnTo>
                  <a:lnTo>
                    <a:pt x="53047" y="56857"/>
                  </a:lnTo>
                  <a:lnTo>
                    <a:pt x="53047" y="42456"/>
                  </a:lnTo>
                  <a:close/>
                </a:path>
                <a:path w="324485" h="141604">
                  <a:moveTo>
                    <a:pt x="53047" y="21983"/>
                  </a:moveTo>
                  <a:lnTo>
                    <a:pt x="37896" y="23495"/>
                  </a:lnTo>
                  <a:lnTo>
                    <a:pt x="37896" y="38658"/>
                  </a:lnTo>
                  <a:lnTo>
                    <a:pt x="53047" y="37147"/>
                  </a:lnTo>
                  <a:lnTo>
                    <a:pt x="53047" y="21983"/>
                  </a:lnTo>
                  <a:close/>
                </a:path>
                <a:path w="324485" h="141604">
                  <a:moveTo>
                    <a:pt x="72009" y="120535"/>
                  </a:moveTo>
                  <a:lnTo>
                    <a:pt x="57594" y="122059"/>
                  </a:lnTo>
                  <a:lnTo>
                    <a:pt x="57594" y="137223"/>
                  </a:lnTo>
                  <a:lnTo>
                    <a:pt x="72009" y="135699"/>
                  </a:lnTo>
                  <a:lnTo>
                    <a:pt x="72009" y="120535"/>
                  </a:lnTo>
                  <a:close/>
                </a:path>
                <a:path w="324485" h="141604">
                  <a:moveTo>
                    <a:pt x="72009" y="100825"/>
                  </a:moveTo>
                  <a:lnTo>
                    <a:pt x="57594" y="101574"/>
                  </a:lnTo>
                  <a:lnTo>
                    <a:pt x="57594" y="116751"/>
                  </a:lnTo>
                  <a:lnTo>
                    <a:pt x="72009" y="115976"/>
                  </a:lnTo>
                  <a:lnTo>
                    <a:pt x="72009" y="100825"/>
                  </a:lnTo>
                  <a:close/>
                </a:path>
                <a:path w="324485" h="141604">
                  <a:moveTo>
                    <a:pt x="72009" y="80365"/>
                  </a:moveTo>
                  <a:lnTo>
                    <a:pt x="57594" y="81876"/>
                  </a:lnTo>
                  <a:lnTo>
                    <a:pt x="57594" y="97040"/>
                  </a:lnTo>
                  <a:lnTo>
                    <a:pt x="72009" y="95529"/>
                  </a:lnTo>
                  <a:lnTo>
                    <a:pt x="72009" y="80365"/>
                  </a:lnTo>
                  <a:close/>
                </a:path>
                <a:path w="324485" h="141604">
                  <a:moveTo>
                    <a:pt x="72009" y="60655"/>
                  </a:moveTo>
                  <a:lnTo>
                    <a:pt x="57594" y="61417"/>
                  </a:lnTo>
                  <a:lnTo>
                    <a:pt x="57594" y="76568"/>
                  </a:lnTo>
                  <a:lnTo>
                    <a:pt x="72009" y="75806"/>
                  </a:lnTo>
                  <a:lnTo>
                    <a:pt x="72009" y="60655"/>
                  </a:lnTo>
                  <a:close/>
                </a:path>
                <a:path w="324485" h="141604">
                  <a:moveTo>
                    <a:pt x="72009" y="40182"/>
                  </a:moveTo>
                  <a:lnTo>
                    <a:pt x="57594" y="41681"/>
                  </a:lnTo>
                  <a:lnTo>
                    <a:pt x="57594" y="56845"/>
                  </a:lnTo>
                  <a:lnTo>
                    <a:pt x="72009" y="55333"/>
                  </a:lnTo>
                  <a:lnTo>
                    <a:pt x="72009" y="40182"/>
                  </a:lnTo>
                  <a:close/>
                </a:path>
                <a:path w="324485" h="141604">
                  <a:moveTo>
                    <a:pt x="72009" y="20472"/>
                  </a:moveTo>
                  <a:lnTo>
                    <a:pt x="57594" y="21983"/>
                  </a:lnTo>
                  <a:lnTo>
                    <a:pt x="57594" y="37160"/>
                  </a:lnTo>
                  <a:lnTo>
                    <a:pt x="72009" y="35636"/>
                  </a:lnTo>
                  <a:lnTo>
                    <a:pt x="72009" y="20472"/>
                  </a:lnTo>
                  <a:close/>
                </a:path>
                <a:path w="324485" h="141604">
                  <a:moveTo>
                    <a:pt x="91694" y="119024"/>
                  </a:moveTo>
                  <a:lnTo>
                    <a:pt x="76530" y="120523"/>
                  </a:lnTo>
                  <a:lnTo>
                    <a:pt x="76530" y="135699"/>
                  </a:lnTo>
                  <a:lnTo>
                    <a:pt x="91694" y="134175"/>
                  </a:lnTo>
                  <a:lnTo>
                    <a:pt x="91694" y="119024"/>
                  </a:lnTo>
                  <a:close/>
                </a:path>
                <a:path w="324485" h="141604">
                  <a:moveTo>
                    <a:pt x="91694" y="99301"/>
                  </a:moveTo>
                  <a:lnTo>
                    <a:pt x="76530" y="100063"/>
                  </a:lnTo>
                  <a:lnTo>
                    <a:pt x="76530" y="115227"/>
                  </a:lnTo>
                  <a:lnTo>
                    <a:pt x="91694" y="114477"/>
                  </a:lnTo>
                  <a:lnTo>
                    <a:pt x="91694" y="99301"/>
                  </a:lnTo>
                  <a:close/>
                </a:path>
                <a:path w="324485" h="141604">
                  <a:moveTo>
                    <a:pt x="91694" y="78841"/>
                  </a:moveTo>
                  <a:lnTo>
                    <a:pt x="76530" y="80352"/>
                  </a:lnTo>
                  <a:lnTo>
                    <a:pt x="76530" y="95529"/>
                  </a:lnTo>
                  <a:lnTo>
                    <a:pt x="91694" y="94005"/>
                  </a:lnTo>
                  <a:lnTo>
                    <a:pt x="91694" y="78841"/>
                  </a:lnTo>
                  <a:close/>
                </a:path>
                <a:path w="324485" h="141604">
                  <a:moveTo>
                    <a:pt x="91694" y="59131"/>
                  </a:moveTo>
                  <a:lnTo>
                    <a:pt x="76530" y="59893"/>
                  </a:lnTo>
                  <a:lnTo>
                    <a:pt x="76530" y="75057"/>
                  </a:lnTo>
                  <a:lnTo>
                    <a:pt x="91694" y="74282"/>
                  </a:lnTo>
                  <a:lnTo>
                    <a:pt x="91694" y="59131"/>
                  </a:lnTo>
                  <a:close/>
                </a:path>
                <a:path w="324485" h="141604">
                  <a:moveTo>
                    <a:pt x="91694" y="38658"/>
                  </a:moveTo>
                  <a:lnTo>
                    <a:pt x="76530" y="40182"/>
                  </a:lnTo>
                  <a:lnTo>
                    <a:pt x="76530" y="55346"/>
                  </a:lnTo>
                  <a:lnTo>
                    <a:pt x="91694" y="53822"/>
                  </a:lnTo>
                  <a:lnTo>
                    <a:pt x="91694" y="38658"/>
                  </a:lnTo>
                  <a:close/>
                </a:path>
                <a:path w="324485" h="141604">
                  <a:moveTo>
                    <a:pt x="91694" y="18961"/>
                  </a:moveTo>
                  <a:lnTo>
                    <a:pt x="76530" y="20472"/>
                  </a:lnTo>
                  <a:lnTo>
                    <a:pt x="76530" y="35636"/>
                  </a:lnTo>
                  <a:lnTo>
                    <a:pt x="91694" y="34124"/>
                  </a:lnTo>
                  <a:lnTo>
                    <a:pt x="91694" y="18961"/>
                  </a:lnTo>
                  <a:close/>
                </a:path>
                <a:path w="324485" h="141604">
                  <a:moveTo>
                    <a:pt x="110642" y="117487"/>
                  </a:moveTo>
                  <a:lnTo>
                    <a:pt x="96266" y="119011"/>
                  </a:lnTo>
                  <a:lnTo>
                    <a:pt x="96266" y="134175"/>
                  </a:lnTo>
                  <a:lnTo>
                    <a:pt x="110642" y="132651"/>
                  </a:lnTo>
                  <a:lnTo>
                    <a:pt x="110642" y="117487"/>
                  </a:lnTo>
                  <a:close/>
                </a:path>
                <a:path w="324485" h="141604">
                  <a:moveTo>
                    <a:pt x="110642" y="97802"/>
                  </a:moveTo>
                  <a:lnTo>
                    <a:pt x="96266" y="98552"/>
                  </a:lnTo>
                  <a:lnTo>
                    <a:pt x="96266" y="113715"/>
                  </a:lnTo>
                  <a:lnTo>
                    <a:pt x="110642" y="112953"/>
                  </a:lnTo>
                  <a:lnTo>
                    <a:pt x="110642" y="97802"/>
                  </a:lnTo>
                  <a:close/>
                </a:path>
                <a:path w="324485" h="141604">
                  <a:moveTo>
                    <a:pt x="110642" y="77330"/>
                  </a:moveTo>
                  <a:lnTo>
                    <a:pt x="96266" y="78841"/>
                  </a:lnTo>
                  <a:lnTo>
                    <a:pt x="96266" y="94005"/>
                  </a:lnTo>
                  <a:lnTo>
                    <a:pt x="110642" y="92494"/>
                  </a:lnTo>
                  <a:lnTo>
                    <a:pt x="110642" y="77330"/>
                  </a:lnTo>
                  <a:close/>
                </a:path>
                <a:path w="324485" h="141604">
                  <a:moveTo>
                    <a:pt x="110642" y="57619"/>
                  </a:moveTo>
                  <a:lnTo>
                    <a:pt x="96266" y="58381"/>
                  </a:lnTo>
                  <a:lnTo>
                    <a:pt x="96266" y="73545"/>
                  </a:lnTo>
                  <a:lnTo>
                    <a:pt x="110642" y="72783"/>
                  </a:lnTo>
                  <a:lnTo>
                    <a:pt x="110642" y="57619"/>
                  </a:lnTo>
                  <a:close/>
                </a:path>
                <a:path w="324485" h="141604">
                  <a:moveTo>
                    <a:pt x="110642" y="37160"/>
                  </a:moveTo>
                  <a:lnTo>
                    <a:pt x="96266" y="38658"/>
                  </a:lnTo>
                  <a:lnTo>
                    <a:pt x="96266" y="53822"/>
                  </a:lnTo>
                  <a:lnTo>
                    <a:pt x="110642" y="52311"/>
                  </a:lnTo>
                  <a:lnTo>
                    <a:pt x="110642" y="37160"/>
                  </a:lnTo>
                  <a:close/>
                </a:path>
                <a:path w="324485" h="141604">
                  <a:moveTo>
                    <a:pt x="110642" y="17424"/>
                  </a:moveTo>
                  <a:lnTo>
                    <a:pt x="96266" y="18199"/>
                  </a:lnTo>
                  <a:lnTo>
                    <a:pt x="96266" y="33350"/>
                  </a:lnTo>
                  <a:lnTo>
                    <a:pt x="110642" y="32588"/>
                  </a:lnTo>
                  <a:lnTo>
                    <a:pt x="110642" y="17424"/>
                  </a:lnTo>
                  <a:close/>
                </a:path>
                <a:path w="324485" h="141604">
                  <a:moveTo>
                    <a:pt x="130390" y="116751"/>
                  </a:moveTo>
                  <a:lnTo>
                    <a:pt x="115938" y="117487"/>
                  </a:lnTo>
                  <a:lnTo>
                    <a:pt x="115938" y="132651"/>
                  </a:lnTo>
                  <a:lnTo>
                    <a:pt x="130390" y="131902"/>
                  </a:lnTo>
                  <a:lnTo>
                    <a:pt x="130390" y="116751"/>
                  </a:lnTo>
                  <a:close/>
                </a:path>
                <a:path w="324485" h="141604">
                  <a:moveTo>
                    <a:pt x="130390" y="96278"/>
                  </a:moveTo>
                  <a:lnTo>
                    <a:pt x="115938" y="97028"/>
                  </a:lnTo>
                  <a:lnTo>
                    <a:pt x="115938" y="112191"/>
                  </a:lnTo>
                  <a:lnTo>
                    <a:pt x="130390" y="111442"/>
                  </a:lnTo>
                  <a:lnTo>
                    <a:pt x="130390" y="96278"/>
                  </a:lnTo>
                  <a:close/>
                </a:path>
                <a:path w="324485" h="141604">
                  <a:moveTo>
                    <a:pt x="130390" y="75806"/>
                  </a:moveTo>
                  <a:lnTo>
                    <a:pt x="115938" y="77330"/>
                  </a:lnTo>
                  <a:lnTo>
                    <a:pt x="115938" y="92494"/>
                  </a:lnTo>
                  <a:lnTo>
                    <a:pt x="130390" y="90970"/>
                  </a:lnTo>
                  <a:lnTo>
                    <a:pt x="130390" y="75806"/>
                  </a:lnTo>
                  <a:close/>
                </a:path>
                <a:path w="324485" h="141604">
                  <a:moveTo>
                    <a:pt x="130390" y="56095"/>
                  </a:moveTo>
                  <a:lnTo>
                    <a:pt x="115938" y="56845"/>
                  </a:lnTo>
                  <a:lnTo>
                    <a:pt x="115938" y="72021"/>
                  </a:lnTo>
                  <a:lnTo>
                    <a:pt x="130390" y="71259"/>
                  </a:lnTo>
                  <a:lnTo>
                    <a:pt x="130390" y="56095"/>
                  </a:lnTo>
                  <a:close/>
                </a:path>
                <a:path w="324485" h="141604">
                  <a:moveTo>
                    <a:pt x="130390" y="35636"/>
                  </a:moveTo>
                  <a:lnTo>
                    <a:pt x="115938" y="37160"/>
                  </a:lnTo>
                  <a:lnTo>
                    <a:pt x="115938" y="52311"/>
                  </a:lnTo>
                  <a:lnTo>
                    <a:pt x="130390" y="50800"/>
                  </a:lnTo>
                  <a:lnTo>
                    <a:pt x="130390" y="35636"/>
                  </a:lnTo>
                  <a:close/>
                </a:path>
                <a:path w="324485" h="141604">
                  <a:moveTo>
                    <a:pt x="130390" y="15925"/>
                  </a:moveTo>
                  <a:lnTo>
                    <a:pt x="115938" y="16687"/>
                  </a:lnTo>
                  <a:lnTo>
                    <a:pt x="115938" y="31851"/>
                  </a:lnTo>
                  <a:lnTo>
                    <a:pt x="130390" y="31076"/>
                  </a:lnTo>
                  <a:lnTo>
                    <a:pt x="130390" y="15925"/>
                  </a:lnTo>
                  <a:close/>
                </a:path>
                <a:path w="324485" h="141604">
                  <a:moveTo>
                    <a:pt x="150088" y="115227"/>
                  </a:moveTo>
                  <a:lnTo>
                    <a:pt x="134937" y="115976"/>
                  </a:lnTo>
                  <a:lnTo>
                    <a:pt x="134937" y="131152"/>
                  </a:lnTo>
                  <a:lnTo>
                    <a:pt x="150088" y="130390"/>
                  </a:lnTo>
                  <a:lnTo>
                    <a:pt x="150088" y="115227"/>
                  </a:lnTo>
                  <a:close/>
                </a:path>
                <a:path w="324485" h="141604">
                  <a:moveTo>
                    <a:pt x="150088" y="94767"/>
                  </a:moveTo>
                  <a:lnTo>
                    <a:pt x="134937" y="96278"/>
                  </a:lnTo>
                  <a:lnTo>
                    <a:pt x="134937" y="111442"/>
                  </a:lnTo>
                  <a:lnTo>
                    <a:pt x="150088" y="109918"/>
                  </a:lnTo>
                  <a:lnTo>
                    <a:pt x="150088" y="94767"/>
                  </a:lnTo>
                  <a:close/>
                </a:path>
                <a:path w="324485" h="141604">
                  <a:moveTo>
                    <a:pt x="150088" y="74282"/>
                  </a:moveTo>
                  <a:lnTo>
                    <a:pt x="134937" y="75806"/>
                  </a:lnTo>
                  <a:lnTo>
                    <a:pt x="134937" y="90970"/>
                  </a:lnTo>
                  <a:lnTo>
                    <a:pt x="150088" y="90208"/>
                  </a:lnTo>
                  <a:lnTo>
                    <a:pt x="150088" y="74282"/>
                  </a:lnTo>
                  <a:close/>
                </a:path>
                <a:path w="324485" h="141604">
                  <a:moveTo>
                    <a:pt x="150088" y="54584"/>
                  </a:moveTo>
                  <a:lnTo>
                    <a:pt x="134937" y="55346"/>
                  </a:lnTo>
                  <a:lnTo>
                    <a:pt x="134937" y="70510"/>
                  </a:lnTo>
                  <a:lnTo>
                    <a:pt x="150088" y="69748"/>
                  </a:lnTo>
                  <a:lnTo>
                    <a:pt x="150088" y="54584"/>
                  </a:lnTo>
                  <a:close/>
                </a:path>
                <a:path w="324485" h="141604">
                  <a:moveTo>
                    <a:pt x="150088" y="34124"/>
                  </a:moveTo>
                  <a:lnTo>
                    <a:pt x="134937" y="35636"/>
                  </a:lnTo>
                  <a:lnTo>
                    <a:pt x="134937" y="50800"/>
                  </a:lnTo>
                  <a:lnTo>
                    <a:pt x="150088" y="49276"/>
                  </a:lnTo>
                  <a:lnTo>
                    <a:pt x="150088" y="34124"/>
                  </a:lnTo>
                  <a:close/>
                </a:path>
                <a:path w="324485" h="141604">
                  <a:moveTo>
                    <a:pt x="150088" y="14401"/>
                  </a:moveTo>
                  <a:lnTo>
                    <a:pt x="134937" y="15163"/>
                  </a:lnTo>
                  <a:lnTo>
                    <a:pt x="134937" y="30327"/>
                  </a:lnTo>
                  <a:lnTo>
                    <a:pt x="150088" y="29565"/>
                  </a:lnTo>
                  <a:lnTo>
                    <a:pt x="150088" y="14401"/>
                  </a:lnTo>
                  <a:close/>
                </a:path>
                <a:path w="324485" h="141604">
                  <a:moveTo>
                    <a:pt x="183426" y="31851"/>
                  </a:moveTo>
                  <a:lnTo>
                    <a:pt x="169037" y="32600"/>
                  </a:lnTo>
                  <a:lnTo>
                    <a:pt x="169037" y="47764"/>
                  </a:lnTo>
                  <a:lnTo>
                    <a:pt x="183426" y="47002"/>
                  </a:lnTo>
                  <a:lnTo>
                    <a:pt x="183426" y="31851"/>
                  </a:lnTo>
                  <a:close/>
                </a:path>
                <a:path w="324485" h="141604">
                  <a:moveTo>
                    <a:pt x="183426" y="11366"/>
                  </a:moveTo>
                  <a:lnTo>
                    <a:pt x="169037" y="12890"/>
                  </a:lnTo>
                  <a:lnTo>
                    <a:pt x="169037" y="28041"/>
                  </a:lnTo>
                  <a:lnTo>
                    <a:pt x="183426" y="26530"/>
                  </a:lnTo>
                  <a:lnTo>
                    <a:pt x="183426" y="11366"/>
                  </a:lnTo>
                  <a:close/>
                </a:path>
                <a:path w="324485" h="141604">
                  <a:moveTo>
                    <a:pt x="203898" y="29578"/>
                  </a:moveTo>
                  <a:lnTo>
                    <a:pt x="188747" y="31076"/>
                  </a:lnTo>
                  <a:lnTo>
                    <a:pt x="188747" y="46240"/>
                  </a:lnTo>
                  <a:lnTo>
                    <a:pt x="203898" y="45491"/>
                  </a:lnTo>
                  <a:lnTo>
                    <a:pt x="203898" y="29578"/>
                  </a:lnTo>
                  <a:close/>
                </a:path>
                <a:path w="324485" h="141604">
                  <a:moveTo>
                    <a:pt x="203898" y="9867"/>
                  </a:moveTo>
                  <a:lnTo>
                    <a:pt x="188747" y="10604"/>
                  </a:lnTo>
                  <a:lnTo>
                    <a:pt x="188747" y="26530"/>
                  </a:lnTo>
                  <a:lnTo>
                    <a:pt x="203898" y="25019"/>
                  </a:lnTo>
                  <a:lnTo>
                    <a:pt x="203898" y="9867"/>
                  </a:lnTo>
                  <a:close/>
                </a:path>
                <a:path w="324485" h="141604">
                  <a:moveTo>
                    <a:pt x="223621" y="28041"/>
                  </a:moveTo>
                  <a:lnTo>
                    <a:pt x="208445" y="29565"/>
                  </a:lnTo>
                  <a:lnTo>
                    <a:pt x="208445" y="44716"/>
                  </a:lnTo>
                  <a:lnTo>
                    <a:pt x="223621" y="43967"/>
                  </a:lnTo>
                  <a:lnTo>
                    <a:pt x="223621" y="28041"/>
                  </a:lnTo>
                  <a:close/>
                </a:path>
                <a:path w="324485" h="141604">
                  <a:moveTo>
                    <a:pt x="223621" y="8343"/>
                  </a:moveTo>
                  <a:lnTo>
                    <a:pt x="208445" y="9105"/>
                  </a:lnTo>
                  <a:lnTo>
                    <a:pt x="208445" y="24269"/>
                  </a:lnTo>
                  <a:lnTo>
                    <a:pt x="223621" y="23507"/>
                  </a:lnTo>
                  <a:lnTo>
                    <a:pt x="223621" y="8343"/>
                  </a:lnTo>
                  <a:close/>
                </a:path>
                <a:path w="324485" h="141604">
                  <a:moveTo>
                    <a:pt x="243319" y="26543"/>
                  </a:moveTo>
                  <a:lnTo>
                    <a:pt x="228142" y="28054"/>
                  </a:lnTo>
                  <a:lnTo>
                    <a:pt x="228142" y="43218"/>
                  </a:lnTo>
                  <a:lnTo>
                    <a:pt x="243319" y="42456"/>
                  </a:lnTo>
                  <a:lnTo>
                    <a:pt x="243319" y="26543"/>
                  </a:lnTo>
                  <a:close/>
                </a:path>
                <a:path w="324485" h="141604">
                  <a:moveTo>
                    <a:pt x="243319" y="6057"/>
                  </a:moveTo>
                  <a:lnTo>
                    <a:pt x="228142" y="7581"/>
                  </a:lnTo>
                  <a:lnTo>
                    <a:pt x="228142" y="22745"/>
                  </a:lnTo>
                  <a:lnTo>
                    <a:pt x="243319" y="21983"/>
                  </a:lnTo>
                  <a:lnTo>
                    <a:pt x="243319" y="6057"/>
                  </a:lnTo>
                  <a:close/>
                </a:path>
                <a:path w="324485" h="141604">
                  <a:moveTo>
                    <a:pt x="263791" y="25019"/>
                  </a:moveTo>
                  <a:lnTo>
                    <a:pt x="248640" y="26530"/>
                  </a:lnTo>
                  <a:lnTo>
                    <a:pt x="248640" y="41694"/>
                  </a:lnTo>
                  <a:lnTo>
                    <a:pt x="263791" y="40182"/>
                  </a:lnTo>
                  <a:lnTo>
                    <a:pt x="263791" y="25019"/>
                  </a:lnTo>
                  <a:close/>
                </a:path>
                <a:path w="324485" h="141604">
                  <a:moveTo>
                    <a:pt x="263791" y="4546"/>
                  </a:moveTo>
                  <a:lnTo>
                    <a:pt x="248640" y="6057"/>
                  </a:lnTo>
                  <a:lnTo>
                    <a:pt x="248640" y="21221"/>
                  </a:lnTo>
                  <a:lnTo>
                    <a:pt x="263791" y="20459"/>
                  </a:lnTo>
                  <a:lnTo>
                    <a:pt x="263791" y="4546"/>
                  </a:lnTo>
                  <a:close/>
                </a:path>
                <a:path w="324485" h="141604">
                  <a:moveTo>
                    <a:pt x="283476" y="23507"/>
                  </a:moveTo>
                  <a:lnTo>
                    <a:pt x="268351" y="25019"/>
                  </a:lnTo>
                  <a:lnTo>
                    <a:pt x="268351" y="40182"/>
                  </a:lnTo>
                  <a:lnTo>
                    <a:pt x="283476" y="38658"/>
                  </a:lnTo>
                  <a:lnTo>
                    <a:pt x="283476" y="23507"/>
                  </a:lnTo>
                  <a:close/>
                </a:path>
                <a:path w="324485" h="141604">
                  <a:moveTo>
                    <a:pt x="283476" y="3035"/>
                  </a:moveTo>
                  <a:lnTo>
                    <a:pt x="268351" y="4546"/>
                  </a:lnTo>
                  <a:lnTo>
                    <a:pt x="268351" y="19710"/>
                  </a:lnTo>
                  <a:lnTo>
                    <a:pt x="283476" y="18199"/>
                  </a:lnTo>
                  <a:lnTo>
                    <a:pt x="283476" y="3035"/>
                  </a:lnTo>
                  <a:close/>
                </a:path>
                <a:path w="324485" h="141604">
                  <a:moveTo>
                    <a:pt x="303949" y="21983"/>
                  </a:moveTo>
                  <a:lnTo>
                    <a:pt x="288798" y="22733"/>
                  </a:lnTo>
                  <a:lnTo>
                    <a:pt x="288798" y="38658"/>
                  </a:lnTo>
                  <a:lnTo>
                    <a:pt x="303949" y="37147"/>
                  </a:lnTo>
                  <a:lnTo>
                    <a:pt x="303949" y="21983"/>
                  </a:lnTo>
                  <a:close/>
                </a:path>
                <a:path w="324485" h="141604">
                  <a:moveTo>
                    <a:pt x="303949" y="1524"/>
                  </a:moveTo>
                  <a:lnTo>
                    <a:pt x="288798" y="2286"/>
                  </a:lnTo>
                  <a:lnTo>
                    <a:pt x="288798" y="18211"/>
                  </a:lnTo>
                  <a:lnTo>
                    <a:pt x="303949" y="16687"/>
                  </a:lnTo>
                  <a:lnTo>
                    <a:pt x="303949" y="1524"/>
                  </a:lnTo>
                  <a:close/>
                </a:path>
                <a:path w="324485" h="141604">
                  <a:moveTo>
                    <a:pt x="324434" y="0"/>
                  </a:moveTo>
                  <a:lnTo>
                    <a:pt x="308521" y="749"/>
                  </a:lnTo>
                  <a:lnTo>
                    <a:pt x="308521" y="16675"/>
                  </a:lnTo>
                  <a:lnTo>
                    <a:pt x="324434" y="15163"/>
                  </a:lnTo>
                  <a:lnTo>
                    <a:pt x="3244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0" name="object 1780"/>
            <p:cNvSpPr/>
            <p:nvPr/>
          </p:nvSpPr>
          <p:spPr>
            <a:xfrm>
              <a:off x="6281064" y="5297106"/>
              <a:ext cx="155575" cy="128905"/>
            </a:xfrm>
            <a:custGeom>
              <a:avLst/>
              <a:gdLst/>
              <a:ahLst/>
              <a:cxnLst/>
              <a:rect l="l" t="t" r="r" b="b"/>
              <a:pathLst>
                <a:path w="155575" h="128904">
                  <a:moveTo>
                    <a:pt x="14389" y="112191"/>
                  </a:moveTo>
                  <a:lnTo>
                    <a:pt x="0" y="113703"/>
                  </a:lnTo>
                  <a:lnTo>
                    <a:pt x="0" y="128866"/>
                  </a:lnTo>
                  <a:lnTo>
                    <a:pt x="14389" y="128104"/>
                  </a:lnTo>
                  <a:lnTo>
                    <a:pt x="14389" y="112191"/>
                  </a:lnTo>
                  <a:close/>
                </a:path>
                <a:path w="155575" h="128904">
                  <a:moveTo>
                    <a:pt x="14389" y="92494"/>
                  </a:moveTo>
                  <a:lnTo>
                    <a:pt x="0" y="93243"/>
                  </a:lnTo>
                  <a:lnTo>
                    <a:pt x="0" y="108407"/>
                  </a:lnTo>
                  <a:lnTo>
                    <a:pt x="14389" y="107645"/>
                  </a:lnTo>
                  <a:lnTo>
                    <a:pt x="14389" y="92494"/>
                  </a:lnTo>
                  <a:close/>
                </a:path>
                <a:path w="155575" h="128904">
                  <a:moveTo>
                    <a:pt x="14389" y="72021"/>
                  </a:moveTo>
                  <a:lnTo>
                    <a:pt x="0" y="73533"/>
                  </a:lnTo>
                  <a:lnTo>
                    <a:pt x="0" y="88696"/>
                  </a:lnTo>
                  <a:lnTo>
                    <a:pt x="14389" y="87172"/>
                  </a:lnTo>
                  <a:lnTo>
                    <a:pt x="14389" y="72021"/>
                  </a:lnTo>
                  <a:close/>
                </a:path>
                <a:path w="155575" h="128904">
                  <a:moveTo>
                    <a:pt x="14389" y="51549"/>
                  </a:moveTo>
                  <a:lnTo>
                    <a:pt x="0" y="53073"/>
                  </a:lnTo>
                  <a:lnTo>
                    <a:pt x="0" y="68237"/>
                  </a:lnTo>
                  <a:lnTo>
                    <a:pt x="14389" y="66713"/>
                  </a:lnTo>
                  <a:lnTo>
                    <a:pt x="14389" y="51549"/>
                  </a:lnTo>
                  <a:close/>
                </a:path>
                <a:path w="155575" h="128904">
                  <a:moveTo>
                    <a:pt x="14389" y="31851"/>
                  </a:moveTo>
                  <a:lnTo>
                    <a:pt x="0" y="32600"/>
                  </a:lnTo>
                  <a:lnTo>
                    <a:pt x="0" y="47764"/>
                  </a:lnTo>
                  <a:lnTo>
                    <a:pt x="14389" y="47002"/>
                  </a:lnTo>
                  <a:lnTo>
                    <a:pt x="14389" y="31851"/>
                  </a:lnTo>
                  <a:close/>
                </a:path>
                <a:path w="155575" h="128904">
                  <a:moveTo>
                    <a:pt x="14389" y="11366"/>
                  </a:moveTo>
                  <a:lnTo>
                    <a:pt x="0" y="12890"/>
                  </a:lnTo>
                  <a:lnTo>
                    <a:pt x="0" y="28041"/>
                  </a:lnTo>
                  <a:lnTo>
                    <a:pt x="14389" y="26530"/>
                  </a:lnTo>
                  <a:lnTo>
                    <a:pt x="14389" y="11366"/>
                  </a:lnTo>
                  <a:close/>
                </a:path>
                <a:path w="155575" h="128904">
                  <a:moveTo>
                    <a:pt x="34861" y="111442"/>
                  </a:moveTo>
                  <a:lnTo>
                    <a:pt x="19710" y="112191"/>
                  </a:lnTo>
                  <a:lnTo>
                    <a:pt x="19710" y="127355"/>
                  </a:lnTo>
                  <a:lnTo>
                    <a:pt x="34861" y="126606"/>
                  </a:lnTo>
                  <a:lnTo>
                    <a:pt x="34861" y="111442"/>
                  </a:lnTo>
                  <a:close/>
                </a:path>
                <a:path w="155575" h="128904">
                  <a:moveTo>
                    <a:pt x="34861" y="90970"/>
                  </a:moveTo>
                  <a:lnTo>
                    <a:pt x="19710" y="91719"/>
                  </a:lnTo>
                  <a:lnTo>
                    <a:pt x="19710" y="106895"/>
                  </a:lnTo>
                  <a:lnTo>
                    <a:pt x="34861" y="106133"/>
                  </a:lnTo>
                  <a:lnTo>
                    <a:pt x="34861" y="90970"/>
                  </a:lnTo>
                  <a:close/>
                </a:path>
                <a:path w="155575" h="128904">
                  <a:moveTo>
                    <a:pt x="34861" y="70510"/>
                  </a:moveTo>
                  <a:lnTo>
                    <a:pt x="19710" y="72021"/>
                  </a:lnTo>
                  <a:lnTo>
                    <a:pt x="19710" y="87185"/>
                  </a:lnTo>
                  <a:lnTo>
                    <a:pt x="34861" y="85674"/>
                  </a:lnTo>
                  <a:lnTo>
                    <a:pt x="34861" y="70510"/>
                  </a:lnTo>
                  <a:close/>
                </a:path>
                <a:path w="155575" h="128904">
                  <a:moveTo>
                    <a:pt x="34861" y="50038"/>
                  </a:moveTo>
                  <a:lnTo>
                    <a:pt x="19710" y="51536"/>
                  </a:lnTo>
                  <a:lnTo>
                    <a:pt x="19710" y="66713"/>
                  </a:lnTo>
                  <a:lnTo>
                    <a:pt x="34861" y="65189"/>
                  </a:lnTo>
                  <a:lnTo>
                    <a:pt x="34861" y="50038"/>
                  </a:lnTo>
                  <a:close/>
                </a:path>
                <a:path w="155575" h="128904">
                  <a:moveTo>
                    <a:pt x="34861" y="29578"/>
                  </a:moveTo>
                  <a:lnTo>
                    <a:pt x="19710" y="31076"/>
                  </a:lnTo>
                  <a:lnTo>
                    <a:pt x="19710" y="46240"/>
                  </a:lnTo>
                  <a:lnTo>
                    <a:pt x="34861" y="45491"/>
                  </a:lnTo>
                  <a:lnTo>
                    <a:pt x="34861" y="29578"/>
                  </a:lnTo>
                  <a:close/>
                </a:path>
                <a:path w="155575" h="128904">
                  <a:moveTo>
                    <a:pt x="34861" y="9867"/>
                  </a:moveTo>
                  <a:lnTo>
                    <a:pt x="19710" y="10604"/>
                  </a:lnTo>
                  <a:lnTo>
                    <a:pt x="19710" y="26530"/>
                  </a:lnTo>
                  <a:lnTo>
                    <a:pt x="34861" y="25019"/>
                  </a:lnTo>
                  <a:lnTo>
                    <a:pt x="34861" y="9867"/>
                  </a:lnTo>
                  <a:close/>
                </a:path>
                <a:path w="155575" h="128904">
                  <a:moveTo>
                    <a:pt x="54584" y="109918"/>
                  </a:moveTo>
                  <a:lnTo>
                    <a:pt x="39408" y="110667"/>
                  </a:lnTo>
                  <a:lnTo>
                    <a:pt x="39408" y="125831"/>
                  </a:lnTo>
                  <a:lnTo>
                    <a:pt x="54584" y="125082"/>
                  </a:lnTo>
                  <a:lnTo>
                    <a:pt x="54584" y="109918"/>
                  </a:lnTo>
                  <a:close/>
                </a:path>
                <a:path w="155575" h="128904">
                  <a:moveTo>
                    <a:pt x="54584" y="89446"/>
                  </a:moveTo>
                  <a:lnTo>
                    <a:pt x="39408" y="90208"/>
                  </a:lnTo>
                  <a:lnTo>
                    <a:pt x="39408" y="106133"/>
                  </a:lnTo>
                  <a:lnTo>
                    <a:pt x="54584" y="104609"/>
                  </a:lnTo>
                  <a:lnTo>
                    <a:pt x="54584" y="89446"/>
                  </a:lnTo>
                  <a:close/>
                </a:path>
                <a:path w="155575" h="128904">
                  <a:moveTo>
                    <a:pt x="54584" y="68973"/>
                  </a:moveTo>
                  <a:lnTo>
                    <a:pt x="39408" y="70497"/>
                  </a:lnTo>
                  <a:lnTo>
                    <a:pt x="39408" y="85674"/>
                  </a:lnTo>
                  <a:lnTo>
                    <a:pt x="54584" y="84137"/>
                  </a:lnTo>
                  <a:lnTo>
                    <a:pt x="54584" y="68973"/>
                  </a:lnTo>
                  <a:close/>
                </a:path>
                <a:path w="155575" h="128904">
                  <a:moveTo>
                    <a:pt x="54584" y="48526"/>
                  </a:moveTo>
                  <a:lnTo>
                    <a:pt x="39408" y="50038"/>
                  </a:lnTo>
                  <a:lnTo>
                    <a:pt x="39408" y="65201"/>
                  </a:lnTo>
                  <a:lnTo>
                    <a:pt x="54584" y="63690"/>
                  </a:lnTo>
                  <a:lnTo>
                    <a:pt x="54584" y="48526"/>
                  </a:lnTo>
                  <a:close/>
                </a:path>
                <a:path w="155575" h="128904">
                  <a:moveTo>
                    <a:pt x="54584" y="28041"/>
                  </a:moveTo>
                  <a:lnTo>
                    <a:pt x="39408" y="29565"/>
                  </a:lnTo>
                  <a:lnTo>
                    <a:pt x="39408" y="44716"/>
                  </a:lnTo>
                  <a:lnTo>
                    <a:pt x="54584" y="43967"/>
                  </a:lnTo>
                  <a:lnTo>
                    <a:pt x="54584" y="28041"/>
                  </a:lnTo>
                  <a:close/>
                </a:path>
                <a:path w="155575" h="128904">
                  <a:moveTo>
                    <a:pt x="54584" y="8343"/>
                  </a:moveTo>
                  <a:lnTo>
                    <a:pt x="39408" y="9105"/>
                  </a:lnTo>
                  <a:lnTo>
                    <a:pt x="39408" y="24269"/>
                  </a:lnTo>
                  <a:lnTo>
                    <a:pt x="54584" y="23507"/>
                  </a:lnTo>
                  <a:lnTo>
                    <a:pt x="54584" y="8343"/>
                  </a:lnTo>
                  <a:close/>
                </a:path>
                <a:path w="155575" h="128904">
                  <a:moveTo>
                    <a:pt x="74282" y="108407"/>
                  </a:moveTo>
                  <a:lnTo>
                    <a:pt x="59105" y="109169"/>
                  </a:lnTo>
                  <a:lnTo>
                    <a:pt x="59105" y="124320"/>
                  </a:lnTo>
                  <a:lnTo>
                    <a:pt x="74282" y="123571"/>
                  </a:lnTo>
                  <a:lnTo>
                    <a:pt x="74282" y="108407"/>
                  </a:lnTo>
                  <a:close/>
                </a:path>
                <a:path w="155575" h="128904">
                  <a:moveTo>
                    <a:pt x="74282" y="87947"/>
                  </a:moveTo>
                  <a:lnTo>
                    <a:pt x="59105" y="88696"/>
                  </a:lnTo>
                  <a:lnTo>
                    <a:pt x="59105" y="104622"/>
                  </a:lnTo>
                  <a:lnTo>
                    <a:pt x="74282" y="103098"/>
                  </a:lnTo>
                  <a:lnTo>
                    <a:pt x="74282" y="87947"/>
                  </a:lnTo>
                  <a:close/>
                </a:path>
                <a:path w="155575" h="128904">
                  <a:moveTo>
                    <a:pt x="74282" y="67462"/>
                  </a:moveTo>
                  <a:lnTo>
                    <a:pt x="59105" y="68973"/>
                  </a:lnTo>
                  <a:lnTo>
                    <a:pt x="59105" y="84137"/>
                  </a:lnTo>
                  <a:lnTo>
                    <a:pt x="74282" y="82626"/>
                  </a:lnTo>
                  <a:lnTo>
                    <a:pt x="74282" y="67462"/>
                  </a:lnTo>
                  <a:close/>
                </a:path>
                <a:path w="155575" h="128904">
                  <a:moveTo>
                    <a:pt x="74282" y="47002"/>
                  </a:moveTo>
                  <a:lnTo>
                    <a:pt x="59105" y="48514"/>
                  </a:lnTo>
                  <a:lnTo>
                    <a:pt x="59105" y="63690"/>
                  </a:lnTo>
                  <a:lnTo>
                    <a:pt x="74282" y="62153"/>
                  </a:lnTo>
                  <a:lnTo>
                    <a:pt x="74282" y="47002"/>
                  </a:lnTo>
                  <a:close/>
                </a:path>
                <a:path w="155575" h="128904">
                  <a:moveTo>
                    <a:pt x="74282" y="26543"/>
                  </a:moveTo>
                  <a:lnTo>
                    <a:pt x="59105" y="28054"/>
                  </a:lnTo>
                  <a:lnTo>
                    <a:pt x="59105" y="43218"/>
                  </a:lnTo>
                  <a:lnTo>
                    <a:pt x="74282" y="42456"/>
                  </a:lnTo>
                  <a:lnTo>
                    <a:pt x="74282" y="26543"/>
                  </a:lnTo>
                  <a:close/>
                </a:path>
                <a:path w="155575" h="128904">
                  <a:moveTo>
                    <a:pt x="74282" y="6057"/>
                  </a:moveTo>
                  <a:lnTo>
                    <a:pt x="59105" y="7581"/>
                  </a:lnTo>
                  <a:lnTo>
                    <a:pt x="59105" y="22745"/>
                  </a:lnTo>
                  <a:lnTo>
                    <a:pt x="74282" y="21983"/>
                  </a:lnTo>
                  <a:lnTo>
                    <a:pt x="74282" y="6057"/>
                  </a:lnTo>
                  <a:close/>
                </a:path>
                <a:path w="155575" h="128904">
                  <a:moveTo>
                    <a:pt x="94754" y="106895"/>
                  </a:moveTo>
                  <a:lnTo>
                    <a:pt x="79603" y="107645"/>
                  </a:lnTo>
                  <a:lnTo>
                    <a:pt x="79603" y="123571"/>
                  </a:lnTo>
                  <a:lnTo>
                    <a:pt x="94754" y="122059"/>
                  </a:lnTo>
                  <a:lnTo>
                    <a:pt x="94754" y="106895"/>
                  </a:lnTo>
                  <a:close/>
                </a:path>
                <a:path w="155575" h="128904">
                  <a:moveTo>
                    <a:pt x="94754" y="86423"/>
                  </a:moveTo>
                  <a:lnTo>
                    <a:pt x="79603" y="87185"/>
                  </a:lnTo>
                  <a:lnTo>
                    <a:pt x="79603" y="103098"/>
                  </a:lnTo>
                  <a:lnTo>
                    <a:pt x="94754" y="101587"/>
                  </a:lnTo>
                  <a:lnTo>
                    <a:pt x="94754" y="86423"/>
                  </a:lnTo>
                  <a:close/>
                </a:path>
                <a:path w="155575" h="128904">
                  <a:moveTo>
                    <a:pt x="94754" y="65951"/>
                  </a:moveTo>
                  <a:lnTo>
                    <a:pt x="79603" y="66713"/>
                  </a:lnTo>
                  <a:lnTo>
                    <a:pt x="79603" y="82626"/>
                  </a:lnTo>
                  <a:lnTo>
                    <a:pt x="94754" y="81114"/>
                  </a:lnTo>
                  <a:lnTo>
                    <a:pt x="94754" y="65951"/>
                  </a:lnTo>
                  <a:close/>
                </a:path>
                <a:path w="155575" h="128904">
                  <a:moveTo>
                    <a:pt x="94754" y="45478"/>
                  </a:moveTo>
                  <a:lnTo>
                    <a:pt x="79603" y="46990"/>
                  </a:lnTo>
                  <a:lnTo>
                    <a:pt x="79603" y="62153"/>
                  </a:lnTo>
                  <a:lnTo>
                    <a:pt x="94754" y="60642"/>
                  </a:lnTo>
                  <a:lnTo>
                    <a:pt x="94754" y="45478"/>
                  </a:lnTo>
                  <a:close/>
                </a:path>
                <a:path w="155575" h="128904">
                  <a:moveTo>
                    <a:pt x="94754" y="25019"/>
                  </a:moveTo>
                  <a:lnTo>
                    <a:pt x="79603" y="26530"/>
                  </a:lnTo>
                  <a:lnTo>
                    <a:pt x="79603" y="41694"/>
                  </a:lnTo>
                  <a:lnTo>
                    <a:pt x="94754" y="40182"/>
                  </a:lnTo>
                  <a:lnTo>
                    <a:pt x="94754" y="25019"/>
                  </a:lnTo>
                  <a:close/>
                </a:path>
                <a:path w="155575" h="128904">
                  <a:moveTo>
                    <a:pt x="94754" y="4546"/>
                  </a:moveTo>
                  <a:lnTo>
                    <a:pt x="79603" y="6057"/>
                  </a:lnTo>
                  <a:lnTo>
                    <a:pt x="79603" y="21221"/>
                  </a:lnTo>
                  <a:lnTo>
                    <a:pt x="94754" y="20459"/>
                  </a:lnTo>
                  <a:lnTo>
                    <a:pt x="94754" y="4546"/>
                  </a:lnTo>
                  <a:close/>
                </a:path>
                <a:path w="155575" h="128904">
                  <a:moveTo>
                    <a:pt x="114439" y="105371"/>
                  </a:moveTo>
                  <a:lnTo>
                    <a:pt x="99314" y="106133"/>
                  </a:lnTo>
                  <a:lnTo>
                    <a:pt x="99314" y="122059"/>
                  </a:lnTo>
                  <a:lnTo>
                    <a:pt x="114439" y="120523"/>
                  </a:lnTo>
                  <a:lnTo>
                    <a:pt x="114439" y="105371"/>
                  </a:lnTo>
                  <a:close/>
                </a:path>
                <a:path w="155575" h="128904">
                  <a:moveTo>
                    <a:pt x="114439" y="84912"/>
                  </a:moveTo>
                  <a:lnTo>
                    <a:pt x="99314" y="85674"/>
                  </a:lnTo>
                  <a:lnTo>
                    <a:pt x="99314" y="101587"/>
                  </a:lnTo>
                  <a:lnTo>
                    <a:pt x="114439" y="100063"/>
                  </a:lnTo>
                  <a:lnTo>
                    <a:pt x="114439" y="84912"/>
                  </a:lnTo>
                  <a:close/>
                </a:path>
                <a:path w="155575" h="128904">
                  <a:moveTo>
                    <a:pt x="114439" y="64439"/>
                  </a:moveTo>
                  <a:lnTo>
                    <a:pt x="99314" y="65189"/>
                  </a:lnTo>
                  <a:lnTo>
                    <a:pt x="99314" y="81114"/>
                  </a:lnTo>
                  <a:lnTo>
                    <a:pt x="114439" y="79590"/>
                  </a:lnTo>
                  <a:lnTo>
                    <a:pt x="114439" y="64439"/>
                  </a:lnTo>
                  <a:close/>
                </a:path>
                <a:path w="155575" h="128904">
                  <a:moveTo>
                    <a:pt x="114439" y="43980"/>
                  </a:moveTo>
                  <a:lnTo>
                    <a:pt x="99314" y="45491"/>
                  </a:lnTo>
                  <a:lnTo>
                    <a:pt x="99314" y="60655"/>
                  </a:lnTo>
                  <a:lnTo>
                    <a:pt x="114439" y="59131"/>
                  </a:lnTo>
                  <a:lnTo>
                    <a:pt x="114439" y="43980"/>
                  </a:lnTo>
                  <a:close/>
                </a:path>
                <a:path w="155575" h="128904">
                  <a:moveTo>
                    <a:pt x="114439" y="23507"/>
                  </a:moveTo>
                  <a:lnTo>
                    <a:pt x="99314" y="25019"/>
                  </a:lnTo>
                  <a:lnTo>
                    <a:pt x="99314" y="40182"/>
                  </a:lnTo>
                  <a:lnTo>
                    <a:pt x="114439" y="38658"/>
                  </a:lnTo>
                  <a:lnTo>
                    <a:pt x="114439" y="23507"/>
                  </a:lnTo>
                  <a:close/>
                </a:path>
                <a:path w="155575" h="128904">
                  <a:moveTo>
                    <a:pt x="114439" y="3035"/>
                  </a:moveTo>
                  <a:lnTo>
                    <a:pt x="99314" y="4546"/>
                  </a:lnTo>
                  <a:lnTo>
                    <a:pt x="99314" y="19710"/>
                  </a:lnTo>
                  <a:lnTo>
                    <a:pt x="114439" y="18199"/>
                  </a:lnTo>
                  <a:lnTo>
                    <a:pt x="114439" y="3035"/>
                  </a:lnTo>
                  <a:close/>
                </a:path>
                <a:path w="155575" h="128904">
                  <a:moveTo>
                    <a:pt x="134912" y="103860"/>
                  </a:moveTo>
                  <a:lnTo>
                    <a:pt x="119761" y="104622"/>
                  </a:lnTo>
                  <a:lnTo>
                    <a:pt x="119761" y="120535"/>
                  </a:lnTo>
                  <a:lnTo>
                    <a:pt x="134912" y="119024"/>
                  </a:lnTo>
                  <a:lnTo>
                    <a:pt x="134912" y="103860"/>
                  </a:lnTo>
                  <a:close/>
                </a:path>
                <a:path w="155575" h="128904">
                  <a:moveTo>
                    <a:pt x="134912" y="83388"/>
                  </a:moveTo>
                  <a:lnTo>
                    <a:pt x="119761" y="84137"/>
                  </a:lnTo>
                  <a:lnTo>
                    <a:pt x="119761" y="100063"/>
                  </a:lnTo>
                  <a:lnTo>
                    <a:pt x="134912" y="98552"/>
                  </a:lnTo>
                  <a:lnTo>
                    <a:pt x="134912" y="83388"/>
                  </a:lnTo>
                  <a:close/>
                </a:path>
                <a:path w="155575" h="128904">
                  <a:moveTo>
                    <a:pt x="134912" y="62915"/>
                  </a:moveTo>
                  <a:lnTo>
                    <a:pt x="119761" y="63677"/>
                  </a:lnTo>
                  <a:lnTo>
                    <a:pt x="119761" y="79590"/>
                  </a:lnTo>
                  <a:lnTo>
                    <a:pt x="134912" y="78079"/>
                  </a:lnTo>
                  <a:lnTo>
                    <a:pt x="134912" y="62915"/>
                  </a:lnTo>
                  <a:close/>
                </a:path>
                <a:path w="155575" h="128904">
                  <a:moveTo>
                    <a:pt x="134912" y="42456"/>
                  </a:moveTo>
                  <a:lnTo>
                    <a:pt x="119761" y="43218"/>
                  </a:lnTo>
                  <a:lnTo>
                    <a:pt x="119761" y="59131"/>
                  </a:lnTo>
                  <a:lnTo>
                    <a:pt x="134912" y="57619"/>
                  </a:lnTo>
                  <a:lnTo>
                    <a:pt x="134912" y="42456"/>
                  </a:lnTo>
                  <a:close/>
                </a:path>
                <a:path w="155575" h="128904">
                  <a:moveTo>
                    <a:pt x="134912" y="21983"/>
                  </a:moveTo>
                  <a:lnTo>
                    <a:pt x="119761" y="22733"/>
                  </a:lnTo>
                  <a:lnTo>
                    <a:pt x="119761" y="38658"/>
                  </a:lnTo>
                  <a:lnTo>
                    <a:pt x="134912" y="37147"/>
                  </a:lnTo>
                  <a:lnTo>
                    <a:pt x="134912" y="21983"/>
                  </a:lnTo>
                  <a:close/>
                </a:path>
                <a:path w="155575" h="128904">
                  <a:moveTo>
                    <a:pt x="134912" y="1524"/>
                  </a:moveTo>
                  <a:lnTo>
                    <a:pt x="119761" y="2286"/>
                  </a:lnTo>
                  <a:lnTo>
                    <a:pt x="119761" y="18211"/>
                  </a:lnTo>
                  <a:lnTo>
                    <a:pt x="134912" y="16687"/>
                  </a:lnTo>
                  <a:lnTo>
                    <a:pt x="134912" y="1524"/>
                  </a:lnTo>
                  <a:close/>
                </a:path>
                <a:path w="155575" h="128904">
                  <a:moveTo>
                    <a:pt x="155397" y="102349"/>
                  </a:moveTo>
                  <a:lnTo>
                    <a:pt x="139484" y="103098"/>
                  </a:lnTo>
                  <a:lnTo>
                    <a:pt x="139484" y="119024"/>
                  </a:lnTo>
                  <a:lnTo>
                    <a:pt x="155397" y="117500"/>
                  </a:lnTo>
                  <a:lnTo>
                    <a:pt x="155397" y="102349"/>
                  </a:lnTo>
                  <a:close/>
                </a:path>
                <a:path w="155575" h="128904">
                  <a:moveTo>
                    <a:pt x="155397" y="81876"/>
                  </a:moveTo>
                  <a:lnTo>
                    <a:pt x="139484" y="82626"/>
                  </a:lnTo>
                  <a:lnTo>
                    <a:pt x="139484" y="98552"/>
                  </a:lnTo>
                  <a:lnTo>
                    <a:pt x="155397" y="97028"/>
                  </a:lnTo>
                  <a:lnTo>
                    <a:pt x="155397" y="81876"/>
                  </a:lnTo>
                  <a:close/>
                </a:path>
                <a:path w="155575" h="128904">
                  <a:moveTo>
                    <a:pt x="155397" y="61417"/>
                  </a:moveTo>
                  <a:lnTo>
                    <a:pt x="139484" y="62153"/>
                  </a:lnTo>
                  <a:lnTo>
                    <a:pt x="139484" y="78092"/>
                  </a:lnTo>
                  <a:lnTo>
                    <a:pt x="155397" y="76568"/>
                  </a:lnTo>
                  <a:lnTo>
                    <a:pt x="155397" y="61417"/>
                  </a:lnTo>
                  <a:close/>
                </a:path>
                <a:path w="155575" h="128904">
                  <a:moveTo>
                    <a:pt x="155397" y="40944"/>
                  </a:moveTo>
                  <a:lnTo>
                    <a:pt x="139484" y="41694"/>
                  </a:lnTo>
                  <a:lnTo>
                    <a:pt x="139484" y="57619"/>
                  </a:lnTo>
                  <a:lnTo>
                    <a:pt x="155397" y="56108"/>
                  </a:lnTo>
                  <a:lnTo>
                    <a:pt x="155397" y="40944"/>
                  </a:lnTo>
                  <a:close/>
                </a:path>
                <a:path w="155575" h="128904">
                  <a:moveTo>
                    <a:pt x="155397" y="20472"/>
                  </a:moveTo>
                  <a:lnTo>
                    <a:pt x="139484" y="21234"/>
                  </a:lnTo>
                  <a:lnTo>
                    <a:pt x="139484" y="37160"/>
                  </a:lnTo>
                  <a:lnTo>
                    <a:pt x="155397" y="35636"/>
                  </a:lnTo>
                  <a:lnTo>
                    <a:pt x="155397" y="20472"/>
                  </a:lnTo>
                  <a:close/>
                </a:path>
                <a:path w="155575" h="128904">
                  <a:moveTo>
                    <a:pt x="155397" y="0"/>
                  </a:moveTo>
                  <a:lnTo>
                    <a:pt x="139484" y="749"/>
                  </a:lnTo>
                  <a:lnTo>
                    <a:pt x="139484" y="16675"/>
                  </a:lnTo>
                  <a:lnTo>
                    <a:pt x="155397" y="15163"/>
                  </a:lnTo>
                  <a:lnTo>
                    <a:pt x="15539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1" name="object 1781"/>
            <p:cNvSpPr/>
            <p:nvPr/>
          </p:nvSpPr>
          <p:spPr>
            <a:xfrm>
              <a:off x="6281064" y="5281955"/>
              <a:ext cx="334645" cy="144145"/>
            </a:xfrm>
            <a:custGeom>
              <a:avLst/>
              <a:gdLst/>
              <a:ahLst/>
              <a:cxnLst/>
              <a:rect l="l" t="t" r="r" b="b"/>
              <a:pathLst>
                <a:path w="334645" h="144145">
                  <a:moveTo>
                    <a:pt x="14389" y="127342"/>
                  </a:moveTo>
                  <a:lnTo>
                    <a:pt x="0" y="128854"/>
                  </a:lnTo>
                  <a:lnTo>
                    <a:pt x="0" y="144018"/>
                  </a:lnTo>
                  <a:lnTo>
                    <a:pt x="14389" y="143256"/>
                  </a:lnTo>
                  <a:lnTo>
                    <a:pt x="14389" y="127342"/>
                  </a:lnTo>
                  <a:close/>
                </a:path>
                <a:path w="334645" h="144145">
                  <a:moveTo>
                    <a:pt x="14389" y="107645"/>
                  </a:moveTo>
                  <a:lnTo>
                    <a:pt x="0" y="108394"/>
                  </a:lnTo>
                  <a:lnTo>
                    <a:pt x="0" y="123558"/>
                  </a:lnTo>
                  <a:lnTo>
                    <a:pt x="14389" y="122796"/>
                  </a:lnTo>
                  <a:lnTo>
                    <a:pt x="14389" y="107645"/>
                  </a:lnTo>
                  <a:close/>
                </a:path>
                <a:path w="334645" h="144145">
                  <a:moveTo>
                    <a:pt x="34861" y="126593"/>
                  </a:moveTo>
                  <a:lnTo>
                    <a:pt x="19710" y="127342"/>
                  </a:lnTo>
                  <a:lnTo>
                    <a:pt x="19710" y="142506"/>
                  </a:lnTo>
                  <a:lnTo>
                    <a:pt x="34861" y="141757"/>
                  </a:lnTo>
                  <a:lnTo>
                    <a:pt x="34861" y="126593"/>
                  </a:lnTo>
                  <a:close/>
                </a:path>
                <a:path w="334645" h="144145">
                  <a:moveTo>
                    <a:pt x="34861" y="106121"/>
                  </a:moveTo>
                  <a:lnTo>
                    <a:pt x="19710" y="106870"/>
                  </a:lnTo>
                  <a:lnTo>
                    <a:pt x="19710" y="122047"/>
                  </a:lnTo>
                  <a:lnTo>
                    <a:pt x="34861" y="121285"/>
                  </a:lnTo>
                  <a:lnTo>
                    <a:pt x="34861" y="106121"/>
                  </a:lnTo>
                  <a:close/>
                </a:path>
                <a:path w="334645" h="144145">
                  <a:moveTo>
                    <a:pt x="54584" y="125069"/>
                  </a:moveTo>
                  <a:lnTo>
                    <a:pt x="39408" y="125818"/>
                  </a:lnTo>
                  <a:lnTo>
                    <a:pt x="39408" y="140982"/>
                  </a:lnTo>
                  <a:lnTo>
                    <a:pt x="54584" y="140233"/>
                  </a:lnTo>
                  <a:lnTo>
                    <a:pt x="54584" y="125069"/>
                  </a:lnTo>
                  <a:close/>
                </a:path>
                <a:path w="334645" h="144145">
                  <a:moveTo>
                    <a:pt x="54584" y="104597"/>
                  </a:moveTo>
                  <a:lnTo>
                    <a:pt x="39408" y="105359"/>
                  </a:lnTo>
                  <a:lnTo>
                    <a:pt x="39408" y="121285"/>
                  </a:lnTo>
                  <a:lnTo>
                    <a:pt x="54584" y="119761"/>
                  </a:lnTo>
                  <a:lnTo>
                    <a:pt x="54584" y="104597"/>
                  </a:lnTo>
                  <a:close/>
                </a:path>
                <a:path w="334645" h="144145">
                  <a:moveTo>
                    <a:pt x="74282" y="123558"/>
                  </a:moveTo>
                  <a:lnTo>
                    <a:pt x="59105" y="124320"/>
                  </a:lnTo>
                  <a:lnTo>
                    <a:pt x="59105" y="139471"/>
                  </a:lnTo>
                  <a:lnTo>
                    <a:pt x="74282" y="138722"/>
                  </a:lnTo>
                  <a:lnTo>
                    <a:pt x="74282" y="123558"/>
                  </a:lnTo>
                  <a:close/>
                </a:path>
                <a:path w="334645" h="144145">
                  <a:moveTo>
                    <a:pt x="74282" y="103098"/>
                  </a:moveTo>
                  <a:lnTo>
                    <a:pt x="59105" y="103847"/>
                  </a:lnTo>
                  <a:lnTo>
                    <a:pt x="59105" y="119773"/>
                  </a:lnTo>
                  <a:lnTo>
                    <a:pt x="74282" y="118249"/>
                  </a:lnTo>
                  <a:lnTo>
                    <a:pt x="74282" y="103098"/>
                  </a:lnTo>
                  <a:close/>
                </a:path>
                <a:path w="334645" h="144145">
                  <a:moveTo>
                    <a:pt x="94754" y="122047"/>
                  </a:moveTo>
                  <a:lnTo>
                    <a:pt x="79603" y="122796"/>
                  </a:lnTo>
                  <a:lnTo>
                    <a:pt x="79603" y="138722"/>
                  </a:lnTo>
                  <a:lnTo>
                    <a:pt x="94754" y="137210"/>
                  </a:lnTo>
                  <a:lnTo>
                    <a:pt x="94754" y="122047"/>
                  </a:lnTo>
                  <a:close/>
                </a:path>
                <a:path w="334645" h="144145">
                  <a:moveTo>
                    <a:pt x="94754" y="101574"/>
                  </a:moveTo>
                  <a:lnTo>
                    <a:pt x="79603" y="102336"/>
                  </a:lnTo>
                  <a:lnTo>
                    <a:pt x="79603" y="118249"/>
                  </a:lnTo>
                  <a:lnTo>
                    <a:pt x="94754" y="116738"/>
                  </a:lnTo>
                  <a:lnTo>
                    <a:pt x="94754" y="101574"/>
                  </a:lnTo>
                  <a:close/>
                </a:path>
                <a:path w="334645" h="144145">
                  <a:moveTo>
                    <a:pt x="94754" y="81102"/>
                  </a:moveTo>
                  <a:lnTo>
                    <a:pt x="79603" y="81864"/>
                  </a:lnTo>
                  <a:lnTo>
                    <a:pt x="79603" y="97777"/>
                  </a:lnTo>
                  <a:lnTo>
                    <a:pt x="94754" y="96266"/>
                  </a:lnTo>
                  <a:lnTo>
                    <a:pt x="94754" y="81102"/>
                  </a:lnTo>
                  <a:close/>
                </a:path>
                <a:path w="334645" h="144145">
                  <a:moveTo>
                    <a:pt x="114439" y="120523"/>
                  </a:moveTo>
                  <a:lnTo>
                    <a:pt x="99314" y="121285"/>
                  </a:lnTo>
                  <a:lnTo>
                    <a:pt x="99314" y="137210"/>
                  </a:lnTo>
                  <a:lnTo>
                    <a:pt x="114439" y="135674"/>
                  </a:lnTo>
                  <a:lnTo>
                    <a:pt x="114439" y="120523"/>
                  </a:lnTo>
                  <a:close/>
                </a:path>
                <a:path w="334645" h="144145">
                  <a:moveTo>
                    <a:pt x="114439" y="100063"/>
                  </a:moveTo>
                  <a:lnTo>
                    <a:pt x="99314" y="100825"/>
                  </a:lnTo>
                  <a:lnTo>
                    <a:pt x="99314" y="116738"/>
                  </a:lnTo>
                  <a:lnTo>
                    <a:pt x="114439" y="115214"/>
                  </a:lnTo>
                  <a:lnTo>
                    <a:pt x="114439" y="100063"/>
                  </a:lnTo>
                  <a:close/>
                </a:path>
                <a:path w="334645" h="144145">
                  <a:moveTo>
                    <a:pt x="114439" y="79590"/>
                  </a:moveTo>
                  <a:lnTo>
                    <a:pt x="99314" y="80340"/>
                  </a:lnTo>
                  <a:lnTo>
                    <a:pt x="99314" y="96266"/>
                  </a:lnTo>
                  <a:lnTo>
                    <a:pt x="114439" y="94742"/>
                  </a:lnTo>
                  <a:lnTo>
                    <a:pt x="114439" y="79590"/>
                  </a:lnTo>
                  <a:close/>
                </a:path>
                <a:path w="334645" h="144145">
                  <a:moveTo>
                    <a:pt x="134912" y="119011"/>
                  </a:moveTo>
                  <a:lnTo>
                    <a:pt x="119761" y="119773"/>
                  </a:lnTo>
                  <a:lnTo>
                    <a:pt x="119761" y="135686"/>
                  </a:lnTo>
                  <a:lnTo>
                    <a:pt x="134912" y="134175"/>
                  </a:lnTo>
                  <a:lnTo>
                    <a:pt x="134912" y="119011"/>
                  </a:lnTo>
                  <a:close/>
                </a:path>
                <a:path w="334645" h="144145">
                  <a:moveTo>
                    <a:pt x="134912" y="98539"/>
                  </a:moveTo>
                  <a:lnTo>
                    <a:pt x="119761" y="99288"/>
                  </a:lnTo>
                  <a:lnTo>
                    <a:pt x="119761" y="115214"/>
                  </a:lnTo>
                  <a:lnTo>
                    <a:pt x="134912" y="113703"/>
                  </a:lnTo>
                  <a:lnTo>
                    <a:pt x="134912" y="98539"/>
                  </a:lnTo>
                  <a:close/>
                </a:path>
                <a:path w="334645" h="144145">
                  <a:moveTo>
                    <a:pt x="134912" y="78066"/>
                  </a:moveTo>
                  <a:lnTo>
                    <a:pt x="119761" y="78828"/>
                  </a:lnTo>
                  <a:lnTo>
                    <a:pt x="119761" y="94742"/>
                  </a:lnTo>
                  <a:lnTo>
                    <a:pt x="134912" y="93230"/>
                  </a:lnTo>
                  <a:lnTo>
                    <a:pt x="134912" y="78066"/>
                  </a:lnTo>
                  <a:close/>
                </a:path>
                <a:path w="334645" h="144145">
                  <a:moveTo>
                    <a:pt x="155397" y="117500"/>
                  </a:moveTo>
                  <a:lnTo>
                    <a:pt x="139484" y="118249"/>
                  </a:lnTo>
                  <a:lnTo>
                    <a:pt x="139484" y="134175"/>
                  </a:lnTo>
                  <a:lnTo>
                    <a:pt x="155397" y="132651"/>
                  </a:lnTo>
                  <a:lnTo>
                    <a:pt x="155397" y="117500"/>
                  </a:lnTo>
                  <a:close/>
                </a:path>
                <a:path w="334645" h="144145">
                  <a:moveTo>
                    <a:pt x="155397" y="97028"/>
                  </a:moveTo>
                  <a:lnTo>
                    <a:pt x="139484" y="97777"/>
                  </a:lnTo>
                  <a:lnTo>
                    <a:pt x="139484" y="113703"/>
                  </a:lnTo>
                  <a:lnTo>
                    <a:pt x="155397" y="112179"/>
                  </a:lnTo>
                  <a:lnTo>
                    <a:pt x="155397" y="97028"/>
                  </a:lnTo>
                  <a:close/>
                </a:path>
                <a:path w="334645" h="144145">
                  <a:moveTo>
                    <a:pt x="155397" y="76568"/>
                  </a:moveTo>
                  <a:lnTo>
                    <a:pt x="139484" y="77304"/>
                  </a:lnTo>
                  <a:lnTo>
                    <a:pt x="139484" y="93243"/>
                  </a:lnTo>
                  <a:lnTo>
                    <a:pt x="155397" y="91719"/>
                  </a:lnTo>
                  <a:lnTo>
                    <a:pt x="155397" y="76568"/>
                  </a:lnTo>
                  <a:close/>
                </a:path>
                <a:path w="334645" h="144145">
                  <a:moveTo>
                    <a:pt x="190271" y="115214"/>
                  </a:moveTo>
                  <a:lnTo>
                    <a:pt x="174371" y="115976"/>
                  </a:lnTo>
                  <a:lnTo>
                    <a:pt x="174371" y="131902"/>
                  </a:lnTo>
                  <a:lnTo>
                    <a:pt x="190271" y="130378"/>
                  </a:lnTo>
                  <a:lnTo>
                    <a:pt x="190271" y="115214"/>
                  </a:lnTo>
                  <a:close/>
                </a:path>
                <a:path w="334645" h="144145">
                  <a:moveTo>
                    <a:pt x="190271" y="93992"/>
                  </a:moveTo>
                  <a:lnTo>
                    <a:pt x="174371" y="95504"/>
                  </a:lnTo>
                  <a:lnTo>
                    <a:pt x="174371" y="111417"/>
                  </a:lnTo>
                  <a:lnTo>
                    <a:pt x="190271" y="109905"/>
                  </a:lnTo>
                  <a:lnTo>
                    <a:pt x="190271" y="93992"/>
                  </a:lnTo>
                  <a:close/>
                </a:path>
                <a:path w="334645" h="144145">
                  <a:moveTo>
                    <a:pt x="190271" y="73533"/>
                  </a:moveTo>
                  <a:lnTo>
                    <a:pt x="174371" y="75044"/>
                  </a:lnTo>
                  <a:lnTo>
                    <a:pt x="174371" y="90208"/>
                  </a:lnTo>
                  <a:lnTo>
                    <a:pt x="190271" y="89433"/>
                  </a:lnTo>
                  <a:lnTo>
                    <a:pt x="190271" y="73533"/>
                  </a:lnTo>
                  <a:close/>
                </a:path>
                <a:path w="334645" h="144145">
                  <a:moveTo>
                    <a:pt x="190271" y="53047"/>
                  </a:moveTo>
                  <a:lnTo>
                    <a:pt x="174371" y="54571"/>
                  </a:lnTo>
                  <a:lnTo>
                    <a:pt x="174371" y="69735"/>
                  </a:lnTo>
                  <a:lnTo>
                    <a:pt x="190271" y="68973"/>
                  </a:lnTo>
                  <a:lnTo>
                    <a:pt x="190271" y="53047"/>
                  </a:lnTo>
                  <a:close/>
                </a:path>
                <a:path w="334645" h="144145">
                  <a:moveTo>
                    <a:pt x="190271" y="32575"/>
                  </a:moveTo>
                  <a:lnTo>
                    <a:pt x="174371" y="34099"/>
                  </a:lnTo>
                  <a:lnTo>
                    <a:pt x="174371" y="49263"/>
                  </a:lnTo>
                  <a:lnTo>
                    <a:pt x="190271" y="47739"/>
                  </a:lnTo>
                  <a:lnTo>
                    <a:pt x="190271" y="32575"/>
                  </a:lnTo>
                  <a:close/>
                </a:path>
                <a:path w="334645" h="144145">
                  <a:moveTo>
                    <a:pt x="190271" y="12115"/>
                  </a:moveTo>
                  <a:lnTo>
                    <a:pt x="174371" y="12877"/>
                  </a:lnTo>
                  <a:lnTo>
                    <a:pt x="174371" y="28790"/>
                  </a:lnTo>
                  <a:lnTo>
                    <a:pt x="190271" y="27279"/>
                  </a:lnTo>
                  <a:lnTo>
                    <a:pt x="190271" y="12115"/>
                  </a:lnTo>
                  <a:close/>
                </a:path>
                <a:path w="334645" h="144145">
                  <a:moveTo>
                    <a:pt x="210705" y="113715"/>
                  </a:moveTo>
                  <a:lnTo>
                    <a:pt x="194830" y="114465"/>
                  </a:lnTo>
                  <a:lnTo>
                    <a:pt x="194830" y="130378"/>
                  </a:lnTo>
                  <a:lnTo>
                    <a:pt x="210705" y="128866"/>
                  </a:lnTo>
                  <a:lnTo>
                    <a:pt x="210705" y="113715"/>
                  </a:lnTo>
                  <a:close/>
                </a:path>
                <a:path w="334645" h="144145">
                  <a:moveTo>
                    <a:pt x="210705" y="92481"/>
                  </a:moveTo>
                  <a:lnTo>
                    <a:pt x="194830" y="93992"/>
                  </a:lnTo>
                  <a:lnTo>
                    <a:pt x="194830" y="109918"/>
                  </a:lnTo>
                  <a:lnTo>
                    <a:pt x="210705" y="108394"/>
                  </a:lnTo>
                  <a:lnTo>
                    <a:pt x="210705" y="92481"/>
                  </a:lnTo>
                  <a:close/>
                </a:path>
                <a:path w="334645" h="144145">
                  <a:moveTo>
                    <a:pt x="210705" y="72009"/>
                  </a:moveTo>
                  <a:lnTo>
                    <a:pt x="194830" y="73533"/>
                  </a:lnTo>
                  <a:lnTo>
                    <a:pt x="194830" y="88696"/>
                  </a:lnTo>
                  <a:lnTo>
                    <a:pt x="210705" y="87934"/>
                  </a:lnTo>
                  <a:lnTo>
                    <a:pt x="210705" y="72009"/>
                  </a:lnTo>
                  <a:close/>
                </a:path>
                <a:path w="334645" h="144145">
                  <a:moveTo>
                    <a:pt x="210705" y="51549"/>
                  </a:moveTo>
                  <a:lnTo>
                    <a:pt x="194830" y="53047"/>
                  </a:lnTo>
                  <a:lnTo>
                    <a:pt x="194830" y="68237"/>
                  </a:lnTo>
                  <a:lnTo>
                    <a:pt x="210705" y="67462"/>
                  </a:lnTo>
                  <a:lnTo>
                    <a:pt x="210705" y="51549"/>
                  </a:lnTo>
                  <a:close/>
                </a:path>
                <a:path w="334645" h="144145">
                  <a:moveTo>
                    <a:pt x="210705" y="31076"/>
                  </a:moveTo>
                  <a:lnTo>
                    <a:pt x="194830" y="31838"/>
                  </a:lnTo>
                  <a:lnTo>
                    <a:pt x="194830" y="47752"/>
                  </a:lnTo>
                  <a:lnTo>
                    <a:pt x="210705" y="46228"/>
                  </a:lnTo>
                  <a:lnTo>
                    <a:pt x="210705" y="31076"/>
                  </a:lnTo>
                  <a:close/>
                </a:path>
                <a:path w="334645" h="144145">
                  <a:moveTo>
                    <a:pt x="210705" y="10604"/>
                  </a:moveTo>
                  <a:lnTo>
                    <a:pt x="194830" y="11353"/>
                  </a:lnTo>
                  <a:lnTo>
                    <a:pt x="194830" y="27279"/>
                  </a:lnTo>
                  <a:lnTo>
                    <a:pt x="210705" y="25755"/>
                  </a:lnTo>
                  <a:lnTo>
                    <a:pt x="210705" y="10604"/>
                  </a:lnTo>
                  <a:close/>
                </a:path>
                <a:path w="334645" h="144145">
                  <a:moveTo>
                    <a:pt x="230441" y="112179"/>
                  </a:moveTo>
                  <a:lnTo>
                    <a:pt x="214528" y="112953"/>
                  </a:lnTo>
                  <a:lnTo>
                    <a:pt x="214528" y="128866"/>
                  </a:lnTo>
                  <a:lnTo>
                    <a:pt x="230441" y="127342"/>
                  </a:lnTo>
                  <a:lnTo>
                    <a:pt x="230441" y="112179"/>
                  </a:lnTo>
                  <a:close/>
                </a:path>
                <a:path w="334645" h="144145">
                  <a:moveTo>
                    <a:pt x="230441" y="90957"/>
                  </a:moveTo>
                  <a:lnTo>
                    <a:pt x="214528" y="92468"/>
                  </a:lnTo>
                  <a:lnTo>
                    <a:pt x="214528" y="108394"/>
                  </a:lnTo>
                  <a:lnTo>
                    <a:pt x="230441" y="106870"/>
                  </a:lnTo>
                  <a:lnTo>
                    <a:pt x="230441" y="90957"/>
                  </a:lnTo>
                  <a:close/>
                </a:path>
                <a:path w="334645" h="144145">
                  <a:moveTo>
                    <a:pt x="230441" y="70485"/>
                  </a:moveTo>
                  <a:lnTo>
                    <a:pt x="214528" y="71996"/>
                  </a:lnTo>
                  <a:lnTo>
                    <a:pt x="214528" y="87172"/>
                  </a:lnTo>
                  <a:lnTo>
                    <a:pt x="230441" y="86410"/>
                  </a:lnTo>
                  <a:lnTo>
                    <a:pt x="230441" y="70485"/>
                  </a:lnTo>
                  <a:close/>
                </a:path>
                <a:path w="334645" h="144145">
                  <a:moveTo>
                    <a:pt x="230441" y="50025"/>
                  </a:moveTo>
                  <a:lnTo>
                    <a:pt x="214528" y="50787"/>
                  </a:lnTo>
                  <a:lnTo>
                    <a:pt x="214528" y="66700"/>
                  </a:lnTo>
                  <a:lnTo>
                    <a:pt x="230441" y="65189"/>
                  </a:lnTo>
                  <a:lnTo>
                    <a:pt x="230441" y="50025"/>
                  </a:lnTo>
                  <a:close/>
                </a:path>
                <a:path w="334645" h="144145">
                  <a:moveTo>
                    <a:pt x="230441" y="29552"/>
                  </a:moveTo>
                  <a:lnTo>
                    <a:pt x="214528" y="30314"/>
                  </a:lnTo>
                  <a:lnTo>
                    <a:pt x="214528" y="46228"/>
                  </a:lnTo>
                  <a:lnTo>
                    <a:pt x="230441" y="44716"/>
                  </a:lnTo>
                  <a:lnTo>
                    <a:pt x="230441" y="29552"/>
                  </a:lnTo>
                  <a:close/>
                </a:path>
                <a:path w="334645" h="144145">
                  <a:moveTo>
                    <a:pt x="230441" y="8318"/>
                  </a:moveTo>
                  <a:lnTo>
                    <a:pt x="214528" y="9855"/>
                  </a:lnTo>
                  <a:lnTo>
                    <a:pt x="214528" y="25755"/>
                  </a:lnTo>
                  <a:lnTo>
                    <a:pt x="230441" y="24244"/>
                  </a:lnTo>
                  <a:lnTo>
                    <a:pt x="230441" y="8318"/>
                  </a:lnTo>
                  <a:close/>
                </a:path>
                <a:path w="334645" h="144145">
                  <a:moveTo>
                    <a:pt x="250926" y="89433"/>
                  </a:moveTo>
                  <a:lnTo>
                    <a:pt x="235750" y="90957"/>
                  </a:lnTo>
                  <a:lnTo>
                    <a:pt x="235750" y="106870"/>
                  </a:lnTo>
                  <a:lnTo>
                    <a:pt x="250926" y="105359"/>
                  </a:lnTo>
                  <a:lnTo>
                    <a:pt x="250926" y="89433"/>
                  </a:lnTo>
                  <a:close/>
                </a:path>
                <a:path w="334645" h="144145">
                  <a:moveTo>
                    <a:pt x="250926" y="68973"/>
                  </a:moveTo>
                  <a:lnTo>
                    <a:pt x="235750" y="70497"/>
                  </a:lnTo>
                  <a:lnTo>
                    <a:pt x="235750" y="85661"/>
                  </a:lnTo>
                  <a:lnTo>
                    <a:pt x="250926" y="84899"/>
                  </a:lnTo>
                  <a:lnTo>
                    <a:pt x="250926" y="68973"/>
                  </a:lnTo>
                  <a:close/>
                </a:path>
                <a:path w="334645" h="144145">
                  <a:moveTo>
                    <a:pt x="250926" y="48501"/>
                  </a:moveTo>
                  <a:lnTo>
                    <a:pt x="235750" y="49263"/>
                  </a:lnTo>
                  <a:lnTo>
                    <a:pt x="235750" y="65189"/>
                  </a:lnTo>
                  <a:lnTo>
                    <a:pt x="250926" y="63665"/>
                  </a:lnTo>
                  <a:lnTo>
                    <a:pt x="250926" y="48501"/>
                  </a:lnTo>
                  <a:close/>
                </a:path>
                <a:path w="334645" h="144145">
                  <a:moveTo>
                    <a:pt x="250926" y="27292"/>
                  </a:moveTo>
                  <a:lnTo>
                    <a:pt x="235750" y="28803"/>
                  </a:lnTo>
                  <a:lnTo>
                    <a:pt x="235750" y="44729"/>
                  </a:lnTo>
                  <a:lnTo>
                    <a:pt x="250926" y="43205"/>
                  </a:lnTo>
                  <a:lnTo>
                    <a:pt x="250926" y="27292"/>
                  </a:lnTo>
                  <a:close/>
                </a:path>
                <a:path w="334645" h="144145">
                  <a:moveTo>
                    <a:pt x="250926" y="6819"/>
                  </a:moveTo>
                  <a:lnTo>
                    <a:pt x="235750" y="8318"/>
                  </a:lnTo>
                  <a:lnTo>
                    <a:pt x="235750" y="23495"/>
                  </a:lnTo>
                  <a:lnTo>
                    <a:pt x="250926" y="22733"/>
                  </a:lnTo>
                  <a:lnTo>
                    <a:pt x="250926" y="6819"/>
                  </a:lnTo>
                  <a:close/>
                </a:path>
                <a:path w="334645" h="144145">
                  <a:moveTo>
                    <a:pt x="271399" y="87934"/>
                  </a:moveTo>
                  <a:lnTo>
                    <a:pt x="256222" y="89433"/>
                  </a:lnTo>
                  <a:lnTo>
                    <a:pt x="256222" y="105359"/>
                  </a:lnTo>
                  <a:lnTo>
                    <a:pt x="271399" y="103847"/>
                  </a:lnTo>
                  <a:lnTo>
                    <a:pt x="271399" y="87934"/>
                  </a:lnTo>
                  <a:close/>
                </a:path>
                <a:path w="334645" h="144145">
                  <a:moveTo>
                    <a:pt x="271399" y="67462"/>
                  </a:moveTo>
                  <a:lnTo>
                    <a:pt x="256222" y="68973"/>
                  </a:lnTo>
                  <a:lnTo>
                    <a:pt x="256222" y="84137"/>
                  </a:lnTo>
                  <a:lnTo>
                    <a:pt x="271399" y="83388"/>
                  </a:lnTo>
                  <a:lnTo>
                    <a:pt x="271399" y="67462"/>
                  </a:lnTo>
                  <a:close/>
                </a:path>
                <a:path w="334645" h="144145">
                  <a:moveTo>
                    <a:pt x="271399" y="47002"/>
                  </a:moveTo>
                  <a:lnTo>
                    <a:pt x="256222" y="47752"/>
                  </a:lnTo>
                  <a:lnTo>
                    <a:pt x="256222" y="63677"/>
                  </a:lnTo>
                  <a:lnTo>
                    <a:pt x="271399" y="62153"/>
                  </a:lnTo>
                  <a:lnTo>
                    <a:pt x="271399" y="47002"/>
                  </a:lnTo>
                  <a:close/>
                </a:path>
                <a:path w="334645" h="144145">
                  <a:moveTo>
                    <a:pt x="271399" y="25755"/>
                  </a:moveTo>
                  <a:lnTo>
                    <a:pt x="256222" y="27279"/>
                  </a:lnTo>
                  <a:lnTo>
                    <a:pt x="256222" y="43192"/>
                  </a:lnTo>
                  <a:lnTo>
                    <a:pt x="271399" y="41681"/>
                  </a:lnTo>
                  <a:lnTo>
                    <a:pt x="271399" y="25755"/>
                  </a:lnTo>
                  <a:close/>
                </a:path>
                <a:path w="334645" h="144145">
                  <a:moveTo>
                    <a:pt x="271399" y="5295"/>
                  </a:moveTo>
                  <a:lnTo>
                    <a:pt x="256222" y="6807"/>
                  </a:lnTo>
                  <a:lnTo>
                    <a:pt x="256222" y="21971"/>
                  </a:lnTo>
                  <a:lnTo>
                    <a:pt x="271399" y="20459"/>
                  </a:lnTo>
                  <a:lnTo>
                    <a:pt x="271399" y="5295"/>
                  </a:lnTo>
                  <a:close/>
                </a:path>
                <a:path w="334645" h="144145">
                  <a:moveTo>
                    <a:pt x="292608" y="86410"/>
                  </a:moveTo>
                  <a:lnTo>
                    <a:pt x="276669" y="87922"/>
                  </a:lnTo>
                  <a:lnTo>
                    <a:pt x="276669" y="103847"/>
                  </a:lnTo>
                  <a:lnTo>
                    <a:pt x="292608" y="102323"/>
                  </a:lnTo>
                  <a:lnTo>
                    <a:pt x="292608" y="86410"/>
                  </a:lnTo>
                  <a:close/>
                </a:path>
                <a:path w="334645" h="144145">
                  <a:moveTo>
                    <a:pt x="292608" y="65951"/>
                  </a:moveTo>
                  <a:lnTo>
                    <a:pt x="276669" y="66700"/>
                  </a:lnTo>
                  <a:lnTo>
                    <a:pt x="276669" y="82613"/>
                  </a:lnTo>
                  <a:lnTo>
                    <a:pt x="292608" y="81864"/>
                  </a:lnTo>
                  <a:lnTo>
                    <a:pt x="292608" y="65951"/>
                  </a:lnTo>
                  <a:close/>
                </a:path>
                <a:path w="334645" h="144145">
                  <a:moveTo>
                    <a:pt x="292608" y="44729"/>
                  </a:moveTo>
                  <a:lnTo>
                    <a:pt x="276669" y="46228"/>
                  </a:lnTo>
                  <a:lnTo>
                    <a:pt x="276669" y="62153"/>
                  </a:lnTo>
                  <a:lnTo>
                    <a:pt x="292608" y="60642"/>
                  </a:lnTo>
                  <a:lnTo>
                    <a:pt x="292608" y="44729"/>
                  </a:lnTo>
                  <a:close/>
                </a:path>
                <a:path w="334645" h="144145">
                  <a:moveTo>
                    <a:pt x="292608" y="24244"/>
                  </a:moveTo>
                  <a:lnTo>
                    <a:pt x="276669" y="25755"/>
                  </a:lnTo>
                  <a:lnTo>
                    <a:pt x="276669" y="40932"/>
                  </a:lnTo>
                  <a:lnTo>
                    <a:pt x="292608" y="40170"/>
                  </a:lnTo>
                  <a:lnTo>
                    <a:pt x="292608" y="24244"/>
                  </a:lnTo>
                  <a:close/>
                </a:path>
                <a:path w="334645" h="144145">
                  <a:moveTo>
                    <a:pt x="292608" y="3784"/>
                  </a:moveTo>
                  <a:lnTo>
                    <a:pt x="276669" y="4533"/>
                  </a:lnTo>
                  <a:lnTo>
                    <a:pt x="276669" y="20459"/>
                  </a:lnTo>
                  <a:lnTo>
                    <a:pt x="292608" y="18935"/>
                  </a:lnTo>
                  <a:lnTo>
                    <a:pt x="292608" y="3784"/>
                  </a:lnTo>
                  <a:close/>
                </a:path>
                <a:path w="334645" h="144145">
                  <a:moveTo>
                    <a:pt x="313829" y="84899"/>
                  </a:moveTo>
                  <a:lnTo>
                    <a:pt x="297891" y="86423"/>
                  </a:lnTo>
                  <a:lnTo>
                    <a:pt x="297891" y="102336"/>
                  </a:lnTo>
                  <a:lnTo>
                    <a:pt x="313829" y="100825"/>
                  </a:lnTo>
                  <a:lnTo>
                    <a:pt x="313829" y="84899"/>
                  </a:lnTo>
                  <a:close/>
                </a:path>
                <a:path w="334645" h="144145">
                  <a:moveTo>
                    <a:pt x="313829" y="64427"/>
                  </a:moveTo>
                  <a:lnTo>
                    <a:pt x="297891" y="65189"/>
                  </a:lnTo>
                  <a:lnTo>
                    <a:pt x="297891" y="81102"/>
                  </a:lnTo>
                  <a:lnTo>
                    <a:pt x="313829" y="80340"/>
                  </a:lnTo>
                  <a:lnTo>
                    <a:pt x="313829" y="64427"/>
                  </a:lnTo>
                  <a:close/>
                </a:path>
                <a:path w="334645" h="144145">
                  <a:moveTo>
                    <a:pt x="313829" y="43192"/>
                  </a:moveTo>
                  <a:lnTo>
                    <a:pt x="297891" y="44716"/>
                  </a:lnTo>
                  <a:lnTo>
                    <a:pt x="297891" y="60629"/>
                  </a:lnTo>
                  <a:lnTo>
                    <a:pt x="313829" y="59118"/>
                  </a:lnTo>
                  <a:lnTo>
                    <a:pt x="313829" y="43192"/>
                  </a:lnTo>
                  <a:close/>
                </a:path>
                <a:path w="334645" h="144145">
                  <a:moveTo>
                    <a:pt x="313829" y="22745"/>
                  </a:moveTo>
                  <a:lnTo>
                    <a:pt x="297891" y="23495"/>
                  </a:lnTo>
                  <a:lnTo>
                    <a:pt x="297891" y="39420"/>
                  </a:lnTo>
                  <a:lnTo>
                    <a:pt x="313829" y="38658"/>
                  </a:lnTo>
                  <a:lnTo>
                    <a:pt x="313829" y="22745"/>
                  </a:lnTo>
                  <a:close/>
                </a:path>
                <a:path w="334645" h="144145">
                  <a:moveTo>
                    <a:pt x="313829" y="1498"/>
                  </a:moveTo>
                  <a:lnTo>
                    <a:pt x="297891" y="3009"/>
                  </a:lnTo>
                  <a:lnTo>
                    <a:pt x="297891" y="18935"/>
                  </a:lnTo>
                  <a:lnTo>
                    <a:pt x="313829" y="17424"/>
                  </a:lnTo>
                  <a:lnTo>
                    <a:pt x="313829" y="1498"/>
                  </a:lnTo>
                  <a:close/>
                </a:path>
                <a:path w="334645" h="144145">
                  <a:moveTo>
                    <a:pt x="334289" y="83375"/>
                  </a:moveTo>
                  <a:lnTo>
                    <a:pt x="318389" y="84899"/>
                  </a:lnTo>
                  <a:lnTo>
                    <a:pt x="318389" y="100825"/>
                  </a:lnTo>
                  <a:lnTo>
                    <a:pt x="334289" y="99288"/>
                  </a:lnTo>
                  <a:lnTo>
                    <a:pt x="334289" y="83375"/>
                  </a:lnTo>
                  <a:close/>
                </a:path>
                <a:path w="334645" h="144145">
                  <a:moveTo>
                    <a:pt x="334289" y="62915"/>
                  </a:moveTo>
                  <a:lnTo>
                    <a:pt x="318389" y="63665"/>
                  </a:lnTo>
                  <a:lnTo>
                    <a:pt x="318389" y="79590"/>
                  </a:lnTo>
                  <a:lnTo>
                    <a:pt x="334289" y="78066"/>
                  </a:lnTo>
                  <a:lnTo>
                    <a:pt x="334289" y="62915"/>
                  </a:lnTo>
                  <a:close/>
                </a:path>
                <a:path w="334645" h="144145">
                  <a:moveTo>
                    <a:pt x="334289" y="41694"/>
                  </a:moveTo>
                  <a:lnTo>
                    <a:pt x="318389" y="43205"/>
                  </a:lnTo>
                  <a:lnTo>
                    <a:pt x="318389" y="59131"/>
                  </a:lnTo>
                  <a:lnTo>
                    <a:pt x="334289" y="57607"/>
                  </a:lnTo>
                  <a:lnTo>
                    <a:pt x="334289" y="41694"/>
                  </a:lnTo>
                  <a:close/>
                </a:path>
                <a:path w="334645" h="144145">
                  <a:moveTo>
                    <a:pt x="334289" y="21209"/>
                  </a:moveTo>
                  <a:lnTo>
                    <a:pt x="318389" y="21971"/>
                  </a:lnTo>
                  <a:lnTo>
                    <a:pt x="318389" y="37884"/>
                  </a:lnTo>
                  <a:lnTo>
                    <a:pt x="334289" y="36372"/>
                  </a:lnTo>
                  <a:lnTo>
                    <a:pt x="334289" y="21209"/>
                  </a:lnTo>
                  <a:close/>
                </a:path>
                <a:path w="334645" h="144145">
                  <a:moveTo>
                    <a:pt x="334289" y="0"/>
                  </a:moveTo>
                  <a:lnTo>
                    <a:pt x="318389" y="1511"/>
                  </a:lnTo>
                  <a:lnTo>
                    <a:pt x="318389" y="16675"/>
                  </a:lnTo>
                  <a:lnTo>
                    <a:pt x="334289" y="15913"/>
                  </a:lnTo>
                  <a:lnTo>
                    <a:pt x="3342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2" name="object 1782"/>
            <p:cNvSpPr/>
            <p:nvPr/>
          </p:nvSpPr>
          <p:spPr>
            <a:xfrm>
              <a:off x="5886843" y="5230405"/>
              <a:ext cx="980440" cy="180975"/>
            </a:xfrm>
            <a:custGeom>
              <a:avLst/>
              <a:gdLst/>
              <a:ahLst/>
              <a:cxnLst/>
              <a:rect l="l" t="t" r="r" b="b"/>
              <a:pathLst>
                <a:path w="980440" h="180975">
                  <a:moveTo>
                    <a:pt x="19748" y="91719"/>
                  </a:moveTo>
                  <a:lnTo>
                    <a:pt x="15176" y="87172"/>
                  </a:lnTo>
                  <a:lnTo>
                    <a:pt x="4584" y="87172"/>
                  </a:lnTo>
                  <a:lnTo>
                    <a:pt x="0" y="91719"/>
                  </a:lnTo>
                  <a:lnTo>
                    <a:pt x="0" y="104597"/>
                  </a:lnTo>
                  <a:lnTo>
                    <a:pt x="4584" y="109156"/>
                  </a:lnTo>
                  <a:lnTo>
                    <a:pt x="9880" y="109156"/>
                  </a:lnTo>
                  <a:lnTo>
                    <a:pt x="15176" y="109156"/>
                  </a:lnTo>
                  <a:lnTo>
                    <a:pt x="19748" y="104597"/>
                  </a:lnTo>
                  <a:lnTo>
                    <a:pt x="19748" y="91719"/>
                  </a:lnTo>
                  <a:close/>
                </a:path>
                <a:path w="980440" h="180975">
                  <a:moveTo>
                    <a:pt x="156184" y="80340"/>
                  </a:moveTo>
                  <a:lnTo>
                    <a:pt x="152374" y="75044"/>
                  </a:lnTo>
                  <a:lnTo>
                    <a:pt x="141033" y="75044"/>
                  </a:lnTo>
                  <a:lnTo>
                    <a:pt x="136461" y="80340"/>
                  </a:lnTo>
                  <a:lnTo>
                    <a:pt x="136461" y="92481"/>
                  </a:lnTo>
                  <a:lnTo>
                    <a:pt x="141033" y="97777"/>
                  </a:lnTo>
                  <a:lnTo>
                    <a:pt x="146304" y="97777"/>
                  </a:lnTo>
                  <a:lnTo>
                    <a:pt x="152374" y="97777"/>
                  </a:lnTo>
                  <a:lnTo>
                    <a:pt x="156184" y="92481"/>
                  </a:lnTo>
                  <a:lnTo>
                    <a:pt x="156184" y="80340"/>
                  </a:lnTo>
                  <a:close/>
                </a:path>
                <a:path w="980440" h="180975">
                  <a:moveTo>
                    <a:pt x="286562" y="65176"/>
                  </a:moveTo>
                  <a:lnTo>
                    <a:pt x="282016" y="60629"/>
                  </a:lnTo>
                  <a:lnTo>
                    <a:pt x="271411" y="60629"/>
                  </a:lnTo>
                  <a:lnTo>
                    <a:pt x="266877" y="65176"/>
                  </a:lnTo>
                  <a:lnTo>
                    <a:pt x="266877" y="78066"/>
                  </a:lnTo>
                  <a:lnTo>
                    <a:pt x="271411" y="82613"/>
                  </a:lnTo>
                  <a:lnTo>
                    <a:pt x="276694" y="82613"/>
                  </a:lnTo>
                  <a:lnTo>
                    <a:pt x="282016" y="82613"/>
                  </a:lnTo>
                  <a:lnTo>
                    <a:pt x="286562" y="78066"/>
                  </a:lnTo>
                  <a:lnTo>
                    <a:pt x="286562" y="65176"/>
                  </a:lnTo>
                  <a:close/>
                </a:path>
                <a:path w="980440" h="180975">
                  <a:moveTo>
                    <a:pt x="624662" y="163728"/>
                  </a:moveTo>
                  <a:lnTo>
                    <a:pt x="608749" y="164503"/>
                  </a:lnTo>
                  <a:lnTo>
                    <a:pt x="608749" y="180416"/>
                  </a:lnTo>
                  <a:lnTo>
                    <a:pt x="624662" y="178892"/>
                  </a:lnTo>
                  <a:lnTo>
                    <a:pt x="624662" y="163728"/>
                  </a:lnTo>
                  <a:close/>
                </a:path>
                <a:path w="980440" h="180975">
                  <a:moveTo>
                    <a:pt x="645147" y="162217"/>
                  </a:moveTo>
                  <a:lnTo>
                    <a:pt x="629970" y="162966"/>
                  </a:lnTo>
                  <a:lnTo>
                    <a:pt x="629970" y="178892"/>
                  </a:lnTo>
                  <a:lnTo>
                    <a:pt x="645147" y="177368"/>
                  </a:lnTo>
                  <a:lnTo>
                    <a:pt x="645147" y="162217"/>
                  </a:lnTo>
                  <a:close/>
                </a:path>
                <a:path w="980440" h="180975">
                  <a:moveTo>
                    <a:pt x="665619" y="160705"/>
                  </a:moveTo>
                  <a:lnTo>
                    <a:pt x="650443" y="161467"/>
                  </a:lnTo>
                  <a:lnTo>
                    <a:pt x="650443" y="177380"/>
                  </a:lnTo>
                  <a:lnTo>
                    <a:pt x="665619" y="175869"/>
                  </a:lnTo>
                  <a:lnTo>
                    <a:pt x="665619" y="160705"/>
                  </a:lnTo>
                  <a:close/>
                </a:path>
                <a:path w="980440" h="180975">
                  <a:moveTo>
                    <a:pt x="675449" y="31826"/>
                  </a:moveTo>
                  <a:lnTo>
                    <a:pt x="670902" y="27279"/>
                  </a:lnTo>
                  <a:lnTo>
                    <a:pt x="660285" y="27279"/>
                  </a:lnTo>
                  <a:lnTo>
                    <a:pt x="655764" y="31826"/>
                  </a:lnTo>
                  <a:lnTo>
                    <a:pt x="655764" y="44716"/>
                  </a:lnTo>
                  <a:lnTo>
                    <a:pt x="660285" y="49263"/>
                  </a:lnTo>
                  <a:lnTo>
                    <a:pt x="665619" y="49263"/>
                  </a:lnTo>
                  <a:lnTo>
                    <a:pt x="670902" y="49263"/>
                  </a:lnTo>
                  <a:lnTo>
                    <a:pt x="675449" y="44716"/>
                  </a:lnTo>
                  <a:lnTo>
                    <a:pt x="675449" y="31826"/>
                  </a:lnTo>
                  <a:close/>
                </a:path>
                <a:path w="980440" h="180975">
                  <a:moveTo>
                    <a:pt x="686828" y="159194"/>
                  </a:moveTo>
                  <a:lnTo>
                    <a:pt x="670890" y="159943"/>
                  </a:lnTo>
                  <a:lnTo>
                    <a:pt x="670890" y="175869"/>
                  </a:lnTo>
                  <a:lnTo>
                    <a:pt x="686828" y="174345"/>
                  </a:lnTo>
                  <a:lnTo>
                    <a:pt x="686828" y="159194"/>
                  </a:lnTo>
                  <a:close/>
                </a:path>
                <a:path w="980440" h="180975">
                  <a:moveTo>
                    <a:pt x="708050" y="157670"/>
                  </a:moveTo>
                  <a:lnTo>
                    <a:pt x="692111" y="158432"/>
                  </a:lnTo>
                  <a:lnTo>
                    <a:pt x="692111" y="174358"/>
                  </a:lnTo>
                  <a:lnTo>
                    <a:pt x="708050" y="173596"/>
                  </a:lnTo>
                  <a:lnTo>
                    <a:pt x="708050" y="157670"/>
                  </a:lnTo>
                  <a:close/>
                </a:path>
                <a:path w="980440" h="180975">
                  <a:moveTo>
                    <a:pt x="728510" y="156159"/>
                  </a:moveTo>
                  <a:lnTo>
                    <a:pt x="712609" y="156908"/>
                  </a:lnTo>
                  <a:lnTo>
                    <a:pt x="712609" y="172834"/>
                  </a:lnTo>
                  <a:lnTo>
                    <a:pt x="728510" y="172072"/>
                  </a:lnTo>
                  <a:lnTo>
                    <a:pt x="728510" y="156159"/>
                  </a:lnTo>
                  <a:close/>
                </a:path>
                <a:path w="980440" h="180975">
                  <a:moveTo>
                    <a:pt x="843749" y="17424"/>
                  </a:moveTo>
                  <a:lnTo>
                    <a:pt x="839177" y="12877"/>
                  </a:lnTo>
                  <a:lnTo>
                    <a:pt x="828573" y="12877"/>
                  </a:lnTo>
                  <a:lnTo>
                    <a:pt x="824039" y="17424"/>
                  </a:lnTo>
                  <a:lnTo>
                    <a:pt x="824039" y="30314"/>
                  </a:lnTo>
                  <a:lnTo>
                    <a:pt x="828573" y="34861"/>
                  </a:lnTo>
                  <a:lnTo>
                    <a:pt x="833894" y="34861"/>
                  </a:lnTo>
                  <a:lnTo>
                    <a:pt x="839177" y="34861"/>
                  </a:lnTo>
                  <a:lnTo>
                    <a:pt x="843749" y="30314"/>
                  </a:lnTo>
                  <a:lnTo>
                    <a:pt x="843749" y="17424"/>
                  </a:lnTo>
                  <a:close/>
                </a:path>
                <a:path w="980440" h="180975">
                  <a:moveTo>
                    <a:pt x="980211" y="5308"/>
                  </a:moveTo>
                  <a:lnTo>
                    <a:pt x="975664" y="0"/>
                  </a:lnTo>
                  <a:lnTo>
                    <a:pt x="965022" y="0"/>
                  </a:lnTo>
                  <a:lnTo>
                    <a:pt x="960462" y="5308"/>
                  </a:lnTo>
                  <a:lnTo>
                    <a:pt x="960462" y="17437"/>
                  </a:lnTo>
                  <a:lnTo>
                    <a:pt x="965022" y="22733"/>
                  </a:lnTo>
                  <a:lnTo>
                    <a:pt x="970343" y="22733"/>
                  </a:lnTo>
                  <a:lnTo>
                    <a:pt x="975664" y="22733"/>
                  </a:lnTo>
                  <a:lnTo>
                    <a:pt x="980211" y="17437"/>
                  </a:lnTo>
                  <a:lnTo>
                    <a:pt x="980211" y="53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3" name="object 1783"/>
            <p:cNvSpPr/>
            <p:nvPr/>
          </p:nvSpPr>
          <p:spPr>
            <a:xfrm>
              <a:off x="6342456" y="5867175"/>
              <a:ext cx="0" cy="50165"/>
            </a:xfrm>
            <a:custGeom>
              <a:avLst/>
              <a:gdLst/>
              <a:ahLst/>
              <a:cxnLst/>
              <a:rect l="l" t="t" r="r" b="b"/>
              <a:pathLst>
                <a:path h="50164">
                  <a:moveTo>
                    <a:pt x="0" y="0"/>
                  </a:moveTo>
                  <a:lnTo>
                    <a:pt x="0" y="5002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4" name="object 1784"/>
            <p:cNvSpPr/>
            <p:nvPr/>
          </p:nvSpPr>
          <p:spPr>
            <a:xfrm>
              <a:off x="6156706" y="6162814"/>
              <a:ext cx="334010" cy="1045844"/>
            </a:xfrm>
            <a:custGeom>
              <a:avLst/>
              <a:gdLst/>
              <a:ahLst/>
              <a:cxnLst/>
              <a:rect l="l" t="t" r="r" b="b"/>
              <a:pathLst>
                <a:path w="334010" h="1045845">
                  <a:moveTo>
                    <a:pt x="153162" y="631456"/>
                  </a:moveTo>
                  <a:lnTo>
                    <a:pt x="146354" y="623125"/>
                  </a:lnTo>
                  <a:lnTo>
                    <a:pt x="22783" y="730783"/>
                  </a:lnTo>
                  <a:lnTo>
                    <a:pt x="29603" y="739127"/>
                  </a:lnTo>
                  <a:lnTo>
                    <a:pt x="153162" y="631456"/>
                  </a:lnTo>
                  <a:close/>
                </a:path>
                <a:path w="334010" h="1045845">
                  <a:moveTo>
                    <a:pt x="153162" y="469252"/>
                  </a:moveTo>
                  <a:lnTo>
                    <a:pt x="146354" y="460895"/>
                  </a:lnTo>
                  <a:lnTo>
                    <a:pt x="22783" y="568540"/>
                  </a:lnTo>
                  <a:lnTo>
                    <a:pt x="29603" y="576910"/>
                  </a:lnTo>
                  <a:lnTo>
                    <a:pt x="153162" y="469252"/>
                  </a:lnTo>
                  <a:close/>
                </a:path>
                <a:path w="334010" h="1045845">
                  <a:moveTo>
                    <a:pt x="171335" y="9855"/>
                  </a:moveTo>
                  <a:lnTo>
                    <a:pt x="159207" y="0"/>
                  </a:lnTo>
                  <a:lnTo>
                    <a:pt x="0" y="225145"/>
                  </a:lnTo>
                  <a:lnTo>
                    <a:pt x="12903" y="235000"/>
                  </a:lnTo>
                  <a:lnTo>
                    <a:pt x="171335" y="9855"/>
                  </a:lnTo>
                  <a:close/>
                </a:path>
                <a:path w="334010" h="1045845">
                  <a:moveTo>
                    <a:pt x="226695" y="360819"/>
                  </a:moveTo>
                  <a:lnTo>
                    <a:pt x="153162" y="360819"/>
                  </a:lnTo>
                  <a:lnTo>
                    <a:pt x="153162" y="399503"/>
                  </a:lnTo>
                  <a:lnTo>
                    <a:pt x="226695" y="399503"/>
                  </a:lnTo>
                  <a:lnTo>
                    <a:pt x="226695" y="360819"/>
                  </a:lnTo>
                  <a:close/>
                </a:path>
                <a:path w="334010" h="1045845">
                  <a:moveTo>
                    <a:pt x="243382" y="1033995"/>
                  </a:moveTo>
                  <a:lnTo>
                    <a:pt x="58407" y="914196"/>
                  </a:lnTo>
                  <a:lnTo>
                    <a:pt x="51600" y="926325"/>
                  </a:lnTo>
                  <a:lnTo>
                    <a:pt x="235788" y="1045362"/>
                  </a:lnTo>
                  <a:lnTo>
                    <a:pt x="243382" y="1033995"/>
                  </a:lnTo>
                  <a:close/>
                </a:path>
                <a:path w="334010" h="1045845">
                  <a:moveTo>
                    <a:pt x="333552" y="736854"/>
                  </a:moveTo>
                  <a:lnTo>
                    <a:pt x="210781" y="626910"/>
                  </a:lnTo>
                  <a:lnTo>
                    <a:pt x="203962" y="633742"/>
                  </a:lnTo>
                  <a:lnTo>
                    <a:pt x="326745" y="744397"/>
                  </a:lnTo>
                  <a:lnTo>
                    <a:pt x="333552" y="736854"/>
                  </a:lnTo>
                  <a:close/>
                </a:path>
                <a:path w="334010" h="1045845">
                  <a:moveTo>
                    <a:pt x="333552" y="571576"/>
                  </a:moveTo>
                  <a:lnTo>
                    <a:pt x="210781" y="461645"/>
                  </a:lnTo>
                  <a:lnTo>
                    <a:pt x="203962" y="469252"/>
                  </a:lnTo>
                  <a:lnTo>
                    <a:pt x="326745" y="579158"/>
                  </a:lnTo>
                  <a:lnTo>
                    <a:pt x="333552" y="5715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85" name="object 178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01473" y="7428741"/>
              <a:ext cx="215290" cy="179675"/>
            </a:xfrm>
            <a:prstGeom prst="rect">
              <a:avLst/>
            </a:prstGeom>
          </p:spPr>
        </p:pic>
        <p:sp>
          <p:nvSpPr>
            <p:cNvPr id="1786" name="object 1786"/>
            <p:cNvSpPr/>
            <p:nvPr/>
          </p:nvSpPr>
          <p:spPr>
            <a:xfrm>
              <a:off x="6123381" y="6450875"/>
              <a:ext cx="445770" cy="29845"/>
            </a:xfrm>
            <a:custGeom>
              <a:avLst/>
              <a:gdLst/>
              <a:ahLst/>
              <a:cxnLst/>
              <a:rect l="l" t="t" r="r" b="b"/>
              <a:pathLst>
                <a:path w="445770" h="29845">
                  <a:moveTo>
                    <a:pt x="14414" y="8343"/>
                  </a:moveTo>
                  <a:lnTo>
                    <a:pt x="13639" y="3022"/>
                  </a:lnTo>
                  <a:lnTo>
                    <a:pt x="9829" y="3022"/>
                  </a:lnTo>
                  <a:lnTo>
                    <a:pt x="9829" y="6832"/>
                  </a:lnTo>
                  <a:lnTo>
                    <a:pt x="9829" y="25793"/>
                  </a:lnTo>
                  <a:lnTo>
                    <a:pt x="6832" y="25793"/>
                  </a:lnTo>
                  <a:lnTo>
                    <a:pt x="4559" y="25793"/>
                  </a:lnTo>
                  <a:lnTo>
                    <a:pt x="3797" y="21983"/>
                  </a:lnTo>
                  <a:lnTo>
                    <a:pt x="3797" y="6832"/>
                  </a:lnTo>
                  <a:lnTo>
                    <a:pt x="6832" y="6832"/>
                  </a:lnTo>
                  <a:lnTo>
                    <a:pt x="9829" y="6832"/>
                  </a:lnTo>
                  <a:lnTo>
                    <a:pt x="9829" y="3022"/>
                  </a:lnTo>
                  <a:lnTo>
                    <a:pt x="6832" y="3022"/>
                  </a:lnTo>
                  <a:lnTo>
                    <a:pt x="762" y="3022"/>
                  </a:lnTo>
                  <a:lnTo>
                    <a:pt x="0" y="8343"/>
                  </a:lnTo>
                  <a:lnTo>
                    <a:pt x="0" y="29565"/>
                  </a:lnTo>
                  <a:lnTo>
                    <a:pt x="6832" y="29565"/>
                  </a:lnTo>
                  <a:lnTo>
                    <a:pt x="13639" y="29565"/>
                  </a:lnTo>
                  <a:lnTo>
                    <a:pt x="14414" y="24257"/>
                  </a:lnTo>
                  <a:lnTo>
                    <a:pt x="14414" y="8343"/>
                  </a:lnTo>
                  <a:close/>
                </a:path>
                <a:path w="445770" h="29845">
                  <a:moveTo>
                    <a:pt x="30353" y="3797"/>
                  </a:moveTo>
                  <a:lnTo>
                    <a:pt x="18211" y="3797"/>
                  </a:lnTo>
                  <a:lnTo>
                    <a:pt x="18211" y="28803"/>
                  </a:lnTo>
                  <a:lnTo>
                    <a:pt x="22745" y="28803"/>
                  </a:lnTo>
                  <a:lnTo>
                    <a:pt x="22745" y="17424"/>
                  </a:lnTo>
                  <a:lnTo>
                    <a:pt x="29565" y="17424"/>
                  </a:lnTo>
                  <a:lnTo>
                    <a:pt x="29565" y="13639"/>
                  </a:lnTo>
                  <a:lnTo>
                    <a:pt x="22745" y="13639"/>
                  </a:lnTo>
                  <a:lnTo>
                    <a:pt x="22745" y="7569"/>
                  </a:lnTo>
                  <a:lnTo>
                    <a:pt x="30353" y="7569"/>
                  </a:lnTo>
                  <a:lnTo>
                    <a:pt x="30353" y="3797"/>
                  </a:lnTo>
                  <a:close/>
                </a:path>
                <a:path w="445770" h="29845">
                  <a:moveTo>
                    <a:pt x="44716" y="3797"/>
                  </a:moveTo>
                  <a:lnTo>
                    <a:pt x="33337" y="3797"/>
                  </a:lnTo>
                  <a:lnTo>
                    <a:pt x="33337" y="28803"/>
                  </a:lnTo>
                  <a:lnTo>
                    <a:pt x="37160" y="28803"/>
                  </a:lnTo>
                  <a:lnTo>
                    <a:pt x="37160" y="17424"/>
                  </a:lnTo>
                  <a:lnTo>
                    <a:pt x="44716" y="17424"/>
                  </a:lnTo>
                  <a:lnTo>
                    <a:pt x="44716" y="13639"/>
                  </a:lnTo>
                  <a:lnTo>
                    <a:pt x="37160" y="13639"/>
                  </a:lnTo>
                  <a:lnTo>
                    <a:pt x="37160" y="7569"/>
                  </a:lnTo>
                  <a:lnTo>
                    <a:pt x="44716" y="7569"/>
                  </a:lnTo>
                  <a:lnTo>
                    <a:pt x="44716" y="3797"/>
                  </a:lnTo>
                  <a:close/>
                </a:path>
                <a:path w="445770" h="29845">
                  <a:moveTo>
                    <a:pt x="426021" y="11379"/>
                  </a:moveTo>
                  <a:lnTo>
                    <a:pt x="425259" y="5308"/>
                  </a:lnTo>
                  <a:lnTo>
                    <a:pt x="425259" y="0"/>
                  </a:lnTo>
                  <a:lnTo>
                    <a:pt x="421474" y="0"/>
                  </a:lnTo>
                  <a:lnTo>
                    <a:pt x="421474" y="3810"/>
                  </a:lnTo>
                  <a:lnTo>
                    <a:pt x="420700" y="8343"/>
                  </a:lnTo>
                  <a:lnTo>
                    <a:pt x="420700" y="22745"/>
                  </a:lnTo>
                  <a:lnTo>
                    <a:pt x="417664" y="22745"/>
                  </a:lnTo>
                  <a:lnTo>
                    <a:pt x="414667" y="22745"/>
                  </a:lnTo>
                  <a:lnTo>
                    <a:pt x="414667" y="8343"/>
                  </a:lnTo>
                  <a:lnTo>
                    <a:pt x="413893" y="3810"/>
                  </a:lnTo>
                  <a:lnTo>
                    <a:pt x="417664" y="3810"/>
                  </a:lnTo>
                  <a:lnTo>
                    <a:pt x="421474" y="3810"/>
                  </a:lnTo>
                  <a:lnTo>
                    <a:pt x="421474" y="0"/>
                  </a:lnTo>
                  <a:lnTo>
                    <a:pt x="417664" y="0"/>
                  </a:lnTo>
                  <a:lnTo>
                    <a:pt x="410083" y="0"/>
                  </a:lnTo>
                  <a:lnTo>
                    <a:pt x="410083" y="5308"/>
                  </a:lnTo>
                  <a:lnTo>
                    <a:pt x="409333" y="11379"/>
                  </a:lnTo>
                  <a:lnTo>
                    <a:pt x="409333" y="21221"/>
                  </a:lnTo>
                  <a:lnTo>
                    <a:pt x="410083" y="26543"/>
                  </a:lnTo>
                  <a:lnTo>
                    <a:pt x="417664" y="26543"/>
                  </a:lnTo>
                  <a:lnTo>
                    <a:pt x="425259" y="26543"/>
                  </a:lnTo>
                  <a:lnTo>
                    <a:pt x="426021" y="21221"/>
                  </a:lnTo>
                  <a:lnTo>
                    <a:pt x="426021" y="11379"/>
                  </a:lnTo>
                  <a:close/>
                </a:path>
                <a:path w="445770" h="29845">
                  <a:moveTo>
                    <a:pt x="445719" y="762"/>
                  </a:moveTo>
                  <a:lnTo>
                    <a:pt x="441185" y="762"/>
                  </a:lnTo>
                  <a:lnTo>
                    <a:pt x="441185" y="15163"/>
                  </a:lnTo>
                  <a:lnTo>
                    <a:pt x="441972" y="17424"/>
                  </a:lnTo>
                  <a:lnTo>
                    <a:pt x="441972" y="19710"/>
                  </a:lnTo>
                  <a:lnTo>
                    <a:pt x="440436" y="15925"/>
                  </a:lnTo>
                  <a:lnTo>
                    <a:pt x="439686" y="12877"/>
                  </a:lnTo>
                  <a:lnTo>
                    <a:pt x="438150" y="9855"/>
                  </a:lnTo>
                  <a:lnTo>
                    <a:pt x="435127" y="762"/>
                  </a:lnTo>
                  <a:lnTo>
                    <a:pt x="429818" y="762"/>
                  </a:lnTo>
                  <a:lnTo>
                    <a:pt x="429818" y="25793"/>
                  </a:lnTo>
                  <a:lnTo>
                    <a:pt x="434365" y="25793"/>
                  </a:lnTo>
                  <a:lnTo>
                    <a:pt x="434365" y="9118"/>
                  </a:lnTo>
                  <a:lnTo>
                    <a:pt x="433616" y="6832"/>
                  </a:lnTo>
                  <a:lnTo>
                    <a:pt x="434365" y="6832"/>
                  </a:lnTo>
                  <a:lnTo>
                    <a:pt x="435127" y="10617"/>
                  </a:lnTo>
                  <a:lnTo>
                    <a:pt x="435889" y="13639"/>
                  </a:lnTo>
                  <a:lnTo>
                    <a:pt x="437388" y="16687"/>
                  </a:lnTo>
                  <a:lnTo>
                    <a:pt x="441185" y="25793"/>
                  </a:lnTo>
                  <a:lnTo>
                    <a:pt x="445719" y="25793"/>
                  </a:lnTo>
                  <a:lnTo>
                    <a:pt x="445719" y="7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7" name="object 1787"/>
            <p:cNvSpPr/>
            <p:nvPr/>
          </p:nvSpPr>
          <p:spPr>
            <a:xfrm>
              <a:off x="5875502" y="8047354"/>
              <a:ext cx="965835" cy="212725"/>
            </a:xfrm>
            <a:custGeom>
              <a:avLst/>
              <a:gdLst/>
              <a:ahLst/>
              <a:cxnLst/>
              <a:rect l="l" t="t" r="r" b="b"/>
              <a:pathLst>
                <a:path w="965834" h="212725">
                  <a:moveTo>
                    <a:pt x="22009" y="122783"/>
                  </a:moveTo>
                  <a:lnTo>
                    <a:pt x="16687" y="117487"/>
                  </a:lnTo>
                  <a:lnTo>
                    <a:pt x="4546" y="117487"/>
                  </a:lnTo>
                  <a:lnTo>
                    <a:pt x="0" y="122783"/>
                  </a:lnTo>
                  <a:lnTo>
                    <a:pt x="0" y="134924"/>
                  </a:lnTo>
                  <a:lnTo>
                    <a:pt x="4546" y="140208"/>
                  </a:lnTo>
                  <a:lnTo>
                    <a:pt x="10604" y="140208"/>
                  </a:lnTo>
                  <a:lnTo>
                    <a:pt x="16687" y="140208"/>
                  </a:lnTo>
                  <a:lnTo>
                    <a:pt x="22009" y="134924"/>
                  </a:lnTo>
                  <a:lnTo>
                    <a:pt x="22009" y="122783"/>
                  </a:lnTo>
                  <a:close/>
                </a:path>
                <a:path w="965834" h="212725">
                  <a:moveTo>
                    <a:pt x="150114" y="134924"/>
                  </a:moveTo>
                  <a:lnTo>
                    <a:pt x="144780" y="129628"/>
                  </a:lnTo>
                  <a:lnTo>
                    <a:pt x="132676" y="129628"/>
                  </a:lnTo>
                  <a:lnTo>
                    <a:pt x="127330" y="134924"/>
                  </a:lnTo>
                  <a:lnTo>
                    <a:pt x="127330" y="147053"/>
                  </a:lnTo>
                  <a:lnTo>
                    <a:pt x="132676" y="151612"/>
                  </a:lnTo>
                  <a:lnTo>
                    <a:pt x="138722" y="151612"/>
                  </a:lnTo>
                  <a:lnTo>
                    <a:pt x="144780" y="151612"/>
                  </a:lnTo>
                  <a:lnTo>
                    <a:pt x="150114" y="147053"/>
                  </a:lnTo>
                  <a:lnTo>
                    <a:pt x="150114" y="134924"/>
                  </a:lnTo>
                  <a:close/>
                </a:path>
                <a:path w="965834" h="212725">
                  <a:moveTo>
                    <a:pt x="250901" y="100825"/>
                  </a:moveTo>
                  <a:lnTo>
                    <a:pt x="236524" y="99326"/>
                  </a:lnTo>
                  <a:lnTo>
                    <a:pt x="236524" y="114452"/>
                  </a:lnTo>
                  <a:lnTo>
                    <a:pt x="250901" y="115989"/>
                  </a:lnTo>
                  <a:lnTo>
                    <a:pt x="250901" y="100825"/>
                  </a:lnTo>
                  <a:close/>
                </a:path>
                <a:path w="965834" h="212725">
                  <a:moveTo>
                    <a:pt x="250901" y="81102"/>
                  </a:moveTo>
                  <a:lnTo>
                    <a:pt x="236524" y="79578"/>
                  </a:lnTo>
                  <a:lnTo>
                    <a:pt x="236524" y="94767"/>
                  </a:lnTo>
                  <a:lnTo>
                    <a:pt x="250901" y="95491"/>
                  </a:lnTo>
                  <a:lnTo>
                    <a:pt x="250901" y="81102"/>
                  </a:lnTo>
                  <a:close/>
                </a:path>
                <a:path w="965834" h="212725">
                  <a:moveTo>
                    <a:pt x="250901" y="60629"/>
                  </a:moveTo>
                  <a:lnTo>
                    <a:pt x="236524" y="59880"/>
                  </a:lnTo>
                  <a:lnTo>
                    <a:pt x="236524" y="75031"/>
                  </a:lnTo>
                  <a:lnTo>
                    <a:pt x="250901" y="75780"/>
                  </a:lnTo>
                  <a:lnTo>
                    <a:pt x="250901" y="60629"/>
                  </a:lnTo>
                  <a:close/>
                </a:path>
                <a:path w="965834" h="212725">
                  <a:moveTo>
                    <a:pt x="250901" y="40894"/>
                  </a:moveTo>
                  <a:lnTo>
                    <a:pt x="236524" y="40170"/>
                  </a:lnTo>
                  <a:lnTo>
                    <a:pt x="236524" y="54571"/>
                  </a:lnTo>
                  <a:lnTo>
                    <a:pt x="250901" y="56083"/>
                  </a:lnTo>
                  <a:lnTo>
                    <a:pt x="250901" y="40894"/>
                  </a:lnTo>
                  <a:close/>
                </a:path>
                <a:path w="965834" h="212725">
                  <a:moveTo>
                    <a:pt x="250901" y="21209"/>
                  </a:moveTo>
                  <a:lnTo>
                    <a:pt x="236524" y="19685"/>
                  </a:lnTo>
                  <a:lnTo>
                    <a:pt x="236524" y="34874"/>
                  </a:lnTo>
                  <a:lnTo>
                    <a:pt x="250901" y="36360"/>
                  </a:lnTo>
                  <a:lnTo>
                    <a:pt x="250901" y="21209"/>
                  </a:lnTo>
                  <a:close/>
                </a:path>
                <a:path w="965834" h="212725">
                  <a:moveTo>
                    <a:pt x="250901" y="736"/>
                  </a:moveTo>
                  <a:lnTo>
                    <a:pt x="236524" y="0"/>
                  </a:lnTo>
                  <a:lnTo>
                    <a:pt x="236524" y="15138"/>
                  </a:lnTo>
                  <a:lnTo>
                    <a:pt x="250901" y="15887"/>
                  </a:lnTo>
                  <a:lnTo>
                    <a:pt x="250901" y="736"/>
                  </a:lnTo>
                  <a:close/>
                </a:path>
                <a:path w="965834" h="212725">
                  <a:moveTo>
                    <a:pt x="269862" y="102311"/>
                  </a:moveTo>
                  <a:lnTo>
                    <a:pt x="255447" y="100825"/>
                  </a:lnTo>
                  <a:lnTo>
                    <a:pt x="255447" y="115989"/>
                  </a:lnTo>
                  <a:lnTo>
                    <a:pt x="269862" y="117487"/>
                  </a:lnTo>
                  <a:lnTo>
                    <a:pt x="269862" y="102311"/>
                  </a:lnTo>
                  <a:close/>
                </a:path>
                <a:path w="965834" h="212725">
                  <a:moveTo>
                    <a:pt x="269862" y="81864"/>
                  </a:moveTo>
                  <a:lnTo>
                    <a:pt x="255447" y="81102"/>
                  </a:lnTo>
                  <a:lnTo>
                    <a:pt x="255447" y="96253"/>
                  </a:lnTo>
                  <a:lnTo>
                    <a:pt x="269862" y="97040"/>
                  </a:lnTo>
                  <a:lnTo>
                    <a:pt x="269862" y="81864"/>
                  </a:lnTo>
                  <a:close/>
                </a:path>
                <a:path w="965834" h="212725">
                  <a:moveTo>
                    <a:pt x="269862" y="62128"/>
                  </a:moveTo>
                  <a:lnTo>
                    <a:pt x="255447" y="61366"/>
                  </a:lnTo>
                  <a:lnTo>
                    <a:pt x="255447" y="76542"/>
                  </a:lnTo>
                  <a:lnTo>
                    <a:pt x="269862" y="77304"/>
                  </a:lnTo>
                  <a:lnTo>
                    <a:pt x="269862" y="62128"/>
                  </a:lnTo>
                  <a:close/>
                </a:path>
                <a:path w="965834" h="212725">
                  <a:moveTo>
                    <a:pt x="269862" y="42443"/>
                  </a:moveTo>
                  <a:lnTo>
                    <a:pt x="255447" y="40894"/>
                  </a:lnTo>
                  <a:lnTo>
                    <a:pt x="255447" y="56083"/>
                  </a:lnTo>
                  <a:lnTo>
                    <a:pt x="269862" y="57607"/>
                  </a:lnTo>
                  <a:lnTo>
                    <a:pt x="269862" y="42443"/>
                  </a:lnTo>
                  <a:close/>
                </a:path>
                <a:path w="965834" h="212725">
                  <a:moveTo>
                    <a:pt x="269862" y="21945"/>
                  </a:moveTo>
                  <a:lnTo>
                    <a:pt x="255447" y="21209"/>
                  </a:lnTo>
                  <a:lnTo>
                    <a:pt x="255447" y="36360"/>
                  </a:lnTo>
                  <a:lnTo>
                    <a:pt x="269862" y="37147"/>
                  </a:lnTo>
                  <a:lnTo>
                    <a:pt x="269862" y="21945"/>
                  </a:lnTo>
                  <a:close/>
                </a:path>
                <a:path w="965834" h="212725">
                  <a:moveTo>
                    <a:pt x="269862" y="2260"/>
                  </a:moveTo>
                  <a:lnTo>
                    <a:pt x="255447" y="1498"/>
                  </a:lnTo>
                  <a:lnTo>
                    <a:pt x="255447" y="16675"/>
                  </a:lnTo>
                  <a:lnTo>
                    <a:pt x="269862" y="17424"/>
                  </a:lnTo>
                  <a:lnTo>
                    <a:pt x="269862" y="2260"/>
                  </a:lnTo>
                  <a:close/>
                </a:path>
                <a:path w="965834" h="212725">
                  <a:moveTo>
                    <a:pt x="283502" y="144767"/>
                  </a:moveTo>
                  <a:lnTo>
                    <a:pt x="278231" y="139484"/>
                  </a:lnTo>
                  <a:lnTo>
                    <a:pt x="266090" y="139484"/>
                  </a:lnTo>
                  <a:lnTo>
                    <a:pt x="260781" y="144767"/>
                  </a:lnTo>
                  <a:lnTo>
                    <a:pt x="260781" y="156908"/>
                  </a:lnTo>
                  <a:lnTo>
                    <a:pt x="266090" y="162204"/>
                  </a:lnTo>
                  <a:lnTo>
                    <a:pt x="272148" y="162204"/>
                  </a:lnTo>
                  <a:lnTo>
                    <a:pt x="278231" y="162204"/>
                  </a:lnTo>
                  <a:lnTo>
                    <a:pt x="283502" y="156908"/>
                  </a:lnTo>
                  <a:lnTo>
                    <a:pt x="283502" y="144767"/>
                  </a:lnTo>
                  <a:close/>
                </a:path>
                <a:path w="965834" h="212725">
                  <a:moveTo>
                    <a:pt x="289572" y="103835"/>
                  </a:moveTo>
                  <a:lnTo>
                    <a:pt x="274421" y="102311"/>
                  </a:lnTo>
                  <a:lnTo>
                    <a:pt x="274421" y="117487"/>
                  </a:lnTo>
                  <a:lnTo>
                    <a:pt x="289572" y="119011"/>
                  </a:lnTo>
                  <a:lnTo>
                    <a:pt x="289572" y="103835"/>
                  </a:lnTo>
                  <a:close/>
                </a:path>
                <a:path w="965834" h="212725">
                  <a:moveTo>
                    <a:pt x="289572" y="83362"/>
                  </a:moveTo>
                  <a:lnTo>
                    <a:pt x="274421" y="82600"/>
                  </a:lnTo>
                  <a:lnTo>
                    <a:pt x="274421" y="97777"/>
                  </a:lnTo>
                  <a:lnTo>
                    <a:pt x="289572" y="98526"/>
                  </a:lnTo>
                  <a:lnTo>
                    <a:pt x="289572" y="83362"/>
                  </a:lnTo>
                  <a:close/>
                </a:path>
                <a:path w="965834" h="212725">
                  <a:moveTo>
                    <a:pt x="289572" y="63677"/>
                  </a:moveTo>
                  <a:lnTo>
                    <a:pt x="274421" y="62915"/>
                  </a:lnTo>
                  <a:lnTo>
                    <a:pt x="274421" y="77304"/>
                  </a:lnTo>
                  <a:lnTo>
                    <a:pt x="289572" y="78828"/>
                  </a:lnTo>
                  <a:lnTo>
                    <a:pt x="289572" y="63677"/>
                  </a:lnTo>
                  <a:close/>
                </a:path>
                <a:path w="965834" h="212725">
                  <a:moveTo>
                    <a:pt x="289572" y="43954"/>
                  </a:moveTo>
                  <a:lnTo>
                    <a:pt x="274421" y="42443"/>
                  </a:lnTo>
                  <a:lnTo>
                    <a:pt x="274421" y="57607"/>
                  </a:lnTo>
                  <a:lnTo>
                    <a:pt x="289572" y="58356"/>
                  </a:lnTo>
                  <a:lnTo>
                    <a:pt x="289572" y="43954"/>
                  </a:lnTo>
                  <a:close/>
                </a:path>
                <a:path w="965834" h="212725">
                  <a:moveTo>
                    <a:pt x="289572" y="23469"/>
                  </a:moveTo>
                  <a:lnTo>
                    <a:pt x="274421" y="22745"/>
                  </a:lnTo>
                  <a:lnTo>
                    <a:pt x="274421" y="37909"/>
                  </a:lnTo>
                  <a:lnTo>
                    <a:pt x="289572" y="38633"/>
                  </a:lnTo>
                  <a:lnTo>
                    <a:pt x="289572" y="23469"/>
                  </a:lnTo>
                  <a:close/>
                </a:path>
                <a:path w="965834" h="212725">
                  <a:moveTo>
                    <a:pt x="289572" y="3784"/>
                  </a:moveTo>
                  <a:lnTo>
                    <a:pt x="274421" y="3022"/>
                  </a:lnTo>
                  <a:lnTo>
                    <a:pt x="274421" y="17424"/>
                  </a:lnTo>
                  <a:lnTo>
                    <a:pt x="289572" y="18961"/>
                  </a:lnTo>
                  <a:lnTo>
                    <a:pt x="289572" y="3784"/>
                  </a:lnTo>
                  <a:close/>
                </a:path>
                <a:path w="965834" h="212725">
                  <a:moveTo>
                    <a:pt x="308533" y="105371"/>
                  </a:moveTo>
                  <a:lnTo>
                    <a:pt x="294119" y="103835"/>
                  </a:lnTo>
                  <a:lnTo>
                    <a:pt x="294119" y="119011"/>
                  </a:lnTo>
                  <a:lnTo>
                    <a:pt x="308533" y="120535"/>
                  </a:lnTo>
                  <a:lnTo>
                    <a:pt x="308533" y="105371"/>
                  </a:lnTo>
                  <a:close/>
                </a:path>
                <a:path w="965834" h="212725">
                  <a:moveTo>
                    <a:pt x="308533" y="84886"/>
                  </a:moveTo>
                  <a:lnTo>
                    <a:pt x="294119" y="84124"/>
                  </a:lnTo>
                  <a:lnTo>
                    <a:pt x="294119" y="99326"/>
                  </a:lnTo>
                  <a:lnTo>
                    <a:pt x="308533" y="100025"/>
                  </a:lnTo>
                  <a:lnTo>
                    <a:pt x="308533" y="84886"/>
                  </a:lnTo>
                  <a:close/>
                </a:path>
                <a:path w="965834" h="212725">
                  <a:moveTo>
                    <a:pt x="308533" y="65163"/>
                  </a:moveTo>
                  <a:lnTo>
                    <a:pt x="294119" y="63677"/>
                  </a:lnTo>
                  <a:lnTo>
                    <a:pt x="294119" y="78828"/>
                  </a:lnTo>
                  <a:lnTo>
                    <a:pt x="308533" y="80352"/>
                  </a:lnTo>
                  <a:lnTo>
                    <a:pt x="308533" y="65163"/>
                  </a:lnTo>
                  <a:close/>
                </a:path>
                <a:path w="965834" h="212725">
                  <a:moveTo>
                    <a:pt x="308533" y="44704"/>
                  </a:moveTo>
                  <a:lnTo>
                    <a:pt x="294119" y="43954"/>
                  </a:lnTo>
                  <a:lnTo>
                    <a:pt x="294119" y="59118"/>
                  </a:lnTo>
                  <a:lnTo>
                    <a:pt x="308533" y="59880"/>
                  </a:lnTo>
                  <a:lnTo>
                    <a:pt x="308533" y="44704"/>
                  </a:lnTo>
                  <a:close/>
                </a:path>
                <a:path w="965834" h="212725">
                  <a:moveTo>
                    <a:pt x="308533" y="25006"/>
                  </a:moveTo>
                  <a:lnTo>
                    <a:pt x="294119" y="24269"/>
                  </a:lnTo>
                  <a:lnTo>
                    <a:pt x="294119" y="39408"/>
                  </a:lnTo>
                  <a:lnTo>
                    <a:pt x="308533" y="40170"/>
                  </a:lnTo>
                  <a:lnTo>
                    <a:pt x="308533" y="25006"/>
                  </a:lnTo>
                  <a:close/>
                </a:path>
                <a:path w="965834" h="212725">
                  <a:moveTo>
                    <a:pt x="308533" y="5295"/>
                  </a:moveTo>
                  <a:lnTo>
                    <a:pt x="294119" y="3784"/>
                  </a:lnTo>
                  <a:lnTo>
                    <a:pt x="294119" y="18961"/>
                  </a:lnTo>
                  <a:lnTo>
                    <a:pt x="308533" y="19685"/>
                  </a:lnTo>
                  <a:lnTo>
                    <a:pt x="308533" y="5295"/>
                  </a:lnTo>
                  <a:close/>
                </a:path>
                <a:path w="965834" h="212725">
                  <a:moveTo>
                    <a:pt x="328218" y="106845"/>
                  </a:moveTo>
                  <a:lnTo>
                    <a:pt x="313055" y="105371"/>
                  </a:lnTo>
                  <a:lnTo>
                    <a:pt x="313055" y="120535"/>
                  </a:lnTo>
                  <a:lnTo>
                    <a:pt x="328218" y="122047"/>
                  </a:lnTo>
                  <a:lnTo>
                    <a:pt x="328218" y="106845"/>
                  </a:lnTo>
                  <a:close/>
                </a:path>
                <a:path w="965834" h="212725">
                  <a:moveTo>
                    <a:pt x="328218" y="86423"/>
                  </a:moveTo>
                  <a:lnTo>
                    <a:pt x="313055" y="85648"/>
                  </a:lnTo>
                  <a:lnTo>
                    <a:pt x="313055" y="100825"/>
                  </a:lnTo>
                  <a:lnTo>
                    <a:pt x="328218" y="101587"/>
                  </a:lnTo>
                  <a:lnTo>
                    <a:pt x="328218" y="86423"/>
                  </a:lnTo>
                  <a:close/>
                </a:path>
                <a:path w="965834" h="212725">
                  <a:moveTo>
                    <a:pt x="328218" y="66713"/>
                  </a:moveTo>
                  <a:lnTo>
                    <a:pt x="313055" y="65163"/>
                  </a:lnTo>
                  <a:lnTo>
                    <a:pt x="313055" y="80352"/>
                  </a:lnTo>
                  <a:lnTo>
                    <a:pt x="328218" y="81864"/>
                  </a:lnTo>
                  <a:lnTo>
                    <a:pt x="328218" y="66713"/>
                  </a:lnTo>
                  <a:close/>
                </a:path>
                <a:path w="965834" h="212725">
                  <a:moveTo>
                    <a:pt x="328218" y="46240"/>
                  </a:moveTo>
                  <a:lnTo>
                    <a:pt x="313055" y="45491"/>
                  </a:lnTo>
                  <a:lnTo>
                    <a:pt x="313055" y="60629"/>
                  </a:lnTo>
                  <a:lnTo>
                    <a:pt x="328218" y="61366"/>
                  </a:lnTo>
                  <a:lnTo>
                    <a:pt x="328218" y="46240"/>
                  </a:lnTo>
                  <a:close/>
                </a:path>
                <a:path w="965834" h="212725">
                  <a:moveTo>
                    <a:pt x="328218" y="26530"/>
                  </a:moveTo>
                  <a:lnTo>
                    <a:pt x="313055" y="25006"/>
                  </a:lnTo>
                  <a:lnTo>
                    <a:pt x="313055" y="40170"/>
                  </a:lnTo>
                  <a:lnTo>
                    <a:pt x="328218" y="41681"/>
                  </a:lnTo>
                  <a:lnTo>
                    <a:pt x="328218" y="26530"/>
                  </a:lnTo>
                  <a:close/>
                </a:path>
                <a:path w="965834" h="212725">
                  <a:moveTo>
                    <a:pt x="328218" y="6057"/>
                  </a:moveTo>
                  <a:lnTo>
                    <a:pt x="313055" y="5295"/>
                  </a:lnTo>
                  <a:lnTo>
                    <a:pt x="313055" y="20459"/>
                  </a:lnTo>
                  <a:lnTo>
                    <a:pt x="328218" y="21209"/>
                  </a:lnTo>
                  <a:lnTo>
                    <a:pt x="328218" y="6057"/>
                  </a:lnTo>
                  <a:close/>
                </a:path>
                <a:path w="965834" h="212725">
                  <a:moveTo>
                    <a:pt x="347167" y="108394"/>
                  </a:moveTo>
                  <a:lnTo>
                    <a:pt x="332790" y="106845"/>
                  </a:lnTo>
                  <a:lnTo>
                    <a:pt x="332790" y="122047"/>
                  </a:lnTo>
                  <a:lnTo>
                    <a:pt x="347167" y="123532"/>
                  </a:lnTo>
                  <a:lnTo>
                    <a:pt x="347167" y="108394"/>
                  </a:lnTo>
                  <a:close/>
                </a:path>
                <a:path w="965834" h="212725">
                  <a:moveTo>
                    <a:pt x="347167" y="87922"/>
                  </a:moveTo>
                  <a:lnTo>
                    <a:pt x="332790" y="87172"/>
                  </a:lnTo>
                  <a:lnTo>
                    <a:pt x="332790" y="102311"/>
                  </a:lnTo>
                  <a:lnTo>
                    <a:pt x="347167" y="103098"/>
                  </a:lnTo>
                  <a:lnTo>
                    <a:pt x="347167" y="87922"/>
                  </a:lnTo>
                  <a:close/>
                </a:path>
                <a:path w="965834" h="212725">
                  <a:moveTo>
                    <a:pt x="347167" y="67449"/>
                  </a:moveTo>
                  <a:lnTo>
                    <a:pt x="332790" y="66713"/>
                  </a:lnTo>
                  <a:lnTo>
                    <a:pt x="332790" y="81864"/>
                  </a:lnTo>
                  <a:lnTo>
                    <a:pt x="347167" y="83362"/>
                  </a:lnTo>
                  <a:lnTo>
                    <a:pt x="347167" y="67449"/>
                  </a:lnTo>
                  <a:close/>
                </a:path>
                <a:path w="965834" h="212725">
                  <a:moveTo>
                    <a:pt x="347167" y="47739"/>
                  </a:moveTo>
                  <a:lnTo>
                    <a:pt x="332790" y="47015"/>
                  </a:lnTo>
                  <a:lnTo>
                    <a:pt x="332790" y="62128"/>
                  </a:lnTo>
                  <a:lnTo>
                    <a:pt x="347167" y="62915"/>
                  </a:lnTo>
                  <a:lnTo>
                    <a:pt x="347167" y="47739"/>
                  </a:lnTo>
                  <a:close/>
                </a:path>
                <a:path w="965834" h="212725">
                  <a:moveTo>
                    <a:pt x="347167" y="27266"/>
                  </a:moveTo>
                  <a:lnTo>
                    <a:pt x="332790" y="26530"/>
                  </a:lnTo>
                  <a:lnTo>
                    <a:pt x="332790" y="41681"/>
                  </a:lnTo>
                  <a:lnTo>
                    <a:pt x="347167" y="42443"/>
                  </a:lnTo>
                  <a:lnTo>
                    <a:pt x="347167" y="27266"/>
                  </a:lnTo>
                  <a:close/>
                </a:path>
                <a:path w="965834" h="212725">
                  <a:moveTo>
                    <a:pt x="347167" y="7556"/>
                  </a:moveTo>
                  <a:lnTo>
                    <a:pt x="332790" y="6807"/>
                  </a:lnTo>
                  <a:lnTo>
                    <a:pt x="332790" y="21945"/>
                  </a:lnTo>
                  <a:lnTo>
                    <a:pt x="347167" y="22745"/>
                  </a:lnTo>
                  <a:lnTo>
                    <a:pt x="347167" y="7556"/>
                  </a:lnTo>
                  <a:close/>
                </a:path>
                <a:path w="965834" h="212725">
                  <a:moveTo>
                    <a:pt x="366915" y="109893"/>
                  </a:moveTo>
                  <a:lnTo>
                    <a:pt x="352463" y="108394"/>
                  </a:lnTo>
                  <a:lnTo>
                    <a:pt x="352463" y="123532"/>
                  </a:lnTo>
                  <a:lnTo>
                    <a:pt x="366915" y="125069"/>
                  </a:lnTo>
                  <a:lnTo>
                    <a:pt x="366915" y="109893"/>
                  </a:lnTo>
                  <a:close/>
                </a:path>
                <a:path w="965834" h="212725">
                  <a:moveTo>
                    <a:pt x="366915" y="89433"/>
                  </a:moveTo>
                  <a:lnTo>
                    <a:pt x="352463" y="87922"/>
                  </a:lnTo>
                  <a:lnTo>
                    <a:pt x="352463" y="103835"/>
                  </a:lnTo>
                  <a:lnTo>
                    <a:pt x="366915" y="104584"/>
                  </a:lnTo>
                  <a:lnTo>
                    <a:pt x="366915" y="89433"/>
                  </a:lnTo>
                  <a:close/>
                </a:path>
                <a:path w="965834" h="212725">
                  <a:moveTo>
                    <a:pt x="366915" y="68973"/>
                  </a:moveTo>
                  <a:lnTo>
                    <a:pt x="352463" y="68224"/>
                  </a:lnTo>
                  <a:lnTo>
                    <a:pt x="352463" y="83362"/>
                  </a:lnTo>
                  <a:lnTo>
                    <a:pt x="366915" y="84124"/>
                  </a:lnTo>
                  <a:lnTo>
                    <a:pt x="366915" y="68973"/>
                  </a:lnTo>
                  <a:close/>
                </a:path>
                <a:path w="965834" h="212725">
                  <a:moveTo>
                    <a:pt x="366915" y="49263"/>
                  </a:moveTo>
                  <a:lnTo>
                    <a:pt x="352463" y="47739"/>
                  </a:lnTo>
                  <a:lnTo>
                    <a:pt x="352463" y="62915"/>
                  </a:lnTo>
                  <a:lnTo>
                    <a:pt x="366915" y="64414"/>
                  </a:lnTo>
                  <a:lnTo>
                    <a:pt x="366915" y="49263"/>
                  </a:lnTo>
                  <a:close/>
                </a:path>
                <a:path w="965834" h="212725">
                  <a:moveTo>
                    <a:pt x="366915" y="28790"/>
                  </a:moveTo>
                  <a:lnTo>
                    <a:pt x="352463" y="28028"/>
                  </a:lnTo>
                  <a:lnTo>
                    <a:pt x="352463" y="43205"/>
                  </a:lnTo>
                  <a:lnTo>
                    <a:pt x="366915" y="43954"/>
                  </a:lnTo>
                  <a:lnTo>
                    <a:pt x="366915" y="28790"/>
                  </a:lnTo>
                  <a:close/>
                </a:path>
                <a:path w="965834" h="212725">
                  <a:moveTo>
                    <a:pt x="366915" y="9080"/>
                  </a:moveTo>
                  <a:lnTo>
                    <a:pt x="352463" y="7556"/>
                  </a:lnTo>
                  <a:lnTo>
                    <a:pt x="352463" y="22745"/>
                  </a:lnTo>
                  <a:lnTo>
                    <a:pt x="366915" y="24269"/>
                  </a:lnTo>
                  <a:lnTo>
                    <a:pt x="366915" y="9080"/>
                  </a:lnTo>
                  <a:close/>
                </a:path>
                <a:path w="965834" h="212725">
                  <a:moveTo>
                    <a:pt x="386613" y="110667"/>
                  </a:moveTo>
                  <a:lnTo>
                    <a:pt x="371462" y="109893"/>
                  </a:lnTo>
                  <a:lnTo>
                    <a:pt x="371462" y="125069"/>
                  </a:lnTo>
                  <a:lnTo>
                    <a:pt x="386613" y="126580"/>
                  </a:lnTo>
                  <a:lnTo>
                    <a:pt x="386613" y="110667"/>
                  </a:lnTo>
                  <a:close/>
                </a:path>
                <a:path w="965834" h="212725">
                  <a:moveTo>
                    <a:pt x="386613" y="90944"/>
                  </a:moveTo>
                  <a:lnTo>
                    <a:pt x="371462" y="89433"/>
                  </a:lnTo>
                  <a:lnTo>
                    <a:pt x="371462" y="104584"/>
                  </a:lnTo>
                  <a:lnTo>
                    <a:pt x="386613" y="106121"/>
                  </a:lnTo>
                  <a:lnTo>
                    <a:pt x="386613" y="90944"/>
                  </a:lnTo>
                  <a:close/>
                </a:path>
                <a:path w="965834" h="212725">
                  <a:moveTo>
                    <a:pt x="386613" y="70497"/>
                  </a:moveTo>
                  <a:lnTo>
                    <a:pt x="371462" y="69710"/>
                  </a:lnTo>
                  <a:lnTo>
                    <a:pt x="371462" y="84886"/>
                  </a:lnTo>
                  <a:lnTo>
                    <a:pt x="386613" y="85648"/>
                  </a:lnTo>
                  <a:lnTo>
                    <a:pt x="386613" y="70497"/>
                  </a:lnTo>
                  <a:close/>
                </a:path>
                <a:path w="965834" h="212725">
                  <a:moveTo>
                    <a:pt x="386613" y="50787"/>
                  </a:moveTo>
                  <a:lnTo>
                    <a:pt x="371462" y="49263"/>
                  </a:lnTo>
                  <a:lnTo>
                    <a:pt x="371462" y="64414"/>
                  </a:lnTo>
                  <a:lnTo>
                    <a:pt x="386613" y="65963"/>
                  </a:lnTo>
                  <a:lnTo>
                    <a:pt x="386613" y="50787"/>
                  </a:lnTo>
                  <a:close/>
                </a:path>
                <a:path w="965834" h="212725">
                  <a:moveTo>
                    <a:pt x="386613" y="30302"/>
                  </a:moveTo>
                  <a:lnTo>
                    <a:pt x="371462" y="29552"/>
                  </a:lnTo>
                  <a:lnTo>
                    <a:pt x="371462" y="44704"/>
                  </a:lnTo>
                  <a:lnTo>
                    <a:pt x="386613" y="45491"/>
                  </a:lnTo>
                  <a:lnTo>
                    <a:pt x="386613" y="30302"/>
                  </a:lnTo>
                  <a:close/>
                </a:path>
                <a:path w="965834" h="212725">
                  <a:moveTo>
                    <a:pt x="386613" y="9867"/>
                  </a:moveTo>
                  <a:lnTo>
                    <a:pt x="371462" y="9080"/>
                  </a:lnTo>
                  <a:lnTo>
                    <a:pt x="371462" y="24269"/>
                  </a:lnTo>
                  <a:lnTo>
                    <a:pt x="386613" y="25006"/>
                  </a:lnTo>
                  <a:lnTo>
                    <a:pt x="386613" y="9867"/>
                  </a:lnTo>
                  <a:close/>
                </a:path>
                <a:path w="965834" h="212725">
                  <a:moveTo>
                    <a:pt x="419950" y="113715"/>
                  </a:moveTo>
                  <a:lnTo>
                    <a:pt x="405561" y="112166"/>
                  </a:lnTo>
                  <a:lnTo>
                    <a:pt x="405561" y="128092"/>
                  </a:lnTo>
                  <a:lnTo>
                    <a:pt x="419950" y="128866"/>
                  </a:lnTo>
                  <a:lnTo>
                    <a:pt x="419950" y="113715"/>
                  </a:lnTo>
                  <a:close/>
                </a:path>
                <a:path w="965834" h="212725">
                  <a:moveTo>
                    <a:pt x="419950" y="93218"/>
                  </a:moveTo>
                  <a:lnTo>
                    <a:pt x="405561" y="92494"/>
                  </a:lnTo>
                  <a:lnTo>
                    <a:pt x="405561" y="107632"/>
                  </a:lnTo>
                  <a:lnTo>
                    <a:pt x="419950" y="108394"/>
                  </a:lnTo>
                  <a:lnTo>
                    <a:pt x="419950" y="93218"/>
                  </a:lnTo>
                  <a:close/>
                </a:path>
                <a:path w="965834" h="212725">
                  <a:moveTo>
                    <a:pt x="440423" y="115201"/>
                  </a:moveTo>
                  <a:lnTo>
                    <a:pt x="425272" y="113715"/>
                  </a:lnTo>
                  <a:lnTo>
                    <a:pt x="425272" y="129628"/>
                  </a:lnTo>
                  <a:lnTo>
                    <a:pt x="440423" y="130378"/>
                  </a:lnTo>
                  <a:lnTo>
                    <a:pt x="440423" y="115201"/>
                  </a:lnTo>
                  <a:close/>
                </a:path>
                <a:path w="965834" h="212725">
                  <a:moveTo>
                    <a:pt x="440423" y="94767"/>
                  </a:moveTo>
                  <a:lnTo>
                    <a:pt x="425272" y="93980"/>
                  </a:lnTo>
                  <a:lnTo>
                    <a:pt x="425272" y="109156"/>
                  </a:lnTo>
                  <a:lnTo>
                    <a:pt x="440423" y="109893"/>
                  </a:lnTo>
                  <a:lnTo>
                    <a:pt x="440423" y="94767"/>
                  </a:lnTo>
                  <a:close/>
                </a:path>
                <a:path w="965834" h="212725">
                  <a:moveTo>
                    <a:pt x="460146" y="116725"/>
                  </a:moveTo>
                  <a:lnTo>
                    <a:pt x="444969" y="115201"/>
                  </a:lnTo>
                  <a:lnTo>
                    <a:pt x="444969" y="131127"/>
                  </a:lnTo>
                  <a:lnTo>
                    <a:pt x="460146" y="131902"/>
                  </a:lnTo>
                  <a:lnTo>
                    <a:pt x="460146" y="116725"/>
                  </a:lnTo>
                  <a:close/>
                </a:path>
                <a:path w="965834" h="212725">
                  <a:moveTo>
                    <a:pt x="479844" y="118249"/>
                  </a:moveTo>
                  <a:lnTo>
                    <a:pt x="464667" y="116725"/>
                  </a:lnTo>
                  <a:lnTo>
                    <a:pt x="464667" y="132664"/>
                  </a:lnTo>
                  <a:lnTo>
                    <a:pt x="479844" y="133388"/>
                  </a:lnTo>
                  <a:lnTo>
                    <a:pt x="479844" y="118249"/>
                  </a:lnTo>
                  <a:close/>
                </a:path>
                <a:path w="965834" h="212725">
                  <a:moveTo>
                    <a:pt x="500316" y="119761"/>
                  </a:moveTo>
                  <a:lnTo>
                    <a:pt x="485165" y="118249"/>
                  </a:lnTo>
                  <a:lnTo>
                    <a:pt x="485165" y="134188"/>
                  </a:lnTo>
                  <a:lnTo>
                    <a:pt x="500316" y="134924"/>
                  </a:lnTo>
                  <a:lnTo>
                    <a:pt x="500316" y="119761"/>
                  </a:lnTo>
                  <a:close/>
                </a:path>
                <a:path w="965834" h="212725">
                  <a:moveTo>
                    <a:pt x="520001" y="121259"/>
                  </a:moveTo>
                  <a:lnTo>
                    <a:pt x="504875" y="119761"/>
                  </a:lnTo>
                  <a:lnTo>
                    <a:pt x="504875" y="135674"/>
                  </a:lnTo>
                  <a:lnTo>
                    <a:pt x="520001" y="136448"/>
                  </a:lnTo>
                  <a:lnTo>
                    <a:pt x="520001" y="121259"/>
                  </a:lnTo>
                  <a:close/>
                </a:path>
                <a:path w="965834" h="212725">
                  <a:moveTo>
                    <a:pt x="540473" y="122783"/>
                  </a:moveTo>
                  <a:lnTo>
                    <a:pt x="525322" y="121259"/>
                  </a:lnTo>
                  <a:lnTo>
                    <a:pt x="525322" y="137198"/>
                  </a:lnTo>
                  <a:lnTo>
                    <a:pt x="540473" y="137934"/>
                  </a:lnTo>
                  <a:lnTo>
                    <a:pt x="540473" y="122783"/>
                  </a:lnTo>
                  <a:close/>
                </a:path>
                <a:path w="965834" h="212725">
                  <a:moveTo>
                    <a:pt x="560959" y="124333"/>
                  </a:moveTo>
                  <a:lnTo>
                    <a:pt x="545045" y="123532"/>
                  </a:lnTo>
                  <a:lnTo>
                    <a:pt x="545045" y="138709"/>
                  </a:lnTo>
                  <a:lnTo>
                    <a:pt x="560959" y="140208"/>
                  </a:lnTo>
                  <a:lnTo>
                    <a:pt x="560959" y="124333"/>
                  </a:lnTo>
                  <a:close/>
                </a:path>
                <a:path w="965834" h="212725">
                  <a:moveTo>
                    <a:pt x="695134" y="175856"/>
                  </a:moveTo>
                  <a:lnTo>
                    <a:pt x="689838" y="170535"/>
                  </a:lnTo>
                  <a:lnTo>
                    <a:pt x="677684" y="170535"/>
                  </a:lnTo>
                  <a:lnTo>
                    <a:pt x="672376" y="175856"/>
                  </a:lnTo>
                  <a:lnTo>
                    <a:pt x="672376" y="187972"/>
                  </a:lnTo>
                  <a:lnTo>
                    <a:pt x="677684" y="192532"/>
                  </a:lnTo>
                  <a:lnTo>
                    <a:pt x="683755" y="192532"/>
                  </a:lnTo>
                  <a:lnTo>
                    <a:pt x="689838" y="192532"/>
                  </a:lnTo>
                  <a:lnTo>
                    <a:pt x="695134" y="187972"/>
                  </a:lnTo>
                  <a:lnTo>
                    <a:pt x="695134" y="175856"/>
                  </a:lnTo>
                  <a:close/>
                </a:path>
                <a:path w="965834" h="212725">
                  <a:moveTo>
                    <a:pt x="835380" y="185724"/>
                  </a:moveTo>
                  <a:lnTo>
                    <a:pt x="830084" y="181152"/>
                  </a:lnTo>
                  <a:lnTo>
                    <a:pt x="817956" y="181152"/>
                  </a:lnTo>
                  <a:lnTo>
                    <a:pt x="812634" y="185724"/>
                  </a:lnTo>
                  <a:lnTo>
                    <a:pt x="812634" y="198615"/>
                  </a:lnTo>
                  <a:lnTo>
                    <a:pt x="817956" y="203161"/>
                  </a:lnTo>
                  <a:lnTo>
                    <a:pt x="824001" y="203161"/>
                  </a:lnTo>
                  <a:lnTo>
                    <a:pt x="830084" y="203161"/>
                  </a:lnTo>
                  <a:lnTo>
                    <a:pt x="835380" y="198615"/>
                  </a:lnTo>
                  <a:lnTo>
                    <a:pt x="835380" y="185724"/>
                  </a:lnTo>
                  <a:close/>
                </a:path>
                <a:path w="965834" h="212725">
                  <a:moveTo>
                    <a:pt x="965771" y="194805"/>
                  </a:moveTo>
                  <a:lnTo>
                    <a:pt x="961212" y="190258"/>
                  </a:lnTo>
                  <a:lnTo>
                    <a:pt x="949083" y="190258"/>
                  </a:lnTo>
                  <a:lnTo>
                    <a:pt x="943787" y="194805"/>
                  </a:lnTo>
                  <a:lnTo>
                    <a:pt x="943787" y="206946"/>
                  </a:lnTo>
                  <a:lnTo>
                    <a:pt x="949083" y="212229"/>
                  </a:lnTo>
                  <a:lnTo>
                    <a:pt x="955167" y="212229"/>
                  </a:lnTo>
                  <a:lnTo>
                    <a:pt x="961212" y="212229"/>
                  </a:lnTo>
                  <a:lnTo>
                    <a:pt x="965771" y="206946"/>
                  </a:lnTo>
                  <a:lnTo>
                    <a:pt x="965771" y="1948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8" name="object 1788"/>
            <p:cNvSpPr/>
            <p:nvPr/>
          </p:nvSpPr>
          <p:spPr>
            <a:xfrm>
              <a:off x="6281064" y="8058708"/>
              <a:ext cx="155575" cy="128905"/>
            </a:xfrm>
            <a:custGeom>
              <a:avLst/>
              <a:gdLst/>
              <a:ahLst/>
              <a:cxnLst/>
              <a:rect l="l" t="t" r="r" b="b"/>
              <a:pathLst>
                <a:path w="155575" h="128904">
                  <a:moveTo>
                    <a:pt x="14389" y="102362"/>
                  </a:moveTo>
                  <a:lnTo>
                    <a:pt x="0" y="100812"/>
                  </a:lnTo>
                  <a:lnTo>
                    <a:pt x="0" y="116738"/>
                  </a:lnTo>
                  <a:lnTo>
                    <a:pt x="14389" y="117513"/>
                  </a:lnTo>
                  <a:lnTo>
                    <a:pt x="14389" y="102362"/>
                  </a:lnTo>
                  <a:close/>
                </a:path>
                <a:path w="155575" h="128904">
                  <a:moveTo>
                    <a:pt x="14389" y="81864"/>
                  </a:moveTo>
                  <a:lnTo>
                    <a:pt x="0" y="81140"/>
                  </a:lnTo>
                  <a:lnTo>
                    <a:pt x="0" y="96278"/>
                  </a:lnTo>
                  <a:lnTo>
                    <a:pt x="14389" y="97040"/>
                  </a:lnTo>
                  <a:lnTo>
                    <a:pt x="14389" y="81864"/>
                  </a:lnTo>
                  <a:close/>
                </a:path>
                <a:path w="155575" h="128904">
                  <a:moveTo>
                    <a:pt x="14389" y="61417"/>
                  </a:moveTo>
                  <a:lnTo>
                    <a:pt x="0" y="60617"/>
                  </a:lnTo>
                  <a:lnTo>
                    <a:pt x="0" y="75819"/>
                  </a:lnTo>
                  <a:lnTo>
                    <a:pt x="14389" y="77330"/>
                  </a:lnTo>
                  <a:lnTo>
                    <a:pt x="14389" y="61417"/>
                  </a:lnTo>
                  <a:close/>
                </a:path>
                <a:path w="155575" h="128904">
                  <a:moveTo>
                    <a:pt x="14389" y="41681"/>
                  </a:moveTo>
                  <a:lnTo>
                    <a:pt x="0" y="40195"/>
                  </a:lnTo>
                  <a:lnTo>
                    <a:pt x="0" y="56095"/>
                  </a:lnTo>
                  <a:lnTo>
                    <a:pt x="14389" y="56870"/>
                  </a:lnTo>
                  <a:lnTo>
                    <a:pt x="14389" y="41681"/>
                  </a:lnTo>
                  <a:close/>
                </a:path>
                <a:path w="155575" h="128904">
                  <a:moveTo>
                    <a:pt x="14389" y="21247"/>
                  </a:moveTo>
                  <a:lnTo>
                    <a:pt x="0" y="20472"/>
                  </a:lnTo>
                  <a:lnTo>
                    <a:pt x="0" y="35661"/>
                  </a:lnTo>
                  <a:lnTo>
                    <a:pt x="14389" y="36385"/>
                  </a:lnTo>
                  <a:lnTo>
                    <a:pt x="14389" y="21247"/>
                  </a:lnTo>
                  <a:close/>
                </a:path>
                <a:path w="155575" h="128904">
                  <a:moveTo>
                    <a:pt x="14389" y="774"/>
                  </a:moveTo>
                  <a:lnTo>
                    <a:pt x="0" y="0"/>
                  </a:lnTo>
                  <a:lnTo>
                    <a:pt x="0" y="15176"/>
                  </a:lnTo>
                  <a:lnTo>
                    <a:pt x="14389" y="16675"/>
                  </a:lnTo>
                  <a:lnTo>
                    <a:pt x="14389" y="774"/>
                  </a:lnTo>
                  <a:close/>
                </a:path>
                <a:path w="155575" h="128904">
                  <a:moveTo>
                    <a:pt x="34861" y="103847"/>
                  </a:moveTo>
                  <a:lnTo>
                    <a:pt x="19710" y="102362"/>
                  </a:lnTo>
                  <a:lnTo>
                    <a:pt x="19710" y="118275"/>
                  </a:lnTo>
                  <a:lnTo>
                    <a:pt x="34861" y="119024"/>
                  </a:lnTo>
                  <a:lnTo>
                    <a:pt x="34861" y="103847"/>
                  </a:lnTo>
                  <a:close/>
                </a:path>
                <a:path w="155575" h="128904">
                  <a:moveTo>
                    <a:pt x="34861" y="83413"/>
                  </a:moveTo>
                  <a:lnTo>
                    <a:pt x="19710" y="82626"/>
                  </a:lnTo>
                  <a:lnTo>
                    <a:pt x="19710" y="97802"/>
                  </a:lnTo>
                  <a:lnTo>
                    <a:pt x="34861" y="98539"/>
                  </a:lnTo>
                  <a:lnTo>
                    <a:pt x="34861" y="83413"/>
                  </a:lnTo>
                  <a:close/>
                </a:path>
                <a:path w="155575" h="128904">
                  <a:moveTo>
                    <a:pt x="34861" y="62915"/>
                  </a:moveTo>
                  <a:lnTo>
                    <a:pt x="19710" y="62179"/>
                  </a:lnTo>
                  <a:lnTo>
                    <a:pt x="19710" y="77330"/>
                  </a:lnTo>
                  <a:lnTo>
                    <a:pt x="34861" y="78841"/>
                  </a:lnTo>
                  <a:lnTo>
                    <a:pt x="34861" y="62915"/>
                  </a:lnTo>
                  <a:close/>
                </a:path>
                <a:path w="155575" h="128904">
                  <a:moveTo>
                    <a:pt x="34861" y="43218"/>
                  </a:moveTo>
                  <a:lnTo>
                    <a:pt x="19710" y="41681"/>
                  </a:lnTo>
                  <a:lnTo>
                    <a:pt x="19710" y="56870"/>
                  </a:lnTo>
                  <a:lnTo>
                    <a:pt x="34861" y="58356"/>
                  </a:lnTo>
                  <a:lnTo>
                    <a:pt x="34861" y="43218"/>
                  </a:lnTo>
                  <a:close/>
                </a:path>
                <a:path w="155575" h="128904">
                  <a:moveTo>
                    <a:pt x="34861" y="22733"/>
                  </a:moveTo>
                  <a:lnTo>
                    <a:pt x="19710" y="21247"/>
                  </a:lnTo>
                  <a:lnTo>
                    <a:pt x="19710" y="37147"/>
                  </a:lnTo>
                  <a:lnTo>
                    <a:pt x="34861" y="37909"/>
                  </a:lnTo>
                  <a:lnTo>
                    <a:pt x="34861" y="22733"/>
                  </a:lnTo>
                  <a:close/>
                </a:path>
                <a:path w="155575" h="128904">
                  <a:moveTo>
                    <a:pt x="34861" y="2260"/>
                  </a:moveTo>
                  <a:lnTo>
                    <a:pt x="19710" y="1524"/>
                  </a:lnTo>
                  <a:lnTo>
                    <a:pt x="19710" y="16675"/>
                  </a:lnTo>
                  <a:lnTo>
                    <a:pt x="34861" y="17437"/>
                  </a:lnTo>
                  <a:lnTo>
                    <a:pt x="34861" y="2260"/>
                  </a:lnTo>
                  <a:close/>
                </a:path>
                <a:path w="155575" h="128904">
                  <a:moveTo>
                    <a:pt x="54584" y="105371"/>
                  </a:moveTo>
                  <a:lnTo>
                    <a:pt x="39408" y="103847"/>
                  </a:lnTo>
                  <a:lnTo>
                    <a:pt x="39408" y="119773"/>
                  </a:lnTo>
                  <a:lnTo>
                    <a:pt x="54584" y="120548"/>
                  </a:lnTo>
                  <a:lnTo>
                    <a:pt x="54584" y="105371"/>
                  </a:lnTo>
                  <a:close/>
                </a:path>
                <a:path w="155575" h="128904">
                  <a:moveTo>
                    <a:pt x="54584" y="84899"/>
                  </a:moveTo>
                  <a:lnTo>
                    <a:pt x="39408" y="84137"/>
                  </a:lnTo>
                  <a:lnTo>
                    <a:pt x="39408" y="99314"/>
                  </a:lnTo>
                  <a:lnTo>
                    <a:pt x="54584" y="100088"/>
                  </a:lnTo>
                  <a:lnTo>
                    <a:pt x="54584" y="84899"/>
                  </a:lnTo>
                  <a:close/>
                </a:path>
                <a:path w="155575" h="128904">
                  <a:moveTo>
                    <a:pt x="54584" y="64427"/>
                  </a:moveTo>
                  <a:lnTo>
                    <a:pt x="39408" y="63677"/>
                  </a:lnTo>
                  <a:lnTo>
                    <a:pt x="39408" y="78841"/>
                  </a:lnTo>
                  <a:lnTo>
                    <a:pt x="54584" y="80340"/>
                  </a:lnTo>
                  <a:lnTo>
                    <a:pt x="54584" y="64427"/>
                  </a:lnTo>
                  <a:close/>
                </a:path>
                <a:path w="155575" h="128904">
                  <a:moveTo>
                    <a:pt x="54584" y="43954"/>
                  </a:moveTo>
                  <a:lnTo>
                    <a:pt x="39408" y="43218"/>
                  </a:lnTo>
                  <a:lnTo>
                    <a:pt x="39408" y="58356"/>
                  </a:lnTo>
                  <a:lnTo>
                    <a:pt x="54584" y="59893"/>
                  </a:lnTo>
                  <a:lnTo>
                    <a:pt x="54584" y="43954"/>
                  </a:lnTo>
                  <a:close/>
                </a:path>
                <a:path w="155575" h="128904">
                  <a:moveTo>
                    <a:pt x="54584" y="24269"/>
                  </a:moveTo>
                  <a:lnTo>
                    <a:pt x="39408" y="22733"/>
                  </a:lnTo>
                  <a:lnTo>
                    <a:pt x="39408" y="37909"/>
                  </a:lnTo>
                  <a:lnTo>
                    <a:pt x="54584" y="39433"/>
                  </a:lnTo>
                  <a:lnTo>
                    <a:pt x="54584" y="24269"/>
                  </a:lnTo>
                  <a:close/>
                </a:path>
                <a:path w="155575" h="128904">
                  <a:moveTo>
                    <a:pt x="54584" y="3784"/>
                  </a:moveTo>
                  <a:lnTo>
                    <a:pt x="39408" y="2260"/>
                  </a:lnTo>
                  <a:lnTo>
                    <a:pt x="39408" y="18199"/>
                  </a:lnTo>
                  <a:lnTo>
                    <a:pt x="54584" y="18948"/>
                  </a:lnTo>
                  <a:lnTo>
                    <a:pt x="54584" y="3784"/>
                  </a:lnTo>
                  <a:close/>
                </a:path>
                <a:path w="155575" h="128904">
                  <a:moveTo>
                    <a:pt x="74282" y="106895"/>
                  </a:moveTo>
                  <a:lnTo>
                    <a:pt x="59105" y="105371"/>
                  </a:lnTo>
                  <a:lnTo>
                    <a:pt x="59105" y="121310"/>
                  </a:lnTo>
                  <a:lnTo>
                    <a:pt x="74282" y="122034"/>
                  </a:lnTo>
                  <a:lnTo>
                    <a:pt x="74282" y="106895"/>
                  </a:lnTo>
                  <a:close/>
                </a:path>
                <a:path w="155575" h="128904">
                  <a:moveTo>
                    <a:pt x="74282" y="86423"/>
                  </a:moveTo>
                  <a:lnTo>
                    <a:pt x="59105" y="85686"/>
                  </a:lnTo>
                  <a:lnTo>
                    <a:pt x="59105" y="100812"/>
                  </a:lnTo>
                  <a:lnTo>
                    <a:pt x="74282" y="101574"/>
                  </a:lnTo>
                  <a:lnTo>
                    <a:pt x="74282" y="86423"/>
                  </a:lnTo>
                  <a:close/>
                </a:path>
                <a:path w="155575" h="128904">
                  <a:moveTo>
                    <a:pt x="74282" y="65951"/>
                  </a:moveTo>
                  <a:lnTo>
                    <a:pt x="59105" y="65189"/>
                  </a:lnTo>
                  <a:lnTo>
                    <a:pt x="59105" y="80340"/>
                  </a:lnTo>
                  <a:lnTo>
                    <a:pt x="74282" y="81140"/>
                  </a:lnTo>
                  <a:lnTo>
                    <a:pt x="74282" y="65951"/>
                  </a:lnTo>
                  <a:close/>
                </a:path>
                <a:path w="155575" h="128904">
                  <a:moveTo>
                    <a:pt x="74282" y="45504"/>
                  </a:moveTo>
                  <a:lnTo>
                    <a:pt x="59105" y="44729"/>
                  </a:lnTo>
                  <a:lnTo>
                    <a:pt x="59105" y="59893"/>
                  </a:lnTo>
                  <a:lnTo>
                    <a:pt x="74282" y="61417"/>
                  </a:lnTo>
                  <a:lnTo>
                    <a:pt x="74282" y="45504"/>
                  </a:lnTo>
                  <a:close/>
                </a:path>
                <a:path w="155575" h="128904">
                  <a:moveTo>
                    <a:pt x="74282" y="25006"/>
                  </a:moveTo>
                  <a:lnTo>
                    <a:pt x="59105" y="24269"/>
                  </a:lnTo>
                  <a:lnTo>
                    <a:pt x="59105" y="39433"/>
                  </a:lnTo>
                  <a:lnTo>
                    <a:pt x="74282" y="40957"/>
                  </a:lnTo>
                  <a:lnTo>
                    <a:pt x="74282" y="25006"/>
                  </a:lnTo>
                  <a:close/>
                </a:path>
                <a:path w="155575" h="128904">
                  <a:moveTo>
                    <a:pt x="74282" y="5321"/>
                  </a:moveTo>
                  <a:lnTo>
                    <a:pt x="59105" y="3784"/>
                  </a:lnTo>
                  <a:lnTo>
                    <a:pt x="59105" y="19723"/>
                  </a:lnTo>
                  <a:lnTo>
                    <a:pt x="74282" y="20472"/>
                  </a:lnTo>
                  <a:lnTo>
                    <a:pt x="74282" y="5321"/>
                  </a:lnTo>
                  <a:close/>
                </a:path>
                <a:path w="155575" h="128904">
                  <a:moveTo>
                    <a:pt x="94754" y="108407"/>
                  </a:moveTo>
                  <a:lnTo>
                    <a:pt x="79603" y="106895"/>
                  </a:lnTo>
                  <a:lnTo>
                    <a:pt x="79603" y="122834"/>
                  </a:lnTo>
                  <a:lnTo>
                    <a:pt x="94754" y="123571"/>
                  </a:lnTo>
                  <a:lnTo>
                    <a:pt x="94754" y="108407"/>
                  </a:lnTo>
                  <a:close/>
                </a:path>
                <a:path w="155575" h="128904">
                  <a:moveTo>
                    <a:pt x="94754" y="87972"/>
                  </a:moveTo>
                  <a:lnTo>
                    <a:pt x="79603" y="87172"/>
                  </a:lnTo>
                  <a:lnTo>
                    <a:pt x="79603" y="102362"/>
                  </a:lnTo>
                  <a:lnTo>
                    <a:pt x="94754" y="103098"/>
                  </a:lnTo>
                  <a:lnTo>
                    <a:pt x="94754" y="87972"/>
                  </a:lnTo>
                  <a:close/>
                </a:path>
                <a:path w="155575" h="128904">
                  <a:moveTo>
                    <a:pt x="94754" y="67475"/>
                  </a:moveTo>
                  <a:lnTo>
                    <a:pt x="79603" y="66738"/>
                  </a:lnTo>
                  <a:lnTo>
                    <a:pt x="79603" y="81864"/>
                  </a:lnTo>
                  <a:lnTo>
                    <a:pt x="94754" y="82626"/>
                  </a:lnTo>
                  <a:lnTo>
                    <a:pt x="94754" y="67475"/>
                  </a:lnTo>
                  <a:close/>
                </a:path>
                <a:path w="155575" h="128904">
                  <a:moveTo>
                    <a:pt x="94754" y="47002"/>
                  </a:moveTo>
                  <a:lnTo>
                    <a:pt x="79603" y="46253"/>
                  </a:lnTo>
                  <a:lnTo>
                    <a:pt x="79603" y="61417"/>
                  </a:lnTo>
                  <a:lnTo>
                    <a:pt x="94754" y="62915"/>
                  </a:lnTo>
                  <a:lnTo>
                    <a:pt x="94754" y="47002"/>
                  </a:lnTo>
                  <a:close/>
                </a:path>
                <a:path w="155575" h="128904">
                  <a:moveTo>
                    <a:pt x="94754" y="26555"/>
                  </a:moveTo>
                  <a:lnTo>
                    <a:pt x="79603" y="25793"/>
                  </a:lnTo>
                  <a:lnTo>
                    <a:pt x="79603" y="40957"/>
                  </a:lnTo>
                  <a:lnTo>
                    <a:pt x="94754" y="42468"/>
                  </a:lnTo>
                  <a:lnTo>
                    <a:pt x="94754" y="26555"/>
                  </a:lnTo>
                  <a:close/>
                </a:path>
                <a:path w="155575" h="128904">
                  <a:moveTo>
                    <a:pt x="94754" y="6070"/>
                  </a:moveTo>
                  <a:lnTo>
                    <a:pt x="79603" y="5321"/>
                  </a:lnTo>
                  <a:lnTo>
                    <a:pt x="79603" y="20472"/>
                  </a:lnTo>
                  <a:lnTo>
                    <a:pt x="94754" y="21983"/>
                  </a:lnTo>
                  <a:lnTo>
                    <a:pt x="94754" y="6070"/>
                  </a:lnTo>
                  <a:close/>
                </a:path>
                <a:path w="155575" h="128904">
                  <a:moveTo>
                    <a:pt x="114439" y="109905"/>
                  </a:moveTo>
                  <a:lnTo>
                    <a:pt x="99314" y="108407"/>
                  </a:lnTo>
                  <a:lnTo>
                    <a:pt x="99314" y="124320"/>
                  </a:lnTo>
                  <a:lnTo>
                    <a:pt x="114439" y="125095"/>
                  </a:lnTo>
                  <a:lnTo>
                    <a:pt x="114439" y="109905"/>
                  </a:lnTo>
                  <a:close/>
                </a:path>
                <a:path w="155575" h="128904">
                  <a:moveTo>
                    <a:pt x="114439" y="89471"/>
                  </a:moveTo>
                  <a:lnTo>
                    <a:pt x="99314" y="87972"/>
                  </a:lnTo>
                  <a:lnTo>
                    <a:pt x="99314" y="103847"/>
                  </a:lnTo>
                  <a:lnTo>
                    <a:pt x="114439" y="104635"/>
                  </a:lnTo>
                  <a:lnTo>
                    <a:pt x="114439" y="89471"/>
                  </a:lnTo>
                  <a:close/>
                </a:path>
                <a:path w="155575" h="128904">
                  <a:moveTo>
                    <a:pt x="114439" y="68999"/>
                  </a:moveTo>
                  <a:lnTo>
                    <a:pt x="99314" y="68224"/>
                  </a:lnTo>
                  <a:lnTo>
                    <a:pt x="99314" y="83413"/>
                  </a:lnTo>
                  <a:lnTo>
                    <a:pt x="114439" y="84137"/>
                  </a:lnTo>
                  <a:lnTo>
                    <a:pt x="114439" y="68999"/>
                  </a:lnTo>
                  <a:close/>
                </a:path>
                <a:path w="155575" h="128904">
                  <a:moveTo>
                    <a:pt x="114439" y="48526"/>
                  </a:moveTo>
                  <a:lnTo>
                    <a:pt x="99314" y="47764"/>
                  </a:lnTo>
                  <a:lnTo>
                    <a:pt x="99314" y="62915"/>
                  </a:lnTo>
                  <a:lnTo>
                    <a:pt x="114439" y="63677"/>
                  </a:lnTo>
                  <a:lnTo>
                    <a:pt x="114439" y="48526"/>
                  </a:lnTo>
                  <a:close/>
                </a:path>
                <a:path w="155575" h="128904">
                  <a:moveTo>
                    <a:pt x="114439" y="28054"/>
                  </a:moveTo>
                  <a:lnTo>
                    <a:pt x="99314" y="27279"/>
                  </a:lnTo>
                  <a:lnTo>
                    <a:pt x="99314" y="42468"/>
                  </a:lnTo>
                  <a:lnTo>
                    <a:pt x="114439" y="43218"/>
                  </a:lnTo>
                  <a:lnTo>
                    <a:pt x="114439" y="28054"/>
                  </a:lnTo>
                  <a:close/>
                </a:path>
                <a:path w="155575" h="128904">
                  <a:moveTo>
                    <a:pt x="114439" y="7607"/>
                  </a:moveTo>
                  <a:lnTo>
                    <a:pt x="99314" y="6807"/>
                  </a:lnTo>
                  <a:lnTo>
                    <a:pt x="99314" y="21983"/>
                  </a:lnTo>
                  <a:lnTo>
                    <a:pt x="114439" y="22733"/>
                  </a:lnTo>
                  <a:lnTo>
                    <a:pt x="114439" y="7607"/>
                  </a:lnTo>
                  <a:close/>
                </a:path>
                <a:path w="155575" h="128904">
                  <a:moveTo>
                    <a:pt x="134912" y="111429"/>
                  </a:moveTo>
                  <a:lnTo>
                    <a:pt x="119761" y="109905"/>
                  </a:lnTo>
                  <a:lnTo>
                    <a:pt x="119761" y="125844"/>
                  </a:lnTo>
                  <a:lnTo>
                    <a:pt x="134912" y="126580"/>
                  </a:lnTo>
                  <a:lnTo>
                    <a:pt x="134912" y="111429"/>
                  </a:lnTo>
                  <a:close/>
                </a:path>
                <a:path w="155575" h="128904">
                  <a:moveTo>
                    <a:pt x="134912" y="90957"/>
                  </a:moveTo>
                  <a:lnTo>
                    <a:pt x="119761" y="89471"/>
                  </a:lnTo>
                  <a:lnTo>
                    <a:pt x="119761" y="105371"/>
                  </a:lnTo>
                  <a:lnTo>
                    <a:pt x="134912" y="106133"/>
                  </a:lnTo>
                  <a:lnTo>
                    <a:pt x="134912" y="90957"/>
                  </a:lnTo>
                  <a:close/>
                </a:path>
                <a:path w="155575" h="128904">
                  <a:moveTo>
                    <a:pt x="134912" y="70510"/>
                  </a:moveTo>
                  <a:lnTo>
                    <a:pt x="119761" y="68999"/>
                  </a:lnTo>
                  <a:lnTo>
                    <a:pt x="119761" y="84899"/>
                  </a:lnTo>
                  <a:lnTo>
                    <a:pt x="134912" y="85686"/>
                  </a:lnTo>
                  <a:lnTo>
                    <a:pt x="134912" y="70510"/>
                  </a:lnTo>
                  <a:close/>
                </a:path>
                <a:path w="155575" h="128904">
                  <a:moveTo>
                    <a:pt x="134912" y="50012"/>
                  </a:moveTo>
                  <a:lnTo>
                    <a:pt x="119761" y="48526"/>
                  </a:lnTo>
                  <a:lnTo>
                    <a:pt x="119761" y="64427"/>
                  </a:lnTo>
                  <a:lnTo>
                    <a:pt x="134912" y="65189"/>
                  </a:lnTo>
                  <a:lnTo>
                    <a:pt x="134912" y="50012"/>
                  </a:lnTo>
                  <a:close/>
                </a:path>
                <a:path w="155575" h="128904">
                  <a:moveTo>
                    <a:pt x="134912" y="29540"/>
                  </a:moveTo>
                  <a:lnTo>
                    <a:pt x="119761" y="28816"/>
                  </a:lnTo>
                  <a:lnTo>
                    <a:pt x="119761" y="43954"/>
                  </a:lnTo>
                  <a:lnTo>
                    <a:pt x="134912" y="44729"/>
                  </a:lnTo>
                  <a:lnTo>
                    <a:pt x="134912" y="29540"/>
                  </a:lnTo>
                  <a:close/>
                </a:path>
                <a:path w="155575" h="128904">
                  <a:moveTo>
                    <a:pt x="134912" y="9105"/>
                  </a:moveTo>
                  <a:lnTo>
                    <a:pt x="119761" y="8331"/>
                  </a:lnTo>
                  <a:lnTo>
                    <a:pt x="119761" y="23520"/>
                  </a:lnTo>
                  <a:lnTo>
                    <a:pt x="134912" y="24269"/>
                  </a:lnTo>
                  <a:lnTo>
                    <a:pt x="134912" y="9105"/>
                  </a:lnTo>
                  <a:close/>
                </a:path>
                <a:path w="155575" h="128904">
                  <a:moveTo>
                    <a:pt x="155397" y="112979"/>
                  </a:moveTo>
                  <a:lnTo>
                    <a:pt x="139484" y="112179"/>
                  </a:lnTo>
                  <a:lnTo>
                    <a:pt x="139484" y="127355"/>
                  </a:lnTo>
                  <a:lnTo>
                    <a:pt x="155397" y="128854"/>
                  </a:lnTo>
                  <a:lnTo>
                    <a:pt x="155397" y="112979"/>
                  </a:lnTo>
                  <a:close/>
                </a:path>
                <a:path w="155575" h="128904">
                  <a:moveTo>
                    <a:pt x="155397" y="92481"/>
                  </a:moveTo>
                  <a:lnTo>
                    <a:pt x="139484" y="90957"/>
                  </a:lnTo>
                  <a:lnTo>
                    <a:pt x="139484" y="106895"/>
                  </a:lnTo>
                  <a:lnTo>
                    <a:pt x="155397" y="107657"/>
                  </a:lnTo>
                  <a:lnTo>
                    <a:pt x="155397" y="92481"/>
                  </a:lnTo>
                  <a:close/>
                </a:path>
                <a:path w="155575" h="128904">
                  <a:moveTo>
                    <a:pt x="155397" y="72009"/>
                  </a:moveTo>
                  <a:lnTo>
                    <a:pt x="139484" y="70510"/>
                  </a:lnTo>
                  <a:lnTo>
                    <a:pt x="139484" y="86423"/>
                  </a:lnTo>
                  <a:lnTo>
                    <a:pt x="155397" y="87172"/>
                  </a:lnTo>
                  <a:lnTo>
                    <a:pt x="155397" y="72009"/>
                  </a:lnTo>
                  <a:close/>
                </a:path>
                <a:path w="155575" h="128904">
                  <a:moveTo>
                    <a:pt x="155397" y="51562"/>
                  </a:moveTo>
                  <a:lnTo>
                    <a:pt x="139484" y="50012"/>
                  </a:lnTo>
                  <a:lnTo>
                    <a:pt x="139484" y="65951"/>
                  </a:lnTo>
                  <a:lnTo>
                    <a:pt x="155397" y="66738"/>
                  </a:lnTo>
                  <a:lnTo>
                    <a:pt x="155397" y="51562"/>
                  </a:lnTo>
                  <a:close/>
                </a:path>
                <a:path w="155575" h="128904">
                  <a:moveTo>
                    <a:pt x="155397" y="31089"/>
                  </a:moveTo>
                  <a:lnTo>
                    <a:pt x="139484" y="29540"/>
                  </a:lnTo>
                  <a:lnTo>
                    <a:pt x="139484" y="45504"/>
                  </a:lnTo>
                  <a:lnTo>
                    <a:pt x="155397" y="46253"/>
                  </a:lnTo>
                  <a:lnTo>
                    <a:pt x="155397" y="31089"/>
                  </a:lnTo>
                  <a:close/>
                </a:path>
                <a:path w="155575" h="128904">
                  <a:moveTo>
                    <a:pt x="155397" y="10591"/>
                  </a:moveTo>
                  <a:lnTo>
                    <a:pt x="139484" y="9105"/>
                  </a:lnTo>
                  <a:lnTo>
                    <a:pt x="139484" y="25006"/>
                  </a:lnTo>
                  <a:lnTo>
                    <a:pt x="155397" y="25793"/>
                  </a:lnTo>
                  <a:lnTo>
                    <a:pt x="155397" y="1059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9" name="object 1789"/>
            <p:cNvSpPr/>
            <p:nvPr/>
          </p:nvSpPr>
          <p:spPr>
            <a:xfrm>
              <a:off x="6281064" y="8058708"/>
              <a:ext cx="334645" cy="142875"/>
            </a:xfrm>
            <a:custGeom>
              <a:avLst/>
              <a:gdLst/>
              <a:ahLst/>
              <a:cxnLst/>
              <a:rect l="l" t="t" r="r" b="b"/>
              <a:pathLst>
                <a:path w="334645" h="142875">
                  <a:moveTo>
                    <a:pt x="14389" y="41681"/>
                  </a:moveTo>
                  <a:lnTo>
                    <a:pt x="0" y="40195"/>
                  </a:lnTo>
                  <a:lnTo>
                    <a:pt x="0" y="56095"/>
                  </a:lnTo>
                  <a:lnTo>
                    <a:pt x="14389" y="56870"/>
                  </a:lnTo>
                  <a:lnTo>
                    <a:pt x="14389" y="41681"/>
                  </a:lnTo>
                  <a:close/>
                </a:path>
                <a:path w="334645" h="142875">
                  <a:moveTo>
                    <a:pt x="14389" y="21247"/>
                  </a:moveTo>
                  <a:lnTo>
                    <a:pt x="0" y="20472"/>
                  </a:lnTo>
                  <a:lnTo>
                    <a:pt x="0" y="35661"/>
                  </a:lnTo>
                  <a:lnTo>
                    <a:pt x="14389" y="36385"/>
                  </a:lnTo>
                  <a:lnTo>
                    <a:pt x="14389" y="21247"/>
                  </a:lnTo>
                  <a:close/>
                </a:path>
                <a:path w="334645" h="142875">
                  <a:moveTo>
                    <a:pt x="14389" y="774"/>
                  </a:moveTo>
                  <a:lnTo>
                    <a:pt x="0" y="0"/>
                  </a:lnTo>
                  <a:lnTo>
                    <a:pt x="0" y="15176"/>
                  </a:lnTo>
                  <a:lnTo>
                    <a:pt x="14389" y="16675"/>
                  </a:lnTo>
                  <a:lnTo>
                    <a:pt x="14389" y="774"/>
                  </a:lnTo>
                  <a:close/>
                </a:path>
                <a:path w="334645" h="142875">
                  <a:moveTo>
                    <a:pt x="34861" y="43218"/>
                  </a:moveTo>
                  <a:lnTo>
                    <a:pt x="19710" y="41681"/>
                  </a:lnTo>
                  <a:lnTo>
                    <a:pt x="19710" y="56870"/>
                  </a:lnTo>
                  <a:lnTo>
                    <a:pt x="34861" y="58356"/>
                  </a:lnTo>
                  <a:lnTo>
                    <a:pt x="34861" y="43218"/>
                  </a:lnTo>
                  <a:close/>
                </a:path>
                <a:path w="334645" h="142875">
                  <a:moveTo>
                    <a:pt x="34861" y="22733"/>
                  </a:moveTo>
                  <a:lnTo>
                    <a:pt x="19710" y="21247"/>
                  </a:lnTo>
                  <a:lnTo>
                    <a:pt x="19710" y="37147"/>
                  </a:lnTo>
                  <a:lnTo>
                    <a:pt x="34861" y="37909"/>
                  </a:lnTo>
                  <a:lnTo>
                    <a:pt x="34861" y="22733"/>
                  </a:lnTo>
                  <a:close/>
                </a:path>
                <a:path w="334645" h="142875">
                  <a:moveTo>
                    <a:pt x="34861" y="2260"/>
                  </a:moveTo>
                  <a:lnTo>
                    <a:pt x="19710" y="1524"/>
                  </a:lnTo>
                  <a:lnTo>
                    <a:pt x="19710" y="16675"/>
                  </a:lnTo>
                  <a:lnTo>
                    <a:pt x="34861" y="17437"/>
                  </a:lnTo>
                  <a:lnTo>
                    <a:pt x="34861" y="2260"/>
                  </a:lnTo>
                  <a:close/>
                </a:path>
                <a:path w="334645" h="142875">
                  <a:moveTo>
                    <a:pt x="54584" y="43954"/>
                  </a:moveTo>
                  <a:lnTo>
                    <a:pt x="39408" y="43218"/>
                  </a:lnTo>
                  <a:lnTo>
                    <a:pt x="39408" y="58356"/>
                  </a:lnTo>
                  <a:lnTo>
                    <a:pt x="54584" y="59893"/>
                  </a:lnTo>
                  <a:lnTo>
                    <a:pt x="54584" y="43954"/>
                  </a:lnTo>
                  <a:close/>
                </a:path>
                <a:path w="334645" h="142875">
                  <a:moveTo>
                    <a:pt x="54584" y="24269"/>
                  </a:moveTo>
                  <a:lnTo>
                    <a:pt x="39408" y="22733"/>
                  </a:lnTo>
                  <a:lnTo>
                    <a:pt x="39408" y="37909"/>
                  </a:lnTo>
                  <a:lnTo>
                    <a:pt x="54584" y="39433"/>
                  </a:lnTo>
                  <a:lnTo>
                    <a:pt x="54584" y="24269"/>
                  </a:lnTo>
                  <a:close/>
                </a:path>
                <a:path w="334645" h="142875">
                  <a:moveTo>
                    <a:pt x="54584" y="3784"/>
                  </a:moveTo>
                  <a:lnTo>
                    <a:pt x="39408" y="2260"/>
                  </a:lnTo>
                  <a:lnTo>
                    <a:pt x="39408" y="18199"/>
                  </a:lnTo>
                  <a:lnTo>
                    <a:pt x="54584" y="18948"/>
                  </a:lnTo>
                  <a:lnTo>
                    <a:pt x="54584" y="3784"/>
                  </a:lnTo>
                  <a:close/>
                </a:path>
                <a:path w="334645" h="142875">
                  <a:moveTo>
                    <a:pt x="74282" y="45504"/>
                  </a:moveTo>
                  <a:lnTo>
                    <a:pt x="59105" y="44729"/>
                  </a:lnTo>
                  <a:lnTo>
                    <a:pt x="59105" y="59893"/>
                  </a:lnTo>
                  <a:lnTo>
                    <a:pt x="74282" y="61417"/>
                  </a:lnTo>
                  <a:lnTo>
                    <a:pt x="74282" y="45504"/>
                  </a:lnTo>
                  <a:close/>
                </a:path>
                <a:path w="334645" h="142875">
                  <a:moveTo>
                    <a:pt x="74282" y="25006"/>
                  </a:moveTo>
                  <a:lnTo>
                    <a:pt x="59105" y="24269"/>
                  </a:lnTo>
                  <a:lnTo>
                    <a:pt x="59105" y="39433"/>
                  </a:lnTo>
                  <a:lnTo>
                    <a:pt x="74282" y="40957"/>
                  </a:lnTo>
                  <a:lnTo>
                    <a:pt x="74282" y="25006"/>
                  </a:lnTo>
                  <a:close/>
                </a:path>
                <a:path w="334645" h="142875">
                  <a:moveTo>
                    <a:pt x="74282" y="5321"/>
                  </a:moveTo>
                  <a:lnTo>
                    <a:pt x="59105" y="3784"/>
                  </a:lnTo>
                  <a:lnTo>
                    <a:pt x="59105" y="19723"/>
                  </a:lnTo>
                  <a:lnTo>
                    <a:pt x="74282" y="20472"/>
                  </a:lnTo>
                  <a:lnTo>
                    <a:pt x="74282" y="5321"/>
                  </a:lnTo>
                  <a:close/>
                </a:path>
                <a:path w="334645" h="142875">
                  <a:moveTo>
                    <a:pt x="94754" y="47002"/>
                  </a:moveTo>
                  <a:lnTo>
                    <a:pt x="79603" y="46253"/>
                  </a:lnTo>
                  <a:lnTo>
                    <a:pt x="79603" y="61417"/>
                  </a:lnTo>
                  <a:lnTo>
                    <a:pt x="94754" y="62915"/>
                  </a:lnTo>
                  <a:lnTo>
                    <a:pt x="94754" y="47002"/>
                  </a:lnTo>
                  <a:close/>
                </a:path>
                <a:path w="334645" h="142875">
                  <a:moveTo>
                    <a:pt x="94754" y="26555"/>
                  </a:moveTo>
                  <a:lnTo>
                    <a:pt x="79603" y="25793"/>
                  </a:lnTo>
                  <a:lnTo>
                    <a:pt x="79603" y="40957"/>
                  </a:lnTo>
                  <a:lnTo>
                    <a:pt x="94754" y="42468"/>
                  </a:lnTo>
                  <a:lnTo>
                    <a:pt x="94754" y="26555"/>
                  </a:lnTo>
                  <a:close/>
                </a:path>
                <a:path w="334645" h="142875">
                  <a:moveTo>
                    <a:pt x="94754" y="6070"/>
                  </a:moveTo>
                  <a:lnTo>
                    <a:pt x="79603" y="5321"/>
                  </a:lnTo>
                  <a:lnTo>
                    <a:pt x="79603" y="20472"/>
                  </a:lnTo>
                  <a:lnTo>
                    <a:pt x="94754" y="21983"/>
                  </a:lnTo>
                  <a:lnTo>
                    <a:pt x="94754" y="6070"/>
                  </a:lnTo>
                  <a:close/>
                </a:path>
                <a:path w="334645" h="142875">
                  <a:moveTo>
                    <a:pt x="114439" y="48526"/>
                  </a:moveTo>
                  <a:lnTo>
                    <a:pt x="99314" y="47764"/>
                  </a:lnTo>
                  <a:lnTo>
                    <a:pt x="99314" y="62915"/>
                  </a:lnTo>
                  <a:lnTo>
                    <a:pt x="114439" y="63677"/>
                  </a:lnTo>
                  <a:lnTo>
                    <a:pt x="114439" y="48526"/>
                  </a:lnTo>
                  <a:close/>
                </a:path>
                <a:path w="334645" h="142875">
                  <a:moveTo>
                    <a:pt x="114439" y="28054"/>
                  </a:moveTo>
                  <a:lnTo>
                    <a:pt x="99314" y="27279"/>
                  </a:lnTo>
                  <a:lnTo>
                    <a:pt x="99314" y="42468"/>
                  </a:lnTo>
                  <a:lnTo>
                    <a:pt x="114439" y="43218"/>
                  </a:lnTo>
                  <a:lnTo>
                    <a:pt x="114439" y="28054"/>
                  </a:lnTo>
                  <a:close/>
                </a:path>
                <a:path w="334645" h="142875">
                  <a:moveTo>
                    <a:pt x="114439" y="7607"/>
                  </a:moveTo>
                  <a:lnTo>
                    <a:pt x="99314" y="6807"/>
                  </a:lnTo>
                  <a:lnTo>
                    <a:pt x="99314" y="21983"/>
                  </a:lnTo>
                  <a:lnTo>
                    <a:pt x="114439" y="22733"/>
                  </a:lnTo>
                  <a:lnTo>
                    <a:pt x="114439" y="7607"/>
                  </a:lnTo>
                  <a:close/>
                </a:path>
                <a:path w="334645" h="142875">
                  <a:moveTo>
                    <a:pt x="134912" y="50012"/>
                  </a:moveTo>
                  <a:lnTo>
                    <a:pt x="119761" y="48526"/>
                  </a:lnTo>
                  <a:lnTo>
                    <a:pt x="119761" y="64427"/>
                  </a:lnTo>
                  <a:lnTo>
                    <a:pt x="134912" y="65189"/>
                  </a:lnTo>
                  <a:lnTo>
                    <a:pt x="134912" y="50012"/>
                  </a:lnTo>
                  <a:close/>
                </a:path>
                <a:path w="334645" h="142875">
                  <a:moveTo>
                    <a:pt x="134912" y="29540"/>
                  </a:moveTo>
                  <a:lnTo>
                    <a:pt x="119761" y="28816"/>
                  </a:lnTo>
                  <a:lnTo>
                    <a:pt x="119761" y="43954"/>
                  </a:lnTo>
                  <a:lnTo>
                    <a:pt x="134912" y="44729"/>
                  </a:lnTo>
                  <a:lnTo>
                    <a:pt x="134912" y="29540"/>
                  </a:lnTo>
                  <a:close/>
                </a:path>
                <a:path w="334645" h="142875">
                  <a:moveTo>
                    <a:pt x="134912" y="9105"/>
                  </a:moveTo>
                  <a:lnTo>
                    <a:pt x="119761" y="8331"/>
                  </a:lnTo>
                  <a:lnTo>
                    <a:pt x="119761" y="23520"/>
                  </a:lnTo>
                  <a:lnTo>
                    <a:pt x="134912" y="24269"/>
                  </a:lnTo>
                  <a:lnTo>
                    <a:pt x="134912" y="9105"/>
                  </a:lnTo>
                  <a:close/>
                </a:path>
                <a:path w="334645" h="142875">
                  <a:moveTo>
                    <a:pt x="155397" y="72009"/>
                  </a:moveTo>
                  <a:lnTo>
                    <a:pt x="139484" y="70510"/>
                  </a:lnTo>
                  <a:lnTo>
                    <a:pt x="139484" y="86423"/>
                  </a:lnTo>
                  <a:lnTo>
                    <a:pt x="155397" y="87172"/>
                  </a:lnTo>
                  <a:lnTo>
                    <a:pt x="155397" y="72009"/>
                  </a:lnTo>
                  <a:close/>
                </a:path>
                <a:path w="334645" h="142875">
                  <a:moveTo>
                    <a:pt x="155397" y="51562"/>
                  </a:moveTo>
                  <a:lnTo>
                    <a:pt x="139484" y="50012"/>
                  </a:lnTo>
                  <a:lnTo>
                    <a:pt x="139484" y="65951"/>
                  </a:lnTo>
                  <a:lnTo>
                    <a:pt x="155397" y="66738"/>
                  </a:lnTo>
                  <a:lnTo>
                    <a:pt x="155397" y="51562"/>
                  </a:lnTo>
                  <a:close/>
                </a:path>
                <a:path w="334645" h="142875">
                  <a:moveTo>
                    <a:pt x="155397" y="31089"/>
                  </a:moveTo>
                  <a:lnTo>
                    <a:pt x="139484" y="29540"/>
                  </a:lnTo>
                  <a:lnTo>
                    <a:pt x="139484" y="45504"/>
                  </a:lnTo>
                  <a:lnTo>
                    <a:pt x="155397" y="46253"/>
                  </a:lnTo>
                  <a:lnTo>
                    <a:pt x="155397" y="31089"/>
                  </a:lnTo>
                  <a:close/>
                </a:path>
                <a:path w="334645" h="142875">
                  <a:moveTo>
                    <a:pt x="155397" y="10591"/>
                  </a:moveTo>
                  <a:lnTo>
                    <a:pt x="139484" y="9105"/>
                  </a:lnTo>
                  <a:lnTo>
                    <a:pt x="139484" y="25006"/>
                  </a:lnTo>
                  <a:lnTo>
                    <a:pt x="155397" y="25793"/>
                  </a:lnTo>
                  <a:lnTo>
                    <a:pt x="155397" y="10591"/>
                  </a:lnTo>
                  <a:close/>
                </a:path>
                <a:path w="334645" h="142875">
                  <a:moveTo>
                    <a:pt x="190271" y="116027"/>
                  </a:moveTo>
                  <a:lnTo>
                    <a:pt x="174371" y="114477"/>
                  </a:lnTo>
                  <a:lnTo>
                    <a:pt x="174371" y="130390"/>
                  </a:lnTo>
                  <a:lnTo>
                    <a:pt x="190271" y="131140"/>
                  </a:lnTo>
                  <a:lnTo>
                    <a:pt x="190271" y="116027"/>
                  </a:lnTo>
                  <a:close/>
                </a:path>
                <a:path w="334645" h="142875">
                  <a:moveTo>
                    <a:pt x="190271" y="94767"/>
                  </a:moveTo>
                  <a:lnTo>
                    <a:pt x="174371" y="94018"/>
                  </a:lnTo>
                  <a:lnTo>
                    <a:pt x="174371" y="109181"/>
                  </a:lnTo>
                  <a:lnTo>
                    <a:pt x="190271" y="110693"/>
                  </a:lnTo>
                  <a:lnTo>
                    <a:pt x="190271" y="94767"/>
                  </a:lnTo>
                  <a:close/>
                </a:path>
                <a:path w="334645" h="142875">
                  <a:moveTo>
                    <a:pt x="190271" y="74295"/>
                  </a:moveTo>
                  <a:lnTo>
                    <a:pt x="174371" y="73533"/>
                  </a:lnTo>
                  <a:lnTo>
                    <a:pt x="174371" y="88671"/>
                  </a:lnTo>
                  <a:lnTo>
                    <a:pt x="190271" y="90233"/>
                  </a:lnTo>
                  <a:lnTo>
                    <a:pt x="190271" y="74295"/>
                  </a:lnTo>
                  <a:close/>
                </a:path>
                <a:path w="334645" h="142875">
                  <a:moveTo>
                    <a:pt x="190271" y="53809"/>
                  </a:moveTo>
                  <a:lnTo>
                    <a:pt x="174371" y="53060"/>
                  </a:lnTo>
                  <a:lnTo>
                    <a:pt x="174371" y="68224"/>
                  </a:lnTo>
                  <a:lnTo>
                    <a:pt x="190271" y="69748"/>
                  </a:lnTo>
                  <a:lnTo>
                    <a:pt x="190271" y="53809"/>
                  </a:lnTo>
                  <a:close/>
                </a:path>
                <a:path w="334645" h="142875">
                  <a:moveTo>
                    <a:pt x="190271" y="33350"/>
                  </a:moveTo>
                  <a:lnTo>
                    <a:pt x="174371" y="31851"/>
                  </a:lnTo>
                  <a:lnTo>
                    <a:pt x="174371" y="47764"/>
                  </a:lnTo>
                  <a:lnTo>
                    <a:pt x="190271" y="48526"/>
                  </a:lnTo>
                  <a:lnTo>
                    <a:pt x="190271" y="33350"/>
                  </a:lnTo>
                  <a:close/>
                </a:path>
                <a:path w="334645" h="142875">
                  <a:moveTo>
                    <a:pt x="210705" y="117513"/>
                  </a:moveTo>
                  <a:lnTo>
                    <a:pt x="194830" y="116027"/>
                  </a:lnTo>
                  <a:lnTo>
                    <a:pt x="194830" y="131902"/>
                  </a:lnTo>
                  <a:lnTo>
                    <a:pt x="210705" y="132689"/>
                  </a:lnTo>
                  <a:lnTo>
                    <a:pt x="210705" y="117513"/>
                  </a:lnTo>
                  <a:close/>
                </a:path>
                <a:path w="334645" h="142875">
                  <a:moveTo>
                    <a:pt x="210705" y="96278"/>
                  </a:moveTo>
                  <a:lnTo>
                    <a:pt x="194830" y="95491"/>
                  </a:lnTo>
                  <a:lnTo>
                    <a:pt x="194830" y="110693"/>
                  </a:lnTo>
                  <a:lnTo>
                    <a:pt x="210705" y="112179"/>
                  </a:lnTo>
                  <a:lnTo>
                    <a:pt x="210705" y="96278"/>
                  </a:lnTo>
                  <a:close/>
                </a:path>
                <a:path w="334645" h="142875">
                  <a:moveTo>
                    <a:pt x="210705" y="75819"/>
                  </a:moveTo>
                  <a:lnTo>
                    <a:pt x="194830" y="75069"/>
                  </a:lnTo>
                  <a:lnTo>
                    <a:pt x="194830" y="90233"/>
                  </a:lnTo>
                  <a:lnTo>
                    <a:pt x="210705" y="91744"/>
                  </a:lnTo>
                  <a:lnTo>
                    <a:pt x="210705" y="75819"/>
                  </a:lnTo>
                  <a:close/>
                </a:path>
                <a:path w="334645" h="142875">
                  <a:moveTo>
                    <a:pt x="210705" y="55359"/>
                  </a:moveTo>
                  <a:lnTo>
                    <a:pt x="194830" y="54610"/>
                  </a:lnTo>
                  <a:lnTo>
                    <a:pt x="194830" y="69748"/>
                  </a:lnTo>
                  <a:lnTo>
                    <a:pt x="210705" y="71247"/>
                  </a:lnTo>
                  <a:lnTo>
                    <a:pt x="210705" y="55359"/>
                  </a:lnTo>
                  <a:close/>
                </a:path>
                <a:path w="334645" h="142875">
                  <a:moveTo>
                    <a:pt x="210705" y="34886"/>
                  </a:moveTo>
                  <a:lnTo>
                    <a:pt x="194830" y="33350"/>
                  </a:lnTo>
                  <a:lnTo>
                    <a:pt x="194830" y="49276"/>
                  </a:lnTo>
                  <a:lnTo>
                    <a:pt x="210705" y="50012"/>
                  </a:lnTo>
                  <a:lnTo>
                    <a:pt x="210705" y="34886"/>
                  </a:lnTo>
                  <a:close/>
                </a:path>
                <a:path w="334645" h="142875">
                  <a:moveTo>
                    <a:pt x="230441" y="119024"/>
                  </a:moveTo>
                  <a:lnTo>
                    <a:pt x="214528" y="117513"/>
                  </a:lnTo>
                  <a:lnTo>
                    <a:pt x="214528" y="133413"/>
                  </a:lnTo>
                  <a:lnTo>
                    <a:pt x="230441" y="134175"/>
                  </a:lnTo>
                  <a:lnTo>
                    <a:pt x="230441" y="119024"/>
                  </a:lnTo>
                  <a:close/>
                </a:path>
                <a:path w="334645" h="142875">
                  <a:moveTo>
                    <a:pt x="230441" y="97802"/>
                  </a:moveTo>
                  <a:lnTo>
                    <a:pt x="214528" y="97040"/>
                  </a:lnTo>
                  <a:lnTo>
                    <a:pt x="214528" y="112179"/>
                  </a:lnTo>
                  <a:lnTo>
                    <a:pt x="230441" y="113715"/>
                  </a:lnTo>
                  <a:lnTo>
                    <a:pt x="230441" y="97802"/>
                  </a:lnTo>
                  <a:close/>
                </a:path>
                <a:path w="334645" h="142875">
                  <a:moveTo>
                    <a:pt x="230441" y="77330"/>
                  </a:moveTo>
                  <a:lnTo>
                    <a:pt x="214528" y="76568"/>
                  </a:lnTo>
                  <a:lnTo>
                    <a:pt x="214528" y="91744"/>
                  </a:lnTo>
                  <a:lnTo>
                    <a:pt x="230441" y="93230"/>
                  </a:lnTo>
                  <a:lnTo>
                    <a:pt x="230441" y="77330"/>
                  </a:lnTo>
                  <a:close/>
                </a:path>
                <a:path w="334645" h="142875">
                  <a:moveTo>
                    <a:pt x="230441" y="56870"/>
                  </a:moveTo>
                  <a:lnTo>
                    <a:pt x="214528" y="55359"/>
                  </a:lnTo>
                  <a:lnTo>
                    <a:pt x="214528" y="71247"/>
                  </a:lnTo>
                  <a:lnTo>
                    <a:pt x="230441" y="72009"/>
                  </a:lnTo>
                  <a:lnTo>
                    <a:pt x="230441" y="56870"/>
                  </a:lnTo>
                  <a:close/>
                </a:path>
                <a:path w="334645" h="142875">
                  <a:moveTo>
                    <a:pt x="230441" y="36385"/>
                  </a:moveTo>
                  <a:lnTo>
                    <a:pt x="214528" y="34886"/>
                  </a:lnTo>
                  <a:lnTo>
                    <a:pt x="214528" y="50774"/>
                  </a:lnTo>
                  <a:lnTo>
                    <a:pt x="230441" y="51562"/>
                  </a:lnTo>
                  <a:lnTo>
                    <a:pt x="230441" y="36385"/>
                  </a:lnTo>
                  <a:close/>
                </a:path>
                <a:path w="334645" h="142875">
                  <a:moveTo>
                    <a:pt x="250926" y="120548"/>
                  </a:moveTo>
                  <a:lnTo>
                    <a:pt x="235750" y="119024"/>
                  </a:lnTo>
                  <a:lnTo>
                    <a:pt x="235750" y="134950"/>
                  </a:lnTo>
                  <a:lnTo>
                    <a:pt x="250926" y="135699"/>
                  </a:lnTo>
                  <a:lnTo>
                    <a:pt x="250926" y="120548"/>
                  </a:lnTo>
                  <a:close/>
                </a:path>
                <a:path w="334645" h="142875">
                  <a:moveTo>
                    <a:pt x="250926" y="99314"/>
                  </a:moveTo>
                  <a:lnTo>
                    <a:pt x="235750" y="98539"/>
                  </a:lnTo>
                  <a:lnTo>
                    <a:pt x="235750" y="114477"/>
                  </a:lnTo>
                  <a:lnTo>
                    <a:pt x="250926" y="115227"/>
                  </a:lnTo>
                  <a:lnTo>
                    <a:pt x="250926" y="99314"/>
                  </a:lnTo>
                  <a:close/>
                </a:path>
                <a:path w="334645" h="142875">
                  <a:moveTo>
                    <a:pt x="250926" y="78841"/>
                  </a:moveTo>
                  <a:lnTo>
                    <a:pt x="235750" y="78079"/>
                  </a:lnTo>
                  <a:lnTo>
                    <a:pt x="235750" y="93230"/>
                  </a:lnTo>
                  <a:lnTo>
                    <a:pt x="250926" y="94767"/>
                  </a:lnTo>
                  <a:lnTo>
                    <a:pt x="250926" y="78841"/>
                  </a:lnTo>
                  <a:close/>
                </a:path>
                <a:path w="334645" h="142875">
                  <a:moveTo>
                    <a:pt x="250926" y="58356"/>
                  </a:moveTo>
                  <a:lnTo>
                    <a:pt x="235750" y="56870"/>
                  </a:lnTo>
                  <a:lnTo>
                    <a:pt x="235750" y="72771"/>
                  </a:lnTo>
                  <a:lnTo>
                    <a:pt x="250926" y="73533"/>
                  </a:lnTo>
                  <a:lnTo>
                    <a:pt x="250926" y="58356"/>
                  </a:lnTo>
                  <a:close/>
                </a:path>
                <a:path w="334645" h="142875">
                  <a:moveTo>
                    <a:pt x="250926" y="37147"/>
                  </a:moveTo>
                  <a:lnTo>
                    <a:pt x="235750" y="36385"/>
                  </a:lnTo>
                  <a:lnTo>
                    <a:pt x="235750" y="52324"/>
                  </a:lnTo>
                  <a:lnTo>
                    <a:pt x="250926" y="53060"/>
                  </a:lnTo>
                  <a:lnTo>
                    <a:pt x="250926" y="37147"/>
                  </a:lnTo>
                  <a:close/>
                </a:path>
                <a:path w="334645" h="142875">
                  <a:moveTo>
                    <a:pt x="271399" y="122034"/>
                  </a:moveTo>
                  <a:lnTo>
                    <a:pt x="256222" y="120548"/>
                  </a:lnTo>
                  <a:lnTo>
                    <a:pt x="256222" y="136436"/>
                  </a:lnTo>
                  <a:lnTo>
                    <a:pt x="271399" y="137972"/>
                  </a:lnTo>
                  <a:lnTo>
                    <a:pt x="271399" y="122034"/>
                  </a:lnTo>
                  <a:close/>
                </a:path>
                <a:path w="334645" h="142875">
                  <a:moveTo>
                    <a:pt x="271399" y="101574"/>
                  </a:moveTo>
                  <a:lnTo>
                    <a:pt x="256222" y="100088"/>
                  </a:lnTo>
                  <a:lnTo>
                    <a:pt x="256222" y="116027"/>
                  </a:lnTo>
                  <a:lnTo>
                    <a:pt x="271399" y="116738"/>
                  </a:lnTo>
                  <a:lnTo>
                    <a:pt x="271399" y="101574"/>
                  </a:lnTo>
                  <a:close/>
                </a:path>
                <a:path w="334645" h="142875">
                  <a:moveTo>
                    <a:pt x="271399" y="80340"/>
                  </a:moveTo>
                  <a:lnTo>
                    <a:pt x="256222" y="79590"/>
                  </a:lnTo>
                  <a:lnTo>
                    <a:pt x="256222" y="94767"/>
                  </a:lnTo>
                  <a:lnTo>
                    <a:pt x="271399" y="96278"/>
                  </a:lnTo>
                  <a:lnTo>
                    <a:pt x="271399" y="80340"/>
                  </a:lnTo>
                  <a:close/>
                </a:path>
                <a:path w="334645" h="142875">
                  <a:moveTo>
                    <a:pt x="271399" y="59893"/>
                  </a:moveTo>
                  <a:lnTo>
                    <a:pt x="256222" y="58356"/>
                  </a:lnTo>
                  <a:lnTo>
                    <a:pt x="256222" y="74295"/>
                  </a:lnTo>
                  <a:lnTo>
                    <a:pt x="271399" y="75069"/>
                  </a:lnTo>
                  <a:lnTo>
                    <a:pt x="271399" y="59893"/>
                  </a:lnTo>
                  <a:close/>
                </a:path>
                <a:path w="334645" h="142875">
                  <a:moveTo>
                    <a:pt x="271399" y="38671"/>
                  </a:moveTo>
                  <a:lnTo>
                    <a:pt x="256222" y="37909"/>
                  </a:lnTo>
                  <a:lnTo>
                    <a:pt x="256222" y="53809"/>
                  </a:lnTo>
                  <a:lnTo>
                    <a:pt x="271399" y="54610"/>
                  </a:lnTo>
                  <a:lnTo>
                    <a:pt x="271399" y="38671"/>
                  </a:lnTo>
                  <a:close/>
                </a:path>
                <a:path w="334645" h="142875">
                  <a:moveTo>
                    <a:pt x="292608" y="123571"/>
                  </a:moveTo>
                  <a:lnTo>
                    <a:pt x="276669" y="122034"/>
                  </a:lnTo>
                  <a:lnTo>
                    <a:pt x="276669" y="137972"/>
                  </a:lnTo>
                  <a:lnTo>
                    <a:pt x="292608" y="139496"/>
                  </a:lnTo>
                  <a:lnTo>
                    <a:pt x="292608" y="123571"/>
                  </a:lnTo>
                  <a:close/>
                </a:path>
                <a:path w="334645" h="142875">
                  <a:moveTo>
                    <a:pt x="292608" y="103098"/>
                  </a:moveTo>
                  <a:lnTo>
                    <a:pt x="276669" y="101574"/>
                  </a:lnTo>
                  <a:lnTo>
                    <a:pt x="276669" y="117513"/>
                  </a:lnTo>
                  <a:lnTo>
                    <a:pt x="292608" y="118275"/>
                  </a:lnTo>
                  <a:lnTo>
                    <a:pt x="292608" y="103098"/>
                  </a:lnTo>
                  <a:close/>
                </a:path>
                <a:path w="334645" h="142875">
                  <a:moveTo>
                    <a:pt x="292608" y="81864"/>
                  </a:moveTo>
                  <a:lnTo>
                    <a:pt x="276669" y="81140"/>
                  </a:lnTo>
                  <a:lnTo>
                    <a:pt x="276669" y="96278"/>
                  </a:lnTo>
                  <a:lnTo>
                    <a:pt x="292608" y="97802"/>
                  </a:lnTo>
                  <a:lnTo>
                    <a:pt x="292608" y="81864"/>
                  </a:lnTo>
                  <a:close/>
                </a:path>
                <a:path w="334645" h="142875">
                  <a:moveTo>
                    <a:pt x="292608" y="61417"/>
                  </a:moveTo>
                  <a:lnTo>
                    <a:pt x="276669" y="59893"/>
                  </a:lnTo>
                  <a:lnTo>
                    <a:pt x="276669" y="75819"/>
                  </a:lnTo>
                  <a:lnTo>
                    <a:pt x="292608" y="76568"/>
                  </a:lnTo>
                  <a:lnTo>
                    <a:pt x="292608" y="61417"/>
                  </a:lnTo>
                  <a:close/>
                </a:path>
                <a:path w="334645" h="142875">
                  <a:moveTo>
                    <a:pt x="292608" y="40195"/>
                  </a:moveTo>
                  <a:lnTo>
                    <a:pt x="276669" y="39433"/>
                  </a:lnTo>
                  <a:lnTo>
                    <a:pt x="276669" y="54610"/>
                  </a:lnTo>
                  <a:lnTo>
                    <a:pt x="292608" y="56095"/>
                  </a:lnTo>
                  <a:lnTo>
                    <a:pt x="292608" y="40195"/>
                  </a:lnTo>
                  <a:close/>
                </a:path>
                <a:path w="334645" h="142875">
                  <a:moveTo>
                    <a:pt x="313829" y="125095"/>
                  </a:moveTo>
                  <a:lnTo>
                    <a:pt x="297891" y="124320"/>
                  </a:lnTo>
                  <a:lnTo>
                    <a:pt x="297891" y="139496"/>
                  </a:lnTo>
                  <a:lnTo>
                    <a:pt x="313829" y="140995"/>
                  </a:lnTo>
                  <a:lnTo>
                    <a:pt x="313829" y="125095"/>
                  </a:lnTo>
                  <a:close/>
                </a:path>
                <a:path w="334645" h="142875">
                  <a:moveTo>
                    <a:pt x="313829" y="104635"/>
                  </a:moveTo>
                  <a:lnTo>
                    <a:pt x="297891" y="103098"/>
                  </a:lnTo>
                  <a:lnTo>
                    <a:pt x="297891" y="119024"/>
                  </a:lnTo>
                  <a:lnTo>
                    <a:pt x="313829" y="119773"/>
                  </a:lnTo>
                  <a:lnTo>
                    <a:pt x="313829" y="104635"/>
                  </a:lnTo>
                  <a:close/>
                </a:path>
                <a:path w="334645" h="142875">
                  <a:moveTo>
                    <a:pt x="313829" y="83413"/>
                  </a:moveTo>
                  <a:lnTo>
                    <a:pt x="297891" y="82626"/>
                  </a:lnTo>
                  <a:lnTo>
                    <a:pt x="297891" y="97802"/>
                  </a:lnTo>
                  <a:lnTo>
                    <a:pt x="313829" y="99314"/>
                  </a:lnTo>
                  <a:lnTo>
                    <a:pt x="313829" y="83413"/>
                  </a:lnTo>
                  <a:close/>
                </a:path>
                <a:path w="334645" h="142875">
                  <a:moveTo>
                    <a:pt x="313829" y="62915"/>
                  </a:moveTo>
                  <a:lnTo>
                    <a:pt x="297891" y="61417"/>
                  </a:lnTo>
                  <a:lnTo>
                    <a:pt x="297891" y="77330"/>
                  </a:lnTo>
                  <a:lnTo>
                    <a:pt x="313829" y="78079"/>
                  </a:lnTo>
                  <a:lnTo>
                    <a:pt x="313829" y="62915"/>
                  </a:lnTo>
                  <a:close/>
                </a:path>
                <a:path w="334645" h="142875">
                  <a:moveTo>
                    <a:pt x="334289" y="126580"/>
                  </a:moveTo>
                  <a:lnTo>
                    <a:pt x="318389" y="125844"/>
                  </a:lnTo>
                  <a:lnTo>
                    <a:pt x="318389" y="140995"/>
                  </a:lnTo>
                  <a:lnTo>
                    <a:pt x="334289" y="142544"/>
                  </a:lnTo>
                  <a:lnTo>
                    <a:pt x="334289" y="126580"/>
                  </a:lnTo>
                  <a:close/>
                </a:path>
                <a:path w="334645" h="142875">
                  <a:moveTo>
                    <a:pt x="334289" y="106133"/>
                  </a:moveTo>
                  <a:lnTo>
                    <a:pt x="318389" y="104635"/>
                  </a:lnTo>
                  <a:lnTo>
                    <a:pt x="318389" y="120548"/>
                  </a:lnTo>
                  <a:lnTo>
                    <a:pt x="334289" y="121310"/>
                  </a:lnTo>
                  <a:lnTo>
                    <a:pt x="334289" y="106133"/>
                  </a:lnTo>
                  <a:close/>
                </a:path>
                <a:path w="334645" h="142875">
                  <a:moveTo>
                    <a:pt x="334289" y="84899"/>
                  </a:moveTo>
                  <a:lnTo>
                    <a:pt x="318389" y="84137"/>
                  </a:lnTo>
                  <a:lnTo>
                    <a:pt x="318389" y="99314"/>
                  </a:lnTo>
                  <a:lnTo>
                    <a:pt x="334289" y="100812"/>
                  </a:lnTo>
                  <a:lnTo>
                    <a:pt x="334289" y="84899"/>
                  </a:lnTo>
                  <a:close/>
                </a:path>
                <a:path w="334645" h="142875">
                  <a:moveTo>
                    <a:pt x="334289" y="64427"/>
                  </a:moveTo>
                  <a:lnTo>
                    <a:pt x="318389" y="62915"/>
                  </a:lnTo>
                  <a:lnTo>
                    <a:pt x="318389" y="78841"/>
                  </a:lnTo>
                  <a:lnTo>
                    <a:pt x="334289" y="79590"/>
                  </a:lnTo>
                  <a:lnTo>
                    <a:pt x="334289" y="6442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0" name="object 1790"/>
            <p:cNvSpPr/>
            <p:nvPr/>
          </p:nvSpPr>
          <p:spPr>
            <a:xfrm>
              <a:off x="6455435" y="5231904"/>
              <a:ext cx="691515" cy="3030220"/>
            </a:xfrm>
            <a:custGeom>
              <a:avLst/>
              <a:gdLst/>
              <a:ahLst/>
              <a:cxnLst/>
              <a:rect l="l" t="t" r="r" b="b"/>
              <a:pathLst>
                <a:path w="691515" h="3030220">
                  <a:moveTo>
                    <a:pt x="15900" y="2839720"/>
                  </a:moveTo>
                  <a:lnTo>
                    <a:pt x="0" y="2838196"/>
                  </a:lnTo>
                  <a:lnTo>
                    <a:pt x="0" y="2854083"/>
                  </a:lnTo>
                  <a:lnTo>
                    <a:pt x="15900" y="2854858"/>
                  </a:lnTo>
                  <a:lnTo>
                    <a:pt x="15900" y="2839720"/>
                  </a:lnTo>
                  <a:close/>
                </a:path>
                <a:path w="691515" h="3030220">
                  <a:moveTo>
                    <a:pt x="36334" y="2840456"/>
                  </a:moveTo>
                  <a:lnTo>
                    <a:pt x="20459" y="2839720"/>
                  </a:lnTo>
                  <a:lnTo>
                    <a:pt x="20459" y="2855620"/>
                  </a:lnTo>
                  <a:lnTo>
                    <a:pt x="36334" y="2856344"/>
                  </a:lnTo>
                  <a:lnTo>
                    <a:pt x="36334" y="2840456"/>
                  </a:lnTo>
                  <a:close/>
                </a:path>
                <a:path w="691515" h="3030220">
                  <a:moveTo>
                    <a:pt x="56070" y="2841980"/>
                  </a:moveTo>
                  <a:lnTo>
                    <a:pt x="40157" y="2841231"/>
                  </a:lnTo>
                  <a:lnTo>
                    <a:pt x="40157" y="2857131"/>
                  </a:lnTo>
                  <a:lnTo>
                    <a:pt x="56070" y="2857893"/>
                  </a:lnTo>
                  <a:lnTo>
                    <a:pt x="56070" y="2841980"/>
                  </a:lnTo>
                  <a:close/>
                </a:path>
                <a:path w="691515" h="3030220">
                  <a:moveTo>
                    <a:pt x="76555" y="2843479"/>
                  </a:moveTo>
                  <a:lnTo>
                    <a:pt x="61379" y="2842717"/>
                  </a:lnTo>
                  <a:lnTo>
                    <a:pt x="61379" y="2857893"/>
                  </a:lnTo>
                  <a:lnTo>
                    <a:pt x="76555" y="2859405"/>
                  </a:lnTo>
                  <a:lnTo>
                    <a:pt x="76555" y="2843479"/>
                  </a:lnTo>
                  <a:close/>
                </a:path>
                <a:path w="691515" h="3030220">
                  <a:moveTo>
                    <a:pt x="97028" y="2845003"/>
                  </a:moveTo>
                  <a:lnTo>
                    <a:pt x="81851" y="2844241"/>
                  </a:lnTo>
                  <a:lnTo>
                    <a:pt x="81851" y="2859405"/>
                  </a:lnTo>
                  <a:lnTo>
                    <a:pt x="97028" y="2860941"/>
                  </a:lnTo>
                  <a:lnTo>
                    <a:pt x="97028" y="2845003"/>
                  </a:lnTo>
                  <a:close/>
                </a:path>
                <a:path w="691515" h="3030220">
                  <a:moveTo>
                    <a:pt x="118237" y="2866999"/>
                  </a:moveTo>
                  <a:lnTo>
                    <a:pt x="102298" y="2866237"/>
                  </a:lnTo>
                  <a:lnTo>
                    <a:pt x="102298" y="2881414"/>
                  </a:lnTo>
                  <a:lnTo>
                    <a:pt x="118237" y="2882900"/>
                  </a:lnTo>
                  <a:lnTo>
                    <a:pt x="118237" y="2866999"/>
                  </a:lnTo>
                  <a:close/>
                </a:path>
                <a:path w="691515" h="3030220">
                  <a:moveTo>
                    <a:pt x="118237" y="2846527"/>
                  </a:moveTo>
                  <a:lnTo>
                    <a:pt x="102298" y="2845003"/>
                  </a:lnTo>
                  <a:lnTo>
                    <a:pt x="102298" y="2860941"/>
                  </a:lnTo>
                  <a:lnTo>
                    <a:pt x="118237" y="2862465"/>
                  </a:lnTo>
                  <a:lnTo>
                    <a:pt x="118237" y="2846527"/>
                  </a:lnTo>
                  <a:close/>
                </a:path>
                <a:path w="691515" h="3030220">
                  <a:moveTo>
                    <a:pt x="139458" y="2868485"/>
                  </a:moveTo>
                  <a:lnTo>
                    <a:pt x="123520" y="2867761"/>
                  </a:lnTo>
                  <a:lnTo>
                    <a:pt x="123520" y="2882900"/>
                  </a:lnTo>
                  <a:lnTo>
                    <a:pt x="139458" y="2884424"/>
                  </a:lnTo>
                  <a:lnTo>
                    <a:pt x="139458" y="2868485"/>
                  </a:lnTo>
                  <a:close/>
                </a:path>
                <a:path w="691515" h="3030220">
                  <a:moveTo>
                    <a:pt x="139458" y="2848051"/>
                  </a:moveTo>
                  <a:lnTo>
                    <a:pt x="123520" y="2846527"/>
                  </a:lnTo>
                  <a:lnTo>
                    <a:pt x="123520" y="2862465"/>
                  </a:lnTo>
                  <a:lnTo>
                    <a:pt x="139458" y="2863189"/>
                  </a:lnTo>
                  <a:lnTo>
                    <a:pt x="139458" y="2848051"/>
                  </a:lnTo>
                  <a:close/>
                </a:path>
                <a:path w="691515" h="3030220">
                  <a:moveTo>
                    <a:pt x="159918" y="2870022"/>
                  </a:moveTo>
                  <a:lnTo>
                    <a:pt x="144018" y="2869273"/>
                  </a:lnTo>
                  <a:lnTo>
                    <a:pt x="144018" y="2884424"/>
                  </a:lnTo>
                  <a:lnTo>
                    <a:pt x="159918" y="2885948"/>
                  </a:lnTo>
                  <a:lnTo>
                    <a:pt x="159918" y="2870022"/>
                  </a:lnTo>
                  <a:close/>
                </a:path>
                <a:path w="691515" h="3030220">
                  <a:moveTo>
                    <a:pt x="159918" y="2848787"/>
                  </a:moveTo>
                  <a:lnTo>
                    <a:pt x="144018" y="2848051"/>
                  </a:lnTo>
                  <a:lnTo>
                    <a:pt x="144018" y="2863951"/>
                  </a:lnTo>
                  <a:lnTo>
                    <a:pt x="159918" y="2864713"/>
                  </a:lnTo>
                  <a:lnTo>
                    <a:pt x="159918" y="2848787"/>
                  </a:lnTo>
                  <a:close/>
                </a:path>
                <a:path w="691515" h="3030220">
                  <a:moveTo>
                    <a:pt x="507847" y="3013316"/>
                  </a:moveTo>
                  <a:lnTo>
                    <a:pt x="504850" y="3008731"/>
                  </a:lnTo>
                  <a:lnTo>
                    <a:pt x="501040" y="3009506"/>
                  </a:lnTo>
                  <a:lnTo>
                    <a:pt x="497255" y="3009506"/>
                  </a:lnTo>
                  <a:lnTo>
                    <a:pt x="494233" y="3014065"/>
                  </a:lnTo>
                  <a:lnTo>
                    <a:pt x="494233" y="3025419"/>
                  </a:lnTo>
                  <a:lnTo>
                    <a:pt x="497255" y="3029978"/>
                  </a:lnTo>
                  <a:lnTo>
                    <a:pt x="501040" y="3029216"/>
                  </a:lnTo>
                  <a:lnTo>
                    <a:pt x="504850" y="3029216"/>
                  </a:lnTo>
                  <a:lnTo>
                    <a:pt x="507847" y="3024657"/>
                  </a:lnTo>
                  <a:lnTo>
                    <a:pt x="507847" y="3013316"/>
                  </a:lnTo>
                  <a:close/>
                </a:path>
                <a:path w="691515" h="3030220">
                  <a:moveTo>
                    <a:pt x="507847" y="4559"/>
                  </a:moveTo>
                  <a:lnTo>
                    <a:pt x="504850" y="0"/>
                  </a:lnTo>
                  <a:lnTo>
                    <a:pt x="497255" y="0"/>
                  </a:lnTo>
                  <a:lnTo>
                    <a:pt x="494233" y="4559"/>
                  </a:lnTo>
                  <a:lnTo>
                    <a:pt x="494233" y="15925"/>
                  </a:lnTo>
                  <a:lnTo>
                    <a:pt x="497255" y="20472"/>
                  </a:lnTo>
                  <a:lnTo>
                    <a:pt x="501040" y="20472"/>
                  </a:lnTo>
                  <a:lnTo>
                    <a:pt x="504850" y="20472"/>
                  </a:lnTo>
                  <a:lnTo>
                    <a:pt x="507847" y="15925"/>
                  </a:lnTo>
                  <a:lnTo>
                    <a:pt x="507847" y="4559"/>
                  </a:lnTo>
                  <a:close/>
                </a:path>
                <a:path w="691515" h="3030220">
                  <a:moveTo>
                    <a:pt x="554113" y="2998114"/>
                  </a:moveTo>
                  <a:lnTo>
                    <a:pt x="551078" y="2994342"/>
                  </a:lnTo>
                  <a:lnTo>
                    <a:pt x="547281" y="2994342"/>
                  </a:lnTo>
                  <a:lnTo>
                    <a:pt x="543521" y="2994342"/>
                  </a:lnTo>
                  <a:lnTo>
                    <a:pt x="540461" y="2998914"/>
                  </a:lnTo>
                  <a:lnTo>
                    <a:pt x="540461" y="3010255"/>
                  </a:lnTo>
                  <a:lnTo>
                    <a:pt x="543521" y="3014065"/>
                  </a:lnTo>
                  <a:lnTo>
                    <a:pt x="547281" y="3014065"/>
                  </a:lnTo>
                  <a:lnTo>
                    <a:pt x="551078" y="3013316"/>
                  </a:lnTo>
                  <a:lnTo>
                    <a:pt x="554113" y="3008731"/>
                  </a:lnTo>
                  <a:lnTo>
                    <a:pt x="554113" y="2998114"/>
                  </a:lnTo>
                  <a:close/>
                </a:path>
                <a:path w="691515" h="3030220">
                  <a:moveTo>
                    <a:pt x="554113" y="16687"/>
                  </a:moveTo>
                  <a:lnTo>
                    <a:pt x="551078" y="12890"/>
                  </a:lnTo>
                  <a:lnTo>
                    <a:pt x="543521" y="12890"/>
                  </a:lnTo>
                  <a:lnTo>
                    <a:pt x="540461" y="16687"/>
                  </a:lnTo>
                  <a:lnTo>
                    <a:pt x="540461" y="28054"/>
                  </a:lnTo>
                  <a:lnTo>
                    <a:pt x="543521" y="31851"/>
                  </a:lnTo>
                  <a:lnTo>
                    <a:pt x="547281" y="31851"/>
                  </a:lnTo>
                  <a:lnTo>
                    <a:pt x="551078" y="31851"/>
                  </a:lnTo>
                  <a:lnTo>
                    <a:pt x="554113" y="28054"/>
                  </a:lnTo>
                  <a:lnTo>
                    <a:pt x="554113" y="16687"/>
                  </a:lnTo>
                  <a:close/>
                </a:path>
                <a:path w="691515" h="3030220">
                  <a:moveTo>
                    <a:pt x="599617" y="2982976"/>
                  </a:moveTo>
                  <a:lnTo>
                    <a:pt x="596557" y="2979178"/>
                  </a:lnTo>
                  <a:lnTo>
                    <a:pt x="593547" y="2979178"/>
                  </a:lnTo>
                  <a:lnTo>
                    <a:pt x="589749" y="2979915"/>
                  </a:lnTo>
                  <a:lnTo>
                    <a:pt x="586701" y="2984462"/>
                  </a:lnTo>
                  <a:lnTo>
                    <a:pt x="586701" y="2994342"/>
                  </a:lnTo>
                  <a:lnTo>
                    <a:pt x="589749" y="2998914"/>
                  </a:lnTo>
                  <a:lnTo>
                    <a:pt x="593547" y="2998114"/>
                  </a:lnTo>
                  <a:lnTo>
                    <a:pt x="596557" y="2998114"/>
                  </a:lnTo>
                  <a:lnTo>
                    <a:pt x="599617" y="2993567"/>
                  </a:lnTo>
                  <a:lnTo>
                    <a:pt x="599617" y="2982976"/>
                  </a:lnTo>
                  <a:close/>
                </a:path>
                <a:path w="691515" h="3030220">
                  <a:moveTo>
                    <a:pt x="599617" y="29578"/>
                  </a:moveTo>
                  <a:lnTo>
                    <a:pt x="596557" y="25031"/>
                  </a:lnTo>
                  <a:lnTo>
                    <a:pt x="589749" y="25031"/>
                  </a:lnTo>
                  <a:lnTo>
                    <a:pt x="586701" y="28829"/>
                  </a:lnTo>
                  <a:lnTo>
                    <a:pt x="586701" y="39433"/>
                  </a:lnTo>
                  <a:lnTo>
                    <a:pt x="589749" y="43992"/>
                  </a:lnTo>
                  <a:lnTo>
                    <a:pt x="593547" y="43992"/>
                  </a:lnTo>
                  <a:lnTo>
                    <a:pt x="596557" y="43992"/>
                  </a:lnTo>
                  <a:lnTo>
                    <a:pt x="599617" y="39433"/>
                  </a:lnTo>
                  <a:lnTo>
                    <a:pt x="599617" y="29578"/>
                  </a:lnTo>
                  <a:close/>
                </a:path>
                <a:path w="691515" h="3030220">
                  <a:moveTo>
                    <a:pt x="645109" y="2967799"/>
                  </a:moveTo>
                  <a:lnTo>
                    <a:pt x="642823" y="2964040"/>
                  </a:lnTo>
                  <a:lnTo>
                    <a:pt x="639025" y="2964777"/>
                  </a:lnTo>
                  <a:lnTo>
                    <a:pt x="635977" y="2964777"/>
                  </a:lnTo>
                  <a:lnTo>
                    <a:pt x="632968" y="2969349"/>
                  </a:lnTo>
                  <a:lnTo>
                    <a:pt x="632968" y="2979178"/>
                  </a:lnTo>
                  <a:lnTo>
                    <a:pt x="635977" y="2982976"/>
                  </a:lnTo>
                  <a:lnTo>
                    <a:pt x="642823" y="2982976"/>
                  </a:lnTo>
                  <a:lnTo>
                    <a:pt x="645109" y="2978442"/>
                  </a:lnTo>
                  <a:lnTo>
                    <a:pt x="645109" y="2967799"/>
                  </a:lnTo>
                  <a:close/>
                </a:path>
                <a:path w="691515" h="3030220">
                  <a:moveTo>
                    <a:pt x="645109" y="41706"/>
                  </a:moveTo>
                  <a:lnTo>
                    <a:pt x="642823" y="37160"/>
                  </a:lnTo>
                  <a:lnTo>
                    <a:pt x="635977" y="37160"/>
                  </a:lnTo>
                  <a:lnTo>
                    <a:pt x="632968" y="41706"/>
                  </a:lnTo>
                  <a:lnTo>
                    <a:pt x="632968" y="51562"/>
                  </a:lnTo>
                  <a:lnTo>
                    <a:pt x="635977" y="56108"/>
                  </a:lnTo>
                  <a:lnTo>
                    <a:pt x="639025" y="56108"/>
                  </a:lnTo>
                  <a:lnTo>
                    <a:pt x="642823" y="56108"/>
                  </a:lnTo>
                  <a:lnTo>
                    <a:pt x="645109" y="51562"/>
                  </a:lnTo>
                  <a:lnTo>
                    <a:pt x="645109" y="41706"/>
                  </a:lnTo>
                  <a:close/>
                </a:path>
                <a:path w="691515" h="3030220">
                  <a:moveTo>
                    <a:pt x="691299" y="2953385"/>
                  </a:moveTo>
                  <a:lnTo>
                    <a:pt x="688289" y="2948838"/>
                  </a:lnTo>
                  <a:lnTo>
                    <a:pt x="685253" y="2949638"/>
                  </a:lnTo>
                  <a:lnTo>
                    <a:pt x="682231" y="2949638"/>
                  </a:lnTo>
                  <a:lnTo>
                    <a:pt x="679170" y="2954159"/>
                  </a:lnTo>
                  <a:lnTo>
                    <a:pt x="679170" y="2964040"/>
                  </a:lnTo>
                  <a:lnTo>
                    <a:pt x="682231" y="2967799"/>
                  </a:lnTo>
                  <a:lnTo>
                    <a:pt x="685253" y="2967799"/>
                  </a:lnTo>
                  <a:lnTo>
                    <a:pt x="688289" y="2967063"/>
                  </a:lnTo>
                  <a:lnTo>
                    <a:pt x="691299" y="2963240"/>
                  </a:lnTo>
                  <a:lnTo>
                    <a:pt x="691299" y="2953385"/>
                  </a:lnTo>
                  <a:close/>
                </a:path>
                <a:path w="691515" h="3030220">
                  <a:moveTo>
                    <a:pt x="691299" y="53835"/>
                  </a:moveTo>
                  <a:lnTo>
                    <a:pt x="688289" y="49276"/>
                  </a:lnTo>
                  <a:lnTo>
                    <a:pt x="682231" y="49276"/>
                  </a:lnTo>
                  <a:lnTo>
                    <a:pt x="679170" y="53835"/>
                  </a:lnTo>
                  <a:lnTo>
                    <a:pt x="679170" y="63677"/>
                  </a:lnTo>
                  <a:lnTo>
                    <a:pt x="682231" y="67475"/>
                  </a:lnTo>
                  <a:lnTo>
                    <a:pt x="685253" y="67475"/>
                  </a:lnTo>
                  <a:lnTo>
                    <a:pt x="688289" y="67475"/>
                  </a:lnTo>
                  <a:lnTo>
                    <a:pt x="691299" y="63677"/>
                  </a:lnTo>
                  <a:lnTo>
                    <a:pt x="691299" y="5383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91" name="object 1791"/>
          <p:cNvSpPr txBox="1"/>
          <p:nvPr/>
        </p:nvSpPr>
        <p:spPr>
          <a:xfrm>
            <a:off x="9232938" y="980414"/>
            <a:ext cx="870585" cy="36131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>
              <a:spcBef>
                <a:spcPts val="170"/>
              </a:spcBef>
            </a:pPr>
            <a:r>
              <a:rPr sz="55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Usado</a:t>
            </a:r>
            <a:r>
              <a:rPr sz="550" spc="-35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550" dirty="0">
                <a:solidFill>
                  <a:srgbClr val="261F1E"/>
                </a:solidFill>
                <a:latin typeface="Lucida Sans Unicode"/>
                <a:cs typeface="Lucida Sans Unicode"/>
              </a:rPr>
              <a:t>para</a:t>
            </a:r>
            <a:r>
              <a:rPr sz="550" spc="-35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55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controlar</a:t>
            </a:r>
            <a:r>
              <a:rPr sz="55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550" u="sng" dirty="0">
                <a:solidFill>
                  <a:srgbClr val="261F1E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550" u="sng" spc="65" dirty="0">
                <a:solidFill>
                  <a:srgbClr val="261F1E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endParaRPr sz="550">
              <a:latin typeface="Times New Roman"/>
              <a:cs typeface="Times New Roman"/>
            </a:endParaRPr>
          </a:p>
          <a:p>
            <a:pPr marL="12700">
              <a:spcBef>
                <a:spcPts val="100"/>
              </a:spcBef>
            </a:pPr>
            <a:r>
              <a:rPr sz="750" spc="-35" dirty="0">
                <a:solidFill>
                  <a:srgbClr val="261F1E"/>
                </a:solidFill>
                <a:latin typeface="Lucida Sans Unicode"/>
                <a:cs typeface="Lucida Sans Unicode"/>
              </a:rPr>
              <a:t>Luz,</a:t>
            </a:r>
            <a:r>
              <a:rPr sz="750" spc="-45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261F1E"/>
                </a:solidFill>
                <a:latin typeface="Lucida Sans Unicode"/>
                <a:cs typeface="Lucida Sans Unicode"/>
              </a:rPr>
              <a:t>Calor</a:t>
            </a:r>
            <a:r>
              <a:rPr sz="750" spc="-45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261F1E"/>
                </a:solidFill>
                <a:latin typeface="Lucida Sans Unicode"/>
                <a:cs typeface="Lucida Sans Unicode"/>
              </a:rPr>
              <a:t>o</a:t>
            </a:r>
            <a:endParaRPr sz="750">
              <a:latin typeface="Lucida Sans Unicode"/>
              <a:cs typeface="Lucida Sans Unicode"/>
            </a:endParaRPr>
          </a:p>
          <a:p>
            <a:pPr marL="12700">
              <a:spcBef>
                <a:spcPts val="310"/>
              </a:spcBef>
            </a:pPr>
            <a:r>
              <a:rPr sz="500" spc="-15" dirty="0">
                <a:solidFill>
                  <a:srgbClr val="261F1E"/>
                </a:solidFill>
                <a:latin typeface="Lucida Sans Unicode"/>
                <a:cs typeface="Lucida Sans Unicode"/>
              </a:rPr>
              <a:t>Circuitos</a:t>
            </a:r>
            <a:r>
              <a:rPr sz="500" spc="-3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de</a:t>
            </a:r>
            <a:r>
              <a:rPr sz="500" spc="-3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500" spc="-10" dirty="0">
                <a:solidFill>
                  <a:srgbClr val="261F1E"/>
                </a:solidFill>
                <a:latin typeface="Lucida Sans Unicode"/>
                <a:cs typeface="Lucida Sans Unicode"/>
              </a:rPr>
              <a:t>potencia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1802" name="object 1802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7</a:t>
            </a:fld>
            <a:endParaRPr spc="-75" dirty="0"/>
          </a:p>
        </p:txBody>
      </p:sp>
      <p:sp>
        <p:nvSpPr>
          <p:cNvPr id="1792" name="object 1792"/>
          <p:cNvSpPr txBox="1"/>
          <p:nvPr/>
        </p:nvSpPr>
        <p:spPr>
          <a:xfrm>
            <a:off x="10560559" y="989895"/>
            <a:ext cx="889635" cy="271228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8100">
              <a:spcBef>
                <a:spcPts val="355"/>
              </a:spcBef>
            </a:pPr>
            <a:r>
              <a:rPr sz="825" u="sng" baseline="40404" dirty="0">
                <a:solidFill>
                  <a:srgbClr val="261F1E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     </a:t>
            </a:r>
            <a:r>
              <a:rPr sz="825" u="sng" spc="97" baseline="40404" dirty="0">
                <a:solidFill>
                  <a:srgbClr val="261F1E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25" baseline="40404" dirty="0">
                <a:solidFill>
                  <a:srgbClr val="261F1E"/>
                </a:solidFill>
                <a:latin typeface="Times New Roman"/>
                <a:cs typeface="Times New Roman"/>
              </a:rPr>
              <a:t>  </a:t>
            </a:r>
            <a:r>
              <a:rPr sz="825" spc="-15" baseline="40404" dirty="0">
                <a:solidFill>
                  <a:srgbClr val="261F1E"/>
                </a:solidFill>
                <a:latin typeface="Times New Roman"/>
                <a:cs typeface="Times New Roman"/>
              </a:rPr>
              <a:t> </a:t>
            </a:r>
            <a:r>
              <a:rPr sz="700" dirty="0">
                <a:solidFill>
                  <a:srgbClr val="261F1E"/>
                </a:solidFill>
                <a:latin typeface="Lucida Sans Unicode"/>
                <a:cs typeface="Lucida Sans Unicode"/>
              </a:rPr>
              <a:t>Montado</a:t>
            </a:r>
            <a:r>
              <a:rPr sz="7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700" dirty="0">
                <a:solidFill>
                  <a:srgbClr val="261F1E"/>
                </a:solidFill>
                <a:latin typeface="Lucida Sans Unicode"/>
                <a:cs typeface="Lucida Sans Unicode"/>
              </a:rPr>
              <a:t>en</a:t>
            </a:r>
            <a:r>
              <a:rPr sz="7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261F1E"/>
                </a:solidFill>
                <a:latin typeface="Lucida Sans Unicode"/>
                <a:cs typeface="Lucida Sans Unicode"/>
              </a:rPr>
              <a:t>o</a:t>
            </a:r>
            <a:endParaRPr sz="700">
              <a:latin typeface="Lucida Sans Unicode"/>
              <a:cs typeface="Lucida Sans Unicode"/>
            </a:endParaRPr>
          </a:p>
          <a:p>
            <a:pPr marL="220345">
              <a:spcBef>
                <a:spcPts val="220"/>
              </a:spcBef>
            </a:pPr>
            <a:r>
              <a:rPr sz="600" spc="-10" dirty="0">
                <a:solidFill>
                  <a:srgbClr val="261F1E"/>
                </a:solidFill>
                <a:latin typeface="Lucida Sans Unicode"/>
                <a:cs typeface="Lucida Sans Unicode"/>
              </a:rPr>
              <a:t>Contra</a:t>
            </a:r>
            <a:r>
              <a:rPr sz="600" spc="-35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261F1E"/>
                </a:solidFill>
                <a:latin typeface="Lucida Sans Unicode"/>
                <a:cs typeface="Lucida Sans Unicode"/>
              </a:rPr>
              <a:t>una</a:t>
            </a:r>
            <a:r>
              <a:rPr sz="600" spc="-35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pared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793" name="object 1793"/>
          <p:cNvSpPr txBox="1"/>
          <p:nvPr/>
        </p:nvSpPr>
        <p:spPr>
          <a:xfrm>
            <a:off x="9379749" y="1561295"/>
            <a:ext cx="723900" cy="36830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550" spc="-10" dirty="0">
                <a:solidFill>
                  <a:srgbClr val="261F1E"/>
                </a:solidFill>
                <a:latin typeface="Lucida Sans Unicode"/>
                <a:cs typeface="Lucida Sans Unicode"/>
              </a:rPr>
              <a:t>colocado</a:t>
            </a:r>
            <a:r>
              <a:rPr sz="550" spc="-35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550" dirty="0">
                <a:solidFill>
                  <a:srgbClr val="261F1E"/>
                </a:solidFill>
                <a:latin typeface="Lucida Sans Unicode"/>
                <a:cs typeface="Lucida Sans Unicode"/>
              </a:rPr>
              <a:t>en</a:t>
            </a:r>
            <a:r>
              <a:rPr sz="550" spc="-35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55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un</a:t>
            </a:r>
            <a:r>
              <a:rPr sz="550" dirty="0">
                <a:solidFill>
                  <a:srgbClr val="261F1E"/>
                </a:solidFill>
                <a:latin typeface="Lucida Sans Unicode"/>
                <a:cs typeface="Lucida Sans Unicode"/>
              </a:rPr>
              <a:t>  </a:t>
            </a:r>
            <a:r>
              <a:rPr sz="550" spc="1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550" u="sng" dirty="0">
                <a:solidFill>
                  <a:srgbClr val="261F1E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550" u="sng" spc="65" dirty="0">
                <a:solidFill>
                  <a:srgbClr val="261F1E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endParaRPr sz="550">
              <a:latin typeface="Times New Roman"/>
              <a:cs typeface="Times New Roman"/>
            </a:endParaRPr>
          </a:p>
          <a:p>
            <a:pPr marL="12700">
              <a:spcBef>
                <a:spcPts val="150"/>
              </a:spcBef>
            </a:pPr>
            <a:r>
              <a:rPr sz="70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Gabinete</a:t>
            </a:r>
            <a:r>
              <a:rPr sz="7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261F1E"/>
                </a:solidFill>
                <a:latin typeface="Lucida Sans Unicode"/>
                <a:cs typeface="Lucida Sans Unicode"/>
              </a:rPr>
              <a:t>o</a:t>
            </a:r>
            <a:endParaRPr sz="700">
              <a:latin typeface="Lucida Sans Unicode"/>
              <a:cs typeface="Lucida Sans Unicode"/>
            </a:endParaRPr>
          </a:p>
          <a:p>
            <a:pPr marL="12700">
              <a:spcBef>
                <a:spcPts val="270"/>
              </a:spcBef>
            </a:pPr>
            <a:r>
              <a:rPr sz="550" spc="-10" dirty="0">
                <a:solidFill>
                  <a:srgbClr val="261F1E"/>
                </a:solidFill>
                <a:latin typeface="Lucida Sans Unicode"/>
                <a:cs typeface="Lucida Sans Unicode"/>
              </a:rPr>
              <a:t>caja</a:t>
            </a:r>
            <a:r>
              <a:rPr sz="550" spc="-35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55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recortada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1794" name="object 1794"/>
          <p:cNvSpPr txBox="1"/>
          <p:nvPr/>
        </p:nvSpPr>
        <p:spPr>
          <a:xfrm>
            <a:off x="10768419" y="1587710"/>
            <a:ext cx="662305" cy="26353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750" spc="-10" dirty="0">
                <a:solidFill>
                  <a:srgbClr val="261F1E"/>
                </a:solidFill>
                <a:latin typeface="Lucida Sans Unicode"/>
                <a:cs typeface="Lucida Sans Unicode"/>
              </a:rPr>
              <a:t>Solo</a:t>
            </a:r>
            <a:r>
              <a:rPr sz="750" spc="-45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261F1E"/>
                </a:solidFill>
                <a:latin typeface="Lucida Sans Unicode"/>
                <a:cs typeface="Lucida Sans Unicode"/>
              </a:rPr>
              <a:t>accesible</a:t>
            </a:r>
            <a:endParaRPr sz="750">
              <a:latin typeface="Lucida Sans Unicode"/>
              <a:cs typeface="Lucida Sans Unicode"/>
            </a:endParaRPr>
          </a:p>
          <a:p>
            <a:pPr marL="12700">
              <a:spcBef>
                <a:spcPts val="110"/>
              </a:spcBef>
            </a:pPr>
            <a:r>
              <a:rPr sz="700" spc="-10" dirty="0">
                <a:solidFill>
                  <a:srgbClr val="261F1E"/>
                </a:solidFill>
                <a:latin typeface="Lucida Sans Unicode"/>
                <a:cs typeface="Lucida Sans Unicode"/>
              </a:rPr>
              <a:t>Desde</a:t>
            </a:r>
            <a:r>
              <a:rPr sz="7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261F1E"/>
                </a:solidFill>
                <a:latin typeface="Lucida Sans Unicode"/>
                <a:cs typeface="Lucida Sans Unicode"/>
              </a:rPr>
              <a:t>el</a:t>
            </a:r>
            <a:r>
              <a:rPr sz="7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frente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1795" name="object 1795"/>
          <p:cNvSpPr txBox="1"/>
          <p:nvPr/>
        </p:nvSpPr>
        <p:spPr>
          <a:xfrm>
            <a:off x="8895568" y="2646622"/>
            <a:ext cx="6610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Empotrado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796" name="object 1796"/>
          <p:cNvSpPr txBox="1"/>
          <p:nvPr/>
        </p:nvSpPr>
        <p:spPr>
          <a:xfrm>
            <a:off x="10463002" y="2684723"/>
            <a:ext cx="93408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Montadas</a:t>
            </a:r>
            <a:r>
              <a:rPr sz="6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6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superficie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1797" name="object 1797"/>
          <p:cNvSpPr txBox="1"/>
          <p:nvPr/>
        </p:nvSpPr>
        <p:spPr>
          <a:xfrm>
            <a:off x="9376981" y="2899929"/>
            <a:ext cx="457834" cy="180178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72720">
              <a:spcBef>
                <a:spcPts val="165"/>
              </a:spcBef>
            </a:pPr>
            <a:r>
              <a:rPr sz="4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1.75 </a:t>
            </a:r>
            <a:r>
              <a:rPr sz="4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pulg.</a:t>
            </a:r>
            <a:endParaRPr sz="400">
              <a:latin typeface="Lucida Sans Unicode"/>
              <a:cs typeface="Lucida Sans Unicode"/>
            </a:endParaRPr>
          </a:p>
          <a:p>
            <a:pPr marL="172720">
              <a:spcBef>
                <a:spcPts val="90"/>
              </a:spcBef>
            </a:pPr>
            <a:r>
              <a:rPr sz="5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(44</a:t>
            </a:r>
            <a:r>
              <a:rPr sz="5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5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mm)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1798" name="object 1798"/>
          <p:cNvSpPr txBox="1"/>
          <p:nvPr/>
        </p:nvSpPr>
        <p:spPr>
          <a:xfrm>
            <a:off x="10999152" y="3119583"/>
            <a:ext cx="457834" cy="164148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04470">
              <a:spcBef>
                <a:spcPts val="160"/>
              </a:spcBef>
            </a:pPr>
            <a:r>
              <a:rPr sz="3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0,25 </a:t>
            </a:r>
            <a:r>
              <a:rPr sz="3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pulgadas</a:t>
            </a:r>
            <a:endParaRPr sz="300">
              <a:latin typeface="Lucida Sans Unicode"/>
              <a:cs typeface="Lucida Sans Unicode"/>
            </a:endParaRPr>
          </a:p>
          <a:p>
            <a:pPr marL="204470">
              <a:spcBef>
                <a:spcPts val="110"/>
              </a:spcBef>
            </a:pPr>
            <a:r>
              <a:rPr sz="5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(6mm)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1799" name="object 1799"/>
          <p:cNvSpPr txBox="1"/>
          <p:nvPr/>
        </p:nvSpPr>
        <p:spPr>
          <a:xfrm>
            <a:off x="7957820" y="3557153"/>
            <a:ext cx="3753485" cy="13908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1594">
              <a:lnSpc>
                <a:spcPct val="114300"/>
              </a:lnSpc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obtener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información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adicional,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consulte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i="1" spc="20" dirty="0">
                <a:solidFill>
                  <a:srgbClr val="171514"/>
                </a:solidFill>
                <a:latin typeface="Trebuchet MS"/>
                <a:cs typeface="Trebuchet MS"/>
              </a:rPr>
              <a:t>Código</a:t>
            </a:r>
            <a:r>
              <a:rPr sz="105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i="1" spc="-25" dirty="0">
                <a:solidFill>
                  <a:srgbClr val="171514"/>
                </a:solidFill>
                <a:latin typeface="Trebuchet MS"/>
                <a:cs typeface="Trebuchet MS"/>
              </a:rPr>
              <a:t>Eléctrico </a:t>
            </a:r>
            <a:r>
              <a:rPr sz="1050" i="1" spc="-30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i="1" spc="2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1000" spc="25" dirty="0">
                <a:solidFill>
                  <a:srgbClr val="171514"/>
                </a:solidFill>
                <a:latin typeface="Lucida Sans Unicode"/>
                <a:cs typeface="Lucida Sans Unicode"/>
              </a:rPr>
              <a:t>®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408,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Cuadros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Panelboards.</a:t>
            </a:r>
            <a:endParaRPr sz="1000">
              <a:latin typeface="Lucida Sans Unicode"/>
              <a:cs typeface="Lucida Sans Unicode"/>
            </a:endParaRPr>
          </a:p>
          <a:p>
            <a:pPr>
              <a:spcBef>
                <a:spcPts val="55"/>
              </a:spcBef>
            </a:pPr>
            <a:endParaRPr sz="1050">
              <a:latin typeface="Lucida Sans Unicode"/>
              <a:cs typeface="Lucida Sans Unicode"/>
            </a:endParaRPr>
          </a:p>
          <a:p>
            <a:pPr marL="12700"/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dividen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frecuentemente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dos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categorías:</a:t>
            </a:r>
            <a:endParaRPr sz="1000">
              <a:latin typeface="Lucida Sans Unicode"/>
              <a:cs typeface="Lucida Sans Unicode"/>
            </a:endParaRPr>
          </a:p>
          <a:p>
            <a:pPr>
              <a:spcBef>
                <a:spcPts val="35"/>
              </a:spcBef>
            </a:pPr>
            <a:endParaRPr sz="1300">
              <a:latin typeface="Lucida Sans Unicode"/>
              <a:cs typeface="Lucida Sans Unicode"/>
            </a:endParaRPr>
          </a:p>
          <a:p>
            <a:pPr marL="354965" indent="-342900">
              <a:buSzPct val="184615"/>
              <a:buFont typeface="Lucida Sans Unicode"/>
              <a:buChar char="•"/>
              <a:tabLst>
                <a:tab pos="354330" algn="l"/>
                <a:tab pos="355600" algn="l"/>
              </a:tabLst>
            </a:pPr>
            <a:r>
              <a:rPr sz="650" b="1" dirty="0">
                <a:solidFill>
                  <a:srgbClr val="171514"/>
                </a:solidFill>
                <a:latin typeface="Arial"/>
                <a:cs typeface="Arial"/>
              </a:rPr>
              <a:t>Cuadros</a:t>
            </a:r>
            <a:r>
              <a:rPr sz="6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distribución</a:t>
            </a:r>
            <a:r>
              <a:rPr sz="6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5" dirty="0">
                <a:solidFill>
                  <a:srgbClr val="171514"/>
                </a:solidFill>
                <a:latin typeface="Arial"/>
                <a:cs typeface="Arial"/>
              </a:rPr>
              <a:t>circuitos</a:t>
            </a:r>
            <a:r>
              <a:rPr sz="6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derivados</a:t>
            </a:r>
            <a:r>
              <a:rPr sz="6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20" dirty="0">
                <a:solidFill>
                  <a:srgbClr val="171514"/>
                </a:solidFill>
                <a:latin typeface="Arial"/>
                <a:cs typeface="Arial"/>
              </a:rPr>
              <a:t>iluminación</a:t>
            </a:r>
            <a:r>
              <a:rPr sz="6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5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6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electrodomésticos</a:t>
            </a:r>
            <a:endParaRPr sz="650">
              <a:latin typeface="Arial"/>
              <a:cs typeface="Arial"/>
            </a:endParaRPr>
          </a:p>
          <a:p>
            <a:pPr marL="354965" marR="421005" indent="-342900">
              <a:lnSpc>
                <a:spcPct val="126299"/>
              </a:lnSpc>
              <a:spcBef>
                <a:spcPts val="60"/>
              </a:spcBef>
              <a:buSzPct val="126315"/>
              <a:buFont typeface="Lucida Sans Unicode"/>
              <a:buChar char="•"/>
              <a:tabLst>
                <a:tab pos="354330" algn="l"/>
                <a:tab pos="355600" algn="l"/>
              </a:tabLst>
            </a:pPr>
            <a:r>
              <a:rPr sz="950" b="1" spc="5" dirty="0">
                <a:solidFill>
                  <a:srgbClr val="171514"/>
                </a:solidFill>
                <a:latin typeface="Arial"/>
                <a:cs typeface="Arial"/>
              </a:rPr>
              <a:t>Cuadros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potencia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(también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llamado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tableros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50" b="1" spc="-2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distribucion</a:t>
            </a:r>
            <a:r>
              <a:rPr sz="95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)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800" name="object 1800"/>
          <p:cNvSpPr txBox="1"/>
          <p:nvPr/>
        </p:nvSpPr>
        <p:spPr>
          <a:xfrm>
            <a:off x="7957820" y="7704191"/>
            <a:ext cx="990600" cy="2103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Iluminación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y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Electrodomésticos</a:t>
            </a:r>
            <a:endParaRPr sz="500">
              <a:latin typeface="Lucida Sans Unicode"/>
              <a:cs typeface="Lucida Sans Unicode"/>
            </a:endParaRPr>
          </a:p>
          <a:p>
            <a:pPr marL="12700" algn="ctr">
              <a:spcBef>
                <a:spcPts val="409"/>
              </a:spcBef>
            </a:pPr>
            <a:r>
              <a:rPr sz="450" dirty="0">
                <a:solidFill>
                  <a:srgbClr val="0B0806"/>
                </a:solidFill>
                <a:latin typeface="Lucida Sans Unicode"/>
                <a:cs typeface="Lucida Sans Unicode"/>
              </a:rPr>
              <a:t>Panel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del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teclado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1801" name="object 1801"/>
          <p:cNvSpPr txBox="1"/>
          <p:nvPr/>
        </p:nvSpPr>
        <p:spPr>
          <a:xfrm>
            <a:off x="10265855" y="8447143"/>
            <a:ext cx="8248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Cuadros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potencia</a:t>
            </a:r>
            <a:endParaRPr sz="6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8</a:t>
            </a:fld>
            <a:endParaRPr spc="-75" dirty="0"/>
          </a:p>
        </p:txBody>
      </p:sp>
      <p:sp>
        <p:nvSpPr>
          <p:cNvPr id="2" name="object 2"/>
          <p:cNvSpPr txBox="1"/>
          <p:nvPr/>
        </p:nvSpPr>
        <p:spPr>
          <a:xfrm>
            <a:off x="7957729" y="484073"/>
            <a:ext cx="4335780" cy="453611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235585">
              <a:lnSpc>
                <a:spcPct val="133300"/>
              </a:lnSpc>
              <a:spcBef>
                <a:spcPts val="90"/>
              </a:spcBef>
            </a:pP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Antes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2008 </a:t>
            </a:r>
            <a:r>
              <a:rPr sz="900" i="1" spc="40" dirty="0">
                <a:solidFill>
                  <a:srgbClr val="171514"/>
                </a:solidFill>
                <a:latin typeface="Trebuchet MS"/>
                <a:cs typeface="Trebuchet MS"/>
              </a:rPr>
              <a:t>Código </a:t>
            </a:r>
            <a:r>
              <a:rPr sz="900" i="1" spc="-5" dirty="0">
                <a:solidFill>
                  <a:srgbClr val="171514"/>
                </a:solidFill>
                <a:latin typeface="Trebuchet MS"/>
                <a:cs typeface="Trebuchet MS"/>
              </a:rPr>
              <a:t>Eléctrico </a:t>
            </a:r>
            <a:r>
              <a:rPr sz="900" i="1" spc="25" dirty="0">
                <a:solidFill>
                  <a:srgbClr val="171514"/>
                </a:solidFill>
                <a:latin typeface="Trebuchet MS"/>
                <a:cs typeface="Trebuchet MS"/>
              </a:rPr>
              <a:t>Nacional®</a:t>
            </a:r>
            <a:r>
              <a:rPr sz="900" spc="25" dirty="0">
                <a:solidFill>
                  <a:srgbClr val="171514"/>
                </a:solidFill>
                <a:latin typeface="Lucida Sans Unicode"/>
                <a:cs typeface="Lucida Sans Unicode"/>
              </a:rPr>
              <a:t>,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distinción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entre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estos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dos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tipos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describió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00" i="1" spc="65" dirty="0">
                <a:solidFill>
                  <a:srgbClr val="171514"/>
                </a:solidFill>
                <a:latin typeface="Trebuchet MS"/>
                <a:cs typeface="Trebuchet MS"/>
              </a:rPr>
              <a:t>NEC®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Artículos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408.34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408.35.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Estos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imponían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restricciones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alumbrado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electrodomésticos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indicaban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cumplían con estas restricciones se definían como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eléctrica.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4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5080">
              <a:lnSpc>
                <a:spcPct val="141200"/>
              </a:lnSpc>
              <a:spcBef>
                <a:spcPts val="5"/>
              </a:spcBef>
            </a:pPr>
            <a:r>
              <a:rPr sz="8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Por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ejemplo,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derivados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iluminación y electrodomésticos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tenía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tener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diez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ciento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sus dispositivos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(sin incluir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principales)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protegieran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derivados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iluminación y electrodomésticos. </a:t>
            </a:r>
            <a:r>
              <a:rPr sz="85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derivado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iluminación y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electrodomésticos es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uno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conexión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neutro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clasificado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30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amperios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menos.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efectos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definición,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cada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polo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considera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dispositivo.</a:t>
            </a:r>
            <a:endParaRPr sz="850">
              <a:latin typeface="Lucida Sans Unicode"/>
              <a:cs typeface="Lucida Sans Unicode"/>
            </a:endParaRPr>
          </a:p>
          <a:p>
            <a:pPr marL="12700" marR="27305" algn="just">
              <a:lnSpc>
                <a:spcPct val="141200"/>
              </a:lnSpc>
            </a:pP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Además,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alumbrado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electrodomésticos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permitía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máximo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42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(postes)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cualquier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gabinete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caja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corte.</a:t>
            </a:r>
            <a:endParaRPr sz="850">
              <a:latin typeface="Lucida Sans Unicode"/>
              <a:cs typeface="Lucida Sans Unicode"/>
            </a:endParaRPr>
          </a:p>
          <a:p>
            <a:pPr>
              <a:spcBef>
                <a:spcPts val="10"/>
              </a:spcBef>
            </a:pPr>
            <a:endParaRPr sz="950">
              <a:latin typeface="Lucida Sans Unicode"/>
              <a:cs typeface="Lucida Sans Unicode"/>
            </a:endParaRPr>
          </a:p>
          <a:p>
            <a:pPr marL="12700" marR="239395">
              <a:lnSpc>
                <a:spcPct val="125000"/>
              </a:lnSpc>
              <a:spcBef>
                <a:spcPts val="5"/>
              </a:spcBef>
            </a:pP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artículos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408.34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408.35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sus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restricciones asociadas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fueron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eliminados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i="1" spc="20" dirty="0">
                <a:solidFill>
                  <a:srgbClr val="171514"/>
                </a:solidFill>
                <a:latin typeface="Trebuchet MS"/>
                <a:cs typeface="Trebuchet MS"/>
              </a:rPr>
              <a:t>Código</a:t>
            </a:r>
            <a:r>
              <a:rPr sz="1000" i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-25" dirty="0">
                <a:solidFill>
                  <a:srgbClr val="171514"/>
                </a:solidFill>
                <a:latin typeface="Trebuchet MS"/>
                <a:cs typeface="Trebuchet MS"/>
              </a:rPr>
              <a:t>Eléctrico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10" dirty="0">
                <a:solidFill>
                  <a:srgbClr val="171514"/>
                </a:solidFill>
                <a:latin typeface="Trebuchet MS"/>
                <a:cs typeface="Trebuchet MS"/>
              </a:rPr>
              <a:t>Nacional®</a:t>
            </a:r>
            <a:r>
              <a:rPr sz="1000" i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partir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código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2008.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Sin embargo,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términos panel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iluminación y electrodomésticos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(también llamado panel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iluminación) y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energía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(también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llamado panel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energía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 panel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distribución)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todavía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usan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ampliamente.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61951" y="5270970"/>
            <a:ext cx="6356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Opinión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73352" y="5226050"/>
            <a:ext cx="4307840" cy="2480744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227329" marR="490855" indent="-227329">
              <a:lnSpc>
                <a:spcPct val="120000"/>
              </a:lnSpc>
              <a:buAutoNum type="arabicPeriod"/>
              <a:tabLst>
                <a:tab pos="227329" algn="l"/>
                <a:tab pos="1405255" algn="l"/>
              </a:tabLst>
            </a:pPr>
            <a:r>
              <a:rPr sz="100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10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</a:t>
            </a:r>
            <a:r>
              <a:rPr sz="1000" u="sng" spc="-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controla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forma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segura</a:t>
            </a:r>
            <a:r>
              <a:rPr sz="10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 </a:t>
            </a:r>
            <a:r>
              <a:rPr sz="1000" spc="-3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eléctrica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instalación.</a:t>
            </a:r>
            <a:endParaRPr sz="1000">
              <a:latin typeface="Lucida Sans Unicode"/>
              <a:cs typeface="Lucida Sans Unicode"/>
            </a:endParaRPr>
          </a:p>
          <a:p>
            <a:pPr>
              <a:spcBef>
                <a:spcPts val="40"/>
              </a:spcBef>
              <a:buAutoNum type="arabicPeriod"/>
            </a:pPr>
            <a:endParaRPr sz="1100">
              <a:latin typeface="Lucida Sans Unicode"/>
              <a:cs typeface="Lucida Sans Unicode"/>
            </a:endParaRPr>
          </a:p>
          <a:p>
            <a:pPr marL="219710" indent="-133350">
              <a:buAutoNum type="arabicPeriod"/>
              <a:tabLst>
                <a:tab pos="220345" algn="l"/>
              </a:tabLst>
            </a:pP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¿Cuál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descripciones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correcta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según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endParaRPr sz="950">
              <a:latin typeface="Lucida Sans Unicode"/>
              <a:cs typeface="Lucida Sans Unicode"/>
            </a:endParaRPr>
          </a:p>
          <a:p>
            <a:pPr marL="393065">
              <a:spcBef>
                <a:spcPts val="250"/>
              </a:spcBef>
            </a:pPr>
            <a:r>
              <a:rPr sz="1000" i="1" spc="-10" dirty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-25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-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950" spc="185" dirty="0">
                <a:solidFill>
                  <a:srgbClr val="171514"/>
                </a:solidFill>
                <a:latin typeface="Lucida Sans Unicode"/>
                <a:cs typeface="Lucida Sans Unicode"/>
              </a:rPr>
              <a:t>®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definición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panelboard?</a:t>
            </a:r>
            <a:endParaRPr sz="950">
              <a:latin typeface="Lucida Sans Unicode"/>
              <a:cs typeface="Lucida Sans Unicode"/>
            </a:endParaRPr>
          </a:p>
          <a:p>
            <a:pPr>
              <a:spcBef>
                <a:spcPts val="60"/>
              </a:spcBef>
            </a:pPr>
            <a:endParaRPr sz="1250">
              <a:latin typeface="Lucida Sans Unicode"/>
              <a:cs typeface="Lucida Sans Unicode"/>
            </a:endParaRPr>
          </a:p>
          <a:p>
            <a:pPr marL="393065"/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una.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Controla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luz,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calor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alimentación.</a:t>
            </a:r>
            <a:endParaRPr sz="700">
              <a:latin typeface="Lucida Sans Unicode"/>
              <a:cs typeface="Lucida Sans Unicode"/>
            </a:endParaRPr>
          </a:p>
          <a:p>
            <a:pPr marL="512445" lvl="1" indent="-120014">
              <a:spcBef>
                <a:spcPts val="500"/>
              </a:spcBef>
              <a:buAutoNum type="alphaUcPeriod" startAt="2"/>
              <a:tabLst>
                <a:tab pos="513080" algn="l"/>
              </a:tabLst>
            </a:pP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Accesible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desde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parte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delantera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trasera</a:t>
            </a:r>
            <a:endParaRPr sz="800">
              <a:latin typeface="Lucida Sans Unicode"/>
              <a:cs typeface="Lucida Sans Unicode"/>
            </a:endParaRPr>
          </a:p>
          <a:p>
            <a:pPr marL="518159" lvl="1" indent="-125730">
              <a:spcBef>
                <a:spcPts val="430"/>
              </a:spcBef>
              <a:buAutoNum type="alphaUcPeriod" startAt="2"/>
              <a:tabLst>
                <a:tab pos="518795" algn="l"/>
              </a:tabLst>
            </a:pP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Montado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pared</a:t>
            </a:r>
            <a:endParaRPr sz="850">
              <a:latin typeface="Lucida Sans Unicode"/>
              <a:cs typeface="Lucida Sans Unicode"/>
            </a:endParaRPr>
          </a:p>
          <a:p>
            <a:pPr marL="528955" lvl="1" indent="-136525">
              <a:spcBef>
                <a:spcPts val="420"/>
              </a:spcBef>
              <a:buAutoNum type="alphaUcPeriod" startAt="2"/>
              <a:tabLst>
                <a:tab pos="529590" algn="l"/>
              </a:tabLst>
            </a:pP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Colocado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gabinete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caja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recortada</a:t>
            </a:r>
            <a:endParaRPr sz="850">
              <a:latin typeface="Lucida Sans Unicode"/>
              <a:cs typeface="Lucida Sans Unicode"/>
            </a:endParaRPr>
          </a:p>
          <a:p>
            <a:pPr lvl="1">
              <a:lnSpc>
                <a:spcPct val="100000"/>
              </a:lnSpc>
              <a:buAutoNum type="alphaUcPeriod" startAt="2"/>
            </a:pPr>
            <a:endParaRPr sz="950">
              <a:latin typeface="Lucida Sans Unicode"/>
              <a:cs typeface="Lucida Sans Unicode"/>
            </a:endParaRPr>
          </a:p>
          <a:p>
            <a:pPr marL="248285" marR="940435" indent="-248285">
              <a:lnSpc>
                <a:spcPct val="103499"/>
              </a:lnSpc>
              <a:buAutoNum type="arabicPeriod" startAt="3"/>
              <a:tabLst>
                <a:tab pos="248285" algn="l"/>
                <a:tab pos="2783205" algn="l"/>
              </a:tabLst>
            </a:pPr>
            <a:r>
              <a:rPr sz="11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eliminaron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200" i="1" spc="-5" dirty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120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-25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120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1150" spc="150" dirty="0">
                <a:solidFill>
                  <a:srgbClr val="171514"/>
                </a:solidFill>
                <a:latin typeface="Lucida Sans Unicode"/>
                <a:cs typeface="Lucida Sans Unicode"/>
              </a:rPr>
              <a:t>®  </a:t>
            </a:r>
            <a:r>
              <a:rPr sz="11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comenzando</a:t>
            </a:r>
            <a:r>
              <a:rPr sz="11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11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1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código</a:t>
            </a:r>
            <a:r>
              <a:rPr sz="1150" u="sng" spc="-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.</a:t>
            </a:r>
            <a:endParaRPr sz="1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15535" y="3660952"/>
            <a:ext cx="233679" cy="767080"/>
            <a:chOff x="3260934" y="3660952"/>
            <a:chExt cx="233679" cy="767080"/>
          </a:xfrm>
        </p:grpSpPr>
        <p:sp>
          <p:nvSpPr>
            <p:cNvPr id="3" name="object 3"/>
            <p:cNvSpPr/>
            <p:nvPr/>
          </p:nvSpPr>
          <p:spPr>
            <a:xfrm>
              <a:off x="3263220" y="3663238"/>
              <a:ext cx="229235" cy="762635"/>
            </a:xfrm>
            <a:custGeom>
              <a:avLst/>
              <a:gdLst/>
              <a:ahLst/>
              <a:cxnLst/>
              <a:rect l="l" t="t" r="r" b="b"/>
              <a:pathLst>
                <a:path w="229235" h="762635">
                  <a:moveTo>
                    <a:pt x="114122" y="0"/>
                  </a:moveTo>
                  <a:lnTo>
                    <a:pt x="74346" y="24267"/>
                  </a:lnTo>
                  <a:lnTo>
                    <a:pt x="40640" y="90970"/>
                  </a:lnTo>
                  <a:lnTo>
                    <a:pt x="26877" y="137375"/>
                  </a:lnTo>
                  <a:lnTo>
                    <a:pt x="15605" y="190957"/>
                  </a:lnTo>
                  <a:lnTo>
                    <a:pt x="7152" y="250571"/>
                  </a:lnTo>
                  <a:lnTo>
                    <a:pt x="1842" y="315075"/>
                  </a:lnTo>
                  <a:lnTo>
                    <a:pt x="0" y="383324"/>
                  </a:lnTo>
                  <a:lnTo>
                    <a:pt x="1842" y="451224"/>
                  </a:lnTo>
                  <a:lnTo>
                    <a:pt x="7152" y="515219"/>
                  </a:lnTo>
                  <a:lnTo>
                    <a:pt x="15605" y="574218"/>
                  </a:lnTo>
                  <a:lnTo>
                    <a:pt x="26877" y="627131"/>
                  </a:lnTo>
                  <a:lnTo>
                    <a:pt x="40640" y="672868"/>
                  </a:lnTo>
                  <a:lnTo>
                    <a:pt x="56572" y="710339"/>
                  </a:lnTo>
                  <a:lnTo>
                    <a:pt x="93638" y="756122"/>
                  </a:lnTo>
                  <a:lnTo>
                    <a:pt x="114122" y="762253"/>
                  </a:lnTo>
                  <a:lnTo>
                    <a:pt x="134631" y="756122"/>
                  </a:lnTo>
                  <a:lnTo>
                    <a:pt x="171859" y="710339"/>
                  </a:lnTo>
                  <a:lnTo>
                    <a:pt x="187905" y="672868"/>
                  </a:lnTo>
                  <a:lnTo>
                    <a:pt x="201789" y="627131"/>
                  </a:lnTo>
                  <a:lnTo>
                    <a:pt x="213174" y="574218"/>
                  </a:lnTo>
                  <a:lnTo>
                    <a:pt x="221724" y="515219"/>
                  </a:lnTo>
                  <a:lnTo>
                    <a:pt x="227101" y="451224"/>
                  </a:lnTo>
                  <a:lnTo>
                    <a:pt x="228968" y="383324"/>
                  </a:lnTo>
                  <a:lnTo>
                    <a:pt x="227101" y="315075"/>
                  </a:lnTo>
                  <a:lnTo>
                    <a:pt x="221724" y="250571"/>
                  </a:lnTo>
                  <a:lnTo>
                    <a:pt x="213174" y="190957"/>
                  </a:lnTo>
                  <a:lnTo>
                    <a:pt x="201789" y="137375"/>
                  </a:lnTo>
                  <a:lnTo>
                    <a:pt x="187905" y="90970"/>
                  </a:lnTo>
                  <a:lnTo>
                    <a:pt x="171859" y="52887"/>
                  </a:lnTo>
                  <a:lnTo>
                    <a:pt x="134631" y="6257"/>
                  </a:lnTo>
                  <a:lnTo>
                    <a:pt x="11412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63220" y="3663238"/>
              <a:ext cx="229235" cy="762635"/>
            </a:xfrm>
            <a:custGeom>
              <a:avLst/>
              <a:gdLst/>
              <a:ahLst/>
              <a:cxnLst/>
              <a:rect l="l" t="t" r="r" b="b"/>
              <a:pathLst>
                <a:path w="229235" h="762635">
                  <a:moveTo>
                    <a:pt x="114122" y="762253"/>
                  </a:moveTo>
                  <a:lnTo>
                    <a:pt x="153989" y="738454"/>
                  </a:lnTo>
                  <a:lnTo>
                    <a:pt x="187905" y="672868"/>
                  </a:lnTo>
                  <a:lnTo>
                    <a:pt x="201789" y="627131"/>
                  </a:lnTo>
                  <a:lnTo>
                    <a:pt x="213174" y="574218"/>
                  </a:lnTo>
                  <a:lnTo>
                    <a:pt x="221724" y="515219"/>
                  </a:lnTo>
                  <a:lnTo>
                    <a:pt x="227101" y="451224"/>
                  </a:lnTo>
                  <a:lnTo>
                    <a:pt x="228968" y="383324"/>
                  </a:lnTo>
                  <a:lnTo>
                    <a:pt x="227101" y="315075"/>
                  </a:lnTo>
                  <a:lnTo>
                    <a:pt x="221724" y="250571"/>
                  </a:lnTo>
                  <a:lnTo>
                    <a:pt x="213174" y="190957"/>
                  </a:lnTo>
                  <a:lnTo>
                    <a:pt x="201789" y="137375"/>
                  </a:lnTo>
                  <a:lnTo>
                    <a:pt x="187905" y="90970"/>
                  </a:lnTo>
                  <a:lnTo>
                    <a:pt x="171859" y="52887"/>
                  </a:lnTo>
                  <a:lnTo>
                    <a:pt x="134631" y="6257"/>
                  </a:lnTo>
                  <a:lnTo>
                    <a:pt x="114122" y="0"/>
                  </a:lnTo>
                  <a:lnTo>
                    <a:pt x="93638" y="6257"/>
                  </a:lnTo>
                  <a:lnTo>
                    <a:pt x="56572" y="52887"/>
                  </a:lnTo>
                  <a:lnTo>
                    <a:pt x="40640" y="90970"/>
                  </a:lnTo>
                  <a:lnTo>
                    <a:pt x="26877" y="137375"/>
                  </a:lnTo>
                  <a:lnTo>
                    <a:pt x="15605" y="190957"/>
                  </a:lnTo>
                  <a:lnTo>
                    <a:pt x="7152" y="250571"/>
                  </a:lnTo>
                  <a:lnTo>
                    <a:pt x="1842" y="315075"/>
                  </a:lnTo>
                  <a:lnTo>
                    <a:pt x="0" y="383324"/>
                  </a:lnTo>
                  <a:lnTo>
                    <a:pt x="1842" y="451224"/>
                  </a:lnTo>
                  <a:lnTo>
                    <a:pt x="7152" y="515219"/>
                  </a:lnTo>
                  <a:lnTo>
                    <a:pt x="15605" y="574218"/>
                  </a:lnTo>
                  <a:lnTo>
                    <a:pt x="26877" y="627131"/>
                  </a:lnTo>
                  <a:lnTo>
                    <a:pt x="40640" y="672868"/>
                  </a:lnTo>
                  <a:lnTo>
                    <a:pt x="56572" y="710339"/>
                  </a:lnTo>
                  <a:lnTo>
                    <a:pt x="93638" y="756122"/>
                  </a:lnTo>
                  <a:lnTo>
                    <a:pt x="114122" y="76225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9874009" y="3348757"/>
            <a:ext cx="29845" cy="264795"/>
            <a:chOff x="4819408" y="3348756"/>
            <a:chExt cx="29845" cy="264795"/>
          </a:xfrm>
        </p:grpSpPr>
        <p:sp>
          <p:nvSpPr>
            <p:cNvPr id="6" name="object 6"/>
            <p:cNvSpPr/>
            <p:nvPr/>
          </p:nvSpPr>
          <p:spPr>
            <a:xfrm>
              <a:off x="4825758" y="3407044"/>
              <a:ext cx="17145" cy="200025"/>
            </a:xfrm>
            <a:custGeom>
              <a:avLst/>
              <a:gdLst/>
              <a:ahLst/>
              <a:cxnLst/>
              <a:rect l="l" t="t" r="r" b="b"/>
              <a:pathLst>
                <a:path w="17145" h="200025">
                  <a:moveTo>
                    <a:pt x="9512" y="199720"/>
                  </a:moveTo>
                  <a:lnTo>
                    <a:pt x="1848" y="164667"/>
                  </a:lnTo>
                  <a:lnTo>
                    <a:pt x="728" y="157287"/>
                  </a:lnTo>
                  <a:lnTo>
                    <a:pt x="158" y="149906"/>
                  </a:lnTo>
                  <a:lnTo>
                    <a:pt x="0" y="142659"/>
                  </a:lnTo>
                  <a:lnTo>
                    <a:pt x="957" y="134567"/>
                  </a:lnTo>
                  <a:lnTo>
                    <a:pt x="2741" y="126749"/>
                  </a:lnTo>
                  <a:lnTo>
                    <a:pt x="5352" y="119202"/>
                  </a:lnTo>
                  <a:lnTo>
                    <a:pt x="8788" y="111925"/>
                  </a:lnTo>
                  <a:lnTo>
                    <a:pt x="12198" y="104455"/>
                  </a:lnTo>
                  <a:lnTo>
                    <a:pt x="14722" y="96570"/>
                  </a:lnTo>
                  <a:lnTo>
                    <a:pt x="16289" y="88686"/>
                  </a:lnTo>
                  <a:lnTo>
                    <a:pt x="16827" y="81216"/>
                  </a:lnTo>
                  <a:lnTo>
                    <a:pt x="16162" y="70913"/>
                  </a:lnTo>
                  <a:lnTo>
                    <a:pt x="14262" y="60818"/>
                  </a:lnTo>
                  <a:lnTo>
                    <a:pt x="11266" y="50864"/>
                  </a:lnTo>
                  <a:lnTo>
                    <a:pt x="7315" y="40982"/>
                  </a:lnTo>
                  <a:lnTo>
                    <a:pt x="3713" y="30566"/>
                  </a:lnTo>
                  <a:lnTo>
                    <a:pt x="1552" y="20219"/>
                  </a:lnTo>
                  <a:lnTo>
                    <a:pt x="625" y="10009"/>
                  </a:lnTo>
                  <a:lnTo>
                    <a:pt x="723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826482" y="3355106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8788" y="0"/>
                  </a:moveTo>
                  <a:lnTo>
                    <a:pt x="0" y="5194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826482" y="3355106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0" y="51943"/>
                  </a:moveTo>
                  <a:lnTo>
                    <a:pt x="8788" y="0"/>
                  </a:lnTo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9130056" y="3348757"/>
            <a:ext cx="29845" cy="264795"/>
            <a:chOff x="4075455" y="3348756"/>
            <a:chExt cx="29845" cy="264795"/>
          </a:xfrm>
        </p:grpSpPr>
        <p:sp>
          <p:nvSpPr>
            <p:cNvPr id="10" name="object 10"/>
            <p:cNvSpPr/>
            <p:nvPr/>
          </p:nvSpPr>
          <p:spPr>
            <a:xfrm>
              <a:off x="4081805" y="3407049"/>
              <a:ext cx="17145" cy="200025"/>
            </a:xfrm>
            <a:custGeom>
              <a:avLst/>
              <a:gdLst/>
              <a:ahLst/>
              <a:cxnLst/>
              <a:rect l="l" t="t" r="r" b="b"/>
              <a:pathLst>
                <a:path w="17145" h="200025">
                  <a:moveTo>
                    <a:pt x="9499" y="199720"/>
                  </a:moveTo>
                  <a:lnTo>
                    <a:pt x="1843" y="164667"/>
                  </a:lnTo>
                  <a:lnTo>
                    <a:pt x="727" y="157286"/>
                  </a:lnTo>
                  <a:lnTo>
                    <a:pt x="158" y="149900"/>
                  </a:lnTo>
                  <a:lnTo>
                    <a:pt x="0" y="142646"/>
                  </a:lnTo>
                  <a:lnTo>
                    <a:pt x="955" y="134556"/>
                  </a:lnTo>
                  <a:lnTo>
                    <a:pt x="2735" y="126742"/>
                  </a:lnTo>
                  <a:lnTo>
                    <a:pt x="5341" y="119200"/>
                  </a:lnTo>
                  <a:lnTo>
                    <a:pt x="8775" y="111925"/>
                  </a:lnTo>
                  <a:lnTo>
                    <a:pt x="12192" y="104449"/>
                  </a:lnTo>
                  <a:lnTo>
                    <a:pt x="14720" y="96564"/>
                  </a:lnTo>
                  <a:lnTo>
                    <a:pt x="16289" y="88679"/>
                  </a:lnTo>
                  <a:lnTo>
                    <a:pt x="16827" y="81203"/>
                  </a:lnTo>
                  <a:lnTo>
                    <a:pt x="16162" y="70908"/>
                  </a:lnTo>
                  <a:lnTo>
                    <a:pt x="14260" y="60817"/>
                  </a:lnTo>
                  <a:lnTo>
                    <a:pt x="11260" y="50864"/>
                  </a:lnTo>
                  <a:lnTo>
                    <a:pt x="7302" y="40982"/>
                  </a:lnTo>
                  <a:lnTo>
                    <a:pt x="3702" y="30564"/>
                  </a:lnTo>
                  <a:lnTo>
                    <a:pt x="1546" y="20215"/>
                  </a:lnTo>
                  <a:lnTo>
                    <a:pt x="623" y="10004"/>
                  </a:lnTo>
                  <a:lnTo>
                    <a:pt x="723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82534" y="3355106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8775" y="0"/>
                  </a:moveTo>
                  <a:lnTo>
                    <a:pt x="0" y="5194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82534" y="3355106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0" y="51943"/>
                  </a:moveTo>
                  <a:lnTo>
                    <a:pt x="8775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8759894" y="3348757"/>
            <a:ext cx="29845" cy="264795"/>
            <a:chOff x="3705293" y="3348756"/>
            <a:chExt cx="29845" cy="264795"/>
          </a:xfrm>
        </p:grpSpPr>
        <p:sp>
          <p:nvSpPr>
            <p:cNvPr id="14" name="object 14"/>
            <p:cNvSpPr/>
            <p:nvPr/>
          </p:nvSpPr>
          <p:spPr>
            <a:xfrm>
              <a:off x="3711643" y="3407049"/>
              <a:ext cx="17145" cy="200025"/>
            </a:xfrm>
            <a:custGeom>
              <a:avLst/>
              <a:gdLst/>
              <a:ahLst/>
              <a:cxnLst/>
              <a:rect l="l" t="t" r="r" b="b"/>
              <a:pathLst>
                <a:path w="17145" h="200025">
                  <a:moveTo>
                    <a:pt x="9512" y="199720"/>
                  </a:moveTo>
                  <a:lnTo>
                    <a:pt x="1853" y="164667"/>
                  </a:lnTo>
                  <a:lnTo>
                    <a:pt x="733" y="157286"/>
                  </a:lnTo>
                  <a:lnTo>
                    <a:pt x="160" y="149900"/>
                  </a:lnTo>
                  <a:lnTo>
                    <a:pt x="0" y="142646"/>
                  </a:lnTo>
                  <a:lnTo>
                    <a:pt x="962" y="134556"/>
                  </a:lnTo>
                  <a:lnTo>
                    <a:pt x="2744" y="126742"/>
                  </a:lnTo>
                  <a:lnTo>
                    <a:pt x="5348" y="119200"/>
                  </a:lnTo>
                  <a:lnTo>
                    <a:pt x="8775" y="111925"/>
                  </a:lnTo>
                  <a:lnTo>
                    <a:pt x="12198" y="104449"/>
                  </a:lnTo>
                  <a:lnTo>
                    <a:pt x="14725" y="96564"/>
                  </a:lnTo>
                  <a:lnTo>
                    <a:pt x="16290" y="88679"/>
                  </a:lnTo>
                  <a:lnTo>
                    <a:pt x="16827" y="81203"/>
                  </a:lnTo>
                  <a:lnTo>
                    <a:pt x="16164" y="70908"/>
                  </a:lnTo>
                  <a:lnTo>
                    <a:pt x="14266" y="60817"/>
                  </a:lnTo>
                  <a:lnTo>
                    <a:pt x="11271" y="50864"/>
                  </a:lnTo>
                  <a:lnTo>
                    <a:pt x="7315" y="40982"/>
                  </a:lnTo>
                  <a:lnTo>
                    <a:pt x="3713" y="30564"/>
                  </a:lnTo>
                  <a:lnTo>
                    <a:pt x="1554" y="20215"/>
                  </a:lnTo>
                  <a:lnTo>
                    <a:pt x="630" y="10004"/>
                  </a:lnTo>
                  <a:lnTo>
                    <a:pt x="736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712380" y="3355106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8775" y="0"/>
                  </a:moveTo>
                  <a:lnTo>
                    <a:pt x="0" y="5194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12380" y="3355106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0" y="51943"/>
                  </a:moveTo>
                  <a:lnTo>
                    <a:pt x="8775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9499466" y="3348757"/>
            <a:ext cx="29845" cy="264795"/>
            <a:chOff x="4444865" y="3348756"/>
            <a:chExt cx="29845" cy="264795"/>
          </a:xfrm>
        </p:grpSpPr>
        <p:sp>
          <p:nvSpPr>
            <p:cNvPr id="18" name="object 18"/>
            <p:cNvSpPr/>
            <p:nvPr/>
          </p:nvSpPr>
          <p:spPr>
            <a:xfrm>
              <a:off x="4451215" y="3407049"/>
              <a:ext cx="17145" cy="200025"/>
            </a:xfrm>
            <a:custGeom>
              <a:avLst/>
              <a:gdLst/>
              <a:ahLst/>
              <a:cxnLst/>
              <a:rect l="l" t="t" r="r" b="b"/>
              <a:pathLst>
                <a:path w="17145" h="200025">
                  <a:moveTo>
                    <a:pt x="9512" y="199720"/>
                  </a:moveTo>
                  <a:lnTo>
                    <a:pt x="1864" y="164667"/>
                  </a:lnTo>
                  <a:lnTo>
                    <a:pt x="739" y="157286"/>
                  </a:lnTo>
                  <a:lnTo>
                    <a:pt x="162" y="149900"/>
                  </a:lnTo>
                  <a:lnTo>
                    <a:pt x="0" y="142646"/>
                  </a:lnTo>
                  <a:lnTo>
                    <a:pt x="969" y="134556"/>
                  </a:lnTo>
                  <a:lnTo>
                    <a:pt x="2755" y="126742"/>
                  </a:lnTo>
                  <a:lnTo>
                    <a:pt x="5361" y="119200"/>
                  </a:lnTo>
                  <a:lnTo>
                    <a:pt x="8788" y="111925"/>
                  </a:lnTo>
                  <a:lnTo>
                    <a:pt x="12209" y="104449"/>
                  </a:lnTo>
                  <a:lnTo>
                    <a:pt x="14732" y="96564"/>
                  </a:lnTo>
                  <a:lnTo>
                    <a:pt x="16292" y="88679"/>
                  </a:lnTo>
                  <a:lnTo>
                    <a:pt x="16827" y="81203"/>
                  </a:lnTo>
                  <a:lnTo>
                    <a:pt x="16166" y="70908"/>
                  </a:lnTo>
                  <a:lnTo>
                    <a:pt x="14273" y="60817"/>
                  </a:lnTo>
                  <a:lnTo>
                    <a:pt x="11282" y="50864"/>
                  </a:lnTo>
                  <a:lnTo>
                    <a:pt x="7327" y="40982"/>
                  </a:lnTo>
                  <a:lnTo>
                    <a:pt x="3724" y="30564"/>
                  </a:lnTo>
                  <a:lnTo>
                    <a:pt x="1562" y="20215"/>
                  </a:lnTo>
                  <a:lnTo>
                    <a:pt x="637" y="10004"/>
                  </a:lnTo>
                  <a:lnTo>
                    <a:pt x="749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451959" y="3355106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8763" y="0"/>
                  </a:moveTo>
                  <a:lnTo>
                    <a:pt x="0" y="5194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451959" y="3355106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0" y="51943"/>
                  </a:moveTo>
                  <a:lnTo>
                    <a:pt x="8763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10245624" y="3348757"/>
            <a:ext cx="29845" cy="264795"/>
            <a:chOff x="5191023" y="3348756"/>
            <a:chExt cx="29845" cy="264795"/>
          </a:xfrm>
        </p:grpSpPr>
        <p:sp>
          <p:nvSpPr>
            <p:cNvPr id="22" name="object 22"/>
            <p:cNvSpPr/>
            <p:nvPr/>
          </p:nvSpPr>
          <p:spPr>
            <a:xfrm>
              <a:off x="5197373" y="3407049"/>
              <a:ext cx="17145" cy="200025"/>
            </a:xfrm>
            <a:custGeom>
              <a:avLst/>
              <a:gdLst/>
              <a:ahLst/>
              <a:cxnLst/>
              <a:rect l="l" t="t" r="r" b="b"/>
              <a:pathLst>
                <a:path w="17145" h="200025">
                  <a:moveTo>
                    <a:pt x="9512" y="199720"/>
                  </a:moveTo>
                  <a:lnTo>
                    <a:pt x="1848" y="164667"/>
                  </a:lnTo>
                  <a:lnTo>
                    <a:pt x="728" y="157286"/>
                  </a:lnTo>
                  <a:lnTo>
                    <a:pt x="158" y="149900"/>
                  </a:lnTo>
                  <a:lnTo>
                    <a:pt x="0" y="142646"/>
                  </a:lnTo>
                  <a:lnTo>
                    <a:pt x="956" y="134556"/>
                  </a:lnTo>
                  <a:lnTo>
                    <a:pt x="2740" y="126742"/>
                  </a:lnTo>
                  <a:lnTo>
                    <a:pt x="5347" y="119200"/>
                  </a:lnTo>
                  <a:lnTo>
                    <a:pt x="8775" y="111925"/>
                  </a:lnTo>
                  <a:lnTo>
                    <a:pt x="12196" y="104449"/>
                  </a:lnTo>
                  <a:lnTo>
                    <a:pt x="14719" y="96564"/>
                  </a:lnTo>
                  <a:lnTo>
                    <a:pt x="16280" y="88679"/>
                  </a:lnTo>
                  <a:lnTo>
                    <a:pt x="16814" y="81203"/>
                  </a:lnTo>
                  <a:lnTo>
                    <a:pt x="16151" y="70908"/>
                  </a:lnTo>
                  <a:lnTo>
                    <a:pt x="14254" y="60817"/>
                  </a:lnTo>
                  <a:lnTo>
                    <a:pt x="11258" y="50864"/>
                  </a:lnTo>
                  <a:lnTo>
                    <a:pt x="7302" y="40982"/>
                  </a:lnTo>
                  <a:lnTo>
                    <a:pt x="3702" y="30564"/>
                  </a:lnTo>
                  <a:lnTo>
                    <a:pt x="1546" y="20215"/>
                  </a:lnTo>
                  <a:lnTo>
                    <a:pt x="623" y="10004"/>
                  </a:lnTo>
                  <a:lnTo>
                    <a:pt x="723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198097" y="3355106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8788" y="0"/>
                  </a:moveTo>
                  <a:lnTo>
                    <a:pt x="0" y="5194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198097" y="3355106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0" y="51943"/>
                  </a:moveTo>
                  <a:lnTo>
                    <a:pt x="8788" y="0"/>
                  </a:lnTo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10468407" y="3487202"/>
            <a:ext cx="487045" cy="1106805"/>
          </a:xfrm>
          <a:custGeom>
            <a:avLst/>
            <a:gdLst/>
            <a:ahLst/>
            <a:cxnLst/>
            <a:rect l="l" t="t" r="r" b="b"/>
            <a:pathLst>
              <a:path w="487045" h="1106804">
                <a:moveTo>
                  <a:pt x="267512" y="0"/>
                </a:moveTo>
                <a:lnTo>
                  <a:pt x="267512" y="206057"/>
                </a:lnTo>
                <a:lnTo>
                  <a:pt x="0" y="206057"/>
                </a:lnTo>
                <a:lnTo>
                  <a:pt x="16189" y="236638"/>
                </a:lnTo>
                <a:lnTo>
                  <a:pt x="30662" y="275238"/>
                </a:lnTo>
                <a:lnTo>
                  <a:pt x="43135" y="320900"/>
                </a:lnTo>
                <a:lnTo>
                  <a:pt x="53328" y="372664"/>
                </a:lnTo>
                <a:lnTo>
                  <a:pt x="60957" y="429571"/>
                </a:lnTo>
                <a:lnTo>
                  <a:pt x="65741" y="490661"/>
                </a:lnTo>
                <a:lnTo>
                  <a:pt x="67398" y="554977"/>
                </a:lnTo>
                <a:lnTo>
                  <a:pt x="66000" y="613945"/>
                </a:lnTo>
                <a:lnTo>
                  <a:pt x="61951" y="670039"/>
                </a:lnTo>
                <a:lnTo>
                  <a:pt x="55468" y="722572"/>
                </a:lnTo>
                <a:lnTo>
                  <a:pt x="46770" y="770860"/>
                </a:lnTo>
                <a:lnTo>
                  <a:pt x="36074" y="814215"/>
                </a:lnTo>
                <a:lnTo>
                  <a:pt x="23599" y="851953"/>
                </a:lnTo>
                <a:lnTo>
                  <a:pt x="9563" y="883386"/>
                </a:lnTo>
                <a:lnTo>
                  <a:pt x="267512" y="883386"/>
                </a:lnTo>
                <a:lnTo>
                  <a:pt x="267512" y="1106373"/>
                </a:lnTo>
                <a:lnTo>
                  <a:pt x="486689" y="553186"/>
                </a:lnTo>
                <a:lnTo>
                  <a:pt x="267512" y="0"/>
                </a:lnTo>
                <a:close/>
              </a:path>
            </a:pathLst>
          </a:custGeom>
          <a:solidFill>
            <a:srgbClr val="D0D1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476084" y="3693257"/>
            <a:ext cx="71755" cy="526415"/>
          </a:xfrm>
          <a:custGeom>
            <a:avLst/>
            <a:gdLst/>
            <a:ahLst/>
            <a:cxnLst/>
            <a:rect l="l" t="t" r="r" b="b"/>
            <a:pathLst>
              <a:path w="71754" h="526414">
                <a:moveTo>
                  <a:pt x="1638" y="0"/>
                </a:moveTo>
                <a:lnTo>
                  <a:pt x="0" y="0"/>
                </a:lnTo>
                <a:lnTo>
                  <a:pt x="16928" y="29736"/>
                </a:lnTo>
                <a:lnTo>
                  <a:pt x="32089" y="68106"/>
                </a:lnTo>
                <a:lnTo>
                  <a:pt x="45176" y="114076"/>
                </a:lnTo>
                <a:lnTo>
                  <a:pt x="55886" y="166614"/>
                </a:lnTo>
                <a:lnTo>
                  <a:pt x="63913" y="224686"/>
                </a:lnTo>
                <a:lnTo>
                  <a:pt x="68953" y="287259"/>
                </a:lnTo>
                <a:lnTo>
                  <a:pt x="70700" y="353301"/>
                </a:lnTo>
                <a:lnTo>
                  <a:pt x="69847" y="399227"/>
                </a:lnTo>
                <a:lnTo>
                  <a:pt x="67359" y="443545"/>
                </a:lnTo>
                <a:lnTo>
                  <a:pt x="63344" y="485937"/>
                </a:lnTo>
                <a:lnTo>
                  <a:pt x="57912" y="526084"/>
                </a:lnTo>
                <a:lnTo>
                  <a:pt x="63647" y="485052"/>
                </a:lnTo>
                <a:lnTo>
                  <a:pt x="67894" y="441621"/>
                </a:lnTo>
                <a:lnTo>
                  <a:pt x="70531" y="396131"/>
                </a:lnTo>
                <a:lnTo>
                  <a:pt x="71437" y="348919"/>
                </a:lnTo>
                <a:lnTo>
                  <a:pt x="69714" y="283467"/>
                </a:lnTo>
                <a:lnTo>
                  <a:pt x="64744" y="221623"/>
                </a:lnTo>
                <a:lnTo>
                  <a:pt x="56825" y="164342"/>
                </a:lnTo>
                <a:lnTo>
                  <a:pt x="46257" y="112582"/>
                </a:lnTo>
                <a:lnTo>
                  <a:pt x="33337" y="67300"/>
                </a:lnTo>
                <a:lnTo>
                  <a:pt x="18364" y="29454"/>
                </a:lnTo>
                <a:lnTo>
                  <a:pt x="1638" y="0"/>
                </a:lnTo>
                <a:close/>
              </a:path>
            </a:pathLst>
          </a:custGeom>
          <a:solidFill>
            <a:srgbClr val="7375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7977464" y="3691885"/>
            <a:ext cx="622935" cy="680085"/>
            <a:chOff x="2922863" y="3691884"/>
            <a:chExt cx="622935" cy="680085"/>
          </a:xfrm>
        </p:grpSpPr>
        <p:sp>
          <p:nvSpPr>
            <p:cNvPr id="28" name="object 28"/>
            <p:cNvSpPr/>
            <p:nvPr/>
          </p:nvSpPr>
          <p:spPr>
            <a:xfrm>
              <a:off x="2922863" y="3693257"/>
              <a:ext cx="410845" cy="677545"/>
            </a:xfrm>
            <a:custGeom>
              <a:avLst/>
              <a:gdLst/>
              <a:ahLst/>
              <a:cxnLst/>
              <a:rect l="l" t="t" r="r" b="b"/>
              <a:pathLst>
                <a:path w="410845" h="677545">
                  <a:moveTo>
                    <a:pt x="410451" y="0"/>
                  </a:moveTo>
                  <a:lnTo>
                    <a:pt x="0" y="0"/>
                  </a:lnTo>
                  <a:lnTo>
                    <a:pt x="0" y="677329"/>
                  </a:lnTo>
                  <a:lnTo>
                    <a:pt x="395427" y="677329"/>
                  </a:lnTo>
                  <a:lnTo>
                    <a:pt x="381991" y="645595"/>
                  </a:lnTo>
                  <a:lnTo>
                    <a:pt x="370086" y="607916"/>
                  </a:lnTo>
                  <a:lnTo>
                    <a:pt x="359906" y="564947"/>
                  </a:lnTo>
                  <a:lnTo>
                    <a:pt x="351648" y="517346"/>
                  </a:lnTo>
                  <a:lnTo>
                    <a:pt x="345507" y="465767"/>
                  </a:lnTo>
                  <a:lnTo>
                    <a:pt x="341679" y="410866"/>
                  </a:lnTo>
                  <a:lnTo>
                    <a:pt x="340360" y="353301"/>
                  </a:lnTo>
                  <a:lnTo>
                    <a:pt x="342084" y="287259"/>
                  </a:lnTo>
                  <a:lnTo>
                    <a:pt x="347062" y="224686"/>
                  </a:lnTo>
                  <a:lnTo>
                    <a:pt x="354998" y="166614"/>
                  </a:lnTo>
                  <a:lnTo>
                    <a:pt x="365600" y="114076"/>
                  </a:lnTo>
                  <a:lnTo>
                    <a:pt x="378572" y="68106"/>
                  </a:lnTo>
                  <a:lnTo>
                    <a:pt x="393620" y="29736"/>
                  </a:lnTo>
                  <a:lnTo>
                    <a:pt x="410451" y="0"/>
                  </a:lnTo>
                  <a:close/>
                </a:path>
              </a:pathLst>
            </a:custGeom>
            <a:solidFill>
              <a:srgbClr val="D0D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263228" y="3693256"/>
              <a:ext cx="229235" cy="677545"/>
            </a:xfrm>
            <a:custGeom>
              <a:avLst/>
              <a:gdLst/>
              <a:ahLst/>
              <a:cxnLst/>
              <a:rect l="l" t="t" r="r" b="b"/>
              <a:pathLst>
                <a:path w="229235" h="677545">
                  <a:moveTo>
                    <a:pt x="158254" y="0"/>
                  </a:moveTo>
                  <a:lnTo>
                    <a:pt x="70091" y="0"/>
                  </a:lnTo>
                  <a:lnTo>
                    <a:pt x="53256" y="29736"/>
                  </a:lnTo>
                  <a:lnTo>
                    <a:pt x="38206" y="68106"/>
                  </a:lnTo>
                  <a:lnTo>
                    <a:pt x="25234" y="114076"/>
                  </a:lnTo>
                  <a:lnTo>
                    <a:pt x="14634" y="166614"/>
                  </a:lnTo>
                  <a:lnTo>
                    <a:pt x="6699" y="224686"/>
                  </a:lnTo>
                  <a:lnTo>
                    <a:pt x="1723" y="287259"/>
                  </a:lnTo>
                  <a:lnTo>
                    <a:pt x="0" y="353301"/>
                  </a:lnTo>
                  <a:lnTo>
                    <a:pt x="1318" y="410866"/>
                  </a:lnTo>
                  <a:lnTo>
                    <a:pt x="5145" y="465767"/>
                  </a:lnTo>
                  <a:lnTo>
                    <a:pt x="11283" y="517346"/>
                  </a:lnTo>
                  <a:lnTo>
                    <a:pt x="19539" y="564947"/>
                  </a:lnTo>
                  <a:lnTo>
                    <a:pt x="29716" y="607916"/>
                  </a:lnTo>
                  <a:lnTo>
                    <a:pt x="41619" y="645595"/>
                  </a:lnTo>
                  <a:lnTo>
                    <a:pt x="55054" y="677329"/>
                  </a:lnTo>
                  <a:lnTo>
                    <a:pt x="171792" y="677329"/>
                  </a:lnTo>
                  <a:lnTo>
                    <a:pt x="197161" y="611970"/>
                  </a:lnTo>
                  <a:lnTo>
                    <a:pt x="207547" y="571285"/>
                  </a:lnTo>
                  <a:lnTo>
                    <a:pt x="216166" y="526084"/>
                  </a:lnTo>
                  <a:lnTo>
                    <a:pt x="221599" y="485937"/>
                  </a:lnTo>
                  <a:lnTo>
                    <a:pt x="225613" y="443545"/>
                  </a:lnTo>
                  <a:lnTo>
                    <a:pt x="228102" y="399227"/>
                  </a:lnTo>
                  <a:lnTo>
                    <a:pt x="228955" y="353301"/>
                  </a:lnTo>
                  <a:lnTo>
                    <a:pt x="227207" y="287259"/>
                  </a:lnTo>
                  <a:lnTo>
                    <a:pt x="222168" y="224686"/>
                  </a:lnTo>
                  <a:lnTo>
                    <a:pt x="214140" y="166614"/>
                  </a:lnTo>
                  <a:lnTo>
                    <a:pt x="203431" y="114076"/>
                  </a:lnTo>
                  <a:lnTo>
                    <a:pt x="190343" y="68106"/>
                  </a:lnTo>
                  <a:lnTo>
                    <a:pt x="175183" y="29736"/>
                  </a:lnTo>
                  <a:lnTo>
                    <a:pt x="158254" y="0"/>
                  </a:lnTo>
                  <a:close/>
                </a:path>
              </a:pathLst>
            </a:custGeom>
            <a:solidFill>
              <a:srgbClr val="9B9D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263228" y="3693256"/>
              <a:ext cx="229235" cy="677545"/>
            </a:xfrm>
            <a:custGeom>
              <a:avLst/>
              <a:gdLst/>
              <a:ahLst/>
              <a:cxnLst/>
              <a:rect l="l" t="t" r="r" b="b"/>
              <a:pathLst>
                <a:path w="229235" h="677545">
                  <a:moveTo>
                    <a:pt x="216166" y="526084"/>
                  </a:moveTo>
                  <a:lnTo>
                    <a:pt x="221599" y="485937"/>
                  </a:lnTo>
                  <a:lnTo>
                    <a:pt x="225613" y="443545"/>
                  </a:lnTo>
                  <a:lnTo>
                    <a:pt x="228102" y="399227"/>
                  </a:lnTo>
                  <a:lnTo>
                    <a:pt x="228955" y="353301"/>
                  </a:lnTo>
                  <a:lnTo>
                    <a:pt x="227207" y="287259"/>
                  </a:lnTo>
                  <a:lnTo>
                    <a:pt x="222168" y="224686"/>
                  </a:lnTo>
                  <a:lnTo>
                    <a:pt x="214140" y="166614"/>
                  </a:lnTo>
                  <a:lnTo>
                    <a:pt x="203431" y="114076"/>
                  </a:lnTo>
                  <a:lnTo>
                    <a:pt x="190343" y="68106"/>
                  </a:lnTo>
                  <a:lnTo>
                    <a:pt x="175183" y="29736"/>
                  </a:lnTo>
                  <a:lnTo>
                    <a:pt x="158254" y="0"/>
                  </a:lnTo>
                  <a:lnTo>
                    <a:pt x="70091" y="0"/>
                  </a:lnTo>
                  <a:lnTo>
                    <a:pt x="38206" y="68106"/>
                  </a:lnTo>
                  <a:lnTo>
                    <a:pt x="25234" y="114076"/>
                  </a:lnTo>
                  <a:lnTo>
                    <a:pt x="14634" y="166614"/>
                  </a:lnTo>
                  <a:lnTo>
                    <a:pt x="6699" y="224686"/>
                  </a:lnTo>
                  <a:lnTo>
                    <a:pt x="1723" y="287259"/>
                  </a:lnTo>
                  <a:lnTo>
                    <a:pt x="0" y="353301"/>
                  </a:lnTo>
                  <a:lnTo>
                    <a:pt x="1318" y="410866"/>
                  </a:lnTo>
                  <a:lnTo>
                    <a:pt x="5145" y="465767"/>
                  </a:lnTo>
                  <a:lnTo>
                    <a:pt x="11283" y="517346"/>
                  </a:lnTo>
                  <a:lnTo>
                    <a:pt x="19539" y="564947"/>
                  </a:lnTo>
                  <a:lnTo>
                    <a:pt x="29716" y="607916"/>
                  </a:lnTo>
                  <a:lnTo>
                    <a:pt x="41619" y="645595"/>
                  </a:lnTo>
                  <a:lnTo>
                    <a:pt x="55054" y="677329"/>
                  </a:lnTo>
                  <a:lnTo>
                    <a:pt x="171792" y="677329"/>
                  </a:lnTo>
                  <a:lnTo>
                    <a:pt x="185184" y="647523"/>
                  </a:lnTo>
                  <a:lnTo>
                    <a:pt x="197161" y="611970"/>
                  </a:lnTo>
                  <a:lnTo>
                    <a:pt x="207547" y="571285"/>
                  </a:lnTo>
                  <a:lnTo>
                    <a:pt x="216166" y="52608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16935" y="4227124"/>
              <a:ext cx="112839" cy="11501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98213" y="4023924"/>
              <a:ext cx="112839" cy="11501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32637" y="3825798"/>
              <a:ext cx="112839" cy="11502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11398" y="3942641"/>
              <a:ext cx="112839" cy="11502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13828" y="3740532"/>
              <a:ext cx="112852" cy="115023"/>
            </a:xfrm>
            <a:prstGeom prst="rect">
              <a:avLst/>
            </a:prstGeom>
          </p:spPr>
        </p:pic>
      </p:grpSp>
      <p:pic>
        <p:nvPicPr>
          <p:cNvPr id="36" name="object 3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663840" y="3711436"/>
            <a:ext cx="1691370" cy="638073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8015941" y="4125525"/>
            <a:ext cx="260350" cy="222250"/>
            <a:chOff x="2961341" y="4125525"/>
            <a:chExt cx="260350" cy="222250"/>
          </a:xfrm>
        </p:grpSpPr>
        <p:pic>
          <p:nvPicPr>
            <p:cNvPr id="38" name="object 3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8664" y="4125525"/>
              <a:ext cx="112839" cy="11501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61341" y="4232198"/>
              <a:ext cx="112839" cy="115023"/>
            </a:xfrm>
            <a:prstGeom prst="rect">
              <a:avLst/>
            </a:prstGeom>
          </p:spPr>
        </p:pic>
      </p:grpSp>
      <p:pic>
        <p:nvPicPr>
          <p:cNvPr id="40" name="object 4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036263" y="3952799"/>
            <a:ext cx="112839" cy="115023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995614" y="3724199"/>
            <a:ext cx="112839" cy="115023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543921" y="3724198"/>
            <a:ext cx="112826" cy="115036"/>
          </a:xfrm>
          <a:prstGeom prst="rect">
            <a:avLst/>
          </a:prstGeom>
        </p:spPr>
      </p:pic>
      <p:grpSp>
        <p:nvGrpSpPr>
          <p:cNvPr id="43" name="object 43"/>
          <p:cNvGrpSpPr/>
          <p:nvPr/>
        </p:nvGrpSpPr>
        <p:grpSpPr>
          <a:xfrm>
            <a:off x="10579480" y="3810556"/>
            <a:ext cx="341630" cy="308610"/>
            <a:chOff x="5524880" y="3810556"/>
            <a:chExt cx="341630" cy="308610"/>
          </a:xfrm>
        </p:grpSpPr>
        <p:pic>
          <p:nvPicPr>
            <p:cNvPr id="44" name="object 4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667120" y="3810556"/>
              <a:ext cx="112814" cy="115036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524880" y="3947713"/>
              <a:ext cx="112814" cy="11503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753480" y="4003598"/>
              <a:ext cx="112814" cy="115036"/>
            </a:xfrm>
            <a:prstGeom prst="rect">
              <a:avLst/>
            </a:prstGeom>
          </p:spPr>
        </p:pic>
      </p:grpSp>
      <p:pic>
        <p:nvPicPr>
          <p:cNvPr id="47" name="object 4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726776" y="4182441"/>
            <a:ext cx="112839" cy="115049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548989" y="4232198"/>
            <a:ext cx="112839" cy="115036"/>
          </a:xfrm>
          <a:prstGeom prst="rect">
            <a:avLst/>
          </a:prstGeom>
        </p:spPr>
      </p:pic>
      <p:grpSp>
        <p:nvGrpSpPr>
          <p:cNvPr id="49" name="object 49"/>
          <p:cNvGrpSpPr/>
          <p:nvPr/>
        </p:nvGrpSpPr>
        <p:grpSpPr>
          <a:xfrm>
            <a:off x="8431302" y="3661874"/>
            <a:ext cx="2046605" cy="51435"/>
            <a:chOff x="3376701" y="3661873"/>
            <a:chExt cx="2046605" cy="51435"/>
          </a:xfrm>
        </p:grpSpPr>
        <p:sp>
          <p:nvSpPr>
            <p:cNvPr id="50" name="object 50"/>
            <p:cNvSpPr/>
            <p:nvPr/>
          </p:nvSpPr>
          <p:spPr>
            <a:xfrm>
              <a:off x="3378072" y="3663244"/>
              <a:ext cx="2044064" cy="48895"/>
            </a:xfrm>
            <a:custGeom>
              <a:avLst/>
              <a:gdLst/>
              <a:ahLst/>
              <a:cxnLst/>
              <a:rect l="l" t="t" r="r" b="b"/>
              <a:pathLst>
                <a:path w="2044064" h="48895">
                  <a:moveTo>
                    <a:pt x="1988286" y="0"/>
                  </a:moveTo>
                  <a:lnTo>
                    <a:pt x="0" y="0"/>
                  </a:lnTo>
                  <a:lnTo>
                    <a:pt x="14603" y="3542"/>
                  </a:lnTo>
                  <a:lnTo>
                    <a:pt x="28673" y="13073"/>
                  </a:lnTo>
                  <a:lnTo>
                    <a:pt x="42090" y="28240"/>
                  </a:lnTo>
                  <a:lnTo>
                    <a:pt x="54737" y="48628"/>
                  </a:lnTo>
                  <a:lnTo>
                    <a:pt x="2043557" y="48628"/>
                  </a:lnTo>
                  <a:lnTo>
                    <a:pt x="2030827" y="27999"/>
                  </a:lnTo>
                  <a:lnTo>
                    <a:pt x="2017293" y="12731"/>
                  </a:lnTo>
                  <a:lnTo>
                    <a:pt x="2003073" y="3254"/>
                  </a:lnTo>
                  <a:lnTo>
                    <a:pt x="1988286" y="0"/>
                  </a:lnTo>
                  <a:close/>
                </a:path>
              </a:pathLst>
            </a:custGeom>
            <a:solidFill>
              <a:srgbClr val="5C5D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378072" y="3663244"/>
              <a:ext cx="2044064" cy="48895"/>
            </a:xfrm>
            <a:custGeom>
              <a:avLst/>
              <a:gdLst/>
              <a:ahLst/>
              <a:cxnLst/>
              <a:rect l="l" t="t" r="r" b="b"/>
              <a:pathLst>
                <a:path w="2044064" h="48895">
                  <a:moveTo>
                    <a:pt x="1988286" y="0"/>
                  </a:moveTo>
                  <a:lnTo>
                    <a:pt x="0" y="0"/>
                  </a:lnTo>
                  <a:lnTo>
                    <a:pt x="14603" y="3542"/>
                  </a:lnTo>
                  <a:lnTo>
                    <a:pt x="28673" y="13073"/>
                  </a:lnTo>
                  <a:lnTo>
                    <a:pt x="42090" y="28240"/>
                  </a:lnTo>
                  <a:lnTo>
                    <a:pt x="54737" y="48628"/>
                  </a:lnTo>
                  <a:lnTo>
                    <a:pt x="2043557" y="48628"/>
                  </a:lnTo>
                  <a:lnTo>
                    <a:pt x="2030827" y="27999"/>
                  </a:lnTo>
                  <a:lnTo>
                    <a:pt x="2017293" y="12731"/>
                  </a:lnTo>
                  <a:lnTo>
                    <a:pt x="2003073" y="3254"/>
                  </a:lnTo>
                  <a:lnTo>
                    <a:pt x="1988286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8431301" y="3940798"/>
            <a:ext cx="2105660" cy="487045"/>
            <a:chOff x="3376701" y="3940797"/>
            <a:chExt cx="2105660" cy="487045"/>
          </a:xfrm>
        </p:grpSpPr>
        <p:sp>
          <p:nvSpPr>
            <p:cNvPr id="53" name="object 53"/>
            <p:cNvSpPr/>
            <p:nvPr/>
          </p:nvSpPr>
          <p:spPr>
            <a:xfrm>
              <a:off x="3378072" y="4020072"/>
              <a:ext cx="2102485" cy="406400"/>
            </a:xfrm>
            <a:custGeom>
              <a:avLst/>
              <a:gdLst/>
              <a:ahLst/>
              <a:cxnLst/>
              <a:rect l="l" t="t" r="r" b="b"/>
              <a:pathLst>
                <a:path w="2102485" h="406400">
                  <a:moveTo>
                    <a:pt x="2102091" y="0"/>
                  </a:moveTo>
                  <a:lnTo>
                    <a:pt x="1903526" y="0"/>
                  </a:lnTo>
                  <a:lnTo>
                    <a:pt x="1920252" y="55765"/>
                  </a:lnTo>
                  <a:lnTo>
                    <a:pt x="1866836" y="204990"/>
                  </a:lnTo>
                  <a:lnTo>
                    <a:pt x="1838312" y="272288"/>
                  </a:lnTo>
                  <a:lnTo>
                    <a:pt x="1719072" y="327152"/>
                  </a:lnTo>
                  <a:lnTo>
                    <a:pt x="431596" y="327152"/>
                  </a:lnTo>
                  <a:lnTo>
                    <a:pt x="397217" y="278130"/>
                  </a:lnTo>
                  <a:lnTo>
                    <a:pt x="321144" y="254000"/>
                  </a:lnTo>
                  <a:lnTo>
                    <a:pt x="274319" y="164007"/>
                  </a:lnTo>
                  <a:lnTo>
                    <a:pt x="270662" y="131838"/>
                  </a:lnTo>
                  <a:lnTo>
                    <a:pt x="267741" y="60134"/>
                  </a:lnTo>
                  <a:lnTo>
                    <a:pt x="261886" y="14782"/>
                  </a:lnTo>
                  <a:lnTo>
                    <a:pt x="261099" y="0"/>
                  </a:lnTo>
                  <a:lnTo>
                    <a:pt x="113804" y="0"/>
                  </a:lnTo>
                  <a:lnTo>
                    <a:pt x="114109" y="26492"/>
                  </a:lnTo>
                  <a:lnTo>
                    <a:pt x="112256" y="94133"/>
                  </a:lnTo>
                  <a:lnTo>
                    <a:pt x="106918" y="157901"/>
                  </a:lnTo>
                  <a:lnTo>
                    <a:pt x="98430" y="216718"/>
                  </a:lnTo>
                  <a:lnTo>
                    <a:pt x="87124" y="269508"/>
                  </a:lnTo>
                  <a:lnTo>
                    <a:pt x="73334" y="315194"/>
                  </a:lnTo>
                  <a:lnTo>
                    <a:pt x="57394" y="352698"/>
                  </a:lnTo>
                  <a:lnTo>
                    <a:pt x="20393" y="398857"/>
                  </a:lnTo>
                  <a:lnTo>
                    <a:pt x="0" y="405358"/>
                  </a:lnTo>
                  <a:lnTo>
                    <a:pt x="0" y="406158"/>
                  </a:lnTo>
                  <a:lnTo>
                    <a:pt x="1988286" y="406158"/>
                  </a:lnTo>
                  <a:lnTo>
                    <a:pt x="2008766" y="400026"/>
                  </a:lnTo>
                  <a:lnTo>
                    <a:pt x="2045827" y="354219"/>
                  </a:lnTo>
                  <a:lnTo>
                    <a:pt x="2061757" y="316713"/>
                  </a:lnTo>
                  <a:lnTo>
                    <a:pt x="2075520" y="270915"/>
                  </a:lnTo>
                  <a:lnTo>
                    <a:pt x="2086790" y="217910"/>
                  </a:lnTo>
                  <a:lnTo>
                    <a:pt x="2095243" y="158782"/>
                  </a:lnTo>
                  <a:lnTo>
                    <a:pt x="2100553" y="94615"/>
                  </a:lnTo>
                  <a:lnTo>
                    <a:pt x="2102396" y="26492"/>
                  </a:lnTo>
                  <a:lnTo>
                    <a:pt x="2102091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378072" y="4020072"/>
              <a:ext cx="2102485" cy="406400"/>
            </a:xfrm>
            <a:custGeom>
              <a:avLst/>
              <a:gdLst/>
              <a:ahLst/>
              <a:cxnLst/>
              <a:rect l="l" t="t" r="r" b="b"/>
              <a:pathLst>
                <a:path w="2102485" h="406400">
                  <a:moveTo>
                    <a:pt x="2102091" y="0"/>
                  </a:moveTo>
                  <a:lnTo>
                    <a:pt x="1903526" y="0"/>
                  </a:lnTo>
                  <a:lnTo>
                    <a:pt x="1906313" y="9292"/>
                  </a:lnTo>
                  <a:lnTo>
                    <a:pt x="1909951" y="21424"/>
                  </a:lnTo>
                  <a:lnTo>
                    <a:pt x="1914558" y="36786"/>
                  </a:lnTo>
                  <a:lnTo>
                    <a:pt x="1920252" y="55765"/>
                  </a:lnTo>
                  <a:lnTo>
                    <a:pt x="1866836" y="204990"/>
                  </a:lnTo>
                  <a:lnTo>
                    <a:pt x="1838312" y="272288"/>
                  </a:lnTo>
                  <a:lnTo>
                    <a:pt x="1719072" y="327152"/>
                  </a:lnTo>
                  <a:lnTo>
                    <a:pt x="431596" y="327152"/>
                  </a:lnTo>
                  <a:lnTo>
                    <a:pt x="419290" y="309600"/>
                  </a:lnTo>
                  <a:lnTo>
                    <a:pt x="397217" y="278130"/>
                  </a:lnTo>
                  <a:lnTo>
                    <a:pt x="321144" y="254000"/>
                  </a:lnTo>
                  <a:lnTo>
                    <a:pt x="274319" y="164007"/>
                  </a:lnTo>
                  <a:lnTo>
                    <a:pt x="270662" y="131838"/>
                  </a:lnTo>
                  <a:lnTo>
                    <a:pt x="267741" y="60134"/>
                  </a:lnTo>
                  <a:lnTo>
                    <a:pt x="261886" y="14782"/>
                  </a:lnTo>
                  <a:lnTo>
                    <a:pt x="261099" y="0"/>
                  </a:lnTo>
                  <a:lnTo>
                    <a:pt x="113804" y="0"/>
                  </a:lnTo>
                  <a:lnTo>
                    <a:pt x="113927" y="6587"/>
                  </a:lnTo>
                  <a:lnTo>
                    <a:pt x="114023" y="13193"/>
                  </a:lnTo>
                  <a:lnTo>
                    <a:pt x="114086" y="19825"/>
                  </a:lnTo>
                  <a:lnTo>
                    <a:pt x="114109" y="26492"/>
                  </a:lnTo>
                  <a:lnTo>
                    <a:pt x="112256" y="94133"/>
                  </a:lnTo>
                  <a:lnTo>
                    <a:pt x="106918" y="157901"/>
                  </a:lnTo>
                  <a:lnTo>
                    <a:pt x="98430" y="216718"/>
                  </a:lnTo>
                  <a:lnTo>
                    <a:pt x="87124" y="269508"/>
                  </a:lnTo>
                  <a:lnTo>
                    <a:pt x="73334" y="315194"/>
                  </a:lnTo>
                  <a:lnTo>
                    <a:pt x="57394" y="352698"/>
                  </a:lnTo>
                  <a:lnTo>
                    <a:pt x="20393" y="398857"/>
                  </a:lnTo>
                  <a:lnTo>
                    <a:pt x="0" y="405358"/>
                  </a:lnTo>
                  <a:lnTo>
                    <a:pt x="0" y="406158"/>
                  </a:lnTo>
                  <a:lnTo>
                    <a:pt x="1988286" y="406158"/>
                  </a:lnTo>
                  <a:lnTo>
                    <a:pt x="2008766" y="400026"/>
                  </a:lnTo>
                  <a:lnTo>
                    <a:pt x="2045827" y="354219"/>
                  </a:lnTo>
                  <a:lnTo>
                    <a:pt x="2061757" y="316713"/>
                  </a:lnTo>
                  <a:lnTo>
                    <a:pt x="2075520" y="270915"/>
                  </a:lnTo>
                  <a:lnTo>
                    <a:pt x="2086790" y="217910"/>
                  </a:lnTo>
                  <a:lnTo>
                    <a:pt x="2095243" y="158782"/>
                  </a:lnTo>
                  <a:lnTo>
                    <a:pt x="2100553" y="94615"/>
                  </a:lnTo>
                  <a:lnTo>
                    <a:pt x="2102396" y="26492"/>
                  </a:lnTo>
                  <a:lnTo>
                    <a:pt x="2102373" y="19825"/>
                  </a:lnTo>
                  <a:lnTo>
                    <a:pt x="2102310" y="13193"/>
                  </a:lnTo>
                  <a:lnTo>
                    <a:pt x="2102213" y="6587"/>
                  </a:lnTo>
                  <a:lnTo>
                    <a:pt x="2102091" y="0"/>
                  </a:lnTo>
                  <a:close/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261546" y="3940797"/>
              <a:ext cx="219989" cy="80645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486355" y="3940808"/>
              <a:ext cx="169011" cy="80632"/>
            </a:xfrm>
            <a:prstGeom prst="rect">
              <a:avLst/>
            </a:prstGeom>
          </p:spPr>
        </p:pic>
      </p:grpSp>
      <p:grpSp>
        <p:nvGrpSpPr>
          <p:cNvPr id="57" name="object 57"/>
          <p:cNvGrpSpPr/>
          <p:nvPr/>
        </p:nvGrpSpPr>
        <p:grpSpPr>
          <a:xfrm>
            <a:off x="8486038" y="3710509"/>
            <a:ext cx="2046605" cy="233045"/>
            <a:chOff x="3431437" y="3710508"/>
            <a:chExt cx="2046605" cy="233045"/>
          </a:xfrm>
        </p:grpSpPr>
        <p:sp>
          <p:nvSpPr>
            <p:cNvPr id="58" name="object 58"/>
            <p:cNvSpPr/>
            <p:nvPr/>
          </p:nvSpPr>
          <p:spPr>
            <a:xfrm>
              <a:off x="3432808" y="3711879"/>
              <a:ext cx="2006600" cy="41275"/>
            </a:xfrm>
            <a:custGeom>
              <a:avLst/>
              <a:gdLst/>
              <a:ahLst/>
              <a:cxnLst/>
              <a:rect l="l" t="t" r="r" b="b"/>
              <a:pathLst>
                <a:path w="2006600" h="41275">
                  <a:moveTo>
                    <a:pt x="1988819" y="0"/>
                  </a:moveTo>
                  <a:lnTo>
                    <a:pt x="0" y="0"/>
                  </a:lnTo>
                  <a:lnTo>
                    <a:pt x="4639" y="9145"/>
                  </a:lnTo>
                  <a:lnTo>
                    <a:pt x="9140" y="18983"/>
                  </a:lnTo>
                  <a:lnTo>
                    <a:pt x="13494" y="29492"/>
                  </a:lnTo>
                  <a:lnTo>
                    <a:pt x="17691" y="40652"/>
                  </a:lnTo>
                  <a:lnTo>
                    <a:pt x="336842" y="40652"/>
                  </a:lnTo>
                  <a:lnTo>
                    <a:pt x="338823" y="32562"/>
                  </a:lnTo>
                  <a:lnTo>
                    <a:pt x="367360" y="1841"/>
                  </a:lnTo>
                  <a:lnTo>
                    <a:pt x="1597774" y="6223"/>
                  </a:lnTo>
                  <a:lnTo>
                    <a:pt x="1660347" y="40652"/>
                  </a:lnTo>
                  <a:lnTo>
                    <a:pt x="2006409" y="40652"/>
                  </a:lnTo>
                  <a:lnTo>
                    <a:pt x="2002235" y="29492"/>
                  </a:lnTo>
                  <a:lnTo>
                    <a:pt x="1997910" y="18983"/>
                  </a:lnTo>
                  <a:lnTo>
                    <a:pt x="1993436" y="9145"/>
                  </a:lnTo>
                  <a:lnTo>
                    <a:pt x="1988819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432808" y="3711879"/>
              <a:ext cx="2006600" cy="41275"/>
            </a:xfrm>
            <a:custGeom>
              <a:avLst/>
              <a:gdLst/>
              <a:ahLst/>
              <a:cxnLst/>
              <a:rect l="l" t="t" r="r" b="b"/>
              <a:pathLst>
                <a:path w="2006600" h="41275">
                  <a:moveTo>
                    <a:pt x="338823" y="32562"/>
                  </a:moveTo>
                  <a:lnTo>
                    <a:pt x="350202" y="20307"/>
                  </a:lnTo>
                  <a:lnTo>
                    <a:pt x="367360" y="1841"/>
                  </a:lnTo>
                  <a:lnTo>
                    <a:pt x="1597774" y="6223"/>
                  </a:lnTo>
                  <a:lnTo>
                    <a:pt x="1660347" y="40652"/>
                  </a:lnTo>
                  <a:lnTo>
                    <a:pt x="2006409" y="40652"/>
                  </a:lnTo>
                  <a:lnTo>
                    <a:pt x="2002235" y="29492"/>
                  </a:lnTo>
                  <a:lnTo>
                    <a:pt x="1997910" y="18983"/>
                  </a:lnTo>
                  <a:lnTo>
                    <a:pt x="1993436" y="9145"/>
                  </a:lnTo>
                  <a:lnTo>
                    <a:pt x="1988819" y="0"/>
                  </a:lnTo>
                  <a:lnTo>
                    <a:pt x="0" y="0"/>
                  </a:lnTo>
                  <a:lnTo>
                    <a:pt x="4639" y="9145"/>
                  </a:lnTo>
                  <a:lnTo>
                    <a:pt x="9140" y="18983"/>
                  </a:lnTo>
                  <a:lnTo>
                    <a:pt x="13494" y="29492"/>
                  </a:lnTo>
                  <a:lnTo>
                    <a:pt x="17691" y="40652"/>
                  </a:lnTo>
                  <a:lnTo>
                    <a:pt x="336842" y="40652"/>
                  </a:lnTo>
                  <a:lnTo>
                    <a:pt x="338823" y="32562"/>
                  </a:lnTo>
                  <a:close/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093157" y="3752525"/>
              <a:ext cx="382905" cy="189865"/>
            </a:xfrm>
            <a:custGeom>
              <a:avLst/>
              <a:gdLst/>
              <a:ahLst/>
              <a:cxnLst/>
              <a:rect l="l" t="t" r="r" b="b"/>
              <a:pathLst>
                <a:path w="382904" h="189864">
                  <a:moveTo>
                    <a:pt x="346062" y="0"/>
                  </a:moveTo>
                  <a:lnTo>
                    <a:pt x="0" y="0"/>
                  </a:lnTo>
                  <a:lnTo>
                    <a:pt x="25196" y="13868"/>
                  </a:lnTo>
                  <a:lnTo>
                    <a:pt x="47891" y="59956"/>
                  </a:lnTo>
                  <a:lnTo>
                    <a:pt x="88849" y="96532"/>
                  </a:lnTo>
                  <a:lnTo>
                    <a:pt x="148831" y="146278"/>
                  </a:lnTo>
                  <a:lnTo>
                    <a:pt x="164198" y="164553"/>
                  </a:lnTo>
                  <a:lnTo>
                    <a:pt x="169760" y="189649"/>
                  </a:lnTo>
                  <a:lnTo>
                    <a:pt x="382904" y="189649"/>
                  </a:lnTo>
                  <a:lnTo>
                    <a:pt x="376903" y="135347"/>
                  </a:lnTo>
                  <a:lnTo>
                    <a:pt x="368622" y="85132"/>
                  </a:lnTo>
                  <a:lnTo>
                    <a:pt x="358271" y="39764"/>
                  </a:lnTo>
                  <a:lnTo>
                    <a:pt x="346062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093157" y="3752525"/>
              <a:ext cx="382905" cy="189865"/>
            </a:xfrm>
            <a:custGeom>
              <a:avLst/>
              <a:gdLst/>
              <a:ahLst/>
              <a:cxnLst/>
              <a:rect l="l" t="t" r="r" b="b"/>
              <a:pathLst>
                <a:path w="382904" h="189864">
                  <a:moveTo>
                    <a:pt x="25196" y="13868"/>
                  </a:moveTo>
                  <a:lnTo>
                    <a:pt x="47891" y="59956"/>
                  </a:lnTo>
                  <a:lnTo>
                    <a:pt x="88849" y="96532"/>
                  </a:lnTo>
                  <a:lnTo>
                    <a:pt x="148831" y="146278"/>
                  </a:lnTo>
                  <a:lnTo>
                    <a:pt x="164198" y="164553"/>
                  </a:lnTo>
                  <a:lnTo>
                    <a:pt x="169760" y="189649"/>
                  </a:lnTo>
                  <a:lnTo>
                    <a:pt x="382904" y="189649"/>
                  </a:lnTo>
                  <a:lnTo>
                    <a:pt x="376903" y="135347"/>
                  </a:lnTo>
                  <a:lnTo>
                    <a:pt x="368622" y="85132"/>
                  </a:lnTo>
                  <a:lnTo>
                    <a:pt x="358271" y="39764"/>
                  </a:lnTo>
                  <a:lnTo>
                    <a:pt x="346062" y="0"/>
                  </a:lnTo>
                  <a:lnTo>
                    <a:pt x="0" y="0"/>
                  </a:lnTo>
                  <a:lnTo>
                    <a:pt x="25196" y="13868"/>
                  </a:lnTo>
                  <a:close/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450503" y="3752525"/>
              <a:ext cx="319405" cy="189865"/>
            </a:xfrm>
            <a:custGeom>
              <a:avLst/>
              <a:gdLst/>
              <a:ahLst/>
              <a:cxnLst/>
              <a:rect l="l" t="t" r="r" b="b"/>
              <a:pathLst>
                <a:path w="319404" h="189864">
                  <a:moveTo>
                    <a:pt x="319150" y="0"/>
                  </a:moveTo>
                  <a:lnTo>
                    <a:pt x="0" y="0"/>
                  </a:lnTo>
                  <a:lnTo>
                    <a:pt x="12315" y="39758"/>
                  </a:lnTo>
                  <a:lnTo>
                    <a:pt x="22769" y="85128"/>
                  </a:lnTo>
                  <a:lnTo>
                    <a:pt x="31144" y="135345"/>
                  </a:lnTo>
                  <a:lnTo>
                    <a:pt x="37223" y="189649"/>
                  </a:lnTo>
                  <a:lnTo>
                    <a:pt x="203492" y="189649"/>
                  </a:lnTo>
                  <a:lnTo>
                    <a:pt x="214325" y="178447"/>
                  </a:lnTo>
                  <a:lnTo>
                    <a:pt x="236270" y="150660"/>
                  </a:lnTo>
                  <a:lnTo>
                    <a:pt x="245783" y="100914"/>
                  </a:lnTo>
                  <a:lnTo>
                    <a:pt x="283832" y="42392"/>
                  </a:lnTo>
                  <a:lnTo>
                    <a:pt x="308686" y="42392"/>
                  </a:lnTo>
                  <a:lnTo>
                    <a:pt x="319150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450503" y="3752525"/>
              <a:ext cx="319405" cy="189865"/>
            </a:xfrm>
            <a:custGeom>
              <a:avLst/>
              <a:gdLst/>
              <a:ahLst/>
              <a:cxnLst/>
              <a:rect l="l" t="t" r="r" b="b"/>
              <a:pathLst>
                <a:path w="319404" h="189864">
                  <a:moveTo>
                    <a:pt x="214325" y="178447"/>
                  </a:moveTo>
                  <a:lnTo>
                    <a:pt x="236270" y="150660"/>
                  </a:lnTo>
                  <a:lnTo>
                    <a:pt x="245783" y="100914"/>
                  </a:lnTo>
                  <a:lnTo>
                    <a:pt x="283832" y="42392"/>
                  </a:lnTo>
                  <a:lnTo>
                    <a:pt x="308686" y="42392"/>
                  </a:lnTo>
                  <a:lnTo>
                    <a:pt x="319150" y="0"/>
                  </a:lnTo>
                  <a:lnTo>
                    <a:pt x="0" y="0"/>
                  </a:lnTo>
                  <a:lnTo>
                    <a:pt x="12315" y="39758"/>
                  </a:lnTo>
                  <a:lnTo>
                    <a:pt x="22769" y="85128"/>
                  </a:lnTo>
                  <a:lnTo>
                    <a:pt x="31144" y="135345"/>
                  </a:lnTo>
                  <a:lnTo>
                    <a:pt x="37223" y="189649"/>
                  </a:lnTo>
                  <a:lnTo>
                    <a:pt x="203492" y="189649"/>
                  </a:lnTo>
                  <a:lnTo>
                    <a:pt x="214325" y="178447"/>
                  </a:lnTo>
                  <a:close/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/>
          <p:nvPr/>
        </p:nvSpPr>
        <p:spPr>
          <a:xfrm>
            <a:off x="9880359" y="3355114"/>
            <a:ext cx="17145" cy="252095"/>
          </a:xfrm>
          <a:custGeom>
            <a:avLst/>
            <a:gdLst/>
            <a:ahLst/>
            <a:cxnLst/>
            <a:rect l="l" t="t" r="r" b="b"/>
            <a:pathLst>
              <a:path w="17145" h="252095">
                <a:moveTo>
                  <a:pt x="9512" y="251650"/>
                </a:moveTo>
                <a:lnTo>
                  <a:pt x="1848" y="216597"/>
                </a:lnTo>
                <a:lnTo>
                  <a:pt x="728" y="209218"/>
                </a:lnTo>
                <a:lnTo>
                  <a:pt x="158" y="201836"/>
                </a:lnTo>
                <a:lnTo>
                  <a:pt x="0" y="194589"/>
                </a:lnTo>
                <a:lnTo>
                  <a:pt x="957" y="186497"/>
                </a:lnTo>
                <a:lnTo>
                  <a:pt x="2741" y="178679"/>
                </a:lnTo>
                <a:lnTo>
                  <a:pt x="5352" y="171132"/>
                </a:lnTo>
                <a:lnTo>
                  <a:pt x="8788" y="163855"/>
                </a:lnTo>
                <a:lnTo>
                  <a:pt x="12198" y="156385"/>
                </a:lnTo>
                <a:lnTo>
                  <a:pt x="14722" y="148501"/>
                </a:lnTo>
                <a:lnTo>
                  <a:pt x="16289" y="140616"/>
                </a:lnTo>
                <a:lnTo>
                  <a:pt x="16827" y="133146"/>
                </a:lnTo>
                <a:lnTo>
                  <a:pt x="16162" y="122843"/>
                </a:lnTo>
                <a:lnTo>
                  <a:pt x="14262" y="112749"/>
                </a:lnTo>
                <a:lnTo>
                  <a:pt x="11266" y="102794"/>
                </a:lnTo>
                <a:lnTo>
                  <a:pt x="7315" y="92913"/>
                </a:lnTo>
                <a:lnTo>
                  <a:pt x="3713" y="82496"/>
                </a:lnTo>
                <a:lnTo>
                  <a:pt x="1552" y="72150"/>
                </a:lnTo>
                <a:lnTo>
                  <a:pt x="625" y="61939"/>
                </a:lnTo>
                <a:lnTo>
                  <a:pt x="723" y="51930"/>
                </a:lnTo>
              </a:path>
              <a:path w="17145" h="252095">
                <a:moveTo>
                  <a:pt x="723" y="51930"/>
                </a:moveTo>
                <a:lnTo>
                  <a:pt x="9512" y="0"/>
                </a:lnTo>
              </a:path>
            </a:pathLst>
          </a:custGeom>
          <a:ln w="12700">
            <a:solidFill>
              <a:srgbClr val="6E70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136406" y="3355114"/>
            <a:ext cx="17145" cy="252095"/>
          </a:xfrm>
          <a:custGeom>
            <a:avLst/>
            <a:gdLst/>
            <a:ahLst/>
            <a:cxnLst/>
            <a:rect l="l" t="t" r="r" b="b"/>
            <a:pathLst>
              <a:path w="17145" h="252095">
                <a:moveTo>
                  <a:pt x="9499" y="251650"/>
                </a:moveTo>
                <a:lnTo>
                  <a:pt x="1843" y="216597"/>
                </a:lnTo>
                <a:lnTo>
                  <a:pt x="727" y="209218"/>
                </a:lnTo>
                <a:lnTo>
                  <a:pt x="158" y="201836"/>
                </a:lnTo>
                <a:lnTo>
                  <a:pt x="0" y="194589"/>
                </a:lnTo>
                <a:lnTo>
                  <a:pt x="955" y="186497"/>
                </a:lnTo>
                <a:lnTo>
                  <a:pt x="2735" y="178679"/>
                </a:lnTo>
                <a:lnTo>
                  <a:pt x="5341" y="171132"/>
                </a:lnTo>
                <a:lnTo>
                  <a:pt x="8775" y="163855"/>
                </a:lnTo>
                <a:lnTo>
                  <a:pt x="12192" y="156385"/>
                </a:lnTo>
                <a:lnTo>
                  <a:pt x="14720" y="148501"/>
                </a:lnTo>
                <a:lnTo>
                  <a:pt x="16289" y="140616"/>
                </a:lnTo>
                <a:lnTo>
                  <a:pt x="16827" y="133146"/>
                </a:lnTo>
                <a:lnTo>
                  <a:pt x="16162" y="122843"/>
                </a:lnTo>
                <a:lnTo>
                  <a:pt x="14260" y="112749"/>
                </a:lnTo>
                <a:lnTo>
                  <a:pt x="11260" y="102794"/>
                </a:lnTo>
                <a:lnTo>
                  <a:pt x="7302" y="92913"/>
                </a:lnTo>
                <a:lnTo>
                  <a:pt x="3702" y="82496"/>
                </a:lnTo>
                <a:lnTo>
                  <a:pt x="1546" y="72150"/>
                </a:lnTo>
                <a:lnTo>
                  <a:pt x="623" y="61939"/>
                </a:lnTo>
                <a:lnTo>
                  <a:pt x="723" y="51930"/>
                </a:lnTo>
              </a:path>
              <a:path w="17145" h="252095">
                <a:moveTo>
                  <a:pt x="723" y="51930"/>
                </a:moveTo>
                <a:lnTo>
                  <a:pt x="9499" y="0"/>
                </a:lnTo>
              </a:path>
            </a:pathLst>
          </a:custGeom>
          <a:ln w="12700">
            <a:solidFill>
              <a:srgbClr val="6E70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766252" y="3355114"/>
            <a:ext cx="17145" cy="252095"/>
          </a:xfrm>
          <a:custGeom>
            <a:avLst/>
            <a:gdLst/>
            <a:ahLst/>
            <a:cxnLst/>
            <a:rect l="l" t="t" r="r" b="b"/>
            <a:pathLst>
              <a:path w="17145" h="252095">
                <a:moveTo>
                  <a:pt x="9499" y="251650"/>
                </a:moveTo>
                <a:lnTo>
                  <a:pt x="1848" y="216597"/>
                </a:lnTo>
                <a:lnTo>
                  <a:pt x="728" y="209218"/>
                </a:lnTo>
                <a:lnTo>
                  <a:pt x="158" y="201836"/>
                </a:lnTo>
                <a:lnTo>
                  <a:pt x="0" y="194589"/>
                </a:lnTo>
                <a:lnTo>
                  <a:pt x="956" y="186497"/>
                </a:lnTo>
                <a:lnTo>
                  <a:pt x="2740" y="178679"/>
                </a:lnTo>
                <a:lnTo>
                  <a:pt x="5347" y="171132"/>
                </a:lnTo>
                <a:lnTo>
                  <a:pt x="8775" y="163855"/>
                </a:lnTo>
                <a:lnTo>
                  <a:pt x="12191" y="156385"/>
                </a:lnTo>
                <a:lnTo>
                  <a:pt x="14714" y="148501"/>
                </a:lnTo>
                <a:lnTo>
                  <a:pt x="16278" y="140616"/>
                </a:lnTo>
                <a:lnTo>
                  <a:pt x="16814" y="133146"/>
                </a:lnTo>
                <a:lnTo>
                  <a:pt x="16151" y="122843"/>
                </a:lnTo>
                <a:lnTo>
                  <a:pt x="14254" y="112749"/>
                </a:lnTo>
                <a:lnTo>
                  <a:pt x="11258" y="102794"/>
                </a:lnTo>
                <a:lnTo>
                  <a:pt x="7302" y="92913"/>
                </a:lnTo>
                <a:lnTo>
                  <a:pt x="3702" y="82496"/>
                </a:lnTo>
                <a:lnTo>
                  <a:pt x="1546" y="72150"/>
                </a:lnTo>
                <a:lnTo>
                  <a:pt x="623" y="61939"/>
                </a:lnTo>
                <a:lnTo>
                  <a:pt x="723" y="51930"/>
                </a:lnTo>
              </a:path>
              <a:path w="17145" h="252095">
                <a:moveTo>
                  <a:pt x="723" y="51930"/>
                </a:moveTo>
                <a:lnTo>
                  <a:pt x="9499" y="0"/>
                </a:lnTo>
              </a:path>
            </a:pathLst>
          </a:custGeom>
          <a:ln w="12700">
            <a:solidFill>
              <a:srgbClr val="6E70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505811" y="3355114"/>
            <a:ext cx="17145" cy="252095"/>
          </a:xfrm>
          <a:custGeom>
            <a:avLst/>
            <a:gdLst/>
            <a:ahLst/>
            <a:cxnLst/>
            <a:rect l="l" t="t" r="r" b="b"/>
            <a:pathLst>
              <a:path w="17145" h="252095">
                <a:moveTo>
                  <a:pt x="9512" y="251650"/>
                </a:moveTo>
                <a:lnTo>
                  <a:pt x="1864" y="216597"/>
                </a:lnTo>
                <a:lnTo>
                  <a:pt x="739" y="209218"/>
                </a:lnTo>
                <a:lnTo>
                  <a:pt x="162" y="201836"/>
                </a:lnTo>
                <a:lnTo>
                  <a:pt x="0" y="194589"/>
                </a:lnTo>
                <a:lnTo>
                  <a:pt x="969" y="186497"/>
                </a:lnTo>
                <a:lnTo>
                  <a:pt x="2755" y="178679"/>
                </a:lnTo>
                <a:lnTo>
                  <a:pt x="5361" y="171132"/>
                </a:lnTo>
                <a:lnTo>
                  <a:pt x="8788" y="163855"/>
                </a:lnTo>
                <a:lnTo>
                  <a:pt x="12209" y="156385"/>
                </a:lnTo>
                <a:lnTo>
                  <a:pt x="14731" y="148501"/>
                </a:lnTo>
                <a:lnTo>
                  <a:pt x="16292" y="140616"/>
                </a:lnTo>
                <a:lnTo>
                  <a:pt x="16827" y="133146"/>
                </a:lnTo>
                <a:lnTo>
                  <a:pt x="16166" y="122843"/>
                </a:lnTo>
                <a:lnTo>
                  <a:pt x="14273" y="112749"/>
                </a:lnTo>
                <a:lnTo>
                  <a:pt x="11282" y="102794"/>
                </a:lnTo>
                <a:lnTo>
                  <a:pt x="7327" y="92913"/>
                </a:lnTo>
                <a:lnTo>
                  <a:pt x="3724" y="82496"/>
                </a:lnTo>
                <a:lnTo>
                  <a:pt x="1562" y="72150"/>
                </a:lnTo>
                <a:lnTo>
                  <a:pt x="637" y="61939"/>
                </a:lnTo>
                <a:lnTo>
                  <a:pt x="749" y="51930"/>
                </a:lnTo>
              </a:path>
              <a:path w="17145" h="252095">
                <a:moveTo>
                  <a:pt x="749" y="51930"/>
                </a:moveTo>
                <a:lnTo>
                  <a:pt x="9512" y="0"/>
                </a:lnTo>
              </a:path>
            </a:pathLst>
          </a:custGeom>
          <a:ln w="12700">
            <a:solidFill>
              <a:srgbClr val="6E70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0251974" y="3355114"/>
            <a:ext cx="17145" cy="252095"/>
          </a:xfrm>
          <a:custGeom>
            <a:avLst/>
            <a:gdLst/>
            <a:ahLst/>
            <a:cxnLst/>
            <a:rect l="l" t="t" r="r" b="b"/>
            <a:pathLst>
              <a:path w="17145" h="252095">
                <a:moveTo>
                  <a:pt x="9512" y="251650"/>
                </a:moveTo>
                <a:lnTo>
                  <a:pt x="1848" y="216597"/>
                </a:lnTo>
                <a:lnTo>
                  <a:pt x="728" y="209218"/>
                </a:lnTo>
                <a:lnTo>
                  <a:pt x="158" y="201836"/>
                </a:lnTo>
                <a:lnTo>
                  <a:pt x="0" y="194589"/>
                </a:lnTo>
                <a:lnTo>
                  <a:pt x="956" y="186497"/>
                </a:lnTo>
                <a:lnTo>
                  <a:pt x="2740" y="178679"/>
                </a:lnTo>
                <a:lnTo>
                  <a:pt x="5347" y="171132"/>
                </a:lnTo>
                <a:lnTo>
                  <a:pt x="8775" y="163855"/>
                </a:lnTo>
                <a:lnTo>
                  <a:pt x="12196" y="156385"/>
                </a:lnTo>
                <a:lnTo>
                  <a:pt x="14719" y="148501"/>
                </a:lnTo>
                <a:lnTo>
                  <a:pt x="16280" y="140616"/>
                </a:lnTo>
                <a:lnTo>
                  <a:pt x="16814" y="133146"/>
                </a:lnTo>
                <a:lnTo>
                  <a:pt x="16151" y="122843"/>
                </a:lnTo>
                <a:lnTo>
                  <a:pt x="14254" y="112749"/>
                </a:lnTo>
                <a:lnTo>
                  <a:pt x="11258" y="102794"/>
                </a:lnTo>
                <a:lnTo>
                  <a:pt x="7302" y="92913"/>
                </a:lnTo>
                <a:lnTo>
                  <a:pt x="3702" y="82496"/>
                </a:lnTo>
                <a:lnTo>
                  <a:pt x="1546" y="72150"/>
                </a:lnTo>
                <a:lnTo>
                  <a:pt x="623" y="61939"/>
                </a:lnTo>
                <a:lnTo>
                  <a:pt x="723" y="51930"/>
                </a:lnTo>
              </a:path>
              <a:path w="17145" h="252095">
                <a:moveTo>
                  <a:pt x="723" y="51930"/>
                </a:moveTo>
                <a:lnTo>
                  <a:pt x="9512" y="0"/>
                </a:lnTo>
              </a:path>
            </a:pathLst>
          </a:custGeom>
          <a:ln w="12700">
            <a:solidFill>
              <a:srgbClr val="6E70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9" name="object 69"/>
          <p:cNvGrpSpPr/>
          <p:nvPr/>
        </p:nvGrpSpPr>
        <p:grpSpPr>
          <a:xfrm>
            <a:off x="11046727" y="3341063"/>
            <a:ext cx="132715" cy="1312545"/>
            <a:chOff x="5992126" y="3341062"/>
            <a:chExt cx="132715" cy="1312545"/>
          </a:xfrm>
        </p:grpSpPr>
        <p:sp>
          <p:nvSpPr>
            <p:cNvPr id="70" name="object 70"/>
            <p:cNvSpPr/>
            <p:nvPr/>
          </p:nvSpPr>
          <p:spPr>
            <a:xfrm>
              <a:off x="5994412" y="3343348"/>
              <a:ext cx="128270" cy="1308100"/>
            </a:xfrm>
            <a:custGeom>
              <a:avLst/>
              <a:gdLst/>
              <a:ahLst/>
              <a:cxnLst/>
              <a:rect l="l" t="t" r="r" b="b"/>
              <a:pathLst>
                <a:path w="128270" h="1308100">
                  <a:moveTo>
                    <a:pt x="64033" y="0"/>
                  </a:moveTo>
                  <a:lnTo>
                    <a:pt x="63182" y="0"/>
                  </a:lnTo>
                  <a:lnTo>
                    <a:pt x="52572" y="2188"/>
                  </a:lnTo>
                  <a:lnTo>
                    <a:pt x="44015" y="8199"/>
                  </a:lnTo>
                  <a:lnTo>
                    <a:pt x="38300" y="17203"/>
                  </a:lnTo>
                  <a:lnTo>
                    <a:pt x="36220" y="28371"/>
                  </a:lnTo>
                  <a:lnTo>
                    <a:pt x="36220" y="1178229"/>
                  </a:lnTo>
                  <a:lnTo>
                    <a:pt x="21672" y="1188420"/>
                  </a:lnTo>
                  <a:lnTo>
                    <a:pt x="10209" y="1202602"/>
                  </a:lnTo>
                  <a:lnTo>
                    <a:pt x="2696" y="1220111"/>
                  </a:lnTo>
                  <a:lnTo>
                    <a:pt x="0" y="1240281"/>
                  </a:lnTo>
                  <a:lnTo>
                    <a:pt x="5027" y="1266520"/>
                  </a:lnTo>
                  <a:lnTo>
                    <a:pt x="18743" y="1287938"/>
                  </a:lnTo>
                  <a:lnTo>
                    <a:pt x="39095" y="1302375"/>
                  </a:lnTo>
                  <a:lnTo>
                    <a:pt x="64033" y="1307668"/>
                  </a:lnTo>
                  <a:lnTo>
                    <a:pt x="88965" y="1302375"/>
                  </a:lnTo>
                  <a:lnTo>
                    <a:pt x="109318" y="1287938"/>
                  </a:lnTo>
                  <a:lnTo>
                    <a:pt x="123037" y="1266520"/>
                  </a:lnTo>
                  <a:lnTo>
                    <a:pt x="128066" y="1240281"/>
                  </a:lnTo>
                  <a:lnTo>
                    <a:pt x="125356" y="1219460"/>
                  </a:lnTo>
                  <a:lnTo>
                    <a:pt x="117751" y="1201385"/>
                  </a:lnTo>
                  <a:lnTo>
                    <a:pt x="106035" y="1186800"/>
                  </a:lnTo>
                  <a:lnTo>
                    <a:pt x="90995" y="1176451"/>
                  </a:lnTo>
                  <a:lnTo>
                    <a:pt x="90995" y="28371"/>
                  </a:lnTo>
                  <a:lnTo>
                    <a:pt x="88913" y="17203"/>
                  </a:lnTo>
                  <a:lnTo>
                    <a:pt x="83196" y="8199"/>
                  </a:lnTo>
                  <a:lnTo>
                    <a:pt x="74638" y="2188"/>
                  </a:lnTo>
                  <a:lnTo>
                    <a:pt x="6403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018834" y="4005595"/>
              <a:ext cx="76200" cy="619760"/>
            </a:xfrm>
            <a:custGeom>
              <a:avLst/>
              <a:gdLst/>
              <a:ahLst/>
              <a:cxnLst/>
              <a:rect l="l" t="t" r="r" b="b"/>
              <a:pathLst>
                <a:path w="76200" h="619760">
                  <a:moveTo>
                    <a:pt x="46329" y="0"/>
                  </a:moveTo>
                  <a:lnTo>
                    <a:pt x="27800" y="0"/>
                  </a:lnTo>
                  <a:lnTo>
                    <a:pt x="27800" y="541680"/>
                  </a:lnTo>
                  <a:lnTo>
                    <a:pt x="16705" y="546903"/>
                  </a:lnTo>
                  <a:lnTo>
                    <a:pt x="7899" y="555534"/>
                  </a:lnTo>
                  <a:lnTo>
                    <a:pt x="2093" y="566992"/>
                  </a:lnTo>
                  <a:lnTo>
                    <a:pt x="0" y="580694"/>
                  </a:lnTo>
                  <a:lnTo>
                    <a:pt x="2975" y="595768"/>
                  </a:lnTo>
                  <a:lnTo>
                    <a:pt x="11164" y="608177"/>
                  </a:lnTo>
                  <a:lnTo>
                    <a:pt x="23461" y="616595"/>
                  </a:lnTo>
                  <a:lnTo>
                    <a:pt x="38760" y="619696"/>
                  </a:lnTo>
                  <a:lnTo>
                    <a:pt x="53087" y="616595"/>
                  </a:lnTo>
                  <a:lnTo>
                    <a:pt x="64882" y="608177"/>
                  </a:lnTo>
                  <a:lnTo>
                    <a:pt x="72884" y="595768"/>
                  </a:lnTo>
                  <a:lnTo>
                    <a:pt x="75831" y="580694"/>
                  </a:lnTo>
                  <a:lnTo>
                    <a:pt x="73593" y="565846"/>
                  </a:lnTo>
                  <a:lnTo>
                    <a:pt x="67405" y="553656"/>
                  </a:lnTo>
                  <a:lnTo>
                    <a:pt x="58054" y="544790"/>
                  </a:lnTo>
                  <a:lnTo>
                    <a:pt x="46329" y="539915"/>
                  </a:lnTo>
                  <a:lnTo>
                    <a:pt x="46329" y="0"/>
                  </a:lnTo>
                  <a:close/>
                </a:path>
              </a:pathLst>
            </a:custGeom>
            <a:solidFill>
              <a:srgbClr val="6465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045390" y="3362845"/>
              <a:ext cx="17780" cy="628015"/>
            </a:xfrm>
            <a:custGeom>
              <a:avLst/>
              <a:gdLst/>
              <a:ahLst/>
              <a:cxnLst/>
              <a:rect l="l" t="t" r="r" b="b"/>
              <a:pathLst>
                <a:path w="17779" h="628014">
                  <a:moveTo>
                    <a:pt x="17538" y="0"/>
                  </a:moveTo>
                  <a:lnTo>
                    <a:pt x="0" y="0"/>
                  </a:lnTo>
                  <a:lnTo>
                    <a:pt x="0" y="627976"/>
                  </a:lnTo>
                  <a:lnTo>
                    <a:pt x="17538" y="627976"/>
                  </a:lnTo>
                  <a:lnTo>
                    <a:pt x="175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992126" y="4517514"/>
              <a:ext cx="132638" cy="135788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6030633" y="3343348"/>
              <a:ext cx="27305" cy="1178560"/>
            </a:xfrm>
            <a:custGeom>
              <a:avLst/>
              <a:gdLst/>
              <a:ahLst/>
              <a:cxnLst/>
              <a:rect l="l" t="t" r="r" b="b"/>
              <a:pathLst>
                <a:path w="27304" h="1178560">
                  <a:moveTo>
                    <a:pt x="0" y="1178229"/>
                  </a:moveTo>
                  <a:lnTo>
                    <a:pt x="0" y="28371"/>
                  </a:lnTo>
                </a:path>
                <a:path w="27304" h="1178560">
                  <a:moveTo>
                    <a:pt x="0" y="28371"/>
                  </a:moveTo>
                  <a:lnTo>
                    <a:pt x="2080" y="17203"/>
                  </a:lnTo>
                  <a:lnTo>
                    <a:pt x="7794" y="8199"/>
                  </a:lnTo>
                  <a:lnTo>
                    <a:pt x="16352" y="2188"/>
                  </a:lnTo>
                  <a:lnTo>
                    <a:pt x="26962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6057595" y="3343348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70">
                  <a:moveTo>
                    <a:pt x="425" y="-2285"/>
                  </a:moveTo>
                  <a:lnTo>
                    <a:pt x="425" y="2285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058446" y="3343348"/>
              <a:ext cx="27305" cy="1176655"/>
            </a:xfrm>
            <a:custGeom>
              <a:avLst/>
              <a:gdLst/>
              <a:ahLst/>
              <a:cxnLst/>
              <a:rect l="l" t="t" r="r" b="b"/>
              <a:pathLst>
                <a:path w="27304" h="1176654">
                  <a:moveTo>
                    <a:pt x="0" y="0"/>
                  </a:moveTo>
                  <a:lnTo>
                    <a:pt x="10604" y="2188"/>
                  </a:lnTo>
                  <a:lnTo>
                    <a:pt x="19162" y="8199"/>
                  </a:lnTo>
                  <a:lnTo>
                    <a:pt x="24879" y="17203"/>
                  </a:lnTo>
                  <a:lnTo>
                    <a:pt x="26962" y="28371"/>
                  </a:lnTo>
                </a:path>
                <a:path w="27304" h="1176654">
                  <a:moveTo>
                    <a:pt x="26962" y="28371"/>
                  </a:moveTo>
                  <a:lnTo>
                    <a:pt x="26962" y="117645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8685276" y="3711436"/>
            <a:ext cx="1670050" cy="638175"/>
            <a:chOff x="3630676" y="3711435"/>
            <a:chExt cx="1670050" cy="638175"/>
          </a:xfrm>
        </p:grpSpPr>
        <p:sp>
          <p:nvSpPr>
            <p:cNvPr id="78" name="object 78"/>
            <p:cNvSpPr/>
            <p:nvPr/>
          </p:nvSpPr>
          <p:spPr>
            <a:xfrm>
              <a:off x="5202491" y="4004866"/>
              <a:ext cx="80645" cy="273685"/>
            </a:xfrm>
            <a:custGeom>
              <a:avLst/>
              <a:gdLst/>
              <a:ahLst/>
              <a:cxnLst/>
              <a:rect l="l" t="t" r="r" b="b"/>
              <a:pathLst>
                <a:path w="80645" h="273685">
                  <a:moveTo>
                    <a:pt x="0" y="273583"/>
                  </a:moveTo>
                  <a:lnTo>
                    <a:pt x="27787" y="209943"/>
                  </a:lnTo>
                </a:path>
                <a:path w="80645" h="273685">
                  <a:moveTo>
                    <a:pt x="27787" y="209943"/>
                  </a:moveTo>
                  <a:lnTo>
                    <a:pt x="80467" y="69494"/>
                  </a:lnTo>
                </a:path>
                <a:path w="80645" h="273685">
                  <a:moveTo>
                    <a:pt x="80467" y="69494"/>
                  </a:moveTo>
                  <a:lnTo>
                    <a:pt x="59245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637026" y="3732186"/>
              <a:ext cx="1624965" cy="597535"/>
            </a:xfrm>
            <a:custGeom>
              <a:avLst/>
              <a:gdLst/>
              <a:ahLst/>
              <a:cxnLst/>
              <a:rect l="l" t="t" r="r" b="b"/>
              <a:pathLst>
                <a:path w="1624964" h="597535">
                  <a:moveTo>
                    <a:pt x="1624711" y="272681"/>
                  </a:moveTo>
                  <a:lnTo>
                    <a:pt x="1605699" y="192214"/>
                  </a:lnTo>
                  <a:lnTo>
                    <a:pt x="1590332" y="174663"/>
                  </a:lnTo>
                  <a:lnTo>
                    <a:pt x="1531823" y="128562"/>
                  </a:lnTo>
                  <a:lnTo>
                    <a:pt x="1491576" y="94183"/>
                  </a:lnTo>
                  <a:lnTo>
                    <a:pt x="1469631" y="50304"/>
                  </a:lnTo>
                  <a:lnTo>
                    <a:pt x="1383309" y="4216"/>
                  </a:lnTo>
                  <a:lnTo>
                    <a:pt x="145973" y="0"/>
                  </a:lnTo>
                  <a:lnTo>
                    <a:pt x="134607" y="12255"/>
                  </a:lnTo>
                  <a:lnTo>
                    <a:pt x="122161" y="62738"/>
                  </a:lnTo>
                  <a:lnTo>
                    <a:pt x="97307" y="62738"/>
                  </a:lnTo>
                  <a:lnTo>
                    <a:pt x="59258" y="121246"/>
                  </a:lnTo>
                  <a:lnTo>
                    <a:pt x="49745" y="171005"/>
                  </a:lnTo>
                  <a:lnTo>
                    <a:pt x="27800" y="198793"/>
                  </a:lnTo>
                  <a:lnTo>
                    <a:pt x="5867" y="221475"/>
                  </a:lnTo>
                  <a:lnTo>
                    <a:pt x="0" y="247815"/>
                  </a:lnTo>
                  <a:lnTo>
                    <a:pt x="2933" y="302666"/>
                  </a:lnTo>
                  <a:lnTo>
                    <a:pt x="8788" y="348030"/>
                  </a:lnTo>
                  <a:lnTo>
                    <a:pt x="11709" y="419722"/>
                  </a:lnTo>
                  <a:lnTo>
                    <a:pt x="15367" y="451891"/>
                  </a:lnTo>
                  <a:lnTo>
                    <a:pt x="62191" y="541883"/>
                  </a:lnTo>
                  <a:lnTo>
                    <a:pt x="138264" y="566026"/>
                  </a:lnTo>
                  <a:lnTo>
                    <a:pt x="160337" y="597484"/>
                  </a:lnTo>
                  <a:lnTo>
                    <a:pt x="1448422" y="597484"/>
                  </a:lnTo>
                  <a:lnTo>
                    <a:pt x="1565465" y="546265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782999" y="3713721"/>
              <a:ext cx="1515745" cy="633730"/>
            </a:xfrm>
            <a:custGeom>
              <a:avLst/>
              <a:gdLst/>
              <a:ahLst/>
              <a:cxnLst/>
              <a:rect l="l" t="t" r="r" b="b"/>
              <a:pathLst>
                <a:path w="1515745" h="633729">
                  <a:moveTo>
                    <a:pt x="1493380" y="288950"/>
                  </a:moveTo>
                  <a:lnTo>
                    <a:pt x="1474355" y="203365"/>
                  </a:lnTo>
                  <a:lnTo>
                    <a:pt x="1458988" y="185077"/>
                  </a:lnTo>
                  <a:lnTo>
                    <a:pt x="1399006" y="135331"/>
                  </a:lnTo>
                  <a:lnTo>
                    <a:pt x="1358049" y="98755"/>
                  </a:lnTo>
                  <a:lnTo>
                    <a:pt x="1335354" y="52666"/>
                  </a:lnTo>
                  <a:lnTo>
                    <a:pt x="1247584" y="4381"/>
                  </a:lnTo>
                  <a:lnTo>
                    <a:pt x="17170" y="0"/>
                  </a:lnTo>
                  <a:lnTo>
                    <a:pt x="0" y="18465"/>
                  </a:lnTo>
                  <a:lnTo>
                    <a:pt x="1237335" y="22682"/>
                  </a:lnTo>
                  <a:lnTo>
                    <a:pt x="1323657" y="68770"/>
                  </a:lnTo>
                  <a:lnTo>
                    <a:pt x="1345603" y="112649"/>
                  </a:lnTo>
                  <a:lnTo>
                    <a:pt x="1385849" y="147027"/>
                  </a:lnTo>
                  <a:lnTo>
                    <a:pt x="1444358" y="193128"/>
                  </a:lnTo>
                  <a:lnTo>
                    <a:pt x="1459725" y="210680"/>
                  </a:lnTo>
                  <a:lnTo>
                    <a:pt x="1478737" y="291147"/>
                  </a:lnTo>
                </a:path>
                <a:path w="1515745" h="633729">
                  <a:moveTo>
                    <a:pt x="1478737" y="291147"/>
                  </a:moveTo>
                  <a:lnTo>
                    <a:pt x="1499958" y="360641"/>
                  </a:lnTo>
                </a:path>
                <a:path w="1515745" h="633729">
                  <a:moveTo>
                    <a:pt x="1499958" y="360641"/>
                  </a:moveTo>
                  <a:lnTo>
                    <a:pt x="1447279" y="501091"/>
                  </a:lnTo>
                </a:path>
                <a:path w="1515745" h="633729">
                  <a:moveTo>
                    <a:pt x="1447279" y="501091"/>
                  </a:moveTo>
                  <a:lnTo>
                    <a:pt x="1419491" y="564730"/>
                  </a:lnTo>
                </a:path>
                <a:path w="1515745" h="633729">
                  <a:moveTo>
                    <a:pt x="1419491" y="564730"/>
                  </a:moveTo>
                  <a:lnTo>
                    <a:pt x="1302448" y="615950"/>
                  </a:lnTo>
                  <a:lnTo>
                    <a:pt x="14363" y="615950"/>
                  </a:lnTo>
                  <a:lnTo>
                    <a:pt x="26682" y="633501"/>
                  </a:lnTo>
                  <a:lnTo>
                    <a:pt x="1314145" y="633501"/>
                  </a:lnTo>
                  <a:lnTo>
                    <a:pt x="1433385" y="578637"/>
                  </a:lnTo>
                </a:path>
                <a:path w="1515745" h="633729">
                  <a:moveTo>
                    <a:pt x="1433385" y="578637"/>
                  </a:moveTo>
                  <a:lnTo>
                    <a:pt x="1461909" y="511340"/>
                  </a:lnTo>
                </a:path>
                <a:path w="1515745" h="633729">
                  <a:moveTo>
                    <a:pt x="1461909" y="511340"/>
                  </a:moveTo>
                  <a:lnTo>
                    <a:pt x="1515325" y="362115"/>
                  </a:lnTo>
                </a:path>
                <a:path w="1515745" h="633729">
                  <a:moveTo>
                    <a:pt x="1515325" y="362115"/>
                  </a:moveTo>
                  <a:lnTo>
                    <a:pt x="1493380" y="28895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1" name="object 81"/>
          <p:cNvGrpSpPr/>
          <p:nvPr/>
        </p:nvGrpSpPr>
        <p:grpSpPr>
          <a:xfrm>
            <a:off x="8370074" y="3660953"/>
            <a:ext cx="2167890" cy="767715"/>
            <a:chOff x="3315474" y="3660952"/>
            <a:chExt cx="2167890" cy="767715"/>
          </a:xfrm>
        </p:grpSpPr>
        <p:sp>
          <p:nvSpPr>
            <p:cNvPr id="82" name="object 82"/>
            <p:cNvSpPr/>
            <p:nvPr/>
          </p:nvSpPr>
          <p:spPr>
            <a:xfrm>
              <a:off x="3317760" y="3663238"/>
              <a:ext cx="174625" cy="762635"/>
            </a:xfrm>
            <a:custGeom>
              <a:avLst/>
              <a:gdLst/>
              <a:ahLst/>
              <a:cxnLst/>
              <a:rect l="l" t="t" r="r" b="b"/>
              <a:pathLst>
                <a:path w="174625" h="762635">
                  <a:moveTo>
                    <a:pt x="0" y="706272"/>
                  </a:moveTo>
                  <a:lnTo>
                    <a:pt x="13559" y="729989"/>
                  </a:lnTo>
                  <a:lnTo>
                    <a:pt x="28113" y="747569"/>
                  </a:lnTo>
                  <a:lnTo>
                    <a:pt x="43507" y="758496"/>
                  </a:lnTo>
                  <a:lnTo>
                    <a:pt x="59588" y="762253"/>
                  </a:lnTo>
                  <a:lnTo>
                    <a:pt x="80093" y="756122"/>
                  </a:lnTo>
                  <a:lnTo>
                    <a:pt x="117320" y="710339"/>
                  </a:lnTo>
                  <a:lnTo>
                    <a:pt x="133366" y="672868"/>
                  </a:lnTo>
                  <a:lnTo>
                    <a:pt x="147251" y="627131"/>
                  </a:lnTo>
                  <a:lnTo>
                    <a:pt x="158638" y="574218"/>
                  </a:lnTo>
                  <a:lnTo>
                    <a:pt x="167188" y="515219"/>
                  </a:lnTo>
                  <a:lnTo>
                    <a:pt x="172566" y="451224"/>
                  </a:lnTo>
                  <a:lnTo>
                    <a:pt x="174434" y="383324"/>
                  </a:lnTo>
                  <a:lnTo>
                    <a:pt x="172566" y="315075"/>
                  </a:lnTo>
                  <a:lnTo>
                    <a:pt x="167188" y="250571"/>
                  </a:lnTo>
                  <a:lnTo>
                    <a:pt x="158638" y="190957"/>
                  </a:lnTo>
                  <a:lnTo>
                    <a:pt x="147251" y="137375"/>
                  </a:lnTo>
                  <a:lnTo>
                    <a:pt x="133366" y="90970"/>
                  </a:lnTo>
                  <a:lnTo>
                    <a:pt x="117320" y="52887"/>
                  </a:lnTo>
                  <a:lnTo>
                    <a:pt x="80093" y="6257"/>
                  </a:lnTo>
                  <a:lnTo>
                    <a:pt x="59588" y="0"/>
                  </a:lnTo>
                  <a:lnTo>
                    <a:pt x="47943" y="2006"/>
                  </a:lnTo>
                  <a:lnTo>
                    <a:pt x="36631" y="7888"/>
                  </a:lnTo>
                  <a:lnTo>
                    <a:pt x="25707" y="17439"/>
                  </a:lnTo>
                  <a:lnTo>
                    <a:pt x="15227" y="3045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378073" y="3663245"/>
              <a:ext cx="1988820" cy="0"/>
            </a:xfrm>
            <a:custGeom>
              <a:avLst/>
              <a:gdLst/>
              <a:ahLst/>
              <a:cxnLst/>
              <a:rect l="l" t="t" r="r" b="b"/>
              <a:pathLst>
                <a:path w="1988820">
                  <a:moveTo>
                    <a:pt x="1988286" y="0"/>
                  </a:moveTo>
                  <a:lnTo>
                    <a:pt x="0" y="0"/>
                  </a:lnTo>
                  <a:lnTo>
                    <a:pt x="1988286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378073" y="3663245"/>
              <a:ext cx="1988820" cy="635"/>
            </a:xfrm>
            <a:custGeom>
              <a:avLst/>
              <a:gdLst/>
              <a:ahLst/>
              <a:cxnLst/>
              <a:rect l="l" t="t" r="r" b="b"/>
              <a:pathLst>
                <a:path w="1988820" h="635">
                  <a:moveTo>
                    <a:pt x="1988286" y="0"/>
                  </a:moveTo>
                  <a:lnTo>
                    <a:pt x="0" y="0"/>
                  </a:lnTo>
                  <a:lnTo>
                    <a:pt x="0" y="63"/>
                  </a:lnTo>
                </a:path>
              </a:pathLst>
            </a:custGeom>
            <a:ln w="4572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378067" y="3663306"/>
              <a:ext cx="114300" cy="762635"/>
            </a:xfrm>
            <a:custGeom>
              <a:avLst/>
              <a:gdLst/>
              <a:ahLst/>
              <a:cxnLst/>
              <a:rect l="l" t="t" r="r" b="b"/>
              <a:pathLst>
                <a:path w="114300" h="762635">
                  <a:moveTo>
                    <a:pt x="0" y="0"/>
                  </a:moveTo>
                  <a:lnTo>
                    <a:pt x="39642" y="24901"/>
                  </a:lnTo>
                  <a:lnTo>
                    <a:pt x="73345" y="91771"/>
                  </a:lnTo>
                  <a:lnTo>
                    <a:pt x="87136" y="138120"/>
                  </a:lnTo>
                  <a:lnTo>
                    <a:pt x="98442" y="191573"/>
                  </a:lnTo>
                  <a:lnTo>
                    <a:pt x="106931" y="251000"/>
                  </a:lnTo>
                  <a:lnTo>
                    <a:pt x="112268" y="315272"/>
                  </a:lnTo>
                  <a:lnTo>
                    <a:pt x="114122" y="383260"/>
                  </a:lnTo>
                  <a:lnTo>
                    <a:pt x="112268" y="450901"/>
                  </a:lnTo>
                  <a:lnTo>
                    <a:pt x="106931" y="514668"/>
                  </a:lnTo>
                  <a:lnTo>
                    <a:pt x="98442" y="573484"/>
                  </a:lnTo>
                  <a:lnTo>
                    <a:pt x="87136" y="626272"/>
                  </a:lnTo>
                  <a:lnTo>
                    <a:pt x="73345" y="671957"/>
                  </a:lnTo>
                  <a:lnTo>
                    <a:pt x="57403" y="709461"/>
                  </a:lnTo>
                  <a:lnTo>
                    <a:pt x="20397" y="755622"/>
                  </a:lnTo>
                  <a:lnTo>
                    <a:pt x="0" y="76212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378067" y="4425433"/>
              <a:ext cx="1988820" cy="1270"/>
            </a:xfrm>
            <a:custGeom>
              <a:avLst/>
              <a:gdLst/>
              <a:ahLst/>
              <a:cxnLst/>
              <a:rect l="l" t="t" r="r" b="b"/>
              <a:pathLst>
                <a:path w="1988820" h="1270">
                  <a:moveTo>
                    <a:pt x="-2286" y="393"/>
                  </a:moveTo>
                  <a:lnTo>
                    <a:pt x="1990572" y="393"/>
                  </a:lnTo>
                </a:path>
              </a:pathLst>
            </a:custGeom>
            <a:ln w="53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366354" y="3663242"/>
              <a:ext cx="114300" cy="763270"/>
            </a:xfrm>
            <a:custGeom>
              <a:avLst/>
              <a:gdLst/>
              <a:ahLst/>
              <a:cxnLst/>
              <a:rect l="l" t="t" r="r" b="b"/>
              <a:pathLst>
                <a:path w="114300" h="763270">
                  <a:moveTo>
                    <a:pt x="0" y="762977"/>
                  </a:moveTo>
                  <a:lnTo>
                    <a:pt x="39768" y="739171"/>
                  </a:lnTo>
                  <a:lnTo>
                    <a:pt x="73470" y="673533"/>
                  </a:lnTo>
                  <a:lnTo>
                    <a:pt x="87233" y="627736"/>
                  </a:lnTo>
                  <a:lnTo>
                    <a:pt x="98504" y="574733"/>
                  </a:lnTo>
                  <a:lnTo>
                    <a:pt x="106956" y="515608"/>
                  </a:lnTo>
                  <a:lnTo>
                    <a:pt x="112267" y="451443"/>
                  </a:lnTo>
                  <a:lnTo>
                    <a:pt x="114109" y="383324"/>
                  </a:lnTo>
                  <a:lnTo>
                    <a:pt x="112267" y="315075"/>
                  </a:lnTo>
                  <a:lnTo>
                    <a:pt x="106956" y="250571"/>
                  </a:lnTo>
                  <a:lnTo>
                    <a:pt x="98504" y="190957"/>
                  </a:lnTo>
                  <a:lnTo>
                    <a:pt x="87233" y="137375"/>
                  </a:lnTo>
                  <a:lnTo>
                    <a:pt x="73470" y="90970"/>
                  </a:lnTo>
                  <a:lnTo>
                    <a:pt x="57540" y="52887"/>
                  </a:lnTo>
                  <a:lnTo>
                    <a:pt x="20480" y="6257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/>
          <p:nvPr/>
        </p:nvSpPr>
        <p:spPr>
          <a:xfrm>
            <a:off x="9845625" y="4998927"/>
            <a:ext cx="17145" cy="317500"/>
          </a:xfrm>
          <a:custGeom>
            <a:avLst/>
            <a:gdLst/>
            <a:ahLst/>
            <a:cxnLst/>
            <a:rect l="l" t="t" r="r" b="b"/>
            <a:pathLst>
              <a:path w="17145" h="317500">
                <a:moveTo>
                  <a:pt x="9499" y="317271"/>
                </a:moveTo>
                <a:lnTo>
                  <a:pt x="1843" y="273091"/>
                </a:lnTo>
                <a:lnTo>
                  <a:pt x="727" y="263783"/>
                </a:lnTo>
                <a:lnTo>
                  <a:pt x="158" y="254473"/>
                </a:lnTo>
                <a:lnTo>
                  <a:pt x="0" y="245325"/>
                </a:lnTo>
                <a:lnTo>
                  <a:pt x="954" y="235126"/>
                </a:lnTo>
                <a:lnTo>
                  <a:pt x="2733" y="225272"/>
                </a:lnTo>
                <a:lnTo>
                  <a:pt x="5336" y="215761"/>
                </a:lnTo>
                <a:lnTo>
                  <a:pt x="8762" y="206590"/>
                </a:lnTo>
                <a:lnTo>
                  <a:pt x="12185" y="197166"/>
                </a:lnTo>
                <a:lnTo>
                  <a:pt x="14712" y="187223"/>
                </a:lnTo>
                <a:lnTo>
                  <a:pt x="16278" y="177280"/>
                </a:lnTo>
                <a:lnTo>
                  <a:pt x="16814" y="167855"/>
                </a:lnTo>
                <a:lnTo>
                  <a:pt x="16151" y="154870"/>
                </a:lnTo>
                <a:lnTo>
                  <a:pt x="14254" y="142146"/>
                </a:lnTo>
                <a:lnTo>
                  <a:pt x="11258" y="129595"/>
                </a:lnTo>
                <a:lnTo>
                  <a:pt x="7302" y="117132"/>
                </a:lnTo>
                <a:lnTo>
                  <a:pt x="3702" y="104001"/>
                </a:lnTo>
                <a:lnTo>
                  <a:pt x="1546" y="90957"/>
                </a:lnTo>
                <a:lnTo>
                  <a:pt x="623" y="78084"/>
                </a:lnTo>
                <a:lnTo>
                  <a:pt x="723" y="65468"/>
                </a:lnTo>
              </a:path>
              <a:path w="17145" h="317500">
                <a:moveTo>
                  <a:pt x="723" y="65468"/>
                </a:moveTo>
                <a:lnTo>
                  <a:pt x="9499" y="0"/>
                </a:lnTo>
              </a:path>
            </a:pathLst>
          </a:custGeom>
          <a:ln w="12700">
            <a:solidFill>
              <a:srgbClr val="7375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0028492" y="4989694"/>
            <a:ext cx="17145" cy="317500"/>
          </a:xfrm>
          <a:custGeom>
            <a:avLst/>
            <a:gdLst/>
            <a:ahLst/>
            <a:cxnLst/>
            <a:rect l="l" t="t" r="r" b="b"/>
            <a:pathLst>
              <a:path w="17145" h="317500">
                <a:moveTo>
                  <a:pt x="9512" y="317284"/>
                </a:moveTo>
                <a:lnTo>
                  <a:pt x="1853" y="273101"/>
                </a:lnTo>
                <a:lnTo>
                  <a:pt x="733" y="263788"/>
                </a:lnTo>
                <a:lnTo>
                  <a:pt x="160" y="254480"/>
                </a:lnTo>
                <a:lnTo>
                  <a:pt x="0" y="245351"/>
                </a:lnTo>
                <a:lnTo>
                  <a:pt x="962" y="235142"/>
                </a:lnTo>
                <a:lnTo>
                  <a:pt x="2746" y="225282"/>
                </a:lnTo>
                <a:lnTo>
                  <a:pt x="5354" y="215769"/>
                </a:lnTo>
                <a:lnTo>
                  <a:pt x="8788" y="206603"/>
                </a:lnTo>
                <a:lnTo>
                  <a:pt x="12198" y="197173"/>
                </a:lnTo>
                <a:lnTo>
                  <a:pt x="14722" y="187229"/>
                </a:lnTo>
                <a:lnTo>
                  <a:pt x="16289" y="177285"/>
                </a:lnTo>
                <a:lnTo>
                  <a:pt x="16827" y="167855"/>
                </a:lnTo>
                <a:lnTo>
                  <a:pt x="16164" y="154876"/>
                </a:lnTo>
                <a:lnTo>
                  <a:pt x="14266" y="142152"/>
                </a:lnTo>
                <a:lnTo>
                  <a:pt x="11271" y="129602"/>
                </a:lnTo>
                <a:lnTo>
                  <a:pt x="7315" y="117144"/>
                </a:lnTo>
                <a:lnTo>
                  <a:pt x="3719" y="104002"/>
                </a:lnTo>
                <a:lnTo>
                  <a:pt x="1558" y="90957"/>
                </a:lnTo>
                <a:lnTo>
                  <a:pt x="632" y="78093"/>
                </a:lnTo>
                <a:lnTo>
                  <a:pt x="736" y="65493"/>
                </a:lnTo>
              </a:path>
              <a:path w="17145" h="317500">
                <a:moveTo>
                  <a:pt x="736" y="65493"/>
                </a:moveTo>
                <a:lnTo>
                  <a:pt x="9512" y="0"/>
                </a:lnTo>
              </a:path>
            </a:pathLst>
          </a:custGeom>
          <a:ln w="12700">
            <a:solidFill>
              <a:srgbClr val="7375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101646" y="4998927"/>
            <a:ext cx="17145" cy="317500"/>
          </a:xfrm>
          <a:custGeom>
            <a:avLst/>
            <a:gdLst/>
            <a:ahLst/>
            <a:cxnLst/>
            <a:rect l="l" t="t" r="r" b="b"/>
            <a:pathLst>
              <a:path w="17145" h="317500">
                <a:moveTo>
                  <a:pt x="9525" y="317271"/>
                </a:moveTo>
                <a:lnTo>
                  <a:pt x="1859" y="273091"/>
                </a:lnTo>
                <a:lnTo>
                  <a:pt x="735" y="263783"/>
                </a:lnTo>
                <a:lnTo>
                  <a:pt x="160" y="254473"/>
                </a:lnTo>
                <a:lnTo>
                  <a:pt x="0" y="245325"/>
                </a:lnTo>
                <a:lnTo>
                  <a:pt x="964" y="235126"/>
                </a:lnTo>
                <a:lnTo>
                  <a:pt x="2749" y="225272"/>
                </a:lnTo>
                <a:lnTo>
                  <a:pt x="5354" y="215761"/>
                </a:lnTo>
                <a:lnTo>
                  <a:pt x="8775" y="206590"/>
                </a:lnTo>
                <a:lnTo>
                  <a:pt x="12200" y="197166"/>
                </a:lnTo>
                <a:lnTo>
                  <a:pt x="14732" y="187223"/>
                </a:lnTo>
                <a:lnTo>
                  <a:pt x="16301" y="177280"/>
                </a:lnTo>
                <a:lnTo>
                  <a:pt x="16840" y="167855"/>
                </a:lnTo>
                <a:lnTo>
                  <a:pt x="16175" y="154870"/>
                </a:lnTo>
                <a:lnTo>
                  <a:pt x="14274" y="142146"/>
                </a:lnTo>
                <a:lnTo>
                  <a:pt x="11278" y="129595"/>
                </a:lnTo>
                <a:lnTo>
                  <a:pt x="7327" y="117132"/>
                </a:lnTo>
                <a:lnTo>
                  <a:pt x="3729" y="104001"/>
                </a:lnTo>
                <a:lnTo>
                  <a:pt x="1565" y="90957"/>
                </a:lnTo>
                <a:lnTo>
                  <a:pt x="634" y="78084"/>
                </a:lnTo>
                <a:lnTo>
                  <a:pt x="736" y="65468"/>
                </a:lnTo>
              </a:path>
              <a:path w="17145" h="317500">
                <a:moveTo>
                  <a:pt x="736" y="65468"/>
                </a:moveTo>
                <a:lnTo>
                  <a:pt x="9525" y="0"/>
                </a:lnTo>
              </a:path>
            </a:pathLst>
          </a:custGeom>
          <a:ln w="12700">
            <a:solidFill>
              <a:srgbClr val="7375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284539" y="4989694"/>
            <a:ext cx="17145" cy="317500"/>
          </a:xfrm>
          <a:custGeom>
            <a:avLst/>
            <a:gdLst/>
            <a:ahLst/>
            <a:cxnLst/>
            <a:rect l="l" t="t" r="r" b="b"/>
            <a:pathLst>
              <a:path w="17145" h="317500">
                <a:moveTo>
                  <a:pt x="9499" y="317284"/>
                </a:moveTo>
                <a:lnTo>
                  <a:pt x="1848" y="273101"/>
                </a:lnTo>
                <a:lnTo>
                  <a:pt x="731" y="263788"/>
                </a:lnTo>
                <a:lnTo>
                  <a:pt x="160" y="254480"/>
                </a:lnTo>
                <a:lnTo>
                  <a:pt x="0" y="245351"/>
                </a:lnTo>
                <a:lnTo>
                  <a:pt x="960" y="235142"/>
                </a:lnTo>
                <a:lnTo>
                  <a:pt x="2740" y="225282"/>
                </a:lnTo>
                <a:lnTo>
                  <a:pt x="5343" y="215769"/>
                </a:lnTo>
                <a:lnTo>
                  <a:pt x="8775" y="206603"/>
                </a:lnTo>
                <a:lnTo>
                  <a:pt x="12200" y="197173"/>
                </a:lnTo>
                <a:lnTo>
                  <a:pt x="14732" y="187229"/>
                </a:lnTo>
                <a:lnTo>
                  <a:pt x="16301" y="177285"/>
                </a:lnTo>
                <a:lnTo>
                  <a:pt x="16840" y="167855"/>
                </a:lnTo>
                <a:lnTo>
                  <a:pt x="16173" y="154876"/>
                </a:lnTo>
                <a:lnTo>
                  <a:pt x="14268" y="142152"/>
                </a:lnTo>
                <a:lnTo>
                  <a:pt x="11268" y="129602"/>
                </a:lnTo>
                <a:lnTo>
                  <a:pt x="7315" y="117144"/>
                </a:lnTo>
                <a:lnTo>
                  <a:pt x="3719" y="104002"/>
                </a:lnTo>
                <a:lnTo>
                  <a:pt x="1558" y="90957"/>
                </a:lnTo>
                <a:lnTo>
                  <a:pt x="632" y="78093"/>
                </a:lnTo>
                <a:lnTo>
                  <a:pt x="736" y="65493"/>
                </a:lnTo>
              </a:path>
              <a:path w="17145" h="317500">
                <a:moveTo>
                  <a:pt x="736" y="65493"/>
                </a:moveTo>
                <a:lnTo>
                  <a:pt x="9499" y="0"/>
                </a:lnTo>
              </a:path>
            </a:pathLst>
          </a:custGeom>
          <a:ln w="12700">
            <a:solidFill>
              <a:srgbClr val="7375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731504" y="4998927"/>
            <a:ext cx="17145" cy="317500"/>
          </a:xfrm>
          <a:custGeom>
            <a:avLst/>
            <a:gdLst/>
            <a:ahLst/>
            <a:cxnLst/>
            <a:rect l="l" t="t" r="r" b="b"/>
            <a:pathLst>
              <a:path w="17145" h="317500">
                <a:moveTo>
                  <a:pt x="9512" y="317271"/>
                </a:moveTo>
                <a:lnTo>
                  <a:pt x="1853" y="273091"/>
                </a:lnTo>
                <a:lnTo>
                  <a:pt x="733" y="263783"/>
                </a:lnTo>
                <a:lnTo>
                  <a:pt x="160" y="254473"/>
                </a:lnTo>
                <a:lnTo>
                  <a:pt x="0" y="245325"/>
                </a:lnTo>
                <a:lnTo>
                  <a:pt x="962" y="235126"/>
                </a:lnTo>
                <a:lnTo>
                  <a:pt x="2746" y="225272"/>
                </a:lnTo>
                <a:lnTo>
                  <a:pt x="5354" y="215761"/>
                </a:lnTo>
                <a:lnTo>
                  <a:pt x="8788" y="206590"/>
                </a:lnTo>
                <a:lnTo>
                  <a:pt x="12203" y="197166"/>
                </a:lnTo>
                <a:lnTo>
                  <a:pt x="14727" y="187223"/>
                </a:lnTo>
                <a:lnTo>
                  <a:pt x="16291" y="177280"/>
                </a:lnTo>
                <a:lnTo>
                  <a:pt x="16827" y="167855"/>
                </a:lnTo>
                <a:lnTo>
                  <a:pt x="16162" y="154870"/>
                </a:lnTo>
                <a:lnTo>
                  <a:pt x="14262" y="142146"/>
                </a:lnTo>
                <a:lnTo>
                  <a:pt x="11266" y="129595"/>
                </a:lnTo>
                <a:lnTo>
                  <a:pt x="7315" y="117132"/>
                </a:lnTo>
                <a:lnTo>
                  <a:pt x="3713" y="104001"/>
                </a:lnTo>
                <a:lnTo>
                  <a:pt x="1554" y="90957"/>
                </a:lnTo>
                <a:lnTo>
                  <a:pt x="630" y="78084"/>
                </a:lnTo>
                <a:lnTo>
                  <a:pt x="736" y="65468"/>
                </a:lnTo>
              </a:path>
              <a:path w="17145" h="317500">
                <a:moveTo>
                  <a:pt x="736" y="65468"/>
                </a:moveTo>
                <a:lnTo>
                  <a:pt x="9512" y="0"/>
                </a:lnTo>
              </a:path>
            </a:pathLst>
          </a:custGeom>
          <a:ln w="12700">
            <a:solidFill>
              <a:srgbClr val="7375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914385" y="4989694"/>
            <a:ext cx="17145" cy="317500"/>
          </a:xfrm>
          <a:custGeom>
            <a:avLst/>
            <a:gdLst/>
            <a:ahLst/>
            <a:cxnLst/>
            <a:rect l="l" t="t" r="r" b="b"/>
            <a:pathLst>
              <a:path w="17145" h="317500">
                <a:moveTo>
                  <a:pt x="9512" y="317284"/>
                </a:moveTo>
                <a:lnTo>
                  <a:pt x="1853" y="273101"/>
                </a:lnTo>
                <a:lnTo>
                  <a:pt x="733" y="263788"/>
                </a:lnTo>
                <a:lnTo>
                  <a:pt x="160" y="254480"/>
                </a:lnTo>
                <a:lnTo>
                  <a:pt x="0" y="245351"/>
                </a:lnTo>
                <a:lnTo>
                  <a:pt x="962" y="235142"/>
                </a:lnTo>
                <a:lnTo>
                  <a:pt x="2746" y="225282"/>
                </a:lnTo>
                <a:lnTo>
                  <a:pt x="5354" y="215769"/>
                </a:lnTo>
                <a:lnTo>
                  <a:pt x="8788" y="206603"/>
                </a:lnTo>
                <a:lnTo>
                  <a:pt x="12205" y="197173"/>
                </a:lnTo>
                <a:lnTo>
                  <a:pt x="14733" y="187229"/>
                </a:lnTo>
                <a:lnTo>
                  <a:pt x="16301" y="177285"/>
                </a:lnTo>
                <a:lnTo>
                  <a:pt x="16840" y="167855"/>
                </a:lnTo>
                <a:lnTo>
                  <a:pt x="16173" y="154876"/>
                </a:lnTo>
                <a:lnTo>
                  <a:pt x="14268" y="142152"/>
                </a:lnTo>
                <a:lnTo>
                  <a:pt x="11268" y="129602"/>
                </a:lnTo>
                <a:lnTo>
                  <a:pt x="7315" y="117144"/>
                </a:lnTo>
                <a:lnTo>
                  <a:pt x="3713" y="104002"/>
                </a:lnTo>
                <a:lnTo>
                  <a:pt x="1554" y="90957"/>
                </a:lnTo>
                <a:lnTo>
                  <a:pt x="630" y="78093"/>
                </a:lnTo>
                <a:lnTo>
                  <a:pt x="736" y="65493"/>
                </a:lnTo>
              </a:path>
              <a:path w="17145" h="317500">
                <a:moveTo>
                  <a:pt x="736" y="65493"/>
                </a:moveTo>
                <a:lnTo>
                  <a:pt x="9512" y="0"/>
                </a:lnTo>
              </a:path>
            </a:pathLst>
          </a:custGeom>
          <a:ln w="12700">
            <a:solidFill>
              <a:srgbClr val="7375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471076" y="4998927"/>
            <a:ext cx="17145" cy="317500"/>
          </a:xfrm>
          <a:custGeom>
            <a:avLst/>
            <a:gdLst/>
            <a:ahLst/>
            <a:cxnLst/>
            <a:rect l="l" t="t" r="r" b="b"/>
            <a:pathLst>
              <a:path w="17145" h="317500">
                <a:moveTo>
                  <a:pt x="9512" y="317271"/>
                </a:moveTo>
                <a:lnTo>
                  <a:pt x="1848" y="273091"/>
                </a:lnTo>
                <a:lnTo>
                  <a:pt x="728" y="263783"/>
                </a:lnTo>
                <a:lnTo>
                  <a:pt x="158" y="254473"/>
                </a:lnTo>
                <a:lnTo>
                  <a:pt x="0" y="245325"/>
                </a:lnTo>
                <a:lnTo>
                  <a:pt x="957" y="235126"/>
                </a:lnTo>
                <a:lnTo>
                  <a:pt x="2741" y="225272"/>
                </a:lnTo>
                <a:lnTo>
                  <a:pt x="5352" y="215761"/>
                </a:lnTo>
                <a:lnTo>
                  <a:pt x="8788" y="206590"/>
                </a:lnTo>
                <a:lnTo>
                  <a:pt x="12203" y="197166"/>
                </a:lnTo>
                <a:lnTo>
                  <a:pt x="14727" y="187223"/>
                </a:lnTo>
                <a:lnTo>
                  <a:pt x="16291" y="177280"/>
                </a:lnTo>
                <a:lnTo>
                  <a:pt x="16827" y="167855"/>
                </a:lnTo>
                <a:lnTo>
                  <a:pt x="16164" y="154870"/>
                </a:lnTo>
                <a:lnTo>
                  <a:pt x="14266" y="142146"/>
                </a:lnTo>
                <a:lnTo>
                  <a:pt x="11271" y="129595"/>
                </a:lnTo>
                <a:lnTo>
                  <a:pt x="7315" y="117132"/>
                </a:lnTo>
                <a:lnTo>
                  <a:pt x="3713" y="104001"/>
                </a:lnTo>
                <a:lnTo>
                  <a:pt x="1552" y="90957"/>
                </a:lnTo>
                <a:lnTo>
                  <a:pt x="625" y="78084"/>
                </a:lnTo>
                <a:lnTo>
                  <a:pt x="723" y="65468"/>
                </a:lnTo>
              </a:path>
              <a:path w="17145" h="317500">
                <a:moveTo>
                  <a:pt x="723" y="65468"/>
                </a:moveTo>
                <a:lnTo>
                  <a:pt x="9512" y="0"/>
                </a:lnTo>
              </a:path>
            </a:pathLst>
          </a:custGeom>
          <a:ln w="12700">
            <a:solidFill>
              <a:srgbClr val="7375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653944" y="4989694"/>
            <a:ext cx="17145" cy="317500"/>
          </a:xfrm>
          <a:custGeom>
            <a:avLst/>
            <a:gdLst/>
            <a:ahLst/>
            <a:cxnLst/>
            <a:rect l="l" t="t" r="r" b="b"/>
            <a:pathLst>
              <a:path w="17145" h="317500">
                <a:moveTo>
                  <a:pt x="9525" y="317284"/>
                </a:moveTo>
                <a:lnTo>
                  <a:pt x="1864" y="273101"/>
                </a:lnTo>
                <a:lnTo>
                  <a:pt x="739" y="263788"/>
                </a:lnTo>
                <a:lnTo>
                  <a:pt x="162" y="254480"/>
                </a:lnTo>
                <a:lnTo>
                  <a:pt x="0" y="245351"/>
                </a:lnTo>
                <a:lnTo>
                  <a:pt x="969" y="235142"/>
                </a:lnTo>
                <a:lnTo>
                  <a:pt x="2757" y="225282"/>
                </a:lnTo>
                <a:lnTo>
                  <a:pt x="5366" y="215769"/>
                </a:lnTo>
                <a:lnTo>
                  <a:pt x="8801" y="206603"/>
                </a:lnTo>
                <a:lnTo>
                  <a:pt x="12214" y="197173"/>
                </a:lnTo>
                <a:lnTo>
                  <a:pt x="14733" y="187229"/>
                </a:lnTo>
                <a:lnTo>
                  <a:pt x="16293" y="177285"/>
                </a:lnTo>
                <a:lnTo>
                  <a:pt x="16827" y="167855"/>
                </a:lnTo>
                <a:lnTo>
                  <a:pt x="16166" y="154876"/>
                </a:lnTo>
                <a:lnTo>
                  <a:pt x="14273" y="142152"/>
                </a:lnTo>
                <a:lnTo>
                  <a:pt x="11282" y="129602"/>
                </a:lnTo>
                <a:lnTo>
                  <a:pt x="7327" y="117144"/>
                </a:lnTo>
                <a:lnTo>
                  <a:pt x="3724" y="104002"/>
                </a:lnTo>
                <a:lnTo>
                  <a:pt x="1562" y="90957"/>
                </a:lnTo>
                <a:lnTo>
                  <a:pt x="637" y="78093"/>
                </a:lnTo>
                <a:lnTo>
                  <a:pt x="749" y="65493"/>
                </a:lnTo>
              </a:path>
              <a:path w="17145" h="317500">
                <a:moveTo>
                  <a:pt x="749" y="65493"/>
                </a:moveTo>
                <a:lnTo>
                  <a:pt x="9525" y="0"/>
                </a:lnTo>
              </a:path>
            </a:pathLst>
          </a:custGeom>
          <a:ln w="12700">
            <a:solidFill>
              <a:srgbClr val="7375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6" name="object 96"/>
          <p:cNvGrpSpPr/>
          <p:nvPr/>
        </p:nvGrpSpPr>
        <p:grpSpPr>
          <a:xfrm>
            <a:off x="7970517" y="4983345"/>
            <a:ext cx="2978150" cy="1318895"/>
            <a:chOff x="2915917" y="4983344"/>
            <a:chExt cx="2978150" cy="1318895"/>
          </a:xfrm>
        </p:grpSpPr>
        <p:sp>
          <p:nvSpPr>
            <p:cNvPr id="97" name="object 97"/>
            <p:cNvSpPr/>
            <p:nvPr/>
          </p:nvSpPr>
          <p:spPr>
            <a:xfrm>
              <a:off x="5162613" y="4998927"/>
              <a:ext cx="17145" cy="317500"/>
            </a:xfrm>
            <a:custGeom>
              <a:avLst/>
              <a:gdLst/>
              <a:ahLst/>
              <a:cxnLst/>
              <a:rect l="l" t="t" r="r" b="b"/>
              <a:pathLst>
                <a:path w="17145" h="317500">
                  <a:moveTo>
                    <a:pt x="9524" y="317271"/>
                  </a:moveTo>
                  <a:lnTo>
                    <a:pt x="1859" y="273091"/>
                  </a:lnTo>
                  <a:lnTo>
                    <a:pt x="735" y="263783"/>
                  </a:lnTo>
                  <a:lnTo>
                    <a:pt x="160" y="254473"/>
                  </a:lnTo>
                  <a:lnTo>
                    <a:pt x="0" y="245325"/>
                  </a:lnTo>
                  <a:lnTo>
                    <a:pt x="964" y="235126"/>
                  </a:lnTo>
                  <a:lnTo>
                    <a:pt x="2751" y="225272"/>
                  </a:lnTo>
                  <a:lnTo>
                    <a:pt x="5359" y="215761"/>
                  </a:lnTo>
                  <a:lnTo>
                    <a:pt x="8788" y="206590"/>
                  </a:lnTo>
                  <a:lnTo>
                    <a:pt x="12205" y="197166"/>
                  </a:lnTo>
                  <a:lnTo>
                    <a:pt x="14733" y="187223"/>
                  </a:lnTo>
                  <a:lnTo>
                    <a:pt x="16301" y="177280"/>
                  </a:lnTo>
                  <a:lnTo>
                    <a:pt x="16840" y="167855"/>
                  </a:lnTo>
                  <a:lnTo>
                    <a:pt x="16177" y="154870"/>
                  </a:lnTo>
                  <a:lnTo>
                    <a:pt x="14279" y="142146"/>
                  </a:lnTo>
                  <a:lnTo>
                    <a:pt x="11284" y="129595"/>
                  </a:lnTo>
                  <a:lnTo>
                    <a:pt x="7327" y="117132"/>
                  </a:lnTo>
                  <a:lnTo>
                    <a:pt x="3724" y="104001"/>
                  </a:lnTo>
                  <a:lnTo>
                    <a:pt x="1560" y="90957"/>
                  </a:lnTo>
                  <a:lnTo>
                    <a:pt x="632" y="78084"/>
                  </a:lnTo>
                  <a:lnTo>
                    <a:pt x="736" y="65468"/>
                  </a:lnTo>
                </a:path>
                <a:path w="17145" h="317500">
                  <a:moveTo>
                    <a:pt x="736" y="65468"/>
                  </a:moveTo>
                  <a:lnTo>
                    <a:pt x="9524" y="0"/>
                  </a:lnTo>
                </a:path>
              </a:pathLst>
            </a:custGeom>
            <a:ln w="12700">
              <a:solidFill>
                <a:srgbClr val="7375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915917" y="5195751"/>
              <a:ext cx="2977631" cy="1106373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3371124" y="5371799"/>
              <a:ext cx="2044064" cy="48895"/>
            </a:xfrm>
            <a:custGeom>
              <a:avLst/>
              <a:gdLst/>
              <a:ahLst/>
              <a:cxnLst/>
              <a:rect l="l" t="t" r="r" b="b"/>
              <a:pathLst>
                <a:path w="2044064" h="48895">
                  <a:moveTo>
                    <a:pt x="1988286" y="0"/>
                  </a:moveTo>
                  <a:lnTo>
                    <a:pt x="0" y="0"/>
                  </a:lnTo>
                  <a:lnTo>
                    <a:pt x="14603" y="3536"/>
                  </a:lnTo>
                  <a:lnTo>
                    <a:pt x="28673" y="13071"/>
                  </a:lnTo>
                  <a:lnTo>
                    <a:pt x="42090" y="28240"/>
                  </a:lnTo>
                  <a:lnTo>
                    <a:pt x="54737" y="48628"/>
                  </a:lnTo>
                  <a:lnTo>
                    <a:pt x="2043557" y="48628"/>
                  </a:lnTo>
                  <a:lnTo>
                    <a:pt x="2030827" y="28005"/>
                  </a:lnTo>
                  <a:lnTo>
                    <a:pt x="2017293" y="12736"/>
                  </a:lnTo>
                  <a:lnTo>
                    <a:pt x="2003073" y="3256"/>
                  </a:lnTo>
                  <a:lnTo>
                    <a:pt x="1988286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371124" y="5371799"/>
              <a:ext cx="2044064" cy="48895"/>
            </a:xfrm>
            <a:custGeom>
              <a:avLst/>
              <a:gdLst/>
              <a:ahLst/>
              <a:cxnLst/>
              <a:rect l="l" t="t" r="r" b="b"/>
              <a:pathLst>
                <a:path w="2044064" h="48895">
                  <a:moveTo>
                    <a:pt x="1988286" y="0"/>
                  </a:moveTo>
                  <a:lnTo>
                    <a:pt x="0" y="0"/>
                  </a:lnTo>
                  <a:lnTo>
                    <a:pt x="14603" y="3536"/>
                  </a:lnTo>
                  <a:lnTo>
                    <a:pt x="28673" y="13071"/>
                  </a:lnTo>
                  <a:lnTo>
                    <a:pt x="42090" y="28240"/>
                  </a:lnTo>
                  <a:lnTo>
                    <a:pt x="54737" y="48628"/>
                  </a:lnTo>
                  <a:lnTo>
                    <a:pt x="2043557" y="48628"/>
                  </a:lnTo>
                  <a:lnTo>
                    <a:pt x="2030827" y="28005"/>
                  </a:lnTo>
                  <a:lnTo>
                    <a:pt x="2017293" y="12736"/>
                  </a:lnTo>
                  <a:lnTo>
                    <a:pt x="2003073" y="3256"/>
                  </a:lnTo>
                  <a:lnTo>
                    <a:pt x="1988286" y="0"/>
                  </a:lnTo>
                  <a:close/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371126" y="5728618"/>
              <a:ext cx="2102485" cy="406400"/>
            </a:xfrm>
            <a:custGeom>
              <a:avLst/>
              <a:gdLst/>
              <a:ahLst/>
              <a:cxnLst/>
              <a:rect l="l" t="t" r="r" b="b"/>
              <a:pathLst>
                <a:path w="2102485" h="406400">
                  <a:moveTo>
                    <a:pt x="2102091" y="0"/>
                  </a:moveTo>
                  <a:lnTo>
                    <a:pt x="1903526" y="0"/>
                  </a:lnTo>
                  <a:lnTo>
                    <a:pt x="1920252" y="55765"/>
                  </a:lnTo>
                  <a:lnTo>
                    <a:pt x="1866836" y="204990"/>
                  </a:lnTo>
                  <a:lnTo>
                    <a:pt x="1838312" y="272288"/>
                  </a:lnTo>
                  <a:lnTo>
                    <a:pt x="1719084" y="327152"/>
                  </a:lnTo>
                  <a:lnTo>
                    <a:pt x="431609" y="327152"/>
                  </a:lnTo>
                  <a:lnTo>
                    <a:pt x="397217" y="278130"/>
                  </a:lnTo>
                  <a:lnTo>
                    <a:pt x="321144" y="254000"/>
                  </a:lnTo>
                  <a:lnTo>
                    <a:pt x="274319" y="164020"/>
                  </a:lnTo>
                  <a:lnTo>
                    <a:pt x="270662" y="131838"/>
                  </a:lnTo>
                  <a:lnTo>
                    <a:pt x="267741" y="60147"/>
                  </a:lnTo>
                  <a:lnTo>
                    <a:pt x="261886" y="14795"/>
                  </a:lnTo>
                  <a:lnTo>
                    <a:pt x="261099" y="0"/>
                  </a:lnTo>
                  <a:lnTo>
                    <a:pt x="113804" y="0"/>
                  </a:lnTo>
                  <a:lnTo>
                    <a:pt x="114122" y="26492"/>
                  </a:lnTo>
                  <a:lnTo>
                    <a:pt x="112268" y="94136"/>
                  </a:lnTo>
                  <a:lnTo>
                    <a:pt x="106929" y="157906"/>
                  </a:lnTo>
                  <a:lnTo>
                    <a:pt x="98440" y="216724"/>
                  </a:lnTo>
                  <a:lnTo>
                    <a:pt x="87132" y="269514"/>
                  </a:lnTo>
                  <a:lnTo>
                    <a:pt x="73340" y="315200"/>
                  </a:lnTo>
                  <a:lnTo>
                    <a:pt x="57397" y="352705"/>
                  </a:lnTo>
                  <a:lnTo>
                    <a:pt x="20393" y="398867"/>
                  </a:lnTo>
                  <a:lnTo>
                    <a:pt x="0" y="405371"/>
                  </a:lnTo>
                  <a:lnTo>
                    <a:pt x="0" y="406158"/>
                  </a:lnTo>
                  <a:lnTo>
                    <a:pt x="1988286" y="406158"/>
                  </a:lnTo>
                  <a:lnTo>
                    <a:pt x="2008766" y="400026"/>
                  </a:lnTo>
                  <a:lnTo>
                    <a:pt x="2045827" y="354222"/>
                  </a:lnTo>
                  <a:lnTo>
                    <a:pt x="2061757" y="316717"/>
                  </a:lnTo>
                  <a:lnTo>
                    <a:pt x="2075520" y="270920"/>
                  </a:lnTo>
                  <a:lnTo>
                    <a:pt x="2086790" y="217916"/>
                  </a:lnTo>
                  <a:lnTo>
                    <a:pt x="2095243" y="158788"/>
                  </a:lnTo>
                  <a:lnTo>
                    <a:pt x="2100553" y="94618"/>
                  </a:lnTo>
                  <a:lnTo>
                    <a:pt x="2102396" y="26492"/>
                  </a:lnTo>
                  <a:lnTo>
                    <a:pt x="2102091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371126" y="5728618"/>
              <a:ext cx="2102485" cy="406400"/>
            </a:xfrm>
            <a:custGeom>
              <a:avLst/>
              <a:gdLst/>
              <a:ahLst/>
              <a:cxnLst/>
              <a:rect l="l" t="t" r="r" b="b"/>
              <a:pathLst>
                <a:path w="2102485" h="406400">
                  <a:moveTo>
                    <a:pt x="2102091" y="0"/>
                  </a:moveTo>
                  <a:lnTo>
                    <a:pt x="1903526" y="0"/>
                  </a:lnTo>
                  <a:lnTo>
                    <a:pt x="1906313" y="9299"/>
                  </a:lnTo>
                  <a:lnTo>
                    <a:pt x="1909951" y="21434"/>
                  </a:lnTo>
                  <a:lnTo>
                    <a:pt x="1914558" y="36793"/>
                  </a:lnTo>
                  <a:lnTo>
                    <a:pt x="1920252" y="55765"/>
                  </a:lnTo>
                  <a:lnTo>
                    <a:pt x="1866836" y="204990"/>
                  </a:lnTo>
                  <a:lnTo>
                    <a:pt x="1838312" y="272288"/>
                  </a:lnTo>
                  <a:lnTo>
                    <a:pt x="1719084" y="327152"/>
                  </a:lnTo>
                  <a:lnTo>
                    <a:pt x="431609" y="327152"/>
                  </a:lnTo>
                  <a:lnTo>
                    <a:pt x="419290" y="309600"/>
                  </a:lnTo>
                  <a:lnTo>
                    <a:pt x="397217" y="278130"/>
                  </a:lnTo>
                  <a:lnTo>
                    <a:pt x="321144" y="254000"/>
                  </a:lnTo>
                  <a:lnTo>
                    <a:pt x="274319" y="164020"/>
                  </a:lnTo>
                  <a:lnTo>
                    <a:pt x="270662" y="131838"/>
                  </a:lnTo>
                  <a:lnTo>
                    <a:pt x="267741" y="60147"/>
                  </a:lnTo>
                  <a:lnTo>
                    <a:pt x="261886" y="14795"/>
                  </a:lnTo>
                  <a:lnTo>
                    <a:pt x="261099" y="0"/>
                  </a:lnTo>
                  <a:lnTo>
                    <a:pt x="113804" y="0"/>
                  </a:lnTo>
                  <a:lnTo>
                    <a:pt x="113929" y="6589"/>
                  </a:lnTo>
                  <a:lnTo>
                    <a:pt x="114030" y="13198"/>
                  </a:lnTo>
                  <a:lnTo>
                    <a:pt x="114097" y="19831"/>
                  </a:lnTo>
                  <a:lnTo>
                    <a:pt x="114122" y="26492"/>
                  </a:lnTo>
                  <a:lnTo>
                    <a:pt x="112268" y="94136"/>
                  </a:lnTo>
                  <a:lnTo>
                    <a:pt x="106929" y="157906"/>
                  </a:lnTo>
                  <a:lnTo>
                    <a:pt x="98440" y="216724"/>
                  </a:lnTo>
                  <a:lnTo>
                    <a:pt x="87132" y="269514"/>
                  </a:lnTo>
                  <a:lnTo>
                    <a:pt x="73340" y="315200"/>
                  </a:lnTo>
                  <a:lnTo>
                    <a:pt x="57397" y="352705"/>
                  </a:lnTo>
                  <a:lnTo>
                    <a:pt x="20393" y="398867"/>
                  </a:lnTo>
                  <a:lnTo>
                    <a:pt x="0" y="405371"/>
                  </a:lnTo>
                  <a:lnTo>
                    <a:pt x="0" y="406158"/>
                  </a:lnTo>
                  <a:lnTo>
                    <a:pt x="1988286" y="406158"/>
                  </a:lnTo>
                  <a:lnTo>
                    <a:pt x="2008766" y="400026"/>
                  </a:lnTo>
                  <a:lnTo>
                    <a:pt x="2045827" y="354222"/>
                  </a:lnTo>
                  <a:lnTo>
                    <a:pt x="2061757" y="316717"/>
                  </a:lnTo>
                  <a:lnTo>
                    <a:pt x="2075520" y="270920"/>
                  </a:lnTo>
                  <a:lnTo>
                    <a:pt x="2086790" y="217916"/>
                  </a:lnTo>
                  <a:lnTo>
                    <a:pt x="2095243" y="158788"/>
                  </a:lnTo>
                  <a:lnTo>
                    <a:pt x="2100553" y="94618"/>
                  </a:lnTo>
                  <a:lnTo>
                    <a:pt x="2102396" y="26492"/>
                  </a:lnTo>
                  <a:lnTo>
                    <a:pt x="2102373" y="19831"/>
                  </a:lnTo>
                  <a:lnTo>
                    <a:pt x="2102310" y="13198"/>
                  </a:lnTo>
                  <a:lnTo>
                    <a:pt x="2102213" y="6589"/>
                  </a:lnTo>
                  <a:lnTo>
                    <a:pt x="2102091" y="0"/>
                  </a:lnTo>
                  <a:close/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254599" y="5649344"/>
              <a:ext cx="219989" cy="80645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479411" y="5649344"/>
              <a:ext cx="169011" cy="80645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3425861" y="5420427"/>
              <a:ext cx="2006600" cy="41275"/>
            </a:xfrm>
            <a:custGeom>
              <a:avLst/>
              <a:gdLst/>
              <a:ahLst/>
              <a:cxnLst/>
              <a:rect l="l" t="t" r="r" b="b"/>
              <a:pathLst>
                <a:path w="2006600" h="41275">
                  <a:moveTo>
                    <a:pt x="1988819" y="0"/>
                  </a:moveTo>
                  <a:lnTo>
                    <a:pt x="0" y="0"/>
                  </a:lnTo>
                  <a:lnTo>
                    <a:pt x="4639" y="9150"/>
                  </a:lnTo>
                  <a:lnTo>
                    <a:pt x="9140" y="18988"/>
                  </a:lnTo>
                  <a:lnTo>
                    <a:pt x="13494" y="29494"/>
                  </a:lnTo>
                  <a:lnTo>
                    <a:pt x="17691" y="40652"/>
                  </a:lnTo>
                  <a:lnTo>
                    <a:pt x="336842" y="40652"/>
                  </a:lnTo>
                  <a:lnTo>
                    <a:pt x="338823" y="32575"/>
                  </a:lnTo>
                  <a:lnTo>
                    <a:pt x="367360" y="1841"/>
                  </a:lnTo>
                  <a:lnTo>
                    <a:pt x="1597774" y="6235"/>
                  </a:lnTo>
                  <a:lnTo>
                    <a:pt x="1660347" y="40652"/>
                  </a:lnTo>
                  <a:lnTo>
                    <a:pt x="2006409" y="40652"/>
                  </a:lnTo>
                  <a:lnTo>
                    <a:pt x="2002237" y="29494"/>
                  </a:lnTo>
                  <a:lnTo>
                    <a:pt x="1997914" y="18988"/>
                  </a:lnTo>
                  <a:lnTo>
                    <a:pt x="1993441" y="9150"/>
                  </a:lnTo>
                  <a:lnTo>
                    <a:pt x="1988819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425861" y="5420427"/>
              <a:ext cx="2006600" cy="41275"/>
            </a:xfrm>
            <a:custGeom>
              <a:avLst/>
              <a:gdLst/>
              <a:ahLst/>
              <a:cxnLst/>
              <a:rect l="l" t="t" r="r" b="b"/>
              <a:pathLst>
                <a:path w="2006600" h="41275">
                  <a:moveTo>
                    <a:pt x="338823" y="32575"/>
                  </a:moveTo>
                  <a:lnTo>
                    <a:pt x="350202" y="20319"/>
                  </a:lnTo>
                  <a:lnTo>
                    <a:pt x="367360" y="1841"/>
                  </a:lnTo>
                  <a:lnTo>
                    <a:pt x="1597774" y="6235"/>
                  </a:lnTo>
                  <a:lnTo>
                    <a:pt x="1660347" y="40652"/>
                  </a:lnTo>
                  <a:lnTo>
                    <a:pt x="2006409" y="40652"/>
                  </a:lnTo>
                  <a:lnTo>
                    <a:pt x="2002237" y="29494"/>
                  </a:lnTo>
                  <a:lnTo>
                    <a:pt x="1997914" y="18988"/>
                  </a:lnTo>
                  <a:lnTo>
                    <a:pt x="1993441" y="9150"/>
                  </a:lnTo>
                  <a:lnTo>
                    <a:pt x="1988819" y="0"/>
                  </a:lnTo>
                  <a:lnTo>
                    <a:pt x="0" y="0"/>
                  </a:lnTo>
                  <a:lnTo>
                    <a:pt x="4639" y="9150"/>
                  </a:lnTo>
                  <a:lnTo>
                    <a:pt x="9140" y="18988"/>
                  </a:lnTo>
                  <a:lnTo>
                    <a:pt x="13494" y="29494"/>
                  </a:lnTo>
                  <a:lnTo>
                    <a:pt x="17691" y="40652"/>
                  </a:lnTo>
                  <a:lnTo>
                    <a:pt x="336842" y="40652"/>
                  </a:lnTo>
                  <a:lnTo>
                    <a:pt x="338823" y="32575"/>
                  </a:lnTo>
                  <a:close/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086208" y="5461080"/>
              <a:ext cx="383540" cy="189865"/>
            </a:xfrm>
            <a:custGeom>
              <a:avLst/>
              <a:gdLst/>
              <a:ahLst/>
              <a:cxnLst/>
              <a:rect l="l" t="t" r="r" b="b"/>
              <a:pathLst>
                <a:path w="383539" h="189864">
                  <a:moveTo>
                    <a:pt x="346062" y="0"/>
                  </a:moveTo>
                  <a:lnTo>
                    <a:pt x="0" y="0"/>
                  </a:lnTo>
                  <a:lnTo>
                    <a:pt x="25209" y="13855"/>
                  </a:lnTo>
                  <a:lnTo>
                    <a:pt x="47891" y="59944"/>
                  </a:lnTo>
                  <a:lnTo>
                    <a:pt x="88849" y="96520"/>
                  </a:lnTo>
                  <a:lnTo>
                    <a:pt x="148831" y="146265"/>
                  </a:lnTo>
                  <a:lnTo>
                    <a:pt x="164198" y="164566"/>
                  </a:lnTo>
                  <a:lnTo>
                    <a:pt x="169760" y="189636"/>
                  </a:lnTo>
                  <a:lnTo>
                    <a:pt x="382917" y="189636"/>
                  </a:lnTo>
                  <a:lnTo>
                    <a:pt x="376914" y="135345"/>
                  </a:lnTo>
                  <a:lnTo>
                    <a:pt x="368628" y="85131"/>
                  </a:lnTo>
                  <a:lnTo>
                    <a:pt x="358273" y="39760"/>
                  </a:lnTo>
                  <a:lnTo>
                    <a:pt x="346062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086208" y="5461080"/>
              <a:ext cx="383540" cy="189865"/>
            </a:xfrm>
            <a:custGeom>
              <a:avLst/>
              <a:gdLst/>
              <a:ahLst/>
              <a:cxnLst/>
              <a:rect l="l" t="t" r="r" b="b"/>
              <a:pathLst>
                <a:path w="383539" h="189864">
                  <a:moveTo>
                    <a:pt x="25209" y="13855"/>
                  </a:moveTo>
                  <a:lnTo>
                    <a:pt x="47891" y="59944"/>
                  </a:lnTo>
                  <a:lnTo>
                    <a:pt x="88849" y="96520"/>
                  </a:lnTo>
                  <a:lnTo>
                    <a:pt x="148831" y="146265"/>
                  </a:lnTo>
                  <a:lnTo>
                    <a:pt x="164198" y="164566"/>
                  </a:lnTo>
                  <a:lnTo>
                    <a:pt x="169760" y="189636"/>
                  </a:lnTo>
                  <a:lnTo>
                    <a:pt x="382917" y="189636"/>
                  </a:lnTo>
                  <a:lnTo>
                    <a:pt x="376914" y="135345"/>
                  </a:lnTo>
                  <a:lnTo>
                    <a:pt x="368628" y="85131"/>
                  </a:lnTo>
                  <a:lnTo>
                    <a:pt x="358273" y="39760"/>
                  </a:lnTo>
                  <a:lnTo>
                    <a:pt x="346062" y="0"/>
                  </a:lnTo>
                  <a:lnTo>
                    <a:pt x="0" y="0"/>
                  </a:lnTo>
                  <a:lnTo>
                    <a:pt x="25209" y="13855"/>
                  </a:lnTo>
                  <a:close/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443557" y="5461080"/>
              <a:ext cx="319405" cy="189865"/>
            </a:xfrm>
            <a:custGeom>
              <a:avLst/>
              <a:gdLst/>
              <a:ahLst/>
              <a:cxnLst/>
              <a:rect l="l" t="t" r="r" b="b"/>
              <a:pathLst>
                <a:path w="319404" h="189864">
                  <a:moveTo>
                    <a:pt x="319138" y="0"/>
                  </a:moveTo>
                  <a:lnTo>
                    <a:pt x="0" y="0"/>
                  </a:lnTo>
                  <a:lnTo>
                    <a:pt x="12315" y="39760"/>
                  </a:lnTo>
                  <a:lnTo>
                    <a:pt x="22769" y="85131"/>
                  </a:lnTo>
                  <a:lnTo>
                    <a:pt x="31144" y="135345"/>
                  </a:lnTo>
                  <a:lnTo>
                    <a:pt x="37223" y="189636"/>
                  </a:lnTo>
                  <a:lnTo>
                    <a:pt x="203492" y="189636"/>
                  </a:lnTo>
                  <a:lnTo>
                    <a:pt x="214325" y="178447"/>
                  </a:lnTo>
                  <a:lnTo>
                    <a:pt x="236270" y="150660"/>
                  </a:lnTo>
                  <a:lnTo>
                    <a:pt x="245783" y="100914"/>
                  </a:lnTo>
                  <a:lnTo>
                    <a:pt x="283832" y="42392"/>
                  </a:lnTo>
                  <a:lnTo>
                    <a:pt x="308686" y="42392"/>
                  </a:lnTo>
                  <a:lnTo>
                    <a:pt x="319138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443557" y="5461080"/>
              <a:ext cx="319405" cy="189865"/>
            </a:xfrm>
            <a:custGeom>
              <a:avLst/>
              <a:gdLst/>
              <a:ahLst/>
              <a:cxnLst/>
              <a:rect l="l" t="t" r="r" b="b"/>
              <a:pathLst>
                <a:path w="319404" h="189864">
                  <a:moveTo>
                    <a:pt x="214325" y="178447"/>
                  </a:moveTo>
                  <a:lnTo>
                    <a:pt x="236270" y="150660"/>
                  </a:lnTo>
                  <a:lnTo>
                    <a:pt x="245783" y="100914"/>
                  </a:lnTo>
                  <a:lnTo>
                    <a:pt x="283832" y="42392"/>
                  </a:lnTo>
                  <a:lnTo>
                    <a:pt x="308686" y="42392"/>
                  </a:lnTo>
                  <a:lnTo>
                    <a:pt x="319138" y="0"/>
                  </a:lnTo>
                  <a:lnTo>
                    <a:pt x="0" y="0"/>
                  </a:lnTo>
                  <a:lnTo>
                    <a:pt x="12315" y="39760"/>
                  </a:lnTo>
                  <a:lnTo>
                    <a:pt x="22769" y="85131"/>
                  </a:lnTo>
                  <a:lnTo>
                    <a:pt x="31144" y="135345"/>
                  </a:lnTo>
                  <a:lnTo>
                    <a:pt x="37223" y="189636"/>
                  </a:lnTo>
                  <a:lnTo>
                    <a:pt x="203492" y="189636"/>
                  </a:lnTo>
                  <a:lnTo>
                    <a:pt x="214325" y="178447"/>
                  </a:lnTo>
                  <a:close/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676903" y="4989694"/>
              <a:ext cx="1503045" cy="327025"/>
            </a:xfrm>
            <a:custGeom>
              <a:avLst/>
              <a:gdLst/>
              <a:ahLst/>
              <a:cxnLst/>
              <a:rect l="l" t="t" r="r" b="b"/>
              <a:pathLst>
                <a:path w="1503045" h="327025">
                  <a:moveTo>
                    <a:pt x="1123619" y="326504"/>
                  </a:moveTo>
                  <a:lnTo>
                    <a:pt x="1115963" y="282324"/>
                  </a:lnTo>
                  <a:lnTo>
                    <a:pt x="1114847" y="273016"/>
                  </a:lnTo>
                  <a:lnTo>
                    <a:pt x="1114278" y="263706"/>
                  </a:lnTo>
                  <a:lnTo>
                    <a:pt x="1114120" y="254558"/>
                  </a:lnTo>
                  <a:lnTo>
                    <a:pt x="1115075" y="244359"/>
                  </a:lnTo>
                  <a:lnTo>
                    <a:pt x="1116853" y="234505"/>
                  </a:lnTo>
                  <a:lnTo>
                    <a:pt x="1119456" y="224994"/>
                  </a:lnTo>
                  <a:lnTo>
                    <a:pt x="1122883" y="215823"/>
                  </a:lnTo>
                  <a:lnTo>
                    <a:pt x="1126305" y="206399"/>
                  </a:lnTo>
                  <a:lnTo>
                    <a:pt x="1128833" y="196456"/>
                  </a:lnTo>
                  <a:lnTo>
                    <a:pt x="1130398" y="186512"/>
                  </a:lnTo>
                  <a:lnTo>
                    <a:pt x="1130934" y="177088"/>
                  </a:lnTo>
                  <a:lnTo>
                    <a:pt x="1130272" y="164103"/>
                  </a:lnTo>
                  <a:lnTo>
                    <a:pt x="1128374" y="151379"/>
                  </a:lnTo>
                  <a:lnTo>
                    <a:pt x="1125378" y="138828"/>
                  </a:lnTo>
                  <a:lnTo>
                    <a:pt x="1121422" y="126365"/>
                  </a:lnTo>
                  <a:lnTo>
                    <a:pt x="1117823" y="113234"/>
                  </a:lnTo>
                  <a:lnTo>
                    <a:pt x="1115666" y="100190"/>
                  </a:lnTo>
                  <a:lnTo>
                    <a:pt x="1114743" y="87317"/>
                  </a:lnTo>
                  <a:lnTo>
                    <a:pt x="1114844" y="74701"/>
                  </a:lnTo>
                </a:path>
                <a:path w="1503045" h="327025">
                  <a:moveTo>
                    <a:pt x="1114844" y="74701"/>
                  </a:moveTo>
                  <a:lnTo>
                    <a:pt x="1123619" y="9232"/>
                  </a:lnTo>
                </a:path>
                <a:path w="1503045" h="327025">
                  <a:moveTo>
                    <a:pt x="1306499" y="317284"/>
                  </a:moveTo>
                  <a:lnTo>
                    <a:pt x="1298841" y="273101"/>
                  </a:lnTo>
                  <a:lnTo>
                    <a:pt x="1297720" y="263788"/>
                  </a:lnTo>
                  <a:lnTo>
                    <a:pt x="1297148" y="254480"/>
                  </a:lnTo>
                  <a:lnTo>
                    <a:pt x="1296987" y="245351"/>
                  </a:lnTo>
                  <a:lnTo>
                    <a:pt x="1297949" y="235142"/>
                  </a:lnTo>
                  <a:lnTo>
                    <a:pt x="1299733" y="225282"/>
                  </a:lnTo>
                  <a:lnTo>
                    <a:pt x="1302341" y="215769"/>
                  </a:lnTo>
                  <a:lnTo>
                    <a:pt x="1305775" y="206603"/>
                  </a:lnTo>
                  <a:lnTo>
                    <a:pt x="1309185" y="197173"/>
                  </a:lnTo>
                  <a:lnTo>
                    <a:pt x="1311709" y="187229"/>
                  </a:lnTo>
                  <a:lnTo>
                    <a:pt x="1313276" y="177285"/>
                  </a:lnTo>
                  <a:lnTo>
                    <a:pt x="1313814" y="167855"/>
                  </a:lnTo>
                  <a:lnTo>
                    <a:pt x="1313152" y="154876"/>
                  </a:lnTo>
                  <a:lnTo>
                    <a:pt x="1311254" y="142152"/>
                  </a:lnTo>
                  <a:lnTo>
                    <a:pt x="1308258" y="129602"/>
                  </a:lnTo>
                  <a:lnTo>
                    <a:pt x="1304302" y="117144"/>
                  </a:lnTo>
                  <a:lnTo>
                    <a:pt x="1300706" y="104002"/>
                  </a:lnTo>
                  <a:lnTo>
                    <a:pt x="1298546" y="90957"/>
                  </a:lnTo>
                  <a:lnTo>
                    <a:pt x="1297619" y="78093"/>
                  </a:lnTo>
                  <a:lnTo>
                    <a:pt x="1297724" y="65493"/>
                  </a:lnTo>
                </a:path>
                <a:path w="1503045" h="327025">
                  <a:moveTo>
                    <a:pt x="1297724" y="65493"/>
                  </a:moveTo>
                  <a:lnTo>
                    <a:pt x="1306499" y="0"/>
                  </a:lnTo>
                </a:path>
                <a:path w="1503045" h="327025">
                  <a:moveTo>
                    <a:pt x="379666" y="326504"/>
                  </a:moveTo>
                  <a:lnTo>
                    <a:pt x="372000" y="282324"/>
                  </a:lnTo>
                  <a:lnTo>
                    <a:pt x="370876" y="273016"/>
                  </a:lnTo>
                  <a:lnTo>
                    <a:pt x="370302" y="263706"/>
                  </a:lnTo>
                  <a:lnTo>
                    <a:pt x="370141" y="254558"/>
                  </a:lnTo>
                  <a:lnTo>
                    <a:pt x="371105" y="244359"/>
                  </a:lnTo>
                  <a:lnTo>
                    <a:pt x="372891" y="234505"/>
                  </a:lnTo>
                  <a:lnTo>
                    <a:pt x="375495" y="224994"/>
                  </a:lnTo>
                  <a:lnTo>
                    <a:pt x="378917" y="215823"/>
                  </a:lnTo>
                  <a:lnTo>
                    <a:pt x="382341" y="206399"/>
                  </a:lnTo>
                  <a:lnTo>
                    <a:pt x="384873" y="196456"/>
                  </a:lnTo>
                  <a:lnTo>
                    <a:pt x="386443" y="186512"/>
                  </a:lnTo>
                  <a:lnTo>
                    <a:pt x="386981" y="177088"/>
                  </a:lnTo>
                  <a:lnTo>
                    <a:pt x="386316" y="164103"/>
                  </a:lnTo>
                  <a:lnTo>
                    <a:pt x="384416" y="151379"/>
                  </a:lnTo>
                  <a:lnTo>
                    <a:pt x="381420" y="138828"/>
                  </a:lnTo>
                  <a:lnTo>
                    <a:pt x="377469" y="126365"/>
                  </a:lnTo>
                  <a:lnTo>
                    <a:pt x="373871" y="113234"/>
                  </a:lnTo>
                  <a:lnTo>
                    <a:pt x="371706" y="100190"/>
                  </a:lnTo>
                  <a:lnTo>
                    <a:pt x="370775" y="87317"/>
                  </a:lnTo>
                  <a:lnTo>
                    <a:pt x="370878" y="74701"/>
                  </a:lnTo>
                </a:path>
                <a:path w="1503045" h="327025">
                  <a:moveTo>
                    <a:pt x="370878" y="74701"/>
                  </a:moveTo>
                  <a:lnTo>
                    <a:pt x="379666" y="9232"/>
                  </a:lnTo>
                </a:path>
                <a:path w="1503045" h="327025">
                  <a:moveTo>
                    <a:pt x="562533" y="317284"/>
                  </a:moveTo>
                  <a:lnTo>
                    <a:pt x="554882" y="273101"/>
                  </a:lnTo>
                  <a:lnTo>
                    <a:pt x="553766" y="263788"/>
                  </a:lnTo>
                  <a:lnTo>
                    <a:pt x="553194" y="254480"/>
                  </a:lnTo>
                  <a:lnTo>
                    <a:pt x="553034" y="245351"/>
                  </a:lnTo>
                  <a:lnTo>
                    <a:pt x="553994" y="235142"/>
                  </a:lnTo>
                  <a:lnTo>
                    <a:pt x="555774" y="225282"/>
                  </a:lnTo>
                  <a:lnTo>
                    <a:pt x="558377" y="215769"/>
                  </a:lnTo>
                  <a:lnTo>
                    <a:pt x="561809" y="206603"/>
                  </a:lnTo>
                  <a:lnTo>
                    <a:pt x="565234" y="197173"/>
                  </a:lnTo>
                  <a:lnTo>
                    <a:pt x="567766" y="187229"/>
                  </a:lnTo>
                  <a:lnTo>
                    <a:pt x="569335" y="177285"/>
                  </a:lnTo>
                  <a:lnTo>
                    <a:pt x="569874" y="167855"/>
                  </a:lnTo>
                  <a:lnTo>
                    <a:pt x="569207" y="154876"/>
                  </a:lnTo>
                  <a:lnTo>
                    <a:pt x="567302" y="142152"/>
                  </a:lnTo>
                  <a:lnTo>
                    <a:pt x="564302" y="129602"/>
                  </a:lnTo>
                  <a:lnTo>
                    <a:pt x="560349" y="117144"/>
                  </a:lnTo>
                  <a:lnTo>
                    <a:pt x="556753" y="104002"/>
                  </a:lnTo>
                  <a:lnTo>
                    <a:pt x="554593" y="90957"/>
                  </a:lnTo>
                  <a:lnTo>
                    <a:pt x="553666" y="78093"/>
                  </a:lnTo>
                  <a:lnTo>
                    <a:pt x="553770" y="65493"/>
                  </a:lnTo>
                </a:path>
                <a:path w="1503045" h="327025">
                  <a:moveTo>
                    <a:pt x="553770" y="65493"/>
                  </a:moveTo>
                  <a:lnTo>
                    <a:pt x="562533" y="0"/>
                  </a:lnTo>
                </a:path>
                <a:path w="1503045" h="327025">
                  <a:moveTo>
                    <a:pt x="9512" y="326504"/>
                  </a:moveTo>
                  <a:lnTo>
                    <a:pt x="1853" y="282324"/>
                  </a:lnTo>
                  <a:lnTo>
                    <a:pt x="733" y="273016"/>
                  </a:lnTo>
                  <a:lnTo>
                    <a:pt x="160" y="263706"/>
                  </a:lnTo>
                  <a:lnTo>
                    <a:pt x="0" y="254558"/>
                  </a:lnTo>
                  <a:lnTo>
                    <a:pt x="962" y="244359"/>
                  </a:lnTo>
                  <a:lnTo>
                    <a:pt x="2746" y="234505"/>
                  </a:lnTo>
                  <a:lnTo>
                    <a:pt x="5354" y="224994"/>
                  </a:lnTo>
                  <a:lnTo>
                    <a:pt x="8788" y="215823"/>
                  </a:lnTo>
                  <a:lnTo>
                    <a:pt x="12203" y="206399"/>
                  </a:lnTo>
                  <a:lnTo>
                    <a:pt x="14727" y="196456"/>
                  </a:lnTo>
                  <a:lnTo>
                    <a:pt x="16291" y="186512"/>
                  </a:lnTo>
                  <a:lnTo>
                    <a:pt x="16827" y="177088"/>
                  </a:lnTo>
                  <a:lnTo>
                    <a:pt x="16162" y="164103"/>
                  </a:lnTo>
                  <a:lnTo>
                    <a:pt x="14262" y="151379"/>
                  </a:lnTo>
                  <a:lnTo>
                    <a:pt x="11266" y="138828"/>
                  </a:lnTo>
                  <a:lnTo>
                    <a:pt x="7315" y="126365"/>
                  </a:lnTo>
                  <a:lnTo>
                    <a:pt x="3713" y="113234"/>
                  </a:lnTo>
                  <a:lnTo>
                    <a:pt x="1554" y="100190"/>
                  </a:lnTo>
                  <a:lnTo>
                    <a:pt x="630" y="87317"/>
                  </a:lnTo>
                  <a:lnTo>
                    <a:pt x="736" y="74701"/>
                  </a:lnTo>
                </a:path>
                <a:path w="1503045" h="327025">
                  <a:moveTo>
                    <a:pt x="736" y="74701"/>
                  </a:moveTo>
                  <a:lnTo>
                    <a:pt x="9512" y="9232"/>
                  </a:lnTo>
                </a:path>
                <a:path w="1503045" h="327025">
                  <a:moveTo>
                    <a:pt x="192392" y="317284"/>
                  </a:moveTo>
                  <a:lnTo>
                    <a:pt x="184733" y="273101"/>
                  </a:lnTo>
                  <a:lnTo>
                    <a:pt x="183613" y="263788"/>
                  </a:lnTo>
                  <a:lnTo>
                    <a:pt x="183040" y="254480"/>
                  </a:lnTo>
                  <a:lnTo>
                    <a:pt x="182879" y="245351"/>
                  </a:lnTo>
                  <a:lnTo>
                    <a:pt x="183842" y="235142"/>
                  </a:lnTo>
                  <a:lnTo>
                    <a:pt x="185626" y="225282"/>
                  </a:lnTo>
                  <a:lnTo>
                    <a:pt x="188234" y="215769"/>
                  </a:lnTo>
                  <a:lnTo>
                    <a:pt x="191668" y="206603"/>
                  </a:lnTo>
                  <a:lnTo>
                    <a:pt x="195085" y="197173"/>
                  </a:lnTo>
                  <a:lnTo>
                    <a:pt x="197613" y="187229"/>
                  </a:lnTo>
                  <a:lnTo>
                    <a:pt x="199181" y="177285"/>
                  </a:lnTo>
                  <a:lnTo>
                    <a:pt x="199720" y="167855"/>
                  </a:lnTo>
                  <a:lnTo>
                    <a:pt x="199053" y="154876"/>
                  </a:lnTo>
                  <a:lnTo>
                    <a:pt x="197148" y="142152"/>
                  </a:lnTo>
                  <a:lnTo>
                    <a:pt x="194148" y="129602"/>
                  </a:lnTo>
                  <a:lnTo>
                    <a:pt x="190195" y="117144"/>
                  </a:lnTo>
                  <a:lnTo>
                    <a:pt x="186593" y="104002"/>
                  </a:lnTo>
                  <a:lnTo>
                    <a:pt x="184434" y="90957"/>
                  </a:lnTo>
                  <a:lnTo>
                    <a:pt x="183510" y="78093"/>
                  </a:lnTo>
                  <a:lnTo>
                    <a:pt x="183616" y="65493"/>
                  </a:lnTo>
                </a:path>
                <a:path w="1503045" h="327025">
                  <a:moveTo>
                    <a:pt x="183616" y="65493"/>
                  </a:moveTo>
                  <a:lnTo>
                    <a:pt x="192392" y="0"/>
                  </a:lnTo>
                </a:path>
                <a:path w="1503045" h="327025">
                  <a:moveTo>
                    <a:pt x="749084" y="326504"/>
                  </a:moveTo>
                  <a:lnTo>
                    <a:pt x="741420" y="282324"/>
                  </a:lnTo>
                  <a:lnTo>
                    <a:pt x="740300" y="273016"/>
                  </a:lnTo>
                  <a:lnTo>
                    <a:pt x="739730" y="263706"/>
                  </a:lnTo>
                  <a:lnTo>
                    <a:pt x="739571" y="254558"/>
                  </a:lnTo>
                  <a:lnTo>
                    <a:pt x="740528" y="244359"/>
                  </a:lnTo>
                  <a:lnTo>
                    <a:pt x="742313" y="234505"/>
                  </a:lnTo>
                  <a:lnTo>
                    <a:pt x="744924" y="224994"/>
                  </a:lnTo>
                  <a:lnTo>
                    <a:pt x="748360" y="215823"/>
                  </a:lnTo>
                  <a:lnTo>
                    <a:pt x="751775" y="206399"/>
                  </a:lnTo>
                  <a:lnTo>
                    <a:pt x="754299" y="196456"/>
                  </a:lnTo>
                  <a:lnTo>
                    <a:pt x="755862" y="186512"/>
                  </a:lnTo>
                  <a:lnTo>
                    <a:pt x="756399" y="177088"/>
                  </a:lnTo>
                  <a:lnTo>
                    <a:pt x="755736" y="164103"/>
                  </a:lnTo>
                  <a:lnTo>
                    <a:pt x="753838" y="151379"/>
                  </a:lnTo>
                  <a:lnTo>
                    <a:pt x="750843" y="138828"/>
                  </a:lnTo>
                  <a:lnTo>
                    <a:pt x="746886" y="126365"/>
                  </a:lnTo>
                  <a:lnTo>
                    <a:pt x="743285" y="113234"/>
                  </a:lnTo>
                  <a:lnTo>
                    <a:pt x="741124" y="100190"/>
                  </a:lnTo>
                  <a:lnTo>
                    <a:pt x="740196" y="87317"/>
                  </a:lnTo>
                  <a:lnTo>
                    <a:pt x="740295" y="74701"/>
                  </a:lnTo>
                </a:path>
                <a:path w="1503045" h="327025">
                  <a:moveTo>
                    <a:pt x="740295" y="74701"/>
                  </a:moveTo>
                  <a:lnTo>
                    <a:pt x="749084" y="9232"/>
                  </a:lnTo>
                </a:path>
                <a:path w="1503045" h="327025">
                  <a:moveTo>
                    <a:pt x="931964" y="317284"/>
                  </a:moveTo>
                  <a:lnTo>
                    <a:pt x="924303" y="273101"/>
                  </a:lnTo>
                  <a:lnTo>
                    <a:pt x="923178" y="263788"/>
                  </a:lnTo>
                  <a:lnTo>
                    <a:pt x="922601" y="254480"/>
                  </a:lnTo>
                  <a:lnTo>
                    <a:pt x="922439" y="245351"/>
                  </a:lnTo>
                  <a:lnTo>
                    <a:pt x="923408" y="235142"/>
                  </a:lnTo>
                  <a:lnTo>
                    <a:pt x="925196" y="225282"/>
                  </a:lnTo>
                  <a:lnTo>
                    <a:pt x="927805" y="215769"/>
                  </a:lnTo>
                  <a:lnTo>
                    <a:pt x="931240" y="206603"/>
                  </a:lnTo>
                  <a:lnTo>
                    <a:pt x="934653" y="197173"/>
                  </a:lnTo>
                  <a:lnTo>
                    <a:pt x="937172" y="187229"/>
                  </a:lnTo>
                  <a:lnTo>
                    <a:pt x="938732" y="177285"/>
                  </a:lnTo>
                  <a:lnTo>
                    <a:pt x="939266" y="167855"/>
                  </a:lnTo>
                  <a:lnTo>
                    <a:pt x="938605" y="154876"/>
                  </a:lnTo>
                  <a:lnTo>
                    <a:pt x="936712" y="142152"/>
                  </a:lnTo>
                  <a:lnTo>
                    <a:pt x="933721" y="129602"/>
                  </a:lnTo>
                  <a:lnTo>
                    <a:pt x="929766" y="117144"/>
                  </a:lnTo>
                  <a:lnTo>
                    <a:pt x="926163" y="104002"/>
                  </a:lnTo>
                  <a:lnTo>
                    <a:pt x="924001" y="90957"/>
                  </a:lnTo>
                  <a:lnTo>
                    <a:pt x="923076" y="78093"/>
                  </a:lnTo>
                  <a:lnTo>
                    <a:pt x="923188" y="65493"/>
                  </a:lnTo>
                </a:path>
                <a:path w="1503045" h="327025">
                  <a:moveTo>
                    <a:pt x="923188" y="65493"/>
                  </a:moveTo>
                  <a:lnTo>
                    <a:pt x="931964" y="0"/>
                  </a:lnTo>
                </a:path>
                <a:path w="1503045" h="327025">
                  <a:moveTo>
                    <a:pt x="1495234" y="326504"/>
                  </a:moveTo>
                  <a:lnTo>
                    <a:pt x="1487568" y="282324"/>
                  </a:lnTo>
                  <a:lnTo>
                    <a:pt x="1486444" y="273016"/>
                  </a:lnTo>
                  <a:lnTo>
                    <a:pt x="1485870" y="263706"/>
                  </a:lnTo>
                  <a:lnTo>
                    <a:pt x="1485709" y="254558"/>
                  </a:lnTo>
                  <a:lnTo>
                    <a:pt x="1486673" y="244359"/>
                  </a:lnTo>
                  <a:lnTo>
                    <a:pt x="1488460" y="234505"/>
                  </a:lnTo>
                  <a:lnTo>
                    <a:pt x="1491069" y="224994"/>
                  </a:lnTo>
                  <a:lnTo>
                    <a:pt x="1494497" y="215823"/>
                  </a:lnTo>
                  <a:lnTo>
                    <a:pt x="1497915" y="206399"/>
                  </a:lnTo>
                  <a:lnTo>
                    <a:pt x="1500443" y="196456"/>
                  </a:lnTo>
                  <a:lnTo>
                    <a:pt x="1502011" y="186512"/>
                  </a:lnTo>
                  <a:lnTo>
                    <a:pt x="1502549" y="177088"/>
                  </a:lnTo>
                  <a:lnTo>
                    <a:pt x="1501886" y="164103"/>
                  </a:lnTo>
                  <a:lnTo>
                    <a:pt x="1499989" y="151379"/>
                  </a:lnTo>
                  <a:lnTo>
                    <a:pt x="1496993" y="138828"/>
                  </a:lnTo>
                  <a:lnTo>
                    <a:pt x="1493037" y="126365"/>
                  </a:lnTo>
                  <a:lnTo>
                    <a:pt x="1489433" y="113234"/>
                  </a:lnTo>
                  <a:lnTo>
                    <a:pt x="1487270" y="100190"/>
                  </a:lnTo>
                  <a:lnTo>
                    <a:pt x="1486341" y="87317"/>
                  </a:lnTo>
                  <a:lnTo>
                    <a:pt x="1486446" y="74701"/>
                  </a:lnTo>
                </a:path>
                <a:path w="1503045" h="327025">
                  <a:moveTo>
                    <a:pt x="1486446" y="74701"/>
                  </a:moveTo>
                  <a:lnTo>
                    <a:pt x="1495234" y="9232"/>
                  </a:lnTo>
                </a:path>
              </a:pathLst>
            </a:custGeom>
            <a:ln w="12700">
              <a:solidFill>
                <a:srgbClr val="7375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2" name="object 112"/>
          <p:cNvGrpSpPr/>
          <p:nvPr/>
        </p:nvGrpSpPr>
        <p:grpSpPr>
          <a:xfrm>
            <a:off x="11046067" y="4989745"/>
            <a:ext cx="140335" cy="1386840"/>
            <a:chOff x="5991466" y="4989745"/>
            <a:chExt cx="140335" cy="1386840"/>
          </a:xfrm>
        </p:grpSpPr>
        <p:sp>
          <p:nvSpPr>
            <p:cNvPr id="113" name="object 113"/>
            <p:cNvSpPr/>
            <p:nvPr/>
          </p:nvSpPr>
          <p:spPr>
            <a:xfrm>
              <a:off x="5993752" y="4992031"/>
              <a:ext cx="135890" cy="1382395"/>
            </a:xfrm>
            <a:custGeom>
              <a:avLst/>
              <a:gdLst/>
              <a:ahLst/>
              <a:cxnLst/>
              <a:rect l="l" t="t" r="r" b="b"/>
              <a:pathLst>
                <a:path w="135889" h="1382395">
                  <a:moveTo>
                    <a:pt x="67843" y="0"/>
                  </a:moveTo>
                  <a:lnTo>
                    <a:pt x="66954" y="0"/>
                  </a:lnTo>
                  <a:lnTo>
                    <a:pt x="55710" y="2314"/>
                  </a:lnTo>
                  <a:lnTo>
                    <a:pt x="46650" y="8670"/>
                  </a:lnTo>
                  <a:lnTo>
                    <a:pt x="40604" y="18184"/>
                  </a:lnTo>
                  <a:lnTo>
                    <a:pt x="38404" y="29971"/>
                  </a:lnTo>
                  <a:lnTo>
                    <a:pt x="38404" y="1245362"/>
                  </a:lnTo>
                  <a:lnTo>
                    <a:pt x="22985" y="1256127"/>
                  </a:lnTo>
                  <a:lnTo>
                    <a:pt x="10829" y="1271112"/>
                  </a:lnTo>
                  <a:lnTo>
                    <a:pt x="2861" y="1289615"/>
                  </a:lnTo>
                  <a:lnTo>
                    <a:pt x="0" y="1310932"/>
                  </a:lnTo>
                  <a:lnTo>
                    <a:pt x="5328" y="1338664"/>
                  </a:lnTo>
                  <a:lnTo>
                    <a:pt x="19862" y="1361301"/>
                  </a:lnTo>
                  <a:lnTo>
                    <a:pt x="41426" y="1376559"/>
                  </a:lnTo>
                  <a:lnTo>
                    <a:pt x="67843" y="1382153"/>
                  </a:lnTo>
                  <a:lnTo>
                    <a:pt x="94258" y="1376559"/>
                  </a:lnTo>
                  <a:lnTo>
                    <a:pt x="115817" y="1361301"/>
                  </a:lnTo>
                  <a:lnTo>
                    <a:pt x="130347" y="1338664"/>
                  </a:lnTo>
                  <a:lnTo>
                    <a:pt x="135674" y="1310932"/>
                  </a:lnTo>
                  <a:lnTo>
                    <a:pt x="132801" y="1288932"/>
                  </a:lnTo>
                  <a:lnTo>
                    <a:pt x="124740" y="1269828"/>
                  </a:lnTo>
                  <a:lnTo>
                    <a:pt x="112330" y="1254410"/>
                  </a:lnTo>
                  <a:lnTo>
                    <a:pt x="96405" y="1243469"/>
                  </a:lnTo>
                  <a:lnTo>
                    <a:pt x="96405" y="29971"/>
                  </a:lnTo>
                  <a:lnTo>
                    <a:pt x="94202" y="18184"/>
                  </a:lnTo>
                  <a:lnTo>
                    <a:pt x="88149" y="8670"/>
                  </a:lnTo>
                  <a:lnTo>
                    <a:pt x="79083" y="2314"/>
                  </a:lnTo>
                  <a:lnTo>
                    <a:pt x="6784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6019635" y="5260978"/>
              <a:ext cx="80645" cy="1086485"/>
            </a:xfrm>
            <a:custGeom>
              <a:avLst/>
              <a:gdLst/>
              <a:ahLst/>
              <a:cxnLst/>
              <a:rect l="l" t="t" r="r" b="b"/>
              <a:pathLst>
                <a:path w="80645" h="1086485">
                  <a:moveTo>
                    <a:pt x="49085" y="0"/>
                  </a:moveTo>
                  <a:lnTo>
                    <a:pt x="29464" y="0"/>
                  </a:lnTo>
                  <a:lnTo>
                    <a:pt x="29464" y="1003566"/>
                  </a:lnTo>
                  <a:lnTo>
                    <a:pt x="17712" y="1009086"/>
                  </a:lnTo>
                  <a:lnTo>
                    <a:pt x="8378" y="1018208"/>
                  </a:lnTo>
                  <a:lnTo>
                    <a:pt x="2221" y="1030318"/>
                  </a:lnTo>
                  <a:lnTo>
                    <a:pt x="0" y="1044803"/>
                  </a:lnTo>
                  <a:lnTo>
                    <a:pt x="3150" y="1060733"/>
                  </a:lnTo>
                  <a:lnTo>
                    <a:pt x="11825" y="1073850"/>
                  </a:lnTo>
                  <a:lnTo>
                    <a:pt x="24854" y="1082749"/>
                  </a:lnTo>
                  <a:lnTo>
                    <a:pt x="41071" y="1086027"/>
                  </a:lnTo>
                  <a:lnTo>
                    <a:pt x="56246" y="1082749"/>
                  </a:lnTo>
                  <a:lnTo>
                    <a:pt x="68740" y="1073850"/>
                  </a:lnTo>
                  <a:lnTo>
                    <a:pt x="77217" y="1060733"/>
                  </a:lnTo>
                  <a:lnTo>
                    <a:pt x="80340" y="1044803"/>
                  </a:lnTo>
                  <a:lnTo>
                    <a:pt x="77969" y="1029101"/>
                  </a:lnTo>
                  <a:lnTo>
                    <a:pt x="71413" y="1016217"/>
                  </a:lnTo>
                  <a:lnTo>
                    <a:pt x="61507" y="1006850"/>
                  </a:lnTo>
                  <a:lnTo>
                    <a:pt x="49085" y="1001699"/>
                  </a:lnTo>
                  <a:lnTo>
                    <a:pt x="49085" y="0"/>
                  </a:lnTo>
                  <a:close/>
                </a:path>
              </a:pathLst>
            </a:custGeom>
            <a:solidFill>
              <a:srgbClr val="6465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6047765" y="5002238"/>
              <a:ext cx="19050" cy="234315"/>
            </a:xfrm>
            <a:custGeom>
              <a:avLst/>
              <a:gdLst/>
              <a:ahLst/>
              <a:cxnLst/>
              <a:rect l="l" t="t" r="r" b="b"/>
              <a:pathLst>
                <a:path w="19050" h="234314">
                  <a:moveTo>
                    <a:pt x="18592" y="0"/>
                  </a:moveTo>
                  <a:lnTo>
                    <a:pt x="0" y="0"/>
                  </a:lnTo>
                  <a:lnTo>
                    <a:pt x="0" y="234264"/>
                  </a:lnTo>
                  <a:lnTo>
                    <a:pt x="18592" y="234264"/>
                  </a:lnTo>
                  <a:lnTo>
                    <a:pt x="185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6" name="object 11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991466" y="6233214"/>
              <a:ext cx="140246" cy="143256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6032157" y="4992031"/>
              <a:ext cx="28575" cy="1245870"/>
            </a:xfrm>
            <a:custGeom>
              <a:avLst/>
              <a:gdLst/>
              <a:ahLst/>
              <a:cxnLst/>
              <a:rect l="l" t="t" r="r" b="b"/>
              <a:pathLst>
                <a:path w="28575" h="1245870">
                  <a:moveTo>
                    <a:pt x="0" y="1245362"/>
                  </a:moveTo>
                  <a:lnTo>
                    <a:pt x="0" y="29971"/>
                  </a:lnTo>
                </a:path>
                <a:path w="28575" h="1245870">
                  <a:moveTo>
                    <a:pt x="0" y="29971"/>
                  </a:moveTo>
                  <a:lnTo>
                    <a:pt x="2199" y="18184"/>
                  </a:lnTo>
                  <a:lnTo>
                    <a:pt x="8245" y="8670"/>
                  </a:lnTo>
                  <a:lnTo>
                    <a:pt x="17305" y="2314"/>
                  </a:lnTo>
                  <a:lnTo>
                    <a:pt x="28549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6060706" y="4992031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70">
                  <a:moveTo>
                    <a:pt x="444" y="-2286"/>
                  </a:moveTo>
                  <a:lnTo>
                    <a:pt x="444" y="2286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6061595" y="4992031"/>
              <a:ext cx="28575" cy="1243965"/>
            </a:xfrm>
            <a:custGeom>
              <a:avLst/>
              <a:gdLst/>
              <a:ahLst/>
              <a:cxnLst/>
              <a:rect l="l" t="t" r="r" b="b"/>
              <a:pathLst>
                <a:path w="28575" h="1243964">
                  <a:moveTo>
                    <a:pt x="0" y="0"/>
                  </a:moveTo>
                  <a:lnTo>
                    <a:pt x="11240" y="2314"/>
                  </a:lnTo>
                  <a:lnTo>
                    <a:pt x="20305" y="8670"/>
                  </a:lnTo>
                  <a:lnTo>
                    <a:pt x="26358" y="18184"/>
                  </a:lnTo>
                  <a:lnTo>
                    <a:pt x="28562" y="29971"/>
                  </a:lnTo>
                </a:path>
                <a:path w="28575" h="1243964">
                  <a:moveTo>
                    <a:pt x="28562" y="29971"/>
                  </a:moveTo>
                  <a:lnTo>
                    <a:pt x="28562" y="124346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0" name="object 120"/>
          <p:cNvGrpSpPr/>
          <p:nvPr/>
        </p:nvGrpSpPr>
        <p:grpSpPr>
          <a:xfrm>
            <a:off x="8678329" y="5415918"/>
            <a:ext cx="1670050" cy="642620"/>
            <a:chOff x="3623729" y="5415918"/>
            <a:chExt cx="1670050" cy="642620"/>
          </a:xfrm>
        </p:grpSpPr>
        <p:sp>
          <p:nvSpPr>
            <p:cNvPr id="121" name="object 121"/>
            <p:cNvSpPr/>
            <p:nvPr/>
          </p:nvSpPr>
          <p:spPr>
            <a:xfrm>
              <a:off x="5195557" y="5713416"/>
              <a:ext cx="80645" cy="273685"/>
            </a:xfrm>
            <a:custGeom>
              <a:avLst/>
              <a:gdLst/>
              <a:ahLst/>
              <a:cxnLst/>
              <a:rect l="l" t="t" r="r" b="b"/>
              <a:pathLst>
                <a:path w="80645" h="273685">
                  <a:moveTo>
                    <a:pt x="0" y="273596"/>
                  </a:moveTo>
                  <a:lnTo>
                    <a:pt x="27774" y="209943"/>
                  </a:lnTo>
                </a:path>
                <a:path w="80645" h="273685">
                  <a:moveTo>
                    <a:pt x="27774" y="209943"/>
                  </a:moveTo>
                  <a:lnTo>
                    <a:pt x="80454" y="69494"/>
                  </a:lnTo>
                </a:path>
                <a:path w="80645" h="273685">
                  <a:moveTo>
                    <a:pt x="80454" y="69494"/>
                  </a:moveTo>
                  <a:lnTo>
                    <a:pt x="59245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630079" y="5440747"/>
              <a:ext cx="1624965" cy="597535"/>
            </a:xfrm>
            <a:custGeom>
              <a:avLst/>
              <a:gdLst/>
              <a:ahLst/>
              <a:cxnLst/>
              <a:rect l="l" t="t" r="r" b="b"/>
              <a:pathLst>
                <a:path w="1624964" h="597535">
                  <a:moveTo>
                    <a:pt x="1624723" y="272668"/>
                  </a:moveTo>
                  <a:lnTo>
                    <a:pt x="1605711" y="192201"/>
                  </a:lnTo>
                  <a:lnTo>
                    <a:pt x="1590344" y="174650"/>
                  </a:lnTo>
                  <a:lnTo>
                    <a:pt x="1531823" y="128549"/>
                  </a:lnTo>
                  <a:lnTo>
                    <a:pt x="1491576" y="94170"/>
                  </a:lnTo>
                  <a:lnTo>
                    <a:pt x="1469631" y="50291"/>
                  </a:lnTo>
                  <a:lnTo>
                    <a:pt x="1383309" y="4203"/>
                  </a:lnTo>
                  <a:lnTo>
                    <a:pt x="145973" y="0"/>
                  </a:lnTo>
                  <a:lnTo>
                    <a:pt x="134607" y="12255"/>
                  </a:lnTo>
                  <a:lnTo>
                    <a:pt x="122161" y="62725"/>
                  </a:lnTo>
                  <a:lnTo>
                    <a:pt x="97307" y="62725"/>
                  </a:lnTo>
                  <a:lnTo>
                    <a:pt x="59258" y="121246"/>
                  </a:lnTo>
                  <a:lnTo>
                    <a:pt x="49745" y="170992"/>
                  </a:lnTo>
                  <a:lnTo>
                    <a:pt x="27800" y="198780"/>
                  </a:lnTo>
                  <a:lnTo>
                    <a:pt x="5867" y="221475"/>
                  </a:lnTo>
                  <a:lnTo>
                    <a:pt x="0" y="247815"/>
                  </a:lnTo>
                  <a:lnTo>
                    <a:pt x="2933" y="302666"/>
                  </a:lnTo>
                  <a:lnTo>
                    <a:pt x="8788" y="348018"/>
                  </a:lnTo>
                  <a:lnTo>
                    <a:pt x="11709" y="419709"/>
                  </a:lnTo>
                  <a:lnTo>
                    <a:pt x="15366" y="451891"/>
                  </a:lnTo>
                  <a:lnTo>
                    <a:pt x="62191" y="541870"/>
                  </a:lnTo>
                  <a:lnTo>
                    <a:pt x="138264" y="566000"/>
                  </a:lnTo>
                  <a:lnTo>
                    <a:pt x="160337" y="597471"/>
                  </a:lnTo>
                  <a:lnTo>
                    <a:pt x="1448422" y="597471"/>
                  </a:lnTo>
                  <a:lnTo>
                    <a:pt x="1565478" y="546265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776053" y="5422268"/>
              <a:ext cx="1493520" cy="291465"/>
            </a:xfrm>
            <a:custGeom>
              <a:avLst/>
              <a:gdLst/>
              <a:ahLst/>
              <a:cxnLst/>
              <a:rect l="l" t="t" r="r" b="b"/>
              <a:pathLst>
                <a:path w="1493520" h="291464">
                  <a:moveTo>
                    <a:pt x="17170" y="0"/>
                  </a:moveTo>
                  <a:lnTo>
                    <a:pt x="0" y="18478"/>
                  </a:lnTo>
                  <a:lnTo>
                    <a:pt x="1237335" y="22682"/>
                  </a:lnTo>
                  <a:lnTo>
                    <a:pt x="1323657" y="68770"/>
                  </a:lnTo>
                  <a:lnTo>
                    <a:pt x="1345603" y="112648"/>
                  </a:lnTo>
                  <a:lnTo>
                    <a:pt x="1385849" y="147027"/>
                  </a:lnTo>
                  <a:lnTo>
                    <a:pt x="1444371" y="193128"/>
                  </a:lnTo>
                  <a:lnTo>
                    <a:pt x="1459738" y="210680"/>
                  </a:lnTo>
                  <a:lnTo>
                    <a:pt x="1478749" y="291147"/>
                  </a:lnTo>
                  <a:lnTo>
                    <a:pt x="1493380" y="288963"/>
                  </a:lnTo>
                  <a:lnTo>
                    <a:pt x="1474355" y="203377"/>
                  </a:lnTo>
                  <a:lnTo>
                    <a:pt x="1458988" y="185077"/>
                  </a:lnTo>
                  <a:lnTo>
                    <a:pt x="1399006" y="135331"/>
                  </a:lnTo>
                  <a:lnTo>
                    <a:pt x="1358049" y="98755"/>
                  </a:lnTo>
                  <a:lnTo>
                    <a:pt x="1335366" y="52666"/>
                  </a:lnTo>
                  <a:lnTo>
                    <a:pt x="1247584" y="4394"/>
                  </a:lnTo>
                  <a:lnTo>
                    <a:pt x="17170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776053" y="5422268"/>
              <a:ext cx="1493520" cy="291465"/>
            </a:xfrm>
            <a:custGeom>
              <a:avLst/>
              <a:gdLst/>
              <a:ahLst/>
              <a:cxnLst/>
              <a:rect l="l" t="t" r="r" b="b"/>
              <a:pathLst>
                <a:path w="1493520" h="291464">
                  <a:moveTo>
                    <a:pt x="1493380" y="288963"/>
                  </a:moveTo>
                  <a:lnTo>
                    <a:pt x="1474355" y="203377"/>
                  </a:lnTo>
                  <a:lnTo>
                    <a:pt x="1458988" y="185077"/>
                  </a:lnTo>
                  <a:lnTo>
                    <a:pt x="1399006" y="135331"/>
                  </a:lnTo>
                  <a:lnTo>
                    <a:pt x="1358049" y="98755"/>
                  </a:lnTo>
                  <a:lnTo>
                    <a:pt x="1335366" y="52666"/>
                  </a:lnTo>
                  <a:lnTo>
                    <a:pt x="1247584" y="4394"/>
                  </a:lnTo>
                  <a:lnTo>
                    <a:pt x="17170" y="0"/>
                  </a:lnTo>
                  <a:lnTo>
                    <a:pt x="0" y="18478"/>
                  </a:lnTo>
                  <a:lnTo>
                    <a:pt x="1237335" y="22682"/>
                  </a:lnTo>
                  <a:lnTo>
                    <a:pt x="1323657" y="68770"/>
                  </a:lnTo>
                  <a:lnTo>
                    <a:pt x="1345603" y="112648"/>
                  </a:lnTo>
                  <a:lnTo>
                    <a:pt x="1385849" y="147027"/>
                  </a:lnTo>
                  <a:lnTo>
                    <a:pt x="1444371" y="193128"/>
                  </a:lnTo>
                  <a:lnTo>
                    <a:pt x="1459738" y="210680"/>
                  </a:lnTo>
                  <a:lnTo>
                    <a:pt x="1478749" y="291147"/>
                  </a:lnTo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790416" y="5711231"/>
              <a:ext cx="1501140" cy="344805"/>
            </a:xfrm>
            <a:custGeom>
              <a:avLst/>
              <a:gdLst/>
              <a:ahLst/>
              <a:cxnLst/>
              <a:rect l="l" t="t" r="r" b="b"/>
              <a:pathLst>
                <a:path w="1501139" h="344804">
                  <a:moveTo>
                    <a:pt x="1464386" y="2184"/>
                  </a:moveTo>
                  <a:lnTo>
                    <a:pt x="1485595" y="71678"/>
                  </a:lnTo>
                </a:path>
                <a:path w="1501139" h="344804">
                  <a:moveTo>
                    <a:pt x="1485595" y="71678"/>
                  </a:moveTo>
                  <a:lnTo>
                    <a:pt x="1432915" y="212128"/>
                  </a:lnTo>
                </a:path>
                <a:path w="1501139" h="344804">
                  <a:moveTo>
                    <a:pt x="1432915" y="212128"/>
                  </a:moveTo>
                  <a:lnTo>
                    <a:pt x="1405140" y="275780"/>
                  </a:lnTo>
                </a:path>
                <a:path w="1501139" h="344804">
                  <a:moveTo>
                    <a:pt x="1405140" y="275780"/>
                  </a:moveTo>
                  <a:lnTo>
                    <a:pt x="1288084" y="326986"/>
                  </a:lnTo>
                  <a:lnTo>
                    <a:pt x="0" y="326986"/>
                  </a:lnTo>
                  <a:lnTo>
                    <a:pt x="12318" y="344538"/>
                  </a:lnTo>
                  <a:lnTo>
                    <a:pt x="1299794" y="344538"/>
                  </a:lnTo>
                  <a:lnTo>
                    <a:pt x="1419021" y="289674"/>
                  </a:lnTo>
                </a:path>
                <a:path w="1501139" h="344804">
                  <a:moveTo>
                    <a:pt x="1419021" y="289674"/>
                  </a:moveTo>
                  <a:lnTo>
                    <a:pt x="1447545" y="222377"/>
                  </a:lnTo>
                </a:path>
                <a:path w="1501139" h="344804">
                  <a:moveTo>
                    <a:pt x="1447545" y="222377"/>
                  </a:moveTo>
                  <a:lnTo>
                    <a:pt x="1500962" y="73152"/>
                  </a:lnTo>
                </a:path>
                <a:path w="1501139" h="344804">
                  <a:moveTo>
                    <a:pt x="1500962" y="73152"/>
                  </a:moveTo>
                  <a:lnTo>
                    <a:pt x="147901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6" name="object 126"/>
          <p:cNvGrpSpPr/>
          <p:nvPr/>
        </p:nvGrpSpPr>
        <p:grpSpPr>
          <a:xfrm>
            <a:off x="8363154" y="5369513"/>
            <a:ext cx="2167255" cy="767715"/>
            <a:chOff x="3308553" y="5369512"/>
            <a:chExt cx="2167255" cy="767715"/>
          </a:xfrm>
        </p:grpSpPr>
        <p:sp>
          <p:nvSpPr>
            <p:cNvPr id="127" name="object 127"/>
            <p:cNvSpPr/>
            <p:nvPr/>
          </p:nvSpPr>
          <p:spPr>
            <a:xfrm>
              <a:off x="3310839" y="5371798"/>
              <a:ext cx="174625" cy="762635"/>
            </a:xfrm>
            <a:custGeom>
              <a:avLst/>
              <a:gdLst/>
              <a:ahLst/>
              <a:cxnLst/>
              <a:rect l="l" t="t" r="r" b="b"/>
              <a:pathLst>
                <a:path w="174625" h="762635">
                  <a:moveTo>
                    <a:pt x="0" y="706297"/>
                  </a:moveTo>
                  <a:lnTo>
                    <a:pt x="13559" y="730005"/>
                  </a:lnTo>
                  <a:lnTo>
                    <a:pt x="28109" y="747577"/>
                  </a:lnTo>
                  <a:lnTo>
                    <a:pt x="43496" y="758498"/>
                  </a:lnTo>
                  <a:lnTo>
                    <a:pt x="59562" y="762254"/>
                  </a:lnTo>
                  <a:lnTo>
                    <a:pt x="80068" y="756122"/>
                  </a:lnTo>
                  <a:lnTo>
                    <a:pt x="117294" y="710339"/>
                  </a:lnTo>
                  <a:lnTo>
                    <a:pt x="133340" y="672867"/>
                  </a:lnTo>
                  <a:lnTo>
                    <a:pt x="147226" y="627129"/>
                  </a:lnTo>
                  <a:lnTo>
                    <a:pt x="158612" y="574214"/>
                  </a:lnTo>
                  <a:lnTo>
                    <a:pt x="167163" y="515213"/>
                  </a:lnTo>
                  <a:lnTo>
                    <a:pt x="172541" y="451215"/>
                  </a:lnTo>
                  <a:lnTo>
                    <a:pt x="174409" y="383311"/>
                  </a:lnTo>
                  <a:lnTo>
                    <a:pt x="172541" y="315063"/>
                  </a:lnTo>
                  <a:lnTo>
                    <a:pt x="167163" y="250560"/>
                  </a:lnTo>
                  <a:lnTo>
                    <a:pt x="158612" y="190947"/>
                  </a:lnTo>
                  <a:lnTo>
                    <a:pt x="147226" y="137368"/>
                  </a:lnTo>
                  <a:lnTo>
                    <a:pt x="133340" y="90965"/>
                  </a:lnTo>
                  <a:lnTo>
                    <a:pt x="117294" y="52883"/>
                  </a:lnTo>
                  <a:lnTo>
                    <a:pt x="80068" y="6257"/>
                  </a:lnTo>
                  <a:lnTo>
                    <a:pt x="59562" y="0"/>
                  </a:lnTo>
                  <a:lnTo>
                    <a:pt x="48344" y="1858"/>
                  </a:lnTo>
                  <a:lnTo>
                    <a:pt x="37430" y="7315"/>
                  </a:lnTo>
                  <a:lnTo>
                    <a:pt x="26873" y="16191"/>
                  </a:lnTo>
                  <a:lnTo>
                    <a:pt x="16725" y="2830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371124" y="5371798"/>
              <a:ext cx="1988820" cy="0"/>
            </a:xfrm>
            <a:custGeom>
              <a:avLst/>
              <a:gdLst/>
              <a:ahLst/>
              <a:cxnLst/>
              <a:rect l="l" t="t" r="r" b="b"/>
              <a:pathLst>
                <a:path w="1988820">
                  <a:moveTo>
                    <a:pt x="1988286" y="0"/>
                  </a:moveTo>
                  <a:lnTo>
                    <a:pt x="0" y="0"/>
                  </a:lnTo>
                  <a:lnTo>
                    <a:pt x="1988286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371124" y="5371798"/>
              <a:ext cx="1988820" cy="635"/>
            </a:xfrm>
            <a:custGeom>
              <a:avLst/>
              <a:gdLst/>
              <a:ahLst/>
              <a:cxnLst/>
              <a:rect l="l" t="t" r="r" b="b"/>
              <a:pathLst>
                <a:path w="1988820" h="635">
                  <a:moveTo>
                    <a:pt x="1988286" y="0"/>
                  </a:moveTo>
                  <a:lnTo>
                    <a:pt x="0" y="0"/>
                  </a:lnTo>
                  <a:lnTo>
                    <a:pt x="0" y="50"/>
                  </a:lnTo>
                </a:path>
              </a:pathLst>
            </a:custGeom>
            <a:ln w="4572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371122" y="5371849"/>
              <a:ext cx="114300" cy="762635"/>
            </a:xfrm>
            <a:custGeom>
              <a:avLst/>
              <a:gdLst/>
              <a:ahLst/>
              <a:cxnLst/>
              <a:rect l="l" t="t" r="r" b="b"/>
              <a:pathLst>
                <a:path w="114300" h="762635">
                  <a:moveTo>
                    <a:pt x="0" y="0"/>
                  </a:moveTo>
                  <a:lnTo>
                    <a:pt x="39642" y="24903"/>
                  </a:lnTo>
                  <a:lnTo>
                    <a:pt x="73345" y="91775"/>
                  </a:lnTo>
                  <a:lnTo>
                    <a:pt x="87136" y="138125"/>
                  </a:lnTo>
                  <a:lnTo>
                    <a:pt x="98442" y="191579"/>
                  </a:lnTo>
                  <a:lnTo>
                    <a:pt x="106931" y="251005"/>
                  </a:lnTo>
                  <a:lnTo>
                    <a:pt x="112268" y="315276"/>
                  </a:lnTo>
                  <a:lnTo>
                    <a:pt x="114122" y="383260"/>
                  </a:lnTo>
                  <a:lnTo>
                    <a:pt x="112268" y="450905"/>
                  </a:lnTo>
                  <a:lnTo>
                    <a:pt x="106931" y="514674"/>
                  </a:lnTo>
                  <a:lnTo>
                    <a:pt x="98442" y="573492"/>
                  </a:lnTo>
                  <a:lnTo>
                    <a:pt x="87136" y="626283"/>
                  </a:lnTo>
                  <a:lnTo>
                    <a:pt x="73345" y="671968"/>
                  </a:lnTo>
                  <a:lnTo>
                    <a:pt x="57403" y="709473"/>
                  </a:lnTo>
                  <a:lnTo>
                    <a:pt x="20397" y="755635"/>
                  </a:lnTo>
                  <a:lnTo>
                    <a:pt x="0" y="76213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371122" y="6133989"/>
              <a:ext cx="1988820" cy="1270"/>
            </a:xfrm>
            <a:custGeom>
              <a:avLst/>
              <a:gdLst/>
              <a:ahLst/>
              <a:cxnLst/>
              <a:rect l="l" t="t" r="r" b="b"/>
              <a:pathLst>
                <a:path w="1988820" h="1270">
                  <a:moveTo>
                    <a:pt x="-2286" y="393"/>
                  </a:moveTo>
                  <a:lnTo>
                    <a:pt x="1990572" y="393"/>
                  </a:lnTo>
                </a:path>
              </a:pathLst>
            </a:custGeom>
            <a:ln w="53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359408" y="5371798"/>
              <a:ext cx="114300" cy="763270"/>
            </a:xfrm>
            <a:custGeom>
              <a:avLst/>
              <a:gdLst/>
              <a:ahLst/>
              <a:cxnLst/>
              <a:rect l="l" t="t" r="r" b="b"/>
              <a:pathLst>
                <a:path w="114300" h="763270">
                  <a:moveTo>
                    <a:pt x="0" y="762977"/>
                  </a:moveTo>
                  <a:lnTo>
                    <a:pt x="39768" y="739172"/>
                  </a:lnTo>
                  <a:lnTo>
                    <a:pt x="73470" y="673536"/>
                  </a:lnTo>
                  <a:lnTo>
                    <a:pt x="87233" y="627739"/>
                  </a:lnTo>
                  <a:lnTo>
                    <a:pt x="98504" y="574735"/>
                  </a:lnTo>
                  <a:lnTo>
                    <a:pt x="106956" y="515607"/>
                  </a:lnTo>
                  <a:lnTo>
                    <a:pt x="112267" y="451438"/>
                  </a:lnTo>
                  <a:lnTo>
                    <a:pt x="114109" y="383311"/>
                  </a:lnTo>
                  <a:lnTo>
                    <a:pt x="112267" y="315063"/>
                  </a:lnTo>
                  <a:lnTo>
                    <a:pt x="106956" y="250560"/>
                  </a:lnTo>
                  <a:lnTo>
                    <a:pt x="98504" y="190947"/>
                  </a:lnTo>
                  <a:lnTo>
                    <a:pt x="87233" y="137368"/>
                  </a:lnTo>
                  <a:lnTo>
                    <a:pt x="73470" y="90965"/>
                  </a:lnTo>
                  <a:lnTo>
                    <a:pt x="57540" y="52883"/>
                  </a:lnTo>
                  <a:lnTo>
                    <a:pt x="20480" y="6257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3" name="object 133"/>
          <p:cNvSpPr txBox="1"/>
          <p:nvPr/>
        </p:nvSpPr>
        <p:spPr>
          <a:xfrm>
            <a:off x="7957821" y="573732"/>
            <a:ext cx="29267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8" name="object 138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9</a:t>
            </a:fld>
            <a:endParaRPr spc="-75" dirty="0"/>
          </a:p>
        </p:txBody>
      </p:sp>
      <p:sp>
        <p:nvSpPr>
          <p:cNvPr id="134" name="object 134"/>
          <p:cNvSpPr txBox="1"/>
          <p:nvPr/>
        </p:nvSpPr>
        <p:spPr>
          <a:xfrm>
            <a:off x="7957821" y="1857702"/>
            <a:ext cx="433387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Debido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flujo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conductor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siempre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genera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calor,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cuanto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mayor sea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flujo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corriente,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 caliente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será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conductor.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exceso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calor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daña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conductores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eléctricos.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Por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esa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razón,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conductores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tienen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capacidad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nominal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carga 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 continua </a:t>
            </a:r>
            <a:r>
              <a:rPr sz="90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ampacidad</a:t>
            </a:r>
            <a:r>
              <a:rPr sz="90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.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 allá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capacidad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nominal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un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conductor se conoce como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sobrecorriente</a:t>
            </a:r>
            <a:r>
              <a:rPr sz="900" spc="20" dirty="0">
                <a:solidFill>
                  <a:srgbClr val="171514"/>
                </a:solidFill>
                <a:latin typeface="Lucida Sans Unicode"/>
                <a:cs typeface="Lucida Sans Unicode"/>
              </a:rPr>
              <a:t>.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resultar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un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cortocircuito,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sobrecarga</a:t>
            </a:r>
            <a:r>
              <a:rPr sz="9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falla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tierra.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9095132" y="4679942"/>
            <a:ext cx="93091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Flujo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corriente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normal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9035189" y="6400792"/>
            <a:ext cx="105600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Flujo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corriente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excesivo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7957821" y="6823323"/>
            <a:ext cx="430974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8575">
              <a:lnSpc>
                <a:spcPct val="126299"/>
              </a:lnSpc>
              <a:spcBef>
                <a:spcPts val="100"/>
              </a:spcBef>
            </a:pP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cortocircuito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Ocurre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cuando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dos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conductores desnudos se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tocan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causando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resistencia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entre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conductores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caiga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significativamente.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Esta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reducción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 resistencia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provoca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aumento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inmediato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destructivo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 corriente. </a:t>
            </a:r>
            <a:r>
              <a:rPr sz="95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sobrecarga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típicamente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mucho más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baja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un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cortocircuito. </a:t>
            </a:r>
            <a:r>
              <a:rPr sz="9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sobrecarga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ocurre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cuando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conectan demasiados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 cuando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hace que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equipo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eléctrico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funcione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allá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sus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capacidades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nominales.</a:t>
            </a:r>
            <a:endParaRPr sz="950">
              <a:latin typeface="Lucida Sans Unicode"/>
              <a:cs typeface="Lucida Sans Unicode"/>
            </a:endParaRPr>
          </a:p>
          <a:p>
            <a:pPr marL="12700" marR="5080">
              <a:lnSpc>
                <a:spcPct val="126299"/>
              </a:lnSpc>
            </a:pP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Finalmente,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falla</a:t>
            </a:r>
            <a:r>
              <a:rPr sz="9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45" dirty="0">
                <a:solidFill>
                  <a:srgbClr val="171514"/>
                </a:solidFill>
                <a:latin typeface="Arial"/>
                <a:cs typeface="Arial"/>
              </a:rPr>
              <a:t>a</a:t>
            </a:r>
            <a:r>
              <a:rPr sz="9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50" dirty="0">
                <a:solidFill>
                  <a:srgbClr val="171514"/>
                </a:solidFill>
                <a:latin typeface="Arial"/>
                <a:cs typeface="Arial"/>
              </a:rPr>
              <a:t>tierra</a:t>
            </a:r>
            <a:r>
              <a:rPr sz="9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Ocurre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cuando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toma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camino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deseado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tierra. El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nivel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falla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 depende de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resistencia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ruta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cantidad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aplicado.</a:t>
            </a:r>
            <a:endParaRPr sz="9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8219" y="4709437"/>
            <a:ext cx="3339651" cy="182364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7766" y="481740"/>
            <a:ext cx="429831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5" dirty="0">
                <a:solidFill>
                  <a:srgbClr val="171514"/>
                </a:solidFill>
                <a:latin typeface="Arial"/>
                <a:cs typeface="Arial"/>
              </a:rPr>
              <a:t>Dispositivos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protección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contra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sobrecorriente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utilizan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proteger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conductores del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flujo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excesivo.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Algunos dispositivos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contra sobrecorriente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solo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brindan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caso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un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cortocircuito,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algunos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brindan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cortocircuito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sobrecarga,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algunos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brindan </a:t>
            </a:r>
            <a:r>
              <a:rPr sz="850" spc="-2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caso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cualquiera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tres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tipos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10</a:t>
            </a:fld>
            <a:endParaRPr spc="-75" dirty="0"/>
          </a:p>
        </p:txBody>
      </p:sp>
      <p:sp>
        <p:nvSpPr>
          <p:cNvPr id="4" name="object 4"/>
          <p:cNvSpPr txBox="1"/>
          <p:nvPr/>
        </p:nvSpPr>
        <p:spPr>
          <a:xfrm>
            <a:off x="7957765" y="1761901"/>
            <a:ext cx="430784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 del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sería innecesaria </a:t>
            </a:r>
            <a:r>
              <a:rPr sz="8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si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pudieran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eliminar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sobrecorrientes.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Desafortunadamente,</a:t>
            </a:r>
            <a:r>
              <a:rPr sz="8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sobrecorrientes</a:t>
            </a:r>
            <a:r>
              <a:rPr sz="8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ocurren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y,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cuando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ocurre </a:t>
            </a:r>
            <a:r>
              <a:rPr sz="850" spc="-2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sobrecorriente,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debe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desconectar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automáticamente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equipo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eléctrico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fuente de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voltaje. </a:t>
            </a:r>
            <a:r>
              <a:rPr sz="85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también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debe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capaz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reconocer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diferencia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entre una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pequeña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cortocircuito y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responder 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manera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adecuada.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menudo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permite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pequeña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continúe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durante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tiempo breve,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pero,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medida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aumenta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magnitud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corriente,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debe responder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rápido. Los cortocircuitos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deben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interrumpirse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inmediatamente.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1986" y="3845974"/>
            <a:ext cx="34036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endParaRPr sz="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766" y="3773580"/>
            <a:ext cx="417702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tipo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sobrecorriente.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solo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disparo.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calor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producido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hace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elemento portador 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derrita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se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desconecte la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carga 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fuente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730" y="6632358"/>
            <a:ext cx="76898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Fusible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durante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la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falla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705252" y="6645057"/>
            <a:ext cx="66484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Fusible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después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falla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1900" y="7075342"/>
            <a:ext cx="146494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-5" dirty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171514"/>
                </a:solidFill>
                <a:latin typeface="Arial"/>
                <a:cs typeface="Arial"/>
              </a:rPr>
              <a:t>sin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35" dirty="0">
                <a:solidFill>
                  <a:srgbClr val="171514"/>
                </a:solidFill>
                <a:latin typeface="Arial"/>
                <a:cs typeface="Arial"/>
              </a:rPr>
              <a:t>retardo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35" dirty="0">
                <a:solidFill>
                  <a:srgbClr val="171514"/>
                </a:solidFill>
                <a:latin typeface="Arial"/>
                <a:cs typeface="Arial"/>
              </a:rPr>
              <a:t>tiempo</a:t>
            </a:r>
            <a:endParaRPr sz="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679" y="7008032"/>
            <a:ext cx="425069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Fusibles </a:t>
            </a: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sin </a:t>
            </a: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retardo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tiempo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proporcionar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excelente protección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cortocircuitos.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Cuando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ocurre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sobrecorriente,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calor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acumula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rápidamente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00" spc="-2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fusible.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retardo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tiempo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suelen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mantener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500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130" dirty="0">
                <a:solidFill>
                  <a:srgbClr val="171514"/>
                </a:solidFill>
                <a:latin typeface="Lucida Sans Unicode"/>
                <a:cs typeface="Lucida Sans Unicode"/>
              </a:rPr>
              <a:t>%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valor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nominal </a:t>
            </a:r>
            <a:r>
              <a:rPr sz="800" spc="-2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durante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aproximadamente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cuarto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segundo,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después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cual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elemento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portador de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 se derrite. Esto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significa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estos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no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pueden usar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motores,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8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menudo tienen grandes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irrupción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cuando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motor</a:t>
            </a:r>
            <a:r>
              <a:rPr sz="8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arranca.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61900" y="8557433"/>
            <a:ext cx="115887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spc="-5" dirty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sz="6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25" dirty="0">
                <a:solidFill>
                  <a:srgbClr val="171514"/>
                </a:solidFill>
                <a:latin typeface="Arial"/>
                <a:cs typeface="Arial"/>
              </a:rPr>
              <a:t>retardo</a:t>
            </a:r>
            <a:r>
              <a:rPr sz="6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25" dirty="0">
                <a:solidFill>
                  <a:srgbClr val="171514"/>
                </a:solidFill>
                <a:latin typeface="Arial"/>
                <a:cs typeface="Arial"/>
              </a:rPr>
              <a:t>tiempo</a:t>
            </a:r>
            <a:endParaRPr sz="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7832" y="8538382"/>
            <a:ext cx="4183379" cy="688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-5" dirty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sz="7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35" dirty="0">
                <a:solidFill>
                  <a:srgbClr val="171514"/>
                </a:solidFill>
                <a:latin typeface="Arial"/>
                <a:cs typeface="Arial"/>
              </a:rPr>
              <a:t>retardo</a:t>
            </a:r>
            <a:r>
              <a:rPr sz="7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35" dirty="0">
                <a:solidFill>
                  <a:srgbClr val="171514"/>
                </a:solidFill>
                <a:latin typeface="Arial"/>
                <a:cs typeface="Arial"/>
              </a:rPr>
              <a:t>tiempo</a:t>
            </a:r>
            <a:r>
              <a:rPr sz="7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proporcionar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sobrecargas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cortocircuitos.</a:t>
            </a:r>
            <a:endParaRPr sz="750">
              <a:latin typeface="Lucida Sans Unicode"/>
              <a:cs typeface="Lucida Sans Unicode"/>
            </a:endParaRPr>
          </a:p>
          <a:p>
            <a:pPr marL="12700" marR="118110">
              <a:lnSpc>
                <a:spcPct val="160000"/>
              </a:lnSpc>
            </a:pP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 fusibles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retardo de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tiempo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 usan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aplicaciones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motores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generalmente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permiten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varias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veces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nominal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durante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período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breve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permitir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750" spc="-2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motores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arranquen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sin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quemar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fusible.</a:t>
            </a:r>
            <a:endParaRPr sz="7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11</a:t>
            </a:fld>
            <a:endParaRPr spc="-75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970520" y="1966186"/>
          <a:ext cx="3820160" cy="39909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0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10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0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02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20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R="33655" algn="ctr">
                        <a:lnSpc>
                          <a:spcPct val="100000"/>
                        </a:lnSpc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uso</a:t>
                      </a:r>
                      <a:r>
                        <a:rPr sz="65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65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ULF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  <a:p>
                      <a:pPr marR="14604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900" spc="-2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Clase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10489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Valores</a:t>
                      </a:r>
                      <a:r>
                        <a:rPr sz="4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nominales</a:t>
                      </a:r>
                      <a:r>
                        <a:rPr sz="4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4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tensión</a:t>
                      </a:r>
                      <a:endParaRPr sz="45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221615">
                        <a:lnSpc>
                          <a:spcPct val="100000"/>
                        </a:lnSpc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am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pe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re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  <a:p>
                      <a:pPr marL="23114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500" spc="-1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Calificaciones</a:t>
                      </a:r>
                      <a:endParaRPr sz="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R="4445" algn="ctr">
                        <a:lnSpc>
                          <a:spcPct val="100000"/>
                        </a:lnSpc>
                      </a:pPr>
                      <a:r>
                        <a:rPr sz="6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interrumpiendo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  <a:p>
                      <a:pPr marR="6350"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500" spc="-1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Calificaciones</a:t>
                      </a:r>
                      <a:endParaRPr sz="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032"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27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250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y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600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VCA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hasta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600A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00050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kA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032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j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353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600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VCA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hasta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600A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69570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200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kA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103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908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300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VCD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hasta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30A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69570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100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kA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10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908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500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VCD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hasta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600A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69570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100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kA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1047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82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L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353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600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VCA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601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6000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69570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200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kA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10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908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500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VCD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601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3000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69570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100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kA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1043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2266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9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RK-1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250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y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600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VCA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hasta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600A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69570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200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kA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101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908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250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VCC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hasta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600A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69570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100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kA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103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908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600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VCD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hasta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600A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69570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100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kA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1043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2266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9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RK-5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250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y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600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VCA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hasta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600A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0840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200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kA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10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908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300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VCD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hasta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30A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00050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20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kA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10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600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VCD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35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400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00685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20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kA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1024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353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300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VCA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hasta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1200A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0205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200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kA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104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289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600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VCA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hasta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800A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0205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200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kA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103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160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VCC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hasta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1200A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00685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50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kA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10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972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300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VCD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hasta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1200A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68935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100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kA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761987" y="547627"/>
            <a:ext cx="85915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-15" dirty="0">
                <a:solidFill>
                  <a:srgbClr val="171514"/>
                </a:solidFill>
                <a:latin typeface="Arial"/>
                <a:cs typeface="Arial"/>
              </a:rPr>
              <a:t>Clases</a:t>
            </a:r>
            <a:r>
              <a:rPr sz="7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endParaRPr sz="7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766" y="481587"/>
            <a:ext cx="422465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Underwriters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Laboratories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(UL)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establece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estandariza el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rendimiento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básico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las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especificaciones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físicas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productos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someten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sus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procedimientos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prueba 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seguridad.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Entre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estándares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desarrollados por </a:t>
            </a:r>
            <a:r>
              <a:rPr sz="8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UL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estándares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50" b="1" spc="-5" dirty="0">
                <a:solidFill>
                  <a:srgbClr val="171514"/>
                </a:solidFill>
                <a:latin typeface="Arial"/>
                <a:cs typeface="Arial"/>
              </a:rPr>
              <a:t>clases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5" dirty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bajo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voltaje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(fusibles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valores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nominales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600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voltios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menos).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muestra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fusibles </a:t>
            </a:r>
            <a:r>
              <a:rPr sz="850" spc="-2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encuentran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comúnmente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820" y="6115734"/>
            <a:ext cx="421576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9235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fusibles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agrupan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clases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función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sus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características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funcionamiento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construcción.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Cada clase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tiene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interrupción,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corriente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máxima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capaz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interrumpir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manera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segura.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fusibles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también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tienen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clasificaciones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máximas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continua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máximo.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5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5080">
              <a:lnSpc>
                <a:spcPct val="133300"/>
              </a:lnSpc>
            </a:pP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Al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seleccionar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fusibles,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buena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idea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consultar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datos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aplicación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fabricante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asegurarse de que un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 específico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sea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apropiado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tipo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cargas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involucradas.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8908" y="1417791"/>
            <a:ext cx="2878114" cy="149777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0429" y="4984194"/>
            <a:ext cx="1553806" cy="15675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70436" y="7595680"/>
            <a:ext cx="1848815" cy="189491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761833" y="554130"/>
            <a:ext cx="175006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40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5" dirty="0">
                <a:solidFill>
                  <a:srgbClr val="171514"/>
                </a:solidFill>
                <a:latin typeface="Arial"/>
                <a:cs typeface="Arial"/>
              </a:rPr>
              <a:t>desconexión</a:t>
            </a:r>
            <a:r>
              <a:rPr sz="7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5" dirty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endParaRPr sz="7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12</a:t>
            </a:fld>
            <a:endParaRPr spc="-75" dirty="0"/>
          </a:p>
        </p:txBody>
      </p:sp>
      <p:sp>
        <p:nvSpPr>
          <p:cNvPr id="6" name="object 6"/>
          <p:cNvSpPr txBox="1"/>
          <p:nvPr/>
        </p:nvSpPr>
        <p:spPr>
          <a:xfrm>
            <a:off x="7957613" y="480470"/>
            <a:ext cx="42348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00" b="1" spc="40" dirty="0">
                <a:solidFill>
                  <a:srgbClr val="171514"/>
                </a:solidFill>
                <a:latin typeface="Arial"/>
                <a:cs typeface="Arial"/>
              </a:rPr>
              <a:t>interruptor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desconexión </a:t>
            </a: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con </a:t>
            </a: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fusibles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tipo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8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utiliza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brindar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 sobrecorriente.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fusibles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ubicados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interruptor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seleccionan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manejar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niveles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especificados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800" spc="-2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proporcionar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interrupción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adecuada.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730" y="3199851"/>
            <a:ext cx="4060825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fusibles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Vacu-Break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Siemens,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hasta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600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A,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cuentan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b="1" spc="-5" dirty="0">
                <a:solidFill>
                  <a:srgbClr val="171514"/>
                </a:solidFill>
                <a:latin typeface="Arial"/>
                <a:cs typeface="Arial"/>
              </a:rPr>
              <a:t>Acción</a:t>
            </a:r>
            <a:r>
              <a:rPr sz="7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endParaRPr sz="750">
              <a:latin typeface="Arial"/>
              <a:cs typeface="Arial"/>
            </a:endParaRPr>
          </a:p>
          <a:p>
            <a:pPr marL="12700" marR="5080">
              <a:lnSpc>
                <a:spcPct val="160000"/>
              </a:lnSpc>
            </a:pPr>
            <a:r>
              <a:rPr sz="750" b="1" spc="25" dirty="0">
                <a:solidFill>
                  <a:srgbClr val="171514"/>
                </a:solidFill>
                <a:latin typeface="Arial"/>
                <a:cs typeface="Arial"/>
              </a:rPr>
              <a:t>abrazadera</a:t>
            </a:r>
            <a:r>
              <a:rPr sz="7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sostiene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superficies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contacto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portadoras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agarre </a:t>
            </a:r>
            <a:r>
              <a:rPr sz="750" spc="-2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similar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tornillo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banco.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minimiza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acumulación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calor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debido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corriente.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730" y="4049480"/>
            <a:ext cx="41763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Cuando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mueve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posición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APAGADO,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contacto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móvil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rompe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entre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mordazas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proporcionando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ruptura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rápida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limpia.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producen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arcos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gemelos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son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 pequeños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se extinguen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 rápido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que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solo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arco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producido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otros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diseños.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729" y="6846383"/>
            <a:ext cx="42291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contactos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 rodeados por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1000" b="1" spc="40" dirty="0">
                <a:solidFill>
                  <a:srgbClr val="171514"/>
                </a:solidFill>
                <a:latin typeface="Arial"/>
                <a:cs typeface="Arial"/>
              </a:rPr>
              <a:t>cámara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arco </a:t>
            </a:r>
            <a:r>
              <a:rPr sz="1000" b="1" spc="30" dirty="0">
                <a:solidFill>
                  <a:srgbClr val="171514"/>
                </a:solidFill>
                <a:latin typeface="Arial"/>
                <a:cs typeface="Arial"/>
              </a:rPr>
              <a:t>cerrada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absorbe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gran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parte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calor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arqueado.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cámara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cerrada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limita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1000" spc="-3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oxígeno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enfriar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extinguir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arcos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rápidamente.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85222" y="2298391"/>
            <a:ext cx="260985" cy="1648460"/>
            <a:chOff x="5630621" y="2298391"/>
            <a:chExt cx="260985" cy="1648460"/>
          </a:xfrm>
        </p:grpSpPr>
        <p:sp>
          <p:nvSpPr>
            <p:cNvPr id="3" name="object 3"/>
            <p:cNvSpPr/>
            <p:nvPr/>
          </p:nvSpPr>
          <p:spPr>
            <a:xfrm>
              <a:off x="5630621" y="2298394"/>
              <a:ext cx="230504" cy="1648460"/>
            </a:xfrm>
            <a:custGeom>
              <a:avLst/>
              <a:gdLst/>
              <a:ahLst/>
              <a:cxnLst/>
              <a:rect l="l" t="t" r="r" b="b"/>
              <a:pathLst>
                <a:path w="230504" h="1648460">
                  <a:moveTo>
                    <a:pt x="229362" y="60706"/>
                  </a:moveTo>
                  <a:lnTo>
                    <a:pt x="226961" y="43853"/>
                  </a:lnTo>
                  <a:lnTo>
                    <a:pt x="221500" y="33439"/>
                  </a:lnTo>
                  <a:lnTo>
                    <a:pt x="220040" y="30632"/>
                  </a:lnTo>
                  <a:lnTo>
                    <a:pt x="208991" y="21120"/>
                  </a:lnTo>
                  <a:lnTo>
                    <a:pt x="194259" y="15367"/>
                  </a:lnTo>
                  <a:lnTo>
                    <a:pt x="115989" y="9144"/>
                  </a:lnTo>
                  <a:lnTo>
                    <a:pt x="115989" y="65836"/>
                  </a:lnTo>
                  <a:lnTo>
                    <a:pt x="115989" y="73075"/>
                  </a:lnTo>
                  <a:lnTo>
                    <a:pt x="115989" y="289699"/>
                  </a:lnTo>
                  <a:lnTo>
                    <a:pt x="115989" y="296748"/>
                  </a:lnTo>
                  <a:lnTo>
                    <a:pt x="113766" y="303339"/>
                  </a:lnTo>
                  <a:lnTo>
                    <a:pt x="109982" y="308825"/>
                  </a:lnTo>
                  <a:lnTo>
                    <a:pt x="109397" y="308698"/>
                  </a:lnTo>
                  <a:lnTo>
                    <a:pt x="98679" y="304584"/>
                  </a:lnTo>
                  <a:lnTo>
                    <a:pt x="90106" y="297180"/>
                  </a:lnTo>
                  <a:lnTo>
                    <a:pt x="84391" y="287312"/>
                  </a:lnTo>
                  <a:lnTo>
                    <a:pt x="82334" y="275780"/>
                  </a:lnTo>
                  <a:lnTo>
                    <a:pt x="82334" y="269201"/>
                  </a:lnTo>
                  <a:lnTo>
                    <a:pt x="83794" y="262623"/>
                  </a:lnTo>
                  <a:lnTo>
                    <a:pt x="87464" y="257505"/>
                  </a:lnTo>
                  <a:lnTo>
                    <a:pt x="87820" y="256590"/>
                  </a:lnTo>
                  <a:lnTo>
                    <a:pt x="99072" y="260553"/>
                  </a:lnTo>
                  <a:lnTo>
                    <a:pt x="107988" y="267957"/>
                  </a:lnTo>
                  <a:lnTo>
                    <a:pt x="113868" y="277939"/>
                  </a:lnTo>
                  <a:lnTo>
                    <a:pt x="115989" y="289699"/>
                  </a:lnTo>
                  <a:lnTo>
                    <a:pt x="115989" y="73075"/>
                  </a:lnTo>
                  <a:lnTo>
                    <a:pt x="113741" y="79654"/>
                  </a:lnTo>
                  <a:lnTo>
                    <a:pt x="109982" y="85051"/>
                  </a:lnTo>
                  <a:lnTo>
                    <a:pt x="109397" y="84861"/>
                  </a:lnTo>
                  <a:lnTo>
                    <a:pt x="98259" y="80848"/>
                  </a:lnTo>
                  <a:lnTo>
                    <a:pt x="89458" y="73609"/>
                  </a:lnTo>
                  <a:lnTo>
                    <a:pt x="83680" y="63779"/>
                  </a:lnTo>
                  <a:lnTo>
                    <a:pt x="81610" y="51943"/>
                  </a:lnTo>
                  <a:lnTo>
                    <a:pt x="81610" y="45351"/>
                  </a:lnTo>
                  <a:lnTo>
                    <a:pt x="83794" y="38773"/>
                  </a:lnTo>
                  <a:lnTo>
                    <a:pt x="87464" y="33655"/>
                  </a:lnTo>
                  <a:lnTo>
                    <a:pt x="87541" y="33439"/>
                  </a:lnTo>
                  <a:lnTo>
                    <a:pt x="98679" y="37223"/>
                  </a:lnTo>
                  <a:lnTo>
                    <a:pt x="107721" y="44373"/>
                  </a:lnTo>
                  <a:lnTo>
                    <a:pt x="113766" y="54165"/>
                  </a:lnTo>
                  <a:lnTo>
                    <a:pt x="115989" y="65836"/>
                  </a:lnTo>
                  <a:lnTo>
                    <a:pt x="115989" y="9144"/>
                  </a:lnTo>
                  <a:lnTo>
                    <a:pt x="1143" y="0"/>
                  </a:lnTo>
                  <a:lnTo>
                    <a:pt x="0" y="38"/>
                  </a:lnTo>
                  <a:lnTo>
                    <a:pt x="4457" y="1325994"/>
                  </a:lnTo>
                  <a:lnTo>
                    <a:pt x="71056" y="1332179"/>
                  </a:lnTo>
                  <a:lnTo>
                    <a:pt x="75755" y="527431"/>
                  </a:lnTo>
                  <a:lnTo>
                    <a:pt x="73558" y="519353"/>
                  </a:lnTo>
                  <a:lnTo>
                    <a:pt x="70815" y="513346"/>
                  </a:lnTo>
                  <a:lnTo>
                    <a:pt x="66687" y="508698"/>
                  </a:lnTo>
                  <a:lnTo>
                    <a:pt x="60388" y="504748"/>
                  </a:lnTo>
                  <a:lnTo>
                    <a:pt x="55041" y="500037"/>
                  </a:lnTo>
                  <a:lnTo>
                    <a:pt x="54444" y="493877"/>
                  </a:lnTo>
                  <a:lnTo>
                    <a:pt x="58635" y="486752"/>
                  </a:lnTo>
                  <a:lnTo>
                    <a:pt x="67703" y="479158"/>
                  </a:lnTo>
                  <a:lnTo>
                    <a:pt x="224980" y="385521"/>
                  </a:lnTo>
                  <a:lnTo>
                    <a:pt x="226491" y="384429"/>
                  </a:lnTo>
                  <a:lnTo>
                    <a:pt x="227952" y="383755"/>
                  </a:lnTo>
                  <a:lnTo>
                    <a:pt x="229362" y="383298"/>
                  </a:lnTo>
                  <a:lnTo>
                    <a:pt x="229362" y="308825"/>
                  </a:lnTo>
                  <a:lnTo>
                    <a:pt x="229362" y="256590"/>
                  </a:lnTo>
                  <a:lnTo>
                    <a:pt x="229362" y="85051"/>
                  </a:lnTo>
                  <a:lnTo>
                    <a:pt x="229362" y="60706"/>
                  </a:lnTo>
                  <a:close/>
                </a:path>
                <a:path w="230504" h="1648460">
                  <a:moveTo>
                    <a:pt x="230098" y="1342174"/>
                  </a:moveTo>
                  <a:lnTo>
                    <a:pt x="121107" y="1418209"/>
                  </a:lnTo>
                  <a:lnTo>
                    <a:pt x="121107" y="1577162"/>
                  </a:lnTo>
                  <a:lnTo>
                    <a:pt x="121107" y="1581721"/>
                  </a:lnTo>
                  <a:lnTo>
                    <a:pt x="120167" y="1586064"/>
                  </a:lnTo>
                  <a:lnTo>
                    <a:pt x="118605" y="1590078"/>
                  </a:lnTo>
                  <a:lnTo>
                    <a:pt x="105295" y="1586623"/>
                  </a:lnTo>
                  <a:lnTo>
                    <a:pt x="94729" y="1578800"/>
                  </a:lnTo>
                  <a:lnTo>
                    <a:pt x="87757" y="1567535"/>
                  </a:lnTo>
                  <a:lnTo>
                    <a:pt x="85255" y="1553756"/>
                  </a:lnTo>
                  <a:lnTo>
                    <a:pt x="85255" y="1550162"/>
                  </a:lnTo>
                  <a:lnTo>
                    <a:pt x="85979" y="1545856"/>
                  </a:lnTo>
                  <a:lnTo>
                    <a:pt x="87401" y="1541538"/>
                  </a:lnTo>
                  <a:lnTo>
                    <a:pt x="100571" y="1544916"/>
                  </a:lnTo>
                  <a:lnTo>
                    <a:pt x="111277" y="1552651"/>
                  </a:lnTo>
                  <a:lnTo>
                    <a:pt x="118465" y="1563738"/>
                  </a:lnTo>
                  <a:lnTo>
                    <a:pt x="121107" y="1577162"/>
                  </a:lnTo>
                  <a:lnTo>
                    <a:pt x="121107" y="1418209"/>
                  </a:lnTo>
                  <a:lnTo>
                    <a:pt x="83058" y="1444752"/>
                  </a:lnTo>
                  <a:lnTo>
                    <a:pt x="36969" y="1460119"/>
                  </a:lnTo>
                  <a:lnTo>
                    <a:pt x="4902" y="1455445"/>
                  </a:lnTo>
                  <a:lnTo>
                    <a:pt x="5486" y="1629206"/>
                  </a:lnTo>
                  <a:lnTo>
                    <a:pt x="182346" y="1647964"/>
                  </a:lnTo>
                  <a:lnTo>
                    <a:pt x="187096" y="1647964"/>
                  </a:lnTo>
                  <a:lnTo>
                    <a:pt x="225031" y="1627987"/>
                  </a:lnTo>
                  <a:lnTo>
                    <a:pt x="230098" y="1596910"/>
                  </a:lnTo>
                  <a:lnTo>
                    <a:pt x="230098" y="1590078"/>
                  </a:lnTo>
                  <a:lnTo>
                    <a:pt x="230098" y="1541538"/>
                  </a:lnTo>
                  <a:lnTo>
                    <a:pt x="230098" y="1460119"/>
                  </a:lnTo>
                  <a:lnTo>
                    <a:pt x="230098" y="1342174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685070" y="2683912"/>
              <a:ext cx="170815" cy="1054735"/>
            </a:xfrm>
            <a:custGeom>
              <a:avLst/>
              <a:gdLst/>
              <a:ahLst/>
              <a:cxnLst/>
              <a:rect l="l" t="t" r="r" b="b"/>
              <a:pathLst>
                <a:path w="170814" h="1054735">
                  <a:moveTo>
                    <a:pt x="5938" y="1054125"/>
                  </a:moveTo>
                  <a:lnTo>
                    <a:pt x="21305" y="141909"/>
                  </a:lnTo>
                  <a:lnTo>
                    <a:pt x="19111" y="133834"/>
                  </a:lnTo>
                  <a:lnTo>
                    <a:pt x="16365" y="127820"/>
                  </a:lnTo>
                  <a:lnTo>
                    <a:pt x="12247" y="123180"/>
                  </a:lnTo>
                  <a:lnTo>
                    <a:pt x="5938" y="119227"/>
                  </a:lnTo>
                  <a:lnTo>
                    <a:pt x="604" y="114512"/>
                  </a:lnTo>
                  <a:lnTo>
                    <a:pt x="0" y="108351"/>
                  </a:lnTo>
                  <a:lnTo>
                    <a:pt x="4193" y="101230"/>
                  </a:lnTo>
                  <a:lnTo>
                    <a:pt x="13254" y="93637"/>
                  </a:lnTo>
                  <a:lnTo>
                    <a:pt x="17053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891440" y="391065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5">
                  <a:moveTo>
                    <a:pt x="38" y="0"/>
                  </a:moveTo>
                  <a:lnTo>
                    <a:pt x="0" y="0"/>
                  </a:lnTo>
                  <a:lnTo>
                    <a:pt x="38" y="12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970521" y="1051792"/>
            <a:ext cx="3181350" cy="3255645"/>
            <a:chOff x="2915921" y="1051791"/>
            <a:chExt cx="3181350" cy="3255645"/>
          </a:xfrm>
        </p:grpSpPr>
        <p:sp>
          <p:nvSpPr>
            <p:cNvPr id="7" name="object 7"/>
            <p:cNvSpPr/>
            <p:nvPr/>
          </p:nvSpPr>
          <p:spPr>
            <a:xfrm>
              <a:off x="2918207" y="1182823"/>
              <a:ext cx="2658110" cy="3122295"/>
            </a:xfrm>
            <a:custGeom>
              <a:avLst/>
              <a:gdLst/>
              <a:ahLst/>
              <a:cxnLst/>
              <a:rect l="l" t="t" r="r" b="b"/>
              <a:pathLst>
                <a:path w="2658110" h="3122295">
                  <a:moveTo>
                    <a:pt x="11313" y="0"/>
                  </a:moveTo>
                  <a:lnTo>
                    <a:pt x="4983" y="4176"/>
                  </a:lnTo>
                  <a:lnTo>
                    <a:pt x="1257" y="8693"/>
                  </a:lnTo>
                  <a:lnTo>
                    <a:pt x="0" y="16362"/>
                  </a:lnTo>
                  <a:lnTo>
                    <a:pt x="1077" y="29997"/>
                  </a:lnTo>
                  <a:lnTo>
                    <a:pt x="37641" y="1477670"/>
                  </a:lnTo>
                  <a:lnTo>
                    <a:pt x="39838" y="1575701"/>
                  </a:lnTo>
                  <a:lnTo>
                    <a:pt x="69098" y="2724924"/>
                  </a:lnTo>
                  <a:lnTo>
                    <a:pt x="88853" y="2762774"/>
                  </a:lnTo>
                  <a:lnTo>
                    <a:pt x="2614788" y="3121405"/>
                  </a:lnTo>
                  <a:lnTo>
                    <a:pt x="2626130" y="3122272"/>
                  </a:lnTo>
                  <a:lnTo>
                    <a:pt x="2634725" y="3120120"/>
                  </a:lnTo>
                  <a:lnTo>
                    <a:pt x="2641947" y="3116048"/>
                  </a:lnTo>
                  <a:lnTo>
                    <a:pt x="2649167" y="3111157"/>
                  </a:lnTo>
                  <a:lnTo>
                    <a:pt x="2655343" y="3104724"/>
                  </a:lnTo>
                  <a:lnTo>
                    <a:pt x="2657949" y="3096987"/>
                  </a:lnTo>
                  <a:lnTo>
                    <a:pt x="2656164" y="3090483"/>
                  </a:lnTo>
                  <a:lnTo>
                    <a:pt x="2649167" y="3087750"/>
                  </a:lnTo>
                  <a:lnTo>
                    <a:pt x="2635286" y="3081172"/>
                  </a:lnTo>
                  <a:lnTo>
                    <a:pt x="2632352" y="3081172"/>
                  </a:lnTo>
                  <a:lnTo>
                    <a:pt x="2632352" y="2982404"/>
                  </a:lnTo>
                  <a:lnTo>
                    <a:pt x="2625037" y="2992653"/>
                  </a:lnTo>
                  <a:lnTo>
                    <a:pt x="2611491" y="3000430"/>
                  </a:lnTo>
                  <a:lnTo>
                    <a:pt x="2597329" y="3002718"/>
                  </a:lnTo>
                  <a:lnTo>
                    <a:pt x="2584400" y="2999243"/>
                  </a:lnTo>
                  <a:lnTo>
                    <a:pt x="2574554" y="2989732"/>
                  </a:lnTo>
                  <a:lnTo>
                    <a:pt x="2574554" y="260426"/>
                  </a:lnTo>
                  <a:lnTo>
                    <a:pt x="2622116" y="256755"/>
                  </a:lnTo>
                  <a:lnTo>
                    <a:pt x="2622116" y="155816"/>
                  </a:lnTo>
                  <a:lnTo>
                    <a:pt x="2620897" y="147802"/>
                  </a:lnTo>
                  <a:lnTo>
                    <a:pt x="2621341" y="141427"/>
                  </a:lnTo>
                  <a:lnTo>
                    <a:pt x="2622929" y="136093"/>
                  </a:lnTo>
                  <a:lnTo>
                    <a:pt x="11313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18207" y="1182823"/>
              <a:ext cx="2658110" cy="3122295"/>
            </a:xfrm>
            <a:custGeom>
              <a:avLst/>
              <a:gdLst/>
              <a:ahLst/>
              <a:cxnLst/>
              <a:rect l="l" t="t" r="r" b="b"/>
              <a:pathLst>
                <a:path w="2658110" h="3122295">
                  <a:moveTo>
                    <a:pt x="2649167" y="3087750"/>
                  </a:moveTo>
                  <a:lnTo>
                    <a:pt x="2635286" y="3081172"/>
                  </a:lnTo>
                  <a:lnTo>
                    <a:pt x="2632352" y="3081172"/>
                  </a:lnTo>
                  <a:lnTo>
                    <a:pt x="2632352" y="2982404"/>
                  </a:lnTo>
                  <a:lnTo>
                    <a:pt x="2625037" y="2992653"/>
                  </a:lnTo>
                  <a:lnTo>
                    <a:pt x="2611491" y="3000430"/>
                  </a:lnTo>
                  <a:lnTo>
                    <a:pt x="2597329" y="3002718"/>
                  </a:lnTo>
                  <a:lnTo>
                    <a:pt x="2584400" y="2999243"/>
                  </a:lnTo>
                  <a:lnTo>
                    <a:pt x="2574554" y="2989732"/>
                  </a:lnTo>
                  <a:lnTo>
                    <a:pt x="2574554" y="260426"/>
                  </a:lnTo>
                  <a:lnTo>
                    <a:pt x="2622116" y="256755"/>
                  </a:lnTo>
                  <a:lnTo>
                    <a:pt x="2622116" y="155816"/>
                  </a:lnTo>
                  <a:lnTo>
                    <a:pt x="2620897" y="147802"/>
                  </a:lnTo>
                  <a:lnTo>
                    <a:pt x="2621341" y="141427"/>
                  </a:lnTo>
                  <a:lnTo>
                    <a:pt x="2622929" y="136093"/>
                  </a:lnTo>
                  <a:lnTo>
                    <a:pt x="11313" y="0"/>
                  </a:lnTo>
                  <a:lnTo>
                    <a:pt x="4983" y="4176"/>
                  </a:lnTo>
                  <a:lnTo>
                    <a:pt x="1257" y="8693"/>
                  </a:lnTo>
                  <a:lnTo>
                    <a:pt x="0" y="16362"/>
                  </a:lnTo>
                  <a:lnTo>
                    <a:pt x="1077" y="29997"/>
                  </a:lnTo>
                  <a:lnTo>
                    <a:pt x="37641" y="1477670"/>
                  </a:lnTo>
                  <a:lnTo>
                    <a:pt x="39838" y="1575701"/>
                  </a:lnTo>
                  <a:lnTo>
                    <a:pt x="69098" y="2724924"/>
                  </a:lnTo>
                  <a:lnTo>
                    <a:pt x="88853" y="2762774"/>
                  </a:lnTo>
                  <a:lnTo>
                    <a:pt x="2614788" y="3121405"/>
                  </a:lnTo>
                  <a:lnTo>
                    <a:pt x="2626130" y="3122272"/>
                  </a:lnTo>
                  <a:lnTo>
                    <a:pt x="2634725" y="3120120"/>
                  </a:lnTo>
                  <a:lnTo>
                    <a:pt x="2641947" y="3116048"/>
                  </a:lnTo>
                  <a:lnTo>
                    <a:pt x="2649167" y="3111157"/>
                  </a:lnTo>
                  <a:lnTo>
                    <a:pt x="2655343" y="3104724"/>
                  </a:lnTo>
                  <a:lnTo>
                    <a:pt x="2657949" y="3096987"/>
                  </a:lnTo>
                  <a:lnTo>
                    <a:pt x="2656164" y="3090483"/>
                  </a:lnTo>
                  <a:lnTo>
                    <a:pt x="2649167" y="308775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27134" y="1054086"/>
              <a:ext cx="3037840" cy="334010"/>
            </a:xfrm>
            <a:custGeom>
              <a:avLst/>
              <a:gdLst/>
              <a:ahLst/>
              <a:cxnLst/>
              <a:rect l="l" t="t" r="r" b="b"/>
              <a:pathLst>
                <a:path w="3037840" h="334009">
                  <a:moveTo>
                    <a:pt x="2544915" y="240880"/>
                  </a:moveTo>
                  <a:lnTo>
                    <a:pt x="2513850" y="265125"/>
                  </a:lnTo>
                  <a:lnTo>
                    <a:pt x="2512593" y="277774"/>
                  </a:lnTo>
                  <a:lnTo>
                    <a:pt x="2513787" y="277774"/>
                  </a:lnTo>
                  <a:lnTo>
                    <a:pt x="2516327" y="267665"/>
                  </a:lnTo>
                  <a:lnTo>
                    <a:pt x="2521699" y="257962"/>
                  </a:lnTo>
                  <a:lnTo>
                    <a:pt x="2530906" y="248932"/>
                  </a:lnTo>
                  <a:lnTo>
                    <a:pt x="2544915" y="240880"/>
                  </a:lnTo>
                  <a:close/>
                </a:path>
                <a:path w="3037840" h="334009">
                  <a:moveTo>
                    <a:pt x="3037675" y="131673"/>
                  </a:moveTo>
                  <a:lnTo>
                    <a:pt x="2352256" y="86321"/>
                  </a:lnTo>
                  <a:lnTo>
                    <a:pt x="2348598" y="91440"/>
                  </a:lnTo>
                  <a:lnTo>
                    <a:pt x="2348598" y="65849"/>
                  </a:lnTo>
                  <a:lnTo>
                    <a:pt x="1058913" y="5118"/>
                  </a:lnTo>
                  <a:lnTo>
                    <a:pt x="972604" y="24866"/>
                  </a:lnTo>
                  <a:lnTo>
                    <a:pt x="383730" y="0"/>
                  </a:lnTo>
                  <a:lnTo>
                    <a:pt x="32600" y="81203"/>
                  </a:lnTo>
                  <a:lnTo>
                    <a:pt x="18834" y="86702"/>
                  </a:lnTo>
                  <a:lnTo>
                    <a:pt x="9740" y="89611"/>
                  </a:lnTo>
                  <a:lnTo>
                    <a:pt x="4203" y="92519"/>
                  </a:lnTo>
                  <a:lnTo>
                    <a:pt x="1143" y="98031"/>
                  </a:lnTo>
                  <a:lnTo>
                    <a:pt x="0" y="103682"/>
                  </a:lnTo>
                  <a:lnTo>
                    <a:pt x="2567317" y="233349"/>
                  </a:lnTo>
                  <a:lnTo>
                    <a:pt x="2879826" y="132994"/>
                  </a:lnTo>
                  <a:lnTo>
                    <a:pt x="2897594" y="127914"/>
                  </a:lnTo>
                  <a:lnTo>
                    <a:pt x="2897594" y="140614"/>
                  </a:lnTo>
                  <a:lnTo>
                    <a:pt x="2900134" y="160934"/>
                  </a:lnTo>
                  <a:lnTo>
                    <a:pt x="2559774" y="277774"/>
                  </a:lnTo>
                  <a:lnTo>
                    <a:pt x="2575026" y="277774"/>
                  </a:lnTo>
                  <a:lnTo>
                    <a:pt x="2586482" y="279158"/>
                  </a:lnTo>
                  <a:lnTo>
                    <a:pt x="2594381" y="283171"/>
                  </a:lnTo>
                  <a:lnTo>
                    <a:pt x="2598953" y="289560"/>
                  </a:lnTo>
                  <a:lnTo>
                    <a:pt x="2600426" y="298094"/>
                  </a:lnTo>
                  <a:lnTo>
                    <a:pt x="2600426" y="333667"/>
                  </a:lnTo>
                  <a:lnTo>
                    <a:pt x="2639123" y="333184"/>
                  </a:lnTo>
                  <a:lnTo>
                    <a:pt x="2688196" y="315899"/>
                  </a:lnTo>
                  <a:lnTo>
                    <a:pt x="2738488" y="289941"/>
                  </a:lnTo>
                  <a:lnTo>
                    <a:pt x="2780855" y="263512"/>
                  </a:lnTo>
                  <a:lnTo>
                    <a:pt x="2823527" y="230327"/>
                  </a:lnTo>
                  <a:lnTo>
                    <a:pt x="2840113" y="218376"/>
                  </a:lnTo>
                  <a:lnTo>
                    <a:pt x="2854058" y="210172"/>
                  </a:lnTo>
                  <a:lnTo>
                    <a:pt x="2863481" y="206997"/>
                  </a:lnTo>
                  <a:lnTo>
                    <a:pt x="2876283" y="201206"/>
                  </a:lnTo>
                  <a:lnTo>
                    <a:pt x="2889186" y="196049"/>
                  </a:lnTo>
                  <a:lnTo>
                    <a:pt x="3037675" y="141922"/>
                  </a:lnTo>
                  <a:lnTo>
                    <a:pt x="3037675" y="131673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27133" y="1054077"/>
              <a:ext cx="3037840" cy="334010"/>
            </a:xfrm>
            <a:custGeom>
              <a:avLst/>
              <a:gdLst/>
              <a:ahLst/>
              <a:cxnLst/>
              <a:rect l="l" t="t" r="r" b="b"/>
              <a:pathLst>
                <a:path w="3037840" h="334009">
                  <a:moveTo>
                    <a:pt x="2352255" y="86321"/>
                  </a:moveTo>
                  <a:lnTo>
                    <a:pt x="2348598" y="91440"/>
                  </a:lnTo>
                  <a:lnTo>
                    <a:pt x="2348598" y="65849"/>
                  </a:lnTo>
                  <a:lnTo>
                    <a:pt x="1058913" y="5118"/>
                  </a:lnTo>
                  <a:lnTo>
                    <a:pt x="972604" y="24866"/>
                  </a:lnTo>
                  <a:lnTo>
                    <a:pt x="383730" y="0"/>
                  </a:lnTo>
                  <a:lnTo>
                    <a:pt x="32600" y="81203"/>
                  </a:lnTo>
                  <a:lnTo>
                    <a:pt x="18839" y="86710"/>
                  </a:lnTo>
                  <a:lnTo>
                    <a:pt x="9742" y="89612"/>
                  </a:lnTo>
                  <a:lnTo>
                    <a:pt x="4209" y="92517"/>
                  </a:lnTo>
                  <a:lnTo>
                    <a:pt x="1143" y="98031"/>
                  </a:lnTo>
                  <a:lnTo>
                    <a:pt x="0" y="103682"/>
                  </a:lnTo>
                  <a:lnTo>
                    <a:pt x="2567317" y="233349"/>
                  </a:lnTo>
                  <a:lnTo>
                    <a:pt x="2879826" y="132994"/>
                  </a:lnTo>
                  <a:lnTo>
                    <a:pt x="2897593" y="127914"/>
                  </a:lnTo>
                  <a:lnTo>
                    <a:pt x="2897593" y="130467"/>
                  </a:lnTo>
                  <a:lnTo>
                    <a:pt x="2897593" y="140614"/>
                  </a:lnTo>
                  <a:lnTo>
                    <a:pt x="2900133" y="160934"/>
                  </a:lnTo>
                  <a:lnTo>
                    <a:pt x="2559773" y="277774"/>
                  </a:lnTo>
                  <a:lnTo>
                    <a:pt x="2575026" y="277774"/>
                  </a:lnTo>
                  <a:lnTo>
                    <a:pt x="2586490" y="279163"/>
                  </a:lnTo>
                  <a:lnTo>
                    <a:pt x="2594389" y="283171"/>
                  </a:lnTo>
                  <a:lnTo>
                    <a:pt x="2598956" y="289561"/>
                  </a:lnTo>
                  <a:lnTo>
                    <a:pt x="2600426" y="298094"/>
                  </a:lnTo>
                  <a:lnTo>
                    <a:pt x="2600426" y="333667"/>
                  </a:lnTo>
                  <a:lnTo>
                    <a:pt x="2639134" y="333193"/>
                  </a:lnTo>
                  <a:lnTo>
                    <a:pt x="2688204" y="315898"/>
                  </a:lnTo>
                  <a:lnTo>
                    <a:pt x="2738492" y="289949"/>
                  </a:lnTo>
                  <a:lnTo>
                    <a:pt x="2780856" y="263516"/>
                  </a:lnTo>
                  <a:lnTo>
                    <a:pt x="2823533" y="230332"/>
                  </a:lnTo>
                  <a:lnTo>
                    <a:pt x="2840123" y="218376"/>
                  </a:lnTo>
                  <a:lnTo>
                    <a:pt x="2854059" y="210173"/>
                  </a:lnTo>
                  <a:lnTo>
                    <a:pt x="2863481" y="206997"/>
                  </a:lnTo>
                  <a:lnTo>
                    <a:pt x="2869871" y="204027"/>
                  </a:lnTo>
                  <a:lnTo>
                    <a:pt x="2876291" y="201214"/>
                  </a:lnTo>
                  <a:lnTo>
                    <a:pt x="2882732" y="198555"/>
                  </a:lnTo>
                  <a:lnTo>
                    <a:pt x="2889186" y="196049"/>
                  </a:lnTo>
                  <a:lnTo>
                    <a:pt x="3037674" y="141922"/>
                  </a:lnTo>
                  <a:lnTo>
                    <a:pt x="3037674" y="131673"/>
                  </a:lnTo>
                  <a:lnTo>
                    <a:pt x="2352255" y="8632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540921" y="1181996"/>
              <a:ext cx="386715" cy="149860"/>
            </a:xfrm>
            <a:custGeom>
              <a:avLst/>
              <a:gdLst/>
              <a:ahLst/>
              <a:cxnLst/>
              <a:rect l="l" t="t" r="r" b="b"/>
              <a:pathLst>
                <a:path w="386714" h="149859">
                  <a:moveTo>
                    <a:pt x="383806" y="0"/>
                  </a:moveTo>
                  <a:lnTo>
                    <a:pt x="366039" y="5067"/>
                  </a:lnTo>
                  <a:lnTo>
                    <a:pt x="53530" y="105435"/>
                  </a:lnTo>
                  <a:lnTo>
                    <a:pt x="53594" y="105613"/>
                  </a:lnTo>
                  <a:lnTo>
                    <a:pt x="31127" y="112966"/>
                  </a:lnTo>
                  <a:lnTo>
                    <a:pt x="17121" y="121026"/>
                  </a:lnTo>
                  <a:lnTo>
                    <a:pt x="7920" y="130046"/>
                  </a:lnTo>
                  <a:lnTo>
                    <a:pt x="2540" y="139750"/>
                  </a:lnTo>
                  <a:lnTo>
                    <a:pt x="0" y="149860"/>
                  </a:lnTo>
                  <a:lnTo>
                    <a:pt x="45986" y="149860"/>
                  </a:lnTo>
                  <a:lnTo>
                    <a:pt x="386346" y="33020"/>
                  </a:lnTo>
                  <a:lnTo>
                    <a:pt x="383806" y="12700"/>
                  </a:lnTo>
                  <a:lnTo>
                    <a:pt x="383806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492762" y="1441955"/>
              <a:ext cx="17145" cy="2743200"/>
            </a:xfrm>
            <a:custGeom>
              <a:avLst/>
              <a:gdLst/>
              <a:ahLst/>
              <a:cxnLst/>
              <a:rect l="l" t="t" r="r" b="b"/>
              <a:pathLst>
                <a:path w="17145" h="2743200">
                  <a:moveTo>
                    <a:pt x="16941" y="0"/>
                  </a:moveTo>
                  <a:lnTo>
                    <a:pt x="0" y="1295"/>
                  </a:lnTo>
                  <a:lnTo>
                    <a:pt x="0" y="2730601"/>
                  </a:lnTo>
                  <a:lnTo>
                    <a:pt x="4025" y="2737192"/>
                  </a:lnTo>
                  <a:lnTo>
                    <a:pt x="10071" y="2741117"/>
                  </a:lnTo>
                  <a:lnTo>
                    <a:pt x="16941" y="2742717"/>
                  </a:lnTo>
                  <a:lnTo>
                    <a:pt x="16941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509704" y="1440375"/>
              <a:ext cx="20320" cy="2746375"/>
            </a:xfrm>
            <a:custGeom>
              <a:avLst/>
              <a:gdLst/>
              <a:ahLst/>
              <a:cxnLst/>
              <a:rect l="l" t="t" r="r" b="b"/>
              <a:pathLst>
                <a:path w="20320" h="2746375">
                  <a:moveTo>
                    <a:pt x="20320" y="0"/>
                  </a:moveTo>
                  <a:lnTo>
                    <a:pt x="0" y="1574"/>
                  </a:lnTo>
                  <a:lnTo>
                    <a:pt x="0" y="2744292"/>
                  </a:lnTo>
                  <a:lnTo>
                    <a:pt x="6375" y="2745778"/>
                  </a:lnTo>
                  <a:lnTo>
                    <a:pt x="13462" y="2745244"/>
                  </a:lnTo>
                  <a:lnTo>
                    <a:pt x="20320" y="2742717"/>
                  </a:lnTo>
                  <a:lnTo>
                    <a:pt x="2032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530024" y="1439579"/>
              <a:ext cx="20955" cy="2743835"/>
            </a:xfrm>
            <a:custGeom>
              <a:avLst/>
              <a:gdLst/>
              <a:ahLst/>
              <a:cxnLst/>
              <a:rect l="l" t="t" r="r" b="b"/>
              <a:pathLst>
                <a:path w="20954" h="2743835">
                  <a:moveTo>
                    <a:pt x="10299" y="0"/>
                  </a:moveTo>
                  <a:lnTo>
                    <a:pt x="0" y="800"/>
                  </a:lnTo>
                  <a:lnTo>
                    <a:pt x="0" y="2743517"/>
                  </a:lnTo>
                  <a:lnTo>
                    <a:pt x="4610" y="2741815"/>
                  </a:lnTo>
                  <a:lnTo>
                    <a:pt x="9118" y="2739288"/>
                  </a:lnTo>
                  <a:lnTo>
                    <a:pt x="13220" y="2735897"/>
                  </a:lnTo>
                  <a:lnTo>
                    <a:pt x="20535" y="2725648"/>
                  </a:lnTo>
                  <a:lnTo>
                    <a:pt x="15405" y="44678"/>
                  </a:lnTo>
                  <a:lnTo>
                    <a:pt x="10299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39727" y="1261074"/>
              <a:ext cx="555091" cy="301178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40495" y="2569514"/>
              <a:ext cx="79006" cy="22340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35133" y="1765016"/>
              <a:ext cx="1243761" cy="175505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929521" y="1130169"/>
              <a:ext cx="3135630" cy="3154045"/>
            </a:xfrm>
            <a:custGeom>
              <a:avLst/>
              <a:gdLst/>
              <a:ahLst/>
              <a:cxnLst/>
              <a:rect l="l" t="t" r="r" b="b"/>
              <a:pathLst>
                <a:path w="3135629" h="3154045">
                  <a:moveTo>
                    <a:pt x="2719057" y="3089198"/>
                  </a:moveTo>
                  <a:lnTo>
                    <a:pt x="2677014" y="3081989"/>
                  </a:lnTo>
                  <a:lnTo>
                    <a:pt x="2677358" y="3075573"/>
                  </a:lnTo>
                  <a:lnTo>
                    <a:pt x="2681542" y="3068473"/>
                  </a:lnTo>
                  <a:lnTo>
                    <a:pt x="2688336" y="3062135"/>
                  </a:lnTo>
                  <a:lnTo>
                    <a:pt x="2696373" y="3056410"/>
                  </a:lnTo>
                  <a:lnTo>
                    <a:pt x="2703788" y="3048695"/>
                  </a:lnTo>
                  <a:lnTo>
                    <a:pt x="2708599" y="3038374"/>
                  </a:lnTo>
                  <a:lnTo>
                    <a:pt x="2708821" y="3024835"/>
                  </a:lnTo>
                  <a:lnTo>
                    <a:pt x="2698584" y="225297"/>
                  </a:lnTo>
                  <a:lnTo>
                    <a:pt x="2696777" y="213405"/>
                  </a:lnTo>
                  <a:lnTo>
                    <a:pt x="2691814" y="206927"/>
                  </a:lnTo>
                  <a:lnTo>
                    <a:pt x="2684381" y="203602"/>
                  </a:lnTo>
                  <a:lnTo>
                    <a:pt x="2675166" y="201167"/>
                  </a:lnTo>
                  <a:lnTo>
                    <a:pt x="2648102" y="201167"/>
                  </a:lnTo>
                </a:path>
                <a:path w="3135629" h="3154045">
                  <a:moveTo>
                    <a:pt x="2623972" y="208470"/>
                  </a:moveTo>
                  <a:lnTo>
                    <a:pt x="2654693" y="181406"/>
                  </a:lnTo>
                  <a:lnTo>
                    <a:pt x="2715882" y="160262"/>
                  </a:lnTo>
                  <a:lnTo>
                    <a:pt x="2827689" y="120878"/>
                  </a:lnTo>
                  <a:lnTo>
                    <a:pt x="2935110" y="82865"/>
                  </a:lnTo>
                  <a:lnTo>
                    <a:pt x="2983141" y="65836"/>
                  </a:lnTo>
                </a:path>
                <a:path w="3135629" h="3154045">
                  <a:moveTo>
                    <a:pt x="2996298" y="86321"/>
                  </a:moveTo>
                  <a:lnTo>
                    <a:pt x="2996298" y="62153"/>
                  </a:lnTo>
                  <a:lnTo>
                    <a:pt x="2995989" y="54657"/>
                  </a:lnTo>
                  <a:lnTo>
                    <a:pt x="2993829" y="51474"/>
                  </a:lnTo>
                  <a:lnTo>
                    <a:pt x="2987966" y="51990"/>
                  </a:lnTo>
                  <a:lnTo>
                    <a:pt x="2634195" y="167500"/>
                  </a:lnTo>
                  <a:lnTo>
                    <a:pt x="2610550" y="192810"/>
                  </a:lnTo>
                  <a:lnTo>
                    <a:pt x="2610802" y="208470"/>
                  </a:lnTo>
                  <a:lnTo>
                    <a:pt x="2610802" y="309410"/>
                  </a:lnTo>
                  <a:lnTo>
                    <a:pt x="2563241" y="313080"/>
                  </a:lnTo>
                  <a:lnTo>
                    <a:pt x="2563241" y="3042386"/>
                  </a:lnTo>
                  <a:lnTo>
                    <a:pt x="2573086" y="3051897"/>
                  </a:lnTo>
                  <a:lnTo>
                    <a:pt x="2586015" y="3055372"/>
                  </a:lnTo>
                  <a:lnTo>
                    <a:pt x="2600177" y="3053084"/>
                  </a:lnTo>
                  <a:lnTo>
                    <a:pt x="2613723" y="3045307"/>
                  </a:lnTo>
                  <a:lnTo>
                    <a:pt x="2621038" y="3035058"/>
                  </a:lnTo>
                  <a:lnTo>
                    <a:pt x="2621038" y="3153562"/>
                  </a:lnTo>
                </a:path>
                <a:path w="3135629" h="3154045">
                  <a:moveTo>
                    <a:pt x="2566898" y="3011665"/>
                  </a:moveTo>
                  <a:lnTo>
                    <a:pt x="2581683" y="3014947"/>
                  </a:lnTo>
                  <a:lnTo>
                    <a:pt x="2595711" y="3015494"/>
                  </a:lnTo>
                  <a:lnTo>
                    <a:pt x="2607953" y="3014126"/>
                  </a:lnTo>
                  <a:lnTo>
                    <a:pt x="2617381" y="3011665"/>
                  </a:lnTo>
                  <a:lnTo>
                    <a:pt x="2625930" y="3008515"/>
                  </a:lnTo>
                  <a:lnTo>
                    <a:pt x="2634757" y="3005164"/>
                  </a:lnTo>
                  <a:lnTo>
                    <a:pt x="2641666" y="3002501"/>
                  </a:lnTo>
                  <a:lnTo>
                    <a:pt x="2644457" y="3001416"/>
                  </a:lnTo>
                </a:path>
                <a:path w="3135629" h="3154045">
                  <a:moveTo>
                    <a:pt x="2566898" y="2893148"/>
                  </a:moveTo>
                  <a:lnTo>
                    <a:pt x="2577360" y="2900556"/>
                  </a:lnTo>
                  <a:lnTo>
                    <a:pt x="2591868" y="2903026"/>
                  </a:lnTo>
                  <a:lnTo>
                    <a:pt x="2606512" y="2900556"/>
                  </a:lnTo>
                  <a:lnTo>
                    <a:pt x="2617381" y="2893148"/>
                  </a:lnTo>
                  <a:lnTo>
                    <a:pt x="2617381" y="2784881"/>
                  </a:lnTo>
                  <a:lnTo>
                    <a:pt x="2604246" y="2792335"/>
                  </a:lnTo>
                  <a:lnTo>
                    <a:pt x="2590768" y="2795125"/>
                  </a:lnTo>
                  <a:lnTo>
                    <a:pt x="2577976" y="2793527"/>
                  </a:lnTo>
                  <a:lnTo>
                    <a:pt x="2566898" y="2787815"/>
                  </a:lnTo>
                </a:path>
                <a:path w="3135629" h="3154045">
                  <a:moveTo>
                    <a:pt x="2566898" y="2662720"/>
                  </a:moveTo>
                  <a:lnTo>
                    <a:pt x="2577670" y="2669713"/>
                  </a:lnTo>
                  <a:lnTo>
                    <a:pt x="2592144" y="2672045"/>
                  </a:lnTo>
                  <a:lnTo>
                    <a:pt x="2606616" y="2669713"/>
                  </a:lnTo>
                  <a:lnTo>
                    <a:pt x="2617381" y="2662720"/>
                  </a:lnTo>
                  <a:lnTo>
                    <a:pt x="2617381" y="2552992"/>
                  </a:lnTo>
                  <a:lnTo>
                    <a:pt x="2604234" y="2560050"/>
                  </a:lnTo>
                  <a:lnTo>
                    <a:pt x="2590677" y="2562783"/>
                  </a:lnTo>
                  <a:lnTo>
                    <a:pt x="2577670" y="2561536"/>
                  </a:lnTo>
                  <a:lnTo>
                    <a:pt x="2566174" y="2556649"/>
                  </a:lnTo>
                </a:path>
                <a:path w="3135629" h="3154045">
                  <a:moveTo>
                    <a:pt x="2566898" y="2432291"/>
                  </a:moveTo>
                  <a:lnTo>
                    <a:pt x="2577877" y="2438463"/>
                  </a:lnTo>
                  <a:lnTo>
                    <a:pt x="2592144" y="2440520"/>
                  </a:lnTo>
                  <a:lnTo>
                    <a:pt x="2606408" y="2438463"/>
                  </a:lnTo>
                  <a:lnTo>
                    <a:pt x="2617381" y="2432291"/>
                  </a:lnTo>
                  <a:lnTo>
                    <a:pt x="2617381" y="2321102"/>
                  </a:lnTo>
                  <a:lnTo>
                    <a:pt x="2604234" y="2327739"/>
                  </a:lnTo>
                  <a:lnTo>
                    <a:pt x="2590677" y="2330332"/>
                  </a:lnTo>
                  <a:lnTo>
                    <a:pt x="2577670" y="2329225"/>
                  </a:lnTo>
                  <a:lnTo>
                    <a:pt x="2566174" y="2324760"/>
                  </a:lnTo>
                </a:path>
                <a:path w="3135629" h="3154045">
                  <a:moveTo>
                    <a:pt x="2566898" y="2201862"/>
                  </a:moveTo>
                  <a:lnTo>
                    <a:pt x="2577877" y="2207627"/>
                  </a:lnTo>
                  <a:lnTo>
                    <a:pt x="2592144" y="2209549"/>
                  </a:lnTo>
                  <a:lnTo>
                    <a:pt x="2606408" y="2207627"/>
                  </a:lnTo>
                  <a:lnTo>
                    <a:pt x="2617381" y="2201862"/>
                  </a:lnTo>
                  <a:lnTo>
                    <a:pt x="2616644" y="2089200"/>
                  </a:lnTo>
                  <a:lnTo>
                    <a:pt x="2604229" y="2095437"/>
                  </a:lnTo>
                  <a:lnTo>
                    <a:pt x="2590857" y="2097898"/>
                  </a:lnTo>
                  <a:lnTo>
                    <a:pt x="2577761" y="2096928"/>
                  </a:lnTo>
                  <a:lnTo>
                    <a:pt x="2566174" y="2092871"/>
                  </a:lnTo>
                </a:path>
                <a:path w="3135629" h="3154045">
                  <a:moveTo>
                    <a:pt x="2566898" y="1971420"/>
                  </a:moveTo>
                  <a:lnTo>
                    <a:pt x="2578079" y="1976778"/>
                  </a:lnTo>
                  <a:lnTo>
                    <a:pt x="2592139" y="1978564"/>
                  </a:lnTo>
                  <a:lnTo>
                    <a:pt x="2606199" y="1976778"/>
                  </a:lnTo>
                  <a:lnTo>
                    <a:pt x="2617381" y="1971420"/>
                  </a:lnTo>
                  <a:lnTo>
                    <a:pt x="2616644" y="1858048"/>
                  </a:lnTo>
                  <a:lnTo>
                    <a:pt x="2604229" y="1863139"/>
                  </a:lnTo>
                  <a:lnTo>
                    <a:pt x="2590857" y="1865275"/>
                  </a:lnTo>
                  <a:lnTo>
                    <a:pt x="2577761" y="1864529"/>
                  </a:lnTo>
                  <a:lnTo>
                    <a:pt x="2566174" y="1860969"/>
                  </a:lnTo>
                </a:path>
                <a:path w="3135629" h="3154045">
                  <a:moveTo>
                    <a:pt x="2567635" y="1741004"/>
                  </a:moveTo>
                  <a:lnTo>
                    <a:pt x="2578701" y="1745534"/>
                  </a:lnTo>
                  <a:lnTo>
                    <a:pt x="2592508" y="1747043"/>
                  </a:lnTo>
                  <a:lnTo>
                    <a:pt x="2606315" y="1745534"/>
                  </a:lnTo>
                  <a:lnTo>
                    <a:pt x="2617381" y="1741004"/>
                  </a:lnTo>
                  <a:lnTo>
                    <a:pt x="2616644" y="1626158"/>
                  </a:lnTo>
                  <a:lnTo>
                    <a:pt x="2604229" y="1630846"/>
                  </a:lnTo>
                  <a:lnTo>
                    <a:pt x="2590857" y="1632926"/>
                  </a:lnTo>
                  <a:lnTo>
                    <a:pt x="2577761" y="1632536"/>
                  </a:lnTo>
                  <a:lnTo>
                    <a:pt x="2566174" y="1629816"/>
                  </a:lnTo>
                </a:path>
                <a:path w="3135629" h="3154045">
                  <a:moveTo>
                    <a:pt x="2567635" y="1511312"/>
                  </a:moveTo>
                  <a:lnTo>
                    <a:pt x="2578904" y="1515427"/>
                  </a:lnTo>
                  <a:lnTo>
                    <a:pt x="2592508" y="1516799"/>
                  </a:lnTo>
                  <a:lnTo>
                    <a:pt x="2606111" y="1515427"/>
                  </a:lnTo>
                  <a:lnTo>
                    <a:pt x="2617381" y="1511312"/>
                  </a:lnTo>
                  <a:lnTo>
                    <a:pt x="2616644" y="1395006"/>
                  </a:lnTo>
                  <a:lnTo>
                    <a:pt x="2604643" y="1399274"/>
                  </a:lnTo>
                  <a:lnTo>
                    <a:pt x="2591409" y="1401216"/>
                  </a:lnTo>
                  <a:lnTo>
                    <a:pt x="2578175" y="1400967"/>
                  </a:lnTo>
                  <a:lnTo>
                    <a:pt x="2566174" y="1398663"/>
                  </a:lnTo>
                </a:path>
                <a:path w="3135629" h="3154045">
                  <a:moveTo>
                    <a:pt x="2567635" y="1280883"/>
                  </a:moveTo>
                  <a:lnTo>
                    <a:pt x="2578904" y="1284170"/>
                  </a:lnTo>
                  <a:lnTo>
                    <a:pt x="2592508" y="1285265"/>
                  </a:lnTo>
                  <a:lnTo>
                    <a:pt x="2606111" y="1284170"/>
                  </a:lnTo>
                  <a:lnTo>
                    <a:pt x="2617381" y="1280883"/>
                  </a:lnTo>
                  <a:lnTo>
                    <a:pt x="2616644" y="1163104"/>
                  </a:lnTo>
                  <a:lnTo>
                    <a:pt x="2604632" y="1167068"/>
                  </a:lnTo>
                  <a:lnTo>
                    <a:pt x="2591317" y="1169047"/>
                  </a:lnTo>
                  <a:lnTo>
                    <a:pt x="2577864" y="1168969"/>
                  </a:lnTo>
                  <a:lnTo>
                    <a:pt x="2565438" y="1166761"/>
                  </a:lnTo>
                </a:path>
                <a:path w="3135629" h="3154045">
                  <a:moveTo>
                    <a:pt x="2567635" y="1049718"/>
                  </a:moveTo>
                  <a:lnTo>
                    <a:pt x="2579112" y="1053011"/>
                  </a:lnTo>
                  <a:lnTo>
                    <a:pt x="2592508" y="1054109"/>
                  </a:lnTo>
                  <a:lnTo>
                    <a:pt x="2605904" y="1053011"/>
                  </a:lnTo>
                  <a:lnTo>
                    <a:pt x="2617381" y="1049718"/>
                  </a:lnTo>
                  <a:lnTo>
                    <a:pt x="2616644" y="931951"/>
                  </a:lnTo>
                  <a:lnTo>
                    <a:pt x="2604632" y="935079"/>
                  </a:lnTo>
                  <a:lnTo>
                    <a:pt x="2591317" y="936698"/>
                  </a:lnTo>
                  <a:lnTo>
                    <a:pt x="2577864" y="936673"/>
                  </a:lnTo>
                  <a:lnTo>
                    <a:pt x="2565438" y="934872"/>
                  </a:lnTo>
                </a:path>
                <a:path w="3135629" h="3154045">
                  <a:moveTo>
                    <a:pt x="2568371" y="819302"/>
                  </a:moveTo>
                  <a:lnTo>
                    <a:pt x="2579733" y="821766"/>
                  </a:lnTo>
                  <a:lnTo>
                    <a:pt x="2592876" y="822588"/>
                  </a:lnTo>
                  <a:lnTo>
                    <a:pt x="2606019" y="821766"/>
                  </a:lnTo>
                  <a:lnTo>
                    <a:pt x="2617381" y="819302"/>
                  </a:lnTo>
                  <a:lnTo>
                    <a:pt x="2616644" y="700049"/>
                  </a:lnTo>
                  <a:lnTo>
                    <a:pt x="2604943" y="702789"/>
                  </a:lnTo>
                  <a:lnTo>
                    <a:pt x="2591593" y="704354"/>
                  </a:lnTo>
                  <a:lnTo>
                    <a:pt x="2577968" y="704682"/>
                  </a:lnTo>
                  <a:lnTo>
                    <a:pt x="2565438" y="703706"/>
                  </a:lnTo>
                </a:path>
                <a:path w="3135629" h="3154045">
                  <a:moveTo>
                    <a:pt x="2568371" y="588860"/>
                  </a:moveTo>
                  <a:lnTo>
                    <a:pt x="2579629" y="590918"/>
                  </a:lnTo>
                  <a:lnTo>
                    <a:pt x="2592600" y="591604"/>
                  </a:lnTo>
                  <a:lnTo>
                    <a:pt x="2605708" y="590918"/>
                  </a:lnTo>
                  <a:lnTo>
                    <a:pt x="2617381" y="588860"/>
                  </a:lnTo>
                  <a:lnTo>
                    <a:pt x="2615920" y="468160"/>
                  </a:lnTo>
                  <a:lnTo>
                    <a:pt x="2604637" y="470176"/>
                  </a:lnTo>
                  <a:lnTo>
                    <a:pt x="2591503" y="471641"/>
                  </a:lnTo>
                  <a:lnTo>
                    <a:pt x="2577956" y="472280"/>
                  </a:lnTo>
                  <a:lnTo>
                    <a:pt x="2565438" y="471817"/>
                  </a:lnTo>
                </a:path>
                <a:path w="3135629" h="3154045">
                  <a:moveTo>
                    <a:pt x="2565438" y="352577"/>
                  </a:moveTo>
                  <a:lnTo>
                    <a:pt x="2577715" y="353780"/>
                  </a:lnTo>
                  <a:lnTo>
                    <a:pt x="2590676" y="353404"/>
                  </a:lnTo>
                  <a:lnTo>
                    <a:pt x="2603089" y="352068"/>
                  </a:lnTo>
                  <a:lnTo>
                    <a:pt x="2613723" y="350392"/>
                  </a:lnTo>
                  <a:lnTo>
                    <a:pt x="2623441" y="348242"/>
                  </a:lnTo>
                  <a:lnTo>
                    <a:pt x="2632748" y="345270"/>
                  </a:lnTo>
                  <a:lnTo>
                    <a:pt x="2641501" y="341747"/>
                  </a:lnTo>
                  <a:lnTo>
                    <a:pt x="2649562" y="337946"/>
                  </a:lnTo>
                </a:path>
                <a:path w="3135629" h="3154045">
                  <a:moveTo>
                    <a:pt x="2984601" y="54127"/>
                  </a:moveTo>
                  <a:lnTo>
                    <a:pt x="2370124" y="15354"/>
                  </a:lnTo>
                  <a:lnTo>
                    <a:pt x="2425725" y="0"/>
                  </a:lnTo>
                </a:path>
                <a:path w="3135629" h="3154045">
                  <a:moveTo>
                    <a:pt x="2596896" y="187998"/>
                  </a:moveTo>
                  <a:lnTo>
                    <a:pt x="0" y="52654"/>
                  </a:lnTo>
                </a:path>
                <a:path w="3135629" h="3154045">
                  <a:moveTo>
                    <a:pt x="2449868" y="10236"/>
                  </a:moveTo>
                  <a:lnTo>
                    <a:pt x="3135287" y="55587"/>
                  </a:lnTo>
                  <a:lnTo>
                    <a:pt x="3135287" y="65836"/>
                  </a:lnTo>
                  <a:lnTo>
                    <a:pt x="2986798" y="119951"/>
                  </a:lnTo>
                  <a:lnTo>
                    <a:pt x="2966539" y="128357"/>
                  </a:lnTo>
                  <a:lnTo>
                    <a:pt x="2946558" y="138339"/>
                  </a:lnTo>
                  <a:lnTo>
                    <a:pt x="2927130" y="150099"/>
                  </a:lnTo>
                  <a:lnTo>
                    <a:pt x="2908528" y="163842"/>
                  </a:lnTo>
                  <a:lnTo>
                    <a:pt x="2885215" y="181951"/>
                  </a:lnTo>
                  <a:lnTo>
                    <a:pt x="2847053" y="207223"/>
                  </a:lnTo>
                  <a:lnTo>
                    <a:pt x="2799553" y="232951"/>
                  </a:lnTo>
                  <a:lnTo>
                    <a:pt x="2748226" y="252426"/>
                  </a:lnTo>
                  <a:lnTo>
                    <a:pt x="2698584" y="258940"/>
                  </a:lnTo>
                </a:path>
                <a:path w="3135629" h="3154045">
                  <a:moveTo>
                    <a:pt x="2618841" y="360629"/>
                  </a:moveTo>
                  <a:lnTo>
                    <a:pt x="2618841" y="449135"/>
                  </a:lnTo>
                </a:path>
                <a:path w="3135629" h="3154045">
                  <a:moveTo>
                    <a:pt x="2616644" y="602030"/>
                  </a:moveTo>
                  <a:lnTo>
                    <a:pt x="2616644" y="690549"/>
                  </a:lnTo>
                </a:path>
                <a:path w="3135629" h="3154045">
                  <a:moveTo>
                    <a:pt x="2613723" y="830262"/>
                  </a:moveTo>
                  <a:lnTo>
                    <a:pt x="2613723" y="919505"/>
                  </a:lnTo>
                </a:path>
                <a:path w="3135629" h="3154045">
                  <a:moveTo>
                    <a:pt x="2613723" y="1061427"/>
                  </a:moveTo>
                  <a:lnTo>
                    <a:pt x="2613723" y="1150670"/>
                  </a:lnTo>
                </a:path>
                <a:path w="3135629" h="3154045">
                  <a:moveTo>
                    <a:pt x="2613723" y="1297711"/>
                  </a:moveTo>
                  <a:lnTo>
                    <a:pt x="2613723" y="1386954"/>
                  </a:lnTo>
                </a:path>
                <a:path w="3135629" h="3154045">
                  <a:moveTo>
                    <a:pt x="2616644" y="1526679"/>
                  </a:moveTo>
                  <a:lnTo>
                    <a:pt x="2616644" y="1614449"/>
                  </a:lnTo>
                </a:path>
                <a:path w="3135629" h="3154045">
                  <a:moveTo>
                    <a:pt x="2616644" y="1757095"/>
                  </a:moveTo>
                  <a:lnTo>
                    <a:pt x="2616644" y="1845614"/>
                  </a:lnTo>
                </a:path>
                <a:path w="3135629" h="3154045">
                  <a:moveTo>
                    <a:pt x="2613723" y="1990458"/>
                  </a:moveTo>
                  <a:lnTo>
                    <a:pt x="2613723" y="2079701"/>
                  </a:lnTo>
                </a:path>
                <a:path w="3135629" h="3154045">
                  <a:moveTo>
                    <a:pt x="2616644" y="2219426"/>
                  </a:moveTo>
                  <a:lnTo>
                    <a:pt x="2616644" y="2307932"/>
                  </a:lnTo>
                </a:path>
                <a:path w="3135629" h="3154045">
                  <a:moveTo>
                    <a:pt x="2616644" y="2445461"/>
                  </a:moveTo>
                  <a:lnTo>
                    <a:pt x="2616644" y="2533980"/>
                  </a:lnTo>
                </a:path>
                <a:path w="3135629" h="3154045">
                  <a:moveTo>
                    <a:pt x="2616644" y="2681731"/>
                  </a:moveTo>
                  <a:lnTo>
                    <a:pt x="2616644" y="2770263"/>
                  </a:lnTo>
                </a:path>
                <a:path w="3135629" h="3154045">
                  <a:moveTo>
                    <a:pt x="2618841" y="2909989"/>
                  </a:moveTo>
                  <a:lnTo>
                    <a:pt x="2618841" y="299921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576163" y="1704399"/>
              <a:ext cx="23495" cy="2540"/>
            </a:xfrm>
            <a:custGeom>
              <a:avLst/>
              <a:gdLst/>
              <a:ahLst/>
              <a:cxnLst/>
              <a:rect l="l" t="t" r="r" b="b"/>
              <a:pathLst>
                <a:path w="23495" h="2539">
                  <a:moveTo>
                    <a:pt x="-2285" y="1098"/>
                  </a:moveTo>
                  <a:lnTo>
                    <a:pt x="25704" y="1098"/>
                  </a:lnTo>
                </a:path>
              </a:pathLst>
            </a:custGeom>
            <a:ln w="676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567375" y="1667087"/>
              <a:ext cx="527685" cy="2538730"/>
            </a:xfrm>
            <a:custGeom>
              <a:avLst/>
              <a:gdLst/>
              <a:ahLst/>
              <a:cxnLst/>
              <a:rect l="l" t="t" r="r" b="b"/>
              <a:pathLst>
                <a:path w="527685" h="2538729">
                  <a:moveTo>
                    <a:pt x="0" y="29997"/>
                  </a:moveTo>
                  <a:lnTo>
                    <a:pt x="1634" y="16669"/>
                  </a:lnTo>
                  <a:lnTo>
                    <a:pt x="4768" y="6769"/>
                  </a:lnTo>
                  <a:lnTo>
                    <a:pt x="10094" y="983"/>
                  </a:lnTo>
                  <a:lnTo>
                    <a:pt x="18300" y="0"/>
                  </a:lnTo>
                </a:path>
                <a:path w="527685" h="2538729">
                  <a:moveTo>
                    <a:pt x="10248" y="781989"/>
                  </a:moveTo>
                  <a:lnTo>
                    <a:pt x="32931" y="779068"/>
                  </a:lnTo>
                </a:path>
                <a:path w="527685" h="2538729">
                  <a:moveTo>
                    <a:pt x="749" y="772477"/>
                  </a:moveTo>
                  <a:lnTo>
                    <a:pt x="2363" y="758835"/>
                  </a:lnTo>
                  <a:lnTo>
                    <a:pt x="5491" y="748892"/>
                  </a:lnTo>
                  <a:lnTo>
                    <a:pt x="10816" y="743061"/>
                  </a:lnTo>
                  <a:lnTo>
                    <a:pt x="19024" y="741756"/>
                  </a:lnTo>
                </a:path>
                <a:path w="527685" h="2538729">
                  <a:moveTo>
                    <a:pt x="11709" y="2243569"/>
                  </a:moveTo>
                  <a:lnTo>
                    <a:pt x="34378" y="2240661"/>
                  </a:lnTo>
                </a:path>
                <a:path w="527685" h="2538729">
                  <a:moveTo>
                    <a:pt x="2197" y="2234057"/>
                  </a:moveTo>
                  <a:lnTo>
                    <a:pt x="4142" y="2220426"/>
                  </a:lnTo>
                  <a:lnTo>
                    <a:pt x="7323" y="2210563"/>
                  </a:lnTo>
                  <a:lnTo>
                    <a:pt x="12696" y="2204951"/>
                  </a:lnTo>
                  <a:lnTo>
                    <a:pt x="21221" y="2204072"/>
                  </a:lnTo>
                </a:path>
                <a:path w="527685" h="2538729">
                  <a:moveTo>
                    <a:pt x="70243" y="2258936"/>
                  </a:moveTo>
                  <a:lnTo>
                    <a:pt x="250190" y="2279421"/>
                  </a:lnTo>
                  <a:lnTo>
                    <a:pt x="280126" y="2278703"/>
                  </a:lnTo>
                  <a:lnTo>
                    <a:pt x="305874" y="2269275"/>
                  </a:lnTo>
                  <a:lnTo>
                    <a:pt x="323529" y="2245172"/>
                  </a:lnTo>
                  <a:lnTo>
                    <a:pt x="329184" y="2200427"/>
                  </a:lnTo>
                  <a:lnTo>
                    <a:pt x="326263" y="1898307"/>
                  </a:lnTo>
                </a:path>
                <a:path w="527685" h="2538729">
                  <a:moveTo>
                    <a:pt x="293344" y="1976577"/>
                  </a:moveTo>
                  <a:lnTo>
                    <a:pt x="293344" y="2228215"/>
                  </a:lnTo>
                  <a:lnTo>
                    <a:pt x="292396" y="2245625"/>
                  </a:lnTo>
                  <a:lnTo>
                    <a:pt x="289596" y="2257205"/>
                  </a:lnTo>
                  <a:lnTo>
                    <a:pt x="285013" y="2264533"/>
                  </a:lnTo>
                  <a:lnTo>
                    <a:pt x="278714" y="2269185"/>
                  </a:lnTo>
                </a:path>
                <a:path w="527685" h="2538729">
                  <a:moveTo>
                    <a:pt x="324065" y="2243569"/>
                  </a:moveTo>
                  <a:lnTo>
                    <a:pt x="527443" y="2266264"/>
                  </a:lnTo>
                  <a:lnTo>
                    <a:pt x="151422" y="2538374"/>
                  </a:lnTo>
                  <a:lnTo>
                    <a:pt x="50482" y="252521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77750" y="3837415"/>
              <a:ext cx="76263" cy="7627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631764" y="2283037"/>
              <a:ext cx="356235" cy="1475740"/>
            </a:xfrm>
            <a:custGeom>
              <a:avLst/>
              <a:gdLst/>
              <a:ahLst/>
              <a:cxnLst/>
              <a:rect l="l" t="t" r="r" b="b"/>
              <a:pathLst>
                <a:path w="356235" h="1475739">
                  <a:moveTo>
                    <a:pt x="59245" y="1455000"/>
                  </a:moveTo>
                  <a:lnTo>
                    <a:pt x="74612" y="542785"/>
                  </a:lnTo>
                  <a:lnTo>
                    <a:pt x="72418" y="534710"/>
                  </a:lnTo>
                  <a:lnTo>
                    <a:pt x="69672" y="528696"/>
                  </a:lnTo>
                  <a:lnTo>
                    <a:pt x="65554" y="524056"/>
                  </a:lnTo>
                  <a:lnTo>
                    <a:pt x="59245" y="520103"/>
                  </a:lnTo>
                  <a:lnTo>
                    <a:pt x="53910" y="515388"/>
                  </a:lnTo>
                  <a:lnTo>
                    <a:pt x="223837" y="400875"/>
                  </a:lnTo>
                  <a:lnTo>
                    <a:pt x="231093" y="397983"/>
                  </a:lnTo>
                  <a:lnTo>
                    <a:pt x="237459" y="399684"/>
                  </a:lnTo>
                  <a:lnTo>
                    <a:pt x="242866" y="405086"/>
                  </a:lnTo>
                  <a:lnTo>
                    <a:pt x="247243" y="413296"/>
                  </a:lnTo>
                  <a:lnTo>
                    <a:pt x="353314" y="421347"/>
                  </a:lnTo>
                  <a:lnTo>
                    <a:pt x="356235" y="1215783"/>
                  </a:lnTo>
                  <a:lnTo>
                    <a:pt x="254571" y="1284541"/>
                  </a:lnTo>
                  <a:lnTo>
                    <a:pt x="254571" y="1320393"/>
                  </a:lnTo>
                  <a:lnTo>
                    <a:pt x="81915" y="1460106"/>
                  </a:lnTo>
                  <a:lnTo>
                    <a:pt x="35826" y="1475473"/>
                  </a:lnTo>
                  <a:lnTo>
                    <a:pt x="711" y="1470355"/>
                  </a:lnTo>
                </a:path>
                <a:path w="356235" h="1475739">
                  <a:moveTo>
                    <a:pt x="261874" y="411111"/>
                  </a:moveTo>
                  <a:lnTo>
                    <a:pt x="261874" y="68033"/>
                  </a:lnTo>
                  <a:lnTo>
                    <a:pt x="258994" y="45769"/>
                  </a:lnTo>
                  <a:lnTo>
                    <a:pt x="250356" y="28717"/>
                  </a:lnTo>
                  <a:lnTo>
                    <a:pt x="235958" y="17424"/>
                  </a:lnTo>
                  <a:lnTo>
                    <a:pt x="215798" y="12433"/>
                  </a:lnTo>
                  <a:lnTo>
                    <a:pt x="711" y="0"/>
                  </a:lnTo>
                </a:path>
                <a:path w="356235" h="1475739">
                  <a:moveTo>
                    <a:pt x="0" y="15354"/>
                  </a:moveTo>
                  <a:lnTo>
                    <a:pt x="193116" y="30721"/>
                  </a:lnTo>
                  <a:lnTo>
                    <a:pt x="225820" y="59207"/>
                  </a:lnTo>
                  <a:lnTo>
                    <a:pt x="228219" y="76060"/>
                  </a:lnTo>
                  <a:lnTo>
                    <a:pt x="228219" y="39574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77014" y="2329023"/>
              <a:ext cx="71882" cy="7114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77014" y="2552137"/>
              <a:ext cx="71882" cy="7186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629567" y="1261830"/>
              <a:ext cx="358775" cy="986155"/>
            </a:xfrm>
            <a:custGeom>
              <a:avLst/>
              <a:gdLst/>
              <a:ahLst/>
              <a:cxnLst/>
              <a:rect l="l" t="t" r="r" b="b"/>
              <a:pathLst>
                <a:path w="358775" h="986155">
                  <a:moveTo>
                    <a:pt x="0" y="986091"/>
                  </a:moveTo>
                  <a:lnTo>
                    <a:pt x="299910" y="848575"/>
                  </a:lnTo>
                  <a:lnTo>
                    <a:pt x="340696" y="811809"/>
                  </a:lnTo>
                  <a:lnTo>
                    <a:pt x="358432" y="736638"/>
                  </a:lnTo>
                  <a:lnTo>
                    <a:pt x="355511" y="353314"/>
                  </a:lnTo>
                  <a:lnTo>
                    <a:pt x="261874" y="343090"/>
                  </a:lnTo>
                  <a:lnTo>
                    <a:pt x="261874" y="0"/>
                  </a:lnTo>
                </a:path>
                <a:path w="358775" h="986155">
                  <a:moveTo>
                    <a:pt x="40957" y="965606"/>
                  </a:moveTo>
                  <a:lnTo>
                    <a:pt x="56811" y="949808"/>
                  </a:lnTo>
                  <a:lnTo>
                    <a:pt x="69573" y="924272"/>
                  </a:lnTo>
                  <a:lnTo>
                    <a:pt x="78083" y="892152"/>
                  </a:lnTo>
                  <a:lnTo>
                    <a:pt x="81178" y="856602"/>
                  </a:lnTo>
                  <a:lnTo>
                    <a:pt x="79203" y="844915"/>
                  </a:lnTo>
                  <a:lnTo>
                    <a:pt x="74693" y="838233"/>
                  </a:lnTo>
                  <a:lnTo>
                    <a:pt x="69771" y="833058"/>
                  </a:lnTo>
                  <a:lnTo>
                    <a:pt x="66560" y="825893"/>
                  </a:lnTo>
                  <a:lnTo>
                    <a:pt x="66560" y="434530"/>
                  </a:lnTo>
                  <a:lnTo>
                    <a:pt x="64881" y="422573"/>
                  </a:lnTo>
                  <a:lnTo>
                    <a:pt x="60802" y="415691"/>
                  </a:lnTo>
                  <a:lnTo>
                    <a:pt x="55764" y="411279"/>
                  </a:lnTo>
                  <a:lnTo>
                    <a:pt x="51206" y="406730"/>
                  </a:lnTo>
                  <a:lnTo>
                    <a:pt x="213601" y="322592"/>
                  </a:lnTo>
                  <a:lnTo>
                    <a:pt x="230879" y="319760"/>
                  </a:lnTo>
                  <a:lnTo>
                    <a:pt x="237361" y="323110"/>
                  </a:lnTo>
                  <a:lnTo>
                    <a:pt x="261634" y="366652"/>
                  </a:lnTo>
                  <a:lnTo>
                    <a:pt x="261874" y="389178"/>
                  </a:lnTo>
                  <a:lnTo>
                    <a:pt x="355511" y="353314"/>
                  </a:lnTo>
                </a:path>
                <a:path w="358775" h="986155">
                  <a:moveTo>
                    <a:pt x="226034" y="317474"/>
                  </a:moveTo>
                  <a:lnTo>
                    <a:pt x="226034" y="2341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71172" y="1447542"/>
              <a:ext cx="76250" cy="76263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640527" y="1959695"/>
              <a:ext cx="46355" cy="1526540"/>
            </a:xfrm>
            <a:custGeom>
              <a:avLst/>
              <a:gdLst/>
              <a:ahLst/>
              <a:cxnLst/>
              <a:rect l="l" t="t" r="r" b="b"/>
              <a:pathLst>
                <a:path w="46354" h="1526539">
                  <a:moveTo>
                    <a:pt x="2933" y="0"/>
                  </a:moveTo>
                  <a:lnTo>
                    <a:pt x="24879" y="0"/>
                  </a:lnTo>
                  <a:lnTo>
                    <a:pt x="33667" y="1473"/>
                  </a:lnTo>
                  <a:lnTo>
                    <a:pt x="33667" y="5130"/>
                  </a:lnTo>
                  <a:lnTo>
                    <a:pt x="33667" y="10261"/>
                  </a:lnTo>
                </a:path>
                <a:path w="46354" h="1526539">
                  <a:moveTo>
                    <a:pt x="8801" y="1125080"/>
                  </a:moveTo>
                  <a:lnTo>
                    <a:pt x="30734" y="1125080"/>
                  </a:lnTo>
                  <a:lnTo>
                    <a:pt x="38773" y="1126540"/>
                  </a:lnTo>
                  <a:lnTo>
                    <a:pt x="38773" y="1130198"/>
                  </a:lnTo>
                  <a:lnTo>
                    <a:pt x="38773" y="1135329"/>
                  </a:lnTo>
                </a:path>
                <a:path w="46354" h="1526539">
                  <a:moveTo>
                    <a:pt x="27063" y="1525968"/>
                  </a:moveTo>
                  <a:lnTo>
                    <a:pt x="34367" y="1523910"/>
                  </a:lnTo>
                  <a:lnTo>
                    <a:pt x="40430" y="1518284"/>
                  </a:lnTo>
                  <a:lnTo>
                    <a:pt x="44569" y="1509916"/>
                  </a:lnTo>
                  <a:lnTo>
                    <a:pt x="46101" y="1499628"/>
                  </a:lnTo>
                  <a:lnTo>
                    <a:pt x="44569" y="1489340"/>
                  </a:lnTo>
                  <a:lnTo>
                    <a:pt x="40430" y="1480972"/>
                  </a:lnTo>
                  <a:lnTo>
                    <a:pt x="34367" y="1475347"/>
                  </a:lnTo>
                  <a:lnTo>
                    <a:pt x="27063" y="1473288"/>
                  </a:lnTo>
                  <a:lnTo>
                    <a:pt x="18211" y="1475347"/>
                  </a:lnTo>
                  <a:lnTo>
                    <a:pt x="9421" y="1480972"/>
                  </a:lnTo>
                  <a:lnTo>
                    <a:pt x="2687" y="1489340"/>
                  </a:lnTo>
                  <a:lnTo>
                    <a:pt x="0" y="1499628"/>
                  </a:lnTo>
                  <a:lnTo>
                    <a:pt x="2687" y="1509916"/>
                  </a:lnTo>
                  <a:lnTo>
                    <a:pt x="9421" y="1518284"/>
                  </a:lnTo>
                  <a:lnTo>
                    <a:pt x="18211" y="1523910"/>
                  </a:lnTo>
                  <a:lnTo>
                    <a:pt x="27063" y="1525968"/>
                  </a:lnTo>
                  <a:close/>
                </a:path>
                <a:path w="46354" h="1526539">
                  <a:moveTo>
                    <a:pt x="2933" y="1493037"/>
                  </a:moveTo>
                  <a:lnTo>
                    <a:pt x="24879" y="1493037"/>
                  </a:lnTo>
                  <a:lnTo>
                    <a:pt x="33667" y="1494510"/>
                  </a:lnTo>
                  <a:lnTo>
                    <a:pt x="33667" y="1498155"/>
                  </a:lnTo>
                  <a:lnTo>
                    <a:pt x="33667" y="150327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38208" y="2569514"/>
              <a:ext cx="83578" cy="225688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918207" y="1155772"/>
              <a:ext cx="2676525" cy="3149600"/>
            </a:xfrm>
            <a:custGeom>
              <a:avLst/>
              <a:gdLst/>
              <a:ahLst/>
              <a:cxnLst/>
              <a:rect l="l" t="t" r="r" b="b"/>
              <a:pathLst>
                <a:path w="2676525" h="3149600">
                  <a:moveTo>
                    <a:pt x="2635286" y="3108223"/>
                  </a:moveTo>
                  <a:lnTo>
                    <a:pt x="2649167" y="3114802"/>
                  </a:lnTo>
                  <a:lnTo>
                    <a:pt x="2656164" y="3117534"/>
                  </a:lnTo>
                  <a:lnTo>
                    <a:pt x="2657949" y="3124038"/>
                  </a:lnTo>
                  <a:lnTo>
                    <a:pt x="2626130" y="3149323"/>
                  </a:lnTo>
                  <a:lnTo>
                    <a:pt x="2614788" y="3148457"/>
                  </a:lnTo>
                  <a:lnTo>
                    <a:pt x="102753" y="2792933"/>
                  </a:lnTo>
                  <a:lnTo>
                    <a:pt x="69098" y="2751975"/>
                  </a:lnTo>
                  <a:lnTo>
                    <a:pt x="39838" y="1602752"/>
                  </a:lnTo>
                </a:path>
                <a:path w="2676525" h="3149600">
                  <a:moveTo>
                    <a:pt x="2676243" y="131660"/>
                  </a:moveTo>
                  <a:lnTo>
                    <a:pt x="69098" y="0"/>
                  </a:lnTo>
                  <a:lnTo>
                    <a:pt x="11313" y="9499"/>
                  </a:lnTo>
                  <a:lnTo>
                    <a:pt x="11313" y="27051"/>
                  </a:lnTo>
                  <a:lnTo>
                    <a:pt x="4983" y="31227"/>
                  </a:lnTo>
                  <a:lnTo>
                    <a:pt x="1257" y="35744"/>
                  </a:lnTo>
                  <a:lnTo>
                    <a:pt x="0" y="43413"/>
                  </a:lnTo>
                  <a:lnTo>
                    <a:pt x="1077" y="57048"/>
                  </a:lnTo>
                  <a:lnTo>
                    <a:pt x="37653" y="150472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34855" y="2367165"/>
              <a:ext cx="97814" cy="16971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55045" y="2555782"/>
              <a:ext cx="63634" cy="81394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252851" y="2577833"/>
              <a:ext cx="13335" cy="50800"/>
            </a:xfrm>
            <a:custGeom>
              <a:avLst/>
              <a:gdLst/>
              <a:ahLst/>
              <a:cxnLst/>
              <a:rect l="l" t="t" r="r" b="b"/>
              <a:pathLst>
                <a:path w="13335" h="50800">
                  <a:moveTo>
                    <a:pt x="13169" y="0"/>
                  </a:moveTo>
                  <a:lnTo>
                    <a:pt x="0" y="0"/>
                  </a:lnTo>
                  <a:lnTo>
                    <a:pt x="0" y="50482"/>
                  </a:lnTo>
                  <a:lnTo>
                    <a:pt x="13169" y="50482"/>
                  </a:lnTo>
                  <a:lnTo>
                    <a:pt x="131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454004" y="2031384"/>
              <a:ext cx="281305" cy="64135"/>
            </a:xfrm>
            <a:custGeom>
              <a:avLst/>
              <a:gdLst/>
              <a:ahLst/>
              <a:cxnLst/>
              <a:rect l="l" t="t" r="r" b="b"/>
              <a:pathLst>
                <a:path w="281304" h="64135">
                  <a:moveTo>
                    <a:pt x="0" y="0"/>
                  </a:moveTo>
                  <a:lnTo>
                    <a:pt x="280924" y="17564"/>
                  </a:lnTo>
                </a:path>
                <a:path w="281304" h="64135">
                  <a:moveTo>
                    <a:pt x="0" y="46101"/>
                  </a:moveTo>
                  <a:lnTo>
                    <a:pt x="280924" y="6365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454004" y="2119180"/>
              <a:ext cx="281305" cy="223520"/>
            </a:xfrm>
            <a:custGeom>
              <a:avLst/>
              <a:gdLst/>
              <a:ahLst/>
              <a:cxnLst/>
              <a:rect l="l" t="t" r="r" b="b"/>
              <a:pathLst>
                <a:path w="281304" h="223519">
                  <a:moveTo>
                    <a:pt x="0" y="0"/>
                  </a:moveTo>
                  <a:lnTo>
                    <a:pt x="280924" y="17564"/>
                  </a:lnTo>
                </a:path>
                <a:path w="281304" h="223519">
                  <a:moveTo>
                    <a:pt x="0" y="40957"/>
                  </a:moveTo>
                  <a:lnTo>
                    <a:pt x="280924" y="58508"/>
                  </a:lnTo>
                </a:path>
                <a:path w="281304" h="223519">
                  <a:moveTo>
                    <a:pt x="0" y="81927"/>
                  </a:moveTo>
                  <a:lnTo>
                    <a:pt x="280924" y="99479"/>
                  </a:lnTo>
                </a:path>
                <a:path w="281304" h="223519">
                  <a:moveTo>
                    <a:pt x="0" y="122885"/>
                  </a:moveTo>
                  <a:lnTo>
                    <a:pt x="280924" y="140449"/>
                  </a:lnTo>
                </a:path>
                <a:path w="281304" h="223519">
                  <a:moveTo>
                    <a:pt x="0" y="164579"/>
                  </a:moveTo>
                  <a:lnTo>
                    <a:pt x="280924" y="181406"/>
                  </a:lnTo>
                </a:path>
                <a:path w="281304" h="223519">
                  <a:moveTo>
                    <a:pt x="0" y="205549"/>
                  </a:moveTo>
                  <a:lnTo>
                    <a:pt x="280924" y="223100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20577" y="1912881"/>
              <a:ext cx="143383" cy="9070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501565" y="2732921"/>
              <a:ext cx="193116" cy="97294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4537405" y="2047480"/>
              <a:ext cx="128905" cy="34925"/>
            </a:xfrm>
            <a:custGeom>
              <a:avLst/>
              <a:gdLst/>
              <a:ahLst/>
              <a:cxnLst/>
              <a:rect l="l" t="t" r="r" b="b"/>
              <a:pathLst>
                <a:path w="128904" h="34925">
                  <a:moveTo>
                    <a:pt x="15367" y="13906"/>
                  </a:moveTo>
                  <a:lnTo>
                    <a:pt x="10972" y="11709"/>
                  </a:lnTo>
                  <a:lnTo>
                    <a:pt x="9512" y="10236"/>
                  </a:lnTo>
                  <a:lnTo>
                    <a:pt x="7315" y="9512"/>
                  </a:lnTo>
                  <a:lnTo>
                    <a:pt x="5118" y="7315"/>
                  </a:lnTo>
                  <a:lnTo>
                    <a:pt x="5842" y="7315"/>
                  </a:lnTo>
                  <a:lnTo>
                    <a:pt x="5842" y="6591"/>
                  </a:lnTo>
                  <a:lnTo>
                    <a:pt x="6578" y="5118"/>
                  </a:lnTo>
                  <a:lnTo>
                    <a:pt x="10236" y="5118"/>
                  </a:lnTo>
                  <a:lnTo>
                    <a:pt x="13169" y="6591"/>
                  </a:lnTo>
                  <a:lnTo>
                    <a:pt x="13893" y="6591"/>
                  </a:lnTo>
                  <a:lnTo>
                    <a:pt x="13893" y="5118"/>
                  </a:lnTo>
                  <a:lnTo>
                    <a:pt x="13893" y="2197"/>
                  </a:lnTo>
                  <a:lnTo>
                    <a:pt x="10972" y="736"/>
                  </a:lnTo>
                  <a:lnTo>
                    <a:pt x="8051" y="736"/>
                  </a:lnTo>
                  <a:lnTo>
                    <a:pt x="5842" y="0"/>
                  </a:lnTo>
                  <a:lnTo>
                    <a:pt x="0" y="1460"/>
                  </a:lnTo>
                  <a:lnTo>
                    <a:pt x="0" y="13906"/>
                  </a:lnTo>
                  <a:lnTo>
                    <a:pt x="4381" y="15367"/>
                  </a:lnTo>
                  <a:lnTo>
                    <a:pt x="6578" y="16827"/>
                  </a:lnTo>
                  <a:lnTo>
                    <a:pt x="5842" y="16090"/>
                  </a:lnTo>
                  <a:lnTo>
                    <a:pt x="8051" y="17564"/>
                  </a:lnTo>
                  <a:lnTo>
                    <a:pt x="8763" y="18300"/>
                  </a:lnTo>
                  <a:lnTo>
                    <a:pt x="9512" y="19024"/>
                  </a:lnTo>
                  <a:lnTo>
                    <a:pt x="9512" y="21209"/>
                  </a:lnTo>
                  <a:lnTo>
                    <a:pt x="8051" y="21945"/>
                  </a:lnTo>
                  <a:lnTo>
                    <a:pt x="5118" y="21945"/>
                  </a:lnTo>
                  <a:lnTo>
                    <a:pt x="0" y="20485"/>
                  </a:lnTo>
                  <a:lnTo>
                    <a:pt x="0" y="25615"/>
                  </a:lnTo>
                  <a:lnTo>
                    <a:pt x="2197" y="26327"/>
                  </a:lnTo>
                  <a:lnTo>
                    <a:pt x="6578" y="27063"/>
                  </a:lnTo>
                  <a:lnTo>
                    <a:pt x="11696" y="27800"/>
                  </a:lnTo>
                  <a:lnTo>
                    <a:pt x="15367" y="24866"/>
                  </a:lnTo>
                  <a:lnTo>
                    <a:pt x="15367" y="21945"/>
                  </a:lnTo>
                  <a:lnTo>
                    <a:pt x="15367" y="16090"/>
                  </a:lnTo>
                  <a:lnTo>
                    <a:pt x="15367" y="13906"/>
                  </a:lnTo>
                  <a:close/>
                </a:path>
                <a:path w="128904" h="34925">
                  <a:moveTo>
                    <a:pt x="24130" y="2209"/>
                  </a:moveTo>
                  <a:lnTo>
                    <a:pt x="18275" y="1473"/>
                  </a:lnTo>
                  <a:lnTo>
                    <a:pt x="18275" y="27076"/>
                  </a:lnTo>
                  <a:lnTo>
                    <a:pt x="24130" y="27800"/>
                  </a:lnTo>
                  <a:lnTo>
                    <a:pt x="24130" y="2209"/>
                  </a:lnTo>
                  <a:close/>
                </a:path>
                <a:path w="128904" h="34925">
                  <a:moveTo>
                    <a:pt x="43154" y="2946"/>
                  </a:moveTo>
                  <a:lnTo>
                    <a:pt x="28524" y="2209"/>
                  </a:lnTo>
                  <a:lnTo>
                    <a:pt x="28524" y="27800"/>
                  </a:lnTo>
                  <a:lnTo>
                    <a:pt x="43154" y="28549"/>
                  </a:lnTo>
                  <a:lnTo>
                    <a:pt x="43154" y="24155"/>
                  </a:lnTo>
                  <a:lnTo>
                    <a:pt x="34378" y="23431"/>
                  </a:lnTo>
                  <a:lnTo>
                    <a:pt x="34378" y="17576"/>
                  </a:lnTo>
                  <a:lnTo>
                    <a:pt x="41706" y="17576"/>
                  </a:lnTo>
                  <a:lnTo>
                    <a:pt x="41706" y="13182"/>
                  </a:lnTo>
                  <a:lnTo>
                    <a:pt x="34378" y="13182"/>
                  </a:lnTo>
                  <a:lnTo>
                    <a:pt x="34378" y="8064"/>
                  </a:lnTo>
                  <a:lnTo>
                    <a:pt x="43154" y="8064"/>
                  </a:lnTo>
                  <a:lnTo>
                    <a:pt x="43154" y="2946"/>
                  </a:lnTo>
                  <a:close/>
                </a:path>
                <a:path w="128904" h="34925">
                  <a:moveTo>
                    <a:pt x="70218" y="5130"/>
                  </a:moveTo>
                  <a:lnTo>
                    <a:pt x="63627" y="4406"/>
                  </a:lnTo>
                  <a:lnTo>
                    <a:pt x="58508" y="19037"/>
                  </a:lnTo>
                  <a:lnTo>
                    <a:pt x="53390" y="3670"/>
                  </a:lnTo>
                  <a:lnTo>
                    <a:pt x="46075" y="3670"/>
                  </a:lnTo>
                  <a:lnTo>
                    <a:pt x="46075" y="29286"/>
                  </a:lnTo>
                  <a:lnTo>
                    <a:pt x="50457" y="29286"/>
                  </a:lnTo>
                  <a:lnTo>
                    <a:pt x="50457" y="13182"/>
                  </a:lnTo>
                  <a:lnTo>
                    <a:pt x="55587" y="30010"/>
                  </a:lnTo>
                  <a:lnTo>
                    <a:pt x="59245" y="30010"/>
                  </a:lnTo>
                  <a:lnTo>
                    <a:pt x="65100" y="14643"/>
                  </a:lnTo>
                  <a:lnTo>
                    <a:pt x="65100" y="30010"/>
                  </a:lnTo>
                  <a:lnTo>
                    <a:pt x="70218" y="30734"/>
                  </a:lnTo>
                  <a:lnTo>
                    <a:pt x="70218" y="5130"/>
                  </a:lnTo>
                  <a:close/>
                </a:path>
                <a:path w="128904" h="34925">
                  <a:moveTo>
                    <a:pt x="89979" y="5854"/>
                  </a:moveTo>
                  <a:lnTo>
                    <a:pt x="75336" y="5130"/>
                  </a:lnTo>
                  <a:lnTo>
                    <a:pt x="75336" y="30721"/>
                  </a:lnTo>
                  <a:lnTo>
                    <a:pt x="89979" y="31470"/>
                  </a:lnTo>
                  <a:lnTo>
                    <a:pt x="89979" y="26339"/>
                  </a:lnTo>
                  <a:lnTo>
                    <a:pt x="80467" y="26339"/>
                  </a:lnTo>
                  <a:lnTo>
                    <a:pt x="80467" y="20497"/>
                  </a:lnTo>
                  <a:lnTo>
                    <a:pt x="88519" y="20497"/>
                  </a:lnTo>
                  <a:lnTo>
                    <a:pt x="88519" y="16090"/>
                  </a:lnTo>
                  <a:lnTo>
                    <a:pt x="80467" y="16090"/>
                  </a:lnTo>
                  <a:lnTo>
                    <a:pt x="80467" y="10985"/>
                  </a:lnTo>
                  <a:lnTo>
                    <a:pt x="89979" y="10985"/>
                  </a:lnTo>
                  <a:lnTo>
                    <a:pt x="89979" y="5854"/>
                  </a:lnTo>
                  <a:close/>
                </a:path>
                <a:path w="128904" h="34925">
                  <a:moveTo>
                    <a:pt x="110451" y="7327"/>
                  </a:moveTo>
                  <a:lnTo>
                    <a:pt x="106057" y="7327"/>
                  </a:lnTo>
                  <a:lnTo>
                    <a:pt x="106057" y="22694"/>
                  </a:lnTo>
                  <a:lnTo>
                    <a:pt x="99479" y="6591"/>
                  </a:lnTo>
                  <a:lnTo>
                    <a:pt x="92887" y="6591"/>
                  </a:lnTo>
                  <a:lnTo>
                    <a:pt x="92887" y="32194"/>
                  </a:lnTo>
                  <a:lnTo>
                    <a:pt x="97269" y="32194"/>
                  </a:lnTo>
                  <a:lnTo>
                    <a:pt x="97269" y="16090"/>
                  </a:lnTo>
                  <a:lnTo>
                    <a:pt x="103847" y="32194"/>
                  </a:lnTo>
                  <a:lnTo>
                    <a:pt x="110451" y="32931"/>
                  </a:lnTo>
                  <a:lnTo>
                    <a:pt x="110451" y="7327"/>
                  </a:lnTo>
                  <a:close/>
                </a:path>
                <a:path w="128904" h="34925">
                  <a:moveTo>
                    <a:pt x="128739" y="21209"/>
                  </a:moveTo>
                  <a:lnTo>
                    <a:pt x="124358" y="18300"/>
                  </a:lnTo>
                  <a:lnTo>
                    <a:pt x="123621" y="18300"/>
                  </a:lnTo>
                  <a:lnTo>
                    <a:pt x="122897" y="17564"/>
                  </a:lnTo>
                  <a:lnTo>
                    <a:pt x="120700" y="16090"/>
                  </a:lnTo>
                  <a:lnTo>
                    <a:pt x="119964" y="15367"/>
                  </a:lnTo>
                  <a:lnTo>
                    <a:pt x="118503" y="14643"/>
                  </a:lnTo>
                  <a:lnTo>
                    <a:pt x="119227" y="13906"/>
                  </a:lnTo>
                  <a:lnTo>
                    <a:pt x="119227" y="13182"/>
                  </a:lnTo>
                  <a:lnTo>
                    <a:pt x="119964" y="12446"/>
                  </a:lnTo>
                  <a:lnTo>
                    <a:pt x="123621" y="12446"/>
                  </a:lnTo>
                  <a:lnTo>
                    <a:pt x="126555" y="13906"/>
                  </a:lnTo>
                  <a:lnTo>
                    <a:pt x="127279" y="13906"/>
                  </a:lnTo>
                  <a:lnTo>
                    <a:pt x="127279" y="12446"/>
                  </a:lnTo>
                  <a:lnTo>
                    <a:pt x="127279" y="8788"/>
                  </a:lnTo>
                  <a:lnTo>
                    <a:pt x="121424" y="7327"/>
                  </a:lnTo>
                  <a:lnTo>
                    <a:pt x="119227" y="7327"/>
                  </a:lnTo>
                  <a:lnTo>
                    <a:pt x="113385" y="8788"/>
                  </a:lnTo>
                  <a:lnTo>
                    <a:pt x="113385" y="20497"/>
                  </a:lnTo>
                  <a:lnTo>
                    <a:pt x="117767" y="22694"/>
                  </a:lnTo>
                  <a:lnTo>
                    <a:pt x="119964" y="24155"/>
                  </a:lnTo>
                  <a:lnTo>
                    <a:pt x="119227" y="23418"/>
                  </a:lnTo>
                  <a:lnTo>
                    <a:pt x="121424" y="24879"/>
                  </a:lnTo>
                  <a:lnTo>
                    <a:pt x="122174" y="24879"/>
                  </a:lnTo>
                  <a:lnTo>
                    <a:pt x="122897" y="25615"/>
                  </a:lnTo>
                  <a:lnTo>
                    <a:pt x="122897" y="28549"/>
                  </a:lnTo>
                  <a:lnTo>
                    <a:pt x="121424" y="29273"/>
                  </a:lnTo>
                  <a:lnTo>
                    <a:pt x="118503" y="29273"/>
                  </a:lnTo>
                  <a:lnTo>
                    <a:pt x="113385" y="27800"/>
                  </a:lnTo>
                  <a:lnTo>
                    <a:pt x="113385" y="32918"/>
                  </a:lnTo>
                  <a:lnTo>
                    <a:pt x="115570" y="33655"/>
                  </a:lnTo>
                  <a:lnTo>
                    <a:pt x="119964" y="34404"/>
                  </a:lnTo>
                  <a:lnTo>
                    <a:pt x="125095" y="34404"/>
                  </a:lnTo>
                  <a:lnTo>
                    <a:pt x="128739" y="32194"/>
                  </a:lnTo>
                  <a:lnTo>
                    <a:pt x="128739" y="29273"/>
                  </a:lnTo>
                  <a:lnTo>
                    <a:pt x="128739" y="23418"/>
                  </a:lnTo>
                  <a:lnTo>
                    <a:pt x="128739" y="21209"/>
                  </a:lnTo>
                  <a:close/>
                </a:path>
              </a:pathLst>
            </a:custGeom>
            <a:solidFill>
              <a:srgbClr val="A5A7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87570" y="2403737"/>
              <a:ext cx="210121" cy="174180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028276" y="1054083"/>
              <a:ext cx="2572385" cy="1423035"/>
            </a:xfrm>
            <a:custGeom>
              <a:avLst/>
              <a:gdLst/>
              <a:ahLst/>
              <a:cxnLst/>
              <a:rect l="l" t="t" r="r" b="b"/>
              <a:pathLst>
                <a:path w="2572385" h="1423035">
                  <a:moveTo>
                    <a:pt x="2347455" y="91439"/>
                  </a:moveTo>
                  <a:lnTo>
                    <a:pt x="2347455" y="65836"/>
                  </a:lnTo>
                  <a:lnTo>
                    <a:pt x="1057770" y="5118"/>
                  </a:lnTo>
                  <a:lnTo>
                    <a:pt x="971461" y="24866"/>
                  </a:lnTo>
                  <a:lnTo>
                    <a:pt x="382587" y="0"/>
                  </a:lnTo>
                  <a:lnTo>
                    <a:pt x="31457" y="81191"/>
                  </a:lnTo>
                  <a:lnTo>
                    <a:pt x="17696" y="86704"/>
                  </a:lnTo>
                  <a:lnTo>
                    <a:pt x="8599" y="89609"/>
                  </a:lnTo>
                  <a:lnTo>
                    <a:pt x="3066" y="92512"/>
                  </a:lnTo>
                  <a:lnTo>
                    <a:pt x="0" y="98018"/>
                  </a:lnTo>
                </a:path>
                <a:path w="2572385" h="1423035">
                  <a:moveTo>
                    <a:pt x="2550807" y="619607"/>
                  </a:moveTo>
                  <a:lnTo>
                    <a:pt x="2541854" y="631246"/>
                  </a:lnTo>
                  <a:lnTo>
                    <a:pt x="2538458" y="651875"/>
                  </a:lnTo>
                  <a:lnTo>
                    <a:pt x="2541236" y="671546"/>
                  </a:lnTo>
                  <a:lnTo>
                    <a:pt x="2550807" y="680313"/>
                  </a:lnTo>
                  <a:lnTo>
                    <a:pt x="2566445" y="671546"/>
                  </a:lnTo>
                  <a:lnTo>
                    <a:pt x="2571657" y="651875"/>
                  </a:lnTo>
                  <a:lnTo>
                    <a:pt x="2566445" y="631246"/>
                  </a:lnTo>
                  <a:lnTo>
                    <a:pt x="2550807" y="619607"/>
                  </a:lnTo>
                  <a:close/>
                </a:path>
                <a:path w="2572385" h="1423035">
                  <a:moveTo>
                    <a:pt x="2551544" y="1362100"/>
                  </a:moveTo>
                  <a:lnTo>
                    <a:pt x="2542593" y="1373428"/>
                  </a:lnTo>
                  <a:lnTo>
                    <a:pt x="2539199" y="1394091"/>
                  </a:lnTo>
                  <a:lnTo>
                    <a:pt x="2541978" y="1413935"/>
                  </a:lnTo>
                  <a:lnTo>
                    <a:pt x="2551544" y="1422806"/>
                  </a:lnTo>
                  <a:lnTo>
                    <a:pt x="2567174" y="1413935"/>
                  </a:lnTo>
                  <a:lnTo>
                    <a:pt x="2572385" y="1394091"/>
                  </a:lnTo>
                  <a:lnTo>
                    <a:pt x="2567174" y="1373428"/>
                  </a:lnTo>
                  <a:lnTo>
                    <a:pt x="2551544" y="136210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566735" y="3151348"/>
              <a:ext cx="33655" cy="60960"/>
            </a:xfrm>
            <a:custGeom>
              <a:avLst/>
              <a:gdLst/>
              <a:ahLst/>
              <a:cxnLst/>
              <a:rect l="l" t="t" r="r" b="b"/>
              <a:pathLst>
                <a:path w="33654" h="60960">
                  <a:moveTo>
                    <a:pt x="12349" y="0"/>
                  </a:moveTo>
                  <a:lnTo>
                    <a:pt x="3396" y="11648"/>
                  </a:lnTo>
                  <a:lnTo>
                    <a:pt x="0" y="32284"/>
                  </a:lnTo>
                  <a:lnTo>
                    <a:pt x="2778" y="51961"/>
                  </a:lnTo>
                  <a:lnTo>
                    <a:pt x="12349" y="60731"/>
                  </a:lnTo>
                  <a:lnTo>
                    <a:pt x="27986" y="51961"/>
                  </a:lnTo>
                  <a:lnTo>
                    <a:pt x="33199" y="32284"/>
                  </a:lnTo>
                  <a:lnTo>
                    <a:pt x="27986" y="11648"/>
                  </a:lnTo>
                  <a:lnTo>
                    <a:pt x="12349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566735" y="3151348"/>
              <a:ext cx="33655" cy="60960"/>
            </a:xfrm>
            <a:custGeom>
              <a:avLst/>
              <a:gdLst/>
              <a:ahLst/>
              <a:cxnLst/>
              <a:rect l="l" t="t" r="r" b="b"/>
              <a:pathLst>
                <a:path w="33654" h="60960">
                  <a:moveTo>
                    <a:pt x="12349" y="0"/>
                  </a:moveTo>
                  <a:lnTo>
                    <a:pt x="3396" y="11648"/>
                  </a:lnTo>
                  <a:lnTo>
                    <a:pt x="0" y="32284"/>
                  </a:lnTo>
                  <a:lnTo>
                    <a:pt x="2778" y="51961"/>
                  </a:lnTo>
                  <a:lnTo>
                    <a:pt x="12349" y="60731"/>
                  </a:lnTo>
                  <a:lnTo>
                    <a:pt x="27986" y="51961"/>
                  </a:lnTo>
                  <a:lnTo>
                    <a:pt x="33199" y="32284"/>
                  </a:lnTo>
                  <a:lnTo>
                    <a:pt x="27986" y="11648"/>
                  </a:lnTo>
                  <a:lnTo>
                    <a:pt x="1234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569205" y="1939946"/>
              <a:ext cx="122555" cy="1998980"/>
            </a:xfrm>
            <a:custGeom>
              <a:avLst/>
              <a:gdLst/>
              <a:ahLst/>
              <a:cxnLst/>
              <a:rect l="l" t="t" r="r" b="b"/>
              <a:pathLst>
                <a:path w="122554" h="1998979">
                  <a:moveTo>
                    <a:pt x="12063" y="1937804"/>
                  </a:moveTo>
                  <a:lnTo>
                    <a:pt x="3428" y="1949450"/>
                  </a:lnTo>
                  <a:lnTo>
                    <a:pt x="0" y="1970082"/>
                  </a:lnTo>
                  <a:lnTo>
                    <a:pt x="2603" y="1989755"/>
                  </a:lnTo>
                  <a:lnTo>
                    <a:pt x="12063" y="1998522"/>
                  </a:lnTo>
                  <a:lnTo>
                    <a:pt x="28115" y="1989755"/>
                  </a:lnTo>
                  <a:lnTo>
                    <a:pt x="33466" y="1970082"/>
                  </a:lnTo>
                  <a:lnTo>
                    <a:pt x="28115" y="1949450"/>
                  </a:lnTo>
                  <a:lnTo>
                    <a:pt x="12063" y="1937804"/>
                  </a:lnTo>
                  <a:close/>
                </a:path>
                <a:path w="122554" h="1998979">
                  <a:moveTo>
                    <a:pt x="97661" y="52679"/>
                  </a:moveTo>
                  <a:lnTo>
                    <a:pt x="105268" y="50621"/>
                  </a:lnTo>
                  <a:lnTo>
                    <a:pt x="111293" y="44996"/>
                  </a:lnTo>
                  <a:lnTo>
                    <a:pt x="115258" y="36627"/>
                  </a:lnTo>
                  <a:lnTo>
                    <a:pt x="116686" y="26339"/>
                  </a:lnTo>
                  <a:lnTo>
                    <a:pt x="115258" y="16052"/>
                  </a:lnTo>
                  <a:lnTo>
                    <a:pt x="111293" y="7683"/>
                  </a:lnTo>
                  <a:lnTo>
                    <a:pt x="105268" y="2058"/>
                  </a:lnTo>
                  <a:lnTo>
                    <a:pt x="97661" y="0"/>
                  </a:lnTo>
                  <a:lnTo>
                    <a:pt x="89114" y="2058"/>
                  </a:lnTo>
                  <a:lnTo>
                    <a:pt x="80290" y="7683"/>
                  </a:lnTo>
                  <a:lnTo>
                    <a:pt x="73386" y="16052"/>
                  </a:lnTo>
                  <a:lnTo>
                    <a:pt x="70597" y="26339"/>
                  </a:lnTo>
                  <a:lnTo>
                    <a:pt x="73386" y="36627"/>
                  </a:lnTo>
                  <a:lnTo>
                    <a:pt x="80290" y="44996"/>
                  </a:lnTo>
                  <a:lnTo>
                    <a:pt x="89114" y="50621"/>
                  </a:lnTo>
                  <a:lnTo>
                    <a:pt x="97661" y="52679"/>
                  </a:lnTo>
                  <a:close/>
                </a:path>
                <a:path w="122554" h="1998979">
                  <a:moveTo>
                    <a:pt x="103503" y="1177759"/>
                  </a:moveTo>
                  <a:lnTo>
                    <a:pt x="111117" y="1175701"/>
                  </a:lnTo>
                  <a:lnTo>
                    <a:pt x="117146" y="1170077"/>
                  </a:lnTo>
                  <a:lnTo>
                    <a:pt x="121112" y="1161713"/>
                  </a:lnTo>
                  <a:lnTo>
                    <a:pt x="122540" y="1151432"/>
                  </a:lnTo>
                  <a:lnTo>
                    <a:pt x="121112" y="1141137"/>
                  </a:lnTo>
                  <a:lnTo>
                    <a:pt x="117146" y="1132765"/>
                  </a:lnTo>
                  <a:lnTo>
                    <a:pt x="111117" y="1127138"/>
                  </a:lnTo>
                  <a:lnTo>
                    <a:pt x="103503" y="1125080"/>
                  </a:lnTo>
                  <a:lnTo>
                    <a:pt x="94963" y="1127138"/>
                  </a:lnTo>
                  <a:lnTo>
                    <a:pt x="86144" y="1132765"/>
                  </a:lnTo>
                  <a:lnTo>
                    <a:pt x="79241" y="1141137"/>
                  </a:lnTo>
                  <a:lnTo>
                    <a:pt x="76452" y="1151432"/>
                  </a:lnTo>
                  <a:lnTo>
                    <a:pt x="79241" y="1161713"/>
                  </a:lnTo>
                  <a:lnTo>
                    <a:pt x="86144" y="1170077"/>
                  </a:lnTo>
                  <a:lnTo>
                    <a:pt x="94963" y="1175701"/>
                  </a:lnTo>
                  <a:lnTo>
                    <a:pt x="103503" y="117775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574474" y="3158359"/>
              <a:ext cx="17780" cy="15240"/>
            </a:xfrm>
            <a:custGeom>
              <a:avLst/>
              <a:gdLst/>
              <a:ahLst/>
              <a:cxnLst/>
              <a:rect l="l" t="t" r="r" b="b"/>
              <a:pathLst>
                <a:path w="17779" h="15239">
                  <a:moveTo>
                    <a:pt x="13728" y="0"/>
                  </a:moveTo>
                  <a:lnTo>
                    <a:pt x="3962" y="0"/>
                  </a:lnTo>
                  <a:lnTo>
                    <a:pt x="0" y="3416"/>
                  </a:lnTo>
                  <a:lnTo>
                    <a:pt x="0" y="11798"/>
                  </a:lnTo>
                  <a:lnTo>
                    <a:pt x="3962" y="15189"/>
                  </a:lnTo>
                  <a:lnTo>
                    <a:pt x="13728" y="15189"/>
                  </a:lnTo>
                  <a:lnTo>
                    <a:pt x="17678" y="11798"/>
                  </a:lnTo>
                  <a:lnTo>
                    <a:pt x="17678" y="7594"/>
                  </a:lnTo>
                  <a:lnTo>
                    <a:pt x="17678" y="3416"/>
                  </a:lnTo>
                  <a:lnTo>
                    <a:pt x="13728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572886" y="3185765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279" y="2908"/>
                  </a:lnTo>
                  <a:lnTo>
                    <a:pt x="3491" y="14062"/>
                  </a:lnTo>
                  <a:lnTo>
                    <a:pt x="9107" y="18969"/>
                  </a:lnTo>
                  <a:lnTo>
                    <a:pt x="15183" y="17629"/>
                  </a:lnTo>
                  <a:lnTo>
                    <a:pt x="19773" y="10045"/>
                  </a:lnTo>
                  <a:lnTo>
                    <a:pt x="20192" y="8394"/>
                  </a:lnTo>
                  <a:lnTo>
                    <a:pt x="19659" y="8953"/>
                  </a:lnTo>
                  <a:lnTo>
                    <a:pt x="12852" y="8585"/>
                  </a:lnTo>
                  <a:lnTo>
                    <a:pt x="2527" y="3289"/>
                  </a:lnTo>
                  <a:lnTo>
                    <a:pt x="812" y="3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567375" y="3144033"/>
              <a:ext cx="32384" cy="40640"/>
            </a:xfrm>
            <a:custGeom>
              <a:avLst/>
              <a:gdLst/>
              <a:ahLst/>
              <a:cxnLst/>
              <a:rect l="l" t="t" r="r" b="b"/>
              <a:pathLst>
                <a:path w="32385" h="40639">
                  <a:moveTo>
                    <a:pt x="8788" y="40233"/>
                  </a:moveTo>
                  <a:lnTo>
                    <a:pt x="32207" y="37312"/>
                  </a:lnTo>
                </a:path>
                <a:path w="32385" h="40639">
                  <a:moveTo>
                    <a:pt x="0" y="30734"/>
                  </a:moveTo>
                  <a:lnTo>
                    <a:pt x="1634" y="17084"/>
                  </a:lnTo>
                  <a:lnTo>
                    <a:pt x="4768" y="7137"/>
                  </a:lnTo>
                  <a:lnTo>
                    <a:pt x="10094" y="1305"/>
                  </a:lnTo>
                  <a:lnTo>
                    <a:pt x="1830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7970527" y="5662384"/>
            <a:ext cx="3044190" cy="2625725"/>
            <a:chOff x="2915927" y="5662383"/>
            <a:chExt cx="3044190" cy="2625725"/>
          </a:xfrm>
        </p:grpSpPr>
        <p:sp>
          <p:nvSpPr>
            <p:cNvPr id="47" name="object 47"/>
            <p:cNvSpPr/>
            <p:nvPr/>
          </p:nvSpPr>
          <p:spPr>
            <a:xfrm>
              <a:off x="3805988" y="5745962"/>
              <a:ext cx="986790" cy="1808480"/>
            </a:xfrm>
            <a:custGeom>
              <a:avLst/>
              <a:gdLst/>
              <a:ahLst/>
              <a:cxnLst/>
              <a:rect l="l" t="t" r="r" b="b"/>
              <a:pathLst>
                <a:path w="986789" h="1808479">
                  <a:moveTo>
                    <a:pt x="45262" y="0"/>
                  </a:moveTo>
                  <a:lnTo>
                    <a:pt x="23938" y="600"/>
                  </a:lnTo>
                  <a:lnTo>
                    <a:pt x="13544" y="4800"/>
                  </a:lnTo>
                  <a:lnTo>
                    <a:pt x="11122" y="16202"/>
                  </a:lnTo>
                  <a:lnTo>
                    <a:pt x="13715" y="38404"/>
                  </a:lnTo>
                  <a:lnTo>
                    <a:pt x="10972" y="90525"/>
                  </a:lnTo>
                  <a:lnTo>
                    <a:pt x="16459" y="98755"/>
                  </a:lnTo>
                  <a:lnTo>
                    <a:pt x="16459" y="133045"/>
                  </a:lnTo>
                  <a:lnTo>
                    <a:pt x="10972" y="141274"/>
                  </a:lnTo>
                  <a:lnTo>
                    <a:pt x="10972" y="212598"/>
                  </a:lnTo>
                  <a:lnTo>
                    <a:pt x="19202" y="218071"/>
                  </a:lnTo>
                  <a:lnTo>
                    <a:pt x="19202" y="289407"/>
                  </a:lnTo>
                  <a:lnTo>
                    <a:pt x="10972" y="296278"/>
                  </a:lnTo>
                  <a:lnTo>
                    <a:pt x="12344" y="628180"/>
                  </a:lnTo>
                  <a:lnTo>
                    <a:pt x="0" y="641908"/>
                  </a:lnTo>
                  <a:lnTo>
                    <a:pt x="1371" y="824344"/>
                  </a:lnTo>
                  <a:lnTo>
                    <a:pt x="8229" y="831189"/>
                  </a:lnTo>
                  <a:lnTo>
                    <a:pt x="6857" y="868222"/>
                  </a:lnTo>
                  <a:lnTo>
                    <a:pt x="1371" y="875080"/>
                  </a:lnTo>
                  <a:lnTo>
                    <a:pt x="4114" y="1230325"/>
                  </a:lnTo>
                  <a:lnTo>
                    <a:pt x="8229" y="1234440"/>
                  </a:lnTo>
                  <a:lnTo>
                    <a:pt x="5499" y="1238554"/>
                  </a:lnTo>
                  <a:lnTo>
                    <a:pt x="8229" y="1408645"/>
                  </a:lnTo>
                  <a:lnTo>
                    <a:pt x="21945" y="1426476"/>
                  </a:lnTo>
                  <a:lnTo>
                    <a:pt x="21945" y="1484071"/>
                  </a:lnTo>
                  <a:lnTo>
                    <a:pt x="23317" y="1493672"/>
                  </a:lnTo>
                  <a:lnTo>
                    <a:pt x="15087" y="1501902"/>
                  </a:lnTo>
                  <a:lnTo>
                    <a:pt x="16459" y="1569110"/>
                  </a:lnTo>
                  <a:lnTo>
                    <a:pt x="23317" y="1577340"/>
                  </a:lnTo>
                  <a:lnTo>
                    <a:pt x="21945" y="1611630"/>
                  </a:lnTo>
                  <a:lnTo>
                    <a:pt x="16459" y="1617129"/>
                  </a:lnTo>
                  <a:lnTo>
                    <a:pt x="15087" y="1650047"/>
                  </a:lnTo>
                  <a:lnTo>
                    <a:pt x="20573" y="1656892"/>
                  </a:lnTo>
                  <a:lnTo>
                    <a:pt x="21945" y="1677479"/>
                  </a:lnTo>
                  <a:lnTo>
                    <a:pt x="23188" y="1701946"/>
                  </a:lnTo>
                  <a:lnTo>
                    <a:pt x="26746" y="1713815"/>
                  </a:lnTo>
                  <a:lnTo>
                    <a:pt x="35447" y="1716429"/>
                  </a:lnTo>
                  <a:lnTo>
                    <a:pt x="52120" y="1713128"/>
                  </a:lnTo>
                  <a:lnTo>
                    <a:pt x="925829" y="1806397"/>
                  </a:lnTo>
                  <a:lnTo>
                    <a:pt x="948854" y="1808397"/>
                  </a:lnTo>
                  <a:lnTo>
                    <a:pt x="960816" y="1806922"/>
                  </a:lnTo>
                  <a:lnTo>
                    <a:pt x="965576" y="1800044"/>
                  </a:lnTo>
                  <a:lnTo>
                    <a:pt x="966990" y="1785835"/>
                  </a:lnTo>
                  <a:lnTo>
                    <a:pt x="969721" y="1711756"/>
                  </a:lnTo>
                  <a:lnTo>
                    <a:pt x="979322" y="1702155"/>
                  </a:lnTo>
                  <a:lnTo>
                    <a:pt x="976579" y="1661007"/>
                  </a:lnTo>
                  <a:lnTo>
                    <a:pt x="969721" y="1665122"/>
                  </a:lnTo>
                  <a:lnTo>
                    <a:pt x="971105" y="1588312"/>
                  </a:lnTo>
                  <a:lnTo>
                    <a:pt x="980706" y="1574596"/>
                  </a:lnTo>
                  <a:lnTo>
                    <a:pt x="973848" y="1577340"/>
                  </a:lnTo>
                  <a:lnTo>
                    <a:pt x="975220" y="1511503"/>
                  </a:lnTo>
                  <a:lnTo>
                    <a:pt x="965619" y="1497787"/>
                  </a:lnTo>
                  <a:lnTo>
                    <a:pt x="965619" y="1315377"/>
                  </a:lnTo>
                  <a:lnTo>
                    <a:pt x="979322" y="1289304"/>
                  </a:lnTo>
                  <a:lnTo>
                    <a:pt x="977950" y="703630"/>
                  </a:lnTo>
                  <a:lnTo>
                    <a:pt x="976579" y="338785"/>
                  </a:lnTo>
                  <a:lnTo>
                    <a:pt x="983449" y="333311"/>
                  </a:lnTo>
                  <a:lnTo>
                    <a:pt x="984821" y="251002"/>
                  </a:lnTo>
                  <a:lnTo>
                    <a:pt x="977950" y="255117"/>
                  </a:lnTo>
                  <a:lnTo>
                    <a:pt x="976579" y="183794"/>
                  </a:lnTo>
                  <a:lnTo>
                    <a:pt x="986180" y="168706"/>
                  </a:lnTo>
                  <a:lnTo>
                    <a:pt x="986180" y="130289"/>
                  </a:lnTo>
                  <a:lnTo>
                    <a:pt x="979322" y="128930"/>
                  </a:lnTo>
                  <a:lnTo>
                    <a:pt x="979322" y="89154"/>
                  </a:lnTo>
                  <a:lnTo>
                    <a:pt x="975220" y="83654"/>
                  </a:lnTo>
                  <a:lnTo>
                    <a:pt x="972464" y="56222"/>
                  </a:lnTo>
                  <a:lnTo>
                    <a:pt x="971971" y="41892"/>
                  </a:lnTo>
                  <a:lnTo>
                    <a:pt x="968522" y="34116"/>
                  </a:lnTo>
                  <a:lnTo>
                    <a:pt x="959160" y="30196"/>
                  </a:lnTo>
                  <a:lnTo>
                    <a:pt x="940930" y="27432"/>
                  </a:lnTo>
                  <a:lnTo>
                    <a:pt x="200834" y="4286"/>
                  </a:lnTo>
                  <a:lnTo>
                    <a:pt x="45262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805988" y="5745962"/>
              <a:ext cx="986790" cy="1808480"/>
            </a:xfrm>
            <a:custGeom>
              <a:avLst/>
              <a:gdLst/>
              <a:ahLst/>
              <a:cxnLst/>
              <a:rect l="l" t="t" r="r" b="b"/>
              <a:pathLst>
                <a:path w="986789" h="1808479">
                  <a:moveTo>
                    <a:pt x="13715" y="38404"/>
                  </a:moveTo>
                  <a:lnTo>
                    <a:pt x="11122" y="16202"/>
                  </a:lnTo>
                  <a:lnTo>
                    <a:pt x="13544" y="4800"/>
                  </a:lnTo>
                  <a:lnTo>
                    <a:pt x="23938" y="600"/>
                  </a:lnTo>
                  <a:lnTo>
                    <a:pt x="45262" y="0"/>
                  </a:lnTo>
                  <a:lnTo>
                    <a:pt x="200834" y="4286"/>
                  </a:lnTo>
                  <a:lnTo>
                    <a:pt x="506983" y="13716"/>
                  </a:lnTo>
                  <a:lnTo>
                    <a:pt x="806190" y="23145"/>
                  </a:lnTo>
                  <a:lnTo>
                    <a:pt x="940930" y="27432"/>
                  </a:lnTo>
                  <a:lnTo>
                    <a:pt x="972464" y="56222"/>
                  </a:lnTo>
                  <a:lnTo>
                    <a:pt x="975220" y="83654"/>
                  </a:lnTo>
                  <a:lnTo>
                    <a:pt x="979322" y="89154"/>
                  </a:lnTo>
                  <a:lnTo>
                    <a:pt x="979322" y="128930"/>
                  </a:lnTo>
                  <a:lnTo>
                    <a:pt x="986180" y="130289"/>
                  </a:lnTo>
                  <a:lnTo>
                    <a:pt x="986180" y="168706"/>
                  </a:lnTo>
                  <a:lnTo>
                    <a:pt x="976579" y="183794"/>
                  </a:lnTo>
                  <a:lnTo>
                    <a:pt x="977950" y="255117"/>
                  </a:lnTo>
                  <a:lnTo>
                    <a:pt x="984821" y="251002"/>
                  </a:lnTo>
                  <a:lnTo>
                    <a:pt x="983449" y="333311"/>
                  </a:lnTo>
                  <a:lnTo>
                    <a:pt x="976579" y="338785"/>
                  </a:lnTo>
                  <a:lnTo>
                    <a:pt x="977950" y="703630"/>
                  </a:lnTo>
                  <a:lnTo>
                    <a:pt x="979322" y="1289304"/>
                  </a:lnTo>
                  <a:lnTo>
                    <a:pt x="965619" y="1315377"/>
                  </a:lnTo>
                  <a:lnTo>
                    <a:pt x="965619" y="1497787"/>
                  </a:lnTo>
                  <a:lnTo>
                    <a:pt x="975220" y="1511503"/>
                  </a:lnTo>
                  <a:lnTo>
                    <a:pt x="973848" y="1577340"/>
                  </a:lnTo>
                  <a:lnTo>
                    <a:pt x="980706" y="1574596"/>
                  </a:lnTo>
                  <a:lnTo>
                    <a:pt x="971105" y="1588312"/>
                  </a:lnTo>
                  <a:lnTo>
                    <a:pt x="969721" y="1665122"/>
                  </a:lnTo>
                  <a:lnTo>
                    <a:pt x="976579" y="1661007"/>
                  </a:lnTo>
                  <a:lnTo>
                    <a:pt x="979322" y="1702155"/>
                  </a:lnTo>
                  <a:lnTo>
                    <a:pt x="969721" y="1711756"/>
                  </a:lnTo>
                  <a:lnTo>
                    <a:pt x="966990" y="1785835"/>
                  </a:lnTo>
                  <a:lnTo>
                    <a:pt x="965576" y="1800044"/>
                  </a:lnTo>
                  <a:lnTo>
                    <a:pt x="960816" y="1806922"/>
                  </a:lnTo>
                  <a:lnTo>
                    <a:pt x="948854" y="1808397"/>
                  </a:lnTo>
                  <a:lnTo>
                    <a:pt x="925829" y="1806397"/>
                  </a:lnTo>
                  <a:lnTo>
                    <a:pt x="52120" y="1713128"/>
                  </a:lnTo>
                  <a:lnTo>
                    <a:pt x="35447" y="1716429"/>
                  </a:lnTo>
                  <a:lnTo>
                    <a:pt x="26746" y="1713815"/>
                  </a:lnTo>
                  <a:lnTo>
                    <a:pt x="23188" y="1701946"/>
                  </a:lnTo>
                  <a:lnTo>
                    <a:pt x="21945" y="1677479"/>
                  </a:lnTo>
                  <a:lnTo>
                    <a:pt x="20573" y="1656892"/>
                  </a:lnTo>
                  <a:lnTo>
                    <a:pt x="15087" y="1650047"/>
                  </a:lnTo>
                  <a:lnTo>
                    <a:pt x="16459" y="1617129"/>
                  </a:lnTo>
                  <a:lnTo>
                    <a:pt x="21945" y="1611630"/>
                  </a:lnTo>
                  <a:lnTo>
                    <a:pt x="23317" y="1577340"/>
                  </a:lnTo>
                  <a:lnTo>
                    <a:pt x="16459" y="1569110"/>
                  </a:lnTo>
                  <a:lnTo>
                    <a:pt x="15087" y="1501902"/>
                  </a:lnTo>
                  <a:lnTo>
                    <a:pt x="23317" y="1493672"/>
                  </a:lnTo>
                  <a:lnTo>
                    <a:pt x="21945" y="1484071"/>
                  </a:lnTo>
                  <a:lnTo>
                    <a:pt x="21945" y="1426476"/>
                  </a:lnTo>
                  <a:lnTo>
                    <a:pt x="8229" y="1408645"/>
                  </a:lnTo>
                  <a:lnTo>
                    <a:pt x="5499" y="1238554"/>
                  </a:lnTo>
                  <a:lnTo>
                    <a:pt x="8229" y="1234440"/>
                  </a:lnTo>
                  <a:lnTo>
                    <a:pt x="4114" y="1230325"/>
                  </a:lnTo>
                  <a:lnTo>
                    <a:pt x="1371" y="875080"/>
                  </a:lnTo>
                  <a:lnTo>
                    <a:pt x="6857" y="868222"/>
                  </a:lnTo>
                  <a:lnTo>
                    <a:pt x="8229" y="831189"/>
                  </a:lnTo>
                  <a:lnTo>
                    <a:pt x="1371" y="824344"/>
                  </a:lnTo>
                  <a:lnTo>
                    <a:pt x="0" y="641908"/>
                  </a:lnTo>
                  <a:lnTo>
                    <a:pt x="12344" y="628180"/>
                  </a:lnTo>
                  <a:lnTo>
                    <a:pt x="10972" y="296278"/>
                  </a:lnTo>
                  <a:lnTo>
                    <a:pt x="19202" y="289407"/>
                  </a:lnTo>
                  <a:lnTo>
                    <a:pt x="19202" y="218071"/>
                  </a:lnTo>
                  <a:lnTo>
                    <a:pt x="10972" y="212598"/>
                  </a:lnTo>
                  <a:lnTo>
                    <a:pt x="10972" y="141274"/>
                  </a:lnTo>
                  <a:lnTo>
                    <a:pt x="16459" y="133045"/>
                  </a:lnTo>
                  <a:lnTo>
                    <a:pt x="16459" y="98755"/>
                  </a:lnTo>
                  <a:lnTo>
                    <a:pt x="10972" y="90525"/>
                  </a:lnTo>
                  <a:lnTo>
                    <a:pt x="13715" y="3840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837537" y="5704808"/>
              <a:ext cx="1036955" cy="1827530"/>
            </a:xfrm>
            <a:custGeom>
              <a:avLst/>
              <a:gdLst/>
              <a:ahLst/>
              <a:cxnLst/>
              <a:rect l="l" t="t" r="r" b="b"/>
              <a:pathLst>
                <a:path w="1036954" h="1827529">
                  <a:moveTo>
                    <a:pt x="124815" y="0"/>
                  </a:moveTo>
                  <a:lnTo>
                    <a:pt x="0" y="41148"/>
                  </a:lnTo>
                  <a:lnTo>
                    <a:pt x="897026" y="67208"/>
                  </a:lnTo>
                  <a:lnTo>
                    <a:pt x="922401" y="71537"/>
                  </a:lnTo>
                  <a:lnTo>
                    <a:pt x="935431" y="76123"/>
                  </a:lnTo>
                  <a:lnTo>
                    <a:pt x="940231" y="83796"/>
                  </a:lnTo>
                  <a:lnTo>
                    <a:pt x="940917" y="97383"/>
                  </a:lnTo>
                  <a:lnTo>
                    <a:pt x="943673" y="124815"/>
                  </a:lnTo>
                  <a:lnTo>
                    <a:pt x="947775" y="130302"/>
                  </a:lnTo>
                  <a:lnTo>
                    <a:pt x="947775" y="170078"/>
                  </a:lnTo>
                  <a:lnTo>
                    <a:pt x="954633" y="171450"/>
                  </a:lnTo>
                  <a:lnTo>
                    <a:pt x="954633" y="209854"/>
                  </a:lnTo>
                  <a:lnTo>
                    <a:pt x="945032" y="224955"/>
                  </a:lnTo>
                  <a:lnTo>
                    <a:pt x="946404" y="296278"/>
                  </a:lnTo>
                  <a:lnTo>
                    <a:pt x="953274" y="292163"/>
                  </a:lnTo>
                  <a:lnTo>
                    <a:pt x="951903" y="374459"/>
                  </a:lnTo>
                  <a:lnTo>
                    <a:pt x="945032" y="379945"/>
                  </a:lnTo>
                  <a:lnTo>
                    <a:pt x="947775" y="1330452"/>
                  </a:lnTo>
                  <a:lnTo>
                    <a:pt x="934072" y="1356525"/>
                  </a:lnTo>
                  <a:lnTo>
                    <a:pt x="934072" y="1538935"/>
                  </a:lnTo>
                  <a:lnTo>
                    <a:pt x="943673" y="1552651"/>
                  </a:lnTo>
                  <a:lnTo>
                    <a:pt x="942301" y="1618488"/>
                  </a:lnTo>
                  <a:lnTo>
                    <a:pt x="949159" y="1615744"/>
                  </a:lnTo>
                  <a:lnTo>
                    <a:pt x="939558" y="1629460"/>
                  </a:lnTo>
                  <a:lnTo>
                    <a:pt x="938174" y="1706270"/>
                  </a:lnTo>
                  <a:lnTo>
                    <a:pt x="945032" y="1702155"/>
                  </a:lnTo>
                  <a:lnTo>
                    <a:pt x="947775" y="1743303"/>
                  </a:lnTo>
                  <a:lnTo>
                    <a:pt x="938174" y="1752904"/>
                  </a:lnTo>
                  <a:lnTo>
                    <a:pt x="935443" y="1826983"/>
                  </a:lnTo>
                  <a:lnTo>
                    <a:pt x="1021841" y="1719986"/>
                  </a:lnTo>
                  <a:lnTo>
                    <a:pt x="1020483" y="1693926"/>
                  </a:lnTo>
                  <a:lnTo>
                    <a:pt x="1028700" y="1684337"/>
                  </a:lnTo>
                  <a:lnTo>
                    <a:pt x="1027328" y="1239926"/>
                  </a:lnTo>
                  <a:lnTo>
                    <a:pt x="1036942" y="85039"/>
                  </a:lnTo>
                  <a:lnTo>
                    <a:pt x="1031443" y="76822"/>
                  </a:lnTo>
                  <a:lnTo>
                    <a:pt x="1030084" y="50761"/>
                  </a:lnTo>
                  <a:lnTo>
                    <a:pt x="1029527" y="32581"/>
                  </a:lnTo>
                  <a:lnTo>
                    <a:pt x="1025626" y="23663"/>
                  </a:lnTo>
                  <a:lnTo>
                    <a:pt x="1015039" y="21436"/>
                  </a:lnTo>
                  <a:lnTo>
                    <a:pt x="994422" y="23329"/>
                  </a:lnTo>
                  <a:lnTo>
                    <a:pt x="923099" y="63106"/>
                  </a:lnTo>
                  <a:lnTo>
                    <a:pt x="762622" y="56248"/>
                  </a:lnTo>
                  <a:lnTo>
                    <a:pt x="761250" y="49377"/>
                  </a:lnTo>
                  <a:lnTo>
                    <a:pt x="751649" y="49377"/>
                  </a:lnTo>
                  <a:lnTo>
                    <a:pt x="751649" y="15087"/>
                  </a:lnTo>
                  <a:lnTo>
                    <a:pt x="732434" y="12344"/>
                  </a:lnTo>
                  <a:lnTo>
                    <a:pt x="705002" y="20574"/>
                  </a:lnTo>
                  <a:lnTo>
                    <a:pt x="702271" y="13716"/>
                  </a:lnTo>
                  <a:lnTo>
                    <a:pt x="680326" y="15087"/>
                  </a:lnTo>
                  <a:lnTo>
                    <a:pt x="593902" y="50761"/>
                  </a:lnTo>
                  <a:lnTo>
                    <a:pt x="449884" y="46634"/>
                  </a:lnTo>
                  <a:lnTo>
                    <a:pt x="448525" y="39789"/>
                  </a:lnTo>
                  <a:lnTo>
                    <a:pt x="440283" y="38404"/>
                  </a:lnTo>
                  <a:lnTo>
                    <a:pt x="437553" y="6858"/>
                  </a:lnTo>
                  <a:lnTo>
                    <a:pt x="415594" y="5486"/>
                  </a:lnTo>
                  <a:lnTo>
                    <a:pt x="392277" y="13716"/>
                  </a:lnTo>
                  <a:lnTo>
                    <a:pt x="392277" y="4114"/>
                  </a:lnTo>
                  <a:lnTo>
                    <a:pt x="367601" y="4114"/>
                  </a:lnTo>
                  <a:lnTo>
                    <a:pt x="267474" y="41148"/>
                  </a:lnTo>
                  <a:lnTo>
                    <a:pt x="142646" y="35661"/>
                  </a:lnTo>
                  <a:lnTo>
                    <a:pt x="141274" y="30187"/>
                  </a:lnTo>
                  <a:lnTo>
                    <a:pt x="134416" y="28803"/>
                  </a:lnTo>
                  <a:lnTo>
                    <a:pt x="133057" y="13716"/>
                  </a:lnTo>
                  <a:lnTo>
                    <a:pt x="128917" y="10972"/>
                  </a:lnTo>
                  <a:lnTo>
                    <a:pt x="124815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837537" y="5704808"/>
              <a:ext cx="1036955" cy="1827530"/>
            </a:xfrm>
            <a:custGeom>
              <a:avLst/>
              <a:gdLst/>
              <a:ahLst/>
              <a:cxnLst/>
              <a:rect l="l" t="t" r="r" b="b"/>
              <a:pathLst>
                <a:path w="1036954" h="1827529">
                  <a:moveTo>
                    <a:pt x="0" y="41148"/>
                  </a:moveTo>
                  <a:lnTo>
                    <a:pt x="124815" y="0"/>
                  </a:lnTo>
                  <a:lnTo>
                    <a:pt x="128917" y="10972"/>
                  </a:lnTo>
                  <a:lnTo>
                    <a:pt x="133057" y="13716"/>
                  </a:lnTo>
                  <a:lnTo>
                    <a:pt x="134416" y="28803"/>
                  </a:lnTo>
                  <a:lnTo>
                    <a:pt x="141274" y="30187"/>
                  </a:lnTo>
                  <a:lnTo>
                    <a:pt x="142646" y="35661"/>
                  </a:lnTo>
                  <a:lnTo>
                    <a:pt x="267474" y="41148"/>
                  </a:lnTo>
                  <a:lnTo>
                    <a:pt x="367601" y="4114"/>
                  </a:lnTo>
                  <a:lnTo>
                    <a:pt x="392277" y="4114"/>
                  </a:lnTo>
                  <a:lnTo>
                    <a:pt x="392277" y="13716"/>
                  </a:lnTo>
                  <a:lnTo>
                    <a:pt x="415594" y="5486"/>
                  </a:lnTo>
                  <a:lnTo>
                    <a:pt x="437553" y="6858"/>
                  </a:lnTo>
                  <a:lnTo>
                    <a:pt x="440283" y="38404"/>
                  </a:lnTo>
                  <a:lnTo>
                    <a:pt x="448525" y="39789"/>
                  </a:lnTo>
                  <a:lnTo>
                    <a:pt x="449884" y="46634"/>
                  </a:lnTo>
                  <a:lnTo>
                    <a:pt x="593902" y="50761"/>
                  </a:lnTo>
                  <a:lnTo>
                    <a:pt x="680326" y="15087"/>
                  </a:lnTo>
                  <a:lnTo>
                    <a:pt x="702271" y="13716"/>
                  </a:lnTo>
                  <a:lnTo>
                    <a:pt x="705002" y="20574"/>
                  </a:lnTo>
                  <a:lnTo>
                    <a:pt x="732434" y="12344"/>
                  </a:lnTo>
                  <a:lnTo>
                    <a:pt x="751649" y="15087"/>
                  </a:lnTo>
                  <a:lnTo>
                    <a:pt x="751649" y="49377"/>
                  </a:lnTo>
                  <a:lnTo>
                    <a:pt x="761250" y="49377"/>
                  </a:lnTo>
                  <a:lnTo>
                    <a:pt x="762622" y="56248"/>
                  </a:lnTo>
                  <a:lnTo>
                    <a:pt x="923099" y="63106"/>
                  </a:lnTo>
                  <a:lnTo>
                    <a:pt x="994422" y="23329"/>
                  </a:lnTo>
                  <a:lnTo>
                    <a:pt x="1015039" y="21436"/>
                  </a:lnTo>
                  <a:lnTo>
                    <a:pt x="1025626" y="23663"/>
                  </a:lnTo>
                  <a:lnTo>
                    <a:pt x="1029527" y="32581"/>
                  </a:lnTo>
                  <a:lnTo>
                    <a:pt x="1030084" y="50761"/>
                  </a:lnTo>
                  <a:lnTo>
                    <a:pt x="1031443" y="76822"/>
                  </a:lnTo>
                  <a:lnTo>
                    <a:pt x="1036942" y="85039"/>
                  </a:lnTo>
                  <a:lnTo>
                    <a:pt x="1027328" y="1239926"/>
                  </a:lnTo>
                  <a:lnTo>
                    <a:pt x="1028700" y="1684337"/>
                  </a:lnTo>
                  <a:lnTo>
                    <a:pt x="1020483" y="1693926"/>
                  </a:lnTo>
                  <a:lnTo>
                    <a:pt x="1021841" y="1719986"/>
                  </a:lnTo>
                  <a:lnTo>
                    <a:pt x="935443" y="1826983"/>
                  </a:lnTo>
                  <a:lnTo>
                    <a:pt x="938174" y="1752904"/>
                  </a:lnTo>
                  <a:lnTo>
                    <a:pt x="947775" y="1743303"/>
                  </a:lnTo>
                  <a:lnTo>
                    <a:pt x="945032" y="1702155"/>
                  </a:lnTo>
                  <a:lnTo>
                    <a:pt x="938174" y="1706270"/>
                  </a:lnTo>
                  <a:lnTo>
                    <a:pt x="939558" y="1629460"/>
                  </a:lnTo>
                  <a:lnTo>
                    <a:pt x="949159" y="1615744"/>
                  </a:lnTo>
                  <a:lnTo>
                    <a:pt x="942301" y="1618488"/>
                  </a:lnTo>
                  <a:lnTo>
                    <a:pt x="943673" y="1552651"/>
                  </a:lnTo>
                  <a:lnTo>
                    <a:pt x="934072" y="1538935"/>
                  </a:lnTo>
                  <a:lnTo>
                    <a:pt x="934072" y="1356525"/>
                  </a:lnTo>
                  <a:lnTo>
                    <a:pt x="947775" y="1330452"/>
                  </a:lnTo>
                  <a:lnTo>
                    <a:pt x="945032" y="379945"/>
                  </a:lnTo>
                  <a:lnTo>
                    <a:pt x="951903" y="374459"/>
                  </a:lnTo>
                  <a:lnTo>
                    <a:pt x="953274" y="292163"/>
                  </a:lnTo>
                  <a:lnTo>
                    <a:pt x="946404" y="296278"/>
                  </a:lnTo>
                  <a:lnTo>
                    <a:pt x="945032" y="224955"/>
                  </a:lnTo>
                  <a:lnTo>
                    <a:pt x="954633" y="209854"/>
                  </a:lnTo>
                  <a:lnTo>
                    <a:pt x="954633" y="171450"/>
                  </a:lnTo>
                  <a:lnTo>
                    <a:pt x="947775" y="170078"/>
                  </a:lnTo>
                  <a:lnTo>
                    <a:pt x="947775" y="130302"/>
                  </a:lnTo>
                  <a:lnTo>
                    <a:pt x="943673" y="124815"/>
                  </a:lnTo>
                  <a:lnTo>
                    <a:pt x="940917" y="97383"/>
                  </a:lnTo>
                  <a:lnTo>
                    <a:pt x="940231" y="83796"/>
                  </a:lnTo>
                  <a:lnTo>
                    <a:pt x="935431" y="76123"/>
                  </a:lnTo>
                  <a:lnTo>
                    <a:pt x="922401" y="71537"/>
                  </a:lnTo>
                  <a:lnTo>
                    <a:pt x="897026" y="67208"/>
                  </a:lnTo>
                  <a:lnTo>
                    <a:pt x="0" y="4114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967835" y="5665036"/>
              <a:ext cx="986790" cy="1755775"/>
            </a:xfrm>
            <a:custGeom>
              <a:avLst/>
              <a:gdLst/>
              <a:ahLst/>
              <a:cxnLst/>
              <a:rect l="l" t="t" r="r" b="b"/>
              <a:pathLst>
                <a:path w="986789" h="1755775">
                  <a:moveTo>
                    <a:pt x="106997" y="0"/>
                  </a:moveTo>
                  <a:lnTo>
                    <a:pt x="0" y="38404"/>
                  </a:lnTo>
                  <a:lnTo>
                    <a:pt x="2755" y="53479"/>
                  </a:lnTo>
                  <a:lnTo>
                    <a:pt x="4114" y="68580"/>
                  </a:lnTo>
                  <a:lnTo>
                    <a:pt x="10972" y="69951"/>
                  </a:lnTo>
                  <a:lnTo>
                    <a:pt x="12357" y="75438"/>
                  </a:lnTo>
                  <a:lnTo>
                    <a:pt x="78181" y="78181"/>
                  </a:lnTo>
                  <a:lnTo>
                    <a:pt x="80924" y="42519"/>
                  </a:lnTo>
                  <a:lnTo>
                    <a:pt x="223583" y="46621"/>
                  </a:lnTo>
                  <a:lnTo>
                    <a:pt x="237299" y="43891"/>
                  </a:lnTo>
                  <a:lnTo>
                    <a:pt x="261975" y="43891"/>
                  </a:lnTo>
                  <a:lnTo>
                    <a:pt x="261975" y="53479"/>
                  </a:lnTo>
                  <a:lnTo>
                    <a:pt x="285292" y="45262"/>
                  </a:lnTo>
                  <a:lnTo>
                    <a:pt x="307251" y="46621"/>
                  </a:lnTo>
                  <a:lnTo>
                    <a:pt x="309981" y="78181"/>
                  </a:lnTo>
                  <a:lnTo>
                    <a:pt x="318223" y="79552"/>
                  </a:lnTo>
                  <a:lnTo>
                    <a:pt x="319582" y="86398"/>
                  </a:lnTo>
                  <a:lnTo>
                    <a:pt x="377190" y="85039"/>
                  </a:lnTo>
                  <a:lnTo>
                    <a:pt x="377190" y="53479"/>
                  </a:lnTo>
                  <a:lnTo>
                    <a:pt x="541782" y="54864"/>
                  </a:lnTo>
                  <a:lnTo>
                    <a:pt x="554126" y="53479"/>
                  </a:lnTo>
                  <a:lnTo>
                    <a:pt x="571969" y="53479"/>
                  </a:lnTo>
                  <a:lnTo>
                    <a:pt x="578815" y="61722"/>
                  </a:lnTo>
                  <a:lnTo>
                    <a:pt x="602132" y="52120"/>
                  </a:lnTo>
                  <a:lnTo>
                    <a:pt x="621347" y="54864"/>
                  </a:lnTo>
                  <a:lnTo>
                    <a:pt x="621347" y="89154"/>
                  </a:lnTo>
                  <a:lnTo>
                    <a:pt x="630948" y="89154"/>
                  </a:lnTo>
                  <a:lnTo>
                    <a:pt x="632320" y="96012"/>
                  </a:lnTo>
                  <a:lnTo>
                    <a:pt x="689914" y="97383"/>
                  </a:lnTo>
                  <a:lnTo>
                    <a:pt x="688543" y="61722"/>
                  </a:lnTo>
                  <a:lnTo>
                    <a:pt x="864120" y="63093"/>
                  </a:lnTo>
                  <a:lnTo>
                    <a:pt x="887816" y="65836"/>
                  </a:lnTo>
                  <a:lnTo>
                    <a:pt x="899429" y="69608"/>
                  </a:lnTo>
                  <a:lnTo>
                    <a:pt x="902304" y="76981"/>
                  </a:lnTo>
                  <a:lnTo>
                    <a:pt x="899782" y="90525"/>
                  </a:lnTo>
                  <a:lnTo>
                    <a:pt x="901141" y="116586"/>
                  </a:lnTo>
                  <a:lnTo>
                    <a:pt x="906640" y="124815"/>
                  </a:lnTo>
                  <a:lnTo>
                    <a:pt x="898397" y="1724113"/>
                  </a:lnTo>
                  <a:lnTo>
                    <a:pt x="890181" y="1733702"/>
                  </a:lnTo>
                  <a:lnTo>
                    <a:pt x="891540" y="1755648"/>
                  </a:lnTo>
                  <a:lnTo>
                    <a:pt x="973848" y="1654149"/>
                  </a:lnTo>
                  <a:lnTo>
                    <a:pt x="972464" y="1628101"/>
                  </a:lnTo>
                  <a:lnTo>
                    <a:pt x="977950" y="1618500"/>
                  </a:lnTo>
                  <a:lnTo>
                    <a:pt x="982065" y="995781"/>
                  </a:lnTo>
                  <a:lnTo>
                    <a:pt x="946416" y="993051"/>
                  </a:lnTo>
                  <a:lnTo>
                    <a:pt x="943673" y="925830"/>
                  </a:lnTo>
                  <a:lnTo>
                    <a:pt x="983449" y="890168"/>
                  </a:lnTo>
                  <a:lnTo>
                    <a:pt x="986180" y="72694"/>
                  </a:lnTo>
                  <a:lnTo>
                    <a:pt x="984821" y="60350"/>
                  </a:lnTo>
                  <a:lnTo>
                    <a:pt x="985092" y="42798"/>
                  </a:lnTo>
                  <a:lnTo>
                    <a:pt x="981897" y="33089"/>
                  </a:lnTo>
                  <a:lnTo>
                    <a:pt x="972277" y="27753"/>
                  </a:lnTo>
                  <a:lnTo>
                    <a:pt x="953274" y="23317"/>
                  </a:lnTo>
                  <a:lnTo>
                    <a:pt x="687184" y="16446"/>
                  </a:lnTo>
                  <a:lnTo>
                    <a:pt x="673455" y="23317"/>
                  </a:lnTo>
                  <a:lnTo>
                    <a:pt x="669340" y="16446"/>
                  </a:lnTo>
                  <a:lnTo>
                    <a:pt x="384048" y="6858"/>
                  </a:lnTo>
                  <a:lnTo>
                    <a:pt x="368973" y="12344"/>
                  </a:lnTo>
                  <a:lnTo>
                    <a:pt x="368973" y="5473"/>
                  </a:lnTo>
                  <a:lnTo>
                    <a:pt x="10699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967835" y="5665036"/>
              <a:ext cx="986790" cy="1755775"/>
            </a:xfrm>
            <a:custGeom>
              <a:avLst/>
              <a:gdLst/>
              <a:ahLst/>
              <a:cxnLst/>
              <a:rect l="l" t="t" r="r" b="b"/>
              <a:pathLst>
                <a:path w="986789" h="1755775">
                  <a:moveTo>
                    <a:pt x="0" y="38404"/>
                  </a:moveTo>
                  <a:lnTo>
                    <a:pt x="106997" y="0"/>
                  </a:lnTo>
                  <a:lnTo>
                    <a:pt x="368973" y="5473"/>
                  </a:lnTo>
                  <a:lnTo>
                    <a:pt x="368973" y="12344"/>
                  </a:lnTo>
                  <a:lnTo>
                    <a:pt x="384048" y="6858"/>
                  </a:lnTo>
                  <a:lnTo>
                    <a:pt x="669340" y="16446"/>
                  </a:lnTo>
                  <a:lnTo>
                    <a:pt x="673455" y="23317"/>
                  </a:lnTo>
                  <a:lnTo>
                    <a:pt x="687184" y="16446"/>
                  </a:lnTo>
                  <a:lnTo>
                    <a:pt x="953274" y="23317"/>
                  </a:lnTo>
                  <a:lnTo>
                    <a:pt x="972277" y="27753"/>
                  </a:lnTo>
                  <a:lnTo>
                    <a:pt x="981897" y="33089"/>
                  </a:lnTo>
                  <a:lnTo>
                    <a:pt x="985092" y="42798"/>
                  </a:lnTo>
                  <a:lnTo>
                    <a:pt x="984821" y="60350"/>
                  </a:lnTo>
                  <a:lnTo>
                    <a:pt x="986180" y="72694"/>
                  </a:lnTo>
                  <a:lnTo>
                    <a:pt x="986180" y="79552"/>
                  </a:lnTo>
                  <a:lnTo>
                    <a:pt x="983449" y="890168"/>
                  </a:lnTo>
                  <a:lnTo>
                    <a:pt x="943673" y="925830"/>
                  </a:lnTo>
                  <a:lnTo>
                    <a:pt x="946416" y="993051"/>
                  </a:lnTo>
                  <a:lnTo>
                    <a:pt x="982065" y="995781"/>
                  </a:lnTo>
                  <a:lnTo>
                    <a:pt x="977950" y="1618500"/>
                  </a:lnTo>
                  <a:lnTo>
                    <a:pt x="972464" y="1628101"/>
                  </a:lnTo>
                  <a:lnTo>
                    <a:pt x="973848" y="1654149"/>
                  </a:lnTo>
                  <a:lnTo>
                    <a:pt x="891540" y="1755648"/>
                  </a:lnTo>
                  <a:lnTo>
                    <a:pt x="890181" y="1733702"/>
                  </a:lnTo>
                  <a:lnTo>
                    <a:pt x="898397" y="1724113"/>
                  </a:lnTo>
                  <a:lnTo>
                    <a:pt x="906640" y="124815"/>
                  </a:lnTo>
                  <a:lnTo>
                    <a:pt x="901141" y="116586"/>
                  </a:lnTo>
                  <a:lnTo>
                    <a:pt x="899782" y="90525"/>
                  </a:lnTo>
                  <a:lnTo>
                    <a:pt x="902304" y="76981"/>
                  </a:lnTo>
                  <a:lnTo>
                    <a:pt x="899429" y="69608"/>
                  </a:lnTo>
                  <a:lnTo>
                    <a:pt x="887816" y="65836"/>
                  </a:lnTo>
                  <a:lnTo>
                    <a:pt x="864120" y="63093"/>
                  </a:lnTo>
                  <a:lnTo>
                    <a:pt x="688543" y="61722"/>
                  </a:lnTo>
                  <a:lnTo>
                    <a:pt x="689914" y="97383"/>
                  </a:lnTo>
                  <a:lnTo>
                    <a:pt x="632320" y="96012"/>
                  </a:lnTo>
                  <a:lnTo>
                    <a:pt x="630948" y="89154"/>
                  </a:lnTo>
                  <a:lnTo>
                    <a:pt x="621347" y="89154"/>
                  </a:lnTo>
                  <a:lnTo>
                    <a:pt x="621347" y="54864"/>
                  </a:lnTo>
                  <a:lnTo>
                    <a:pt x="602132" y="52120"/>
                  </a:lnTo>
                  <a:lnTo>
                    <a:pt x="578815" y="61722"/>
                  </a:lnTo>
                  <a:lnTo>
                    <a:pt x="571969" y="53479"/>
                  </a:lnTo>
                  <a:lnTo>
                    <a:pt x="554126" y="53479"/>
                  </a:lnTo>
                  <a:lnTo>
                    <a:pt x="541782" y="54864"/>
                  </a:lnTo>
                  <a:lnTo>
                    <a:pt x="377190" y="53479"/>
                  </a:lnTo>
                  <a:lnTo>
                    <a:pt x="377190" y="85039"/>
                  </a:lnTo>
                  <a:lnTo>
                    <a:pt x="319582" y="86398"/>
                  </a:lnTo>
                  <a:lnTo>
                    <a:pt x="318223" y="79552"/>
                  </a:lnTo>
                  <a:lnTo>
                    <a:pt x="309981" y="78181"/>
                  </a:lnTo>
                  <a:lnTo>
                    <a:pt x="307251" y="46621"/>
                  </a:lnTo>
                  <a:lnTo>
                    <a:pt x="285292" y="45262"/>
                  </a:lnTo>
                  <a:lnTo>
                    <a:pt x="261975" y="53479"/>
                  </a:lnTo>
                  <a:lnTo>
                    <a:pt x="261975" y="43891"/>
                  </a:lnTo>
                  <a:lnTo>
                    <a:pt x="237299" y="43891"/>
                  </a:lnTo>
                  <a:lnTo>
                    <a:pt x="223583" y="46621"/>
                  </a:lnTo>
                  <a:lnTo>
                    <a:pt x="80924" y="42519"/>
                  </a:lnTo>
                  <a:lnTo>
                    <a:pt x="78181" y="78181"/>
                  </a:lnTo>
                  <a:lnTo>
                    <a:pt x="12357" y="75438"/>
                  </a:lnTo>
                  <a:lnTo>
                    <a:pt x="10972" y="69951"/>
                  </a:lnTo>
                  <a:lnTo>
                    <a:pt x="4114" y="68580"/>
                  </a:lnTo>
                  <a:lnTo>
                    <a:pt x="2755" y="53479"/>
                  </a:lnTo>
                  <a:lnTo>
                    <a:pt x="0" y="3840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345024" y="5718517"/>
              <a:ext cx="163830" cy="37465"/>
            </a:xfrm>
            <a:custGeom>
              <a:avLst/>
              <a:gdLst/>
              <a:ahLst/>
              <a:cxnLst/>
              <a:rect l="l" t="t" r="r" b="b"/>
              <a:pathLst>
                <a:path w="163829" h="37464">
                  <a:moveTo>
                    <a:pt x="0" y="0"/>
                  </a:moveTo>
                  <a:lnTo>
                    <a:pt x="1384" y="35674"/>
                  </a:lnTo>
                  <a:lnTo>
                    <a:pt x="86410" y="37045"/>
                  </a:lnTo>
                  <a:lnTo>
                    <a:pt x="163233" y="5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345024" y="5718517"/>
              <a:ext cx="163830" cy="37465"/>
            </a:xfrm>
            <a:custGeom>
              <a:avLst/>
              <a:gdLst/>
              <a:ahLst/>
              <a:cxnLst/>
              <a:rect l="l" t="t" r="r" b="b"/>
              <a:pathLst>
                <a:path w="163829" h="37464">
                  <a:moveTo>
                    <a:pt x="1384" y="35674"/>
                  </a:moveTo>
                  <a:lnTo>
                    <a:pt x="0" y="0"/>
                  </a:lnTo>
                  <a:lnTo>
                    <a:pt x="163233" y="5499"/>
                  </a:lnTo>
                  <a:lnTo>
                    <a:pt x="86410" y="37045"/>
                  </a:lnTo>
                  <a:lnTo>
                    <a:pt x="1384" y="35674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508258" y="5719899"/>
              <a:ext cx="90805" cy="42545"/>
            </a:xfrm>
            <a:custGeom>
              <a:avLst/>
              <a:gdLst/>
              <a:ahLst/>
              <a:cxnLst/>
              <a:rect l="l" t="t" r="r" b="b"/>
              <a:pathLst>
                <a:path w="90804" h="42545">
                  <a:moveTo>
                    <a:pt x="80924" y="0"/>
                  </a:moveTo>
                  <a:lnTo>
                    <a:pt x="0" y="38404"/>
                  </a:lnTo>
                  <a:lnTo>
                    <a:pt x="76809" y="42519"/>
                  </a:lnTo>
                  <a:lnTo>
                    <a:pt x="90525" y="34290"/>
                  </a:lnTo>
                  <a:lnTo>
                    <a:pt x="80924" y="34290"/>
                  </a:lnTo>
                  <a:lnTo>
                    <a:pt x="80924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508258" y="5719899"/>
              <a:ext cx="90805" cy="42545"/>
            </a:xfrm>
            <a:custGeom>
              <a:avLst/>
              <a:gdLst/>
              <a:ahLst/>
              <a:cxnLst/>
              <a:rect l="l" t="t" r="r" b="b"/>
              <a:pathLst>
                <a:path w="90804" h="42545">
                  <a:moveTo>
                    <a:pt x="80924" y="0"/>
                  </a:moveTo>
                  <a:lnTo>
                    <a:pt x="0" y="38404"/>
                  </a:lnTo>
                  <a:lnTo>
                    <a:pt x="76809" y="42519"/>
                  </a:lnTo>
                  <a:lnTo>
                    <a:pt x="90525" y="34290"/>
                  </a:lnTo>
                  <a:lnTo>
                    <a:pt x="80924" y="34290"/>
                  </a:lnTo>
                  <a:lnTo>
                    <a:pt x="8092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183176" y="5711662"/>
              <a:ext cx="104775" cy="40005"/>
            </a:xfrm>
            <a:custGeom>
              <a:avLst/>
              <a:gdLst/>
              <a:ahLst/>
              <a:cxnLst/>
              <a:rect l="l" t="t" r="r" b="b"/>
              <a:pathLst>
                <a:path w="104775" h="40004">
                  <a:moveTo>
                    <a:pt x="91909" y="0"/>
                  </a:moveTo>
                  <a:lnTo>
                    <a:pt x="0" y="38417"/>
                  </a:lnTo>
                  <a:lnTo>
                    <a:pt x="104241" y="39776"/>
                  </a:lnTo>
                  <a:lnTo>
                    <a:pt x="102882" y="32931"/>
                  </a:lnTo>
                  <a:lnTo>
                    <a:pt x="94640" y="31559"/>
                  </a:lnTo>
                  <a:lnTo>
                    <a:pt x="91909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183176" y="5711662"/>
              <a:ext cx="104775" cy="40005"/>
            </a:xfrm>
            <a:custGeom>
              <a:avLst/>
              <a:gdLst/>
              <a:ahLst/>
              <a:cxnLst/>
              <a:rect l="l" t="t" r="r" b="b"/>
              <a:pathLst>
                <a:path w="104775" h="40004">
                  <a:moveTo>
                    <a:pt x="104241" y="39776"/>
                  </a:moveTo>
                  <a:lnTo>
                    <a:pt x="102882" y="32931"/>
                  </a:lnTo>
                  <a:lnTo>
                    <a:pt x="94640" y="31559"/>
                  </a:lnTo>
                  <a:lnTo>
                    <a:pt x="91909" y="0"/>
                  </a:lnTo>
                  <a:lnTo>
                    <a:pt x="0" y="38417"/>
                  </a:lnTo>
                  <a:lnTo>
                    <a:pt x="104241" y="39776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874576" y="5710299"/>
              <a:ext cx="106045" cy="30480"/>
            </a:xfrm>
            <a:custGeom>
              <a:avLst/>
              <a:gdLst/>
              <a:ahLst/>
              <a:cxnLst/>
              <a:rect l="l" t="t" r="r" b="b"/>
              <a:pathLst>
                <a:path w="106045" h="30479">
                  <a:moveTo>
                    <a:pt x="90525" y="0"/>
                  </a:moveTo>
                  <a:lnTo>
                    <a:pt x="0" y="28803"/>
                  </a:lnTo>
                  <a:lnTo>
                    <a:pt x="105613" y="30175"/>
                  </a:lnTo>
                  <a:lnTo>
                    <a:pt x="97383" y="23317"/>
                  </a:lnTo>
                  <a:lnTo>
                    <a:pt x="96011" y="8229"/>
                  </a:lnTo>
                  <a:lnTo>
                    <a:pt x="90525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874576" y="5703441"/>
              <a:ext cx="465455" cy="40005"/>
            </a:xfrm>
            <a:custGeom>
              <a:avLst/>
              <a:gdLst/>
              <a:ahLst/>
              <a:cxnLst/>
              <a:rect l="l" t="t" r="r" b="b"/>
              <a:pathLst>
                <a:path w="465454" h="40004">
                  <a:moveTo>
                    <a:pt x="105613" y="37033"/>
                  </a:moveTo>
                  <a:lnTo>
                    <a:pt x="97383" y="30175"/>
                  </a:lnTo>
                  <a:lnTo>
                    <a:pt x="96011" y="15087"/>
                  </a:lnTo>
                  <a:lnTo>
                    <a:pt x="90525" y="6857"/>
                  </a:lnTo>
                  <a:lnTo>
                    <a:pt x="0" y="35661"/>
                  </a:lnTo>
                  <a:lnTo>
                    <a:pt x="105613" y="37033"/>
                  </a:lnTo>
                  <a:close/>
                </a:path>
                <a:path w="465454" h="40004">
                  <a:moveTo>
                    <a:pt x="97383" y="30175"/>
                  </a:moveTo>
                  <a:lnTo>
                    <a:pt x="164579" y="0"/>
                  </a:lnTo>
                </a:path>
                <a:path w="465454" h="40004">
                  <a:moveTo>
                    <a:pt x="403237" y="39776"/>
                  </a:moveTo>
                  <a:lnTo>
                    <a:pt x="464959" y="12344"/>
                  </a:lnTo>
                </a:path>
                <a:path w="465454" h="40004">
                  <a:moveTo>
                    <a:pt x="105613" y="37033"/>
                  </a:moveTo>
                  <a:lnTo>
                    <a:pt x="170065" y="548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746917" y="6002449"/>
              <a:ext cx="27940" cy="80010"/>
            </a:xfrm>
            <a:custGeom>
              <a:avLst/>
              <a:gdLst/>
              <a:ahLst/>
              <a:cxnLst/>
              <a:rect l="l" t="t" r="r" b="b"/>
              <a:pathLst>
                <a:path w="27939" h="80010">
                  <a:moveTo>
                    <a:pt x="24688" y="0"/>
                  </a:moveTo>
                  <a:lnTo>
                    <a:pt x="0" y="0"/>
                  </a:lnTo>
                  <a:lnTo>
                    <a:pt x="1358" y="79552"/>
                  </a:lnTo>
                  <a:lnTo>
                    <a:pt x="27419" y="79552"/>
                  </a:lnTo>
                  <a:lnTo>
                    <a:pt x="24688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746917" y="6002449"/>
              <a:ext cx="24765" cy="74295"/>
            </a:xfrm>
            <a:custGeom>
              <a:avLst/>
              <a:gdLst/>
              <a:ahLst/>
              <a:cxnLst/>
              <a:rect l="l" t="t" r="r" b="b"/>
              <a:pathLst>
                <a:path w="24764" h="74295">
                  <a:moveTo>
                    <a:pt x="24688" y="0"/>
                  </a:moveTo>
                  <a:lnTo>
                    <a:pt x="0" y="0"/>
                  </a:lnTo>
                  <a:lnTo>
                    <a:pt x="5473" y="74066"/>
                  </a:lnTo>
                  <a:lnTo>
                    <a:pt x="13716" y="72707"/>
                  </a:lnTo>
                  <a:lnTo>
                    <a:pt x="12344" y="8229"/>
                  </a:lnTo>
                  <a:lnTo>
                    <a:pt x="24688" y="6858"/>
                  </a:lnTo>
                  <a:lnTo>
                    <a:pt x="24688" y="0"/>
                  </a:lnTo>
                  <a:close/>
                </a:path>
              </a:pathLst>
            </a:custGeom>
            <a:solidFill>
              <a:srgbClr val="6668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755133" y="5933871"/>
              <a:ext cx="13970" cy="38735"/>
            </a:xfrm>
            <a:custGeom>
              <a:avLst/>
              <a:gdLst/>
              <a:ahLst/>
              <a:cxnLst/>
              <a:rect l="l" t="t" r="r" b="b"/>
              <a:pathLst>
                <a:path w="13970" h="38735">
                  <a:moveTo>
                    <a:pt x="13715" y="38404"/>
                  </a:moveTo>
                  <a:lnTo>
                    <a:pt x="1384" y="38404"/>
                  </a:lnTo>
                  <a:lnTo>
                    <a:pt x="1384" y="0"/>
                  </a:lnTo>
                  <a:lnTo>
                    <a:pt x="13715" y="0"/>
                  </a:lnTo>
                  <a:lnTo>
                    <a:pt x="13715" y="38404"/>
                  </a:lnTo>
                  <a:close/>
                </a:path>
                <a:path w="13970" h="38735">
                  <a:moveTo>
                    <a:pt x="8242" y="24688"/>
                  </a:moveTo>
                  <a:lnTo>
                    <a:pt x="1384" y="32918"/>
                  </a:lnTo>
                  <a:lnTo>
                    <a:pt x="0" y="10972"/>
                  </a:lnTo>
                  <a:lnTo>
                    <a:pt x="8242" y="958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755133" y="5933864"/>
              <a:ext cx="13970" cy="6985"/>
            </a:xfrm>
            <a:custGeom>
              <a:avLst/>
              <a:gdLst/>
              <a:ahLst/>
              <a:cxnLst/>
              <a:rect l="l" t="t" r="r" b="b"/>
              <a:pathLst>
                <a:path w="13970" h="6985">
                  <a:moveTo>
                    <a:pt x="13715" y="0"/>
                  </a:moveTo>
                  <a:lnTo>
                    <a:pt x="1384" y="0"/>
                  </a:lnTo>
                  <a:lnTo>
                    <a:pt x="0" y="6858"/>
                  </a:lnTo>
                  <a:lnTo>
                    <a:pt x="13715" y="6858"/>
                  </a:lnTo>
                  <a:lnTo>
                    <a:pt x="13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755133" y="5933864"/>
              <a:ext cx="13970" cy="6985"/>
            </a:xfrm>
            <a:custGeom>
              <a:avLst/>
              <a:gdLst/>
              <a:ahLst/>
              <a:cxnLst/>
              <a:rect l="l" t="t" r="r" b="b"/>
              <a:pathLst>
                <a:path w="13970" h="6985">
                  <a:moveTo>
                    <a:pt x="1384" y="0"/>
                  </a:moveTo>
                  <a:lnTo>
                    <a:pt x="13715" y="0"/>
                  </a:lnTo>
                  <a:lnTo>
                    <a:pt x="13715" y="6858"/>
                  </a:lnTo>
                  <a:lnTo>
                    <a:pt x="0" y="6858"/>
                  </a:lnTo>
                  <a:lnTo>
                    <a:pt x="1384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744954" y="5861175"/>
              <a:ext cx="43180" cy="59055"/>
            </a:xfrm>
            <a:custGeom>
              <a:avLst/>
              <a:gdLst/>
              <a:ahLst/>
              <a:cxnLst/>
              <a:rect l="l" t="t" r="r" b="b"/>
              <a:pathLst>
                <a:path w="43179" h="59054">
                  <a:moveTo>
                    <a:pt x="12923" y="0"/>
                  </a:moveTo>
                  <a:lnTo>
                    <a:pt x="12923" y="19202"/>
                  </a:lnTo>
                  <a:lnTo>
                    <a:pt x="5014" y="25717"/>
                  </a:lnTo>
                  <a:lnTo>
                    <a:pt x="1092" y="30175"/>
                  </a:lnTo>
                  <a:lnTo>
                    <a:pt x="0" y="34632"/>
                  </a:lnTo>
                  <a:lnTo>
                    <a:pt x="578" y="41147"/>
                  </a:lnTo>
                  <a:lnTo>
                    <a:pt x="2507" y="49913"/>
                  </a:lnTo>
                  <a:lnTo>
                    <a:pt x="5723" y="54692"/>
                  </a:lnTo>
                  <a:lnTo>
                    <a:pt x="12542" y="57157"/>
                  </a:lnTo>
                  <a:lnTo>
                    <a:pt x="25280" y="58978"/>
                  </a:lnTo>
                  <a:lnTo>
                    <a:pt x="38983" y="46634"/>
                  </a:lnTo>
                  <a:lnTo>
                    <a:pt x="34881" y="23317"/>
                  </a:lnTo>
                  <a:lnTo>
                    <a:pt x="43110" y="19202"/>
                  </a:lnTo>
                  <a:lnTo>
                    <a:pt x="40355" y="13715"/>
                  </a:lnTo>
                  <a:lnTo>
                    <a:pt x="23895" y="21932"/>
                  </a:lnTo>
                  <a:lnTo>
                    <a:pt x="22524" y="1358"/>
                  </a:lnTo>
                  <a:lnTo>
                    <a:pt x="12923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744954" y="5861175"/>
              <a:ext cx="43180" cy="59055"/>
            </a:xfrm>
            <a:custGeom>
              <a:avLst/>
              <a:gdLst/>
              <a:ahLst/>
              <a:cxnLst/>
              <a:rect l="l" t="t" r="r" b="b"/>
              <a:pathLst>
                <a:path w="43179" h="59054">
                  <a:moveTo>
                    <a:pt x="40355" y="13715"/>
                  </a:moveTo>
                  <a:lnTo>
                    <a:pt x="23895" y="21932"/>
                  </a:lnTo>
                  <a:lnTo>
                    <a:pt x="22524" y="1358"/>
                  </a:lnTo>
                  <a:lnTo>
                    <a:pt x="12923" y="0"/>
                  </a:lnTo>
                  <a:lnTo>
                    <a:pt x="12923" y="19202"/>
                  </a:lnTo>
                  <a:lnTo>
                    <a:pt x="5014" y="25717"/>
                  </a:lnTo>
                  <a:lnTo>
                    <a:pt x="1092" y="30175"/>
                  </a:lnTo>
                  <a:lnTo>
                    <a:pt x="0" y="34632"/>
                  </a:lnTo>
                  <a:lnTo>
                    <a:pt x="578" y="41147"/>
                  </a:lnTo>
                  <a:lnTo>
                    <a:pt x="2507" y="49913"/>
                  </a:lnTo>
                  <a:lnTo>
                    <a:pt x="5723" y="54692"/>
                  </a:lnTo>
                  <a:lnTo>
                    <a:pt x="12542" y="57157"/>
                  </a:lnTo>
                  <a:lnTo>
                    <a:pt x="25280" y="58978"/>
                  </a:lnTo>
                  <a:lnTo>
                    <a:pt x="38983" y="46634"/>
                  </a:lnTo>
                  <a:lnTo>
                    <a:pt x="34881" y="23317"/>
                  </a:lnTo>
                  <a:lnTo>
                    <a:pt x="43110" y="19202"/>
                  </a:lnTo>
                  <a:lnTo>
                    <a:pt x="40355" y="1371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745761" y="5881509"/>
              <a:ext cx="36347" cy="34290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4745761" y="5881508"/>
              <a:ext cx="36830" cy="34925"/>
            </a:xfrm>
            <a:custGeom>
              <a:avLst/>
              <a:gdLst/>
              <a:ahLst/>
              <a:cxnLst/>
              <a:rect l="l" t="t" r="r" b="b"/>
              <a:pathLst>
                <a:path w="36829" h="34925">
                  <a:moveTo>
                    <a:pt x="36347" y="17157"/>
                  </a:moveTo>
                  <a:lnTo>
                    <a:pt x="36347" y="26619"/>
                  </a:lnTo>
                  <a:lnTo>
                    <a:pt x="28219" y="34302"/>
                  </a:lnTo>
                  <a:lnTo>
                    <a:pt x="18186" y="34302"/>
                  </a:lnTo>
                  <a:lnTo>
                    <a:pt x="8153" y="34302"/>
                  </a:lnTo>
                  <a:lnTo>
                    <a:pt x="0" y="26619"/>
                  </a:lnTo>
                  <a:lnTo>
                    <a:pt x="0" y="17157"/>
                  </a:lnTo>
                  <a:lnTo>
                    <a:pt x="0" y="7683"/>
                  </a:lnTo>
                  <a:lnTo>
                    <a:pt x="8153" y="0"/>
                  </a:lnTo>
                  <a:lnTo>
                    <a:pt x="18186" y="0"/>
                  </a:lnTo>
                  <a:lnTo>
                    <a:pt x="28219" y="0"/>
                  </a:lnTo>
                  <a:lnTo>
                    <a:pt x="36347" y="7683"/>
                  </a:lnTo>
                  <a:lnTo>
                    <a:pt x="36347" y="17157"/>
                  </a:lnTo>
                  <a:close/>
                </a:path>
                <a:path w="36829" h="34925">
                  <a:moveTo>
                    <a:pt x="10299" y="23317"/>
                  </a:moveTo>
                  <a:lnTo>
                    <a:pt x="26073" y="10985"/>
                  </a:lnTo>
                </a:path>
                <a:path w="36829" h="34925">
                  <a:moveTo>
                    <a:pt x="24358" y="25044"/>
                  </a:moveTo>
                  <a:lnTo>
                    <a:pt x="12001" y="927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830679" y="5829623"/>
              <a:ext cx="10160" cy="15240"/>
            </a:xfrm>
            <a:custGeom>
              <a:avLst/>
              <a:gdLst/>
              <a:ahLst/>
              <a:cxnLst/>
              <a:rect l="l" t="t" r="r" b="b"/>
              <a:pathLst>
                <a:path w="10160" h="15239">
                  <a:moveTo>
                    <a:pt x="8229" y="0"/>
                  </a:moveTo>
                  <a:lnTo>
                    <a:pt x="0" y="0"/>
                  </a:lnTo>
                  <a:lnTo>
                    <a:pt x="0" y="13715"/>
                  </a:lnTo>
                  <a:lnTo>
                    <a:pt x="9601" y="15087"/>
                  </a:lnTo>
                  <a:lnTo>
                    <a:pt x="8229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830679" y="5829623"/>
              <a:ext cx="10160" cy="15240"/>
            </a:xfrm>
            <a:custGeom>
              <a:avLst/>
              <a:gdLst/>
              <a:ahLst/>
              <a:cxnLst/>
              <a:rect l="l" t="t" r="r" b="b"/>
              <a:pathLst>
                <a:path w="10160" h="15239">
                  <a:moveTo>
                    <a:pt x="0" y="13715"/>
                  </a:moveTo>
                  <a:lnTo>
                    <a:pt x="0" y="0"/>
                  </a:lnTo>
                  <a:lnTo>
                    <a:pt x="8229" y="0"/>
                  </a:lnTo>
                  <a:lnTo>
                    <a:pt x="9601" y="15087"/>
                  </a:lnTo>
                  <a:lnTo>
                    <a:pt x="0" y="1371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830684" y="5896830"/>
              <a:ext cx="10160" cy="38735"/>
            </a:xfrm>
            <a:custGeom>
              <a:avLst/>
              <a:gdLst/>
              <a:ahLst/>
              <a:cxnLst/>
              <a:rect l="l" t="t" r="r" b="b"/>
              <a:pathLst>
                <a:path w="10160" h="38735">
                  <a:moveTo>
                    <a:pt x="1358" y="0"/>
                  </a:moveTo>
                  <a:lnTo>
                    <a:pt x="0" y="35674"/>
                  </a:lnTo>
                  <a:lnTo>
                    <a:pt x="8229" y="38404"/>
                  </a:lnTo>
                  <a:lnTo>
                    <a:pt x="9588" y="1371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830684" y="5896830"/>
              <a:ext cx="10160" cy="38735"/>
            </a:xfrm>
            <a:custGeom>
              <a:avLst/>
              <a:gdLst/>
              <a:ahLst/>
              <a:cxnLst/>
              <a:rect l="l" t="t" r="r" b="b"/>
              <a:pathLst>
                <a:path w="10160" h="38735">
                  <a:moveTo>
                    <a:pt x="1358" y="0"/>
                  </a:moveTo>
                  <a:lnTo>
                    <a:pt x="9588" y="1371"/>
                  </a:lnTo>
                  <a:lnTo>
                    <a:pt x="8229" y="38404"/>
                  </a:lnTo>
                  <a:lnTo>
                    <a:pt x="0" y="35674"/>
                  </a:lnTo>
                  <a:lnTo>
                    <a:pt x="1358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836160" y="5895466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0" y="0"/>
                  </a:moveTo>
                  <a:lnTo>
                    <a:pt x="0" y="9601"/>
                  </a:lnTo>
                  <a:lnTo>
                    <a:pt x="8229" y="41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836160" y="5895466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0" y="0"/>
                  </a:moveTo>
                  <a:lnTo>
                    <a:pt x="0" y="9601"/>
                  </a:lnTo>
                  <a:lnTo>
                    <a:pt x="4114" y="6858"/>
                  </a:lnTo>
                  <a:lnTo>
                    <a:pt x="8229" y="4114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836160" y="5964039"/>
              <a:ext cx="15240" cy="76835"/>
            </a:xfrm>
            <a:custGeom>
              <a:avLst/>
              <a:gdLst/>
              <a:ahLst/>
              <a:cxnLst/>
              <a:rect l="l" t="t" r="r" b="b"/>
              <a:pathLst>
                <a:path w="15239" h="76835">
                  <a:moveTo>
                    <a:pt x="15087" y="0"/>
                  </a:moveTo>
                  <a:lnTo>
                    <a:pt x="0" y="0"/>
                  </a:lnTo>
                  <a:lnTo>
                    <a:pt x="0" y="74079"/>
                  </a:lnTo>
                  <a:lnTo>
                    <a:pt x="13716" y="76809"/>
                  </a:lnTo>
                  <a:lnTo>
                    <a:pt x="15087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836160" y="5964039"/>
              <a:ext cx="638175" cy="344805"/>
            </a:xfrm>
            <a:custGeom>
              <a:avLst/>
              <a:gdLst/>
              <a:ahLst/>
              <a:cxnLst/>
              <a:rect l="l" t="t" r="r" b="b"/>
              <a:pathLst>
                <a:path w="638175" h="344804">
                  <a:moveTo>
                    <a:pt x="0" y="0"/>
                  </a:moveTo>
                  <a:lnTo>
                    <a:pt x="15087" y="0"/>
                  </a:lnTo>
                  <a:lnTo>
                    <a:pt x="13716" y="76809"/>
                  </a:lnTo>
                  <a:lnTo>
                    <a:pt x="0" y="74079"/>
                  </a:lnTo>
                  <a:lnTo>
                    <a:pt x="0" y="0"/>
                  </a:lnTo>
                  <a:close/>
                </a:path>
                <a:path w="638175" h="344804">
                  <a:moveTo>
                    <a:pt x="638111" y="319900"/>
                  </a:moveTo>
                  <a:lnTo>
                    <a:pt x="636326" y="329510"/>
                  </a:lnTo>
                  <a:lnTo>
                    <a:pt x="631458" y="337353"/>
                  </a:lnTo>
                  <a:lnTo>
                    <a:pt x="624240" y="342638"/>
                  </a:lnTo>
                  <a:lnTo>
                    <a:pt x="615403" y="344576"/>
                  </a:lnTo>
                  <a:lnTo>
                    <a:pt x="606560" y="342638"/>
                  </a:lnTo>
                  <a:lnTo>
                    <a:pt x="599338" y="337353"/>
                  </a:lnTo>
                  <a:lnTo>
                    <a:pt x="594469" y="329510"/>
                  </a:lnTo>
                  <a:lnTo>
                    <a:pt x="592683" y="319900"/>
                  </a:lnTo>
                  <a:lnTo>
                    <a:pt x="594469" y="310283"/>
                  </a:lnTo>
                  <a:lnTo>
                    <a:pt x="599338" y="302436"/>
                  </a:lnTo>
                  <a:lnTo>
                    <a:pt x="606560" y="297149"/>
                  </a:lnTo>
                  <a:lnTo>
                    <a:pt x="615403" y="295211"/>
                  </a:lnTo>
                  <a:lnTo>
                    <a:pt x="624240" y="297149"/>
                  </a:lnTo>
                  <a:lnTo>
                    <a:pt x="631458" y="302436"/>
                  </a:lnTo>
                  <a:lnTo>
                    <a:pt x="636326" y="310283"/>
                  </a:lnTo>
                  <a:lnTo>
                    <a:pt x="638111" y="31990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437938" y="6264184"/>
              <a:ext cx="36830" cy="40005"/>
            </a:xfrm>
            <a:custGeom>
              <a:avLst/>
              <a:gdLst/>
              <a:ahLst/>
              <a:cxnLst/>
              <a:rect l="l" t="t" r="r" b="b"/>
              <a:pathLst>
                <a:path w="36829" h="40004">
                  <a:moveTo>
                    <a:pt x="18160" y="0"/>
                  </a:moveTo>
                  <a:lnTo>
                    <a:pt x="11090" y="1551"/>
                  </a:lnTo>
                  <a:lnTo>
                    <a:pt x="5318" y="5783"/>
                  </a:lnTo>
                  <a:lnTo>
                    <a:pt x="1426" y="12060"/>
                  </a:lnTo>
                  <a:lnTo>
                    <a:pt x="0" y="19748"/>
                  </a:lnTo>
                  <a:lnTo>
                    <a:pt x="1426" y="27438"/>
                  </a:lnTo>
                  <a:lnTo>
                    <a:pt x="5318" y="33720"/>
                  </a:lnTo>
                  <a:lnTo>
                    <a:pt x="11090" y="37956"/>
                  </a:lnTo>
                  <a:lnTo>
                    <a:pt x="18160" y="39509"/>
                  </a:lnTo>
                  <a:lnTo>
                    <a:pt x="25233" y="37956"/>
                  </a:lnTo>
                  <a:lnTo>
                    <a:pt x="31010" y="33720"/>
                  </a:lnTo>
                  <a:lnTo>
                    <a:pt x="34905" y="27438"/>
                  </a:lnTo>
                  <a:lnTo>
                    <a:pt x="36334" y="19748"/>
                  </a:lnTo>
                  <a:lnTo>
                    <a:pt x="34905" y="12060"/>
                  </a:lnTo>
                  <a:lnTo>
                    <a:pt x="31010" y="5783"/>
                  </a:lnTo>
                  <a:lnTo>
                    <a:pt x="25233" y="1551"/>
                  </a:lnTo>
                  <a:lnTo>
                    <a:pt x="1816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437938" y="6264184"/>
              <a:ext cx="36830" cy="40005"/>
            </a:xfrm>
            <a:custGeom>
              <a:avLst/>
              <a:gdLst/>
              <a:ahLst/>
              <a:cxnLst/>
              <a:rect l="l" t="t" r="r" b="b"/>
              <a:pathLst>
                <a:path w="36829" h="40004">
                  <a:moveTo>
                    <a:pt x="36334" y="19748"/>
                  </a:moveTo>
                  <a:lnTo>
                    <a:pt x="34905" y="27438"/>
                  </a:lnTo>
                  <a:lnTo>
                    <a:pt x="31010" y="33720"/>
                  </a:lnTo>
                  <a:lnTo>
                    <a:pt x="25233" y="37956"/>
                  </a:lnTo>
                  <a:lnTo>
                    <a:pt x="18160" y="39509"/>
                  </a:lnTo>
                  <a:lnTo>
                    <a:pt x="11090" y="37956"/>
                  </a:lnTo>
                  <a:lnTo>
                    <a:pt x="5318" y="33720"/>
                  </a:lnTo>
                  <a:lnTo>
                    <a:pt x="1426" y="27438"/>
                  </a:lnTo>
                  <a:lnTo>
                    <a:pt x="0" y="19748"/>
                  </a:lnTo>
                  <a:lnTo>
                    <a:pt x="1426" y="12060"/>
                  </a:lnTo>
                  <a:lnTo>
                    <a:pt x="5318" y="5783"/>
                  </a:lnTo>
                  <a:lnTo>
                    <a:pt x="11090" y="1551"/>
                  </a:lnTo>
                  <a:lnTo>
                    <a:pt x="18160" y="0"/>
                  </a:lnTo>
                  <a:lnTo>
                    <a:pt x="25233" y="1551"/>
                  </a:lnTo>
                  <a:lnTo>
                    <a:pt x="31010" y="5783"/>
                  </a:lnTo>
                  <a:lnTo>
                    <a:pt x="34905" y="12060"/>
                  </a:lnTo>
                  <a:lnTo>
                    <a:pt x="36334" y="1974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456099" y="6274065"/>
              <a:ext cx="18415" cy="20320"/>
            </a:xfrm>
            <a:custGeom>
              <a:avLst/>
              <a:gdLst/>
              <a:ahLst/>
              <a:cxnLst/>
              <a:rect l="l" t="t" r="r" b="b"/>
              <a:pathLst>
                <a:path w="18414" h="20320">
                  <a:moveTo>
                    <a:pt x="14109" y="0"/>
                  </a:moveTo>
                  <a:lnTo>
                    <a:pt x="4076" y="0"/>
                  </a:lnTo>
                  <a:lnTo>
                    <a:pt x="0" y="4406"/>
                  </a:lnTo>
                  <a:lnTo>
                    <a:pt x="0" y="15328"/>
                  </a:lnTo>
                  <a:lnTo>
                    <a:pt x="4076" y="19735"/>
                  </a:lnTo>
                  <a:lnTo>
                    <a:pt x="14109" y="19735"/>
                  </a:lnTo>
                  <a:lnTo>
                    <a:pt x="18173" y="15328"/>
                  </a:lnTo>
                  <a:lnTo>
                    <a:pt x="18173" y="9867"/>
                  </a:lnTo>
                  <a:lnTo>
                    <a:pt x="18173" y="4406"/>
                  </a:lnTo>
                  <a:lnTo>
                    <a:pt x="1410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106519" y="6241413"/>
              <a:ext cx="368300" cy="52705"/>
            </a:xfrm>
            <a:custGeom>
              <a:avLst/>
              <a:gdLst/>
              <a:ahLst/>
              <a:cxnLst/>
              <a:rect l="l" t="t" r="r" b="b"/>
              <a:pathLst>
                <a:path w="368300" h="52704">
                  <a:moveTo>
                    <a:pt x="367753" y="42519"/>
                  </a:moveTo>
                  <a:lnTo>
                    <a:pt x="367753" y="47980"/>
                  </a:lnTo>
                  <a:lnTo>
                    <a:pt x="363689" y="52387"/>
                  </a:lnTo>
                  <a:lnTo>
                    <a:pt x="358660" y="52387"/>
                  </a:lnTo>
                  <a:lnTo>
                    <a:pt x="353656" y="52387"/>
                  </a:lnTo>
                  <a:lnTo>
                    <a:pt x="349580" y="47980"/>
                  </a:lnTo>
                  <a:lnTo>
                    <a:pt x="349580" y="42519"/>
                  </a:lnTo>
                  <a:lnTo>
                    <a:pt x="349580" y="37058"/>
                  </a:lnTo>
                  <a:lnTo>
                    <a:pt x="353656" y="32651"/>
                  </a:lnTo>
                  <a:lnTo>
                    <a:pt x="358660" y="32651"/>
                  </a:lnTo>
                  <a:lnTo>
                    <a:pt x="363689" y="32651"/>
                  </a:lnTo>
                  <a:lnTo>
                    <a:pt x="367753" y="37058"/>
                  </a:lnTo>
                  <a:lnTo>
                    <a:pt x="367753" y="42519"/>
                  </a:lnTo>
                  <a:close/>
                </a:path>
                <a:path w="368300" h="52704">
                  <a:moveTo>
                    <a:pt x="45415" y="24688"/>
                  </a:moveTo>
                  <a:lnTo>
                    <a:pt x="43631" y="34300"/>
                  </a:lnTo>
                  <a:lnTo>
                    <a:pt x="38766" y="42148"/>
                  </a:lnTo>
                  <a:lnTo>
                    <a:pt x="31549" y="47438"/>
                  </a:lnTo>
                  <a:lnTo>
                    <a:pt x="22707" y="49377"/>
                  </a:lnTo>
                  <a:lnTo>
                    <a:pt x="13871" y="47438"/>
                  </a:lnTo>
                  <a:lnTo>
                    <a:pt x="6653" y="42148"/>
                  </a:lnTo>
                  <a:lnTo>
                    <a:pt x="1785" y="34300"/>
                  </a:lnTo>
                  <a:lnTo>
                    <a:pt x="0" y="24688"/>
                  </a:lnTo>
                  <a:lnTo>
                    <a:pt x="1785" y="15076"/>
                  </a:lnTo>
                  <a:lnTo>
                    <a:pt x="6653" y="7229"/>
                  </a:lnTo>
                  <a:lnTo>
                    <a:pt x="13871" y="1939"/>
                  </a:lnTo>
                  <a:lnTo>
                    <a:pt x="22707" y="0"/>
                  </a:lnTo>
                  <a:lnTo>
                    <a:pt x="31549" y="1939"/>
                  </a:lnTo>
                  <a:lnTo>
                    <a:pt x="38766" y="7229"/>
                  </a:lnTo>
                  <a:lnTo>
                    <a:pt x="43631" y="15076"/>
                  </a:lnTo>
                  <a:lnTo>
                    <a:pt x="45415" y="2468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115615" y="6246350"/>
              <a:ext cx="36830" cy="40005"/>
            </a:xfrm>
            <a:custGeom>
              <a:avLst/>
              <a:gdLst/>
              <a:ahLst/>
              <a:cxnLst/>
              <a:rect l="l" t="t" r="r" b="b"/>
              <a:pathLst>
                <a:path w="36829" h="40004">
                  <a:moveTo>
                    <a:pt x="18148" y="0"/>
                  </a:moveTo>
                  <a:lnTo>
                    <a:pt x="11079" y="1551"/>
                  </a:lnTo>
                  <a:lnTo>
                    <a:pt x="5311" y="5783"/>
                  </a:lnTo>
                  <a:lnTo>
                    <a:pt x="1424" y="12060"/>
                  </a:lnTo>
                  <a:lnTo>
                    <a:pt x="0" y="19748"/>
                  </a:lnTo>
                  <a:lnTo>
                    <a:pt x="1424" y="27438"/>
                  </a:lnTo>
                  <a:lnTo>
                    <a:pt x="5311" y="33720"/>
                  </a:lnTo>
                  <a:lnTo>
                    <a:pt x="11079" y="37956"/>
                  </a:lnTo>
                  <a:lnTo>
                    <a:pt x="18148" y="39509"/>
                  </a:lnTo>
                  <a:lnTo>
                    <a:pt x="25225" y="37956"/>
                  </a:lnTo>
                  <a:lnTo>
                    <a:pt x="31002" y="33720"/>
                  </a:lnTo>
                  <a:lnTo>
                    <a:pt x="34895" y="27438"/>
                  </a:lnTo>
                  <a:lnTo>
                    <a:pt x="36322" y="19748"/>
                  </a:lnTo>
                  <a:lnTo>
                    <a:pt x="34895" y="12060"/>
                  </a:lnTo>
                  <a:lnTo>
                    <a:pt x="31002" y="5783"/>
                  </a:lnTo>
                  <a:lnTo>
                    <a:pt x="25225" y="1551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115615" y="6246350"/>
              <a:ext cx="36830" cy="40005"/>
            </a:xfrm>
            <a:custGeom>
              <a:avLst/>
              <a:gdLst/>
              <a:ahLst/>
              <a:cxnLst/>
              <a:rect l="l" t="t" r="r" b="b"/>
              <a:pathLst>
                <a:path w="36829" h="40004">
                  <a:moveTo>
                    <a:pt x="36322" y="19748"/>
                  </a:moveTo>
                  <a:lnTo>
                    <a:pt x="34895" y="27438"/>
                  </a:lnTo>
                  <a:lnTo>
                    <a:pt x="31002" y="33720"/>
                  </a:lnTo>
                  <a:lnTo>
                    <a:pt x="25225" y="37956"/>
                  </a:lnTo>
                  <a:lnTo>
                    <a:pt x="18148" y="39509"/>
                  </a:lnTo>
                  <a:lnTo>
                    <a:pt x="11079" y="37956"/>
                  </a:lnTo>
                  <a:lnTo>
                    <a:pt x="5311" y="33720"/>
                  </a:lnTo>
                  <a:lnTo>
                    <a:pt x="1424" y="27438"/>
                  </a:lnTo>
                  <a:lnTo>
                    <a:pt x="0" y="19748"/>
                  </a:lnTo>
                  <a:lnTo>
                    <a:pt x="1424" y="12060"/>
                  </a:lnTo>
                  <a:lnTo>
                    <a:pt x="5311" y="5783"/>
                  </a:lnTo>
                  <a:lnTo>
                    <a:pt x="11079" y="1551"/>
                  </a:lnTo>
                  <a:lnTo>
                    <a:pt x="18148" y="0"/>
                  </a:lnTo>
                  <a:lnTo>
                    <a:pt x="25225" y="1551"/>
                  </a:lnTo>
                  <a:lnTo>
                    <a:pt x="31002" y="5783"/>
                  </a:lnTo>
                  <a:lnTo>
                    <a:pt x="34895" y="12060"/>
                  </a:lnTo>
                  <a:lnTo>
                    <a:pt x="36322" y="1974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133763" y="6256230"/>
              <a:ext cx="18415" cy="20320"/>
            </a:xfrm>
            <a:custGeom>
              <a:avLst/>
              <a:gdLst/>
              <a:ahLst/>
              <a:cxnLst/>
              <a:rect l="l" t="t" r="r" b="b"/>
              <a:pathLst>
                <a:path w="18414" h="20320">
                  <a:moveTo>
                    <a:pt x="14122" y="0"/>
                  </a:moveTo>
                  <a:lnTo>
                    <a:pt x="4089" y="0"/>
                  </a:lnTo>
                  <a:lnTo>
                    <a:pt x="0" y="4406"/>
                  </a:lnTo>
                  <a:lnTo>
                    <a:pt x="0" y="15328"/>
                  </a:lnTo>
                  <a:lnTo>
                    <a:pt x="4089" y="19735"/>
                  </a:lnTo>
                  <a:lnTo>
                    <a:pt x="14122" y="19735"/>
                  </a:lnTo>
                  <a:lnTo>
                    <a:pt x="18173" y="15328"/>
                  </a:lnTo>
                  <a:lnTo>
                    <a:pt x="18173" y="9867"/>
                  </a:lnTo>
                  <a:lnTo>
                    <a:pt x="18173" y="4406"/>
                  </a:lnTo>
                  <a:lnTo>
                    <a:pt x="1412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133763" y="6256230"/>
              <a:ext cx="326390" cy="103505"/>
            </a:xfrm>
            <a:custGeom>
              <a:avLst/>
              <a:gdLst/>
              <a:ahLst/>
              <a:cxnLst/>
              <a:rect l="l" t="t" r="r" b="b"/>
              <a:pathLst>
                <a:path w="326389" h="103504">
                  <a:moveTo>
                    <a:pt x="18173" y="9867"/>
                  </a:moveTo>
                  <a:lnTo>
                    <a:pt x="18173" y="15328"/>
                  </a:lnTo>
                  <a:lnTo>
                    <a:pt x="14122" y="19735"/>
                  </a:lnTo>
                  <a:lnTo>
                    <a:pt x="9093" y="19735"/>
                  </a:lnTo>
                  <a:lnTo>
                    <a:pt x="4089" y="19735"/>
                  </a:lnTo>
                  <a:lnTo>
                    <a:pt x="0" y="15328"/>
                  </a:lnTo>
                  <a:lnTo>
                    <a:pt x="0" y="9867"/>
                  </a:lnTo>
                  <a:lnTo>
                    <a:pt x="0" y="4406"/>
                  </a:lnTo>
                  <a:lnTo>
                    <a:pt x="4089" y="0"/>
                  </a:lnTo>
                  <a:lnTo>
                    <a:pt x="9093" y="0"/>
                  </a:lnTo>
                  <a:lnTo>
                    <a:pt x="14122" y="0"/>
                  </a:lnTo>
                  <a:lnTo>
                    <a:pt x="18173" y="4406"/>
                  </a:lnTo>
                  <a:lnTo>
                    <a:pt x="18173" y="9867"/>
                  </a:lnTo>
                  <a:close/>
                </a:path>
                <a:path w="326389" h="103504">
                  <a:moveTo>
                    <a:pt x="326059" y="92163"/>
                  </a:moveTo>
                  <a:lnTo>
                    <a:pt x="326059" y="98221"/>
                  </a:lnTo>
                  <a:lnTo>
                    <a:pt x="321538" y="103136"/>
                  </a:lnTo>
                  <a:lnTo>
                    <a:pt x="315963" y="103136"/>
                  </a:lnTo>
                  <a:lnTo>
                    <a:pt x="310387" y="103136"/>
                  </a:lnTo>
                  <a:lnTo>
                    <a:pt x="305879" y="98221"/>
                  </a:lnTo>
                  <a:lnTo>
                    <a:pt x="305879" y="92163"/>
                  </a:lnTo>
                  <a:lnTo>
                    <a:pt x="305879" y="86118"/>
                  </a:lnTo>
                  <a:lnTo>
                    <a:pt x="310387" y="81191"/>
                  </a:lnTo>
                  <a:lnTo>
                    <a:pt x="315963" y="81191"/>
                  </a:lnTo>
                  <a:lnTo>
                    <a:pt x="321538" y="81191"/>
                  </a:lnTo>
                  <a:lnTo>
                    <a:pt x="326059" y="86118"/>
                  </a:lnTo>
                  <a:lnTo>
                    <a:pt x="326059" y="9216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443666" y="6339625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12534" y="0"/>
                  </a:moveTo>
                  <a:lnTo>
                    <a:pt x="3619" y="0"/>
                  </a:lnTo>
                  <a:lnTo>
                    <a:pt x="0" y="3924"/>
                  </a:lnTo>
                  <a:lnTo>
                    <a:pt x="0" y="13627"/>
                  </a:lnTo>
                  <a:lnTo>
                    <a:pt x="3619" y="17551"/>
                  </a:lnTo>
                  <a:lnTo>
                    <a:pt x="12534" y="17551"/>
                  </a:lnTo>
                  <a:lnTo>
                    <a:pt x="16154" y="13627"/>
                  </a:lnTo>
                  <a:lnTo>
                    <a:pt x="16154" y="8775"/>
                  </a:lnTo>
                  <a:lnTo>
                    <a:pt x="16154" y="3924"/>
                  </a:lnTo>
                  <a:lnTo>
                    <a:pt x="125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443666" y="6339625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16154" y="8775"/>
                  </a:moveTo>
                  <a:lnTo>
                    <a:pt x="16154" y="13627"/>
                  </a:lnTo>
                  <a:lnTo>
                    <a:pt x="12534" y="17551"/>
                  </a:lnTo>
                  <a:lnTo>
                    <a:pt x="8089" y="17551"/>
                  </a:lnTo>
                  <a:lnTo>
                    <a:pt x="3619" y="17551"/>
                  </a:lnTo>
                  <a:lnTo>
                    <a:pt x="0" y="13627"/>
                  </a:lnTo>
                  <a:lnTo>
                    <a:pt x="0" y="8775"/>
                  </a:lnTo>
                  <a:lnTo>
                    <a:pt x="0" y="3924"/>
                  </a:lnTo>
                  <a:lnTo>
                    <a:pt x="3619" y="0"/>
                  </a:lnTo>
                  <a:lnTo>
                    <a:pt x="8089" y="0"/>
                  </a:lnTo>
                  <a:lnTo>
                    <a:pt x="12534" y="0"/>
                  </a:lnTo>
                  <a:lnTo>
                    <a:pt x="16154" y="3924"/>
                  </a:lnTo>
                  <a:lnTo>
                    <a:pt x="16154" y="877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451756" y="6344006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4" h="8889">
                  <a:moveTo>
                    <a:pt x="6273" y="0"/>
                  </a:moveTo>
                  <a:lnTo>
                    <a:pt x="1803" y="0"/>
                  </a:lnTo>
                  <a:lnTo>
                    <a:pt x="0" y="1968"/>
                  </a:lnTo>
                  <a:lnTo>
                    <a:pt x="0" y="6819"/>
                  </a:lnTo>
                  <a:lnTo>
                    <a:pt x="1803" y="8788"/>
                  </a:lnTo>
                  <a:lnTo>
                    <a:pt x="6273" y="8788"/>
                  </a:lnTo>
                  <a:lnTo>
                    <a:pt x="8064" y="6819"/>
                  </a:lnTo>
                  <a:lnTo>
                    <a:pt x="8064" y="4394"/>
                  </a:lnTo>
                  <a:lnTo>
                    <a:pt x="8064" y="1968"/>
                  </a:lnTo>
                  <a:lnTo>
                    <a:pt x="62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118673" y="6316854"/>
              <a:ext cx="341630" cy="36195"/>
            </a:xfrm>
            <a:custGeom>
              <a:avLst/>
              <a:gdLst/>
              <a:ahLst/>
              <a:cxnLst/>
              <a:rect l="l" t="t" r="r" b="b"/>
              <a:pathLst>
                <a:path w="341629" h="36195">
                  <a:moveTo>
                    <a:pt x="341147" y="31546"/>
                  </a:moveTo>
                  <a:lnTo>
                    <a:pt x="341147" y="33972"/>
                  </a:lnTo>
                  <a:lnTo>
                    <a:pt x="339356" y="35940"/>
                  </a:lnTo>
                  <a:lnTo>
                    <a:pt x="337108" y="35940"/>
                  </a:lnTo>
                  <a:lnTo>
                    <a:pt x="334886" y="35940"/>
                  </a:lnTo>
                  <a:lnTo>
                    <a:pt x="333082" y="33972"/>
                  </a:lnTo>
                  <a:lnTo>
                    <a:pt x="333082" y="31546"/>
                  </a:lnTo>
                  <a:lnTo>
                    <a:pt x="333082" y="29121"/>
                  </a:lnTo>
                  <a:lnTo>
                    <a:pt x="334886" y="27152"/>
                  </a:lnTo>
                  <a:lnTo>
                    <a:pt x="337108" y="27152"/>
                  </a:lnTo>
                  <a:lnTo>
                    <a:pt x="339356" y="27152"/>
                  </a:lnTo>
                  <a:lnTo>
                    <a:pt x="341147" y="29121"/>
                  </a:lnTo>
                  <a:lnTo>
                    <a:pt x="341147" y="31546"/>
                  </a:lnTo>
                  <a:close/>
                </a:path>
                <a:path w="341629" h="36195">
                  <a:moveTo>
                    <a:pt x="20193" y="10972"/>
                  </a:moveTo>
                  <a:lnTo>
                    <a:pt x="20193" y="17030"/>
                  </a:lnTo>
                  <a:lnTo>
                    <a:pt x="15671" y="21945"/>
                  </a:lnTo>
                  <a:lnTo>
                    <a:pt x="10109" y="21945"/>
                  </a:lnTo>
                  <a:lnTo>
                    <a:pt x="4521" y="21945"/>
                  </a:lnTo>
                  <a:lnTo>
                    <a:pt x="0" y="17030"/>
                  </a:lnTo>
                  <a:lnTo>
                    <a:pt x="0" y="10972"/>
                  </a:lnTo>
                  <a:lnTo>
                    <a:pt x="0" y="4902"/>
                  </a:lnTo>
                  <a:lnTo>
                    <a:pt x="4521" y="0"/>
                  </a:lnTo>
                  <a:lnTo>
                    <a:pt x="10109" y="0"/>
                  </a:lnTo>
                  <a:lnTo>
                    <a:pt x="15671" y="0"/>
                  </a:lnTo>
                  <a:lnTo>
                    <a:pt x="20193" y="4902"/>
                  </a:lnTo>
                  <a:lnTo>
                    <a:pt x="20193" y="1097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122710" y="6319061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12547" y="0"/>
                  </a:moveTo>
                  <a:lnTo>
                    <a:pt x="3619" y="0"/>
                  </a:lnTo>
                  <a:lnTo>
                    <a:pt x="0" y="3911"/>
                  </a:lnTo>
                  <a:lnTo>
                    <a:pt x="0" y="13614"/>
                  </a:lnTo>
                  <a:lnTo>
                    <a:pt x="3619" y="17525"/>
                  </a:lnTo>
                  <a:lnTo>
                    <a:pt x="12547" y="17525"/>
                  </a:lnTo>
                  <a:lnTo>
                    <a:pt x="16154" y="13614"/>
                  </a:lnTo>
                  <a:lnTo>
                    <a:pt x="16154" y="8762"/>
                  </a:lnTo>
                  <a:lnTo>
                    <a:pt x="16154" y="3911"/>
                  </a:lnTo>
                  <a:lnTo>
                    <a:pt x="125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122710" y="6319061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16154" y="8762"/>
                  </a:moveTo>
                  <a:lnTo>
                    <a:pt x="16154" y="13614"/>
                  </a:lnTo>
                  <a:lnTo>
                    <a:pt x="12547" y="17525"/>
                  </a:lnTo>
                  <a:lnTo>
                    <a:pt x="8077" y="17525"/>
                  </a:lnTo>
                  <a:lnTo>
                    <a:pt x="3619" y="17525"/>
                  </a:lnTo>
                  <a:lnTo>
                    <a:pt x="0" y="13614"/>
                  </a:lnTo>
                  <a:lnTo>
                    <a:pt x="0" y="8762"/>
                  </a:lnTo>
                  <a:lnTo>
                    <a:pt x="0" y="3911"/>
                  </a:lnTo>
                  <a:lnTo>
                    <a:pt x="3619" y="0"/>
                  </a:lnTo>
                  <a:lnTo>
                    <a:pt x="8077" y="0"/>
                  </a:lnTo>
                  <a:lnTo>
                    <a:pt x="12547" y="0"/>
                  </a:lnTo>
                  <a:lnTo>
                    <a:pt x="16154" y="3911"/>
                  </a:lnTo>
                  <a:lnTo>
                    <a:pt x="16154" y="876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130788" y="6323430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4" h="8889">
                  <a:moveTo>
                    <a:pt x="6261" y="0"/>
                  </a:moveTo>
                  <a:lnTo>
                    <a:pt x="1803" y="0"/>
                  </a:lnTo>
                  <a:lnTo>
                    <a:pt x="0" y="1981"/>
                  </a:lnTo>
                  <a:lnTo>
                    <a:pt x="0" y="6807"/>
                  </a:lnTo>
                  <a:lnTo>
                    <a:pt x="1803" y="8775"/>
                  </a:lnTo>
                  <a:lnTo>
                    <a:pt x="6261" y="8775"/>
                  </a:lnTo>
                  <a:lnTo>
                    <a:pt x="8077" y="6807"/>
                  </a:lnTo>
                  <a:lnTo>
                    <a:pt x="8077" y="4394"/>
                  </a:lnTo>
                  <a:lnTo>
                    <a:pt x="8077" y="1981"/>
                  </a:lnTo>
                  <a:lnTo>
                    <a:pt x="62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130788" y="6323430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4" h="8889">
                  <a:moveTo>
                    <a:pt x="8077" y="4394"/>
                  </a:moveTo>
                  <a:lnTo>
                    <a:pt x="8077" y="6807"/>
                  </a:lnTo>
                  <a:lnTo>
                    <a:pt x="6261" y="8775"/>
                  </a:lnTo>
                  <a:lnTo>
                    <a:pt x="4038" y="8775"/>
                  </a:lnTo>
                  <a:lnTo>
                    <a:pt x="1803" y="8775"/>
                  </a:lnTo>
                  <a:lnTo>
                    <a:pt x="0" y="6807"/>
                  </a:lnTo>
                  <a:lnTo>
                    <a:pt x="0" y="4394"/>
                  </a:lnTo>
                  <a:lnTo>
                    <a:pt x="0" y="1981"/>
                  </a:lnTo>
                  <a:lnTo>
                    <a:pt x="1803" y="0"/>
                  </a:lnTo>
                  <a:lnTo>
                    <a:pt x="4038" y="0"/>
                  </a:lnTo>
                  <a:lnTo>
                    <a:pt x="6261" y="0"/>
                  </a:lnTo>
                  <a:lnTo>
                    <a:pt x="8077" y="1981"/>
                  </a:lnTo>
                  <a:lnTo>
                    <a:pt x="8077" y="439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9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19943" y="5848591"/>
              <a:ext cx="36347" cy="34302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3819941" y="5848593"/>
              <a:ext cx="36830" cy="34925"/>
            </a:xfrm>
            <a:custGeom>
              <a:avLst/>
              <a:gdLst/>
              <a:ahLst/>
              <a:cxnLst/>
              <a:rect l="l" t="t" r="r" b="b"/>
              <a:pathLst>
                <a:path w="36829" h="34925">
                  <a:moveTo>
                    <a:pt x="36347" y="17145"/>
                  </a:moveTo>
                  <a:lnTo>
                    <a:pt x="36347" y="26619"/>
                  </a:lnTo>
                  <a:lnTo>
                    <a:pt x="28194" y="34302"/>
                  </a:lnTo>
                  <a:lnTo>
                    <a:pt x="18161" y="34302"/>
                  </a:lnTo>
                  <a:lnTo>
                    <a:pt x="8115" y="34302"/>
                  </a:lnTo>
                  <a:lnTo>
                    <a:pt x="0" y="26619"/>
                  </a:lnTo>
                  <a:lnTo>
                    <a:pt x="0" y="17145"/>
                  </a:lnTo>
                  <a:lnTo>
                    <a:pt x="0" y="7683"/>
                  </a:lnTo>
                  <a:lnTo>
                    <a:pt x="8115" y="0"/>
                  </a:lnTo>
                  <a:lnTo>
                    <a:pt x="18161" y="0"/>
                  </a:lnTo>
                  <a:lnTo>
                    <a:pt x="28194" y="0"/>
                  </a:lnTo>
                  <a:lnTo>
                    <a:pt x="36347" y="7683"/>
                  </a:lnTo>
                  <a:lnTo>
                    <a:pt x="36347" y="17145"/>
                  </a:lnTo>
                  <a:close/>
                </a:path>
                <a:path w="36829" h="34925">
                  <a:moveTo>
                    <a:pt x="10274" y="23317"/>
                  </a:moveTo>
                  <a:lnTo>
                    <a:pt x="26060" y="10985"/>
                  </a:lnTo>
                </a:path>
                <a:path w="36829" h="34925">
                  <a:moveTo>
                    <a:pt x="24345" y="25031"/>
                  </a:moveTo>
                  <a:lnTo>
                    <a:pt x="11988" y="927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825185" y="5964039"/>
              <a:ext cx="958850" cy="37465"/>
            </a:xfrm>
            <a:custGeom>
              <a:avLst/>
              <a:gdLst/>
              <a:ahLst/>
              <a:cxnLst/>
              <a:rect l="l" t="t" r="r" b="b"/>
              <a:pathLst>
                <a:path w="958850" h="37464">
                  <a:moveTo>
                    <a:pt x="0" y="0"/>
                  </a:moveTo>
                  <a:lnTo>
                    <a:pt x="958748" y="37045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255033" y="6076706"/>
              <a:ext cx="116839" cy="113030"/>
            </a:xfrm>
            <a:custGeom>
              <a:avLst/>
              <a:gdLst/>
              <a:ahLst/>
              <a:cxnLst/>
              <a:rect l="l" t="t" r="r" b="b"/>
              <a:pathLst>
                <a:path w="116839" h="113029">
                  <a:moveTo>
                    <a:pt x="116395" y="5638"/>
                  </a:moveTo>
                  <a:lnTo>
                    <a:pt x="116395" y="112496"/>
                  </a:lnTo>
                </a:path>
                <a:path w="116839" h="113029">
                  <a:moveTo>
                    <a:pt x="0" y="0"/>
                  </a:moveTo>
                  <a:lnTo>
                    <a:pt x="0" y="10684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142982" y="6069745"/>
              <a:ext cx="346710" cy="40640"/>
            </a:xfrm>
            <a:custGeom>
              <a:avLst/>
              <a:gdLst/>
              <a:ahLst/>
              <a:cxnLst/>
              <a:rect l="l" t="t" r="r" b="b"/>
              <a:pathLst>
                <a:path w="346710" h="40639">
                  <a:moveTo>
                    <a:pt x="0" y="0"/>
                  </a:moveTo>
                  <a:lnTo>
                    <a:pt x="0" y="20421"/>
                  </a:lnTo>
                  <a:lnTo>
                    <a:pt x="346595" y="40411"/>
                  </a:lnTo>
                  <a:lnTo>
                    <a:pt x="346595" y="182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092588" y="6067140"/>
              <a:ext cx="397510" cy="130810"/>
            </a:xfrm>
            <a:custGeom>
              <a:avLst/>
              <a:gdLst/>
              <a:ahLst/>
              <a:cxnLst/>
              <a:rect l="l" t="t" r="r" b="b"/>
              <a:pathLst>
                <a:path w="397510" h="130810">
                  <a:moveTo>
                    <a:pt x="1739" y="0"/>
                  </a:moveTo>
                  <a:lnTo>
                    <a:pt x="396125" y="20866"/>
                  </a:lnTo>
                  <a:lnTo>
                    <a:pt x="396989" y="130314"/>
                  </a:lnTo>
                  <a:lnTo>
                    <a:pt x="0" y="105117"/>
                  </a:lnTo>
                  <a:lnTo>
                    <a:pt x="173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113439" y="6077135"/>
              <a:ext cx="23495" cy="43815"/>
            </a:xfrm>
            <a:custGeom>
              <a:avLst/>
              <a:gdLst/>
              <a:ahLst/>
              <a:cxnLst/>
              <a:rect l="l" t="t" r="r" b="b"/>
              <a:pathLst>
                <a:path w="23495" h="43814">
                  <a:moveTo>
                    <a:pt x="12585" y="0"/>
                  </a:moveTo>
                  <a:lnTo>
                    <a:pt x="9994" y="0"/>
                  </a:lnTo>
                  <a:lnTo>
                    <a:pt x="9994" y="3048"/>
                  </a:lnTo>
                  <a:lnTo>
                    <a:pt x="5638" y="3467"/>
                  </a:lnTo>
                  <a:lnTo>
                    <a:pt x="3911" y="13030"/>
                  </a:lnTo>
                  <a:lnTo>
                    <a:pt x="0" y="13030"/>
                  </a:lnTo>
                  <a:lnTo>
                    <a:pt x="0" y="33020"/>
                  </a:lnTo>
                  <a:lnTo>
                    <a:pt x="3035" y="33020"/>
                  </a:lnTo>
                  <a:lnTo>
                    <a:pt x="3467" y="36042"/>
                  </a:lnTo>
                  <a:lnTo>
                    <a:pt x="6083" y="36042"/>
                  </a:lnTo>
                  <a:lnTo>
                    <a:pt x="6083" y="42570"/>
                  </a:lnTo>
                  <a:lnTo>
                    <a:pt x="19113" y="43434"/>
                  </a:lnTo>
                  <a:lnTo>
                    <a:pt x="18249" y="35179"/>
                  </a:lnTo>
                  <a:lnTo>
                    <a:pt x="21716" y="35623"/>
                  </a:lnTo>
                  <a:lnTo>
                    <a:pt x="21285" y="33020"/>
                  </a:lnTo>
                  <a:lnTo>
                    <a:pt x="23456" y="33439"/>
                  </a:lnTo>
                  <a:lnTo>
                    <a:pt x="23456" y="7810"/>
                  </a:lnTo>
                  <a:lnTo>
                    <a:pt x="18249" y="6083"/>
                  </a:lnTo>
                  <a:lnTo>
                    <a:pt x="17805" y="2171"/>
                  </a:lnTo>
                  <a:lnTo>
                    <a:pt x="12153" y="2171"/>
                  </a:lnTo>
                  <a:lnTo>
                    <a:pt x="1258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113439" y="6077135"/>
              <a:ext cx="23495" cy="43815"/>
            </a:xfrm>
            <a:custGeom>
              <a:avLst/>
              <a:gdLst/>
              <a:ahLst/>
              <a:cxnLst/>
              <a:rect l="l" t="t" r="r" b="b"/>
              <a:pathLst>
                <a:path w="23495" h="43814">
                  <a:moveTo>
                    <a:pt x="19113" y="43434"/>
                  </a:moveTo>
                  <a:lnTo>
                    <a:pt x="6083" y="42570"/>
                  </a:lnTo>
                  <a:lnTo>
                    <a:pt x="6083" y="36042"/>
                  </a:lnTo>
                  <a:lnTo>
                    <a:pt x="3467" y="36042"/>
                  </a:lnTo>
                  <a:lnTo>
                    <a:pt x="3035" y="33020"/>
                  </a:lnTo>
                  <a:lnTo>
                    <a:pt x="0" y="33020"/>
                  </a:lnTo>
                  <a:lnTo>
                    <a:pt x="0" y="13030"/>
                  </a:lnTo>
                  <a:lnTo>
                    <a:pt x="3911" y="13030"/>
                  </a:lnTo>
                  <a:lnTo>
                    <a:pt x="5638" y="3467"/>
                  </a:lnTo>
                  <a:lnTo>
                    <a:pt x="9994" y="3048"/>
                  </a:lnTo>
                  <a:lnTo>
                    <a:pt x="9994" y="0"/>
                  </a:lnTo>
                  <a:lnTo>
                    <a:pt x="12585" y="0"/>
                  </a:lnTo>
                  <a:lnTo>
                    <a:pt x="12153" y="2171"/>
                  </a:lnTo>
                  <a:lnTo>
                    <a:pt x="17805" y="2171"/>
                  </a:lnTo>
                  <a:lnTo>
                    <a:pt x="18249" y="6083"/>
                  </a:lnTo>
                  <a:lnTo>
                    <a:pt x="23456" y="7810"/>
                  </a:lnTo>
                  <a:lnTo>
                    <a:pt x="23456" y="33439"/>
                  </a:lnTo>
                  <a:lnTo>
                    <a:pt x="21285" y="33020"/>
                  </a:lnTo>
                  <a:lnTo>
                    <a:pt x="21716" y="35623"/>
                  </a:lnTo>
                  <a:lnTo>
                    <a:pt x="18249" y="35179"/>
                  </a:lnTo>
                  <a:lnTo>
                    <a:pt x="19113" y="43434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112136" y="6098852"/>
              <a:ext cx="24765" cy="8255"/>
            </a:xfrm>
            <a:custGeom>
              <a:avLst/>
              <a:gdLst/>
              <a:ahLst/>
              <a:cxnLst/>
              <a:rect l="l" t="t" r="r" b="b"/>
              <a:pathLst>
                <a:path w="24764" h="8254">
                  <a:moveTo>
                    <a:pt x="0" y="0"/>
                  </a:moveTo>
                  <a:lnTo>
                    <a:pt x="9550" y="431"/>
                  </a:lnTo>
                  <a:lnTo>
                    <a:pt x="10426" y="4775"/>
                  </a:lnTo>
                  <a:lnTo>
                    <a:pt x="16941" y="4356"/>
                  </a:lnTo>
                  <a:lnTo>
                    <a:pt x="17805" y="7823"/>
                  </a:lnTo>
                  <a:lnTo>
                    <a:pt x="24752" y="737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098682" y="6075400"/>
              <a:ext cx="13335" cy="24130"/>
            </a:xfrm>
            <a:custGeom>
              <a:avLst/>
              <a:gdLst/>
              <a:ahLst/>
              <a:cxnLst/>
              <a:rect l="l" t="t" r="r" b="b"/>
              <a:pathLst>
                <a:path w="13335" h="24129">
                  <a:moveTo>
                    <a:pt x="0" y="0"/>
                  </a:moveTo>
                  <a:lnTo>
                    <a:pt x="13017" y="10414"/>
                  </a:lnTo>
                  <a:lnTo>
                    <a:pt x="6515" y="19113"/>
                  </a:lnTo>
                  <a:lnTo>
                    <a:pt x="7810" y="23888"/>
                  </a:lnTo>
                  <a:lnTo>
                    <a:pt x="11277" y="23456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095631" y="6129251"/>
              <a:ext cx="43180" cy="36195"/>
            </a:xfrm>
            <a:custGeom>
              <a:avLst/>
              <a:gdLst/>
              <a:ahLst/>
              <a:cxnLst/>
              <a:rect l="l" t="t" r="r" b="b"/>
              <a:pathLst>
                <a:path w="43179" h="36195">
                  <a:moveTo>
                    <a:pt x="22148" y="0"/>
                  </a:moveTo>
                  <a:lnTo>
                    <a:pt x="0" y="33451"/>
                  </a:lnTo>
                  <a:lnTo>
                    <a:pt x="42557" y="36068"/>
                  </a:lnTo>
                  <a:lnTo>
                    <a:pt x="22148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095631" y="6129251"/>
              <a:ext cx="43180" cy="36195"/>
            </a:xfrm>
            <a:custGeom>
              <a:avLst/>
              <a:gdLst/>
              <a:ahLst/>
              <a:cxnLst/>
              <a:rect l="l" t="t" r="r" b="b"/>
              <a:pathLst>
                <a:path w="43179" h="36195">
                  <a:moveTo>
                    <a:pt x="22148" y="0"/>
                  </a:moveTo>
                  <a:lnTo>
                    <a:pt x="0" y="33451"/>
                  </a:lnTo>
                  <a:lnTo>
                    <a:pt x="42557" y="36068"/>
                  </a:lnTo>
                  <a:lnTo>
                    <a:pt x="22148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147028" y="6072808"/>
              <a:ext cx="17780" cy="14604"/>
            </a:xfrm>
            <a:custGeom>
              <a:avLst/>
              <a:gdLst/>
              <a:ahLst/>
              <a:cxnLst/>
              <a:rect l="l" t="t" r="r" b="b"/>
              <a:pathLst>
                <a:path w="17779" h="14604">
                  <a:moveTo>
                    <a:pt x="9423" y="0"/>
                  </a:moveTo>
                  <a:lnTo>
                    <a:pt x="0" y="13855"/>
                  </a:lnTo>
                  <a:lnTo>
                    <a:pt x="17373" y="14338"/>
                  </a:lnTo>
                  <a:lnTo>
                    <a:pt x="9423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147028" y="6072808"/>
              <a:ext cx="17780" cy="14604"/>
            </a:xfrm>
            <a:custGeom>
              <a:avLst/>
              <a:gdLst/>
              <a:ahLst/>
              <a:cxnLst/>
              <a:rect l="l" t="t" r="r" b="b"/>
              <a:pathLst>
                <a:path w="17779" h="14604">
                  <a:moveTo>
                    <a:pt x="9423" y="0"/>
                  </a:moveTo>
                  <a:lnTo>
                    <a:pt x="0" y="13855"/>
                  </a:lnTo>
                  <a:lnTo>
                    <a:pt x="17373" y="14338"/>
                  </a:lnTo>
                  <a:lnTo>
                    <a:pt x="9423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262551" y="6079765"/>
              <a:ext cx="17780" cy="14604"/>
            </a:xfrm>
            <a:custGeom>
              <a:avLst/>
              <a:gdLst/>
              <a:ahLst/>
              <a:cxnLst/>
              <a:rect l="l" t="t" r="r" b="b"/>
              <a:pathLst>
                <a:path w="17779" h="14604">
                  <a:moveTo>
                    <a:pt x="9436" y="0"/>
                  </a:moveTo>
                  <a:lnTo>
                    <a:pt x="0" y="13855"/>
                  </a:lnTo>
                  <a:lnTo>
                    <a:pt x="17373" y="14325"/>
                  </a:lnTo>
                  <a:lnTo>
                    <a:pt x="9436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262551" y="6079765"/>
              <a:ext cx="17780" cy="14604"/>
            </a:xfrm>
            <a:custGeom>
              <a:avLst/>
              <a:gdLst/>
              <a:ahLst/>
              <a:cxnLst/>
              <a:rect l="l" t="t" r="r" b="b"/>
              <a:pathLst>
                <a:path w="17779" h="14604">
                  <a:moveTo>
                    <a:pt x="9436" y="0"/>
                  </a:moveTo>
                  <a:lnTo>
                    <a:pt x="0" y="13855"/>
                  </a:lnTo>
                  <a:lnTo>
                    <a:pt x="17373" y="14325"/>
                  </a:lnTo>
                  <a:lnTo>
                    <a:pt x="9436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375492" y="6086711"/>
              <a:ext cx="17780" cy="14604"/>
            </a:xfrm>
            <a:custGeom>
              <a:avLst/>
              <a:gdLst/>
              <a:ahLst/>
              <a:cxnLst/>
              <a:rect l="l" t="t" r="r" b="b"/>
              <a:pathLst>
                <a:path w="17779" h="14604">
                  <a:moveTo>
                    <a:pt x="9423" y="0"/>
                  </a:moveTo>
                  <a:lnTo>
                    <a:pt x="0" y="13855"/>
                  </a:lnTo>
                  <a:lnTo>
                    <a:pt x="17373" y="14338"/>
                  </a:lnTo>
                  <a:lnTo>
                    <a:pt x="9423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375492" y="6086711"/>
              <a:ext cx="17780" cy="14604"/>
            </a:xfrm>
            <a:custGeom>
              <a:avLst/>
              <a:gdLst/>
              <a:ahLst/>
              <a:cxnLst/>
              <a:rect l="l" t="t" r="r" b="b"/>
              <a:pathLst>
                <a:path w="17779" h="14604">
                  <a:moveTo>
                    <a:pt x="9423" y="0"/>
                  </a:moveTo>
                  <a:lnTo>
                    <a:pt x="0" y="13855"/>
                  </a:lnTo>
                  <a:lnTo>
                    <a:pt x="17373" y="14338"/>
                  </a:lnTo>
                  <a:lnTo>
                    <a:pt x="9423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114307" y="6140983"/>
              <a:ext cx="5715" cy="20955"/>
            </a:xfrm>
            <a:custGeom>
              <a:avLst/>
              <a:gdLst/>
              <a:ahLst/>
              <a:cxnLst/>
              <a:rect l="l" t="t" r="r" b="b"/>
              <a:pathLst>
                <a:path w="5714" h="20954">
                  <a:moveTo>
                    <a:pt x="0" y="0"/>
                  </a:moveTo>
                  <a:lnTo>
                    <a:pt x="0" y="9550"/>
                  </a:lnTo>
                  <a:lnTo>
                    <a:pt x="5651" y="9550"/>
                  </a:lnTo>
                  <a:lnTo>
                    <a:pt x="5651" y="20408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805999" y="6381015"/>
              <a:ext cx="974090" cy="672465"/>
            </a:xfrm>
            <a:custGeom>
              <a:avLst/>
              <a:gdLst/>
              <a:ahLst/>
              <a:cxnLst/>
              <a:rect l="l" t="t" r="r" b="b"/>
              <a:pathLst>
                <a:path w="974089" h="672465">
                  <a:moveTo>
                    <a:pt x="969107" y="599389"/>
                  </a:moveTo>
                  <a:lnTo>
                    <a:pt x="8216" y="599389"/>
                  </a:lnTo>
                  <a:lnTo>
                    <a:pt x="935418" y="672096"/>
                  </a:lnTo>
                  <a:lnTo>
                    <a:pt x="949841" y="671289"/>
                  </a:lnTo>
                  <a:lnTo>
                    <a:pt x="958173" y="669113"/>
                  </a:lnTo>
                  <a:lnTo>
                    <a:pt x="963586" y="663854"/>
                  </a:lnTo>
                  <a:lnTo>
                    <a:pt x="969251" y="653795"/>
                  </a:lnTo>
                  <a:lnTo>
                    <a:pt x="969107" y="599389"/>
                  </a:lnTo>
                  <a:close/>
                </a:path>
                <a:path w="974089" h="672465">
                  <a:moveTo>
                    <a:pt x="19202" y="0"/>
                  </a:moveTo>
                  <a:lnTo>
                    <a:pt x="3644" y="0"/>
                  </a:lnTo>
                  <a:lnTo>
                    <a:pt x="0" y="12801"/>
                  </a:lnTo>
                  <a:lnTo>
                    <a:pt x="1358" y="189293"/>
                  </a:lnTo>
                  <a:lnTo>
                    <a:pt x="8216" y="196138"/>
                  </a:lnTo>
                  <a:lnTo>
                    <a:pt x="6845" y="233171"/>
                  </a:lnTo>
                  <a:lnTo>
                    <a:pt x="1828" y="237743"/>
                  </a:lnTo>
                  <a:lnTo>
                    <a:pt x="4572" y="592543"/>
                  </a:lnTo>
                  <a:lnTo>
                    <a:pt x="4572" y="603503"/>
                  </a:lnTo>
                  <a:lnTo>
                    <a:pt x="8216" y="599389"/>
                  </a:lnTo>
                  <a:lnTo>
                    <a:pt x="969107" y="599389"/>
                  </a:lnTo>
                  <a:lnTo>
                    <a:pt x="968336" y="308152"/>
                  </a:lnTo>
                  <a:lnTo>
                    <a:pt x="973836" y="297179"/>
                  </a:lnTo>
                  <a:lnTo>
                    <a:pt x="972908" y="257860"/>
                  </a:lnTo>
                  <a:lnTo>
                    <a:pt x="967435" y="256946"/>
                  </a:lnTo>
                  <a:lnTo>
                    <a:pt x="968336" y="76809"/>
                  </a:lnTo>
                  <a:lnTo>
                    <a:pt x="967951" y="61414"/>
                  </a:lnTo>
                  <a:lnTo>
                    <a:pt x="965252" y="53139"/>
                  </a:lnTo>
                  <a:lnTo>
                    <a:pt x="957926" y="49156"/>
                  </a:lnTo>
                  <a:lnTo>
                    <a:pt x="943660" y="46634"/>
                  </a:lnTo>
                  <a:lnTo>
                    <a:pt x="1920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805999" y="6381015"/>
              <a:ext cx="974090" cy="672465"/>
            </a:xfrm>
            <a:custGeom>
              <a:avLst/>
              <a:gdLst/>
              <a:ahLst/>
              <a:cxnLst/>
              <a:rect l="l" t="t" r="r" b="b"/>
              <a:pathLst>
                <a:path w="974089" h="672465">
                  <a:moveTo>
                    <a:pt x="0" y="12801"/>
                  </a:moveTo>
                  <a:lnTo>
                    <a:pt x="3644" y="0"/>
                  </a:lnTo>
                  <a:lnTo>
                    <a:pt x="19202" y="0"/>
                  </a:lnTo>
                  <a:lnTo>
                    <a:pt x="170201" y="7286"/>
                  </a:lnTo>
                  <a:lnTo>
                    <a:pt x="487256" y="23317"/>
                  </a:lnTo>
                  <a:lnTo>
                    <a:pt x="801398" y="39347"/>
                  </a:lnTo>
                  <a:lnTo>
                    <a:pt x="943660" y="46634"/>
                  </a:lnTo>
                  <a:lnTo>
                    <a:pt x="968336" y="76809"/>
                  </a:lnTo>
                  <a:lnTo>
                    <a:pt x="967435" y="256946"/>
                  </a:lnTo>
                  <a:lnTo>
                    <a:pt x="972908" y="257860"/>
                  </a:lnTo>
                  <a:lnTo>
                    <a:pt x="973836" y="297179"/>
                  </a:lnTo>
                  <a:lnTo>
                    <a:pt x="968336" y="308152"/>
                  </a:lnTo>
                  <a:lnTo>
                    <a:pt x="969251" y="653795"/>
                  </a:lnTo>
                  <a:lnTo>
                    <a:pt x="963586" y="663854"/>
                  </a:lnTo>
                  <a:lnTo>
                    <a:pt x="958173" y="669113"/>
                  </a:lnTo>
                  <a:lnTo>
                    <a:pt x="949841" y="671289"/>
                  </a:lnTo>
                  <a:lnTo>
                    <a:pt x="935418" y="672096"/>
                  </a:lnTo>
                  <a:lnTo>
                    <a:pt x="8216" y="599389"/>
                  </a:lnTo>
                  <a:lnTo>
                    <a:pt x="4572" y="603503"/>
                  </a:lnTo>
                  <a:lnTo>
                    <a:pt x="4572" y="592543"/>
                  </a:lnTo>
                  <a:lnTo>
                    <a:pt x="1828" y="237743"/>
                  </a:lnTo>
                  <a:lnTo>
                    <a:pt x="6845" y="233171"/>
                  </a:lnTo>
                  <a:lnTo>
                    <a:pt x="8216" y="196138"/>
                  </a:lnTo>
                  <a:lnTo>
                    <a:pt x="1358" y="189293"/>
                  </a:lnTo>
                  <a:lnTo>
                    <a:pt x="0" y="128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805986" y="6370046"/>
              <a:ext cx="979805" cy="687070"/>
            </a:xfrm>
            <a:custGeom>
              <a:avLst/>
              <a:gdLst/>
              <a:ahLst/>
              <a:cxnLst/>
              <a:rect l="l" t="t" r="r" b="b"/>
              <a:pathLst>
                <a:path w="979804" h="687070">
                  <a:moveTo>
                    <a:pt x="38417" y="0"/>
                  </a:moveTo>
                  <a:lnTo>
                    <a:pt x="20129" y="0"/>
                  </a:lnTo>
                  <a:lnTo>
                    <a:pt x="10444" y="8572"/>
                  </a:lnTo>
                  <a:lnTo>
                    <a:pt x="19215" y="10972"/>
                  </a:lnTo>
                  <a:lnTo>
                    <a:pt x="936358" y="54851"/>
                  </a:lnTo>
                  <a:lnTo>
                    <a:pt x="932772" y="55153"/>
                  </a:lnTo>
                  <a:lnTo>
                    <a:pt x="926872" y="55886"/>
                  </a:lnTo>
                  <a:lnTo>
                    <a:pt x="925948" y="56790"/>
                  </a:lnTo>
                  <a:lnTo>
                    <a:pt x="937285" y="57607"/>
                  </a:lnTo>
                  <a:lnTo>
                    <a:pt x="952694" y="58535"/>
                  </a:lnTo>
                  <a:lnTo>
                    <a:pt x="961162" y="61607"/>
                  </a:lnTo>
                  <a:lnTo>
                    <a:pt x="965690" y="69308"/>
                  </a:lnTo>
                  <a:lnTo>
                    <a:pt x="969276" y="84124"/>
                  </a:lnTo>
                  <a:lnTo>
                    <a:pt x="967447" y="267906"/>
                  </a:lnTo>
                  <a:lnTo>
                    <a:pt x="972921" y="268833"/>
                  </a:lnTo>
                  <a:lnTo>
                    <a:pt x="973848" y="308140"/>
                  </a:lnTo>
                  <a:lnTo>
                    <a:pt x="968349" y="319125"/>
                  </a:lnTo>
                  <a:lnTo>
                    <a:pt x="971105" y="664756"/>
                  </a:lnTo>
                  <a:lnTo>
                    <a:pt x="943686" y="686701"/>
                  </a:lnTo>
                  <a:lnTo>
                    <a:pt x="968375" y="683958"/>
                  </a:lnTo>
                  <a:lnTo>
                    <a:pt x="970203" y="671156"/>
                  </a:lnTo>
                  <a:lnTo>
                    <a:pt x="979322" y="665213"/>
                  </a:lnTo>
                  <a:lnTo>
                    <a:pt x="978420" y="76809"/>
                  </a:lnTo>
                  <a:lnTo>
                    <a:pt x="974763" y="75882"/>
                  </a:lnTo>
                  <a:lnTo>
                    <a:pt x="973863" y="65174"/>
                  </a:lnTo>
                  <a:lnTo>
                    <a:pt x="970992" y="58747"/>
                  </a:lnTo>
                  <a:lnTo>
                    <a:pt x="963838" y="54029"/>
                  </a:lnTo>
                  <a:lnTo>
                    <a:pt x="950087" y="48450"/>
                  </a:lnTo>
                  <a:lnTo>
                    <a:pt x="38417" y="0"/>
                  </a:lnTo>
                  <a:close/>
                </a:path>
                <a:path w="979804" h="687070">
                  <a:moveTo>
                    <a:pt x="9144" y="8216"/>
                  </a:moveTo>
                  <a:lnTo>
                    <a:pt x="0" y="17818"/>
                  </a:lnTo>
                  <a:lnTo>
                    <a:pt x="10444" y="8572"/>
                  </a:lnTo>
                  <a:lnTo>
                    <a:pt x="9144" y="821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805986" y="6370046"/>
              <a:ext cx="979805" cy="687070"/>
            </a:xfrm>
            <a:custGeom>
              <a:avLst/>
              <a:gdLst/>
              <a:ahLst/>
              <a:cxnLst/>
              <a:rect l="l" t="t" r="r" b="b"/>
              <a:pathLst>
                <a:path w="979804" h="687070">
                  <a:moveTo>
                    <a:pt x="0" y="17818"/>
                  </a:moveTo>
                  <a:lnTo>
                    <a:pt x="11874" y="7302"/>
                  </a:lnTo>
                  <a:lnTo>
                    <a:pt x="20129" y="0"/>
                  </a:lnTo>
                  <a:lnTo>
                    <a:pt x="38417" y="0"/>
                  </a:lnTo>
                  <a:lnTo>
                    <a:pt x="950087" y="48450"/>
                  </a:lnTo>
                  <a:lnTo>
                    <a:pt x="974763" y="75882"/>
                  </a:lnTo>
                  <a:lnTo>
                    <a:pt x="978420" y="76809"/>
                  </a:lnTo>
                  <a:lnTo>
                    <a:pt x="979322" y="665213"/>
                  </a:lnTo>
                  <a:lnTo>
                    <a:pt x="970203" y="671156"/>
                  </a:lnTo>
                  <a:lnTo>
                    <a:pt x="968375" y="683958"/>
                  </a:lnTo>
                  <a:lnTo>
                    <a:pt x="943686" y="686701"/>
                  </a:lnTo>
                  <a:lnTo>
                    <a:pt x="971105" y="664756"/>
                  </a:lnTo>
                  <a:lnTo>
                    <a:pt x="968349" y="319125"/>
                  </a:lnTo>
                  <a:lnTo>
                    <a:pt x="973848" y="308140"/>
                  </a:lnTo>
                  <a:lnTo>
                    <a:pt x="972921" y="268833"/>
                  </a:lnTo>
                  <a:lnTo>
                    <a:pt x="967447" y="267906"/>
                  </a:lnTo>
                  <a:lnTo>
                    <a:pt x="969276" y="84124"/>
                  </a:lnTo>
                  <a:lnTo>
                    <a:pt x="965690" y="69308"/>
                  </a:lnTo>
                  <a:lnTo>
                    <a:pt x="961162" y="61607"/>
                  </a:lnTo>
                  <a:lnTo>
                    <a:pt x="952694" y="58535"/>
                  </a:lnTo>
                  <a:lnTo>
                    <a:pt x="937285" y="57607"/>
                  </a:lnTo>
                  <a:lnTo>
                    <a:pt x="925948" y="56790"/>
                  </a:lnTo>
                  <a:lnTo>
                    <a:pt x="926872" y="55886"/>
                  </a:lnTo>
                  <a:lnTo>
                    <a:pt x="932772" y="55153"/>
                  </a:lnTo>
                  <a:lnTo>
                    <a:pt x="936358" y="54851"/>
                  </a:lnTo>
                  <a:lnTo>
                    <a:pt x="19215" y="10972"/>
                  </a:lnTo>
                  <a:lnTo>
                    <a:pt x="9144" y="8216"/>
                  </a:lnTo>
                  <a:lnTo>
                    <a:pt x="0" y="17818"/>
                  </a:lnTo>
                  <a:close/>
                </a:path>
                <a:path w="979804" h="687070">
                  <a:moveTo>
                    <a:pt x="967447" y="267906"/>
                  </a:moveTo>
                  <a:lnTo>
                    <a:pt x="925449" y="272298"/>
                  </a:lnTo>
                  <a:lnTo>
                    <a:pt x="920826" y="293522"/>
                  </a:lnTo>
                  <a:lnTo>
                    <a:pt x="920161" y="304144"/>
                  </a:lnTo>
                  <a:lnTo>
                    <a:pt x="922416" y="309970"/>
                  </a:lnTo>
                  <a:lnTo>
                    <a:pt x="929820" y="313055"/>
                  </a:lnTo>
                  <a:lnTo>
                    <a:pt x="944600" y="315455"/>
                  </a:lnTo>
                  <a:lnTo>
                    <a:pt x="968349" y="319125"/>
                  </a:lnTo>
                </a:path>
                <a:path w="979804" h="687070">
                  <a:moveTo>
                    <a:pt x="973848" y="308140"/>
                  </a:moveTo>
                  <a:lnTo>
                    <a:pt x="960145" y="30814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592394" y="6987258"/>
              <a:ext cx="39370" cy="40640"/>
            </a:xfrm>
            <a:custGeom>
              <a:avLst/>
              <a:gdLst/>
              <a:ahLst/>
              <a:cxnLst/>
              <a:rect l="l" t="t" r="r" b="b"/>
              <a:pathLst>
                <a:path w="39370" h="40640">
                  <a:moveTo>
                    <a:pt x="19672" y="0"/>
                  </a:moveTo>
                  <a:lnTo>
                    <a:pt x="12012" y="1582"/>
                  </a:lnTo>
                  <a:lnTo>
                    <a:pt x="5759" y="5897"/>
                  </a:lnTo>
                  <a:lnTo>
                    <a:pt x="1545" y="12296"/>
                  </a:lnTo>
                  <a:lnTo>
                    <a:pt x="0" y="20129"/>
                  </a:lnTo>
                  <a:lnTo>
                    <a:pt x="1545" y="27955"/>
                  </a:lnTo>
                  <a:lnTo>
                    <a:pt x="5759" y="34350"/>
                  </a:lnTo>
                  <a:lnTo>
                    <a:pt x="12012" y="38663"/>
                  </a:lnTo>
                  <a:lnTo>
                    <a:pt x="19672" y="40246"/>
                  </a:lnTo>
                  <a:lnTo>
                    <a:pt x="27319" y="38663"/>
                  </a:lnTo>
                  <a:lnTo>
                    <a:pt x="33569" y="34350"/>
                  </a:lnTo>
                  <a:lnTo>
                    <a:pt x="37785" y="27955"/>
                  </a:lnTo>
                  <a:lnTo>
                    <a:pt x="39331" y="20129"/>
                  </a:lnTo>
                  <a:lnTo>
                    <a:pt x="37785" y="12296"/>
                  </a:lnTo>
                  <a:lnTo>
                    <a:pt x="33569" y="5897"/>
                  </a:lnTo>
                  <a:lnTo>
                    <a:pt x="27319" y="1582"/>
                  </a:lnTo>
                  <a:lnTo>
                    <a:pt x="1967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592394" y="6987258"/>
              <a:ext cx="39370" cy="40640"/>
            </a:xfrm>
            <a:custGeom>
              <a:avLst/>
              <a:gdLst/>
              <a:ahLst/>
              <a:cxnLst/>
              <a:rect l="l" t="t" r="r" b="b"/>
              <a:pathLst>
                <a:path w="39370" h="40640">
                  <a:moveTo>
                    <a:pt x="39331" y="20129"/>
                  </a:moveTo>
                  <a:lnTo>
                    <a:pt x="37785" y="27955"/>
                  </a:lnTo>
                  <a:lnTo>
                    <a:pt x="33569" y="34350"/>
                  </a:lnTo>
                  <a:lnTo>
                    <a:pt x="27319" y="38663"/>
                  </a:lnTo>
                  <a:lnTo>
                    <a:pt x="19672" y="40246"/>
                  </a:lnTo>
                  <a:lnTo>
                    <a:pt x="12012" y="38663"/>
                  </a:lnTo>
                  <a:lnTo>
                    <a:pt x="5759" y="34350"/>
                  </a:lnTo>
                  <a:lnTo>
                    <a:pt x="1545" y="27955"/>
                  </a:lnTo>
                  <a:lnTo>
                    <a:pt x="0" y="20129"/>
                  </a:lnTo>
                  <a:lnTo>
                    <a:pt x="1545" y="12296"/>
                  </a:lnTo>
                  <a:lnTo>
                    <a:pt x="5759" y="5897"/>
                  </a:lnTo>
                  <a:lnTo>
                    <a:pt x="12012" y="1582"/>
                  </a:lnTo>
                  <a:lnTo>
                    <a:pt x="19672" y="0"/>
                  </a:lnTo>
                  <a:lnTo>
                    <a:pt x="27319" y="1582"/>
                  </a:lnTo>
                  <a:lnTo>
                    <a:pt x="33569" y="5897"/>
                  </a:lnTo>
                  <a:lnTo>
                    <a:pt x="37785" y="12296"/>
                  </a:lnTo>
                  <a:lnTo>
                    <a:pt x="39331" y="2012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9" name="object 11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731143" y="6644131"/>
              <a:ext cx="36334" cy="34290"/>
            </a:xfrm>
            <a:prstGeom prst="rect">
              <a:avLst/>
            </a:prstGeom>
          </p:spPr>
        </p:pic>
        <p:sp>
          <p:nvSpPr>
            <p:cNvPr id="120" name="object 120"/>
            <p:cNvSpPr/>
            <p:nvPr/>
          </p:nvSpPr>
          <p:spPr>
            <a:xfrm>
              <a:off x="4731143" y="6644129"/>
              <a:ext cx="36830" cy="34925"/>
            </a:xfrm>
            <a:custGeom>
              <a:avLst/>
              <a:gdLst/>
              <a:ahLst/>
              <a:cxnLst/>
              <a:rect l="l" t="t" r="r" b="b"/>
              <a:pathLst>
                <a:path w="36829" h="34925">
                  <a:moveTo>
                    <a:pt x="36334" y="17157"/>
                  </a:moveTo>
                  <a:lnTo>
                    <a:pt x="36334" y="26619"/>
                  </a:lnTo>
                  <a:lnTo>
                    <a:pt x="28206" y="34302"/>
                  </a:lnTo>
                  <a:lnTo>
                    <a:pt x="18160" y="34302"/>
                  </a:lnTo>
                  <a:lnTo>
                    <a:pt x="8127" y="34302"/>
                  </a:lnTo>
                  <a:lnTo>
                    <a:pt x="0" y="26619"/>
                  </a:lnTo>
                  <a:lnTo>
                    <a:pt x="0" y="17157"/>
                  </a:lnTo>
                  <a:lnTo>
                    <a:pt x="0" y="7683"/>
                  </a:lnTo>
                  <a:lnTo>
                    <a:pt x="8127" y="0"/>
                  </a:lnTo>
                  <a:lnTo>
                    <a:pt x="18160" y="0"/>
                  </a:lnTo>
                  <a:lnTo>
                    <a:pt x="28206" y="0"/>
                  </a:lnTo>
                  <a:lnTo>
                    <a:pt x="36334" y="7683"/>
                  </a:lnTo>
                  <a:lnTo>
                    <a:pt x="36334" y="17157"/>
                  </a:lnTo>
                  <a:close/>
                </a:path>
                <a:path w="36829" h="34925">
                  <a:moveTo>
                    <a:pt x="10274" y="23317"/>
                  </a:moveTo>
                  <a:lnTo>
                    <a:pt x="26047" y="10985"/>
                  </a:lnTo>
                </a:path>
                <a:path w="36829" h="34925">
                  <a:moveTo>
                    <a:pt x="24345" y="25031"/>
                  </a:moveTo>
                  <a:lnTo>
                    <a:pt x="11988" y="927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1" name="object 1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592141" y="6989775"/>
              <a:ext cx="36360" cy="34289"/>
            </a:xfrm>
            <a:prstGeom prst="rect">
              <a:avLst/>
            </a:prstGeom>
          </p:spPr>
        </p:pic>
        <p:sp>
          <p:nvSpPr>
            <p:cNvPr id="122" name="object 122"/>
            <p:cNvSpPr/>
            <p:nvPr/>
          </p:nvSpPr>
          <p:spPr>
            <a:xfrm>
              <a:off x="4592142" y="6989772"/>
              <a:ext cx="36830" cy="34290"/>
            </a:xfrm>
            <a:custGeom>
              <a:avLst/>
              <a:gdLst/>
              <a:ahLst/>
              <a:cxnLst/>
              <a:rect l="l" t="t" r="r" b="b"/>
              <a:pathLst>
                <a:path w="36829" h="34290">
                  <a:moveTo>
                    <a:pt x="36360" y="17144"/>
                  </a:moveTo>
                  <a:lnTo>
                    <a:pt x="36360" y="26619"/>
                  </a:lnTo>
                  <a:lnTo>
                    <a:pt x="28219" y="34289"/>
                  </a:lnTo>
                  <a:lnTo>
                    <a:pt x="18186" y="34289"/>
                  </a:lnTo>
                  <a:lnTo>
                    <a:pt x="8140" y="34289"/>
                  </a:lnTo>
                  <a:lnTo>
                    <a:pt x="0" y="26619"/>
                  </a:lnTo>
                  <a:lnTo>
                    <a:pt x="0" y="17144"/>
                  </a:lnTo>
                  <a:lnTo>
                    <a:pt x="0" y="7683"/>
                  </a:lnTo>
                  <a:lnTo>
                    <a:pt x="8140" y="0"/>
                  </a:lnTo>
                  <a:lnTo>
                    <a:pt x="18186" y="0"/>
                  </a:lnTo>
                  <a:lnTo>
                    <a:pt x="28219" y="0"/>
                  </a:lnTo>
                  <a:lnTo>
                    <a:pt x="36360" y="7683"/>
                  </a:lnTo>
                  <a:lnTo>
                    <a:pt x="36360" y="17144"/>
                  </a:lnTo>
                  <a:close/>
                </a:path>
                <a:path w="36829" h="34290">
                  <a:moveTo>
                    <a:pt x="10299" y="23317"/>
                  </a:moveTo>
                  <a:lnTo>
                    <a:pt x="26060" y="10960"/>
                  </a:lnTo>
                </a:path>
                <a:path w="36829" h="34290">
                  <a:moveTo>
                    <a:pt x="24345" y="25031"/>
                  </a:moveTo>
                  <a:lnTo>
                    <a:pt x="12014" y="925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945001" y="6931479"/>
              <a:ext cx="39370" cy="41275"/>
            </a:xfrm>
            <a:custGeom>
              <a:avLst/>
              <a:gdLst/>
              <a:ahLst/>
              <a:cxnLst/>
              <a:rect l="l" t="t" r="r" b="b"/>
              <a:pathLst>
                <a:path w="39370" h="41275">
                  <a:moveTo>
                    <a:pt x="19659" y="0"/>
                  </a:moveTo>
                  <a:lnTo>
                    <a:pt x="12012" y="1616"/>
                  </a:lnTo>
                  <a:lnTo>
                    <a:pt x="5762" y="6024"/>
                  </a:lnTo>
                  <a:lnTo>
                    <a:pt x="1546" y="12564"/>
                  </a:lnTo>
                  <a:lnTo>
                    <a:pt x="0" y="20574"/>
                  </a:lnTo>
                  <a:lnTo>
                    <a:pt x="1546" y="28585"/>
                  </a:lnTo>
                  <a:lnTo>
                    <a:pt x="5762" y="35129"/>
                  </a:lnTo>
                  <a:lnTo>
                    <a:pt x="12012" y="39542"/>
                  </a:lnTo>
                  <a:lnTo>
                    <a:pt x="19659" y="41160"/>
                  </a:lnTo>
                  <a:lnTo>
                    <a:pt x="27312" y="39542"/>
                  </a:lnTo>
                  <a:lnTo>
                    <a:pt x="33561" y="35129"/>
                  </a:lnTo>
                  <a:lnTo>
                    <a:pt x="37774" y="28585"/>
                  </a:lnTo>
                  <a:lnTo>
                    <a:pt x="39319" y="20574"/>
                  </a:lnTo>
                  <a:lnTo>
                    <a:pt x="37774" y="12564"/>
                  </a:lnTo>
                  <a:lnTo>
                    <a:pt x="33561" y="6024"/>
                  </a:lnTo>
                  <a:lnTo>
                    <a:pt x="27312" y="1616"/>
                  </a:lnTo>
                  <a:lnTo>
                    <a:pt x="196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945001" y="6931479"/>
              <a:ext cx="39370" cy="41275"/>
            </a:xfrm>
            <a:custGeom>
              <a:avLst/>
              <a:gdLst/>
              <a:ahLst/>
              <a:cxnLst/>
              <a:rect l="l" t="t" r="r" b="b"/>
              <a:pathLst>
                <a:path w="39370" h="41275">
                  <a:moveTo>
                    <a:pt x="39319" y="20574"/>
                  </a:moveTo>
                  <a:lnTo>
                    <a:pt x="37774" y="28585"/>
                  </a:lnTo>
                  <a:lnTo>
                    <a:pt x="33561" y="35129"/>
                  </a:lnTo>
                  <a:lnTo>
                    <a:pt x="27312" y="39542"/>
                  </a:lnTo>
                  <a:lnTo>
                    <a:pt x="19659" y="41160"/>
                  </a:lnTo>
                  <a:lnTo>
                    <a:pt x="12012" y="39542"/>
                  </a:lnTo>
                  <a:lnTo>
                    <a:pt x="5762" y="35129"/>
                  </a:lnTo>
                  <a:lnTo>
                    <a:pt x="1546" y="28585"/>
                  </a:lnTo>
                  <a:lnTo>
                    <a:pt x="0" y="20574"/>
                  </a:lnTo>
                  <a:lnTo>
                    <a:pt x="1546" y="12564"/>
                  </a:lnTo>
                  <a:lnTo>
                    <a:pt x="5762" y="6024"/>
                  </a:lnTo>
                  <a:lnTo>
                    <a:pt x="12012" y="1616"/>
                  </a:lnTo>
                  <a:lnTo>
                    <a:pt x="19659" y="0"/>
                  </a:lnTo>
                  <a:lnTo>
                    <a:pt x="27312" y="1616"/>
                  </a:lnTo>
                  <a:lnTo>
                    <a:pt x="33561" y="6024"/>
                  </a:lnTo>
                  <a:lnTo>
                    <a:pt x="37774" y="12564"/>
                  </a:lnTo>
                  <a:lnTo>
                    <a:pt x="39319" y="2057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5" name="object 1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47502" y="6933069"/>
              <a:ext cx="36347" cy="34315"/>
            </a:xfrm>
            <a:prstGeom prst="rect">
              <a:avLst/>
            </a:prstGeom>
          </p:spPr>
        </p:pic>
        <p:sp>
          <p:nvSpPr>
            <p:cNvPr id="126" name="object 126"/>
            <p:cNvSpPr/>
            <p:nvPr/>
          </p:nvSpPr>
          <p:spPr>
            <a:xfrm>
              <a:off x="3807825" y="6575790"/>
              <a:ext cx="176530" cy="391795"/>
            </a:xfrm>
            <a:custGeom>
              <a:avLst/>
              <a:gdLst/>
              <a:ahLst/>
              <a:cxnLst/>
              <a:rect l="l" t="t" r="r" b="b"/>
              <a:pathLst>
                <a:path w="176529" h="391795">
                  <a:moveTo>
                    <a:pt x="176022" y="374434"/>
                  </a:moveTo>
                  <a:lnTo>
                    <a:pt x="176022" y="383908"/>
                  </a:lnTo>
                  <a:lnTo>
                    <a:pt x="167868" y="391591"/>
                  </a:lnTo>
                  <a:lnTo>
                    <a:pt x="157835" y="391591"/>
                  </a:lnTo>
                  <a:lnTo>
                    <a:pt x="147802" y="391591"/>
                  </a:lnTo>
                  <a:lnTo>
                    <a:pt x="139674" y="383908"/>
                  </a:lnTo>
                  <a:lnTo>
                    <a:pt x="139674" y="374434"/>
                  </a:lnTo>
                  <a:lnTo>
                    <a:pt x="139674" y="364972"/>
                  </a:lnTo>
                  <a:lnTo>
                    <a:pt x="147802" y="357276"/>
                  </a:lnTo>
                  <a:lnTo>
                    <a:pt x="157835" y="357276"/>
                  </a:lnTo>
                  <a:lnTo>
                    <a:pt x="167868" y="357276"/>
                  </a:lnTo>
                  <a:lnTo>
                    <a:pt x="176022" y="364972"/>
                  </a:lnTo>
                  <a:lnTo>
                    <a:pt x="176022" y="374434"/>
                  </a:lnTo>
                  <a:close/>
                </a:path>
                <a:path w="176529" h="391795">
                  <a:moveTo>
                    <a:pt x="149948" y="380593"/>
                  </a:moveTo>
                  <a:lnTo>
                    <a:pt x="165722" y="368274"/>
                  </a:lnTo>
                </a:path>
                <a:path w="176529" h="391795">
                  <a:moveTo>
                    <a:pt x="164020" y="382320"/>
                  </a:moveTo>
                  <a:lnTo>
                    <a:pt x="151676" y="366547"/>
                  </a:lnTo>
                </a:path>
                <a:path w="176529" h="391795">
                  <a:moveTo>
                    <a:pt x="0" y="42964"/>
                  </a:moveTo>
                  <a:lnTo>
                    <a:pt x="31102" y="42964"/>
                  </a:lnTo>
                  <a:lnTo>
                    <a:pt x="40610" y="36391"/>
                  </a:lnTo>
                  <a:lnTo>
                    <a:pt x="45399" y="31534"/>
                  </a:lnTo>
                  <a:lnTo>
                    <a:pt x="46925" y="25990"/>
                  </a:lnTo>
                  <a:lnTo>
                    <a:pt x="46647" y="17360"/>
                  </a:lnTo>
                  <a:lnTo>
                    <a:pt x="46647" y="901"/>
                  </a:lnTo>
                  <a:lnTo>
                    <a:pt x="29273" y="0"/>
                  </a:lnTo>
                  <a:lnTo>
                    <a:pt x="6400" y="1358"/>
                  </a:lnTo>
                  <a:lnTo>
                    <a:pt x="3670" y="35648"/>
                  </a:lnTo>
                  <a:lnTo>
                    <a:pt x="0" y="42964"/>
                  </a:lnTo>
                  <a:close/>
                </a:path>
                <a:path w="176529" h="391795">
                  <a:moveTo>
                    <a:pt x="3670" y="39306"/>
                  </a:moveTo>
                  <a:lnTo>
                    <a:pt x="34759" y="3930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1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817645" y="6578282"/>
              <a:ext cx="36360" cy="34302"/>
            </a:xfrm>
            <a:prstGeom prst="rect">
              <a:avLst/>
            </a:prstGeom>
          </p:spPr>
        </p:pic>
        <p:sp>
          <p:nvSpPr>
            <p:cNvPr id="128" name="object 128"/>
            <p:cNvSpPr/>
            <p:nvPr/>
          </p:nvSpPr>
          <p:spPr>
            <a:xfrm>
              <a:off x="3817649" y="6484343"/>
              <a:ext cx="638810" cy="530860"/>
            </a:xfrm>
            <a:custGeom>
              <a:avLst/>
              <a:gdLst/>
              <a:ahLst/>
              <a:cxnLst/>
              <a:rect l="l" t="t" r="r" b="b"/>
              <a:pathLst>
                <a:path w="638810" h="530859">
                  <a:moveTo>
                    <a:pt x="36347" y="111099"/>
                  </a:moveTo>
                  <a:lnTo>
                    <a:pt x="36347" y="120561"/>
                  </a:lnTo>
                  <a:lnTo>
                    <a:pt x="28206" y="128244"/>
                  </a:lnTo>
                  <a:lnTo>
                    <a:pt x="18173" y="128244"/>
                  </a:lnTo>
                  <a:lnTo>
                    <a:pt x="8140" y="128244"/>
                  </a:lnTo>
                  <a:lnTo>
                    <a:pt x="0" y="120561"/>
                  </a:lnTo>
                  <a:lnTo>
                    <a:pt x="0" y="111099"/>
                  </a:lnTo>
                  <a:lnTo>
                    <a:pt x="0" y="101638"/>
                  </a:lnTo>
                  <a:lnTo>
                    <a:pt x="8140" y="93941"/>
                  </a:lnTo>
                  <a:lnTo>
                    <a:pt x="18173" y="93941"/>
                  </a:lnTo>
                  <a:lnTo>
                    <a:pt x="28206" y="93941"/>
                  </a:lnTo>
                  <a:lnTo>
                    <a:pt x="36347" y="101638"/>
                  </a:lnTo>
                  <a:lnTo>
                    <a:pt x="36347" y="111099"/>
                  </a:lnTo>
                  <a:close/>
                </a:path>
                <a:path w="638810" h="530859">
                  <a:moveTo>
                    <a:pt x="10287" y="117259"/>
                  </a:moveTo>
                  <a:lnTo>
                    <a:pt x="26060" y="104927"/>
                  </a:lnTo>
                </a:path>
                <a:path w="638810" h="530859">
                  <a:moveTo>
                    <a:pt x="24358" y="118986"/>
                  </a:moveTo>
                  <a:lnTo>
                    <a:pt x="12001" y="103212"/>
                  </a:lnTo>
                </a:path>
                <a:path w="638810" h="530859">
                  <a:moveTo>
                    <a:pt x="259029" y="0"/>
                  </a:moveTo>
                  <a:lnTo>
                    <a:pt x="614730" y="22859"/>
                  </a:lnTo>
                  <a:lnTo>
                    <a:pt x="638517" y="48450"/>
                  </a:lnTo>
                  <a:lnTo>
                    <a:pt x="638517" y="505663"/>
                  </a:lnTo>
                  <a:lnTo>
                    <a:pt x="634445" y="519936"/>
                  </a:lnTo>
                  <a:lnTo>
                    <a:pt x="629943" y="527265"/>
                  </a:lnTo>
                  <a:lnTo>
                    <a:pt x="622181" y="529966"/>
                  </a:lnTo>
                  <a:lnTo>
                    <a:pt x="608330" y="530351"/>
                  </a:lnTo>
                  <a:lnTo>
                    <a:pt x="261772" y="499262"/>
                  </a:lnTo>
                  <a:lnTo>
                    <a:pt x="236169" y="24688"/>
                  </a:lnTo>
                  <a:lnTo>
                    <a:pt x="236012" y="10415"/>
                  </a:lnTo>
                  <a:lnTo>
                    <a:pt x="238340" y="3086"/>
                  </a:lnTo>
                  <a:lnTo>
                    <a:pt x="245298" y="385"/>
                  </a:lnTo>
                  <a:lnTo>
                    <a:pt x="25902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128819" y="6572117"/>
              <a:ext cx="8255" cy="273685"/>
            </a:xfrm>
            <a:custGeom>
              <a:avLst/>
              <a:gdLst/>
              <a:ahLst/>
              <a:cxnLst/>
              <a:rect l="l" t="t" r="r" b="b"/>
              <a:pathLst>
                <a:path w="8254" h="273684">
                  <a:moveTo>
                    <a:pt x="7302" y="0"/>
                  </a:moveTo>
                  <a:lnTo>
                    <a:pt x="0" y="914"/>
                  </a:lnTo>
                  <a:lnTo>
                    <a:pt x="0" y="273418"/>
                  </a:lnTo>
                  <a:lnTo>
                    <a:pt x="8216" y="260616"/>
                  </a:lnTo>
                  <a:lnTo>
                    <a:pt x="7302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128819" y="6572117"/>
              <a:ext cx="8255" cy="273685"/>
            </a:xfrm>
            <a:custGeom>
              <a:avLst/>
              <a:gdLst/>
              <a:ahLst/>
              <a:cxnLst/>
              <a:rect l="l" t="t" r="r" b="b"/>
              <a:pathLst>
                <a:path w="8254" h="273684">
                  <a:moveTo>
                    <a:pt x="0" y="273418"/>
                  </a:moveTo>
                  <a:lnTo>
                    <a:pt x="0" y="914"/>
                  </a:lnTo>
                  <a:lnTo>
                    <a:pt x="7302" y="0"/>
                  </a:lnTo>
                  <a:lnTo>
                    <a:pt x="8216" y="260616"/>
                  </a:lnTo>
                  <a:lnTo>
                    <a:pt x="0" y="27341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150758" y="6563893"/>
              <a:ext cx="207010" cy="22860"/>
            </a:xfrm>
            <a:custGeom>
              <a:avLst/>
              <a:gdLst/>
              <a:ahLst/>
              <a:cxnLst/>
              <a:rect l="l" t="t" r="r" b="b"/>
              <a:pathLst>
                <a:path w="207010" h="22859">
                  <a:moveTo>
                    <a:pt x="901" y="0"/>
                  </a:moveTo>
                  <a:lnTo>
                    <a:pt x="0" y="7315"/>
                  </a:lnTo>
                  <a:lnTo>
                    <a:pt x="9144" y="9144"/>
                  </a:lnTo>
                  <a:lnTo>
                    <a:pt x="9144" y="4572"/>
                  </a:lnTo>
                  <a:lnTo>
                    <a:pt x="203911" y="17373"/>
                  </a:lnTo>
                  <a:lnTo>
                    <a:pt x="205752" y="22860"/>
                  </a:lnTo>
                  <a:lnTo>
                    <a:pt x="206654" y="14630"/>
                  </a:lnTo>
                  <a:lnTo>
                    <a:pt x="901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150758" y="6563893"/>
              <a:ext cx="207010" cy="22860"/>
            </a:xfrm>
            <a:custGeom>
              <a:avLst/>
              <a:gdLst/>
              <a:ahLst/>
              <a:cxnLst/>
              <a:rect l="l" t="t" r="r" b="b"/>
              <a:pathLst>
                <a:path w="207010" h="22859">
                  <a:moveTo>
                    <a:pt x="0" y="7315"/>
                  </a:moveTo>
                  <a:lnTo>
                    <a:pt x="901" y="0"/>
                  </a:lnTo>
                  <a:lnTo>
                    <a:pt x="206654" y="14630"/>
                  </a:lnTo>
                  <a:lnTo>
                    <a:pt x="205752" y="22860"/>
                  </a:lnTo>
                  <a:lnTo>
                    <a:pt x="203911" y="17373"/>
                  </a:lnTo>
                  <a:lnTo>
                    <a:pt x="9144" y="4572"/>
                  </a:lnTo>
                  <a:lnTo>
                    <a:pt x="9144" y="9144"/>
                  </a:lnTo>
                  <a:lnTo>
                    <a:pt x="0" y="7315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346435" y="6589501"/>
              <a:ext cx="38735" cy="354330"/>
            </a:xfrm>
            <a:custGeom>
              <a:avLst/>
              <a:gdLst/>
              <a:ahLst/>
              <a:cxnLst/>
              <a:rect l="l" t="t" r="r" b="b"/>
              <a:pathLst>
                <a:path w="38735" h="354329">
                  <a:moveTo>
                    <a:pt x="35661" y="0"/>
                  </a:moveTo>
                  <a:lnTo>
                    <a:pt x="32003" y="0"/>
                  </a:lnTo>
                  <a:lnTo>
                    <a:pt x="32905" y="337413"/>
                  </a:lnTo>
                  <a:lnTo>
                    <a:pt x="30187" y="337413"/>
                  </a:lnTo>
                  <a:lnTo>
                    <a:pt x="17386" y="338315"/>
                  </a:lnTo>
                  <a:lnTo>
                    <a:pt x="2730" y="346544"/>
                  </a:lnTo>
                  <a:lnTo>
                    <a:pt x="0" y="352031"/>
                  </a:lnTo>
                  <a:lnTo>
                    <a:pt x="38404" y="353860"/>
                  </a:lnTo>
                  <a:lnTo>
                    <a:pt x="35661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346435" y="6589501"/>
              <a:ext cx="38735" cy="354330"/>
            </a:xfrm>
            <a:custGeom>
              <a:avLst/>
              <a:gdLst/>
              <a:ahLst/>
              <a:cxnLst/>
              <a:rect l="l" t="t" r="r" b="b"/>
              <a:pathLst>
                <a:path w="38735" h="354329">
                  <a:moveTo>
                    <a:pt x="32003" y="0"/>
                  </a:moveTo>
                  <a:lnTo>
                    <a:pt x="35661" y="0"/>
                  </a:lnTo>
                  <a:lnTo>
                    <a:pt x="38404" y="353860"/>
                  </a:lnTo>
                  <a:lnTo>
                    <a:pt x="0" y="352031"/>
                  </a:lnTo>
                  <a:lnTo>
                    <a:pt x="2730" y="346544"/>
                  </a:lnTo>
                  <a:lnTo>
                    <a:pt x="17386" y="338315"/>
                  </a:lnTo>
                  <a:lnTo>
                    <a:pt x="30187" y="337413"/>
                  </a:lnTo>
                  <a:lnTo>
                    <a:pt x="32905" y="337413"/>
                  </a:lnTo>
                  <a:lnTo>
                    <a:pt x="32003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136119" y="6572115"/>
              <a:ext cx="17780" cy="256540"/>
            </a:xfrm>
            <a:custGeom>
              <a:avLst/>
              <a:gdLst/>
              <a:ahLst/>
              <a:cxnLst/>
              <a:rect l="l" t="t" r="r" b="b"/>
              <a:pathLst>
                <a:path w="17779" h="256540">
                  <a:moveTo>
                    <a:pt x="0" y="0"/>
                  </a:moveTo>
                  <a:lnTo>
                    <a:pt x="1828" y="256032"/>
                  </a:lnTo>
                  <a:lnTo>
                    <a:pt x="10058" y="234086"/>
                  </a:lnTo>
                  <a:lnTo>
                    <a:pt x="4007" y="125051"/>
                  </a:lnTo>
                  <a:lnTo>
                    <a:pt x="2754" y="64704"/>
                  </a:lnTo>
                  <a:lnTo>
                    <a:pt x="6984" y="31445"/>
                  </a:lnTo>
                  <a:lnTo>
                    <a:pt x="17386" y="36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136119" y="6572115"/>
              <a:ext cx="17780" cy="256540"/>
            </a:xfrm>
            <a:custGeom>
              <a:avLst/>
              <a:gdLst/>
              <a:ahLst/>
              <a:cxnLst/>
              <a:rect l="l" t="t" r="r" b="b"/>
              <a:pathLst>
                <a:path w="17779" h="256540">
                  <a:moveTo>
                    <a:pt x="1828" y="256032"/>
                  </a:moveTo>
                  <a:lnTo>
                    <a:pt x="10058" y="234086"/>
                  </a:lnTo>
                  <a:lnTo>
                    <a:pt x="4007" y="125051"/>
                  </a:lnTo>
                  <a:lnTo>
                    <a:pt x="2754" y="64704"/>
                  </a:lnTo>
                  <a:lnTo>
                    <a:pt x="6984" y="31445"/>
                  </a:lnTo>
                  <a:lnTo>
                    <a:pt x="17386" y="3670"/>
                  </a:lnTo>
                  <a:lnTo>
                    <a:pt x="0" y="0"/>
                  </a:lnTo>
                  <a:lnTo>
                    <a:pt x="1828" y="25603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237367" y="6516339"/>
              <a:ext cx="59690" cy="10160"/>
            </a:xfrm>
            <a:custGeom>
              <a:avLst/>
              <a:gdLst/>
              <a:ahLst/>
              <a:cxnLst/>
              <a:rect l="l" t="t" r="r" b="b"/>
              <a:pathLst>
                <a:path w="59689" h="10159">
                  <a:moveTo>
                    <a:pt x="59664" y="9601"/>
                  </a:moveTo>
                  <a:lnTo>
                    <a:pt x="42519" y="9601"/>
                  </a:lnTo>
                </a:path>
                <a:path w="59689" h="10159">
                  <a:moveTo>
                    <a:pt x="0" y="5499"/>
                  </a:moveTo>
                  <a:lnTo>
                    <a:pt x="18516" y="5499"/>
                  </a:lnTo>
                  <a:lnTo>
                    <a:pt x="2399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261878" y="6518401"/>
              <a:ext cx="24130" cy="12065"/>
            </a:xfrm>
            <a:custGeom>
              <a:avLst/>
              <a:gdLst/>
              <a:ahLst/>
              <a:cxnLst/>
              <a:rect l="l" t="t" r="r" b="b"/>
              <a:pathLst>
                <a:path w="24129" h="12065">
                  <a:moveTo>
                    <a:pt x="23672" y="1384"/>
                  </a:moveTo>
                  <a:lnTo>
                    <a:pt x="12700" y="1384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11658"/>
                  </a:lnTo>
                  <a:lnTo>
                    <a:pt x="4800" y="11658"/>
                  </a:lnTo>
                  <a:lnTo>
                    <a:pt x="12700" y="11658"/>
                  </a:lnTo>
                  <a:lnTo>
                    <a:pt x="17500" y="11658"/>
                  </a:lnTo>
                  <a:lnTo>
                    <a:pt x="17500" y="10985"/>
                  </a:lnTo>
                  <a:lnTo>
                    <a:pt x="23672" y="10985"/>
                  </a:lnTo>
                  <a:lnTo>
                    <a:pt x="23672" y="13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076692" y="6645263"/>
              <a:ext cx="356870" cy="345440"/>
            </a:xfrm>
            <a:custGeom>
              <a:avLst/>
              <a:gdLst/>
              <a:ahLst/>
              <a:cxnLst/>
              <a:rect l="l" t="t" r="r" b="b"/>
              <a:pathLst>
                <a:path w="356870" h="345440">
                  <a:moveTo>
                    <a:pt x="0" y="0"/>
                  </a:moveTo>
                  <a:lnTo>
                    <a:pt x="27432" y="0"/>
                  </a:lnTo>
                </a:path>
                <a:path w="356870" h="345440">
                  <a:moveTo>
                    <a:pt x="328282" y="20129"/>
                  </a:moveTo>
                  <a:lnTo>
                    <a:pt x="356628" y="20129"/>
                  </a:lnTo>
                </a:path>
                <a:path w="356870" h="345440">
                  <a:moveTo>
                    <a:pt x="219519" y="344868"/>
                  </a:moveTo>
                  <a:lnTo>
                    <a:pt x="144424" y="340931"/>
                  </a:lnTo>
                  <a:lnTo>
                    <a:pt x="144424" y="310807"/>
                  </a:lnTo>
                  <a:lnTo>
                    <a:pt x="219519" y="314731"/>
                  </a:lnTo>
                  <a:lnTo>
                    <a:pt x="219519" y="34486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099549" y="6575785"/>
              <a:ext cx="279400" cy="398780"/>
            </a:xfrm>
            <a:custGeom>
              <a:avLst/>
              <a:gdLst/>
              <a:ahLst/>
              <a:cxnLst/>
              <a:rect l="l" t="t" r="r" b="b"/>
              <a:pathLst>
                <a:path w="279400" h="398779">
                  <a:moveTo>
                    <a:pt x="53949" y="0"/>
                  </a:moveTo>
                  <a:lnTo>
                    <a:pt x="42598" y="76438"/>
                  </a:lnTo>
                  <a:lnTo>
                    <a:pt x="38623" y="124587"/>
                  </a:lnTo>
                  <a:lnTo>
                    <a:pt x="41855" y="164849"/>
                  </a:lnTo>
                  <a:lnTo>
                    <a:pt x="52120" y="217627"/>
                  </a:lnTo>
                  <a:lnTo>
                    <a:pt x="0" y="326428"/>
                  </a:lnTo>
                  <a:lnTo>
                    <a:pt x="7315" y="384048"/>
                  </a:lnTo>
                  <a:lnTo>
                    <a:pt x="217639" y="398665"/>
                  </a:lnTo>
                  <a:lnTo>
                    <a:pt x="277990" y="328269"/>
                  </a:lnTo>
                  <a:lnTo>
                    <a:pt x="278891" y="13716"/>
                  </a:lnTo>
                  <a:lnTo>
                    <a:pt x="5394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099549" y="6575785"/>
              <a:ext cx="279400" cy="398780"/>
            </a:xfrm>
            <a:custGeom>
              <a:avLst/>
              <a:gdLst/>
              <a:ahLst/>
              <a:cxnLst/>
              <a:rect l="l" t="t" r="r" b="b"/>
              <a:pathLst>
                <a:path w="279400" h="398779">
                  <a:moveTo>
                    <a:pt x="53949" y="0"/>
                  </a:moveTo>
                  <a:lnTo>
                    <a:pt x="278891" y="13716"/>
                  </a:lnTo>
                  <a:lnTo>
                    <a:pt x="277990" y="328269"/>
                  </a:lnTo>
                  <a:lnTo>
                    <a:pt x="217639" y="398665"/>
                  </a:lnTo>
                  <a:lnTo>
                    <a:pt x="7315" y="384048"/>
                  </a:lnTo>
                  <a:lnTo>
                    <a:pt x="0" y="326428"/>
                  </a:lnTo>
                  <a:lnTo>
                    <a:pt x="52120" y="217627"/>
                  </a:lnTo>
                  <a:lnTo>
                    <a:pt x="41855" y="164849"/>
                  </a:lnTo>
                  <a:lnTo>
                    <a:pt x="38623" y="124587"/>
                  </a:lnTo>
                  <a:lnTo>
                    <a:pt x="42598" y="76438"/>
                  </a:lnTo>
                  <a:lnTo>
                    <a:pt x="53949" y="0"/>
                  </a:lnTo>
                  <a:close/>
                </a:path>
                <a:path w="279400" h="398779">
                  <a:moveTo>
                    <a:pt x="0" y="329184"/>
                  </a:moveTo>
                  <a:lnTo>
                    <a:pt x="209410" y="345643"/>
                  </a:lnTo>
                  <a:lnTo>
                    <a:pt x="217639" y="398665"/>
                  </a:lnTo>
                </a:path>
                <a:path w="279400" h="398779">
                  <a:moveTo>
                    <a:pt x="52120" y="217627"/>
                  </a:moveTo>
                  <a:lnTo>
                    <a:pt x="277075" y="236829"/>
                  </a:lnTo>
                  <a:lnTo>
                    <a:pt x="209410" y="345643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064823" y="6454170"/>
              <a:ext cx="425450" cy="548640"/>
            </a:xfrm>
            <a:custGeom>
              <a:avLst/>
              <a:gdLst/>
              <a:ahLst/>
              <a:cxnLst/>
              <a:rect l="l" t="t" r="r" b="b"/>
              <a:pathLst>
                <a:path w="425450" h="548640">
                  <a:moveTo>
                    <a:pt x="0" y="31076"/>
                  </a:moveTo>
                  <a:lnTo>
                    <a:pt x="24960" y="214"/>
                  </a:lnTo>
                  <a:lnTo>
                    <a:pt x="35661" y="0"/>
                  </a:lnTo>
                  <a:lnTo>
                    <a:pt x="389521" y="24676"/>
                  </a:lnTo>
                  <a:lnTo>
                    <a:pt x="422452" y="53035"/>
                  </a:lnTo>
                  <a:lnTo>
                    <a:pt x="425183" y="526681"/>
                  </a:lnTo>
                  <a:lnTo>
                    <a:pt x="384949" y="54862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579632" y="6473366"/>
              <a:ext cx="172085" cy="42545"/>
            </a:xfrm>
            <a:custGeom>
              <a:avLst/>
              <a:gdLst/>
              <a:ahLst/>
              <a:cxnLst/>
              <a:rect l="l" t="t" r="r" b="b"/>
              <a:pathLst>
                <a:path w="172085" h="42545">
                  <a:moveTo>
                    <a:pt x="0" y="0"/>
                  </a:moveTo>
                  <a:lnTo>
                    <a:pt x="0" y="31991"/>
                  </a:lnTo>
                  <a:lnTo>
                    <a:pt x="171894" y="42062"/>
                  </a:lnTo>
                  <a:lnTo>
                    <a:pt x="171894" y="137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579632" y="6473366"/>
              <a:ext cx="172085" cy="42545"/>
            </a:xfrm>
            <a:custGeom>
              <a:avLst/>
              <a:gdLst/>
              <a:ahLst/>
              <a:cxnLst/>
              <a:rect l="l" t="t" r="r" b="b"/>
              <a:pathLst>
                <a:path w="172085" h="42545">
                  <a:moveTo>
                    <a:pt x="0" y="0"/>
                  </a:moveTo>
                  <a:lnTo>
                    <a:pt x="0" y="31991"/>
                  </a:lnTo>
                  <a:lnTo>
                    <a:pt x="171894" y="42062"/>
                  </a:lnTo>
                  <a:lnTo>
                    <a:pt x="171894" y="13716"/>
                  </a:lnTo>
                  <a:lnTo>
                    <a:pt x="0" y="0"/>
                  </a:lnTo>
                  <a:close/>
                </a:path>
                <a:path w="172085" h="42545">
                  <a:moveTo>
                    <a:pt x="83210" y="6400"/>
                  </a:moveTo>
                  <a:lnTo>
                    <a:pt x="83210" y="33832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572330" y="6477025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0"/>
                  </a:moveTo>
                  <a:lnTo>
                    <a:pt x="0" y="26517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033746" y="6947037"/>
              <a:ext cx="18415" cy="26034"/>
            </a:xfrm>
            <a:custGeom>
              <a:avLst/>
              <a:gdLst/>
              <a:ahLst/>
              <a:cxnLst/>
              <a:rect l="l" t="t" r="r" b="b"/>
              <a:pathLst>
                <a:path w="18414" h="26034">
                  <a:moveTo>
                    <a:pt x="18288" y="0"/>
                  </a:moveTo>
                  <a:lnTo>
                    <a:pt x="914" y="0"/>
                  </a:lnTo>
                  <a:lnTo>
                    <a:pt x="0" y="25603"/>
                  </a:lnTo>
                  <a:lnTo>
                    <a:pt x="18288" y="25603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033746" y="6947037"/>
              <a:ext cx="18415" cy="26034"/>
            </a:xfrm>
            <a:custGeom>
              <a:avLst/>
              <a:gdLst/>
              <a:ahLst/>
              <a:cxnLst/>
              <a:rect l="l" t="t" r="r" b="b"/>
              <a:pathLst>
                <a:path w="18414" h="26034">
                  <a:moveTo>
                    <a:pt x="914" y="0"/>
                  </a:moveTo>
                  <a:lnTo>
                    <a:pt x="18288" y="0"/>
                  </a:lnTo>
                  <a:lnTo>
                    <a:pt x="18288" y="25603"/>
                  </a:lnTo>
                  <a:lnTo>
                    <a:pt x="0" y="25603"/>
                  </a:lnTo>
                  <a:lnTo>
                    <a:pt x="914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822584" y="6388807"/>
              <a:ext cx="140335" cy="29209"/>
            </a:xfrm>
            <a:custGeom>
              <a:avLst/>
              <a:gdLst/>
              <a:ahLst/>
              <a:cxnLst/>
              <a:rect l="l" t="t" r="r" b="b"/>
              <a:pathLst>
                <a:path w="140335" h="29210">
                  <a:moveTo>
                    <a:pt x="124231" y="23291"/>
                  </a:moveTo>
                  <a:lnTo>
                    <a:pt x="124231" y="27495"/>
                  </a:lnTo>
                  <a:lnTo>
                    <a:pt x="126453" y="28130"/>
                  </a:lnTo>
                  <a:lnTo>
                    <a:pt x="128663" y="28498"/>
                  </a:lnTo>
                  <a:lnTo>
                    <a:pt x="133451" y="28752"/>
                  </a:lnTo>
                  <a:lnTo>
                    <a:pt x="135559" y="28371"/>
                  </a:lnTo>
                  <a:lnTo>
                    <a:pt x="139204" y="26365"/>
                  </a:lnTo>
                  <a:lnTo>
                    <a:pt x="140074" y="24879"/>
                  </a:lnTo>
                  <a:lnTo>
                    <a:pt x="133159" y="24879"/>
                  </a:lnTo>
                  <a:lnTo>
                    <a:pt x="128727" y="24650"/>
                  </a:lnTo>
                  <a:lnTo>
                    <a:pt x="126606" y="24168"/>
                  </a:lnTo>
                  <a:lnTo>
                    <a:pt x="124231" y="23291"/>
                  </a:lnTo>
                  <a:close/>
                </a:path>
                <a:path w="140335" h="29210">
                  <a:moveTo>
                    <a:pt x="129870" y="6477"/>
                  </a:moveTo>
                  <a:lnTo>
                    <a:pt x="127800" y="6921"/>
                  </a:lnTo>
                  <a:lnTo>
                    <a:pt x="124599" y="8928"/>
                  </a:lnTo>
                  <a:lnTo>
                    <a:pt x="123864" y="10363"/>
                  </a:lnTo>
                  <a:lnTo>
                    <a:pt x="123799" y="14236"/>
                  </a:lnTo>
                  <a:lnTo>
                    <a:pt x="124358" y="15621"/>
                  </a:lnTo>
                  <a:lnTo>
                    <a:pt x="126314" y="17627"/>
                  </a:lnTo>
                  <a:lnTo>
                    <a:pt x="128155" y="18707"/>
                  </a:lnTo>
                  <a:lnTo>
                    <a:pt x="132591" y="20751"/>
                  </a:lnTo>
                  <a:lnTo>
                    <a:pt x="133502" y="21272"/>
                  </a:lnTo>
                  <a:lnTo>
                    <a:pt x="134251" y="21996"/>
                  </a:lnTo>
                  <a:lnTo>
                    <a:pt x="134429" y="22453"/>
                  </a:lnTo>
                  <a:lnTo>
                    <a:pt x="134429" y="24282"/>
                  </a:lnTo>
                  <a:lnTo>
                    <a:pt x="133159" y="24879"/>
                  </a:lnTo>
                  <a:lnTo>
                    <a:pt x="140074" y="24879"/>
                  </a:lnTo>
                  <a:lnTo>
                    <a:pt x="140207" y="24650"/>
                  </a:lnTo>
                  <a:lnTo>
                    <a:pt x="140193" y="20713"/>
                  </a:lnTo>
                  <a:lnTo>
                    <a:pt x="139699" y="19405"/>
                  </a:lnTo>
                  <a:lnTo>
                    <a:pt x="137794" y="17449"/>
                  </a:lnTo>
                  <a:lnTo>
                    <a:pt x="136067" y="16344"/>
                  </a:lnTo>
                  <a:lnTo>
                    <a:pt x="131635" y="14135"/>
                  </a:lnTo>
                  <a:lnTo>
                    <a:pt x="130530" y="13550"/>
                  </a:lnTo>
                  <a:lnTo>
                    <a:pt x="129666" y="12954"/>
                  </a:lnTo>
                  <a:lnTo>
                    <a:pt x="129425" y="12547"/>
                  </a:lnTo>
                  <a:lnTo>
                    <a:pt x="129425" y="10744"/>
                  </a:lnTo>
                  <a:lnTo>
                    <a:pt x="130619" y="10147"/>
                  </a:lnTo>
                  <a:lnTo>
                    <a:pt x="138544" y="10147"/>
                  </a:lnTo>
                  <a:lnTo>
                    <a:pt x="138544" y="7683"/>
                  </a:lnTo>
                  <a:lnTo>
                    <a:pt x="138010" y="7594"/>
                  </a:lnTo>
                  <a:lnTo>
                    <a:pt x="135724" y="7010"/>
                  </a:lnTo>
                  <a:lnTo>
                    <a:pt x="133870" y="6680"/>
                  </a:lnTo>
                  <a:lnTo>
                    <a:pt x="129870" y="6477"/>
                  </a:lnTo>
                  <a:close/>
                </a:path>
                <a:path w="140335" h="29210">
                  <a:moveTo>
                    <a:pt x="138544" y="10147"/>
                  </a:moveTo>
                  <a:lnTo>
                    <a:pt x="130619" y="10147"/>
                  </a:lnTo>
                  <a:lnTo>
                    <a:pt x="134708" y="10363"/>
                  </a:lnTo>
                  <a:lnTo>
                    <a:pt x="136563" y="10858"/>
                  </a:lnTo>
                  <a:lnTo>
                    <a:pt x="138544" y="11747"/>
                  </a:lnTo>
                  <a:lnTo>
                    <a:pt x="138544" y="10147"/>
                  </a:lnTo>
                  <a:close/>
                </a:path>
                <a:path w="140335" h="29210">
                  <a:moveTo>
                    <a:pt x="111826" y="12433"/>
                  </a:moveTo>
                  <a:lnTo>
                    <a:pt x="105752" y="12433"/>
                  </a:lnTo>
                  <a:lnTo>
                    <a:pt x="113283" y="27279"/>
                  </a:lnTo>
                  <a:lnTo>
                    <a:pt x="120002" y="27622"/>
                  </a:lnTo>
                  <a:lnTo>
                    <a:pt x="120002" y="20370"/>
                  </a:lnTo>
                  <a:lnTo>
                    <a:pt x="115798" y="20370"/>
                  </a:lnTo>
                  <a:lnTo>
                    <a:pt x="111826" y="12433"/>
                  </a:lnTo>
                  <a:close/>
                </a:path>
                <a:path w="140335" h="29210">
                  <a:moveTo>
                    <a:pt x="101549" y="5359"/>
                  </a:moveTo>
                  <a:lnTo>
                    <a:pt x="101549" y="26670"/>
                  </a:lnTo>
                  <a:lnTo>
                    <a:pt x="105752" y="26873"/>
                  </a:lnTo>
                  <a:lnTo>
                    <a:pt x="105752" y="12433"/>
                  </a:lnTo>
                  <a:lnTo>
                    <a:pt x="111826" y="12433"/>
                  </a:lnTo>
                  <a:lnTo>
                    <a:pt x="108470" y="5727"/>
                  </a:lnTo>
                  <a:lnTo>
                    <a:pt x="101549" y="5359"/>
                  </a:lnTo>
                  <a:close/>
                </a:path>
                <a:path w="140335" h="29210">
                  <a:moveTo>
                    <a:pt x="115798" y="6096"/>
                  </a:moveTo>
                  <a:lnTo>
                    <a:pt x="115798" y="20370"/>
                  </a:lnTo>
                  <a:lnTo>
                    <a:pt x="120002" y="20370"/>
                  </a:lnTo>
                  <a:lnTo>
                    <a:pt x="120002" y="6324"/>
                  </a:lnTo>
                  <a:lnTo>
                    <a:pt x="115798" y="6096"/>
                  </a:lnTo>
                  <a:close/>
                </a:path>
                <a:path w="140335" h="29210">
                  <a:moveTo>
                    <a:pt x="82080" y="4343"/>
                  </a:moveTo>
                  <a:lnTo>
                    <a:pt x="82080" y="25654"/>
                  </a:lnTo>
                  <a:lnTo>
                    <a:pt x="97624" y="26441"/>
                  </a:lnTo>
                  <a:lnTo>
                    <a:pt x="97624" y="22390"/>
                  </a:lnTo>
                  <a:lnTo>
                    <a:pt x="87833" y="21882"/>
                  </a:lnTo>
                  <a:lnTo>
                    <a:pt x="87833" y="16814"/>
                  </a:lnTo>
                  <a:lnTo>
                    <a:pt x="96138" y="16814"/>
                  </a:lnTo>
                  <a:lnTo>
                    <a:pt x="96138" y="13741"/>
                  </a:lnTo>
                  <a:lnTo>
                    <a:pt x="87833" y="13296"/>
                  </a:lnTo>
                  <a:lnTo>
                    <a:pt x="87833" y="8496"/>
                  </a:lnTo>
                  <a:lnTo>
                    <a:pt x="97383" y="8496"/>
                  </a:lnTo>
                  <a:lnTo>
                    <a:pt x="97383" y="5130"/>
                  </a:lnTo>
                  <a:lnTo>
                    <a:pt x="82080" y="4343"/>
                  </a:lnTo>
                  <a:close/>
                </a:path>
                <a:path w="140335" h="29210">
                  <a:moveTo>
                    <a:pt x="96138" y="16814"/>
                  </a:moveTo>
                  <a:lnTo>
                    <a:pt x="87833" y="16814"/>
                  </a:lnTo>
                  <a:lnTo>
                    <a:pt x="96138" y="17246"/>
                  </a:lnTo>
                  <a:lnTo>
                    <a:pt x="96138" y="16814"/>
                  </a:lnTo>
                  <a:close/>
                </a:path>
                <a:path w="140335" h="29210">
                  <a:moveTo>
                    <a:pt x="97383" y="8496"/>
                  </a:moveTo>
                  <a:lnTo>
                    <a:pt x="87833" y="8496"/>
                  </a:lnTo>
                  <a:lnTo>
                    <a:pt x="97383" y="9004"/>
                  </a:lnTo>
                  <a:lnTo>
                    <a:pt x="97383" y="8496"/>
                  </a:lnTo>
                  <a:close/>
                </a:path>
                <a:path w="140335" h="29210">
                  <a:moveTo>
                    <a:pt x="76606" y="9982"/>
                  </a:moveTo>
                  <a:lnTo>
                    <a:pt x="70967" y="9982"/>
                  </a:lnTo>
                  <a:lnTo>
                    <a:pt x="70967" y="25057"/>
                  </a:lnTo>
                  <a:lnTo>
                    <a:pt x="76606" y="25349"/>
                  </a:lnTo>
                  <a:lnTo>
                    <a:pt x="76606" y="9982"/>
                  </a:lnTo>
                  <a:close/>
                </a:path>
                <a:path w="140335" h="29210">
                  <a:moveTo>
                    <a:pt x="60719" y="9144"/>
                  </a:moveTo>
                  <a:lnTo>
                    <a:pt x="54851" y="9144"/>
                  </a:lnTo>
                  <a:lnTo>
                    <a:pt x="60998" y="24752"/>
                  </a:lnTo>
                  <a:lnTo>
                    <a:pt x="64706" y="24955"/>
                  </a:lnTo>
                  <a:lnTo>
                    <a:pt x="68036" y="16992"/>
                  </a:lnTo>
                  <a:lnTo>
                    <a:pt x="63753" y="16992"/>
                  </a:lnTo>
                  <a:lnTo>
                    <a:pt x="60719" y="9144"/>
                  </a:lnTo>
                  <a:close/>
                </a:path>
                <a:path w="140335" h="29210">
                  <a:moveTo>
                    <a:pt x="50647" y="2705"/>
                  </a:moveTo>
                  <a:lnTo>
                    <a:pt x="50647" y="24003"/>
                  </a:lnTo>
                  <a:lnTo>
                    <a:pt x="54851" y="24206"/>
                  </a:lnTo>
                  <a:lnTo>
                    <a:pt x="54851" y="9144"/>
                  </a:lnTo>
                  <a:lnTo>
                    <a:pt x="60719" y="9144"/>
                  </a:lnTo>
                  <a:lnTo>
                    <a:pt x="58381" y="3098"/>
                  </a:lnTo>
                  <a:lnTo>
                    <a:pt x="50647" y="2705"/>
                  </a:lnTo>
                  <a:close/>
                </a:path>
                <a:path w="140335" h="29210">
                  <a:moveTo>
                    <a:pt x="69265" y="3670"/>
                  </a:moveTo>
                  <a:lnTo>
                    <a:pt x="63753" y="16992"/>
                  </a:lnTo>
                  <a:lnTo>
                    <a:pt x="68036" y="16992"/>
                  </a:lnTo>
                  <a:lnTo>
                    <a:pt x="70967" y="9982"/>
                  </a:lnTo>
                  <a:lnTo>
                    <a:pt x="76606" y="9982"/>
                  </a:lnTo>
                  <a:lnTo>
                    <a:pt x="76606" y="4051"/>
                  </a:lnTo>
                  <a:lnTo>
                    <a:pt x="69265" y="3670"/>
                  </a:lnTo>
                  <a:close/>
                </a:path>
                <a:path w="140335" h="29210">
                  <a:moveTo>
                    <a:pt x="31216" y="1689"/>
                  </a:moveTo>
                  <a:lnTo>
                    <a:pt x="31216" y="22987"/>
                  </a:lnTo>
                  <a:lnTo>
                    <a:pt x="46748" y="23787"/>
                  </a:lnTo>
                  <a:lnTo>
                    <a:pt x="46748" y="19723"/>
                  </a:lnTo>
                  <a:lnTo>
                    <a:pt x="36956" y="19215"/>
                  </a:lnTo>
                  <a:lnTo>
                    <a:pt x="36956" y="14160"/>
                  </a:lnTo>
                  <a:lnTo>
                    <a:pt x="45275" y="14160"/>
                  </a:lnTo>
                  <a:lnTo>
                    <a:pt x="45275" y="11087"/>
                  </a:lnTo>
                  <a:lnTo>
                    <a:pt x="36956" y="10642"/>
                  </a:lnTo>
                  <a:lnTo>
                    <a:pt x="36956" y="5829"/>
                  </a:lnTo>
                  <a:lnTo>
                    <a:pt x="46507" y="5829"/>
                  </a:lnTo>
                  <a:lnTo>
                    <a:pt x="46507" y="2476"/>
                  </a:lnTo>
                  <a:lnTo>
                    <a:pt x="31216" y="1689"/>
                  </a:lnTo>
                  <a:close/>
                </a:path>
                <a:path w="140335" h="29210">
                  <a:moveTo>
                    <a:pt x="45275" y="14160"/>
                  </a:moveTo>
                  <a:lnTo>
                    <a:pt x="36956" y="14160"/>
                  </a:lnTo>
                  <a:lnTo>
                    <a:pt x="45275" y="14592"/>
                  </a:lnTo>
                  <a:lnTo>
                    <a:pt x="45275" y="14160"/>
                  </a:lnTo>
                  <a:close/>
                </a:path>
                <a:path w="140335" h="29210">
                  <a:moveTo>
                    <a:pt x="46507" y="5829"/>
                  </a:moveTo>
                  <a:lnTo>
                    <a:pt x="36956" y="5829"/>
                  </a:lnTo>
                  <a:lnTo>
                    <a:pt x="46507" y="6337"/>
                  </a:lnTo>
                  <a:lnTo>
                    <a:pt x="46507" y="5829"/>
                  </a:lnTo>
                  <a:close/>
                </a:path>
                <a:path w="140335" h="29210">
                  <a:moveTo>
                    <a:pt x="19773" y="1092"/>
                  </a:moveTo>
                  <a:lnTo>
                    <a:pt x="19773" y="22390"/>
                  </a:lnTo>
                  <a:lnTo>
                    <a:pt x="25742" y="22694"/>
                  </a:lnTo>
                  <a:lnTo>
                    <a:pt x="25742" y="1397"/>
                  </a:lnTo>
                  <a:lnTo>
                    <a:pt x="19773" y="1092"/>
                  </a:lnTo>
                  <a:close/>
                </a:path>
                <a:path w="140335" h="29210">
                  <a:moveTo>
                    <a:pt x="431" y="16814"/>
                  </a:moveTo>
                  <a:lnTo>
                    <a:pt x="431" y="21031"/>
                  </a:lnTo>
                  <a:lnTo>
                    <a:pt x="2654" y="21653"/>
                  </a:lnTo>
                  <a:lnTo>
                    <a:pt x="4876" y="22021"/>
                  </a:lnTo>
                  <a:lnTo>
                    <a:pt x="9651" y="22275"/>
                  </a:lnTo>
                  <a:lnTo>
                    <a:pt x="11772" y="21907"/>
                  </a:lnTo>
                  <a:lnTo>
                    <a:pt x="15417" y="19888"/>
                  </a:lnTo>
                  <a:lnTo>
                    <a:pt x="16275" y="18415"/>
                  </a:lnTo>
                  <a:lnTo>
                    <a:pt x="9359" y="18415"/>
                  </a:lnTo>
                  <a:lnTo>
                    <a:pt x="4952" y="18186"/>
                  </a:lnTo>
                  <a:lnTo>
                    <a:pt x="2832" y="17703"/>
                  </a:lnTo>
                  <a:lnTo>
                    <a:pt x="431" y="16814"/>
                  </a:lnTo>
                  <a:close/>
                </a:path>
                <a:path w="140335" h="29210">
                  <a:moveTo>
                    <a:pt x="6070" y="0"/>
                  </a:moveTo>
                  <a:lnTo>
                    <a:pt x="0" y="7759"/>
                  </a:lnTo>
                  <a:lnTo>
                    <a:pt x="558" y="9156"/>
                  </a:lnTo>
                  <a:lnTo>
                    <a:pt x="2514" y="11137"/>
                  </a:lnTo>
                  <a:lnTo>
                    <a:pt x="4356" y="12217"/>
                  </a:lnTo>
                  <a:lnTo>
                    <a:pt x="8801" y="14287"/>
                  </a:lnTo>
                  <a:lnTo>
                    <a:pt x="9690" y="14795"/>
                  </a:lnTo>
                  <a:lnTo>
                    <a:pt x="10452" y="15532"/>
                  </a:lnTo>
                  <a:lnTo>
                    <a:pt x="10642" y="15976"/>
                  </a:lnTo>
                  <a:lnTo>
                    <a:pt x="10629" y="17805"/>
                  </a:lnTo>
                  <a:lnTo>
                    <a:pt x="9359" y="18415"/>
                  </a:lnTo>
                  <a:lnTo>
                    <a:pt x="16275" y="18415"/>
                  </a:lnTo>
                  <a:lnTo>
                    <a:pt x="16408" y="18186"/>
                  </a:lnTo>
                  <a:lnTo>
                    <a:pt x="16389" y="14236"/>
                  </a:lnTo>
                  <a:lnTo>
                    <a:pt x="15900" y="12941"/>
                  </a:lnTo>
                  <a:lnTo>
                    <a:pt x="13995" y="10985"/>
                  </a:lnTo>
                  <a:lnTo>
                    <a:pt x="12268" y="9880"/>
                  </a:lnTo>
                  <a:lnTo>
                    <a:pt x="9664" y="8597"/>
                  </a:lnTo>
                  <a:lnTo>
                    <a:pt x="6743" y="7099"/>
                  </a:lnTo>
                  <a:lnTo>
                    <a:pt x="5867" y="6489"/>
                  </a:lnTo>
                  <a:lnTo>
                    <a:pt x="5626" y="6083"/>
                  </a:lnTo>
                  <a:lnTo>
                    <a:pt x="5626" y="4267"/>
                  </a:lnTo>
                  <a:lnTo>
                    <a:pt x="6819" y="3670"/>
                  </a:lnTo>
                  <a:lnTo>
                    <a:pt x="14744" y="3670"/>
                  </a:lnTo>
                  <a:lnTo>
                    <a:pt x="14744" y="1244"/>
                  </a:lnTo>
                  <a:lnTo>
                    <a:pt x="12077" y="571"/>
                  </a:lnTo>
                  <a:lnTo>
                    <a:pt x="10045" y="215"/>
                  </a:lnTo>
                  <a:lnTo>
                    <a:pt x="6070" y="0"/>
                  </a:lnTo>
                  <a:close/>
                </a:path>
                <a:path w="140335" h="29210">
                  <a:moveTo>
                    <a:pt x="14744" y="3670"/>
                  </a:moveTo>
                  <a:lnTo>
                    <a:pt x="6819" y="3670"/>
                  </a:lnTo>
                  <a:lnTo>
                    <a:pt x="10921" y="3898"/>
                  </a:lnTo>
                  <a:lnTo>
                    <a:pt x="12763" y="4394"/>
                  </a:lnTo>
                  <a:lnTo>
                    <a:pt x="14744" y="5283"/>
                  </a:lnTo>
                  <a:lnTo>
                    <a:pt x="14744" y="36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880077" y="6471542"/>
              <a:ext cx="90170" cy="5080"/>
            </a:xfrm>
            <a:custGeom>
              <a:avLst/>
              <a:gdLst/>
              <a:ahLst/>
              <a:cxnLst/>
              <a:rect l="l" t="t" r="r" b="b"/>
              <a:pathLst>
                <a:path w="90170" h="5079">
                  <a:moveTo>
                    <a:pt x="-6350" y="2286"/>
                  </a:moveTo>
                  <a:lnTo>
                    <a:pt x="95973" y="2286"/>
                  </a:lnTo>
                </a:path>
              </a:pathLst>
            </a:custGeom>
            <a:ln w="172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880077" y="6532794"/>
              <a:ext cx="142240" cy="8255"/>
            </a:xfrm>
            <a:custGeom>
              <a:avLst/>
              <a:gdLst/>
              <a:ahLst/>
              <a:cxnLst/>
              <a:rect l="l" t="t" r="r" b="b"/>
              <a:pathLst>
                <a:path w="142239" h="8254">
                  <a:moveTo>
                    <a:pt x="-6350" y="4121"/>
                  </a:moveTo>
                  <a:lnTo>
                    <a:pt x="148094" y="4121"/>
                  </a:lnTo>
                </a:path>
              </a:pathLst>
            </a:custGeom>
            <a:ln w="2094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880077" y="6617859"/>
              <a:ext cx="142240" cy="8255"/>
            </a:xfrm>
            <a:custGeom>
              <a:avLst/>
              <a:gdLst/>
              <a:ahLst/>
              <a:cxnLst/>
              <a:rect l="l" t="t" r="r" b="b"/>
              <a:pathLst>
                <a:path w="142239" h="8254">
                  <a:moveTo>
                    <a:pt x="-6350" y="4108"/>
                  </a:moveTo>
                  <a:lnTo>
                    <a:pt x="148094" y="4108"/>
                  </a:lnTo>
                </a:path>
              </a:pathLst>
            </a:custGeom>
            <a:ln w="2091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827042" y="6654410"/>
              <a:ext cx="224154" cy="15875"/>
            </a:xfrm>
            <a:custGeom>
              <a:avLst/>
              <a:gdLst/>
              <a:ahLst/>
              <a:cxnLst/>
              <a:rect l="l" t="t" r="r" b="b"/>
              <a:pathLst>
                <a:path w="224154" h="15875">
                  <a:moveTo>
                    <a:pt x="-6350" y="7778"/>
                  </a:moveTo>
                  <a:lnTo>
                    <a:pt x="230390" y="7778"/>
                  </a:lnTo>
                </a:path>
              </a:pathLst>
            </a:custGeom>
            <a:ln w="282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532084" y="6653555"/>
              <a:ext cx="145415" cy="41275"/>
            </a:xfrm>
            <a:custGeom>
              <a:avLst/>
              <a:gdLst/>
              <a:ahLst/>
              <a:cxnLst/>
              <a:rect l="l" t="t" r="r" b="b"/>
              <a:pathLst>
                <a:path w="145414" h="41275">
                  <a:moveTo>
                    <a:pt x="145288" y="0"/>
                  </a:moveTo>
                  <a:lnTo>
                    <a:pt x="927" y="0"/>
                  </a:lnTo>
                  <a:lnTo>
                    <a:pt x="927" y="19215"/>
                  </a:lnTo>
                  <a:lnTo>
                    <a:pt x="0" y="19215"/>
                  </a:lnTo>
                  <a:lnTo>
                    <a:pt x="0" y="41046"/>
                  </a:lnTo>
                  <a:lnTo>
                    <a:pt x="144386" y="41046"/>
                  </a:lnTo>
                  <a:lnTo>
                    <a:pt x="144386" y="21856"/>
                  </a:lnTo>
                  <a:lnTo>
                    <a:pt x="145288" y="21856"/>
                  </a:lnTo>
                  <a:lnTo>
                    <a:pt x="1452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540274" y="6745862"/>
              <a:ext cx="132080" cy="9525"/>
            </a:xfrm>
            <a:custGeom>
              <a:avLst/>
              <a:gdLst/>
              <a:ahLst/>
              <a:cxnLst/>
              <a:rect l="l" t="t" r="r" b="b"/>
              <a:pathLst>
                <a:path w="132079" h="9525">
                  <a:moveTo>
                    <a:pt x="-6350" y="4565"/>
                  </a:moveTo>
                  <a:lnTo>
                    <a:pt x="138036" y="4565"/>
                  </a:lnTo>
                </a:path>
              </a:pathLst>
            </a:custGeom>
            <a:ln w="2183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500967" y="6832730"/>
              <a:ext cx="203200" cy="13335"/>
            </a:xfrm>
            <a:custGeom>
              <a:avLst/>
              <a:gdLst/>
              <a:ahLst/>
              <a:cxnLst/>
              <a:rect l="l" t="t" r="r" b="b"/>
              <a:pathLst>
                <a:path w="203200" h="13334">
                  <a:moveTo>
                    <a:pt x="-6349" y="6400"/>
                  </a:moveTo>
                  <a:lnTo>
                    <a:pt x="209346" y="6400"/>
                  </a:lnTo>
                </a:path>
              </a:pathLst>
            </a:custGeom>
            <a:ln w="255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500967" y="6871135"/>
              <a:ext cx="202565" cy="13970"/>
            </a:xfrm>
            <a:custGeom>
              <a:avLst/>
              <a:gdLst/>
              <a:ahLst/>
              <a:cxnLst/>
              <a:rect l="l" t="t" r="r" b="b"/>
              <a:pathLst>
                <a:path w="202564" h="13970">
                  <a:moveTo>
                    <a:pt x="-6350" y="6857"/>
                  </a:moveTo>
                  <a:lnTo>
                    <a:pt x="208432" y="6857"/>
                  </a:lnTo>
                </a:path>
              </a:pathLst>
            </a:custGeom>
            <a:ln w="264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3967874" y="5680586"/>
              <a:ext cx="915669" cy="46990"/>
            </a:xfrm>
            <a:custGeom>
              <a:avLst/>
              <a:gdLst/>
              <a:ahLst/>
              <a:cxnLst/>
              <a:rect l="l" t="t" r="r" b="b"/>
              <a:pathLst>
                <a:path w="915670" h="46989">
                  <a:moveTo>
                    <a:pt x="0" y="27432"/>
                  </a:moveTo>
                  <a:lnTo>
                    <a:pt x="69507" y="0"/>
                  </a:lnTo>
                  <a:lnTo>
                    <a:pt x="297167" y="7315"/>
                  </a:lnTo>
                  <a:lnTo>
                    <a:pt x="243217" y="28333"/>
                  </a:lnTo>
                </a:path>
                <a:path w="915670" h="46989">
                  <a:moveTo>
                    <a:pt x="621309" y="39319"/>
                  </a:moveTo>
                  <a:lnTo>
                    <a:pt x="675741" y="16459"/>
                  </a:lnTo>
                  <a:lnTo>
                    <a:pt x="915314" y="24676"/>
                  </a:lnTo>
                  <a:lnTo>
                    <a:pt x="865949" y="4663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4656378" y="5726753"/>
              <a:ext cx="173355" cy="41275"/>
            </a:xfrm>
            <a:custGeom>
              <a:avLst/>
              <a:gdLst/>
              <a:ahLst/>
              <a:cxnLst/>
              <a:rect l="l" t="t" r="r" b="b"/>
              <a:pathLst>
                <a:path w="173354" h="41275">
                  <a:moveTo>
                    <a:pt x="0" y="0"/>
                  </a:moveTo>
                  <a:lnTo>
                    <a:pt x="1371" y="35661"/>
                  </a:lnTo>
                  <a:lnTo>
                    <a:pt x="104254" y="41160"/>
                  </a:lnTo>
                  <a:lnTo>
                    <a:pt x="172859" y="13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656378" y="5726753"/>
              <a:ext cx="173355" cy="41275"/>
            </a:xfrm>
            <a:custGeom>
              <a:avLst/>
              <a:gdLst/>
              <a:ahLst/>
              <a:cxnLst/>
              <a:rect l="l" t="t" r="r" b="b"/>
              <a:pathLst>
                <a:path w="173354" h="41275">
                  <a:moveTo>
                    <a:pt x="1371" y="35661"/>
                  </a:moveTo>
                  <a:lnTo>
                    <a:pt x="0" y="0"/>
                  </a:lnTo>
                  <a:lnTo>
                    <a:pt x="172859" y="1384"/>
                  </a:lnTo>
                  <a:lnTo>
                    <a:pt x="104254" y="41160"/>
                  </a:lnTo>
                  <a:lnTo>
                    <a:pt x="1371" y="3566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153496" y="5718522"/>
              <a:ext cx="76835" cy="29209"/>
            </a:xfrm>
            <a:custGeom>
              <a:avLst/>
              <a:gdLst/>
              <a:ahLst/>
              <a:cxnLst/>
              <a:rect l="l" t="t" r="r" b="b"/>
              <a:pathLst>
                <a:path w="76835" h="29210">
                  <a:moveTo>
                    <a:pt x="76314" y="0"/>
                  </a:moveTo>
                  <a:lnTo>
                    <a:pt x="0" y="28816"/>
                  </a:lnTo>
                </a:path>
              </a:pathLst>
            </a:custGeom>
            <a:ln w="25400">
              <a:solidFill>
                <a:srgbClr val="9C9E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232135" y="5675083"/>
              <a:ext cx="410209" cy="52705"/>
            </a:xfrm>
            <a:custGeom>
              <a:avLst/>
              <a:gdLst/>
              <a:ahLst/>
              <a:cxnLst/>
              <a:rect l="l" t="t" r="r" b="b"/>
              <a:pathLst>
                <a:path w="410210" h="52704">
                  <a:moveTo>
                    <a:pt x="0" y="42075"/>
                  </a:moveTo>
                  <a:lnTo>
                    <a:pt x="104241" y="0"/>
                  </a:lnTo>
                </a:path>
                <a:path w="410210" h="52704">
                  <a:moveTo>
                    <a:pt x="409663" y="10985"/>
                  </a:moveTo>
                  <a:lnTo>
                    <a:pt x="311810" y="52133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475378" y="5729039"/>
              <a:ext cx="66040" cy="29845"/>
            </a:xfrm>
            <a:custGeom>
              <a:avLst/>
              <a:gdLst/>
              <a:ahLst/>
              <a:cxnLst/>
              <a:rect l="l" t="t" r="r" b="b"/>
              <a:pathLst>
                <a:path w="66039" h="29845">
                  <a:moveTo>
                    <a:pt x="65836" y="0"/>
                  </a:moveTo>
                  <a:lnTo>
                    <a:pt x="0" y="29273"/>
                  </a:lnTo>
                </a:path>
              </a:pathLst>
            </a:custGeom>
            <a:ln w="25400">
              <a:solidFill>
                <a:srgbClr val="9C9E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045615" y="5707553"/>
              <a:ext cx="151130" cy="38735"/>
            </a:xfrm>
            <a:custGeom>
              <a:avLst/>
              <a:gdLst/>
              <a:ahLst/>
              <a:cxnLst/>
              <a:rect l="l" t="t" r="r" b="b"/>
              <a:pathLst>
                <a:path w="151129" h="38735">
                  <a:moveTo>
                    <a:pt x="3149" y="0"/>
                  </a:moveTo>
                  <a:lnTo>
                    <a:pt x="0" y="33375"/>
                  </a:lnTo>
                  <a:lnTo>
                    <a:pt x="406" y="35661"/>
                  </a:lnTo>
                  <a:lnTo>
                    <a:pt x="59397" y="38404"/>
                  </a:lnTo>
                  <a:lnTo>
                    <a:pt x="150888" y="4114"/>
                  </a:lnTo>
                  <a:lnTo>
                    <a:pt x="3149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276952" y="5689724"/>
              <a:ext cx="295910" cy="29845"/>
            </a:xfrm>
            <a:custGeom>
              <a:avLst/>
              <a:gdLst/>
              <a:ahLst/>
              <a:cxnLst/>
              <a:rect l="l" t="t" r="r" b="b"/>
              <a:pathLst>
                <a:path w="295910" h="29845">
                  <a:moveTo>
                    <a:pt x="0" y="20116"/>
                  </a:moveTo>
                  <a:lnTo>
                    <a:pt x="58521" y="0"/>
                  </a:lnTo>
                  <a:lnTo>
                    <a:pt x="295363" y="6400"/>
                  </a:lnTo>
                  <a:lnTo>
                    <a:pt x="242328" y="2926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345024" y="5718517"/>
              <a:ext cx="170180" cy="37465"/>
            </a:xfrm>
            <a:custGeom>
              <a:avLst/>
              <a:gdLst/>
              <a:ahLst/>
              <a:cxnLst/>
              <a:rect l="l" t="t" r="r" b="b"/>
              <a:pathLst>
                <a:path w="170179" h="37464">
                  <a:moveTo>
                    <a:pt x="0" y="0"/>
                  </a:moveTo>
                  <a:lnTo>
                    <a:pt x="1384" y="35674"/>
                  </a:lnTo>
                  <a:lnTo>
                    <a:pt x="86410" y="37045"/>
                  </a:lnTo>
                  <a:lnTo>
                    <a:pt x="169684" y="4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3881029" y="5718517"/>
              <a:ext cx="817880" cy="1525270"/>
            </a:xfrm>
            <a:custGeom>
              <a:avLst/>
              <a:gdLst/>
              <a:ahLst/>
              <a:cxnLst/>
              <a:rect l="l" t="t" r="r" b="b"/>
              <a:pathLst>
                <a:path w="817879" h="1525270">
                  <a:moveTo>
                    <a:pt x="465378" y="35674"/>
                  </a:moveTo>
                  <a:lnTo>
                    <a:pt x="463994" y="0"/>
                  </a:lnTo>
                  <a:lnTo>
                    <a:pt x="633679" y="469"/>
                  </a:lnTo>
                  <a:lnTo>
                    <a:pt x="550405" y="37045"/>
                  </a:lnTo>
                  <a:lnTo>
                    <a:pt x="465378" y="35674"/>
                  </a:lnTo>
                  <a:close/>
                </a:path>
                <a:path w="817879" h="1525270">
                  <a:moveTo>
                    <a:pt x="12" y="1447050"/>
                  </a:moveTo>
                  <a:lnTo>
                    <a:pt x="817473" y="1524787"/>
                  </a:lnTo>
                  <a:lnTo>
                    <a:pt x="816559" y="1387614"/>
                  </a:lnTo>
                  <a:lnTo>
                    <a:pt x="0" y="1320863"/>
                  </a:lnTo>
                  <a:lnTo>
                    <a:pt x="12" y="144705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841729" y="7176538"/>
              <a:ext cx="15875" cy="61594"/>
            </a:xfrm>
            <a:custGeom>
              <a:avLst/>
              <a:gdLst/>
              <a:ahLst/>
              <a:cxnLst/>
              <a:rect l="l" t="t" r="r" b="b"/>
              <a:pathLst>
                <a:path w="15875" h="61595">
                  <a:moveTo>
                    <a:pt x="13716" y="0"/>
                  </a:moveTo>
                  <a:lnTo>
                    <a:pt x="0" y="0"/>
                  </a:lnTo>
                  <a:lnTo>
                    <a:pt x="901" y="59448"/>
                  </a:lnTo>
                  <a:lnTo>
                    <a:pt x="15544" y="61264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841729" y="7176538"/>
              <a:ext cx="15875" cy="61594"/>
            </a:xfrm>
            <a:custGeom>
              <a:avLst/>
              <a:gdLst/>
              <a:ahLst/>
              <a:cxnLst/>
              <a:rect l="l" t="t" r="r" b="b"/>
              <a:pathLst>
                <a:path w="15875" h="61595">
                  <a:moveTo>
                    <a:pt x="0" y="0"/>
                  </a:moveTo>
                  <a:lnTo>
                    <a:pt x="13716" y="0"/>
                  </a:lnTo>
                  <a:lnTo>
                    <a:pt x="15544" y="61264"/>
                  </a:lnTo>
                  <a:lnTo>
                    <a:pt x="901" y="5944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841731" y="7176538"/>
              <a:ext cx="13970" cy="60960"/>
            </a:xfrm>
            <a:custGeom>
              <a:avLst/>
              <a:gdLst/>
              <a:ahLst/>
              <a:cxnLst/>
              <a:rect l="l" t="t" r="r" b="b"/>
              <a:pathLst>
                <a:path w="13970" h="60959">
                  <a:moveTo>
                    <a:pt x="13715" y="0"/>
                  </a:moveTo>
                  <a:lnTo>
                    <a:pt x="0" y="0"/>
                  </a:lnTo>
                  <a:lnTo>
                    <a:pt x="901" y="59448"/>
                  </a:lnTo>
                  <a:lnTo>
                    <a:pt x="7302" y="60350"/>
                  </a:lnTo>
                  <a:lnTo>
                    <a:pt x="6388" y="47548"/>
                  </a:lnTo>
                  <a:lnTo>
                    <a:pt x="13715" y="49377"/>
                  </a:lnTo>
                  <a:lnTo>
                    <a:pt x="13715" y="0"/>
                  </a:lnTo>
                  <a:close/>
                </a:path>
              </a:pathLst>
            </a:custGeom>
            <a:solidFill>
              <a:srgbClr val="6668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841731" y="7176538"/>
              <a:ext cx="13970" cy="60960"/>
            </a:xfrm>
            <a:custGeom>
              <a:avLst/>
              <a:gdLst/>
              <a:ahLst/>
              <a:cxnLst/>
              <a:rect l="l" t="t" r="r" b="b"/>
              <a:pathLst>
                <a:path w="13970" h="60959">
                  <a:moveTo>
                    <a:pt x="7302" y="60350"/>
                  </a:moveTo>
                  <a:lnTo>
                    <a:pt x="901" y="59448"/>
                  </a:lnTo>
                  <a:lnTo>
                    <a:pt x="0" y="0"/>
                  </a:lnTo>
                  <a:lnTo>
                    <a:pt x="13715" y="0"/>
                  </a:lnTo>
                  <a:lnTo>
                    <a:pt x="13715" y="49377"/>
                  </a:lnTo>
                  <a:lnTo>
                    <a:pt x="6388" y="47548"/>
                  </a:lnTo>
                  <a:lnTo>
                    <a:pt x="7302" y="6035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3835323" y="7275309"/>
              <a:ext cx="11430" cy="34925"/>
            </a:xfrm>
            <a:custGeom>
              <a:avLst/>
              <a:gdLst/>
              <a:ahLst/>
              <a:cxnLst/>
              <a:rect l="l" t="t" r="r" b="b"/>
              <a:pathLst>
                <a:path w="11429" h="34925">
                  <a:moveTo>
                    <a:pt x="10972" y="0"/>
                  </a:moveTo>
                  <a:lnTo>
                    <a:pt x="0" y="0"/>
                  </a:lnTo>
                  <a:lnTo>
                    <a:pt x="0" y="34734"/>
                  </a:lnTo>
                  <a:lnTo>
                    <a:pt x="10972" y="34734"/>
                  </a:lnTo>
                  <a:lnTo>
                    <a:pt x="10972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3835323" y="7275309"/>
              <a:ext cx="11430" cy="34925"/>
            </a:xfrm>
            <a:custGeom>
              <a:avLst/>
              <a:gdLst/>
              <a:ahLst/>
              <a:cxnLst/>
              <a:rect l="l" t="t" r="r" b="b"/>
              <a:pathLst>
                <a:path w="11429" h="34925">
                  <a:moveTo>
                    <a:pt x="0" y="34734"/>
                  </a:moveTo>
                  <a:lnTo>
                    <a:pt x="10972" y="34734"/>
                  </a:lnTo>
                  <a:lnTo>
                    <a:pt x="10972" y="0"/>
                  </a:lnTo>
                  <a:lnTo>
                    <a:pt x="0" y="0"/>
                  </a:lnTo>
                  <a:lnTo>
                    <a:pt x="0" y="3473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3838989" y="7296337"/>
              <a:ext cx="7620" cy="13970"/>
            </a:xfrm>
            <a:custGeom>
              <a:avLst/>
              <a:gdLst/>
              <a:ahLst/>
              <a:cxnLst/>
              <a:rect l="l" t="t" r="r" b="b"/>
              <a:pathLst>
                <a:path w="7620" h="13970">
                  <a:moveTo>
                    <a:pt x="7302" y="0"/>
                  </a:moveTo>
                  <a:lnTo>
                    <a:pt x="0" y="901"/>
                  </a:lnTo>
                  <a:lnTo>
                    <a:pt x="0" y="11874"/>
                  </a:lnTo>
                  <a:lnTo>
                    <a:pt x="7302" y="13703"/>
                  </a:lnTo>
                  <a:lnTo>
                    <a:pt x="730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3827939" y="7296337"/>
              <a:ext cx="33020" cy="61594"/>
            </a:xfrm>
            <a:custGeom>
              <a:avLst/>
              <a:gdLst/>
              <a:ahLst/>
              <a:cxnLst/>
              <a:rect l="l" t="t" r="r" b="b"/>
              <a:pathLst>
                <a:path w="33020" h="61595">
                  <a:moveTo>
                    <a:pt x="11049" y="901"/>
                  </a:moveTo>
                  <a:lnTo>
                    <a:pt x="11049" y="11874"/>
                  </a:lnTo>
                  <a:lnTo>
                    <a:pt x="18351" y="13703"/>
                  </a:lnTo>
                  <a:lnTo>
                    <a:pt x="18351" y="0"/>
                  </a:lnTo>
                  <a:lnTo>
                    <a:pt x="11049" y="901"/>
                  </a:lnTo>
                  <a:close/>
                </a:path>
                <a:path w="33020" h="61595">
                  <a:moveTo>
                    <a:pt x="0" y="61252"/>
                  </a:moveTo>
                  <a:lnTo>
                    <a:pt x="24752" y="58508"/>
                  </a:lnTo>
                  <a:lnTo>
                    <a:pt x="32067" y="58508"/>
                  </a:lnTo>
                  <a:lnTo>
                    <a:pt x="31153" y="41135"/>
                  </a:lnTo>
                  <a:lnTo>
                    <a:pt x="32994" y="33820"/>
                  </a:lnTo>
                  <a:lnTo>
                    <a:pt x="19265" y="28333"/>
                  </a:lnTo>
                  <a:lnTo>
                    <a:pt x="1358" y="2696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3839894" y="7355773"/>
              <a:ext cx="0" cy="18415"/>
            </a:xfrm>
            <a:custGeom>
              <a:avLst/>
              <a:gdLst/>
              <a:ahLst/>
              <a:cxnLst/>
              <a:rect l="l" t="t" r="r" b="b"/>
              <a:pathLst>
                <a:path h="18415">
                  <a:moveTo>
                    <a:pt x="-12700" y="9137"/>
                  </a:moveTo>
                  <a:lnTo>
                    <a:pt x="12700" y="9137"/>
                  </a:lnTo>
                </a:path>
              </a:pathLst>
            </a:custGeom>
            <a:ln w="18275">
              <a:solidFill>
                <a:srgbClr val="9C9E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6" name="object 17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25887" y="7323531"/>
              <a:ext cx="36334" cy="34302"/>
            </a:xfrm>
            <a:prstGeom prst="rect">
              <a:avLst/>
            </a:prstGeom>
          </p:spPr>
        </p:pic>
        <p:sp>
          <p:nvSpPr>
            <p:cNvPr id="177" name="object 177"/>
            <p:cNvSpPr/>
            <p:nvPr/>
          </p:nvSpPr>
          <p:spPr>
            <a:xfrm>
              <a:off x="3825883" y="7323528"/>
              <a:ext cx="954405" cy="127000"/>
            </a:xfrm>
            <a:custGeom>
              <a:avLst/>
              <a:gdLst/>
              <a:ahLst/>
              <a:cxnLst/>
              <a:rect l="l" t="t" r="r" b="b"/>
              <a:pathLst>
                <a:path w="954404" h="127000">
                  <a:moveTo>
                    <a:pt x="36334" y="17144"/>
                  </a:moveTo>
                  <a:lnTo>
                    <a:pt x="36334" y="26619"/>
                  </a:lnTo>
                  <a:lnTo>
                    <a:pt x="28206" y="34302"/>
                  </a:lnTo>
                  <a:lnTo>
                    <a:pt x="18160" y="34302"/>
                  </a:lnTo>
                  <a:lnTo>
                    <a:pt x="8127" y="34302"/>
                  </a:lnTo>
                  <a:lnTo>
                    <a:pt x="0" y="26619"/>
                  </a:lnTo>
                  <a:lnTo>
                    <a:pt x="0" y="17144"/>
                  </a:lnTo>
                  <a:lnTo>
                    <a:pt x="0" y="7683"/>
                  </a:lnTo>
                  <a:lnTo>
                    <a:pt x="8127" y="0"/>
                  </a:lnTo>
                  <a:lnTo>
                    <a:pt x="18160" y="0"/>
                  </a:lnTo>
                  <a:lnTo>
                    <a:pt x="28206" y="0"/>
                  </a:lnTo>
                  <a:lnTo>
                    <a:pt x="36334" y="7683"/>
                  </a:lnTo>
                  <a:lnTo>
                    <a:pt x="36334" y="17144"/>
                  </a:lnTo>
                  <a:close/>
                </a:path>
                <a:path w="954404" h="127000">
                  <a:moveTo>
                    <a:pt x="10274" y="23304"/>
                  </a:moveTo>
                  <a:lnTo>
                    <a:pt x="26047" y="10985"/>
                  </a:lnTo>
                </a:path>
                <a:path w="954404" h="127000">
                  <a:moveTo>
                    <a:pt x="24345" y="25031"/>
                  </a:moveTo>
                  <a:lnTo>
                    <a:pt x="11988" y="9258"/>
                  </a:lnTo>
                </a:path>
                <a:path w="954404" h="127000">
                  <a:moveTo>
                    <a:pt x="949820" y="87553"/>
                  </a:moveTo>
                  <a:lnTo>
                    <a:pt x="922007" y="89839"/>
                  </a:lnTo>
                  <a:lnTo>
                    <a:pt x="912863" y="94424"/>
                  </a:lnTo>
                  <a:lnTo>
                    <a:pt x="912863" y="109042"/>
                  </a:lnTo>
                  <a:lnTo>
                    <a:pt x="916520" y="123685"/>
                  </a:lnTo>
                  <a:lnTo>
                    <a:pt x="932065" y="124586"/>
                  </a:lnTo>
                  <a:lnTo>
                    <a:pt x="946696" y="126428"/>
                  </a:lnTo>
                  <a:lnTo>
                    <a:pt x="954023" y="116370"/>
                  </a:lnTo>
                  <a:lnTo>
                    <a:pt x="949820" y="8755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4755210" y="7447201"/>
              <a:ext cx="0" cy="18415"/>
            </a:xfrm>
            <a:custGeom>
              <a:avLst/>
              <a:gdLst/>
              <a:ahLst/>
              <a:cxnLst/>
              <a:rect l="l" t="t" r="r" b="b"/>
              <a:pathLst>
                <a:path h="18415">
                  <a:moveTo>
                    <a:pt x="-12700" y="9150"/>
                  </a:moveTo>
                  <a:lnTo>
                    <a:pt x="12700" y="9150"/>
                  </a:lnTo>
                </a:path>
              </a:pathLst>
            </a:custGeom>
            <a:ln w="18300">
              <a:solidFill>
                <a:srgbClr val="9C9E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9" name="object 17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740274" y="7414971"/>
              <a:ext cx="36360" cy="34290"/>
            </a:xfrm>
            <a:prstGeom prst="rect">
              <a:avLst/>
            </a:prstGeom>
          </p:spPr>
        </p:pic>
        <p:sp>
          <p:nvSpPr>
            <p:cNvPr id="180" name="object 180"/>
            <p:cNvSpPr/>
            <p:nvPr/>
          </p:nvSpPr>
          <p:spPr>
            <a:xfrm>
              <a:off x="4736953" y="7519438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5">
                  <a:moveTo>
                    <a:pt x="18288" y="9156"/>
                  </a:moveTo>
                  <a:lnTo>
                    <a:pt x="18288" y="14198"/>
                  </a:lnTo>
                  <a:lnTo>
                    <a:pt x="14185" y="18300"/>
                  </a:lnTo>
                  <a:lnTo>
                    <a:pt x="9144" y="18300"/>
                  </a:lnTo>
                  <a:lnTo>
                    <a:pt x="4102" y="18300"/>
                  </a:lnTo>
                  <a:lnTo>
                    <a:pt x="0" y="14198"/>
                  </a:lnTo>
                  <a:lnTo>
                    <a:pt x="0" y="9156"/>
                  </a:lnTo>
                  <a:lnTo>
                    <a:pt x="0" y="4102"/>
                  </a:lnTo>
                  <a:lnTo>
                    <a:pt x="4102" y="0"/>
                  </a:lnTo>
                  <a:lnTo>
                    <a:pt x="9144" y="0"/>
                  </a:lnTo>
                  <a:lnTo>
                    <a:pt x="14185" y="0"/>
                  </a:lnTo>
                  <a:lnTo>
                    <a:pt x="18288" y="4102"/>
                  </a:lnTo>
                  <a:lnTo>
                    <a:pt x="18288" y="9156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1" name="object 18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915928" y="5925767"/>
              <a:ext cx="1867170" cy="1893879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858006" y="6144526"/>
              <a:ext cx="36334" cy="34277"/>
            </a:xfrm>
            <a:prstGeom prst="rect">
              <a:avLst/>
            </a:prstGeom>
          </p:spPr>
        </p:pic>
        <p:sp>
          <p:nvSpPr>
            <p:cNvPr id="183" name="object 183"/>
            <p:cNvSpPr/>
            <p:nvPr/>
          </p:nvSpPr>
          <p:spPr>
            <a:xfrm>
              <a:off x="3858005" y="6144525"/>
              <a:ext cx="36830" cy="34290"/>
            </a:xfrm>
            <a:custGeom>
              <a:avLst/>
              <a:gdLst/>
              <a:ahLst/>
              <a:cxnLst/>
              <a:rect l="l" t="t" r="r" b="b"/>
              <a:pathLst>
                <a:path w="36829" h="34289">
                  <a:moveTo>
                    <a:pt x="36334" y="17145"/>
                  </a:moveTo>
                  <a:lnTo>
                    <a:pt x="36334" y="26619"/>
                  </a:lnTo>
                  <a:lnTo>
                    <a:pt x="28193" y="34290"/>
                  </a:lnTo>
                  <a:lnTo>
                    <a:pt x="18160" y="34290"/>
                  </a:lnTo>
                  <a:lnTo>
                    <a:pt x="8115" y="34290"/>
                  </a:lnTo>
                  <a:lnTo>
                    <a:pt x="0" y="26619"/>
                  </a:lnTo>
                  <a:lnTo>
                    <a:pt x="0" y="17145"/>
                  </a:lnTo>
                  <a:lnTo>
                    <a:pt x="0" y="7670"/>
                  </a:lnTo>
                  <a:lnTo>
                    <a:pt x="8115" y="0"/>
                  </a:lnTo>
                  <a:lnTo>
                    <a:pt x="18160" y="0"/>
                  </a:lnTo>
                  <a:lnTo>
                    <a:pt x="28193" y="0"/>
                  </a:lnTo>
                  <a:lnTo>
                    <a:pt x="36334" y="7670"/>
                  </a:lnTo>
                  <a:lnTo>
                    <a:pt x="36334" y="17145"/>
                  </a:lnTo>
                  <a:close/>
                </a:path>
                <a:path w="36829" h="34289">
                  <a:moveTo>
                    <a:pt x="10274" y="23317"/>
                  </a:moveTo>
                  <a:lnTo>
                    <a:pt x="26047" y="10972"/>
                  </a:lnTo>
                </a:path>
                <a:path w="36829" h="34289">
                  <a:moveTo>
                    <a:pt x="24333" y="25031"/>
                  </a:moveTo>
                  <a:lnTo>
                    <a:pt x="11988" y="925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2942906" y="6092640"/>
              <a:ext cx="10160" cy="15240"/>
            </a:xfrm>
            <a:custGeom>
              <a:avLst/>
              <a:gdLst/>
              <a:ahLst/>
              <a:cxnLst/>
              <a:rect l="l" t="t" r="r" b="b"/>
              <a:pathLst>
                <a:path w="10160" h="15239">
                  <a:moveTo>
                    <a:pt x="8216" y="0"/>
                  </a:moveTo>
                  <a:lnTo>
                    <a:pt x="0" y="0"/>
                  </a:lnTo>
                  <a:lnTo>
                    <a:pt x="0" y="13715"/>
                  </a:lnTo>
                  <a:lnTo>
                    <a:pt x="9601" y="15074"/>
                  </a:lnTo>
                  <a:lnTo>
                    <a:pt x="8216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2942906" y="6092640"/>
              <a:ext cx="10160" cy="15240"/>
            </a:xfrm>
            <a:custGeom>
              <a:avLst/>
              <a:gdLst/>
              <a:ahLst/>
              <a:cxnLst/>
              <a:rect l="l" t="t" r="r" b="b"/>
              <a:pathLst>
                <a:path w="10160" h="15239">
                  <a:moveTo>
                    <a:pt x="0" y="13715"/>
                  </a:moveTo>
                  <a:lnTo>
                    <a:pt x="0" y="0"/>
                  </a:lnTo>
                  <a:lnTo>
                    <a:pt x="8216" y="0"/>
                  </a:lnTo>
                  <a:lnTo>
                    <a:pt x="9601" y="15074"/>
                  </a:lnTo>
                  <a:lnTo>
                    <a:pt x="0" y="1371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2942912" y="6159835"/>
              <a:ext cx="10160" cy="38735"/>
            </a:xfrm>
            <a:custGeom>
              <a:avLst/>
              <a:gdLst/>
              <a:ahLst/>
              <a:cxnLst/>
              <a:rect l="l" t="t" r="r" b="b"/>
              <a:pathLst>
                <a:path w="10160" h="38735">
                  <a:moveTo>
                    <a:pt x="1358" y="0"/>
                  </a:moveTo>
                  <a:lnTo>
                    <a:pt x="0" y="35674"/>
                  </a:lnTo>
                  <a:lnTo>
                    <a:pt x="8216" y="38417"/>
                  </a:lnTo>
                  <a:lnTo>
                    <a:pt x="9588" y="1384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2942912" y="6159835"/>
              <a:ext cx="10160" cy="38735"/>
            </a:xfrm>
            <a:custGeom>
              <a:avLst/>
              <a:gdLst/>
              <a:ahLst/>
              <a:cxnLst/>
              <a:rect l="l" t="t" r="r" b="b"/>
              <a:pathLst>
                <a:path w="10160" h="38735">
                  <a:moveTo>
                    <a:pt x="1358" y="0"/>
                  </a:moveTo>
                  <a:lnTo>
                    <a:pt x="9588" y="1384"/>
                  </a:lnTo>
                  <a:lnTo>
                    <a:pt x="8216" y="38417"/>
                  </a:lnTo>
                  <a:lnTo>
                    <a:pt x="0" y="35674"/>
                  </a:lnTo>
                  <a:lnTo>
                    <a:pt x="1358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2948388" y="6158471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5" h="10160">
                  <a:moveTo>
                    <a:pt x="0" y="0"/>
                  </a:moveTo>
                  <a:lnTo>
                    <a:pt x="0" y="9601"/>
                  </a:lnTo>
                  <a:lnTo>
                    <a:pt x="8229" y="41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2948388" y="6158471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5" h="10160">
                  <a:moveTo>
                    <a:pt x="0" y="0"/>
                  </a:moveTo>
                  <a:lnTo>
                    <a:pt x="0" y="9601"/>
                  </a:lnTo>
                  <a:lnTo>
                    <a:pt x="4114" y="6858"/>
                  </a:lnTo>
                  <a:lnTo>
                    <a:pt x="8229" y="4114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2948388" y="6227056"/>
              <a:ext cx="15240" cy="76835"/>
            </a:xfrm>
            <a:custGeom>
              <a:avLst/>
              <a:gdLst/>
              <a:ahLst/>
              <a:cxnLst/>
              <a:rect l="l" t="t" r="r" b="b"/>
              <a:pathLst>
                <a:path w="15239" h="76835">
                  <a:moveTo>
                    <a:pt x="15087" y="0"/>
                  </a:moveTo>
                  <a:lnTo>
                    <a:pt x="0" y="0"/>
                  </a:lnTo>
                  <a:lnTo>
                    <a:pt x="0" y="74066"/>
                  </a:lnTo>
                  <a:lnTo>
                    <a:pt x="13716" y="76796"/>
                  </a:lnTo>
                  <a:lnTo>
                    <a:pt x="15087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2948388" y="6227056"/>
              <a:ext cx="638175" cy="344805"/>
            </a:xfrm>
            <a:custGeom>
              <a:avLst/>
              <a:gdLst/>
              <a:ahLst/>
              <a:cxnLst/>
              <a:rect l="l" t="t" r="r" b="b"/>
              <a:pathLst>
                <a:path w="638175" h="344804">
                  <a:moveTo>
                    <a:pt x="0" y="0"/>
                  </a:moveTo>
                  <a:lnTo>
                    <a:pt x="15087" y="0"/>
                  </a:lnTo>
                  <a:lnTo>
                    <a:pt x="13716" y="76796"/>
                  </a:lnTo>
                  <a:lnTo>
                    <a:pt x="0" y="74066"/>
                  </a:lnTo>
                  <a:lnTo>
                    <a:pt x="0" y="0"/>
                  </a:lnTo>
                  <a:close/>
                </a:path>
                <a:path w="638175" h="344804">
                  <a:moveTo>
                    <a:pt x="638111" y="319874"/>
                  </a:moveTo>
                  <a:lnTo>
                    <a:pt x="636325" y="329492"/>
                  </a:lnTo>
                  <a:lnTo>
                    <a:pt x="631456" y="337338"/>
                  </a:lnTo>
                  <a:lnTo>
                    <a:pt x="624234" y="342625"/>
                  </a:lnTo>
                  <a:lnTo>
                    <a:pt x="615391" y="344563"/>
                  </a:lnTo>
                  <a:lnTo>
                    <a:pt x="606554" y="342625"/>
                  </a:lnTo>
                  <a:lnTo>
                    <a:pt x="599336" y="337338"/>
                  </a:lnTo>
                  <a:lnTo>
                    <a:pt x="594468" y="329492"/>
                  </a:lnTo>
                  <a:lnTo>
                    <a:pt x="592683" y="319874"/>
                  </a:lnTo>
                  <a:lnTo>
                    <a:pt x="594468" y="310264"/>
                  </a:lnTo>
                  <a:lnTo>
                    <a:pt x="599336" y="302421"/>
                  </a:lnTo>
                  <a:lnTo>
                    <a:pt x="606554" y="297136"/>
                  </a:lnTo>
                  <a:lnTo>
                    <a:pt x="615391" y="295198"/>
                  </a:lnTo>
                  <a:lnTo>
                    <a:pt x="624234" y="297136"/>
                  </a:lnTo>
                  <a:lnTo>
                    <a:pt x="631456" y="302421"/>
                  </a:lnTo>
                  <a:lnTo>
                    <a:pt x="636325" y="310264"/>
                  </a:lnTo>
                  <a:lnTo>
                    <a:pt x="638111" y="31987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3550154" y="6527189"/>
              <a:ext cx="36830" cy="40005"/>
            </a:xfrm>
            <a:custGeom>
              <a:avLst/>
              <a:gdLst/>
              <a:ahLst/>
              <a:cxnLst/>
              <a:rect l="l" t="t" r="r" b="b"/>
              <a:pathLst>
                <a:path w="36829" h="40004">
                  <a:moveTo>
                    <a:pt x="18161" y="0"/>
                  </a:moveTo>
                  <a:lnTo>
                    <a:pt x="11096" y="1551"/>
                  </a:lnTo>
                  <a:lnTo>
                    <a:pt x="5322" y="5783"/>
                  </a:lnTo>
                  <a:lnTo>
                    <a:pt x="1428" y="12060"/>
                  </a:lnTo>
                  <a:lnTo>
                    <a:pt x="0" y="19748"/>
                  </a:lnTo>
                  <a:lnTo>
                    <a:pt x="1428" y="27436"/>
                  </a:lnTo>
                  <a:lnTo>
                    <a:pt x="5322" y="33713"/>
                  </a:lnTo>
                  <a:lnTo>
                    <a:pt x="11096" y="37945"/>
                  </a:lnTo>
                  <a:lnTo>
                    <a:pt x="18161" y="39496"/>
                  </a:lnTo>
                  <a:lnTo>
                    <a:pt x="25240" y="37945"/>
                  </a:lnTo>
                  <a:lnTo>
                    <a:pt x="31021" y="33713"/>
                  </a:lnTo>
                  <a:lnTo>
                    <a:pt x="34918" y="27436"/>
                  </a:lnTo>
                  <a:lnTo>
                    <a:pt x="36347" y="19748"/>
                  </a:lnTo>
                  <a:lnTo>
                    <a:pt x="34918" y="12060"/>
                  </a:lnTo>
                  <a:lnTo>
                    <a:pt x="31021" y="5783"/>
                  </a:lnTo>
                  <a:lnTo>
                    <a:pt x="25240" y="1551"/>
                  </a:lnTo>
                  <a:lnTo>
                    <a:pt x="181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3550154" y="6527189"/>
              <a:ext cx="36830" cy="40005"/>
            </a:xfrm>
            <a:custGeom>
              <a:avLst/>
              <a:gdLst/>
              <a:ahLst/>
              <a:cxnLst/>
              <a:rect l="l" t="t" r="r" b="b"/>
              <a:pathLst>
                <a:path w="36829" h="40004">
                  <a:moveTo>
                    <a:pt x="36347" y="19748"/>
                  </a:moveTo>
                  <a:lnTo>
                    <a:pt x="34918" y="27436"/>
                  </a:lnTo>
                  <a:lnTo>
                    <a:pt x="31021" y="33713"/>
                  </a:lnTo>
                  <a:lnTo>
                    <a:pt x="25240" y="37945"/>
                  </a:lnTo>
                  <a:lnTo>
                    <a:pt x="18161" y="39496"/>
                  </a:lnTo>
                  <a:lnTo>
                    <a:pt x="11096" y="37945"/>
                  </a:lnTo>
                  <a:lnTo>
                    <a:pt x="5322" y="33713"/>
                  </a:lnTo>
                  <a:lnTo>
                    <a:pt x="1428" y="27436"/>
                  </a:lnTo>
                  <a:lnTo>
                    <a:pt x="0" y="19748"/>
                  </a:lnTo>
                  <a:lnTo>
                    <a:pt x="1428" y="12060"/>
                  </a:lnTo>
                  <a:lnTo>
                    <a:pt x="5322" y="5783"/>
                  </a:lnTo>
                  <a:lnTo>
                    <a:pt x="11096" y="1551"/>
                  </a:lnTo>
                  <a:lnTo>
                    <a:pt x="18161" y="0"/>
                  </a:lnTo>
                  <a:lnTo>
                    <a:pt x="25240" y="1551"/>
                  </a:lnTo>
                  <a:lnTo>
                    <a:pt x="31021" y="5783"/>
                  </a:lnTo>
                  <a:lnTo>
                    <a:pt x="34918" y="12060"/>
                  </a:lnTo>
                  <a:lnTo>
                    <a:pt x="36347" y="1974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3568315" y="6537069"/>
              <a:ext cx="18415" cy="20320"/>
            </a:xfrm>
            <a:custGeom>
              <a:avLst/>
              <a:gdLst/>
              <a:ahLst/>
              <a:cxnLst/>
              <a:rect l="l" t="t" r="r" b="b"/>
              <a:pathLst>
                <a:path w="18414" h="20320">
                  <a:moveTo>
                    <a:pt x="14122" y="0"/>
                  </a:moveTo>
                  <a:lnTo>
                    <a:pt x="4089" y="0"/>
                  </a:lnTo>
                  <a:lnTo>
                    <a:pt x="0" y="4406"/>
                  </a:lnTo>
                  <a:lnTo>
                    <a:pt x="0" y="15328"/>
                  </a:lnTo>
                  <a:lnTo>
                    <a:pt x="4089" y="19735"/>
                  </a:lnTo>
                  <a:lnTo>
                    <a:pt x="14122" y="19735"/>
                  </a:lnTo>
                  <a:lnTo>
                    <a:pt x="18186" y="15328"/>
                  </a:lnTo>
                  <a:lnTo>
                    <a:pt x="18186" y="9867"/>
                  </a:lnTo>
                  <a:lnTo>
                    <a:pt x="18186" y="4406"/>
                  </a:lnTo>
                  <a:lnTo>
                    <a:pt x="1412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218747" y="6504417"/>
              <a:ext cx="368300" cy="52705"/>
            </a:xfrm>
            <a:custGeom>
              <a:avLst/>
              <a:gdLst/>
              <a:ahLst/>
              <a:cxnLst/>
              <a:rect l="l" t="t" r="r" b="b"/>
              <a:pathLst>
                <a:path w="368300" h="52704">
                  <a:moveTo>
                    <a:pt x="367753" y="42519"/>
                  </a:moveTo>
                  <a:lnTo>
                    <a:pt x="367753" y="47980"/>
                  </a:lnTo>
                  <a:lnTo>
                    <a:pt x="363689" y="52387"/>
                  </a:lnTo>
                  <a:lnTo>
                    <a:pt x="358660" y="52387"/>
                  </a:lnTo>
                  <a:lnTo>
                    <a:pt x="353656" y="52387"/>
                  </a:lnTo>
                  <a:lnTo>
                    <a:pt x="349567" y="47980"/>
                  </a:lnTo>
                  <a:lnTo>
                    <a:pt x="349567" y="42519"/>
                  </a:lnTo>
                  <a:lnTo>
                    <a:pt x="349567" y="37058"/>
                  </a:lnTo>
                  <a:lnTo>
                    <a:pt x="353656" y="32651"/>
                  </a:lnTo>
                  <a:lnTo>
                    <a:pt x="358660" y="32651"/>
                  </a:lnTo>
                  <a:lnTo>
                    <a:pt x="363689" y="32651"/>
                  </a:lnTo>
                  <a:lnTo>
                    <a:pt x="367753" y="37058"/>
                  </a:lnTo>
                  <a:lnTo>
                    <a:pt x="367753" y="42519"/>
                  </a:lnTo>
                  <a:close/>
                </a:path>
                <a:path w="368300" h="52704">
                  <a:moveTo>
                    <a:pt x="45427" y="24688"/>
                  </a:moveTo>
                  <a:lnTo>
                    <a:pt x="43642" y="34300"/>
                  </a:lnTo>
                  <a:lnTo>
                    <a:pt x="38773" y="42148"/>
                  </a:lnTo>
                  <a:lnTo>
                    <a:pt x="31551" y="47438"/>
                  </a:lnTo>
                  <a:lnTo>
                    <a:pt x="22707" y="49377"/>
                  </a:lnTo>
                  <a:lnTo>
                    <a:pt x="13866" y="47438"/>
                  </a:lnTo>
                  <a:lnTo>
                    <a:pt x="6648" y="42148"/>
                  </a:lnTo>
                  <a:lnTo>
                    <a:pt x="1783" y="34300"/>
                  </a:lnTo>
                  <a:lnTo>
                    <a:pt x="0" y="24688"/>
                  </a:lnTo>
                  <a:lnTo>
                    <a:pt x="1783" y="15076"/>
                  </a:lnTo>
                  <a:lnTo>
                    <a:pt x="6648" y="7229"/>
                  </a:lnTo>
                  <a:lnTo>
                    <a:pt x="13866" y="1939"/>
                  </a:lnTo>
                  <a:lnTo>
                    <a:pt x="22707" y="0"/>
                  </a:lnTo>
                  <a:lnTo>
                    <a:pt x="31551" y="1939"/>
                  </a:lnTo>
                  <a:lnTo>
                    <a:pt x="38773" y="7229"/>
                  </a:lnTo>
                  <a:lnTo>
                    <a:pt x="43642" y="15076"/>
                  </a:lnTo>
                  <a:lnTo>
                    <a:pt x="45427" y="2468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3227830" y="6509354"/>
              <a:ext cx="36830" cy="40005"/>
            </a:xfrm>
            <a:custGeom>
              <a:avLst/>
              <a:gdLst/>
              <a:ahLst/>
              <a:cxnLst/>
              <a:rect l="l" t="t" r="r" b="b"/>
              <a:pathLst>
                <a:path w="36829" h="40004">
                  <a:moveTo>
                    <a:pt x="18160" y="0"/>
                  </a:moveTo>
                  <a:lnTo>
                    <a:pt x="11096" y="1553"/>
                  </a:lnTo>
                  <a:lnTo>
                    <a:pt x="5322" y="5788"/>
                  </a:lnTo>
                  <a:lnTo>
                    <a:pt x="1428" y="12065"/>
                  </a:lnTo>
                  <a:lnTo>
                    <a:pt x="0" y="19748"/>
                  </a:lnTo>
                  <a:lnTo>
                    <a:pt x="1428" y="27438"/>
                  </a:lnTo>
                  <a:lnTo>
                    <a:pt x="5322" y="33720"/>
                  </a:lnTo>
                  <a:lnTo>
                    <a:pt x="11096" y="37956"/>
                  </a:lnTo>
                  <a:lnTo>
                    <a:pt x="18160" y="39509"/>
                  </a:lnTo>
                  <a:lnTo>
                    <a:pt x="25240" y="37956"/>
                  </a:lnTo>
                  <a:lnTo>
                    <a:pt x="31021" y="33720"/>
                  </a:lnTo>
                  <a:lnTo>
                    <a:pt x="34918" y="27438"/>
                  </a:lnTo>
                  <a:lnTo>
                    <a:pt x="36347" y="19748"/>
                  </a:lnTo>
                  <a:lnTo>
                    <a:pt x="34918" y="12065"/>
                  </a:lnTo>
                  <a:lnTo>
                    <a:pt x="31021" y="5788"/>
                  </a:lnTo>
                  <a:lnTo>
                    <a:pt x="25240" y="1553"/>
                  </a:lnTo>
                  <a:lnTo>
                    <a:pt x="1816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3227830" y="6509354"/>
              <a:ext cx="36830" cy="40005"/>
            </a:xfrm>
            <a:custGeom>
              <a:avLst/>
              <a:gdLst/>
              <a:ahLst/>
              <a:cxnLst/>
              <a:rect l="l" t="t" r="r" b="b"/>
              <a:pathLst>
                <a:path w="36829" h="40004">
                  <a:moveTo>
                    <a:pt x="36347" y="19748"/>
                  </a:moveTo>
                  <a:lnTo>
                    <a:pt x="34918" y="27438"/>
                  </a:lnTo>
                  <a:lnTo>
                    <a:pt x="31021" y="33720"/>
                  </a:lnTo>
                  <a:lnTo>
                    <a:pt x="25240" y="37956"/>
                  </a:lnTo>
                  <a:lnTo>
                    <a:pt x="18160" y="39509"/>
                  </a:lnTo>
                  <a:lnTo>
                    <a:pt x="11096" y="37956"/>
                  </a:lnTo>
                  <a:lnTo>
                    <a:pt x="5322" y="33720"/>
                  </a:lnTo>
                  <a:lnTo>
                    <a:pt x="1428" y="27438"/>
                  </a:lnTo>
                  <a:lnTo>
                    <a:pt x="0" y="19748"/>
                  </a:lnTo>
                  <a:lnTo>
                    <a:pt x="1428" y="12065"/>
                  </a:lnTo>
                  <a:lnTo>
                    <a:pt x="5322" y="5788"/>
                  </a:lnTo>
                  <a:lnTo>
                    <a:pt x="11096" y="1553"/>
                  </a:lnTo>
                  <a:lnTo>
                    <a:pt x="18160" y="0"/>
                  </a:lnTo>
                  <a:lnTo>
                    <a:pt x="25240" y="1553"/>
                  </a:lnTo>
                  <a:lnTo>
                    <a:pt x="31021" y="5788"/>
                  </a:lnTo>
                  <a:lnTo>
                    <a:pt x="34918" y="12065"/>
                  </a:lnTo>
                  <a:lnTo>
                    <a:pt x="36347" y="1974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3245991" y="6519235"/>
              <a:ext cx="18415" cy="20320"/>
            </a:xfrm>
            <a:custGeom>
              <a:avLst/>
              <a:gdLst/>
              <a:ahLst/>
              <a:cxnLst/>
              <a:rect l="l" t="t" r="r" b="b"/>
              <a:pathLst>
                <a:path w="18414" h="20320">
                  <a:moveTo>
                    <a:pt x="14122" y="0"/>
                  </a:moveTo>
                  <a:lnTo>
                    <a:pt x="4089" y="0"/>
                  </a:lnTo>
                  <a:lnTo>
                    <a:pt x="0" y="4419"/>
                  </a:lnTo>
                  <a:lnTo>
                    <a:pt x="0" y="15328"/>
                  </a:lnTo>
                  <a:lnTo>
                    <a:pt x="4089" y="19748"/>
                  </a:lnTo>
                  <a:lnTo>
                    <a:pt x="14122" y="19748"/>
                  </a:lnTo>
                  <a:lnTo>
                    <a:pt x="18186" y="15328"/>
                  </a:lnTo>
                  <a:lnTo>
                    <a:pt x="18186" y="9867"/>
                  </a:lnTo>
                  <a:lnTo>
                    <a:pt x="18186" y="4419"/>
                  </a:lnTo>
                  <a:lnTo>
                    <a:pt x="1412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3245991" y="6519235"/>
              <a:ext cx="326390" cy="103505"/>
            </a:xfrm>
            <a:custGeom>
              <a:avLst/>
              <a:gdLst/>
              <a:ahLst/>
              <a:cxnLst/>
              <a:rect l="l" t="t" r="r" b="b"/>
              <a:pathLst>
                <a:path w="326389" h="103504">
                  <a:moveTo>
                    <a:pt x="18186" y="9867"/>
                  </a:moveTo>
                  <a:lnTo>
                    <a:pt x="18186" y="15328"/>
                  </a:lnTo>
                  <a:lnTo>
                    <a:pt x="14122" y="19748"/>
                  </a:lnTo>
                  <a:lnTo>
                    <a:pt x="9093" y="19748"/>
                  </a:lnTo>
                  <a:lnTo>
                    <a:pt x="4089" y="19748"/>
                  </a:lnTo>
                  <a:lnTo>
                    <a:pt x="0" y="15328"/>
                  </a:lnTo>
                  <a:lnTo>
                    <a:pt x="0" y="9867"/>
                  </a:lnTo>
                  <a:lnTo>
                    <a:pt x="0" y="4419"/>
                  </a:lnTo>
                  <a:lnTo>
                    <a:pt x="4089" y="0"/>
                  </a:lnTo>
                  <a:lnTo>
                    <a:pt x="9093" y="0"/>
                  </a:lnTo>
                  <a:lnTo>
                    <a:pt x="14122" y="0"/>
                  </a:lnTo>
                  <a:lnTo>
                    <a:pt x="18186" y="4419"/>
                  </a:lnTo>
                  <a:lnTo>
                    <a:pt x="18186" y="9867"/>
                  </a:lnTo>
                  <a:close/>
                </a:path>
                <a:path w="326389" h="103504">
                  <a:moveTo>
                    <a:pt x="326059" y="92163"/>
                  </a:moveTo>
                  <a:lnTo>
                    <a:pt x="326059" y="98221"/>
                  </a:lnTo>
                  <a:lnTo>
                    <a:pt x="321538" y="103136"/>
                  </a:lnTo>
                  <a:lnTo>
                    <a:pt x="315963" y="103136"/>
                  </a:lnTo>
                  <a:lnTo>
                    <a:pt x="310387" y="103136"/>
                  </a:lnTo>
                  <a:lnTo>
                    <a:pt x="305866" y="98221"/>
                  </a:lnTo>
                  <a:lnTo>
                    <a:pt x="305866" y="92163"/>
                  </a:lnTo>
                  <a:lnTo>
                    <a:pt x="305866" y="86105"/>
                  </a:lnTo>
                  <a:lnTo>
                    <a:pt x="310387" y="81191"/>
                  </a:lnTo>
                  <a:lnTo>
                    <a:pt x="315963" y="81191"/>
                  </a:lnTo>
                  <a:lnTo>
                    <a:pt x="321538" y="81191"/>
                  </a:lnTo>
                  <a:lnTo>
                    <a:pt x="326059" y="86105"/>
                  </a:lnTo>
                  <a:lnTo>
                    <a:pt x="326059" y="9216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3555899" y="6602628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12534" y="0"/>
                  </a:moveTo>
                  <a:lnTo>
                    <a:pt x="3619" y="0"/>
                  </a:lnTo>
                  <a:lnTo>
                    <a:pt x="0" y="3924"/>
                  </a:lnTo>
                  <a:lnTo>
                    <a:pt x="0" y="13614"/>
                  </a:lnTo>
                  <a:lnTo>
                    <a:pt x="3619" y="17551"/>
                  </a:lnTo>
                  <a:lnTo>
                    <a:pt x="12534" y="17551"/>
                  </a:lnTo>
                  <a:lnTo>
                    <a:pt x="16154" y="13614"/>
                  </a:lnTo>
                  <a:lnTo>
                    <a:pt x="16154" y="8775"/>
                  </a:lnTo>
                  <a:lnTo>
                    <a:pt x="16154" y="3924"/>
                  </a:lnTo>
                  <a:lnTo>
                    <a:pt x="125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3555899" y="6602628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16154" y="8775"/>
                  </a:moveTo>
                  <a:lnTo>
                    <a:pt x="16154" y="13614"/>
                  </a:lnTo>
                  <a:lnTo>
                    <a:pt x="12534" y="17551"/>
                  </a:lnTo>
                  <a:lnTo>
                    <a:pt x="8077" y="17551"/>
                  </a:lnTo>
                  <a:lnTo>
                    <a:pt x="3619" y="17551"/>
                  </a:lnTo>
                  <a:lnTo>
                    <a:pt x="0" y="13614"/>
                  </a:lnTo>
                  <a:lnTo>
                    <a:pt x="0" y="8775"/>
                  </a:lnTo>
                  <a:lnTo>
                    <a:pt x="0" y="3924"/>
                  </a:lnTo>
                  <a:lnTo>
                    <a:pt x="3619" y="0"/>
                  </a:lnTo>
                  <a:lnTo>
                    <a:pt x="8077" y="0"/>
                  </a:lnTo>
                  <a:lnTo>
                    <a:pt x="12534" y="0"/>
                  </a:lnTo>
                  <a:lnTo>
                    <a:pt x="16154" y="3924"/>
                  </a:lnTo>
                  <a:lnTo>
                    <a:pt x="16154" y="877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3563976" y="6607009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4" h="8890">
                  <a:moveTo>
                    <a:pt x="6261" y="0"/>
                  </a:moveTo>
                  <a:lnTo>
                    <a:pt x="1803" y="0"/>
                  </a:lnTo>
                  <a:lnTo>
                    <a:pt x="0" y="1968"/>
                  </a:lnTo>
                  <a:lnTo>
                    <a:pt x="0" y="6807"/>
                  </a:lnTo>
                  <a:lnTo>
                    <a:pt x="1803" y="8788"/>
                  </a:lnTo>
                  <a:lnTo>
                    <a:pt x="6261" y="8788"/>
                  </a:lnTo>
                  <a:lnTo>
                    <a:pt x="8077" y="6807"/>
                  </a:lnTo>
                  <a:lnTo>
                    <a:pt x="8077" y="4394"/>
                  </a:lnTo>
                  <a:lnTo>
                    <a:pt x="8077" y="1968"/>
                  </a:lnTo>
                  <a:lnTo>
                    <a:pt x="62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3230906" y="6579857"/>
              <a:ext cx="341630" cy="36195"/>
            </a:xfrm>
            <a:custGeom>
              <a:avLst/>
              <a:gdLst/>
              <a:ahLst/>
              <a:cxnLst/>
              <a:rect l="l" t="t" r="r" b="b"/>
              <a:pathLst>
                <a:path w="341629" h="36195">
                  <a:moveTo>
                    <a:pt x="341147" y="31546"/>
                  </a:moveTo>
                  <a:lnTo>
                    <a:pt x="341147" y="33959"/>
                  </a:lnTo>
                  <a:lnTo>
                    <a:pt x="339331" y="35940"/>
                  </a:lnTo>
                  <a:lnTo>
                    <a:pt x="337108" y="35940"/>
                  </a:lnTo>
                  <a:lnTo>
                    <a:pt x="334873" y="35940"/>
                  </a:lnTo>
                  <a:lnTo>
                    <a:pt x="333070" y="33959"/>
                  </a:lnTo>
                  <a:lnTo>
                    <a:pt x="333070" y="31546"/>
                  </a:lnTo>
                  <a:lnTo>
                    <a:pt x="333070" y="29121"/>
                  </a:lnTo>
                  <a:lnTo>
                    <a:pt x="334873" y="27152"/>
                  </a:lnTo>
                  <a:lnTo>
                    <a:pt x="337108" y="27152"/>
                  </a:lnTo>
                  <a:lnTo>
                    <a:pt x="339331" y="27152"/>
                  </a:lnTo>
                  <a:lnTo>
                    <a:pt x="341147" y="29121"/>
                  </a:lnTo>
                  <a:lnTo>
                    <a:pt x="341147" y="31546"/>
                  </a:lnTo>
                  <a:close/>
                </a:path>
                <a:path w="341629" h="36195">
                  <a:moveTo>
                    <a:pt x="20180" y="10972"/>
                  </a:moveTo>
                  <a:lnTo>
                    <a:pt x="20180" y="17030"/>
                  </a:lnTo>
                  <a:lnTo>
                    <a:pt x="15671" y="21945"/>
                  </a:lnTo>
                  <a:lnTo>
                    <a:pt x="10096" y="21945"/>
                  </a:lnTo>
                  <a:lnTo>
                    <a:pt x="4508" y="21945"/>
                  </a:lnTo>
                  <a:lnTo>
                    <a:pt x="0" y="17030"/>
                  </a:lnTo>
                  <a:lnTo>
                    <a:pt x="0" y="10972"/>
                  </a:lnTo>
                  <a:lnTo>
                    <a:pt x="0" y="4902"/>
                  </a:lnTo>
                  <a:lnTo>
                    <a:pt x="4508" y="0"/>
                  </a:lnTo>
                  <a:lnTo>
                    <a:pt x="10096" y="0"/>
                  </a:lnTo>
                  <a:lnTo>
                    <a:pt x="15671" y="0"/>
                  </a:lnTo>
                  <a:lnTo>
                    <a:pt x="20180" y="4902"/>
                  </a:lnTo>
                  <a:lnTo>
                    <a:pt x="20180" y="1097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3234937" y="6582053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12534" y="0"/>
                  </a:moveTo>
                  <a:lnTo>
                    <a:pt x="3619" y="0"/>
                  </a:lnTo>
                  <a:lnTo>
                    <a:pt x="0" y="3924"/>
                  </a:lnTo>
                  <a:lnTo>
                    <a:pt x="0" y="13627"/>
                  </a:lnTo>
                  <a:lnTo>
                    <a:pt x="3619" y="17538"/>
                  </a:lnTo>
                  <a:lnTo>
                    <a:pt x="12534" y="17538"/>
                  </a:lnTo>
                  <a:lnTo>
                    <a:pt x="16154" y="13627"/>
                  </a:lnTo>
                  <a:lnTo>
                    <a:pt x="16154" y="8775"/>
                  </a:lnTo>
                  <a:lnTo>
                    <a:pt x="16154" y="3924"/>
                  </a:lnTo>
                  <a:lnTo>
                    <a:pt x="125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3234937" y="6582053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16154" y="8775"/>
                  </a:moveTo>
                  <a:lnTo>
                    <a:pt x="16154" y="13627"/>
                  </a:lnTo>
                  <a:lnTo>
                    <a:pt x="12534" y="17538"/>
                  </a:lnTo>
                  <a:lnTo>
                    <a:pt x="8077" y="17538"/>
                  </a:lnTo>
                  <a:lnTo>
                    <a:pt x="3619" y="17538"/>
                  </a:lnTo>
                  <a:lnTo>
                    <a:pt x="0" y="13627"/>
                  </a:lnTo>
                  <a:lnTo>
                    <a:pt x="0" y="8775"/>
                  </a:lnTo>
                  <a:lnTo>
                    <a:pt x="0" y="3924"/>
                  </a:lnTo>
                  <a:lnTo>
                    <a:pt x="3619" y="0"/>
                  </a:lnTo>
                  <a:lnTo>
                    <a:pt x="8077" y="0"/>
                  </a:lnTo>
                  <a:lnTo>
                    <a:pt x="12534" y="0"/>
                  </a:lnTo>
                  <a:lnTo>
                    <a:pt x="16154" y="3924"/>
                  </a:lnTo>
                  <a:lnTo>
                    <a:pt x="16154" y="8775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3243014" y="6586434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4" h="8890">
                  <a:moveTo>
                    <a:pt x="6273" y="0"/>
                  </a:moveTo>
                  <a:lnTo>
                    <a:pt x="1816" y="0"/>
                  </a:lnTo>
                  <a:lnTo>
                    <a:pt x="0" y="1981"/>
                  </a:lnTo>
                  <a:lnTo>
                    <a:pt x="0" y="6819"/>
                  </a:lnTo>
                  <a:lnTo>
                    <a:pt x="1816" y="8788"/>
                  </a:lnTo>
                  <a:lnTo>
                    <a:pt x="6273" y="8788"/>
                  </a:lnTo>
                  <a:lnTo>
                    <a:pt x="8077" y="6819"/>
                  </a:lnTo>
                  <a:lnTo>
                    <a:pt x="8077" y="4394"/>
                  </a:lnTo>
                  <a:lnTo>
                    <a:pt x="8077" y="1981"/>
                  </a:lnTo>
                  <a:lnTo>
                    <a:pt x="62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3243014" y="6586434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4" h="8890">
                  <a:moveTo>
                    <a:pt x="8077" y="4394"/>
                  </a:moveTo>
                  <a:lnTo>
                    <a:pt x="8077" y="6819"/>
                  </a:lnTo>
                  <a:lnTo>
                    <a:pt x="6273" y="8788"/>
                  </a:lnTo>
                  <a:lnTo>
                    <a:pt x="4051" y="8788"/>
                  </a:lnTo>
                  <a:lnTo>
                    <a:pt x="1816" y="8788"/>
                  </a:lnTo>
                  <a:lnTo>
                    <a:pt x="0" y="6819"/>
                  </a:lnTo>
                  <a:lnTo>
                    <a:pt x="0" y="4394"/>
                  </a:lnTo>
                  <a:lnTo>
                    <a:pt x="0" y="1981"/>
                  </a:lnTo>
                  <a:lnTo>
                    <a:pt x="1816" y="0"/>
                  </a:lnTo>
                  <a:lnTo>
                    <a:pt x="4051" y="0"/>
                  </a:lnTo>
                  <a:lnTo>
                    <a:pt x="6273" y="0"/>
                  </a:lnTo>
                  <a:lnTo>
                    <a:pt x="8077" y="1981"/>
                  </a:lnTo>
                  <a:lnTo>
                    <a:pt x="8077" y="4394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8" name="object 20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932176" y="6111608"/>
              <a:ext cx="36334" cy="34290"/>
            </a:xfrm>
            <a:prstGeom prst="rect">
              <a:avLst/>
            </a:prstGeom>
          </p:spPr>
        </p:pic>
        <p:sp>
          <p:nvSpPr>
            <p:cNvPr id="209" name="object 209"/>
            <p:cNvSpPr/>
            <p:nvPr/>
          </p:nvSpPr>
          <p:spPr>
            <a:xfrm>
              <a:off x="2932170" y="6111609"/>
              <a:ext cx="36830" cy="34290"/>
            </a:xfrm>
            <a:custGeom>
              <a:avLst/>
              <a:gdLst/>
              <a:ahLst/>
              <a:cxnLst/>
              <a:rect l="l" t="t" r="r" b="b"/>
              <a:pathLst>
                <a:path w="36830" h="34289">
                  <a:moveTo>
                    <a:pt x="36334" y="17145"/>
                  </a:moveTo>
                  <a:lnTo>
                    <a:pt x="36334" y="26619"/>
                  </a:lnTo>
                  <a:lnTo>
                    <a:pt x="28193" y="34290"/>
                  </a:lnTo>
                  <a:lnTo>
                    <a:pt x="18160" y="34290"/>
                  </a:lnTo>
                  <a:lnTo>
                    <a:pt x="8115" y="34290"/>
                  </a:lnTo>
                  <a:lnTo>
                    <a:pt x="0" y="26619"/>
                  </a:lnTo>
                  <a:lnTo>
                    <a:pt x="0" y="17145"/>
                  </a:lnTo>
                  <a:lnTo>
                    <a:pt x="0" y="7670"/>
                  </a:lnTo>
                  <a:lnTo>
                    <a:pt x="8115" y="0"/>
                  </a:lnTo>
                  <a:lnTo>
                    <a:pt x="18160" y="0"/>
                  </a:lnTo>
                  <a:lnTo>
                    <a:pt x="28193" y="0"/>
                  </a:lnTo>
                  <a:lnTo>
                    <a:pt x="36334" y="7670"/>
                  </a:lnTo>
                  <a:lnTo>
                    <a:pt x="36334" y="17145"/>
                  </a:lnTo>
                  <a:close/>
                </a:path>
                <a:path w="36830" h="34289">
                  <a:moveTo>
                    <a:pt x="10274" y="23317"/>
                  </a:moveTo>
                  <a:lnTo>
                    <a:pt x="26047" y="10972"/>
                  </a:lnTo>
                </a:path>
                <a:path w="36830" h="34289">
                  <a:moveTo>
                    <a:pt x="24345" y="25031"/>
                  </a:moveTo>
                  <a:lnTo>
                    <a:pt x="11988" y="925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2937424" y="6227056"/>
              <a:ext cx="958850" cy="37465"/>
            </a:xfrm>
            <a:custGeom>
              <a:avLst/>
              <a:gdLst/>
              <a:ahLst/>
              <a:cxnLst/>
              <a:rect l="l" t="t" r="r" b="b"/>
              <a:pathLst>
                <a:path w="958850" h="37464">
                  <a:moveTo>
                    <a:pt x="0" y="0"/>
                  </a:moveTo>
                  <a:lnTo>
                    <a:pt x="958748" y="37033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3367266" y="6339710"/>
              <a:ext cx="116839" cy="113030"/>
            </a:xfrm>
            <a:custGeom>
              <a:avLst/>
              <a:gdLst/>
              <a:ahLst/>
              <a:cxnLst/>
              <a:rect l="l" t="t" r="r" b="b"/>
              <a:pathLst>
                <a:path w="116839" h="113029">
                  <a:moveTo>
                    <a:pt x="116395" y="5638"/>
                  </a:moveTo>
                  <a:lnTo>
                    <a:pt x="116395" y="112483"/>
                  </a:lnTo>
                </a:path>
                <a:path w="116839" h="113029">
                  <a:moveTo>
                    <a:pt x="0" y="0"/>
                  </a:moveTo>
                  <a:lnTo>
                    <a:pt x="0" y="10684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3255210" y="6332760"/>
              <a:ext cx="346710" cy="40640"/>
            </a:xfrm>
            <a:custGeom>
              <a:avLst/>
              <a:gdLst/>
              <a:ahLst/>
              <a:cxnLst/>
              <a:rect l="l" t="t" r="r" b="b"/>
              <a:pathLst>
                <a:path w="346710" h="40639">
                  <a:moveTo>
                    <a:pt x="0" y="0"/>
                  </a:moveTo>
                  <a:lnTo>
                    <a:pt x="0" y="20408"/>
                  </a:lnTo>
                  <a:lnTo>
                    <a:pt x="346583" y="40398"/>
                  </a:lnTo>
                  <a:lnTo>
                    <a:pt x="346583" y="18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3204815" y="6330144"/>
              <a:ext cx="397510" cy="130810"/>
            </a:xfrm>
            <a:custGeom>
              <a:avLst/>
              <a:gdLst/>
              <a:ahLst/>
              <a:cxnLst/>
              <a:rect l="l" t="t" r="r" b="b"/>
              <a:pathLst>
                <a:path w="397510" h="130810">
                  <a:moveTo>
                    <a:pt x="1739" y="0"/>
                  </a:moveTo>
                  <a:lnTo>
                    <a:pt x="396125" y="20866"/>
                  </a:lnTo>
                  <a:lnTo>
                    <a:pt x="396989" y="130314"/>
                  </a:lnTo>
                  <a:lnTo>
                    <a:pt x="0" y="105117"/>
                  </a:lnTo>
                  <a:lnTo>
                    <a:pt x="173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3225666" y="6340139"/>
              <a:ext cx="23495" cy="43815"/>
            </a:xfrm>
            <a:custGeom>
              <a:avLst/>
              <a:gdLst/>
              <a:ahLst/>
              <a:cxnLst/>
              <a:rect l="l" t="t" r="r" b="b"/>
              <a:pathLst>
                <a:path w="23494" h="43814">
                  <a:moveTo>
                    <a:pt x="12585" y="0"/>
                  </a:moveTo>
                  <a:lnTo>
                    <a:pt x="9994" y="0"/>
                  </a:lnTo>
                  <a:lnTo>
                    <a:pt x="9994" y="3035"/>
                  </a:lnTo>
                  <a:lnTo>
                    <a:pt x="5638" y="3479"/>
                  </a:lnTo>
                  <a:lnTo>
                    <a:pt x="3911" y="13030"/>
                  </a:lnTo>
                  <a:lnTo>
                    <a:pt x="0" y="13030"/>
                  </a:lnTo>
                  <a:lnTo>
                    <a:pt x="0" y="33020"/>
                  </a:lnTo>
                  <a:lnTo>
                    <a:pt x="3035" y="33020"/>
                  </a:lnTo>
                  <a:lnTo>
                    <a:pt x="3479" y="36042"/>
                  </a:lnTo>
                  <a:lnTo>
                    <a:pt x="6083" y="36042"/>
                  </a:lnTo>
                  <a:lnTo>
                    <a:pt x="6083" y="42570"/>
                  </a:lnTo>
                  <a:lnTo>
                    <a:pt x="19113" y="43434"/>
                  </a:lnTo>
                  <a:lnTo>
                    <a:pt x="18249" y="35179"/>
                  </a:lnTo>
                  <a:lnTo>
                    <a:pt x="21716" y="35623"/>
                  </a:lnTo>
                  <a:lnTo>
                    <a:pt x="21285" y="33020"/>
                  </a:lnTo>
                  <a:lnTo>
                    <a:pt x="23456" y="33439"/>
                  </a:lnTo>
                  <a:lnTo>
                    <a:pt x="23456" y="7810"/>
                  </a:lnTo>
                  <a:lnTo>
                    <a:pt x="18249" y="6083"/>
                  </a:lnTo>
                  <a:lnTo>
                    <a:pt x="17805" y="2171"/>
                  </a:lnTo>
                  <a:lnTo>
                    <a:pt x="12153" y="2171"/>
                  </a:lnTo>
                  <a:lnTo>
                    <a:pt x="1258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3225666" y="6340139"/>
              <a:ext cx="23495" cy="43815"/>
            </a:xfrm>
            <a:custGeom>
              <a:avLst/>
              <a:gdLst/>
              <a:ahLst/>
              <a:cxnLst/>
              <a:rect l="l" t="t" r="r" b="b"/>
              <a:pathLst>
                <a:path w="23494" h="43814">
                  <a:moveTo>
                    <a:pt x="19113" y="43434"/>
                  </a:moveTo>
                  <a:lnTo>
                    <a:pt x="6083" y="42570"/>
                  </a:lnTo>
                  <a:lnTo>
                    <a:pt x="6083" y="36042"/>
                  </a:lnTo>
                  <a:lnTo>
                    <a:pt x="3479" y="36042"/>
                  </a:lnTo>
                  <a:lnTo>
                    <a:pt x="3035" y="33020"/>
                  </a:lnTo>
                  <a:lnTo>
                    <a:pt x="0" y="33020"/>
                  </a:lnTo>
                  <a:lnTo>
                    <a:pt x="0" y="13030"/>
                  </a:lnTo>
                  <a:lnTo>
                    <a:pt x="3911" y="13030"/>
                  </a:lnTo>
                  <a:lnTo>
                    <a:pt x="5638" y="3479"/>
                  </a:lnTo>
                  <a:lnTo>
                    <a:pt x="9994" y="3035"/>
                  </a:lnTo>
                  <a:lnTo>
                    <a:pt x="9994" y="0"/>
                  </a:lnTo>
                  <a:lnTo>
                    <a:pt x="12585" y="0"/>
                  </a:lnTo>
                  <a:lnTo>
                    <a:pt x="12153" y="2171"/>
                  </a:lnTo>
                  <a:lnTo>
                    <a:pt x="17805" y="2171"/>
                  </a:lnTo>
                  <a:lnTo>
                    <a:pt x="18249" y="6083"/>
                  </a:lnTo>
                  <a:lnTo>
                    <a:pt x="23456" y="7810"/>
                  </a:lnTo>
                  <a:lnTo>
                    <a:pt x="23456" y="33439"/>
                  </a:lnTo>
                  <a:lnTo>
                    <a:pt x="21285" y="33020"/>
                  </a:lnTo>
                  <a:lnTo>
                    <a:pt x="21716" y="35623"/>
                  </a:lnTo>
                  <a:lnTo>
                    <a:pt x="18249" y="35179"/>
                  </a:lnTo>
                  <a:lnTo>
                    <a:pt x="19113" y="4343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3224366" y="6361856"/>
              <a:ext cx="24765" cy="8255"/>
            </a:xfrm>
            <a:custGeom>
              <a:avLst/>
              <a:gdLst/>
              <a:ahLst/>
              <a:cxnLst/>
              <a:rect l="l" t="t" r="r" b="b"/>
              <a:pathLst>
                <a:path w="24764" h="8254">
                  <a:moveTo>
                    <a:pt x="0" y="0"/>
                  </a:moveTo>
                  <a:lnTo>
                    <a:pt x="9550" y="431"/>
                  </a:lnTo>
                  <a:lnTo>
                    <a:pt x="10414" y="4775"/>
                  </a:lnTo>
                  <a:lnTo>
                    <a:pt x="16929" y="4356"/>
                  </a:lnTo>
                  <a:lnTo>
                    <a:pt x="17805" y="7823"/>
                  </a:lnTo>
                  <a:lnTo>
                    <a:pt x="24752" y="737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3210897" y="6338403"/>
              <a:ext cx="13335" cy="24130"/>
            </a:xfrm>
            <a:custGeom>
              <a:avLst/>
              <a:gdLst/>
              <a:ahLst/>
              <a:cxnLst/>
              <a:rect l="l" t="t" r="r" b="b"/>
              <a:pathLst>
                <a:path w="13335" h="24129">
                  <a:moveTo>
                    <a:pt x="0" y="0"/>
                  </a:moveTo>
                  <a:lnTo>
                    <a:pt x="13030" y="10414"/>
                  </a:lnTo>
                  <a:lnTo>
                    <a:pt x="6515" y="19100"/>
                  </a:lnTo>
                  <a:lnTo>
                    <a:pt x="7810" y="23888"/>
                  </a:lnTo>
                  <a:lnTo>
                    <a:pt x="11290" y="23456"/>
                  </a:lnTo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3207859" y="6392255"/>
              <a:ext cx="43180" cy="36195"/>
            </a:xfrm>
            <a:custGeom>
              <a:avLst/>
              <a:gdLst/>
              <a:ahLst/>
              <a:cxnLst/>
              <a:rect l="l" t="t" r="r" b="b"/>
              <a:pathLst>
                <a:path w="43180" h="36195">
                  <a:moveTo>
                    <a:pt x="22148" y="0"/>
                  </a:moveTo>
                  <a:lnTo>
                    <a:pt x="0" y="33451"/>
                  </a:lnTo>
                  <a:lnTo>
                    <a:pt x="42557" y="36055"/>
                  </a:lnTo>
                  <a:lnTo>
                    <a:pt x="22148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3207859" y="6392255"/>
              <a:ext cx="43180" cy="36195"/>
            </a:xfrm>
            <a:custGeom>
              <a:avLst/>
              <a:gdLst/>
              <a:ahLst/>
              <a:cxnLst/>
              <a:rect l="l" t="t" r="r" b="b"/>
              <a:pathLst>
                <a:path w="43180" h="36195">
                  <a:moveTo>
                    <a:pt x="22148" y="0"/>
                  </a:moveTo>
                  <a:lnTo>
                    <a:pt x="0" y="33451"/>
                  </a:lnTo>
                  <a:lnTo>
                    <a:pt x="42557" y="36055"/>
                  </a:lnTo>
                  <a:lnTo>
                    <a:pt x="22148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3259256" y="6335811"/>
              <a:ext cx="17780" cy="14604"/>
            </a:xfrm>
            <a:custGeom>
              <a:avLst/>
              <a:gdLst/>
              <a:ahLst/>
              <a:cxnLst/>
              <a:rect l="l" t="t" r="r" b="b"/>
              <a:pathLst>
                <a:path w="17779" h="14604">
                  <a:moveTo>
                    <a:pt x="9423" y="0"/>
                  </a:moveTo>
                  <a:lnTo>
                    <a:pt x="0" y="13855"/>
                  </a:lnTo>
                  <a:lnTo>
                    <a:pt x="17373" y="14325"/>
                  </a:lnTo>
                  <a:lnTo>
                    <a:pt x="9423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3259256" y="6335811"/>
              <a:ext cx="17780" cy="14604"/>
            </a:xfrm>
            <a:custGeom>
              <a:avLst/>
              <a:gdLst/>
              <a:ahLst/>
              <a:cxnLst/>
              <a:rect l="l" t="t" r="r" b="b"/>
              <a:pathLst>
                <a:path w="17779" h="14604">
                  <a:moveTo>
                    <a:pt x="9423" y="0"/>
                  </a:moveTo>
                  <a:lnTo>
                    <a:pt x="0" y="13855"/>
                  </a:lnTo>
                  <a:lnTo>
                    <a:pt x="17373" y="14325"/>
                  </a:lnTo>
                  <a:lnTo>
                    <a:pt x="9423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3374783" y="6342769"/>
              <a:ext cx="17780" cy="14604"/>
            </a:xfrm>
            <a:custGeom>
              <a:avLst/>
              <a:gdLst/>
              <a:ahLst/>
              <a:cxnLst/>
              <a:rect l="l" t="t" r="r" b="b"/>
              <a:pathLst>
                <a:path w="17779" h="14604">
                  <a:moveTo>
                    <a:pt x="9423" y="0"/>
                  </a:moveTo>
                  <a:lnTo>
                    <a:pt x="0" y="13843"/>
                  </a:lnTo>
                  <a:lnTo>
                    <a:pt x="17373" y="14325"/>
                  </a:lnTo>
                  <a:lnTo>
                    <a:pt x="9423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3374783" y="6342769"/>
              <a:ext cx="17780" cy="14604"/>
            </a:xfrm>
            <a:custGeom>
              <a:avLst/>
              <a:gdLst/>
              <a:ahLst/>
              <a:cxnLst/>
              <a:rect l="l" t="t" r="r" b="b"/>
              <a:pathLst>
                <a:path w="17779" h="14604">
                  <a:moveTo>
                    <a:pt x="9423" y="0"/>
                  </a:moveTo>
                  <a:lnTo>
                    <a:pt x="0" y="13843"/>
                  </a:lnTo>
                  <a:lnTo>
                    <a:pt x="17373" y="14325"/>
                  </a:lnTo>
                  <a:lnTo>
                    <a:pt x="9423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3487718" y="6349715"/>
              <a:ext cx="17780" cy="14604"/>
            </a:xfrm>
            <a:custGeom>
              <a:avLst/>
              <a:gdLst/>
              <a:ahLst/>
              <a:cxnLst/>
              <a:rect l="l" t="t" r="r" b="b"/>
              <a:pathLst>
                <a:path w="17779" h="14604">
                  <a:moveTo>
                    <a:pt x="9423" y="0"/>
                  </a:moveTo>
                  <a:lnTo>
                    <a:pt x="0" y="13855"/>
                  </a:lnTo>
                  <a:lnTo>
                    <a:pt x="17373" y="14338"/>
                  </a:lnTo>
                  <a:lnTo>
                    <a:pt x="9423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3487718" y="6349715"/>
              <a:ext cx="17780" cy="14604"/>
            </a:xfrm>
            <a:custGeom>
              <a:avLst/>
              <a:gdLst/>
              <a:ahLst/>
              <a:cxnLst/>
              <a:rect l="l" t="t" r="r" b="b"/>
              <a:pathLst>
                <a:path w="17779" h="14604">
                  <a:moveTo>
                    <a:pt x="9423" y="0"/>
                  </a:moveTo>
                  <a:lnTo>
                    <a:pt x="0" y="13855"/>
                  </a:lnTo>
                  <a:lnTo>
                    <a:pt x="17373" y="14338"/>
                  </a:lnTo>
                  <a:lnTo>
                    <a:pt x="9423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3226536" y="6403987"/>
              <a:ext cx="5715" cy="20955"/>
            </a:xfrm>
            <a:custGeom>
              <a:avLst/>
              <a:gdLst/>
              <a:ahLst/>
              <a:cxnLst/>
              <a:rect l="l" t="t" r="r" b="b"/>
              <a:pathLst>
                <a:path w="5714" h="20954">
                  <a:moveTo>
                    <a:pt x="0" y="0"/>
                  </a:moveTo>
                  <a:lnTo>
                    <a:pt x="0" y="9550"/>
                  </a:lnTo>
                  <a:lnTo>
                    <a:pt x="5638" y="9550"/>
                  </a:lnTo>
                  <a:lnTo>
                    <a:pt x="5638" y="20408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2918226" y="6644020"/>
              <a:ext cx="974090" cy="672465"/>
            </a:xfrm>
            <a:custGeom>
              <a:avLst/>
              <a:gdLst/>
              <a:ahLst/>
              <a:cxnLst/>
              <a:rect l="l" t="t" r="r" b="b"/>
              <a:pathLst>
                <a:path w="974089" h="672465">
                  <a:moveTo>
                    <a:pt x="969107" y="599389"/>
                  </a:moveTo>
                  <a:lnTo>
                    <a:pt x="8216" y="599389"/>
                  </a:lnTo>
                  <a:lnTo>
                    <a:pt x="935418" y="672096"/>
                  </a:lnTo>
                  <a:lnTo>
                    <a:pt x="949841" y="671289"/>
                  </a:lnTo>
                  <a:lnTo>
                    <a:pt x="958173" y="669115"/>
                  </a:lnTo>
                  <a:lnTo>
                    <a:pt x="963586" y="663859"/>
                  </a:lnTo>
                  <a:lnTo>
                    <a:pt x="969251" y="653808"/>
                  </a:lnTo>
                  <a:lnTo>
                    <a:pt x="969107" y="599389"/>
                  </a:lnTo>
                  <a:close/>
                </a:path>
                <a:path w="974089" h="672465">
                  <a:moveTo>
                    <a:pt x="19202" y="0"/>
                  </a:moveTo>
                  <a:lnTo>
                    <a:pt x="3644" y="0"/>
                  </a:lnTo>
                  <a:lnTo>
                    <a:pt x="0" y="12801"/>
                  </a:lnTo>
                  <a:lnTo>
                    <a:pt x="1358" y="189293"/>
                  </a:lnTo>
                  <a:lnTo>
                    <a:pt x="8216" y="196138"/>
                  </a:lnTo>
                  <a:lnTo>
                    <a:pt x="6845" y="233171"/>
                  </a:lnTo>
                  <a:lnTo>
                    <a:pt x="1828" y="237731"/>
                  </a:lnTo>
                  <a:lnTo>
                    <a:pt x="4572" y="592543"/>
                  </a:lnTo>
                  <a:lnTo>
                    <a:pt x="4572" y="603503"/>
                  </a:lnTo>
                  <a:lnTo>
                    <a:pt x="8216" y="599389"/>
                  </a:lnTo>
                  <a:lnTo>
                    <a:pt x="969107" y="599389"/>
                  </a:lnTo>
                  <a:lnTo>
                    <a:pt x="968336" y="308152"/>
                  </a:lnTo>
                  <a:lnTo>
                    <a:pt x="973836" y="297179"/>
                  </a:lnTo>
                  <a:lnTo>
                    <a:pt x="972908" y="257860"/>
                  </a:lnTo>
                  <a:lnTo>
                    <a:pt x="967435" y="256959"/>
                  </a:lnTo>
                  <a:lnTo>
                    <a:pt x="968336" y="76809"/>
                  </a:lnTo>
                  <a:lnTo>
                    <a:pt x="967951" y="61414"/>
                  </a:lnTo>
                  <a:lnTo>
                    <a:pt x="965252" y="53139"/>
                  </a:lnTo>
                  <a:lnTo>
                    <a:pt x="957926" y="49156"/>
                  </a:lnTo>
                  <a:lnTo>
                    <a:pt x="943660" y="46634"/>
                  </a:lnTo>
                  <a:lnTo>
                    <a:pt x="1920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2918226" y="6644020"/>
              <a:ext cx="974090" cy="672465"/>
            </a:xfrm>
            <a:custGeom>
              <a:avLst/>
              <a:gdLst/>
              <a:ahLst/>
              <a:cxnLst/>
              <a:rect l="l" t="t" r="r" b="b"/>
              <a:pathLst>
                <a:path w="974089" h="672465">
                  <a:moveTo>
                    <a:pt x="0" y="12801"/>
                  </a:moveTo>
                  <a:lnTo>
                    <a:pt x="3644" y="0"/>
                  </a:lnTo>
                  <a:lnTo>
                    <a:pt x="19202" y="0"/>
                  </a:lnTo>
                  <a:lnTo>
                    <a:pt x="170201" y="7286"/>
                  </a:lnTo>
                  <a:lnTo>
                    <a:pt x="487256" y="23317"/>
                  </a:lnTo>
                  <a:lnTo>
                    <a:pt x="801398" y="39347"/>
                  </a:lnTo>
                  <a:lnTo>
                    <a:pt x="943660" y="46634"/>
                  </a:lnTo>
                  <a:lnTo>
                    <a:pt x="968336" y="76809"/>
                  </a:lnTo>
                  <a:lnTo>
                    <a:pt x="967435" y="256959"/>
                  </a:lnTo>
                  <a:lnTo>
                    <a:pt x="972908" y="257860"/>
                  </a:lnTo>
                  <a:lnTo>
                    <a:pt x="973836" y="297179"/>
                  </a:lnTo>
                  <a:lnTo>
                    <a:pt x="968336" y="308152"/>
                  </a:lnTo>
                  <a:lnTo>
                    <a:pt x="969251" y="653808"/>
                  </a:lnTo>
                  <a:lnTo>
                    <a:pt x="963586" y="663859"/>
                  </a:lnTo>
                  <a:lnTo>
                    <a:pt x="958173" y="669115"/>
                  </a:lnTo>
                  <a:lnTo>
                    <a:pt x="949841" y="671289"/>
                  </a:lnTo>
                  <a:lnTo>
                    <a:pt x="935418" y="672096"/>
                  </a:lnTo>
                  <a:lnTo>
                    <a:pt x="8216" y="599389"/>
                  </a:lnTo>
                  <a:lnTo>
                    <a:pt x="4572" y="603503"/>
                  </a:lnTo>
                  <a:lnTo>
                    <a:pt x="4572" y="592543"/>
                  </a:lnTo>
                  <a:lnTo>
                    <a:pt x="1828" y="237731"/>
                  </a:lnTo>
                  <a:lnTo>
                    <a:pt x="6845" y="233171"/>
                  </a:lnTo>
                  <a:lnTo>
                    <a:pt x="8216" y="196138"/>
                  </a:lnTo>
                  <a:lnTo>
                    <a:pt x="1358" y="189293"/>
                  </a:lnTo>
                  <a:lnTo>
                    <a:pt x="0" y="128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2918213" y="6633051"/>
              <a:ext cx="979805" cy="687070"/>
            </a:xfrm>
            <a:custGeom>
              <a:avLst/>
              <a:gdLst/>
              <a:ahLst/>
              <a:cxnLst/>
              <a:rect l="l" t="t" r="r" b="b"/>
              <a:pathLst>
                <a:path w="979804" h="687070">
                  <a:moveTo>
                    <a:pt x="38417" y="0"/>
                  </a:moveTo>
                  <a:lnTo>
                    <a:pt x="20129" y="0"/>
                  </a:lnTo>
                  <a:lnTo>
                    <a:pt x="10444" y="8572"/>
                  </a:lnTo>
                  <a:lnTo>
                    <a:pt x="19215" y="10972"/>
                  </a:lnTo>
                  <a:lnTo>
                    <a:pt x="936358" y="54851"/>
                  </a:lnTo>
                  <a:lnTo>
                    <a:pt x="932772" y="55153"/>
                  </a:lnTo>
                  <a:lnTo>
                    <a:pt x="926871" y="55886"/>
                  </a:lnTo>
                  <a:lnTo>
                    <a:pt x="925942" y="56790"/>
                  </a:lnTo>
                  <a:lnTo>
                    <a:pt x="937272" y="57607"/>
                  </a:lnTo>
                  <a:lnTo>
                    <a:pt x="952688" y="58535"/>
                  </a:lnTo>
                  <a:lnTo>
                    <a:pt x="961161" y="61607"/>
                  </a:lnTo>
                  <a:lnTo>
                    <a:pt x="965690" y="69308"/>
                  </a:lnTo>
                  <a:lnTo>
                    <a:pt x="969276" y="84124"/>
                  </a:lnTo>
                  <a:lnTo>
                    <a:pt x="967447" y="267919"/>
                  </a:lnTo>
                  <a:lnTo>
                    <a:pt x="972921" y="268833"/>
                  </a:lnTo>
                  <a:lnTo>
                    <a:pt x="973848" y="308140"/>
                  </a:lnTo>
                  <a:lnTo>
                    <a:pt x="968349" y="319112"/>
                  </a:lnTo>
                  <a:lnTo>
                    <a:pt x="971118" y="664768"/>
                  </a:lnTo>
                  <a:lnTo>
                    <a:pt x="943686" y="686701"/>
                  </a:lnTo>
                  <a:lnTo>
                    <a:pt x="968362" y="683971"/>
                  </a:lnTo>
                  <a:lnTo>
                    <a:pt x="970191" y="671169"/>
                  </a:lnTo>
                  <a:lnTo>
                    <a:pt x="979322" y="665213"/>
                  </a:lnTo>
                  <a:lnTo>
                    <a:pt x="978420" y="76809"/>
                  </a:lnTo>
                  <a:lnTo>
                    <a:pt x="974763" y="75882"/>
                  </a:lnTo>
                  <a:lnTo>
                    <a:pt x="973862" y="65174"/>
                  </a:lnTo>
                  <a:lnTo>
                    <a:pt x="970991" y="58747"/>
                  </a:lnTo>
                  <a:lnTo>
                    <a:pt x="963833" y="54029"/>
                  </a:lnTo>
                  <a:lnTo>
                    <a:pt x="950074" y="48450"/>
                  </a:lnTo>
                  <a:lnTo>
                    <a:pt x="38417" y="0"/>
                  </a:lnTo>
                  <a:close/>
                </a:path>
                <a:path w="979804" h="687070">
                  <a:moveTo>
                    <a:pt x="9144" y="8216"/>
                  </a:moveTo>
                  <a:lnTo>
                    <a:pt x="0" y="17818"/>
                  </a:lnTo>
                  <a:lnTo>
                    <a:pt x="10444" y="8572"/>
                  </a:lnTo>
                  <a:lnTo>
                    <a:pt x="9144" y="821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2918213" y="6633051"/>
              <a:ext cx="979805" cy="687070"/>
            </a:xfrm>
            <a:custGeom>
              <a:avLst/>
              <a:gdLst/>
              <a:ahLst/>
              <a:cxnLst/>
              <a:rect l="l" t="t" r="r" b="b"/>
              <a:pathLst>
                <a:path w="979804" h="687070">
                  <a:moveTo>
                    <a:pt x="0" y="17818"/>
                  </a:moveTo>
                  <a:lnTo>
                    <a:pt x="11887" y="7302"/>
                  </a:lnTo>
                  <a:lnTo>
                    <a:pt x="20129" y="0"/>
                  </a:lnTo>
                  <a:lnTo>
                    <a:pt x="38417" y="0"/>
                  </a:lnTo>
                  <a:lnTo>
                    <a:pt x="950074" y="48450"/>
                  </a:lnTo>
                  <a:lnTo>
                    <a:pt x="974763" y="75882"/>
                  </a:lnTo>
                  <a:lnTo>
                    <a:pt x="978420" y="76809"/>
                  </a:lnTo>
                  <a:lnTo>
                    <a:pt x="979322" y="665213"/>
                  </a:lnTo>
                  <a:lnTo>
                    <a:pt x="970191" y="671169"/>
                  </a:lnTo>
                  <a:lnTo>
                    <a:pt x="968362" y="683971"/>
                  </a:lnTo>
                  <a:lnTo>
                    <a:pt x="943686" y="686701"/>
                  </a:lnTo>
                  <a:lnTo>
                    <a:pt x="971118" y="664768"/>
                  </a:lnTo>
                  <a:lnTo>
                    <a:pt x="968349" y="319112"/>
                  </a:lnTo>
                  <a:lnTo>
                    <a:pt x="973848" y="308140"/>
                  </a:lnTo>
                  <a:lnTo>
                    <a:pt x="972921" y="268833"/>
                  </a:lnTo>
                  <a:lnTo>
                    <a:pt x="967447" y="267919"/>
                  </a:lnTo>
                  <a:lnTo>
                    <a:pt x="969276" y="84124"/>
                  </a:lnTo>
                  <a:lnTo>
                    <a:pt x="965690" y="69308"/>
                  </a:lnTo>
                  <a:lnTo>
                    <a:pt x="961161" y="61607"/>
                  </a:lnTo>
                  <a:lnTo>
                    <a:pt x="952688" y="58535"/>
                  </a:lnTo>
                  <a:lnTo>
                    <a:pt x="937272" y="57607"/>
                  </a:lnTo>
                  <a:lnTo>
                    <a:pt x="925942" y="56790"/>
                  </a:lnTo>
                  <a:lnTo>
                    <a:pt x="926871" y="55886"/>
                  </a:lnTo>
                  <a:lnTo>
                    <a:pt x="932772" y="55153"/>
                  </a:lnTo>
                  <a:lnTo>
                    <a:pt x="936358" y="54851"/>
                  </a:lnTo>
                  <a:lnTo>
                    <a:pt x="19215" y="10972"/>
                  </a:lnTo>
                  <a:lnTo>
                    <a:pt x="9144" y="8216"/>
                  </a:lnTo>
                  <a:lnTo>
                    <a:pt x="0" y="17818"/>
                  </a:lnTo>
                  <a:close/>
                </a:path>
                <a:path w="979804" h="687070">
                  <a:moveTo>
                    <a:pt x="967447" y="267919"/>
                  </a:moveTo>
                  <a:lnTo>
                    <a:pt x="925442" y="272305"/>
                  </a:lnTo>
                  <a:lnTo>
                    <a:pt x="920813" y="293522"/>
                  </a:lnTo>
                  <a:lnTo>
                    <a:pt x="920156" y="304145"/>
                  </a:lnTo>
                  <a:lnTo>
                    <a:pt x="922413" y="309972"/>
                  </a:lnTo>
                  <a:lnTo>
                    <a:pt x="929814" y="313060"/>
                  </a:lnTo>
                  <a:lnTo>
                    <a:pt x="944587" y="315468"/>
                  </a:lnTo>
                  <a:lnTo>
                    <a:pt x="968349" y="319112"/>
                  </a:lnTo>
                </a:path>
                <a:path w="979804" h="687070">
                  <a:moveTo>
                    <a:pt x="973848" y="308140"/>
                  </a:moveTo>
                  <a:lnTo>
                    <a:pt x="960145" y="30814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3704617" y="7250274"/>
              <a:ext cx="39370" cy="40640"/>
            </a:xfrm>
            <a:custGeom>
              <a:avLst/>
              <a:gdLst/>
              <a:ahLst/>
              <a:cxnLst/>
              <a:rect l="l" t="t" r="r" b="b"/>
              <a:pathLst>
                <a:path w="39370" h="40640">
                  <a:moveTo>
                    <a:pt x="19659" y="0"/>
                  </a:moveTo>
                  <a:lnTo>
                    <a:pt x="12012" y="1580"/>
                  </a:lnTo>
                  <a:lnTo>
                    <a:pt x="5762" y="5891"/>
                  </a:lnTo>
                  <a:lnTo>
                    <a:pt x="1546" y="12285"/>
                  </a:lnTo>
                  <a:lnTo>
                    <a:pt x="0" y="20116"/>
                  </a:lnTo>
                  <a:lnTo>
                    <a:pt x="1546" y="27942"/>
                  </a:lnTo>
                  <a:lnTo>
                    <a:pt x="5762" y="34337"/>
                  </a:lnTo>
                  <a:lnTo>
                    <a:pt x="12012" y="38651"/>
                  </a:lnTo>
                  <a:lnTo>
                    <a:pt x="19659" y="40233"/>
                  </a:lnTo>
                  <a:lnTo>
                    <a:pt x="27317" y="38651"/>
                  </a:lnTo>
                  <a:lnTo>
                    <a:pt x="33566" y="34337"/>
                  </a:lnTo>
                  <a:lnTo>
                    <a:pt x="37776" y="27942"/>
                  </a:lnTo>
                  <a:lnTo>
                    <a:pt x="39319" y="20116"/>
                  </a:lnTo>
                  <a:lnTo>
                    <a:pt x="37776" y="12285"/>
                  </a:lnTo>
                  <a:lnTo>
                    <a:pt x="33566" y="5891"/>
                  </a:lnTo>
                  <a:lnTo>
                    <a:pt x="27317" y="1580"/>
                  </a:lnTo>
                  <a:lnTo>
                    <a:pt x="196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3704617" y="7250274"/>
              <a:ext cx="39370" cy="40640"/>
            </a:xfrm>
            <a:custGeom>
              <a:avLst/>
              <a:gdLst/>
              <a:ahLst/>
              <a:cxnLst/>
              <a:rect l="l" t="t" r="r" b="b"/>
              <a:pathLst>
                <a:path w="39370" h="40640">
                  <a:moveTo>
                    <a:pt x="39319" y="20116"/>
                  </a:moveTo>
                  <a:lnTo>
                    <a:pt x="37776" y="27942"/>
                  </a:lnTo>
                  <a:lnTo>
                    <a:pt x="33566" y="34337"/>
                  </a:lnTo>
                  <a:lnTo>
                    <a:pt x="27317" y="38651"/>
                  </a:lnTo>
                  <a:lnTo>
                    <a:pt x="19659" y="40233"/>
                  </a:lnTo>
                  <a:lnTo>
                    <a:pt x="12012" y="38651"/>
                  </a:lnTo>
                  <a:lnTo>
                    <a:pt x="5762" y="34337"/>
                  </a:lnTo>
                  <a:lnTo>
                    <a:pt x="1546" y="27942"/>
                  </a:lnTo>
                  <a:lnTo>
                    <a:pt x="0" y="20116"/>
                  </a:lnTo>
                  <a:lnTo>
                    <a:pt x="1546" y="12285"/>
                  </a:lnTo>
                  <a:lnTo>
                    <a:pt x="5762" y="5891"/>
                  </a:lnTo>
                  <a:lnTo>
                    <a:pt x="12012" y="1580"/>
                  </a:lnTo>
                  <a:lnTo>
                    <a:pt x="19659" y="0"/>
                  </a:lnTo>
                  <a:lnTo>
                    <a:pt x="27317" y="1580"/>
                  </a:lnTo>
                  <a:lnTo>
                    <a:pt x="33566" y="5891"/>
                  </a:lnTo>
                  <a:lnTo>
                    <a:pt x="37776" y="12285"/>
                  </a:lnTo>
                  <a:lnTo>
                    <a:pt x="39319" y="201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3" name="object 23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43375" y="6907123"/>
              <a:ext cx="36334" cy="34315"/>
            </a:xfrm>
            <a:prstGeom prst="rect">
              <a:avLst/>
            </a:prstGeom>
          </p:spPr>
        </p:pic>
        <p:sp>
          <p:nvSpPr>
            <p:cNvPr id="234" name="object 234"/>
            <p:cNvSpPr/>
            <p:nvPr/>
          </p:nvSpPr>
          <p:spPr>
            <a:xfrm>
              <a:off x="3843370" y="6907121"/>
              <a:ext cx="36830" cy="34925"/>
            </a:xfrm>
            <a:custGeom>
              <a:avLst/>
              <a:gdLst/>
              <a:ahLst/>
              <a:cxnLst/>
              <a:rect l="l" t="t" r="r" b="b"/>
              <a:pathLst>
                <a:path w="36829" h="34925">
                  <a:moveTo>
                    <a:pt x="36334" y="17157"/>
                  </a:moveTo>
                  <a:lnTo>
                    <a:pt x="36334" y="26631"/>
                  </a:lnTo>
                  <a:lnTo>
                    <a:pt x="28206" y="34315"/>
                  </a:lnTo>
                  <a:lnTo>
                    <a:pt x="18160" y="34315"/>
                  </a:lnTo>
                  <a:lnTo>
                    <a:pt x="8127" y="34315"/>
                  </a:lnTo>
                  <a:lnTo>
                    <a:pt x="0" y="26631"/>
                  </a:lnTo>
                  <a:lnTo>
                    <a:pt x="0" y="17157"/>
                  </a:lnTo>
                  <a:lnTo>
                    <a:pt x="0" y="7696"/>
                  </a:lnTo>
                  <a:lnTo>
                    <a:pt x="8127" y="0"/>
                  </a:lnTo>
                  <a:lnTo>
                    <a:pt x="18160" y="0"/>
                  </a:lnTo>
                  <a:lnTo>
                    <a:pt x="28206" y="0"/>
                  </a:lnTo>
                  <a:lnTo>
                    <a:pt x="36334" y="7696"/>
                  </a:lnTo>
                  <a:lnTo>
                    <a:pt x="36334" y="17157"/>
                  </a:lnTo>
                  <a:close/>
                </a:path>
                <a:path w="36829" h="34925">
                  <a:moveTo>
                    <a:pt x="10274" y="23329"/>
                  </a:moveTo>
                  <a:lnTo>
                    <a:pt x="26047" y="10998"/>
                  </a:lnTo>
                </a:path>
                <a:path w="36829" h="34925">
                  <a:moveTo>
                    <a:pt x="24345" y="25044"/>
                  </a:moveTo>
                  <a:lnTo>
                    <a:pt x="11988" y="927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5" name="object 23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704373" y="7252779"/>
              <a:ext cx="36360" cy="34289"/>
            </a:xfrm>
            <a:prstGeom prst="rect">
              <a:avLst/>
            </a:prstGeom>
          </p:spPr>
        </p:pic>
        <p:sp>
          <p:nvSpPr>
            <p:cNvPr id="236" name="object 236"/>
            <p:cNvSpPr/>
            <p:nvPr/>
          </p:nvSpPr>
          <p:spPr>
            <a:xfrm>
              <a:off x="3704377" y="7252776"/>
              <a:ext cx="36830" cy="34290"/>
            </a:xfrm>
            <a:custGeom>
              <a:avLst/>
              <a:gdLst/>
              <a:ahLst/>
              <a:cxnLst/>
              <a:rect l="l" t="t" r="r" b="b"/>
              <a:pathLst>
                <a:path w="36829" h="34290">
                  <a:moveTo>
                    <a:pt x="36347" y="17145"/>
                  </a:moveTo>
                  <a:lnTo>
                    <a:pt x="36347" y="26619"/>
                  </a:lnTo>
                  <a:lnTo>
                    <a:pt x="28206" y="34290"/>
                  </a:lnTo>
                  <a:lnTo>
                    <a:pt x="18173" y="34290"/>
                  </a:lnTo>
                  <a:lnTo>
                    <a:pt x="8128" y="34290"/>
                  </a:lnTo>
                  <a:lnTo>
                    <a:pt x="0" y="26619"/>
                  </a:lnTo>
                  <a:lnTo>
                    <a:pt x="0" y="17145"/>
                  </a:lnTo>
                  <a:lnTo>
                    <a:pt x="0" y="7696"/>
                  </a:lnTo>
                  <a:lnTo>
                    <a:pt x="8128" y="0"/>
                  </a:lnTo>
                  <a:lnTo>
                    <a:pt x="18173" y="0"/>
                  </a:lnTo>
                  <a:lnTo>
                    <a:pt x="28206" y="0"/>
                  </a:lnTo>
                  <a:lnTo>
                    <a:pt x="36347" y="7696"/>
                  </a:lnTo>
                  <a:lnTo>
                    <a:pt x="36347" y="17145"/>
                  </a:lnTo>
                  <a:close/>
                </a:path>
                <a:path w="36829" h="34290">
                  <a:moveTo>
                    <a:pt x="10287" y="23317"/>
                  </a:moveTo>
                  <a:lnTo>
                    <a:pt x="26060" y="10972"/>
                  </a:lnTo>
                </a:path>
                <a:path w="36829" h="34290">
                  <a:moveTo>
                    <a:pt x="24345" y="25031"/>
                  </a:moveTo>
                  <a:lnTo>
                    <a:pt x="12001" y="927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3057229" y="7194483"/>
              <a:ext cx="39370" cy="41275"/>
            </a:xfrm>
            <a:custGeom>
              <a:avLst/>
              <a:gdLst/>
              <a:ahLst/>
              <a:cxnLst/>
              <a:rect l="l" t="t" r="r" b="b"/>
              <a:pathLst>
                <a:path w="39369" h="41275">
                  <a:moveTo>
                    <a:pt x="19659" y="0"/>
                  </a:moveTo>
                  <a:lnTo>
                    <a:pt x="12012" y="1616"/>
                  </a:lnTo>
                  <a:lnTo>
                    <a:pt x="5762" y="6024"/>
                  </a:lnTo>
                  <a:lnTo>
                    <a:pt x="1546" y="12564"/>
                  </a:lnTo>
                  <a:lnTo>
                    <a:pt x="0" y="20574"/>
                  </a:lnTo>
                  <a:lnTo>
                    <a:pt x="1546" y="28585"/>
                  </a:lnTo>
                  <a:lnTo>
                    <a:pt x="5762" y="35129"/>
                  </a:lnTo>
                  <a:lnTo>
                    <a:pt x="12012" y="39542"/>
                  </a:lnTo>
                  <a:lnTo>
                    <a:pt x="19659" y="41160"/>
                  </a:lnTo>
                  <a:lnTo>
                    <a:pt x="27312" y="39542"/>
                  </a:lnTo>
                  <a:lnTo>
                    <a:pt x="33561" y="35129"/>
                  </a:lnTo>
                  <a:lnTo>
                    <a:pt x="37774" y="28585"/>
                  </a:lnTo>
                  <a:lnTo>
                    <a:pt x="39319" y="20574"/>
                  </a:lnTo>
                  <a:lnTo>
                    <a:pt x="37774" y="12564"/>
                  </a:lnTo>
                  <a:lnTo>
                    <a:pt x="33561" y="6024"/>
                  </a:lnTo>
                  <a:lnTo>
                    <a:pt x="27312" y="1616"/>
                  </a:lnTo>
                  <a:lnTo>
                    <a:pt x="196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3057229" y="7194483"/>
              <a:ext cx="39370" cy="41275"/>
            </a:xfrm>
            <a:custGeom>
              <a:avLst/>
              <a:gdLst/>
              <a:ahLst/>
              <a:cxnLst/>
              <a:rect l="l" t="t" r="r" b="b"/>
              <a:pathLst>
                <a:path w="39369" h="41275">
                  <a:moveTo>
                    <a:pt x="39319" y="20574"/>
                  </a:moveTo>
                  <a:lnTo>
                    <a:pt x="37774" y="28585"/>
                  </a:lnTo>
                  <a:lnTo>
                    <a:pt x="33561" y="35129"/>
                  </a:lnTo>
                  <a:lnTo>
                    <a:pt x="27312" y="39542"/>
                  </a:lnTo>
                  <a:lnTo>
                    <a:pt x="19659" y="41160"/>
                  </a:lnTo>
                  <a:lnTo>
                    <a:pt x="12012" y="39542"/>
                  </a:lnTo>
                  <a:lnTo>
                    <a:pt x="5762" y="35129"/>
                  </a:lnTo>
                  <a:lnTo>
                    <a:pt x="1546" y="28585"/>
                  </a:lnTo>
                  <a:lnTo>
                    <a:pt x="0" y="20574"/>
                  </a:lnTo>
                  <a:lnTo>
                    <a:pt x="1546" y="12564"/>
                  </a:lnTo>
                  <a:lnTo>
                    <a:pt x="5762" y="6024"/>
                  </a:lnTo>
                  <a:lnTo>
                    <a:pt x="12012" y="1616"/>
                  </a:lnTo>
                  <a:lnTo>
                    <a:pt x="19659" y="0"/>
                  </a:lnTo>
                  <a:lnTo>
                    <a:pt x="27312" y="1616"/>
                  </a:lnTo>
                  <a:lnTo>
                    <a:pt x="33561" y="6024"/>
                  </a:lnTo>
                  <a:lnTo>
                    <a:pt x="37774" y="12564"/>
                  </a:lnTo>
                  <a:lnTo>
                    <a:pt x="39319" y="2057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9" name="object 23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059722" y="7196074"/>
              <a:ext cx="36360" cy="34315"/>
            </a:xfrm>
            <a:prstGeom prst="rect">
              <a:avLst/>
            </a:prstGeom>
          </p:spPr>
        </p:pic>
        <p:sp>
          <p:nvSpPr>
            <p:cNvPr id="240" name="object 240"/>
            <p:cNvSpPr/>
            <p:nvPr/>
          </p:nvSpPr>
          <p:spPr>
            <a:xfrm>
              <a:off x="2920053" y="6838794"/>
              <a:ext cx="176530" cy="391795"/>
            </a:xfrm>
            <a:custGeom>
              <a:avLst/>
              <a:gdLst/>
              <a:ahLst/>
              <a:cxnLst/>
              <a:rect l="l" t="t" r="r" b="b"/>
              <a:pathLst>
                <a:path w="176530" h="391795">
                  <a:moveTo>
                    <a:pt x="176022" y="374434"/>
                  </a:moveTo>
                  <a:lnTo>
                    <a:pt x="176022" y="383908"/>
                  </a:lnTo>
                  <a:lnTo>
                    <a:pt x="167868" y="391591"/>
                  </a:lnTo>
                  <a:lnTo>
                    <a:pt x="157835" y="391591"/>
                  </a:lnTo>
                  <a:lnTo>
                    <a:pt x="147802" y="391591"/>
                  </a:lnTo>
                  <a:lnTo>
                    <a:pt x="139674" y="383908"/>
                  </a:lnTo>
                  <a:lnTo>
                    <a:pt x="139674" y="374434"/>
                  </a:lnTo>
                  <a:lnTo>
                    <a:pt x="139674" y="364972"/>
                  </a:lnTo>
                  <a:lnTo>
                    <a:pt x="147802" y="357276"/>
                  </a:lnTo>
                  <a:lnTo>
                    <a:pt x="157835" y="357276"/>
                  </a:lnTo>
                  <a:lnTo>
                    <a:pt x="167868" y="357276"/>
                  </a:lnTo>
                  <a:lnTo>
                    <a:pt x="176022" y="364972"/>
                  </a:lnTo>
                  <a:lnTo>
                    <a:pt x="176022" y="374434"/>
                  </a:lnTo>
                  <a:close/>
                </a:path>
                <a:path w="176530" h="391795">
                  <a:moveTo>
                    <a:pt x="149948" y="380606"/>
                  </a:moveTo>
                  <a:lnTo>
                    <a:pt x="165722" y="368274"/>
                  </a:lnTo>
                </a:path>
                <a:path w="176530" h="391795">
                  <a:moveTo>
                    <a:pt x="164020" y="382320"/>
                  </a:moveTo>
                  <a:lnTo>
                    <a:pt x="151676" y="366547"/>
                  </a:lnTo>
                </a:path>
                <a:path w="176530" h="391795">
                  <a:moveTo>
                    <a:pt x="0" y="42951"/>
                  </a:moveTo>
                  <a:lnTo>
                    <a:pt x="31102" y="42951"/>
                  </a:lnTo>
                  <a:lnTo>
                    <a:pt x="40603" y="36386"/>
                  </a:lnTo>
                  <a:lnTo>
                    <a:pt x="45391" y="31532"/>
                  </a:lnTo>
                  <a:lnTo>
                    <a:pt x="46923" y="25990"/>
                  </a:lnTo>
                  <a:lnTo>
                    <a:pt x="46659" y="17360"/>
                  </a:lnTo>
                  <a:lnTo>
                    <a:pt x="46659" y="914"/>
                  </a:lnTo>
                  <a:lnTo>
                    <a:pt x="29273" y="0"/>
                  </a:lnTo>
                  <a:lnTo>
                    <a:pt x="6400" y="1358"/>
                  </a:lnTo>
                  <a:lnTo>
                    <a:pt x="3683" y="35661"/>
                  </a:lnTo>
                  <a:lnTo>
                    <a:pt x="0" y="42951"/>
                  </a:lnTo>
                  <a:close/>
                </a:path>
                <a:path w="176530" h="391795">
                  <a:moveTo>
                    <a:pt x="3683" y="39306"/>
                  </a:moveTo>
                  <a:lnTo>
                    <a:pt x="34759" y="3930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1" name="object 24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929877" y="6841286"/>
              <a:ext cx="36347" cy="34315"/>
            </a:xfrm>
            <a:prstGeom prst="rect">
              <a:avLst/>
            </a:prstGeom>
          </p:spPr>
        </p:pic>
        <p:sp>
          <p:nvSpPr>
            <p:cNvPr id="242" name="object 242"/>
            <p:cNvSpPr/>
            <p:nvPr/>
          </p:nvSpPr>
          <p:spPr>
            <a:xfrm>
              <a:off x="2929876" y="6747347"/>
              <a:ext cx="638810" cy="530860"/>
            </a:xfrm>
            <a:custGeom>
              <a:avLst/>
              <a:gdLst/>
              <a:ahLst/>
              <a:cxnLst/>
              <a:rect l="l" t="t" r="r" b="b"/>
              <a:pathLst>
                <a:path w="638810" h="530859">
                  <a:moveTo>
                    <a:pt x="36347" y="111099"/>
                  </a:moveTo>
                  <a:lnTo>
                    <a:pt x="36347" y="120561"/>
                  </a:lnTo>
                  <a:lnTo>
                    <a:pt x="28206" y="128257"/>
                  </a:lnTo>
                  <a:lnTo>
                    <a:pt x="18173" y="128257"/>
                  </a:lnTo>
                  <a:lnTo>
                    <a:pt x="8140" y="128257"/>
                  </a:lnTo>
                  <a:lnTo>
                    <a:pt x="0" y="120561"/>
                  </a:lnTo>
                  <a:lnTo>
                    <a:pt x="0" y="111099"/>
                  </a:lnTo>
                  <a:lnTo>
                    <a:pt x="0" y="101638"/>
                  </a:lnTo>
                  <a:lnTo>
                    <a:pt x="8140" y="93941"/>
                  </a:lnTo>
                  <a:lnTo>
                    <a:pt x="18173" y="93941"/>
                  </a:lnTo>
                  <a:lnTo>
                    <a:pt x="28206" y="93941"/>
                  </a:lnTo>
                  <a:lnTo>
                    <a:pt x="36347" y="101638"/>
                  </a:lnTo>
                  <a:lnTo>
                    <a:pt x="36347" y="111099"/>
                  </a:lnTo>
                  <a:close/>
                </a:path>
                <a:path w="638810" h="530859">
                  <a:moveTo>
                    <a:pt x="10286" y="117259"/>
                  </a:moveTo>
                  <a:lnTo>
                    <a:pt x="26060" y="104927"/>
                  </a:lnTo>
                </a:path>
                <a:path w="638810" h="530859">
                  <a:moveTo>
                    <a:pt x="24345" y="118986"/>
                  </a:moveTo>
                  <a:lnTo>
                    <a:pt x="12001" y="103212"/>
                  </a:lnTo>
                </a:path>
                <a:path w="638810" h="530859">
                  <a:moveTo>
                    <a:pt x="259029" y="0"/>
                  </a:moveTo>
                  <a:lnTo>
                    <a:pt x="614730" y="22860"/>
                  </a:lnTo>
                  <a:lnTo>
                    <a:pt x="638505" y="48450"/>
                  </a:lnTo>
                  <a:lnTo>
                    <a:pt x="638505" y="505663"/>
                  </a:lnTo>
                  <a:lnTo>
                    <a:pt x="634433" y="519943"/>
                  </a:lnTo>
                  <a:lnTo>
                    <a:pt x="629932" y="527277"/>
                  </a:lnTo>
                  <a:lnTo>
                    <a:pt x="622174" y="529978"/>
                  </a:lnTo>
                  <a:lnTo>
                    <a:pt x="608329" y="530364"/>
                  </a:lnTo>
                  <a:lnTo>
                    <a:pt x="261772" y="499262"/>
                  </a:lnTo>
                  <a:lnTo>
                    <a:pt x="236169" y="24688"/>
                  </a:lnTo>
                  <a:lnTo>
                    <a:pt x="236012" y="10415"/>
                  </a:lnTo>
                  <a:lnTo>
                    <a:pt x="238340" y="3086"/>
                  </a:lnTo>
                  <a:lnTo>
                    <a:pt x="245298" y="385"/>
                  </a:lnTo>
                  <a:lnTo>
                    <a:pt x="25902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3241034" y="6835111"/>
              <a:ext cx="8255" cy="273685"/>
            </a:xfrm>
            <a:custGeom>
              <a:avLst/>
              <a:gdLst/>
              <a:ahLst/>
              <a:cxnLst/>
              <a:rect l="l" t="t" r="r" b="b"/>
              <a:pathLst>
                <a:path w="8255" h="273684">
                  <a:moveTo>
                    <a:pt x="7315" y="0"/>
                  </a:moveTo>
                  <a:lnTo>
                    <a:pt x="0" y="927"/>
                  </a:lnTo>
                  <a:lnTo>
                    <a:pt x="0" y="273418"/>
                  </a:lnTo>
                  <a:lnTo>
                    <a:pt x="8229" y="260616"/>
                  </a:lnTo>
                  <a:lnTo>
                    <a:pt x="7315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3241034" y="6835111"/>
              <a:ext cx="8255" cy="273685"/>
            </a:xfrm>
            <a:custGeom>
              <a:avLst/>
              <a:gdLst/>
              <a:ahLst/>
              <a:cxnLst/>
              <a:rect l="l" t="t" r="r" b="b"/>
              <a:pathLst>
                <a:path w="8255" h="273684">
                  <a:moveTo>
                    <a:pt x="0" y="273418"/>
                  </a:moveTo>
                  <a:lnTo>
                    <a:pt x="0" y="927"/>
                  </a:lnTo>
                  <a:lnTo>
                    <a:pt x="7315" y="0"/>
                  </a:lnTo>
                  <a:lnTo>
                    <a:pt x="8229" y="260616"/>
                  </a:lnTo>
                  <a:lnTo>
                    <a:pt x="0" y="27341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3262986" y="6826910"/>
              <a:ext cx="207010" cy="22860"/>
            </a:xfrm>
            <a:custGeom>
              <a:avLst/>
              <a:gdLst/>
              <a:ahLst/>
              <a:cxnLst/>
              <a:rect l="l" t="t" r="r" b="b"/>
              <a:pathLst>
                <a:path w="207010" h="22859">
                  <a:moveTo>
                    <a:pt x="901" y="0"/>
                  </a:moveTo>
                  <a:lnTo>
                    <a:pt x="0" y="7289"/>
                  </a:lnTo>
                  <a:lnTo>
                    <a:pt x="9144" y="9131"/>
                  </a:lnTo>
                  <a:lnTo>
                    <a:pt x="9144" y="4559"/>
                  </a:lnTo>
                  <a:lnTo>
                    <a:pt x="203911" y="17360"/>
                  </a:lnTo>
                  <a:lnTo>
                    <a:pt x="205740" y="22847"/>
                  </a:lnTo>
                  <a:lnTo>
                    <a:pt x="206654" y="14617"/>
                  </a:lnTo>
                  <a:lnTo>
                    <a:pt x="901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3262986" y="6826910"/>
              <a:ext cx="207010" cy="22860"/>
            </a:xfrm>
            <a:custGeom>
              <a:avLst/>
              <a:gdLst/>
              <a:ahLst/>
              <a:cxnLst/>
              <a:rect l="l" t="t" r="r" b="b"/>
              <a:pathLst>
                <a:path w="207010" h="22859">
                  <a:moveTo>
                    <a:pt x="0" y="7289"/>
                  </a:moveTo>
                  <a:lnTo>
                    <a:pt x="901" y="0"/>
                  </a:lnTo>
                  <a:lnTo>
                    <a:pt x="206654" y="14617"/>
                  </a:lnTo>
                  <a:lnTo>
                    <a:pt x="205740" y="22847"/>
                  </a:lnTo>
                  <a:lnTo>
                    <a:pt x="203911" y="17360"/>
                  </a:lnTo>
                  <a:lnTo>
                    <a:pt x="9144" y="4559"/>
                  </a:lnTo>
                  <a:lnTo>
                    <a:pt x="9144" y="9131"/>
                  </a:lnTo>
                  <a:lnTo>
                    <a:pt x="0" y="728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3458665" y="6852505"/>
              <a:ext cx="38735" cy="354330"/>
            </a:xfrm>
            <a:custGeom>
              <a:avLst/>
              <a:gdLst/>
              <a:ahLst/>
              <a:cxnLst/>
              <a:rect l="l" t="t" r="r" b="b"/>
              <a:pathLst>
                <a:path w="38735" h="354329">
                  <a:moveTo>
                    <a:pt x="35661" y="0"/>
                  </a:moveTo>
                  <a:lnTo>
                    <a:pt x="32003" y="0"/>
                  </a:lnTo>
                  <a:lnTo>
                    <a:pt x="32905" y="337413"/>
                  </a:lnTo>
                  <a:lnTo>
                    <a:pt x="30162" y="337413"/>
                  </a:lnTo>
                  <a:lnTo>
                    <a:pt x="17373" y="338315"/>
                  </a:lnTo>
                  <a:lnTo>
                    <a:pt x="2730" y="346544"/>
                  </a:lnTo>
                  <a:lnTo>
                    <a:pt x="0" y="352031"/>
                  </a:lnTo>
                  <a:lnTo>
                    <a:pt x="38404" y="353860"/>
                  </a:lnTo>
                  <a:lnTo>
                    <a:pt x="35661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3458665" y="6852505"/>
              <a:ext cx="38735" cy="354330"/>
            </a:xfrm>
            <a:custGeom>
              <a:avLst/>
              <a:gdLst/>
              <a:ahLst/>
              <a:cxnLst/>
              <a:rect l="l" t="t" r="r" b="b"/>
              <a:pathLst>
                <a:path w="38735" h="354329">
                  <a:moveTo>
                    <a:pt x="32003" y="0"/>
                  </a:moveTo>
                  <a:lnTo>
                    <a:pt x="35661" y="0"/>
                  </a:lnTo>
                  <a:lnTo>
                    <a:pt x="38404" y="353860"/>
                  </a:lnTo>
                  <a:lnTo>
                    <a:pt x="0" y="352031"/>
                  </a:lnTo>
                  <a:lnTo>
                    <a:pt x="2730" y="346544"/>
                  </a:lnTo>
                  <a:lnTo>
                    <a:pt x="17373" y="338315"/>
                  </a:lnTo>
                  <a:lnTo>
                    <a:pt x="30162" y="337413"/>
                  </a:lnTo>
                  <a:lnTo>
                    <a:pt x="32905" y="337413"/>
                  </a:lnTo>
                  <a:lnTo>
                    <a:pt x="32003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3248359" y="6835111"/>
              <a:ext cx="17780" cy="256540"/>
            </a:xfrm>
            <a:custGeom>
              <a:avLst/>
              <a:gdLst/>
              <a:ahLst/>
              <a:cxnLst/>
              <a:rect l="l" t="t" r="r" b="b"/>
              <a:pathLst>
                <a:path w="17779" h="256540">
                  <a:moveTo>
                    <a:pt x="0" y="0"/>
                  </a:moveTo>
                  <a:lnTo>
                    <a:pt x="1816" y="256044"/>
                  </a:lnTo>
                  <a:lnTo>
                    <a:pt x="10058" y="234111"/>
                  </a:lnTo>
                  <a:lnTo>
                    <a:pt x="3993" y="125055"/>
                  </a:lnTo>
                  <a:lnTo>
                    <a:pt x="2733" y="64700"/>
                  </a:lnTo>
                  <a:lnTo>
                    <a:pt x="6965" y="31443"/>
                  </a:lnTo>
                  <a:lnTo>
                    <a:pt x="17373" y="36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3248359" y="6835111"/>
              <a:ext cx="17780" cy="256540"/>
            </a:xfrm>
            <a:custGeom>
              <a:avLst/>
              <a:gdLst/>
              <a:ahLst/>
              <a:cxnLst/>
              <a:rect l="l" t="t" r="r" b="b"/>
              <a:pathLst>
                <a:path w="17779" h="256540">
                  <a:moveTo>
                    <a:pt x="1816" y="256044"/>
                  </a:moveTo>
                  <a:lnTo>
                    <a:pt x="10058" y="234111"/>
                  </a:lnTo>
                  <a:lnTo>
                    <a:pt x="3993" y="125055"/>
                  </a:lnTo>
                  <a:lnTo>
                    <a:pt x="2733" y="64700"/>
                  </a:lnTo>
                  <a:lnTo>
                    <a:pt x="6965" y="31443"/>
                  </a:lnTo>
                  <a:lnTo>
                    <a:pt x="17373" y="3682"/>
                  </a:lnTo>
                  <a:lnTo>
                    <a:pt x="0" y="0"/>
                  </a:lnTo>
                  <a:lnTo>
                    <a:pt x="1816" y="25604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3349594" y="6779355"/>
              <a:ext cx="59690" cy="10160"/>
            </a:xfrm>
            <a:custGeom>
              <a:avLst/>
              <a:gdLst/>
              <a:ahLst/>
              <a:cxnLst/>
              <a:rect l="l" t="t" r="r" b="b"/>
              <a:pathLst>
                <a:path w="59689" h="10159">
                  <a:moveTo>
                    <a:pt x="59664" y="9601"/>
                  </a:moveTo>
                  <a:lnTo>
                    <a:pt x="42506" y="9601"/>
                  </a:lnTo>
                </a:path>
                <a:path w="59689" h="10159">
                  <a:moveTo>
                    <a:pt x="0" y="5486"/>
                  </a:moveTo>
                  <a:lnTo>
                    <a:pt x="18516" y="5486"/>
                  </a:lnTo>
                  <a:lnTo>
                    <a:pt x="2399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3374085" y="6781406"/>
              <a:ext cx="24130" cy="12065"/>
            </a:xfrm>
            <a:custGeom>
              <a:avLst/>
              <a:gdLst/>
              <a:ahLst/>
              <a:cxnLst/>
              <a:rect l="l" t="t" r="r" b="b"/>
              <a:pathLst>
                <a:path w="24129" h="12065">
                  <a:moveTo>
                    <a:pt x="23685" y="1384"/>
                  </a:moveTo>
                  <a:lnTo>
                    <a:pt x="12700" y="1384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11671"/>
                  </a:lnTo>
                  <a:lnTo>
                    <a:pt x="4800" y="11671"/>
                  </a:lnTo>
                  <a:lnTo>
                    <a:pt x="12700" y="11671"/>
                  </a:lnTo>
                  <a:lnTo>
                    <a:pt x="17500" y="11671"/>
                  </a:lnTo>
                  <a:lnTo>
                    <a:pt x="17500" y="10972"/>
                  </a:lnTo>
                  <a:lnTo>
                    <a:pt x="23685" y="10972"/>
                  </a:lnTo>
                  <a:lnTo>
                    <a:pt x="23685" y="13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3188920" y="6908279"/>
              <a:ext cx="356870" cy="345440"/>
            </a:xfrm>
            <a:custGeom>
              <a:avLst/>
              <a:gdLst/>
              <a:ahLst/>
              <a:cxnLst/>
              <a:rect l="l" t="t" r="r" b="b"/>
              <a:pathLst>
                <a:path w="356870" h="345440">
                  <a:moveTo>
                    <a:pt x="0" y="0"/>
                  </a:moveTo>
                  <a:lnTo>
                    <a:pt x="27432" y="0"/>
                  </a:lnTo>
                </a:path>
                <a:path w="356870" h="345440">
                  <a:moveTo>
                    <a:pt x="328282" y="20116"/>
                  </a:moveTo>
                  <a:lnTo>
                    <a:pt x="356616" y="20116"/>
                  </a:lnTo>
                </a:path>
                <a:path w="356870" h="345440">
                  <a:moveTo>
                    <a:pt x="219506" y="344855"/>
                  </a:moveTo>
                  <a:lnTo>
                    <a:pt x="144424" y="340918"/>
                  </a:lnTo>
                  <a:lnTo>
                    <a:pt x="144424" y="310794"/>
                  </a:lnTo>
                  <a:lnTo>
                    <a:pt x="219506" y="314705"/>
                  </a:lnTo>
                  <a:lnTo>
                    <a:pt x="219506" y="34485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3211790" y="6838788"/>
              <a:ext cx="279400" cy="398780"/>
            </a:xfrm>
            <a:custGeom>
              <a:avLst/>
              <a:gdLst/>
              <a:ahLst/>
              <a:cxnLst/>
              <a:rect l="l" t="t" r="r" b="b"/>
              <a:pathLst>
                <a:path w="279400" h="398779">
                  <a:moveTo>
                    <a:pt x="53936" y="0"/>
                  </a:moveTo>
                  <a:lnTo>
                    <a:pt x="42585" y="76431"/>
                  </a:lnTo>
                  <a:lnTo>
                    <a:pt x="38612" y="124579"/>
                  </a:lnTo>
                  <a:lnTo>
                    <a:pt x="41847" y="164847"/>
                  </a:lnTo>
                  <a:lnTo>
                    <a:pt x="52120" y="217639"/>
                  </a:lnTo>
                  <a:lnTo>
                    <a:pt x="0" y="326440"/>
                  </a:lnTo>
                  <a:lnTo>
                    <a:pt x="7302" y="384048"/>
                  </a:lnTo>
                  <a:lnTo>
                    <a:pt x="217627" y="398665"/>
                  </a:lnTo>
                  <a:lnTo>
                    <a:pt x="277977" y="328256"/>
                  </a:lnTo>
                  <a:lnTo>
                    <a:pt x="278879" y="13716"/>
                  </a:lnTo>
                  <a:lnTo>
                    <a:pt x="53936" y="0"/>
                  </a:lnTo>
                  <a:close/>
                </a:path>
              </a:pathLst>
            </a:custGeom>
            <a:solidFill>
              <a:srgbClr val="3A3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3211790" y="6838788"/>
              <a:ext cx="279400" cy="398780"/>
            </a:xfrm>
            <a:custGeom>
              <a:avLst/>
              <a:gdLst/>
              <a:ahLst/>
              <a:cxnLst/>
              <a:rect l="l" t="t" r="r" b="b"/>
              <a:pathLst>
                <a:path w="279400" h="398779">
                  <a:moveTo>
                    <a:pt x="53936" y="0"/>
                  </a:moveTo>
                  <a:lnTo>
                    <a:pt x="278879" y="13716"/>
                  </a:lnTo>
                  <a:lnTo>
                    <a:pt x="277977" y="328256"/>
                  </a:lnTo>
                  <a:lnTo>
                    <a:pt x="217627" y="398665"/>
                  </a:lnTo>
                  <a:lnTo>
                    <a:pt x="7302" y="384048"/>
                  </a:lnTo>
                  <a:lnTo>
                    <a:pt x="0" y="326440"/>
                  </a:lnTo>
                  <a:lnTo>
                    <a:pt x="52120" y="217639"/>
                  </a:lnTo>
                  <a:lnTo>
                    <a:pt x="41847" y="164847"/>
                  </a:lnTo>
                  <a:lnTo>
                    <a:pt x="38612" y="124579"/>
                  </a:lnTo>
                  <a:lnTo>
                    <a:pt x="42585" y="76431"/>
                  </a:lnTo>
                  <a:lnTo>
                    <a:pt x="53936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3211790" y="7056422"/>
              <a:ext cx="277495" cy="181610"/>
            </a:xfrm>
            <a:custGeom>
              <a:avLst/>
              <a:gdLst/>
              <a:ahLst/>
              <a:cxnLst/>
              <a:rect l="l" t="t" r="r" b="b"/>
              <a:pathLst>
                <a:path w="277495" h="181609">
                  <a:moveTo>
                    <a:pt x="0" y="111544"/>
                  </a:moveTo>
                  <a:lnTo>
                    <a:pt x="209397" y="128003"/>
                  </a:lnTo>
                  <a:lnTo>
                    <a:pt x="217627" y="181038"/>
                  </a:lnTo>
                </a:path>
                <a:path w="277495" h="181609">
                  <a:moveTo>
                    <a:pt x="52108" y="0"/>
                  </a:moveTo>
                  <a:lnTo>
                    <a:pt x="277050" y="19202"/>
                  </a:lnTo>
                  <a:lnTo>
                    <a:pt x="209397" y="128003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3177038" y="6717174"/>
              <a:ext cx="425450" cy="548640"/>
            </a:xfrm>
            <a:custGeom>
              <a:avLst/>
              <a:gdLst/>
              <a:ahLst/>
              <a:cxnLst/>
              <a:rect l="l" t="t" r="r" b="b"/>
              <a:pathLst>
                <a:path w="425450" h="548640">
                  <a:moveTo>
                    <a:pt x="0" y="31076"/>
                  </a:moveTo>
                  <a:lnTo>
                    <a:pt x="24965" y="214"/>
                  </a:lnTo>
                  <a:lnTo>
                    <a:pt x="35674" y="0"/>
                  </a:lnTo>
                  <a:lnTo>
                    <a:pt x="389534" y="24676"/>
                  </a:lnTo>
                  <a:lnTo>
                    <a:pt x="422465" y="53035"/>
                  </a:lnTo>
                  <a:lnTo>
                    <a:pt x="425195" y="526694"/>
                  </a:lnTo>
                  <a:lnTo>
                    <a:pt x="384962" y="54864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3691860" y="6736370"/>
              <a:ext cx="172085" cy="42545"/>
            </a:xfrm>
            <a:custGeom>
              <a:avLst/>
              <a:gdLst/>
              <a:ahLst/>
              <a:cxnLst/>
              <a:rect l="l" t="t" r="r" b="b"/>
              <a:pathLst>
                <a:path w="172085" h="42545">
                  <a:moveTo>
                    <a:pt x="0" y="0"/>
                  </a:moveTo>
                  <a:lnTo>
                    <a:pt x="0" y="31991"/>
                  </a:lnTo>
                  <a:lnTo>
                    <a:pt x="171894" y="42075"/>
                  </a:lnTo>
                  <a:lnTo>
                    <a:pt x="171894" y="137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3691860" y="6736370"/>
              <a:ext cx="172085" cy="42545"/>
            </a:xfrm>
            <a:custGeom>
              <a:avLst/>
              <a:gdLst/>
              <a:ahLst/>
              <a:cxnLst/>
              <a:rect l="l" t="t" r="r" b="b"/>
              <a:pathLst>
                <a:path w="172085" h="42545">
                  <a:moveTo>
                    <a:pt x="0" y="0"/>
                  </a:moveTo>
                  <a:lnTo>
                    <a:pt x="0" y="31991"/>
                  </a:lnTo>
                  <a:lnTo>
                    <a:pt x="171894" y="42075"/>
                  </a:lnTo>
                  <a:lnTo>
                    <a:pt x="171894" y="13716"/>
                  </a:lnTo>
                  <a:lnTo>
                    <a:pt x="0" y="0"/>
                  </a:lnTo>
                  <a:close/>
                </a:path>
                <a:path w="172085" h="42545">
                  <a:moveTo>
                    <a:pt x="83210" y="6400"/>
                  </a:moveTo>
                  <a:lnTo>
                    <a:pt x="83210" y="33832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3684555" y="6740029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0"/>
                  </a:moveTo>
                  <a:lnTo>
                    <a:pt x="0" y="26517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3145974" y="7210041"/>
              <a:ext cx="18415" cy="26034"/>
            </a:xfrm>
            <a:custGeom>
              <a:avLst/>
              <a:gdLst/>
              <a:ahLst/>
              <a:cxnLst/>
              <a:rect l="l" t="t" r="r" b="b"/>
              <a:pathLst>
                <a:path w="18414" h="26034">
                  <a:moveTo>
                    <a:pt x="18288" y="0"/>
                  </a:moveTo>
                  <a:lnTo>
                    <a:pt x="914" y="0"/>
                  </a:lnTo>
                  <a:lnTo>
                    <a:pt x="0" y="25603"/>
                  </a:lnTo>
                  <a:lnTo>
                    <a:pt x="18288" y="25603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3145974" y="7210041"/>
              <a:ext cx="18415" cy="26034"/>
            </a:xfrm>
            <a:custGeom>
              <a:avLst/>
              <a:gdLst/>
              <a:ahLst/>
              <a:cxnLst/>
              <a:rect l="l" t="t" r="r" b="b"/>
              <a:pathLst>
                <a:path w="18414" h="26034">
                  <a:moveTo>
                    <a:pt x="914" y="0"/>
                  </a:moveTo>
                  <a:lnTo>
                    <a:pt x="18288" y="0"/>
                  </a:lnTo>
                  <a:lnTo>
                    <a:pt x="18288" y="25603"/>
                  </a:lnTo>
                  <a:lnTo>
                    <a:pt x="0" y="25603"/>
                  </a:lnTo>
                  <a:lnTo>
                    <a:pt x="914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2934811" y="6651811"/>
              <a:ext cx="140335" cy="29209"/>
            </a:xfrm>
            <a:custGeom>
              <a:avLst/>
              <a:gdLst/>
              <a:ahLst/>
              <a:cxnLst/>
              <a:rect l="l" t="t" r="r" b="b"/>
              <a:pathLst>
                <a:path w="140335" h="29209">
                  <a:moveTo>
                    <a:pt x="124231" y="23291"/>
                  </a:moveTo>
                  <a:lnTo>
                    <a:pt x="124231" y="27495"/>
                  </a:lnTo>
                  <a:lnTo>
                    <a:pt x="126453" y="28130"/>
                  </a:lnTo>
                  <a:lnTo>
                    <a:pt x="128663" y="28498"/>
                  </a:lnTo>
                  <a:lnTo>
                    <a:pt x="133464" y="28752"/>
                  </a:lnTo>
                  <a:lnTo>
                    <a:pt x="135572" y="28371"/>
                  </a:lnTo>
                  <a:lnTo>
                    <a:pt x="139204" y="26365"/>
                  </a:lnTo>
                  <a:lnTo>
                    <a:pt x="140074" y="24879"/>
                  </a:lnTo>
                  <a:lnTo>
                    <a:pt x="133159" y="24879"/>
                  </a:lnTo>
                  <a:lnTo>
                    <a:pt x="128739" y="24650"/>
                  </a:lnTo>
                  <a:lnTo>
                    <a:pt x="126606" y="24168"/>
                  </a:lnTo>
                  <a:lnTo>
                    <a:pt x="124231" y="23291"/>
                  </a:lnTo>
                  <a:close/>
                </a:path>
                <a:path w="140335" h="29209">
                  <a:moveTo>
                    <a:pt x="129870" y="6477"/>
                  </a:moveTo>
                  <a:lnTo>
                    <a:pt x="127800" y="6921"/>
                  </a:lnTo>
                  <a:lnTo>
                    <a:pt x="124599" y="8928"/>
                  </a:lnTo>
                  <a:lnTo>
                    <a:pt x="123864" y="10363"/>
                  </a:lnTo>
                  <a:lnTo>
                    <a:pt x="123799" y="14249"/>
                  </a:lnTo>
                  <a:lnTo>
                    <a:pt x="124358" y="15633"/>
                  </a:lnTo>
                  <a:lnTo>
                    <a:pt x="126326" y="17627"/>
                  </a:lnTo>
                  <a:lnTo>
                    <a:pt x="128155" y="18707"/>
                  </a:lnTo>
                  <a:lnTo>
                    <a:pt x="132591" y="20751"/>
                  </a:lnTo>
                  <a:lnTo>
                    <a:pt x="133502" y="21272"/>
                  </a:lnTo>
                  <a:lnTo>
                    <a:pt x="134251" y="21996"/>
                  </a:lnTo>
                  <a:lnTo>
                    <a:pt x="134429" y="22440"/>
                  </a:lnTo>
                  <a:lnTo>
                    <a:pt x="134429" y="24282"/>
                  </a:lnTo>
                  <a:lnTo>
                    <a:pt x="133159" y="24879"/>
                  </a:lnTo>
                  <a:lnTo>
                    <a:pt x="140074" y="24879"/>
                  </a:lnTo>
                  <a:lnTo>
                    <a:pt x="140208" y="24650"/>
                  </a:lnTo>
                  <a:lnTo>
                    <a:pt x="140193" y="20713"/>
                  </a:lnTo>
                  <a:lnTo>
                    <a:pt x="139700" y="19405"/>
                  </a:lnTo>
                  <a:lnTo>
                    <a:pt x="137795" y="17449"/>
                  </a:lnTo>
                  <a:lnTo>
                    <a:pt x="136067" y="16344"/>
                  </a:lnTo>
                  <a:lnTo>
                    <a:pt x="133477" y="15074"/>
                  </a:lnTo>
                  <a:lnTo>
                    <a:pt x="130530" y="13563"/>
                  </a:lnTo>
                  <a:lnTo>
                    <a:pt x="129667" y="12979"/>
                  </a:lnTo>
                  <a:lnTo>
                    <a:pt x="129425" y="12547"/>
                  </a:lnTo>
                  <a:lnTo>
                    <a:pt x="129425" y="10744"/>
                  </a:lnTo>
                  <a:lnTo>
                    <a:pt x="130619" y="10147"/>
                  </a:lnTo>
                  <a:lnTo>
                    <a:pt x="138544" y="10147"/>
                  </a:lnTo>
                  <a:lnTo>
                    <a:pt x="138544" y="7696"/>
                  </a:lnTo>
                  <a:lnTo>
                    <a:pt x="138010" y="7594"/>
                  </a:lnTo>
                  <a:lnTo>
                    <a:pt x="135724" y="6997"/>
                  </a:lnTo>
                  <a:lnTo>
                    <a:pt x="133870" y="6680"/>
                  </a:lnTo>
                  <a:lnTo>
                    <a:pt x="129870" y="6477"/>
                  </a:lnTo>
                  <a:close/>
                </a:path>
                <a:path w="140335" h="29209">
                  <a:moveTo>
                    <a:pt x="138544" y="10147"/>
                  </a:moveTo>
                  <a:lnTo>
                    <a:pt x="130619" y="10147"/>
                  </a:lnTo>
                  <a:lnTo>
                    <a:pt x="134708" y="10363"/>
                  </a:lnTo>
                  <a:lnTo>
                    <a:pt x="136563" y="10858"/>
                  </a:lnTo>
                  <a:lnTo>
                    <a:pt x="138544" y="11747"/>
                  </a:lnTo>
                  <a:lnTo>
                    <a:pt x="138544" y="10147"/>
                  </a:lnTo>
                  <a:close/>
                </a:path>
                <a:path w="140335" h="29209">
                  <a:moveTo>
                    <a:pt x="111826" y="12433"/>
                  </a:moveTo>
                  <a:lnTo>
                    <a:pt x="105752" y="12433"/>
                  </a:lnTo>
                  <a:lnTo>
                    <a:pt x="113284" y="27266"/>
                  </a:lnTo>
                  <a:lnTo>
                    <a:pt x="120002" y="27635"/>
                  </a:lnTo>
                  <a:lnTo>
                    <a:pt x="120002" y="20370"/>
                  </a:lnTo>
                  <a:lnTo>
                    <a:pt x="115798" y="20370"/>
                  </a:lnTo>
                  <a:lnTo>
                    <a:pt x="111826" y="12433"/>
                  </a:lnTo>
                  <a:close/>
                </a:path>
                <a:path w="140335" h="29209">
                  <a:moveTo>
                    <a:pt x="101549" y="5359"/>
                  </a:moveTo>
                  <a:lnTo>
                    <a:pt x="101549" y="26670"/>
                  </a:lnTo>
                  <a:lnTo>
                    <a:pt x="105752" y="26885"/>
                  </a:lnTo>
                  <a:lnTo>
                    <a:pt x="105752" y="12433"/>
                  </a:lnTo>
                  <a:lnTo>
                    <a:pt x="111826" y="12433"/>
                  </a:lnTo>
                  <a:lnTo>
                    <a:pt x="108470" y="5727"/>
                  </a:lnTo>
                  <a:lnTo>
                    <a:pt x="101549" y="5359"/>
                  </a:lnTo>
                  <a:close/>
                </a:path>
                <a:path w="140335" h="29209">
                  <a:moveTo>
                    <a:pt x="115798" y="6108"/>
                  </a:moveTo>
                  <a:lnTo>
                    <a:pt x="115798" y="20370"/>
                  </a:lnTo>
                  <a:lnTo>
                    <a:pt x="120002" y="20370"/>
                  </a:lnTo>
                  <a:lnTo>
                    <a:pt x="120002" y="6324"/>
                  </a:lnTo>
                  <a:lnTo>
                    <a:pt x="115798" y="6108"/>
                  </a:lnTo>
                  <a:close/>
                </a:path>
                <a:path w="140335" h="29209">
                  <a:moveTo>
                    <a:pt x="82080" y="4343"/>
                  </a:moveTo>
                  <a:lnTo>
                    <a:pt x="82080" y="25641"/>
                  </a:lnTo>
                  <a:lnTo>
                    <a:pt x="97624" y="26454"/>
                  </a:lnTo>
                  <a:lnTo>
                    <a:pt x="97624" y="22390"/>
                  </a:lnTo>
                  <a:lnTo>
                    <a:pt x="87833" y="21882"/>
                  </a:lnTo>
                  <a:lnTo>
                    <a:pt x="87833" y="16814"/>
                  </a:lnTo>
                  <a:lnTo>
                    <a:pt x="96139" y="16814"/>
                  </a:lnTo>
                  <a:lnTo>
                    <a:pt x="96139" y="13741"/>
                  </a:lnTo>
                  <a:lnTo>
                    <a:pt x="87833" y="13309"/>
                  </a:lnTo>
                  <a:lnTo>
                    <a:pt x="87833" y="8509"/>
                  </a:lnTo>
                  <a:lnTo>
                    <a:pt x="97383" y="8509"/>
                  </a:lnTo>
                  <a:lnTo>
                    <a:pt x="97383" y="5130"/>
                  </a:lnTo>
                  <a:lnTo>
                    <a:pt x="82080" y="4343"/>
                  </a:lnTo>
                  <a:close/>
                </a:path>
                <a:path w="140335" h="29209">
                  <a:moveTo>
                    <a:pt x="96139" y="16814"/>
                  </a:moveTo>
                  <a:lnTo>
                    <a:pt x="87833" y="16814"/>
                  </a:lnTo>
                  <a:lnTo>
                    <a:pt x="96139" y="17246"/>
                  </a:lnTo>
                  <a:lnTo>
                    <a:pt x="96139" y="16814"/>
                  </a:lnTo>
                  <a:close/>
                </a:path>
                <a:path w="140335" h="29209">
                  <a:moveTo>
                    <a:pt x="97383" y="8509"/>
                  </a:moveTo>
                  <a:lnTo>
                    <a:pt x="87833" y="8509"/>
                  </a:lnTo>
                  <a:lnTo>
                    <a:pt x="97383" y="9004"/>
                  </a:lnTo>
                  <a:lnTo>
                    <a:pt x="97383" y="8509"/>
                  </a:lnTo>
                  <a:close/>
                </a:path>
                <a:path w="140335" h="29209">
                  <a:moveTo>
                    <a:pt x="76606" y="9969"/>
                  </a:moveTo>
                  <a:lnTo>
                    <a:pt x="70967" y="9969"/>
                  </a:lnTo>
                  <a:lnTo>
                    <a:pt x="70967" y="25057"/>
                  </a:lnTo>
                  <a:lnTo>
                    <a:pt x="76606" y="25349"/>
                  </a:lnTo>
                  <a:lnTo>
                    <a:pt x="76606" y="9969"/>
                  </a:lnTo>
                  <a:close/>
                </a:path>
                <a:path w="140335" h="29209">
                  <a:moveTo>
                    <a:pt x="60719" y="9144"/>
                  </a:moveTo>
                  <a:lnTo>
                    <a:pt x="54851" y="9144"/>
                  </a:lnTo>
                  <a:lnTo>
                    <a:pt x="60998" y="24752"/>
                  </a:lnTo>
                  <a:lnTo>
                    <a:pt x="64706" y="24955"/>
                  </a:lnTo>
                  <a:lnTo>
                    <a:pt x="68033" y="16992"/>
                  </a:lnTo>
                  <a:lnTo>
                    <a:pt x="63754" y="16992"/>
                  </a:lnTo>
                  <a:lnTo>
                    <a:pt x="60719" y="9144"/>
                  </a:lnTo>
                  <a:close/>
                </a:path>
                <a:path w="140335" h="29209">
                  <a:moveTo>
                    <a:pt x="50647" y="2705"/>
                  </a:moveTo>
                  <a:lnTo>
                    <a:pt x="50647" y="24003"/>
                  </a:lnTo>
                  <a:lnTo>
                    <a:pt x="54851" y="24206"/>
                  </a:lnTo>
                  <a:lnTo>
                    <a:pt x="54851" y="9144"/>
                  </a:lnTo>
                  <a:lnTo>
                    <a:pt x="60719" y="9144"/>
                  </a:lnTo>
                  <a:lnTo>
                    <a:pt x="58381" y="3098"/>
                  </a:lnTo>
                  <a:lnTo>
                    <a:pt x="50647" y="2705"/>
                  </a:lnTo>
                  <a:close/>
                </a:path>
                <a:path w="140335" h="29209">
                  <a:moveTo>
                    <a:pt x="69265" y="3670"/>
                  </a:moveTo>
                  <a:lnTo>
                    <a:pt x="63754" y="16992"/>
                  </a:lnTo>
                  <a:lnTo>
                    <a:pt x="68033" y="16992"/>
                  </a:lnTo>
                  <a:lnTo>
                    <a:pt x="70967" y="9969"/>
                  </a:lnTo>
                  <a:lnTo>
                    <a:pt x="76606" y="9969"/>
                  </a:lnTo>
                  <a:lnTo>
                    <a:pt x="76606" y="4051"/>
                  </a:lnTo>
                  <a:lnTo>
                    <a:pt x="69265" y="3670"/>
                  </a:lnTo>
                  <a:close/>
                </a:path>
                <a:path w="140335" h="29209">
                  <a:moveTo>
                    <a:pt x="31216" y="1689"/>
                  </a:moveTo>
                  <a:lnTo>
                    <a:pt x="31216" y="22987"/>
                  </a:lnTo>
                  <a:lnTo>
                    <a:pt x="46748" y="23799"/>
                  </a:lnTo>
                  <a:lnTo>
                    <a:pt x="46748" y="19723"/>
                  </a:lnTo>
                  <a:lnTo>
                    <a:pt x="36957" y="19227"/>
                  </a:lnTo>
                  <a:lnTo>
                    <a:pt x="36957" y="14160"/>
                  </a:lnTo>
                  <a:lnTo>
                    <a:pt x="45275" y="14160"/>
                  </a:lnTo>
                  <a:lnTo>
                    <a:pt x="45275" y="11087"/>
                  </a:lnTo>
                  <a:lnTo>
                    <a:pt x="36957" y="10642"/>
                  </a:lnTo>
                  <a:lnTo>
                    <a:pt x="36957" y="5829"/>
                  </a:lnTo>
                  <a:lnTo>
                    <a:pt x="46520" y="5829"/>
                  </a:lnTo>
                  <a:lnTo>
                    <a:pt x="46520" y="2476"/>
                  </a:lnTo>
                  <a:lnTo>
                    <a:pt x="31216" y="1689"/>
                  </a:lnTo>
                  <a:close/>
                </a:path>
                <a:path w="140335" h="29209">
                  <a:moveTo>
                    <a:pt x="45275" y="14160"/>
                  </a:moveTo>
                  <a:lnTo>
                    <a:pt x="36957" y="14160"/>
                  </a:lnTo>
                  <a:lnTo>
                    <a:pt x="45275" y="14579"/>
                  </a:lnTo>
                  <a:lnTo>
                    <a:pt x="45275" y="14160"/>
                  </a:lnTo>
                  <a:close/>
                </a:path>
                <a:path w="140335" h="29209">
                  <a:moveTo>
                    <a:pt x="46520" y="5829"/>
                  </a:moveTo>
                  <a:lnTo>
                    <a:pt x="36957" y="5829"/>
                  </a:lnTo>
                  <a:lnTo>
                    <a:pt x="46520" y="6324"/>
                  </a:lnTo>
                  <a:lnTo>
                    <a:pt x="46520" y="5829"/>
                  </a:lnTo>
                  <a:close/>
                </a:path>
                <a:path w="140335" h="29209">
                  <a:moveTo>
                    <a:pt x="19773" y="1092"/>
                  </a:moveTo>
                  <a:lnTo>
                    <a:pt x="19773" y="22390"/>
                  </a:lnTo>
                  <a:lnTo>
                    <a:pt x="25742" y="22694"/>
                  </a:lnTo>
                  <a:lnTo>
                    <a:pt x="25742" y="1397"/>
                  </a:lnTo>
                  <a:lnTo>
                    <a:pt x="19773" y="1092"/>
                  </a:lnTo>
                  <a:close/>
                </a:path>
                <a:path w="140335" h="29209">
                  <a:moveTo>
                    <a:pt x="431" y="16814"/>
                  </a:moveTo>
                  <a:lnTo>
                    <a:pt x="431" y="21031"/>
                  </a:lnTo>
                  <a:lnTo>
                    <a:pt x="2654" y="21653"/>
                  </a:lnTo>
                  <a:lnTo>
                    <a:pt x="4876" y="22021"/>
                  </a:lnTo>
                  <a:lnTo>
                    <a:pt x="9664" y="22288"/>
                  </a:lnTo>
                  <a:lnTo>
                    <a:pt x="11772" y="21907"/>
                  </a:lnTo>
                  <a:lnTo>
                    <a:pt x="15417" y="19888"/>
                  </a:lnTo>
                  <a:lnTo>
                    <a:pt x="16286" y="18415"/>
                  </a:lnTo>
                  <a:lnTo>
                    <a:pt x="9359" y="18415"/>
                  </a:lnTo>
                  <a:lnTo>
                    <a:pt x="4953" y="18186"/>
                  </a:lnTo>
                  <a:lnTo>
                    <a:pt x="2832" y="17716"/>
                  </a:lnTo>
                  <a:lnTo>
                    <a:pt x="431" y="16814"/>
                  </a:lnTo>
                  <a:close/>
                </a:path>
                <a:path w="140335" h="29209">
                  <a:moveTo>
                    <a:pt x="6070" y="0"/>
                  </a:moveTo>
                  <a:lnTo>
                    <a:pt x="4000" y="444"/>
                  </a:lnTo>
                  <a:lnTo>
                    <a:pt x="800" y="2476"/>
                  </a:lnTo>
                  <a:lnTo>
                    <a:pt x="59" y="3898"/>
                  </a:lnTo>
                  <a:lnTo>
                    <a:pt x="0" y="7759"/>
                  </a:lnTo>
                  <a:lnTo>
                    <a:pt x="558" y="9156"/>
                  </a:lnTo>
                  <a:lnTo>
                    <a:pt x="1663" y="10299"/>
                  </a:lnTo>
                  <a:lnTo>
                    <a:pt x="2514" y="11137"/>
                  </a:lnTo>
                  <a:lnTo>
                    <a:pt x="4356" y="12230"/>
                  </a:lnTo>
                  <a:lnTo>
                    <a:pt x="8801" y="14287"/>
                  </a:lnTo>
                  <a:lnTo>
                    <a:pt x="9690" y="14795"/>
                  </a:lnTo>
                  <a:lnTo>
                    <a:pt x="10452" y="15544"/>
                  </a:lnTo>
                  <a:lnTo>
                    <a:pt x="10642" y="15976"/>
                  </a:lnTo>
                  <a:lnTo>
                    <a:pt x="10629" y="17805"/>
                  </a:lnTo>
                  <a:lnTo>
                    <a:pt x="9359" y="18415"/>
                  </a:lnTo>
                  <a:lnTo>
                    <a:pt x="16286" y="18415"/>
                  </a:lnTo>
                  <a:lnTo>
                    <a:pt x="16421" y="18186"/>
                  </a:lnTo>
                  <a:lnTo>
                    <a:pt x="16401" y="14236"/>
                  </a:lnTo>
                  <a:lnTo>
                    <a:pt x="15900" y="12954"/>
                  </a:lnTo>
                  <a:lnTo>
                    <a:pt x="13995" y="10972"/>
                  </a:lnTo>
                  <a:lnTo>
                    <a:pt x="12280" y="9880"/>
                  </a:lnTo>
                  <a:lnTo>
                    <a:pt x="9677" y="8597"/>
                  </a:lnTo>
                  <a:lnTo>
                    <a:pt x="6743" y="7099"/>
                  </a:lnTo>
                  <a:lnTo>
                    <a:pt x="5867" y="6502"/>
                  </a:lnTo>
                  <a:lnTo>
                    <a:pt x="5626" y="6083"/>
                  </a:lnTo>
                  <a:lnTo>
                    <a:pt x="5626" y="4267"/>
                  </a:lnTo>
                  <a:lnTo>
                    <a:pt x="6819" y="3670"/>
                  </a:lnTo>
                  <a:lnTo>
                    <a:pt x="14744" y="3670"/>
                  </a:lnTo>
                  <a:lnTo>
                    <a:pt x="14744" y="1231"/>
                  </a:lnTo>
                  <a:lnTo>
                    <a:pt x="12077" y="571"/>
                  </a:lnTo>
                  <a:lnTo>
                    <a:pt x="10045" y="215"/>
                  </a:lnTo>
                  <a:lnTo>
                    <a:pt x="6070" y="0"/>
                  </a:lnTo>
                  <a:close/>
                </a:path>
                <a:path w="140335" h="29209">
                  <a:moveTo>
                    <a:pt x="14744" y="3670"/>
                  </a:moveTo>
                  <a:lnTo>
                    <a:pt x="6819" y="3670"/>
                  </a:lnTo>
                  <a:lnTo>
                    <a:pt x="10922" y="3898"/>
                  </a:lnTo>
                  <a:lnTo>
                    <a:pt x="12763" y="4394"/>
                  </a:lnTo>
                  <a:lnTo>
                    <a:pt x="14744" y="5283"/>
                  </a:lnTo>
                  <a:lnTo>
                    <a:pt x="14744" y="36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2992305" y="6734547"/>
              <a:ext cx="90170" cy="5080"/>
            </a:xfrm>
            <a:custGeom>
              <a:avLst/>
              <a:gdLst/>
              <a:ahLst/>
              <a:cxnLst/>
              <a:rect l="l" t="t" r="r" b="b"/>
              <a:pathLst>
                <a:path w="90169" h="5079">
                  <a:moveTo>
                    <a:pt x="-6350" y="2286"/>
                  </a:moveTo>
                  <a:lnTo>
                    <a:pt x="95973" y="2286"/>
                  </a:lnTo>
                </a:path>
              </a:pathLst>
            </a:custGeom>
            <a:ln w="172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2992305" y="6795799"/>
              <a:ext cx="142240" cy="8255"/>
            </a:xfrm>
            <a:custGeom>
              <a:avLst/>
              <a:gdLst/>
              <a:ahLst/>
              <a:cxnLst/>
              <a:rect l="l" t="t" r="r" b="b"/>
              <a:pathLst>
                <a:path w="142239" h="8254">
                  <a:moveTo>
                    <a:pt x="-6350" y="4121"/>
                  </a:moveTo>
                  <a:lnTo>
                    <a:pt x="148094" y="4121"/>
                  </a:lnTo>
                </a:path>
              </a:pathLst>
            </a:custGeom>
            <a:ln w="2094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2992305" y="6880851"/>
              <a:ext cx="142240" cy="8255"/>
            </a:xfrm>
            <a:custGeom>
              <a:avLst/>
              <a:gdLst/>
              <a:ahLst/>
              <a:cxnLst/>
              <a:rect l="l" t="t" r="r" b="b"/>
              <a:pathLst>
                <a:path w="142239" h="8254">
                  <a:moveTo>
                    <a:pt x="-6350" y="4114"/>
                  </a:moveTo>
                  <a:lnTo>
                    <a:pt x="148094" y="4114"/>
                  </a:lnTo>
                </a:path>
              </a:pathLst>
            </a:custGeom>
            <a:ln w="2092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2939282" y="6917414"/>
              <a:ext cx="224154" cy="15875"/>
            </a:xfrm>
            <a:custGeom>
              <a:avLst/>
              <a:gdLst/>
              <a:ahLst/>
              <a:cxnLst/>
              <a:rect l="l" t="t" r="r" b="b"/>
              <a:pathLst>
                <a:path w="224155" h="15875">
                  <a:moveTo>
                    <a:pt x="-6350" y="7785"/>
                  </a:moveTo>
                  <a:lnTo>
                    <a:pt x="230377" y="7785"/>
                  </a:lnTo>
                </a:path>
              </a:pathLst>
            </a:custGeom>
            <a:ln w="2827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3644328" y="6916559"/>
              <a:ext cx="145415" cy="41275"/>
            </a:xfrm>
            <a:custGeom>
              <a:avLst/>
              <a:gdLst/>
              <a:ahLst/>
              <a:cxnLst/>
              <a:rect l="l" t="t" r="r" b="b"/>
              <a:pathLst>
                <a:path w="145414" h="41275">
                  <a:moveTo>
                    <a:pt x="145275" y="0"/>
                  </a:moveTo>
                  <a:lnTo>
                    <a:pt x="914" y="0"/>
                  </a:lnTo>
                  <a:lnTo>
                    <a:pt x="914" y="19202"/>
                  </a:lnTo>
                  <a:lnTo>
                    <a:pt x="0" y="19202"/>
                  </a:lnTo>
                  <a:lnTo>
                    <a:pt x="0" y="41059"/>
                  </a:lnTo>
                  <a:lnTo>
                    <a:pt x="144373" y="41059"/>
                  </a:lnTo>
                  <a:lnTo>
                    <a:pt x="144373" y="21856"/>
                  </a:lnTo>
                  <a:lnTo>
                    <a:pt x="145275" y="21856"/>
                  </a:lnTo>
                  <a:lnTo>
                    <a:pt x="1452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3652502" y="7008879"/>
              <a:ext cx="132080" cy="9525"/>
            </a:xfrm>
            <a:custGeom>
              <a:avLst/>
              <a:gdLst/>
              <a:ahLst/>
              <a:cxnLst/>
              <a:rect l="l" t="t" r="r" b="b"/>
              <a:pathLst>
                <a:path w="132079" h="9525">
                  <a:moveTo>
                    <a:pt x="-6350" y="4565"/>
                  </a:moveTo>
                  <a:lnTo>
                    <a:pt x="138036" y="4565"/>
                  </a:lnTo>
                </a:path>
              </a:pathLst>
            </a:custGeom>
            <a:ln w="2183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3613195" y="7095722"/>
              <a:ext cx="203200" cy="13335"/>
            </a:xfrm>
            <a:custGeom>
              <a:avLst/>
              <a:gdLst/>
              <a:ahLst/>
              <a:cxnLst/>
              <a:rect l="l" t="t" r="r" b="b"/>
              <a:pathLst>
                <a:path w="203200" h="13334">
                  <a:moveTo>
                    <a:pt x="-6350" y="6413"/>
                  </a:moveTo>
                  <a:lnTo>
                    <a:pt x="209346" y="6413"/>
                  </a:lnTo>
                </a:path>
              </a:pathLst>
            </a:custGeom>
            <a:ln w="255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3613195" y="7134139"/>
              <a:ext cx="202565" cy="13970"/>
            </a:xfrm>
            <a:custGeom>
              <a:avLst/>
              <a:gdLst/>
              <a:ahLst/>
              <a:cxnLst/>
              <a:rect l="l" t="t" r="r" b="b"/>
              <a:pathLst>
                <a:path w="202564" h="13970">
                  <a:moveTo>
                    <a:pt x="-6350" y="6857"/>
                  </a:moveTo>
                  <a:lnTo>
                    <a:pt x="208432" y="6857"/>
                  </a:lnTo>
                </a:path>
              </a:pathLst>
            </a:custGeom>
            <a:ln w="264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3080100" y="5943589"/>
              <a:ext cx="915669" cy="46990"/>
            </a:xfrm>
            <a:custGeom>
              <a:avLst/>
              <a:gdLst/>
              <a:ahLst/>
              <a:cxnLst/>
              <a:rect l="l" t="t" r="r" b="b"/>
              <a:pathLst>
                <a:path w="915670" h="46989">
                  <a:moveTo>
                    <a:pt x="0" y="27432"/>
                  </a:moveTo>
                  <a:lnTo>
                    <a:pt x="69494" y="0"/>
                  </a:lnTo>
                  <a:lnTo>
                    <a:pt x="297180" y="7315"/>
                  </a:lnTo>
                  <a:lnTo>
                    <a:pt x="243217" y="28333"/>
                  </a:lnTo>
                </a:path>
                <a:path w="915670" h="46989">
                  <a:moveTo>
                    <a:pt x="621296" y="39319"/>
                  </a:moveTo>
                  <a:lnTo>
                    <a:pt x="675728" y="16459"/>
                  </a:lnTo>
                  <a:lnTo>
                    <a:pt x="915301" y="24676"/>
                  </a:lnTo>
                  <a:lnTo>
                    <a:pt x="865936" y="4663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3768610" y="5989769"/>
              <a:ext cx="173355" cy="41275"/>
            </a:xfrm>
            <a:custGeom>
              <a:avLst/>
              <a:gdLst/>
              <a:ahLst/>
              <a:cxnLst/>
              <a:rect l="l" t="t" r="r" b="b"/>
              <a:pathLst>
                <a:path w="173354" h="41275">
                  <a:moveTo>
                    <a:pt x="0" y="0"/>
                  </a:moveTo>
                  <a:lnTo>
                    <a:pt x="1371" y="35648"/>
                  </a:lnTo>
                  <a:lnTo>
                    <a:pt x="104241" y="41160"/>
                  </a:lnTo>
                  <a:lnTo>
                    <a:pt x="172847" y="1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3768610" y="5989769"/>
              <a:ext cx="173355" cy="41275"/>
            </a:xfrm>
            <a:custGeom>
              <a:avLst/>
              <a:gdLst/>
              <a:ahLst/>
              <a:cxnLst/>
              <a:rect l="l" t="t" r="r" b="b"/>
              <a:pathLst>
                <a:path w="173354" h="41275">
                  <a:moveTo>
                    <a:pt x="1371" y="35648"/>
                  </a:moveTo>
                  <a:lnTo>
                    <a:pt x="0" y="0"/>
                  </a:lnTo>
                  <a:lnTo>
                    <a:pt x="172847" y="1371"/>
                  </a:lnTo>
                  <a:lnTo>
                    <a:pt x="104241" y="41160"/>
                  </a:lnTo>
                  <a:lnTo>
                    <a:pt x="1371" y="3564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3265725" y="5981527"/>
              <a:ext cx="76835" cy="29209"/>
            </a:xfrm>
            <a:custGeom>
              <a:avLst/>
              <a:gdLst/>
              <a:ahLst/>
              <a:cxnLst/>
              <a:rect l="l" t="t" r="r" b="b"/>
              <a:pathLst>
                <a:path w="76835" h="29210">
                  <a:moveTo>
                    <a:pt x="76314" y="0"/>
                  </a:moveTo>
                  <a:lnTo>
                    <a:pt x="0" y="28803"/>
                  </a:lnTo>
                </a:path>
              </a:pathLst>
            </a:custGeom>
            <a:ln w="25399">
              <a:solidFill>
                <a:srgbClr val="9C9E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3344359" y="5938112"/>
              <a:ext cx="410209" cy="52705"/>
            </a:xfrm>
            <a:custGeom>
              <a:avLst/>
              <a:gdLst/>
              <a:ahLst/>
              <a:cxnLst/>
              <a:rect l="l" t="t" r="r" b="b"/>
              <a:pathLst>
                <a:path w="410210" h="52704">
                  <a:moveTo>
                    <a:pt x="0" y="42049"/>
                  </a:moveTo>
                  <a:lnTo>
                    <a:pt x="104241" y="0"/>
                  </a:lnTo>
                </a:path>
                <a:path w="410210" h="52704">
                  <a:moveTo>
                    <a:pt x="409663" y="10960"/>
                  </a:moveTo>
                  <a:lnTo>
                    <a:pt x="311823" y="52108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3587587" y="5992056"/>
              <a:ext cx="66040" cy="29845"/>
            </a:xfrm>
            <a:custGeom>
              <a:avLst/>
              <a:gdLst/>
              <a:ahLst/>
              <a:cxnLst/>
              <a:rect l="l" t="t" r="r" b="b"/>
              <a:pathLst>
                <a:path w="66039" h="29845">
                  <a:moveTo>
                    <a:pt x="65849" y="0"/>
                  </a:moveTo>
                  <a:lnTo>
                    <a:pt x="0" y="29248"/>
                  </a:lnTo>
                </a:path>
              </a:pathLst>
            </a:custGeom>
            <a:ln w="25400">
              <a:solidFill>
                <a:srgbClr val="9C9E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3157856" y="5970558"/>
              <a:ext cx="151130" cy="38735"/>
            </a:xfrm>
            <a:custGeom>
              <a:avLst/>
              <a:gdLst/>
              <a:ahLst/>
              <a:cxnLst/>
              <a:rect l="l" t="t" r="r" b="b"/>
              <a:pathLst>
                <a:path w="151129" h="38735">
                  <a:moveTo>
                    <a:pt x="3136" y="0"/>
                  </a:moveTo>
                  <a:lnTo>
                    <a:pt x="0" y="33375"/>
                  </a:lnTo>
                  <a:lnTo>
                    <a:pt x="393" y="35661"/>
                  </a:lnTo>
                  <a:lnTo>
                    <a:pt x="59359" y="38417"/>
                  </a:lnTo>
                  <a:lnTo>
                    <a:pt x="150876" y="4127"/>
                  </a:lnTo>
                  <a:lnTo>
                    <a:pt x="3136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3389193" y="5952728"/>
              <a:ext cx="295910" cy="29845"/>
            </a:xfrm>
            <a:custGeom>
              <a:avLst/>
              <a:gdLst/>
              <a:ahLst/>
              <a:cxnLst/>
              <a:rect l="l" t="t" r="r" b="b"/>
              <a:pathLst>
                <a:path w="295910" h="29845">
                  <a:moveTo>
                    <a:pt x="0" y="20116"/>
                  </a:moveTo>
                  <a:lnTo>
                    <a:pt x="58508" y="0"/>
                  </a:lnTo>
                  <a:lnTo>
                    <a:pt x="295351" y="6400"/>
                  </a:lnTo>
                  <a:lnTo>
                    <a:pt x="242315" y="2927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3457262" y="5981522"/>
              <a:ext cx="170180" cy="37465"/>
            </a:xfrm>
            <a:custGeom>
              <a:avLst/>
              <a:gdLst/>
              <a:ahLst/>
              <a:cxnLst/>
              <a:rect l="l" t="t" r="r" b="b"/>
              <a:pathLst>
                <a:path w="170179" h="37464">
                  <a:moveTo>
                    <a:pt x="0" y="0"/>
                  </a:moveTo>
                  <a:lnTo>
                    <a:pt x="1358" y="35674"/>
                  </a:lnTo>
                  <a:lnTo>
                    <a:pt x="86398" y="37045"/>
                  </a:lnTo>
                  <a:lnTo>
                    <a:pt x="169672" y="4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2993255" y="5981522"/>
              <a:ext cx="817880" cy="1525270"/>
            </a:xfrm>
            <a:custGeom>
              <a:avLst/>
              <a:gdLst/>
              <a:ahLst/>
              <a:cxnLst/>
              <a:rect l="l" t="t" r="r" b="b"/>
              <a:pathLst>
                <a:path w="817879" h="1525270">
                  <a:moveTo>
                    <a:pt x="465366" y="35674"/>
                  </a:moveTo>
                  <a:lnTo>
                    <a:pt x="464007" y="0"/>
                  </a:lnTo>
                  <a:lnTo>
                    <a:pt x="633679" y="482"/>
                  </a:lnTo>
                  <a:lnTo>
                    <a:pt x="550405" y="37045"/>
                  </a:lnTo>
                  <a:lnTo>
                    <a:pt x="465366" y="35674"/>
                  </a:lnTo>
                  <a:close/>
                </a:path>
                <a:path w="817879" h="1525270">
                  <a:moveTo>
                    <a:pt x="12" y="1447050"/>
                  </a:moveTo>
                  <a:lnTo>
                    <a:pt x="817486" y="1524774"/>
                  </a:lnTo>
                  <a:lnTo>
                    <a:pt x="816559" y="1387614"/>
                  </a:lnTo>
                  <a:lnTo>
                    <a:pt x="0" y="1320863"/>
                  </a:lnTo>
                  <a:lnTo>
                    <a:pt x="12" y="144705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2953957" y="7439543"/>
              <a:ext cx="15875" cy="61594"/>
            </a:xfrm>
            <a:custGeom>
              <a:avLst/>
              <a:gdLst/>
              <a:ahLst/>
              <a:cxnLst/>
              <a:rect l="l" t="t" r="r" b="b"/>
              <a:pathLst>
                <a:path w="15875" h="61595">
                  <a:moveTo>
                    <a:pt x="13716" y="0"/>
                  </a:moveTo>
                  <a:lnTo>
                    <a:pt x="0" y="0"/>
                  </a:lnTo>
                  <a:lnTo>
                    <a:pt x="901" y="59448"/>
                  </a:lnTo>
                  <a:lnTo>
                    <a:pt x="15544" y="61264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2953957" y="7439543"/>
              <a:ext cx="15875" cy="61594"/>
            </a:xfrm>
            <a:custGeom>
              <a:avLst/>
              <a:gdLst/>
              <a:ahLst/>
              <a:cxnLst/>
              <a:rect l="l" t="t" r="r" b="b"/>
              <a:pathLst>
                <a:path w="15875" h="61595">
                  <a:moveTo>
                    <a:pt x="0" y="0"/>
                  </a:moveTo>
                  <a:lnTo>
                    <a:pt x="13716" y="0"/>
                  </a:lnTo>
                  <a:lnTo>
                    <a:pt x="15544" y="61264"/>
                  </a:lnTo>
                  <a:lnTo>
                    <a:pt x="901" y="5944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2953960" y="7439543"/>
              <a:ext cx="13970" cy="60960"/>
            </a:xfrm>
            <a:custGeom>
              <a:avLst/>
              <a:gdLst/>
              <a:ahLst/>
              <a:cxnLst/>
              <a:rect l="l" t="t" r="r" b="b"/>
              <a:pathLst>
                <a:path w="13969" h="60959">
                  <a:moveTo>
                    <a:pt x="13715" y="0"/>
                  </a:moveTo>
                  <a:lnTo>
                    <a:pt x="0" y="0"/>
                  </a:lnTo>
                  <a:lnTo>
                    <a:pt x="901" y="59448"/>
                  </a:lnTo>
                  <a:lnTo>
                    <a:pt x="7315" y="60350"/>
                  </a:lnTo>
                  <a:lnTo>
                    <a:pt x="6388" y="47548"/>
                  </a:lnTo>
                  <a:lnTo>
                    <a:pt x="13715" y="49390"/>
                  </a:lnTo>
                  <a:lnTo>
                    <a:pt x="13715" y="0"/>
                  </a:lnTo>
                  <a:close/>
                </a:path>
              </a:pathLst>
            </a:custGeom>
            <a:solidFill>
              <a:srgbClr val="6668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2953960" y="7439543"/>
              <a:ext cx="13970" cy="60960"/>
            </a:xfrm>
            <a:custGeom>
              <a:avLst/>
              <a:gdLst/>
              <a:ahLst/>
              <a:cxnLst/>
              <a:rect l="l" t="t" r="r" b="b"/>
              <a:pathLst>
                <a:path w="13969" h="60959">
                  <a:moveTo>
                    <a:pt x="7315" y="60350"/>
                  </a:moveTo>
                  <a:lnTo>
                    <a:pt x="901" y="59448"/>
                  </a:lnTo>
                  <a:lnTo>
                    <a:pt x="0" y="0"/>
                  </a:lnTo>
                  <a:lnTo>
                    <a:pt x="13715" y="0"/>
                  </a:lnTo>
                  <a:lnTo>
                    <a:pt x="13715" y="49390"/>
                  </a:lnTo>
                  <a:lnTo>
                    <a:pt x="6388" y="47548"/>
                  </a:lnTo>
                  <a:lnTo>
                    <a:pt x="7315" y="6035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2947543" y="7538313"/>
              <a:ext cx="11430" cy="34925"/>
            </a:xfrm>
            <a:custGeom>
              <a:avLst/>
              <a:gdLst/>
              <a:ahLst/>
              <a:cxnLst/>
              <a:rect l="l" t="t" r="r" b="b"/>
              <a:pathLst>
                <a:path w="11430" h="34925">
                  <a:moveTo>
                    <a:pt x="10972" y="0"/>
                  </a:moveTo>
                  <a:lnTo>
                    <a:pt x="0" y="0"/>
                  </a:lnTo>
                  <a:lnTo>
                    <a:pt x="0" y="34734"/>
                  </a:lnTo>
                  <a:lnTo>
                    <a:pt x="10972" y="34734"/>
                  </a:lnTo>
                  <a:lnTo>
                    <a:pt x="10972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2947543" y="7538313"/>
              <a:ext cx="11430" cy="34925"/>
            </a:xfrm>
            <a:custGeom>
              <a:avLst/>
              <a:gdLst/>
              <a:ahLst/>
              <a:cxnLst/>
              <a:rect l="l" t="t" r="r" b="b"/>
              <a:pathLst>
                <a:path w="11430" h="34925">
                  <a:moveTo>
                    <a:pt x="0" y="34734"/>
                  </a:moveTo>
                  <a:lnTo>
                    <a:pt x="10972" y="34734"/>
                  </a:lnTo>
                  <a:lnTo>
                    <a:pt x="10972" y="0"/>
                  </a:lnTo>
                  <a:lnTo>
                    <a:pt x="0" y="0"/>
                  </a:lnTo>
                  <a:lnTo>
                    <a:pt x="0" y="3473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2951217" y="7559342"/>
              <a:ext cx="7620" cy="13970"/>
            </a:xfrm>
            <a:custGeom>
              <a:avLst/>
              <a:gdLst/>
              <a:ahLst/>
              <a:cxnLst/>
              <a:rect l="l" t="t" r="r" b="b"/>
              <a:pathLst>
                <a:path w="7619" h="13970">
                  <a:moveTo>
                    <a:pt x="7302" y="0"/>
                  </a:moveTo>
                  <a:lnTo>
                    <a:pt x="0" y="901"/>
                  </a:lnTo>
                  <a:lnTo>
                    <a:pt x="0" y="11874"/>
                  </a:lnTo>
                  <a:lnTo>
                    <a:pt x="7302" y="13703"/>
                  </a:lnTo>
                  <a:lnTo>
                    <a:pt x="730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2940168" y="7559342"/>
              <a:ext cx="33020" cy="61594"/>
            </a:xfrm>
            <a:custGeom>
              <a:avLst/>
              <a:gdLst/>
              <a:ahLst/>
              <a:cxnLst/>
              <a:rect l="l" t="t" r="r" b="b"/>
              <a:pathLst>
                <a:path w="33019" h="61595">
                  <a:moveTo>
                    <a:pt x="11049" y="901"/>
                  </a:moveTo>
                  <a:lnTo>
                    <a:pt x="11049" y="11874"/>
                  </a:lnTo>
                  <a:lnTo>
                    <a:pt x="18351" y="13703"/>
                  </a:lnTo>
                  <a:lnTo>
                    <a:pt x="18351" y="0"/>
                  </a:lnTo>
                  <a:lnTo>
                    <a:pt x="11049" y="901"/>
                  </a:lnTo>
                  <a:close/>
                </a:path>
                <a:path w="33019" h="61595">
                  <a:moveTo>
                    <a:pt x="0" y="61252"/>
                  </a:moveTo>
                  <a:lnTo>
                    <a:pt x="24752" y="58508"/>
                  </a:lnTo>
                  <a:lnTo>
                    <a:pt x="32067" y="58508"/>
                  </a:lnTo>
                  <a:lnTo>
                    <a:pt x="31153" y="41135"/>
                  </a:lnTo>
                  <a:lnTo>
                    <a:pt x="32994" y="33832"/>
                  </a:lnTo>
                  <a:lnTo>
                    <a:pt x="19265" y="28346"/>
                  </a:lnTo>
                  <a:lnTo>
                    <a:pt x="1358" y="2696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2952122" y="7618778"/>
              <a:ext cx="0" cy="18415"/>
            </a:xfrm>
            <a:custGeom>
              <a:avLst/>
              <a:gdLst/>
              <a:ahLst/>
              <a:cxnLst/>
              <a:rect l="l" t="t" r="r" b="b"/>
              <a:pathLst>
                <a:path h="18415">
                  <a:moveTo>
                    <a:pt x="-12700" y="9137"/>
                  </a:moveTo>
                  <a:lnTo>
                    <a:pt x="12700" y="9137"/>
                  </a:lnTo>
                </a:path>
              </a:pathLst>
            </a:custGeom>
            <a:ln w="18275">
              <a:solidFill>
                <a:srgbClr val="9C9E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1" name="object 29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938106" y="7586522"/>
              <a:ext cx="36347" cy="34302"/>
            </a:xfrm>
            <a:prstGeom prst="rect">
              <a:avLst/>
            </a:prstGeom>
          </p:spPr>
        </p:pic>
        <p:sp>
          <p:nvSpPr>
            <p:cNvPr id="292" name="object 292"/>
            <p:cNvSpPr/>
            <p:nvPr/>
          </p:nvSpPr>
          <p:spPr>
            <a:xfrm>
              <a:off x="2938111" y="7586520"/>
              <a:ext cx="954405" cy="127000"/>
            </a:xfrm>
            <a:custGeom>
              <a:avLst/>
              <a:gdLst/>
              <a:ahLst/>
              <a:cxnLst/>
              <a:rect l="l" t="t" r="r" b="b"/>
              <a:pathLst>
                <a:path w="954404" h="127000">
                  <a:moveTo>
                    <a:pt x="36334" y="17157"/>
                  </a:moveTo>
                  <a:lnTo>
                    <a:pt x="36334" y="26631"/>
                  </a:lnTo>
                  <a:lnTo>
                    <a:pt x="28206" y="34302"/>
                  </a:lnTo>
                  <a:lnTo>
                    <a:pt x="18160" y="34302"/>
                  </a:lnTo>
                  <a:lnTo>
                    <a:pt x="8127" y="34302"/>
                  </a:lnTo>
                  <a:lnTo>
                    <a:pt x="0" y="26631"/>
                  </a:lnTo>
                  <a:lnTo>
                    <a:pt x="0" y="17157"/>
                  </a:lnTo>
                  <a:lnTo>
                    <a:pt x="0" y="7696"/>
                  </a:lnTo>
                  <a:lnTo>
                    <a:pt x="8127" y="0"/>
                  </a:lnTo>
                  <a:lnTo>
                    <a:pt x="18160" y="0"/>
                  </a:lnTo>
                  <a:lnTo>
                    <a:pt x="28206" y="0"/>
                  </a:lnTo>
                  <a:lnTo>
                    <a:pt x="36334" y="7696"/>
                  </a:lnTo>
                  <a:lnTo>
                    <a:pt x="36334" y="17157"/>
                  </a:lnTo>
                  <a:close/>
                </a:path>
                <a:path w="954404" h="127000">
                  <a:moveTo>
                    <a:pt x="10274" y="23329"/>
                  </a:moveTo>
                  <a:lnTo>
                    <a:pt x="26047" y="10998"/>
                  </a:lnTo>
                </a:path>
                <a:path w="954404" h="127000">
                  <a:moveTo>
                    <a:pt x="24345" y="25044"/>
                  </a:moveTo>
                  <a:lnTo>
                    <a:pt x="12001" y="9271"/>
                  </a:lnTo>
                </a:path>
                <a:path w="954404" h="127000">
                  <a:moveTo>
                    <a:pt x="949832" y="87566"/>
                  </a:moveTo>
                  <a:lnTo>
                    <a:pt x="922007" y="89865"/>
                  </a:lnTo>
                  <a:lnTo>
                    <a:pt x="912863" y="94424"/>
                  </a:lnTo>
                  <a:lnTo>
                    <a:pt x="912863" y="109054"/>
                  </a:lnTo>
                  <a:lnTo>
                    <a:pt x="916533" y="123710"/>
                  </a:lnTo>
                  <a:lnTo>
                    <a:pt x="932065" y="124612"/>
                  </a:lnTo>
                  <a:lnTo>
                    <a:pt x="946708" y="126441"/>
                  </a:lnTo>
                  <a:lnTo>
                    <a:pt x="954011" y="116382"/>
                  </a:lnTo>
                  <a:lnTo>
                    <a:pt x="949832" y="8756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3867440" y="7710205"/>
              <a:ext cx="0" cy="18415"/>
            </a:xfrm>
            <a:custGeom>
              <a:avLst/>
              <a:gdLst/>
              <a:ahLst/>
              <a:cxnLst/>
              <a:rect l="l" t="t" r="r" b="b"/>
              <a:pathLst>
                <a:path h="18415">
                  <a:moveTo>
                    <a:pt x="-12700" y="9143"/>
                  </a:moveTo>
                  <a:lnTo>
                    <a:pt x="12700" y="9143"/>
                  </a:lnTo>
                </a:path>
              </a:pathLst>
            </a:custGeom>
            <a:ln w="18287">
              <a:solidFill>
                <a:srgbClr val="9C9E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4" name="object 29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852506" y="7677975"/>
              <a:ext cx="36360" cy="34289"/>
            </a:xfrm>
            <a:prstGeom prst="rect">
              <a:avLst/>
            </a:prstGeom>
          </p:spPr>
        </p:pic>
        <p:sp>
          <p:nvSpPr>
            <p:cNvPr id="295" name="object 295"/>
            <p:cNvSpPr/>
            <p:nvPr/>
          </p:nvSpPr>
          <p:spPr>
            <a:xfrm>
              <a:off x="3852512" y="7626093"/>
              <a:ext cx="36830" cy="86360"/>
            </a:xfrm>
            <a:custGeom>
              <a:avLst/>
              <a:gdLst/>
              <a:ahLst/>
              <a:cxnLst/>
              <a:rect l="l" t="t" r="r" b="b"/>
              <a:pathLst>
                <a:path w="36829" h="86359">
                  <a:moveTo>
                    <a:pt x="36347" y="69024"/>
                  </a:moveTo>
                  <a:lnTo>
                    <a:pt x="36347" y="78498"/>
                  </a:lnTo>
                  <a:lnTo>
                    <a:pt x="28206" y="86169"/>
                  </a:lnTo>
                  <a:lnTo>
                    <a:pt x="18173" y="86169"/>
                  </a:lnTo>
                  <a:lnTo>
                    <a:pt x="8128" y="86169"/>
                  </a:lnTo>
                  <a:lnTo>
                    <a:pt x="0" y="78498"/>
                  </a:lnTo>
                  <a:lnTo>
                    <a:pt x="0" y="69024"/>
                  </a:lnTo>
                  <a:lnTo>
                    <a:pt x="0" y="59550"/>
                  </a:lnTo>
                  <a:lnTo>
                    <a:pt x="8128" y="51879"/>
                  </a:lnTo>
                  <a:lnTo>
                    <a:pt x="18173" y="51879"/>
                  </a:lnTo>
                  <a:lnTo>
                    <a:pt x="28206" y="51879"/>
                  </a:lnTo>
                  <a:lnTo>
                    <a:pt x="36347" y="59550"/>
                  </a:lnTo>
                  <a:lnTo>
                    <a:pt x="36347" y="69024"/>
                  </a:lnTo>
                  <a:close/>
                </a:path>
                <a:path w="36829" h="86359">
                  <a:moveTo>
                    <a:pt x="10287" y="75209"/>
                  </a:moveTo>
                  <a:lnTo>
                    <a:pt x="26047" y="62864"/>
                  </a:lnTo>
                </a:path>
                <a:path w="36829" h="86359">
                  <a:moveTo>
                    <a:pt x="24345" y="76911"/>
                  </a:moveTo>
                  <a:lnTo>
                    <a:pt x="12001" y="61137"/>
                  </a:lnTo>
                </a:path>
                <a:path w="36829" h="86359">
                  <a:moveTo>
                    <a:pt x="10350" y="0"/>
                  </a:moveTo>
                  <a:lnTo>
                    <a:pt x="22237" y="0"/>
                  </a:lnTo>
                  <a:lnTo>
                    <a:pt x="22237" y="37490"/>
                  </a:lnTo>
                  <a:lnTo>
                    <a:pt x="10350" y="37490"/>
                  </a:lnTo>
                  <a:lnTo>
                    <a:pt x="1035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3865604" y="7648953"/>
              <a:ext cx="10160" cy="15240"/>
            </a:xfrm>
            <a:custGeom>
              <a:avLst/>
              <a:gdLst/>
              <a:ahLst/>
              <a:cxnLst/>
              <a:rect l="l" t="t" r="r" b="b"/>
              <a:pathLst>
                <a:path w="10160" h="15240">
                  <a:moveTo>
                    <a:pt x="10058" y="0"/>
                  </a:moveTo>
                  <a:lnTo>
                    <a:pt x="0" y="901"/>
                  </a:lnTo>
                  <a:lnTo>
                    <a:pt x="0" y="13715"/>
                  </a:lnTo>
                  <a:lnTo>
                    <a:pt x="9156" y="14630"/>
                  </a:lnTo>
                  <a:lnTo>
                    <a:pt x="1005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2941158" y="7437727"/>
              <a:ext cx="952500" cy="226060"/>
            </a:xfrm>
            <a:custGeom>
              <a:avLst/>
              <a:gdLst/>
              <a:ahLst/>
              <a:cxnLst/>
              <a:rect l="l" t="t" r="r" b="b"/>
              <a:pathLst>
                <a:path w="952500" h="226059">
                  <a:moveTo>
                    <a:pt x="924445" y="212128"/>
                  </a:moveTo>
                  <a:lnTo>
                    <a:pt x="924445" y="224942"/>
                  </a:lnTo>
                  <a:lnTo>
                    <a:pt x="933602" y="225856"/>
                  </a:lnTo>
                  <a:lnTo>
                    <a:pt x="934504" y="211226"/>
                  </a:lnTo>
                  <a:lnTo>
                    <a:pt x="924445" y="212128"/>
                  </a:lnTo>
                  <a:close/>
                </a:path>
                <a:path w="952500" h="226059">
                  <a:moveTo>
                    <a:pt x="924445" y="188366"/>
                  </a:moveTo>
                  <a:lnTo>
                    <a:pt x="924445" y="224942"/>
                  </a:lnTo>
                </a:path>
                <a:path w="952500" h="226059">
                  <a:moveTo>
                    <a:pt x="950899" y="148577"/>
                  </a:moveTo>
                  <a:lnTo>
                    <a:pt x="940003" y="149961"/>
                  </a:lnTo>
                  <a:lnTo>
                    <a:pt x="940917" y="74968"/>
                  </a:lnTo>
                  <a:lnTo>
                    <a:pt x="926287" y="84112"/>
                  </a:lnTo>
                  <a:lnTo>
                    <a:pt x="0" y="0"/>
                  </a:lnTo>
                </a:path>
                <a:path w="952500" h="226059">
                  <a:moveTo>
                    <a:pt x="948156" y="159562"/>
                  </a:moveTo>
                  <a:lnTo>
                    <a:pt x="912558" y="156362"/>
                  </a:lnTo>
                  <a:lnTo>
                    <a:pt x="913485" y="83197"/>
                  </a:lnTo>
                  <a:lnTo>
                    <a:pt x="926287" y="84112"/>
                  </a:lnTo>
                  <a:lnTo>
                    <a:pt x="940917" y="74968"/>
                  </a:lnTo>
                  <a:lnTo>
                    <a:pt x="940003" y="149961"/>
                  </a:lnTo>
                  <a:lnTo>
                    <a:pt x="951890" y="152692"/>
                  </a:lnTo>
                  <a:lnTo>
                    <a:pt x="948156" y="15956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3854640" y="7519108"/>
              <a:ext cx="27940" cy="71755"/>
            </a:xfrm>
            <a:custGeom>
              <a:avLst/>
              <a:gdLst/>
              <a:ahLst/>
              <a:cxnLst/>
              <a:rect l="l" t="t" r="r" b="b"/>
              <a:pathLst>
                <a:path w="27939" h="71754">
                  <a:moveTo>
                    <a:pt x="27432" y="0"/>
                  </a:moveTo>
                  <a:lnTo>
                    <a:pt x="12801" y="2730"/>
                  </a:lnTo>
                  <a:lnTo>
                    <a:pt x="5486" y="3644"/>
                  </a:lnTo>
                  <a:lnTo>
                    <a:pt x="6400" y="64909"/>
                  </a:lnTo>
                  <a:lnTo>
                    <a:pt x="0" y="71310"/>
                  </a:lnTo>
                  <a:lnTo>
                    <a:pt x="10058" y="64909"/>
                  </a:lnTo>
                  <a:lnTo>
                    <a:pt x="9144" y="53936"/>
                  </a:lnTo>
                  <a:lnTo>
                    <a:pt x="13716" y="53035"/>
                  </a:lnTo>
                  <a:lnTo>
                    <a:pt x="14630" y="28333"/>
                  </a:lnTo>
                  <a:lnTo>
                    <a:pt x="26517" y="27432"/>
                  </a:lnTo>
                  <a:lnTo>
                    <a:pt x="27432" y="0"/>
                  </a:lnTo>
                  <a:close/>
                </a:path>
              </a:pathLst>
            </a:custGeom>
            <a:solidFill>
              <a:srgbClr val="6668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3854640" y="7519108"/>
              <a:ext cx="27940" cy="71755"/>
            </a:xfrm>
            <a:custGeom>
              <a:avLst/>
              <a:gdLst/>
              <a:ahLst/>
              <a:cxnLst/>
              <a:rect l="l" t="t" r="r" b="b"/>
              <a:pathLst>
                <a:path w="27939" h="71754">
                  <a:moveTo>
                    <a:pt x="0" y="71310"/>
                  </a:moveTo>
                  <a:lnTo>
                    <a:pt x="6400" y="64909"/>
                  </a:lnTo>
                  <a:lnTo>
                    <a:pt x="5486" y="3644"/>
                  </a:lnTo>
                  <a:lnTo>
                    <a:pt x="12801" y="2730"/>
                  </a:lnTo>
                  <a:lnTo>
                    <a:pt x="27432" y="0"/>
                  </a:lnTo>
                  <a:lnTo>
                    <a:pt x="26517" y="27432"/>
                  </a:lnTo>
                  <a:lnTo>
                    <a:pt x="14630" y="28333"/>
                  </a:lnTo>
                  <a:lnTo>
                    <a:pt x="13716" y="53035"/>
                  </a:lnTo>
                  <a:lnTo>
                    <a:pt x="9144" y="53936"/>
                  </a:lnTo>
                  <a:lnTo>
                    <a:pt x="10058" y="64909"/>
                  </a:lnTo>
                  <a:lnTo>
                    <a:pt x="0" y="7131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3861040" y="7584018"/>
              <a:ext cx="26034" cy="6985"/>
            </a:xfrm>
            <a:custGeom>
              <a:avLst/>
              <a:gdLst/>
              <a:ahLst/>
              <a:cxnLst/>
              <a:rect l="l" t="t" r="r" b="b"/>
              <a:pathLst>
                <a:path w="26035" h="6984">
                  <a:moveTo>
                    <a:pt x="0" y="0"/>
                  </a:moveTo>
                  <a:lnTo>
                    <a:pt x="18288" y="914"/>
                  </a:lnTo>
                  <a:lnTo>
                    <a:pt x="17373" y="5486"/>
                  </a:lnTo>
                  <a:lnTo>
                    <a:pt x="25615" y="6400"/>
                  </a:lnTo>
                </a:path>
              </a:pathLst>
            </a:custGeom>
            <a:ln w="4572">
              <a:solidFill>
                <a:srgbClr val="9C9E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2933307" y="7358174"/>
              <a:ext cx="934719" cy="442595"/>
            </a:xfrm>
            <a:custGeom>
              <a:avLst/>
              <a:gdLst/>
              <a:ahLst/>
              <a:cxnLst/>
              <a:rect l="l" t="t" r="r" b="b"/>
              <a:pathLst>
                <a:path w="934720" h="442595">
                  <a:moveTo>
                    <a:pt x="0" y="152692"/>
                  </a:moveTo>
                  <a:lnTo>
                    <a:pt x="34366" y="152692"/>
                  </a:lnTo>
                  <a:lnTo>
                    <a:pt x="36195" y="142633"/>
                  </a:lnTo>
                  <a:lnTo>
                    <a:pt x="22479" y="144462"/>
                  </a:lnTo>
                  <a:lnTo>
                    <a:pt x="8216" y="144462"/>
                  </a:lnTo>
                </a:path>
                <a:path w="934720" h="442595">
                  <a:moveTo>
                    <a:pt x="34366" y="152692"/>
                  </a:moveTo>
                  <a:lnTo>
                    <a:pt x="920419" y="235915"/>
                  </a:lnTo>
                </a:path>
                <a:path w="934720" h="442595">
                  <a:moveTo>
                    <a:pt x="896658" y="194754"/>
                  </a:moveTo>
                  <a:lnTo>
                    <a:pt x="896658" y="204863"/>
                  </a:lnTo>
                  <a:lnTo>
                    <a:pt x="889076" y="213042"/>
                  </a:lnTo>
                  <a:lnTo>
                    <a:pt x="879729" y="213042"/>
                  </a:lnTo>
                  <a:lnTo>
                    <a:pt x="870394" y="213042"/>
                  </a:lnTo>
                  <a:lnTo>
                    <a:pt x="862812" y="204863"/>
                  </a:lnTo>
                  <a:lnTo>
                    <a:pt x="862812" y="194754"/>
                  </a:lnTo>
                  <a:lnTo>
                    <a:pt x="862812" y="184657"/>
                  </a:lnTo>
                  <a:lnTo>
                    <a:pt x="870394" y="176479"/>
                  </a:lnTo>
                  <a:lnTo>
                    <a:pt x="879729" y="176479"/>
                  </a:lnTo>
                  <a:lnTo>
                    <a:pt x="889076" y="176479"/>
                  </a:lnTo>
                  <a:lnTo>
                    <a:pt x="896658" y="184657"/>
                  </a:lnTo>
                  <a:lnTo>
                    <a:pt x="896658" y="194754"/>
                  </a:lnTo>
                  <a:close/>
                </a:path>
                <a:path w="934720" h="442595">
                  <a:moveTo>
                    <a:pt x="644271" y="167322"/>
                  </a:moveTo>
                  <a:lnTo>
                    <a:pt x="644271" y="177431"/>
                  </a:lnTo>
                  <a:lnTo>
                    <a:pt x="636714" y="185610"/>
                  </a:lnTo>
                  <a:lnTo>
                    <a:pt x="627354" y="185610"/>
                  </a:lnTo>
                  <a:lnTo>
                    <a:pt x="618020" y="185610"/>
                  </a:lnTo>
                  <a:lnTo>
                    <a:pt x="610438" y="177431"/>
                  </a:lnTo>
                  <a:lnTo>
                    <a:pt x="610438" y="167322"/>
                  </a:lnTo>
                  <a:lnTo>
                    <a:pt x="610438" y="157225"/>
                  </a:lnTo>
                  <a:lnTo>
                    <a:pt x="618020" y="149034"/>
                  </a:lnTo>
                  <a:lnTo>
                    <a:pt x="627354" y="149034"/>
                  </a:lnTo>
                  <a:lnTo>
                    <a:pt x="636714" y="149034"/>
                  </a:lnTo>
                  <a:lnTo>
                    <a:pt x="644271" y="157225"/>
                  </a:lnTo>
                  <a:lnTo>
                    <a:pt x="644271" y="167322"/>
                  </a:lnTo>
                  <a:close/>
                </a:path>
                <a:path w="934720" h="442595">
                  <a:moveTo>
                    <a:pt x="323316" y="138061"/>
                  </a:moveTo>
                  <a:lnTo>
                    <a:pt x="323316" y="148170"/>
                  </a:lnTo>
                  <a:lnTo>
                    <a:pt x="315747" y="156362"/>
                  </a:lnTo>
                  <a:lnTo>
                    <a:pt x="306412" y="156362"/>
                  </a:lnTo>
                  <a:lnTo>
                    <a:pt x="297065" y="156362"/>
                  </a:lnTo>
                  <a:lnTo>
                    <a:pt x="289483" y="148170"/>
                  </a:lnTo>
                  <a:lnTo>
                    <a:pt x="289483" y="138061"/>
                  </a:lnTo>
                  <a:lnTo>
                    <a:pt x="289483" y="127965"/>
                  </a:lnTo>
                  <a:lnTo>
                    <a:pt x="297065" y="119786"/>
                  </a:lnTo>
                  <a:lnTo>
                    <a:pt x="306412" y="119786"/>
                  </a:lnTo>
                  <a:lnTo>
                    <a:pt x="315747" y="119786"/>
                  </a:lnTo>
                  <a:lnTo>
                    <a:pt x="323316" y="127965"/>
                  </a:lnTo>
                  <a:lnTo>
                    <a:pt x="323316" y="138061"/>
                  </a:lnTo>
                  <a:close/>
                </a:path>
                <a:path w="934720" h="442595">
                  <a:moveTo>
                    <a:pt x="89230" y="119786"/>
                  </a:moveTo>
                  <a:lnTo>
                    <a:pt x="89230" y="129882"/>
                  </a:lnTo>
                  <a:lnTo>
                    <a:pt x="81661" y="138061"/>
                  </a:lnTo>
                  <a:lnTo>
                    <a:pt x="72313" y="138061"/>
                  </a:lnTo>
                  <a:lnTo>
                    <a:pt x="62979" y="138061"/>
                  </a:lnTo>
                  <a:lnTo>
                    <a:pt x="55397" y="129882"/>
                  </a:lnTo>
                  <a:lnTo>
                    <a:pt x="55397" y="119786"/>
                  </a:lnTo>
                  <a:lnTo>
                    <a:pt x="55397" y="109689"/>
                  </a:lnTo>
                  <a:lnTo>
                    <a:pt x="62979" y="101498"/>
                  </a:lnTo>
                  <a:lnTo>
                    <a:pt x="72313" y="101498"/>
                  </a:lnTo>
                  <a:lnTo>
                    <a:pt x="81661" y="101498"/>
                  </a:lnTo>
                  <a:lnTo>
                    <a:pt x="89230" y="109689"/>
                  </a:lnTo>
                  <a:lnTo>
                    <a:pt x="89230" y="119786"/>
                  </a:lnTo>
                  <a:close/>
                </a:path>
                <a:path w="934720" h="442595">
                  <a:moveTo>
                    <a:pt x="41694" y="340156"/>
                  </a:moveTo>
                  <a:lnTo>
                    <a:pt x="41694" y="345211"/>
                  </a:lnTo>
                  <a:lnTo>
                    <a:pt x="37604" y="349300"/>
                  </a:lnTo>
                  <a:lnTo>
                    <a:pt x="32550" y="349300"/>
                  </a:lnTo>
                  <a:lnTo>
                    <a:pt x="27508" y="349300"/>
                  </a:lnTo>
                  <a:lnTo>
                    <a:pt x="23418" y="345211"/>
                  </a:lnTo>
                  <a:lnTo>
                    <a:pt x="23418" y="340156"/>
                  </a:lnTo>
                  <a:lnTo>
                    <a:pt x="23418" y="335102"/>
                  </a:lnTo>
                  <a:lnTo>
                    <a:pt x="27508" y="331012"/>
                  </a:lnTo>
                  <a:lnTo>
                    <a:pt x="32550" y="331012"/>
                  </a:lnTo>
                  <a:lnTo>
                    <a:pt x="37604" y="331012"/>
                  </a:lnTo>
                  <a:lnTo>
                    <a:pt x="41694" y="335102"/>
                  </a:lnTo>
                  <a:lnTo>
                    <a:pt x="41694" y="340156"/>
                  </a:lnTo>
                  <a:close/>
                </a:path>
                <a:path w="934720" h="442595">
                  <a:moveTo>
                    <a:pt x="934161" y="433438"/>
                  </a:moveTo>
                  <a:lnTo>
                    <a:pt x="934161" y="438467"/>
                  </a:lnTo>
                  <a:lnTo>
                    <a:pt x="930059" y="442569"/>
                  </a:lnTo>
                  <a:lnTo>
                    <a:pt x="925004" y="442569"/>
                  </a:lnTo>
                  <a:lnTo>
                    <a:pt x="919962" y="442569"/>
                  </a:lnTo>
                  <a:lnTo>
                    <a:pt x="915860" y="438467"/>
                  </a:lnTo>
                  <a:lnTo>
                    <a:pt x="915860" y="433438"/>
                  </a:lnTo>
                  <a:lnTo>
                    <a:pt x="915860" y="428370"/>
                  </a:lnTo>
                  <a:lnTo>
                    <a:pt x="919962" y="424268"/>
                  </a:lnTo>
                  <a:lnTo>
                    <a:pt x="925004" y="424268"/>
                  </a:lnTo>
                  <a:lnTo>
                    <a:pt x="930059" y="424268"/>
                  </a:lnTo>
                  <a:lnTo>
                    <a:pt x="934161" y="428370"/>
                  </a:lnTo>
                  <a:lnTo>
                    <a:pt x="934161" y="433438"/>
                  </a:lnTo>
                  <a:close/>
                </a:path>
                <a:path w="934720" h="442595">
                  <a:moveTo>
                    <a:pt x="444042" y="0"/>
                  </a:moveTo>
                  <a:lnTo>
                    <a:pt x="822591" y="32003"/>
                  </a:lnTo>
                  <a:lnTo>
                    <a:pt x="834491" y="36563"/>
                  </a:lnTo>
                  <a:lnTo>
                    <a:pt x="834491" y="44792"/>
                  </a:lnTo>
                  <a:lnTo>
                    <a:pt x="832662" y="100571"/>
                  </a:lnTo>
                  <a:lnTo>
                    <a:pt x="832662" y="111544"/>
                  </a:lnTo>
                  <a:lnTo>
                    <a:pt x="826262" y="113385"/>
                  </a:lnTo>
                  <a:lnTo>
                    <a:pt x="444042" y="80467"/>
                  </a:lnTo>
                  <a:lnTo>
                    <a:pt x="44404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3521828" y="7385606"/>
              <a:ext cx="153035" cy="53975"/>
            </a:xfrm>
            <a:custGeom>
              <a:avLst/>
              <a:gdLst/>
              <a:ahLst/>
              <a:cxnLst/>
              <a:rect l="l" t="t" r="r" b="b"/>
              <a:pathLst>
                <a:path w="153035" h="53975">
                  <a:moveTo>
                    <a:pt x="901" y="0"/>
                  </a:moveTo>
                  <a:lnTo>
                    <a:pt x="0" y="38404"/>
                  </a:lnTo>
                  <a:lnTo>
                    <a:pt x="151777" y="53936"/>
                  </a:lnTo>
                  <a:lnTo>
                    <a:pt x="152704" y="13715"/>
                  </a:lnTo>
                  <a:lnTo>
                    <a:pt x="901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3521828" y="7385606"/>
              <a:ext cx="153035" cy="53975"/>
            </a:xfrm>
            <a:custGeom>
              <a:avLst/>
              <a:gdLst/>
              <a:ahLst/>
              <a:cxnLst/>
              <a:rect l="l" t="t" r="r" b="b"/>
              <a:pathLst>
                <a:path w="153035" h="53975">
                  <a:moveTo>
                    <a:pt x="901" y="0"/>
                  </a:moveTo>
                  <a:lnTo>
                    <a:pt x="0" y="38404"/>
                  </a:lnTo>
                  <a:lnTo>
                    <a:pt x="151777" y="53936"/>
                  </a:lnTo>
                  <a:lnTo>
                    <a:pt x="152704" y="13715"/>
                  </a:lnTo>
                  <a:lnTo>
                    <a:pt x="901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3395630" y="7366391"/>
              <a:ext cx="22225" cy="59055"/>
            </a:xfrm>
            <a:custGeom>
              <a:avLst/>
              <a:gdLst/>
              <a:ahLst/>
              <a:cxnLst/>
              <a:rect l="l" t="t" r="r" b="b"/>
              <a:pathLst>
                <a:path w="22225" h="59054">
                  <a:moveTo>
                    <a:pt x="21031" y="0"/>
                  </a:moveTo>
                  <a:lnTo>
                    <a:pt x="3657" y="0"/>
                  </a:lnTo>
                  <a:lnTo>
                    <a:pt x="2755" y="25603"/>
                  </a:lnTo>
                  <a:lnTo>
                    <a:pt x="0" y="26530"/>
                  </a:lnTo>
                  <a:lnTo>
                    <a:pt x="0" y="29260"/>
                  </a:lnTo>
                  <a:lnTo>
                    <a:pt x="2755" y="30175"/>
                  </a:lnTo>
                  <a:lnTo>
                    <a:pt x="2755" y="57619"/>
                  </a:lnTo>
                  <a:lnTo>
                    <a:pt x="18288" y="58534"/>
                  </a:lnTo>
                  <a:lnTo>
                    <a:pt x="18288" y="6400"/>
                  </a:lnTo>
                  <a:lnTo>
                    <a:pt x="21958" y="7315"/>
                  </a:lnTo>
                  <a:lnTo>
                    <a:pt x="2103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3385572" y="7363660"/>
              <a:ext cx="377190" cy="101600"/>
            </a:xfrm>
            <a:custGeom>
              <a:avLst/>
              <a:gdLst/>
              <a:ahLst/>
              <a:cxnLst/>
              <a:rect l="l" t="t" r="r" b="b"/>
              <a:pathLst>
                <a:path w="377189" h="101600">
                  <a:moveTo>
                    <a:pt x="13715" y="2730"/>
                  </a:moveTo>
                  <a:lnTo>
                    <a:pt x="31089" y="2730"/>
                  </a:lnTo>
                  <a:lnTo>
                    <a:pt x="32016" y="10045"/>
                  </a:lnTo>
                  <a:lnTo>
                    <a:pt x="28346" y="9131"/>
                  </a:lnTo>
                  <a:lnTo>
                    <a:pt x="28346" y="61264"/>
                  </a:lnTo>
                  <a:lnTo>
                    <a:pt x="12814" y="60350"/>
                  </a:lnTo>
                  <a:lnTo>
                    <a:pt x="12814" y="32905"/>
                  </a:lnTo>
                  <a:lnTo>
                    <a:pt x="10058" y="31991"/>
                  </a:lnTo>
                  <a:lnTo>
                    <a:pt x="10058" y="29260"/>
                  </a:lnTo>
                  <a:lnTo>
                    <a:pt x="12814" y="28333"/>
                  </a:lnTo>
                  <a:lnTo>
                    <a:pt x="13715" y="2730"/>
                  </a:lnTo>
                  <a:close/>
                </a:path>
                <a:path w="377189" h="101600">
                  <a:moveTo>
                    <a:pt x="0" y="0"/>
                  </a:moveTo>
                  <a:lnTo>
                    <a:pt x="363016" y="30175"/>
                  </a:lnTo>
                  <a:lnTo>
                    <a:pt x="376732" y="31991"/>
                  </a:lnTo>
                  <a:lnTo>
                    <a:pt x="376732" y="41148"/>
                  </a:lnTo>
                  <a:lnTo>
                    <a:pt x="374903" y="96926"/>
                  </a:lnTo>
                  <a:lnTo>
                    <a:pt x="373075" y="101498"/>
                  </a:lnTo>
                  <a:lnTo>
                    <a:pt x="367588" y="101498"/>
                  </a:lnTo>
                  <a:lnTo>
                    <a:pt x="0" y="6948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3465132" y="7370061"/>
              <a:ext cx="22860" cy="22225"/>
            </a:xfrm>
            <a:custGeom>
              <a:avLst/>
              <a:gdLst/>
              <a:ahLst/>
              <a:cxnLst/>
              <a:rect l="l" t="t" r="r" b="b"/>
              <a:pathLst>
                <a:path w="22860" h="22225">
                  <a:moveTo>
                    <a:pt x="0" y="0"/>
                  </a:moveTo>
                  <a:lnTo>
                    <a:pt x="0" y="21932"/>
                  </a:lnTo>
                  <a:lnTo>
                    <a:pt x="21945" y="21932"/>
                  </a:lnTo>
                  <a:lnTo>
                    <a:pt x="22860" y="18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3465132" y="7370061"/>
              <a:ext cx="22860" cy="22225"/>
            </a:xfrm>
            <a:custGeom>
              <a:avLst/>
              <a:gdLst/>
              <a:ahLst/>
              <a:cxnLst/>
              <a:rect l="l" t="t" r="r" b="b"/>
              <a:pathLst>
                <a:path w="22860" h="22225">
                  <a:moveTo>
                    <a:pt x="0" y="21932"/>
                  </a:moveTo>
                  <a:lnTo>
                    <a:pt x="21945" y="21932"/>
                  </a:lnTo>
                  <a:lnTo>
                    <a:pt x="22860" y="1828"/>
                  </a:lnTo>
                  <a:lnTo>
                    <a:pt x="0" y="0"/>
                  </a:lnTo>
                  <a:lnTo>
                    <a:pt x="0" y="2193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3466050" y="7410294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90">
                  <a:moveTo>
                    <a:pt x="0" y="0"/>
                  </a:moveTo>
                  <a:lnTo>
                    <a:pt x="0" y="20116"/>
                  </a:lnTo>
                  <a:lnTo>
                    <a:pt x="21932" y="21031"/>
                  </a:lnTo>
                  <a:lnTo>
                    <a:pt x="21932" y="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3442272" y="7393835"/>
              <a:ext cx="315595" cy="44450"/>
            </a:xfrm>
            <a:custGeom>
              <a:avLst/>
              <a:gdLst/>
              <a:ahLst/>
              <a:cxnLst/>
              <a:rect l="l" t="t" r="r" b="b"/>
              <a:pathLst>
                <a:path w="315595" h="44450">
                  <a:moveTo>
                    <a:pt x="22860" y="10058"/>
                  </a:moveTo>
                  <a:lnTo>
                    <a:pt x="22860" y="15608"/>
                  </a:lnTo>
                  <a:lnTo>
                    <a:pt x="17741" y="20116"/>
                  </a:lnTo>
                  <a:lnTo>
                    <a:pt x="11430" y="20116"/>
                  </a:lnTo>
                  <a:lnTo>
                    <a:pt x="5118" y="20116"/>
                  </a:lnTo>
                  <a:lnTo>
                    <a:pt x="0" y="15608"/>
                  </a:lnTo>
                  <a:lnTo>
                    <a:pt x="0" y="10058"/>
                  </a:lnTo>
                  <a:lnTo>
                    <a:pt x="0" y="4495"/>
                  </a:lnTo>
                  <a:lnTo>
                    <a:pt x="5118" y="0"/>
                  </a:lnTo>
                  <a:lnTo>
                    <a:pt x="11430" y="0"/>
                  </a:lnTo>
                  <a:lnTo>
                    <a:pt x="17741" y="0"/>
                  </a:lnTo>
                  <a:lnTo>
                    <a:pt x="22860" y="4495"/>
                  </a:lnTo>
                  <a:lnTo>
                    <a:pt x="22860" y="10058"/>
                  </a:lnTo>
                  <a:close/>
                </a:path>
                <a:path w="315595" h="44450">
                  <a:moveTo>
                    <a:pt x="315455" y="33820"/>
                  </a:moveTo>
                  <a:lnTo>
                    <a:pt x="315455" y="39369"/>
                  </a:lnTo>
                  <a:lnTo>
                    <a:pt x="310349" y="43891"/>
                  </a:lnTo>
                  <a:lnTo>
                    <a:pt x="304038" y="43891"/>
                  </a:lnTo>
                  <a:lnTo>
                    <a:pt x="297726" y="43891"/>
                  </a:lnTo>
                  <a:lnTo>
                    <a:pt x="292608" y="39369"/>
                  </a:lnTo>
                  <a:lnTo>
                    <a:pt x="292608" y="33820"/>
                  </a:lnTo>
                  <a:lnTo>
                    <a:pt x="292608" y="28270"/>
                  </a:lnTo>
                  <a:lnTo>
                    <a:pt x="297726" y="23774"/>
                  </a:lnTo>
                  <a:lnTo>
                    <a:pt x="304038" y="23774"/>
                  </a:lnTo>
                  <a:lnTo>
                    <a:pt x="310349" y="23774"/>
                  </a:lnTo>
                  <a:lnTo>
                    <a:pt x="315455" y="28270"/>
                  </a:lnTo>
                  <a:lnTo>
                    <a:pt x="315455" y="3382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3444097" y="7395651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09">
                  <a:moveTo>
                    <a:pt x="12776" y="0"/>
                  </a:moveTo>
                  <a:lnTo>
                    <a:pt x="3682" y="0"/>
                  </a:lnTo>
                  <a:lnTo>
                    <a:pt x="0" y="3695"/>
                  </a:lnTo>
                  <a:lnTo>
                    <a:pt x="0" y="12776"/>
                  </a:lnTo>
                  <a:lnTo>
                    <a:pt x="3682" y="16471"/>
                  </a:lnTo>
                  <a:lnTo>
                    <a:pt x="12776" y="16471"/>
                  </a:lnTo>
                  <a:lnTo>
                    <a:pt x="16459" y="12776"/>
                  </a:lnTo>
                  <a:lnTo>
                    <a:pt x="16459" y="8242"/>
                  </a:lnTo>
                  <a:lnTo>
                    <a:pt x="16459" y="3695"/>
                  </a:lnTo>
                  <a:lnTo>
                    <a:pt x="1277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3733963" y="7416683"/>
              <a:ext cx="22860" cy="20320"/>
            </a:xfrm>
            <a:custGeom>
              <a:avLst/>
              <a:gdLst/>
              <a:ahLst/>
              <a:cxnLst/>
              <a:rect l="l" t="t" r="r" b="b"/>
              <a:pathLst>
                <a:path w="22860" h="20320">
                  <a:moveTo>
                    <a:pt x="22860" y="10045"/>
                  </a:moveTo>
                  <a:lnTo>
                    <a:pt x="22860" y="15620"/>
                  </a:lnTo>
                  <a:lnTo>
                    <a:pt x="17741" y="20116"/>
                  </a:lnTo>
                  <a:lnTo>
                    <a:pt x="11430" y="20116"/>
                  </a:lnTo>
                  <a:lnTo>
                    <a:pt x="5130" y="20116"/>
                  </a:lnTo>
                  <a:lnTo>
                    <a:pt x="0" y="15620"/>
                  </a:lnTo>
                  <a:lnTo>
                    <a:pt x="0" y="10045"/>
                  </a:lnTo>
                  <a:lnTo>
                    <a:pt x="0" y="4521"/>
                  </a:lnTo>
                  <a:lnTo>
                    <a:pt x="5130" y="0"/>
                  </a:lnTo>
                  <a:lnTo>
                    <a:pt x="11430" y="0"/>
                  </a:lnTo>
                  <a:lnTo>
                    <a:pt x="17741" y="0"/>
                  </a:lnTo>
                  <a:lnTo>
                    <a:pt x="22860" y="4521"/>
                  </a:lnTo>
                  <a:lnTo>
                    <a:pt x="22860" y="100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3706520" y="7391996"/>
              <a:ext cx="46355" cy="43180"/>
            </a:xfrm>
            <a:custGeom>
              <a:avLst/>
              <a:gdLst/>
              <a:ahLst/>
              <a:cxnLst/>
              <a:rect l="l" t="t" r="r" b="b"/>
              <a:pathLst>
                <a:path w="46354" h="43179">
                  <a:moveTo>
                    <a:pt x="22860" y="1841"/>
                  </a:moveTo>
                  <a:lnTo>
                    <a:pt x="0" y="0"/>
                  </a:lnTo>
                  <a:lnTo>
                    <a:pt x="0" y="21958"/>
                  </a:lnTo>
                  <a:lnTo>
                    <a:pt x="21945" y="21958"/>
                  </a:lnTo>
                  <a:lnTo>
                    <a:pt x="22860" y="1841"/>
                  </a:lnTo>
                  <a:close/>
                </a:path>
                <a:path w="46354" h="43179">
                  <a:moveTo>
                    <a:pt x="45732" y="30200"/>
                  </a:moveTo>
                  <a:lnTo>
                    <a:pt x="42037" y="26530"/>
                  </a:lnTo>
                  <a:lnTo>
                    <a:pt x="32943" y="26530"/>
                  </a:lnTo>
                  <a:lnTo>
                    <a:pt x="29260" y="30200"/>
                  </a:lnTo>
                  <a:lnTo>
                    <a:pt x="29260" y="39306"/>
                  </a:lnTo>
                  <a:lnTo>
                    <a:pt x="32943" y="42989"/>
                  </a:lnTo>
                  <a:lnTo>
                    <a:pt x="42037" y="42989"/>
                  </a:lnTo>
                  <a:lnTo>
                    <a:pt x="45732" y="39306"/>
                  </a:lnTo>
                  <a:lnTo>
                    <a:pt x="45732" y="34747"/>
                  </a:lnTo>
                  <a:lnTo>
                    <a:pt x="45732" y="3020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3706530" y="7391994"/>
              <a:ext cx="22860" cy="22225"/>
            </a:xfrm>
            <a:custGeom>
              <a:avLst/>
              <a:gdLst/>
              <a:ahLst/>
              <a:cxnLst/>
              <a:rect l="l" t="t" r="r" b="b"/>
              <a:pathLst>
                <a:path w="22860" h="22225">
                  <a:moveTo>
                    <a:pt x="0" y="21958"/>
                  </a:moveTo>
                  <a:lnTo>
                    <a:pt x="21945" y="21958"/>
                  </a:lnTo>
                  <a:lnTo>
                    <a:pt x="22860" y="1841"/>
                  </a:lnTo>
                  <a:lnTo>
                    <a:pt x="0" y="0"/>
                  </a:lnTo>
                  <a:lnTo>
                    <a:pt x="0" y="2195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3707450" y="7432240"/>
              <a:ext cx="22225" cy="21590"/>
            </a:xfrm>
            <a:custGeom>
              <a:avLst/>
              <a:gdLst/>
              <a:ahLst/>
              <a:cxnLst/>
              <a:rect l="l" t="t" r="r" b="b"/>
              <a:pathLst>
                <a:path w="22225" h="21590">
                  <a:moveTo>
                    <a:pt x="0" y="0"/>
                  </a:moveTo>
                  <a:lnTo>
                    <a:pt x="0" y="20104"/>
                  </a:lnTo>
                  <a:lnTo>
                    <a:pt x="21932" y="21018"/>
                  </a:lnTo>
                  <a:lnTo>
                    <a:pt x="21932" y="9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3716590" y="7401506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9334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3705082" y="7370531"/>
              <a:ext cx="23495" cy="38735"/>
            </a:xfrm>
            <a:custGeom>
              <a:avLst/>
              <a:gdLst/>
              <a:ahLst/>
              <a:cxnLst/>
              <a:rect l="l" t="t" r="r" b="b"/>
              <a:pathLst>
                <a:path w="23495" h="38734">
                  <a:moveTo>
                    <a:pt x="11531" y="0"/>
                  </a:moveTo>
                  <a:lnTo>
                    <a:pt x="2438" y="32651"/>
                  </a:lnTo>
                  <a:lnTo>
                    <a:pt x="0" y="38722"/>
                  </a:lnTo>
                  <a:lnTo>
                    <a:pt x="23063" y="38722"/>
                  </a:lnTo>
                  <a:lnTo>
                    <a:pt x="22034" y="36550"/>
                  </a:lnTo>
                  <a:lnTo>
                    <a:pt x="18529" y="27736"/>
                  </a:lnTo>
                  <a:lnTo>
                    <a:pt x="13804" y="12090"/>
                  </a:lnTo>
                  <a:lnTo>
                    <a:pt x="12128" y="4762"/>
                  </a:lnTo>
                  <a:lnTo>
                    <a:pt x="115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3717508" y="743533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334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3705951" y="7436926"/>
              <a:ext cx="23495" cy="38735"/>
            </a:xfrm>
            <a:custGeom>
              <a:avLst/>
              <a:gdLst/>
              <a:ahLst/>
              <a:cxnLst/>
              <a:rect l="l" t="t" r="r" b="b"/>
              <a:pathLst>
                <a:path w="23495" h="38734">
                  <a:moveTo>
                    <a:pt x="23063" y="0"/>
                  </a:moveTo>
                  <a:lnTo>
                    <a:pt x="0" y="0"/>
                  </a:lnTo>
                  <a:lnTo>
                    <a:pt x="1028" y="2171"/>
                  </a:lnTo>
                  <a:lnTo>
                    <a:pt x="4533" y="10972"/>
                  </a:lnTo>
                  <a:lnTo>
                    <a:pt x="9258" y="26631"/>
                  </a:lnTo>
                  <a:lnTo>
                    <a:pt x="10934" y="33959"/>
                  </a:lnTo>
                  <a:lnTo>
                    <a:pt x="11531" y="38722"/>
                  </a:lnTo>
                  <a:lnTo>
                    <a:pt x="12128" y="33959"/>
                  </a:lnTo>
                  <a:lnTo>
                    <a:pt x="13804" y="26631"/>
                  </a:lnTo>
                  <a:lnTo>
                    <a:pt x="16243" y="18542"/>
                  </a:lnTo>
                  <a:lnTo>
                    <a:pt x="18529" y="10972"/>
                  </a:lnTo>
                  <a:lnTo>
                    <a:pt x="20624" y="6070"/>
                  </a:lnTo>
                  <a:lnTo>
                    <a:pt x="230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4855578" y="6033046"/>
              <a:ext cx="857885" cy="1864995"/>
            </a:xfrm>
            <a:custGeom>
              <a:avLst/>
              <a:gdLst/>
              <a:ahLst/>
              <a:cxnLst/>
              <a:rect l="l" t="t" r="r" b="b"/>
              <a:pathLst>
                <a:path w="857885" h="1864995">
                  <a:moveTo>
                    <a:pt x="844388" y="1777593"/>
                  </a:moveTo>
                  <a:lnTo>
                    <a:pt x="50279" y="1777593"/>
                  </a:lnTo>
                  <a:lnTo>
                    <a:pt x="826604" y="1864461"/>
                  </a:lnTo>
                  <a:lnTo>
                    <a:pt x="843991" y="1850745"/>
                  </a:lnTo>
                  <a:lnTo>
                    <a:pt x="844388" y="1777593"/>
                  </a:lnTo>
                  <a:close/>
                </a:path>
                <a:path w="857885" h="1864995">
                  <a:moveTo>
                    <a:pt x="23774" y="0"/>
                  </a:moveTo>
                  <a:lnTo>
                    <a:pt x="21932" y="0"/>
                  </a:lnTo>
                  <a:lnTo>
                    <a:pt x="11888" y="1536"/>
                  </a:lnTo>
                  <a:lnTo>
                    <a:pt x="6732" y="8907"/>
                  </a:lnTo>
                  <a:lnTo>
                    <a:pt x="4836" y="28287"/>
                  </a:lnTo>
                  <a:lnTo>
                    <a:pt x="4572" y="65849"/>
                  </a:lnTo>
                  <a:lnTo>
                    <a:pt x="3657" y="337400"/>
                  </a:lnTo>
                  <a:lnTo>
                    <a:pt x="13716" y="344728"/>
                  </a:lnTo>
                  <a:lnTo>
                    <a:pt x="8216" y="354787"/>
                  </a:lnTo>
                  <a:lnTo>
                    <a:pt x="13716" y="367588"/>
                  </a:lnTo>
                  <a:lnTo>
                    <a:pt x="5473" y="375818"/>
                  </a:lnTo>
                  <a:lnTo>
                    <a:pt x="8216" y="577900"/>
                  </a:lnTo>
                  <a:lnTo>
                    <a:pt x="16446" y="579729"/>
                  </a:lnTo>
                  <a:lnTo>
                    <a:pt x="13716" y="619950"/>
                  </a:lnTo>
                  <a:lnTo>
                    <a:pt x="10960" y="621792"/>
                  </a:lnTo>
                  <a:lnTo>
                    <a:pt x="10960" y="630948"/>
                  </a:lnTo>
                  <a:lnTo>
                    <a:pt x="12788" y="635508"/>
                  </a:lnTo>
                  <a:lnTo>
                    <a:pt x="9131" y="638251"/>
                  </a:lnTo>
                  <a:lnTo>
                    <a:pt x="9131" y="647395"/>
                  </a:lnTo>
                  <a:lnTo>
                    <a:pt x="1940" y="657466"/>
                  </a:lnTo>
                  <a:lnTo>
                    <a:pt x="1871" y="660184"/>
                  </a:lnTo>
                  <a:lnTo>
                    <a:pt x="3657" y="774496"/>
                  </a:lnTo>
                  <a:lnTo>
                    <a:pt x="7315" y="777240"/>
                  </a:lnTo>
                  <a:lnTo>
                    <a:pt x="8216" y="811072"/>
                  </a:lnTo>
                  <a:lnTo>
                    <a:pt x="1828" y="814717"/>
                  </a:lnTo>
                  <a:lnTo>
                    <a:pt x="2730" y="1159459"/>
                  </a:lnTo>
                  <a:lnTo>
                    <a:pt x="5473" y="1162202"/>
                  </a:lnTo>
                  <a:lnTo>
                    <a:pt x="0" y="1167701"/>
                  </a:lnTo>
                  <a:lnTo>
                    <a:pt x="914" y="1276515"/>
                  </a:lnTo>
                  <a:lnTo>
                    <a:pt x="757" y="1289809"/>
                  </a:lnTo>
                  <a:lnTo>
                    <a:pt x="3086" y="1297190"/>
                  </a:lnTo>
                  <a:lnTo>
                    <a:pt x="10044" y="1301314"/>
                  </a:lnTo>
                  <a:lnTo>
                    <a:pt x="23774" y="1304836"/>
                  </a:lnTo>
                  <a:lnTo>
                    <a:pt x="23774" y="1335951"/>
                  </a:lnTo>
                  <a:lnTo>
                    <a:pt x="11874" y="1345996"/>
                  </a:lnTo>
                  <a:lnTo>
                    <a:pt x="10058" y="1396301"/>
                  </a:lnTo>
                  <a:lnTo>
                    <a:pt x="16446" y="1396301"/>
                  </a:lnTo>
                  <a:lnTo>
                    <a:pt x="19189" y="1419148"/>
                  </a:lnTo>
                  <a:lnTo>
                    <a:pt x="19189" y="1427391"/>
                  </a:lnTo>
                  <a:lnTo>
                    <a:pt x="10960" y="1432864"/>
                  </a:lnTo>
                  <a:lnTo>
                    <a:pt x="17360" y="1741932"/>
                  </a:lnTo>
                  <a:lnTo>
                    <a:pt x="16846" y="1765127"/>
                  </a:lnTo>
                  <a:lnTo>
                    <a:pt x="20104" y="1776574"/>
                  </a:lnTo>
                  <a:lnTo>
                    <a:pt x="30219" y="1779615"/>
                  </a:lnTo>
                  <a:lnTo>
                    <a:pt x="50279" y="1777593"/>
                  </a:lnTo>
                  <a:lnTo>
                    <a:pt x="844388" y="1777593"/>
                  </a:lnTo>
                  <a:lnTo>
                    <a:pt x="845807" y="1516075"/>
                  </a:lnTo>
                  <a:lnTo>
                    <a:pt x="855878" y="1506931"/>
                  </a:lnTo>
                  <a:lnTo>
                    <a:pt x="854964" y="1472184"/>
                  </a:lnTo>
                  <a:lnTo>
                    <a:pt x="848563" y="1472184"/>
                  </a:lnTo>
                  <a:lnTo>
                    <a:pt x="847648" y="1420063"/>
                  </a:lnTo>
                  <a:lnTo>
                    <a:pt x="857707" y="1413662"/>
                  </a:lnTo>
                  <a:lnTo>
                    <a:pt x="855406" y="1366113"/>
                  </a:lnTo>
                  <a:lnTo>
                    <a:pt x="840320" y="1366113"/>
                  </a:lnTo>
                  <a:lnTo>
                    <a:pt x="837590" y="1235367"/>
                  </a:lnTo>
                  <a:lnTo>
                    <a:pt x="854062" y="1218895"/>
                  </a:lnTo>
                  <a:lnTo>
                    <a:pt x="851306" y="687628"/>
                  </a:lnTo>
                  <a:lnTo>
                    <a:pt x="850379" y="681228"/>
                  </a:lnTo>
                  <a:lnTo>
                    <a:pt x="848563" y="681228"/>
                  </a:lnTo>
                  <a:lnTo>
                    <a:pt x="840320" y="680300"/>
                  </a:lnTo>
                  <a:lnTo>
                    <a:pt x="839406" y="675741"/>
                  </a:lnTo>
                  <a:lnTo>
                    <a:pt x="849477" y="669340"/>
                  </a:lnTo>
                  <a:lnTo>
                    <a:pt x="850379" y="628192"/>
                  </a:lnTo>
                  <a:lnTo>
                    <a:pt x="844905" y="622706"/>
                  </a:lnTo>
                  <a:lnTo>
                    <a:pt x="846721" y="416052"/>
                  </a:lnTo>
                  <a:lnTo>
                    <a:pt x="851306" y="411467"/>
                  </a:lnTo>
                  <a:lnTo>
                    <a:pt x="852185" y="375818"/>
                  </a:lnTo>
                  <a:lnTo>
                    <a:pt x="849477" y="375818"/>
                  </a:lnTo>
                  <a:lnTo>
                    <a:pt x="843991" y="46634"/>
                  </a:lnTo>
                  <a:lnTo>
                    <a:pt x="843648" y="32311"/>
                  </a:lnTo>
                  <a:lnTo>
                    <a:pt x="841246" y="24679"/>
                  </a:lnTo>
                  <a:lnTo>
                    <a:pt x="834727" y="21166"/>
                  </a:lnTo>
                  <a:lnTo>
                    <a:pt x="822032" y="19202"/>
                  </a:lnTo>
                  <a:lnTo>
                    <a:pt x="23774" y="0"/>
                  </a:lnTo>
                  <a:close/>
                </a:path>
                <a:path w="857885" h="1864995">
                  <a:moveTo>
                    <a:pt x="854964" y="1356969"/>
                  </a:moveTo>
                  <a:lnTo>
                    <a:pt x="840320" y="1366113"/>
                  </a:lnTo>
                  <a:lnTo>
                    <a:pt x="855406" y="1366113"/>
                  </a:lnTo>
                  <a:lnTo>
                    <a:pt x="854964" y="1356969"/>
                  </a:lnTo>
                  <a:close/>
                </a:path>
                <a:path w="857885" h="1864995">
                  <a:moveTo>
                    <a:pt x="1828" y="657466"/>
                  </a:moveTo>
                  <a:lnTo>
                    <a:pt x="0" y="660184"/>
                  </a:lnTo>
                  <a:lnTo>
                    <a:pt x="1831" y="657619"/>
                  </a:lnTo>
                  <a:lnTo>
                    <a:pt x="1828" y="657466"/>
                  </a:lnTo>
                  <a:close/>
                </a:path>
                <a:path w="857885" h="1864995">
                  <a:moveTo>
                    <a:pt x="852208" y="374891"/>
                  </a:moveTo>
                  <a:lnTo>
                    <a:pt x="849477" y="375818"/>
                  </a:lnTo>
                  <a:lnTo>
                    <a:pt x="852185" y="375818"/>
                  </a:lnTo>
                  <a:lnTo>
                    <a:pt x="852208" y="374891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4855578" y="6033046"/>
              <a:ext cx="857885" cy="1864995"/>
            </a:xfrm>
            <a:custGeom>
              <a:avLst/>
              <a:gdLst/>
              <a:ahLst/>
              <a:cxnLst/>
              <a:rect l="l" t="t" r="r" b="b"/>
              <a:pathLst>
                <a:path w="857885" h="1864995">
                  <a:moveTo>
                    <a:pt x="23774" y="0"/>
                  </a:moveTo>
                  <a:lnTo>
                    <a:pt x="822032" y="19202"/>
                  </a:lnTo>
                  <a:lnTo>
                    <a:pt x="849477" y="375818"/>
                  </a:lnTo>
                  <a:lnTo>
                    <a:pt x="852208" y="374891"/>
                  </a:lnTo>
                  <a:lnTo>
                    <a:pt x="851306" y="411467"/>
                  </a:lnTo>
                  <a:lnTo>
                    <a:pt x="846721" y="416052"/>
                  </a:lnTo>
                  <a:lnTo>
                    <a:pt x="844905" y="622706"/>
                  </a:lnTo>
                  <a:lnTo>
                    <a:pt x="850379" y="628192"/>
                  </a:lnTo>
                  <a:lnTo>
                    <a:pt x="849477" y="669340"/>
                  </a:lnTo>
                  <a:lnTo>
                    <a:pt x="839406" y="675741"/>
                  </a:lnTo>
                  <a:lnTo>
                    <a:pt x="840320" y="680300"/>
                  </a:lnTo>
                  <a:lnTo>
                    <a:pt x="848563" y="681228"/>
                  </a:lnTo>
                  <a:lnTo>
                    <a:pt x="850379" y="681228"/>
                  </a:lnTo>
                  <a:lnTo>
                    <a:pt x="851306" y="687628"/>
                  </a:lnTo>
                  <a:lnTo>
                    <a:pt x="854062" y="1218895"/>
                  </a:lnTo>
                  <a:lnTo>
                    <a:pt x="837590" y="1235367"/>
                  </a:lnTo>
                  <a:lnTo>
                    <a:pt x="840320" y="1366113"/>
                  </a:lnTo>
                  <a:lnTo>
                    <a:pt x="854964" y="1356969"/>
                  </a:lnTo>
                  <a:lnTo>
                    <a:pt x="857707" y="1413662"/>
                  </a:lnTo>
                  <a:lnTo>
                    <a:pt x="847648" y="1420063"/>
                  </a:lnTo>
                  <a:lnTo>
                    <a:pt x="848563" y="1472184"/>
                  </a:lnTo>
                  <a:lnTo>
                    <a:pt x="854964" y="1472184"/>
                  </a:lnTo>
                  <a:lnTo>
                    <a:pt x="855878" y="1506931"/>
                  </a:lnTo>
                  <a:lnTo>
                    <a:pt x="845807" y="1516075"/>
                  </a:lnTo>
                  <a:lnTo>
                    <a:pt x="843991" y="1850745"/>
                  </a:lnTo>
                  <a:lnTo>
                    <a:pt x="826604" y="1864461"/>
                  </a:lnTo>
                  <a:lnTo>
                    <a:pt x="50279" y="1777593"/>
                  </a:lnTo>
                  <a:lnTo>
                    <a:pt x="30219" y="1779615"/>
                  </a:lnTo>
                  <a:lnTo>
                    <a:pt x="20104" y="1776574"/>
                  </a:lnTo>
                  <a:lnTo>
                    <a:pt x="16846" y="1765127"/>
                  </a:lnTo>
                  <a:lnTo>
                    <a:pt x="17360" y="1741932"/>
                  </a:lnTo>
                  <a:lnTo>
                    <a:pt x="10960" y="1432864"/>
                  </a:lnTo>
                  <a:lnTo>
                    <a:pt x="19189" y="1427391"/>
                  </a:lnTo>
                  <a:lnTo>
                    <a:pt x="19189" y="1419148"/>
                  </a:lnTo>
                  <a:lnTo>
                    <a:pt x="16446" y="1396301"/>
                  </a:lnTo>
                  <a:lnTo>
                    <a:pt x="10058" y="1396301"/>
                  </a:lnTo>
                  <a:lnTo>
                    <a:pt x="11874" y="1345996"/>
                  </a:lnTo>
                  <a:lnTo>
                    <a:pt x="23774" y="1335951"/>
                  </a:lnTo>
                  <a:lnTo>
                    <a:pt x="23774" y="1304836"/>
                  </a:lnTo>
                  <a:lnTo>
                    <a:pt x="10044" y="1301314"/>
                  </a:lnTo>
                  <a:lnTo>
                    <a:pt x="3086" y="1297190"/>
                  </a:lnTo>
                  <a:lnTo>
                    <a:pt x="757" y="1289809"/>
                  </a:lnTo>
                  <a:lnTo>
                    <a:pt x="914" y="1276515"/>
                  </a:lnTo>
                  <a:lnTo>
                    <a:pt x="0" y="1167701"/>
                  </a:lnTo>
                  <a:lnTo>
                    <a:pt x="5473" y="1162202"/>
                  </a:lnTo>
                  <a:lnTo>
                    <a:pt x="2730" y="1159459"/>
                  </a:lnTo>
                  <a:lnTo>
                    <a:pt x="1828" y="814717"/>
                  </a:lnTo>
                  <a:lnTo>
                    <a:pt x="8216" y="811072"/>
                  </a:lnTo>
                  <a:lnTo>
                    <a:pt x="7315" y="777240"/>
                  </a:lnTo>
                  <a:lnTo>
                    <a:pt x="3657" y="774496"/>
                  </a:lnTo>
                  <a:lnTo>
                    <a:pt x="1828" y="657466"/>
                  </a:lnTo>
                  <a:lnTo>
                    <a:pt x="0" y="660184"/>
                  </a:lnTo>
                  <a:lnTo>
                    <a:pt x="9131" y="647395"/>
                  </a:lnTo>
                  <a:lnTo>
                    <a:pt x="9131" y="638251"/>
                  </a:lnTo>
                  <a:lnTo>
                    <a:pt x="12788" y="635508"/>
                  </a:lnTo>
                  <a:lnTo>
                    <a:pt x="10960" y="630948"/>
                  </a:lnTo>
                  <a:lnTo>
                    <a:pt x="10960" y="621792"/>
                  </a:lnTo>
                  <a:lnTo>
                    <a:pt x="13716" y="619950"/>
                  </a:lnTo>
                  <a:lnTo>
                    <a:pt x="16446" y="579729"/>
                  </a:lnTo>
                  <a:lnTo>
                    <a:pt x="8216" y="577900"/>
                  </a:lnTo>
                  <a:lnTo>
                    <a:pt x="5473" y="375818"/>
                  </a:lnTo>
                  <a:lnTo>
                    <a:pt x="13716" y="367588"/>
                  </a:lnTo>
                  <a:lnTo>
                    <a:pt x="8216" y="354787"/>
                  </a:lnTo>
                  <a:lnTo>
                    <a:pt x="13716" y="344728"/>
                  </a:lnTo>
                  <a:lnTo>
                    <a:pt x="3657" y="337400"/>
                  </a:lnTo>
                  <a:lnTo>
                    <a:pt x="4572" y="65849"/>
                  </a:lnTo>
                  <a:lnTo>
                    <a:pt x="4836" y="28287"/>
                  </a:lnTo>
                  <a:lnTo>
                    <a:pt x="6732" y="8907"/>
                  </a:lnTo>
                  <a:lnTo>
                    <a:pt x="11888" y="1536"/>
                  </a:lnTo>
                  <a:lnTo>
                    <a:pt x="21932" y="0"/>
                  </a:lnTo>
                  <a:lnTo>
                    <a:pt x="2377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4875225" y="5988476"/>
              <a:ext cx="929005" cy="1895475"/>
            </a:xfrm>
            <a:custGeom>
              <a:avLst/>
              <a:gdLst/>
              <a:ahLst/>
              <a:cxnLst/>
              <a:rect l="l" t="t" r="r" b="b"/>
              <a:pathLst>
                <a:path w="929004" h="1895475">
                  <a:moveTo>
                    <a:pt x="927417" y="1401533"/>
                  </a:moveTo>
                  <a:lnTo>
                    <a:pt x="835317" y="1401533"/>
                  </a:lnTo>
                  <a:lnTo>
                    <a:pt x="838060" y="1455940"/>
                  </a:lnTo>
                  <a:lnTo>
                    <a:pt x="828001" y="1464627"/>
                  </a:lnTo>
                  <a:lnTo>
                    <a:pt x="828916" y="1516748"/>
                  </a:lnTo>
                  <a:lnTo>
                    <a:pt x="835317" y="1516748"/>
                  </a:lnTo>
                  <a:lnTo>
                    <a:pt x="836231" y="1551495"/>
                  </a:lnTo>
                  <a:lnTo>
                    <a:pt x="826160" y="1560639"/>
                  </a:lnTo>
                  <a:lnTo>
                    <a:pt x="824344" y="1895309"/>
                  </a:lnTo>
                  <a:lnTo>
                    <a:pt x="923086" y="1789938"/>
                  </a:lnTo>
                  <a:lnTo>
                    <a:pt x="923785" y="1742605"/>
                  </a:lnTo>
                  <a:lnTo>
                    <a:pt x="928585" y="1739861"/>
                  </a:lnTo>
                  <a:lnTo>
                    <a:pt x="927902" y="1516989"/>
                  </a:lnTo>
                  <a:lnTo>
                    <a:pt x="918984" y="1516989"/>
                  </a:lnTo>
                  <a:lnTo>
                    <a:pt x="921042" y="1512862"/>
                  </a:lnTo>
                  <a:lnTo>
                    <a:pt x="920356" y="1464170"/>
                  </a:lnTo>
                  <a:lnTo>
                    <a:pt x="926515" y="1460055"/>
                  </a:lnTo>
                  <a:lnTo>
                    <a:pt x="927417" y="1401533"/>
                  </a:lnTo>
                  <a:close/>
                </a:path>
                <a:path w="929004" h="1895475">
                  <a:moveTo>
                    <a:pt x="927900" y="1516291"/>
                  </a:moveTo>
                  <a:lnTo>
                    <a:pt x="918984" y="1516989"/>
                  </a:lnTo>
                  <a:lnTo>
                    <a:pt x="927902" y="1516989"/>
                  </a:lnTo>
                  <a:lnTo>
                    <a:pt x="927900" y="1516291"/>
                  </a:lnTo>
                  <a:close/>
                </a:path>
                <a:path w="929004" h="1895475">
                  <a:moveTo>
                    <a:pt x="927201" y="419468"/>
                  </a:moveTo>
                  <a:lnTo>
                    <a:pt x="832561" y="419468"/>
                  </a:lnTo>
                  <a:lnTo>
                    <a:pt x="831659" y="456044"/>
                  </a:lnTo>
                  <a:lnTo>
                    <a:pt x="827074" y="460616"/>
                  </a:lnTo>
                  <a:lnTo>
                    <a:pt x="825258" y="667283"/>
                  </a:lnTo>
                  <a:lnTo>
                    <a:pt x="830732" y="672757"/>
                  </a:lnTo>
                  <a:lnTo>
                    <a:pt x="829830" y="713917"/>
                  </a:lnTo>
                  <a:lnTo>
                    <a:pt x="819759" y="720305"/>
                  </a:lnTo>
                  <a:lnTo>
                    <a:pt x="820674" y="724877"/>
                  </a:lnTo>
                  <a:lnTo>
                    <a:pt x="828916" y="725792"/>
                  </a:lnTo>
                  <a:lnTo>
                    <a:pt x="831875" y="729691"/>
                  </a:lnTo>
                  <a:lnTo>
                    <a:pt x="834415" y="1263459"/>
                  </a:lnTo>
                  <a:lnTo>
                    <a:pt x="817943" y="1279931"/>
                  </a:lnTo>
                  <a:lnTo>
                    <a:pt x="821601" y="1408607"/>
                  </a:lnTo>
                  <a:lnTo>
                    <a:pt x="835317" y="1401533"/>
                  </a:lnTo>
                  <a:lnTo>
                    <a:pt x="927417" y="1401533"/>
                  </a:lnTo>
                  <a:lnTo>
                    <a:pt x="927900" y="1370215"/>
                  </a:lnTo>
                  <a:lnTo>
                    <a:pt x="925156" y="1366100"/>
                  </a:lnTo>
                  <a:lnTo>
                    <a:pt x="927900" y="1361986"/>
                  </a:lnTo>
                  <a:lnTo>
                    <a:pt x="927900" y="1190536"/>
                  </a:lnTo>
                  <a:lnTo>
                    <a:pt x="923086" y="1187107"/>
                  </a:lnTo>
                  <a:lnTo>
                    <a:pt x="927201" y="1182306"/>
                  </a:lnTo>
                  <a:lnTo>
                    <a:pt x="927201" y="419468"/>
                  </a:lnTo>
                  <a:close/>
                </a:path>
                <a:path w="929004" h="1895475">
                  <a:moveTo>
                    <a:pt x="137858" y="0"/>
                  </a:moveTo>
                  <a:lnTo>
                    <a:pt x="0" y="43192"/>
                  </a:lnTo>
                  <a:lnTo>
                    <a:pt x="809492" y="63445"/>
                  </a:lnTo>
                  <a:lnTo>
                    <a:pt x="815943" y="65995"/>
                  </a:lnTo>
                  <a:lnTo>
                    <a:pt x="820079" y="72917"/>
                  </a:lnTo>
                  <a:lnTo>
                    <a:pt x="824344" y="86398"/>
                  </a:lnTo>
                  <a:lnTo>
                    <a:pt x="829830" y="420382"/>
                  </a:lnTo>
                  <a:lnTo>
                    <a:pt x="832561" y="419468"/>
                  </a:lnTo>
                  <a:lnTo>
                    <a:pt x="927201" y="419468"/>
                  </a:lnTo>
                  <a:lnTo>
                    <a:pt x="927201" y="366204"/>
                  </a:lnTo>
                  <a:lnTo>
                    <a:pt x="920356" y="365531"/>
                  </a:lnTo>
                  <a:lnTo>
                    <a:pt x="920356" y="314083"/>
                  </a:lnTo>
                  <a:lnTo>
                    <a:pt x="925842" y="312724"/>
                  </a:lnTo>
                  <a:lnTo>
                    <a:pt x="926515" y="89141"/>
                  </a:lnTo>
                  <a:lnTo>
                    <a:pt x="926515" y="82981"/>
                  </a:lnTo>
                  <a:lnTo>
                    <a:pt x="921042" y="81597"/>
                  </a:lnTo>
                  <a:lnTo>
                    <a:pt x="921470" y="54165"/>
                  </a:lnTo>
                  <a:lnTo>
                    <a:pt x="822274" y="54165"/>
                  </a:lnTo>
                  <a:lnTo>
                    <a:pt x="672782" y="48679"/>
                  </a:lnTo>
                  <a:lnTo>
                    <a:pt x="672782" y="43192"/>
                  </a:lnTo>
                  <a:lnTo>
                    <a:pt x="541794" y="43192"/>
                  </a:lnTo>
                  <a:lnTo>
                    <a:pt x="400519" y="38392"/>
                  </a:lnTo>
                  <a:lnTo>
                    <a:pt x="400519" y="34963"/>
                  </a:lnTo>
                  <a:lnTo>
                    <a:pt x="139230" y="34963"/>
                  </a:lnTo>
                  <a:lnTo>
                    <a:pt x="137858" y="0"/>
                  </a:lnTo>
                  <a:close/>
                </a:path>
                <a:path w="929004" h="1895475">
                  <a:moveTo>
                    <a:pt x="913144" y="19389"/>
                  </a:moveTo>
                  <a:lnTo>
                    <a:pt x="903211" y="19875"/>
                  </a:lnTo>
                  <a:lnTo>
                    <a:pt x="822274" y="54165"/>
                  </a:lnTo>
                  <a:lnTo>
                    <a:pt x="921470" y="54165"/>
                  </a:lnTo>
                  <a:lnTo>
                    <a:pt x="921727" y="37706"/>
                  </a:lnTo>
                  <a:lnTo>
                    <a:pt x="920667" y="26633"/>
                  </a:lnTo>
                  <a:lnTo>
                    <a:pt x="918384" y="21085"/>
                  </a:lnTo>
                  <a:lnTo>
                    <a:pt x="913144" y="19389"/>
                  </a:lnTo>
                  <a:close/>
                </a:path>
                <a:path w="929004" h="1895475">
                  <a:moveTo>
                    <a:pt x="624776" y="13017"/>
                  </a:moveTo>
                  <a:lnTo>
                    <a:pt x="541794" y="43192"/>
                  </a:lnTo>
                  <a:lnTo>
                    <a:pt x="672782" y="43192"/>
                  </a:lnTo>
                  <a:lnTo>
                    <a:pt x="672782" y="13703"/>
                  </a:lnTo>
                  <a:lnTo>
                    <a:pt x="624776" y="13017"/>
                  </a:lnTo>
                  <a:close/>
                </a:path>
                <a:path w="929004" h="1895475">
                  <a:moveTo>
                    <a:pt x="351828" y="5473"/>
                  </a:moveTo>
                  <a:lnTo>
                    <a:pt x="266103" y="34963"/>
                  </a:lnTo>
                  <a:lnTo>
                    <a:pt x="400519" y="34963"/>
                  </a:lnTo>
                  <a:lnTo>
                    <a:pt x="400519" y="6858"/>
                  </a:lnTo>
                  <a:lnTo>
                    <a:pt x="351828" y="5473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4875225" y="5988476"/>
              <a:ext cx="929005" cy="1895475"/>
            </a:xfrm>
            <a:custGeom>
              <a:avLst/>
              <a:gdLst/>
              <a:ahLst/>
              <a:cxnLst/>
              <a:rect l="l" t="t" r="r" b="b"/>
              <a:pathLst>
                <a:path w="929004" h="1895475">
                  <a:moveTo>
                    <a:pt x="0" y="43192"/>
                  </a:moveTo>
                  <a:lnTo>
                    <a:pt x="137858" y="0"/>
                  </a:lnTo>
                  <a:lnTo>
                    <a:pt x="139230" y="34963"/>
                  </a:lnTo>
                  <a:lnTo>
                    <a:pt x="266103" y="34963"/>
                  </a:lnTo>
                  <a:lnTo>
                    <a:pt x="351828" y="5473"/>
                  </a:lnTo>
                  <a:lnTo>
                    <a:pt x="400519" y="6858"/>
                  </a:lnTo>
                  <a:lnTo>
                    <a:pt x="400519" y="38392"/>
                  </a:lnTo>
                  <a:lnTo>
                    <a:pt x="541794" y="43192"/>
                  </a:lnTo>
                  <a:lnTo>
                    <a:pt x="624776" y="13017"/>
                  </a:lnTo>
                  <a:lnTo>
                    <a:pt x="672782" y="13703"/>
                  </a:lnTo>
                  <a:lnTo>
                    <a:pt x="672782" y="48679"/>
                  </a:lnTo>
                  <a:lnTo>
                    <a:pt x="822274" y="54165"/>
                  </a:lnTo>
                  <a:lnTo>
                    <a:pt x="903211" y="19875"/>
                  </a:lnTo>
                  <a:lnTo>
                    <a:pt x="913144" y="19389"/>
                  </a:lnTo>
                  <a:lnTo>
                    <a:pt x="918384" y="21085"/>
                  </a:lnTo>
                  <a:lnTo>
                    <a:pt x="920667" y="26633"/>
                  </a:lnTo>
                  <a:lnTo>
                    <a:pt x="921727" y="37706"/>
                  </a:lnTo>
                  <a:lnTo>
                    <a:pt x="921042" y="81597"/>
                  </a:lnTo>
                  <a:lnTo>
                    <a:pt x="926515" y="82981"/>
                  </a:lnTo>
                  <a:lnTo>
                    <a:pt x="926515" y="89141"/>
                  </a:lnTo>
                  <a:lnTo>
                    <a:pt x="925842" y="312724"/>
                  </a:lnTo>
                  <a:lnTo>
                    <a:pt x="920356" y="314083"/>
                  </a:lnTo>
                  <a:lnTo>
                    <a:pt x="920356" y="365531"/>
                  </a:lnTo>
                  <a:lnTo>
                    <a:pt x="927201" y="366204"/>
                  </a:lnTo>
                  <a:lnTo>
                    <a:pt x="927201" y="370319"/>
                  </a:lnTo>
                  <a:lnTo>
                    <a:pt x="927201" y="1182306"/>
                  </a:lnTo>
                  <a:lnTo>
                    <a:pt x="923086" y="1187107"/>
                  </a:lnTo>
                  <a:lnTo>
                    <a:pt x="927900" y="1190536"/>
                  </a:lnTo>
                  <a:lnTo>
                    <a:pt x="927900" y="1361986"/>
                  </a:lnTo>
                  <a:lnTo>
                    <a:pt x="925156" y="1366100"/>
                  </a:lnTo>
                  <a:lnTo>
                    <a:pt x="927900" y="1370215"/>
                  </a:lnTo>
                  <a:lnTo>
                    <a:pt x="926515" y="1460055"/>
                  </a:lnTo>
                  <a:lnTo>
                    <a:pt x="920356" y="1464170"/>
                  </a:lnTo>
                  <a:lnTo>
                    <a:pt x="921042" y="1512862"/>
                  </a:lnTo>
                  <a:lnTo>
                    <a:pt x="918984" y="1516989"/>
                  </a:lnTo>
                  <a:lnTo>
                    <a:pt x="927900" y="1516291"/>
                  </a:lnTo>
                  <a:lnTo>
                    <a:pt x="927900" y="1517650"/>
                  </a:lnTo>
                  <a:lnTo>
                    <a:pt x="928585" y="1739861"/>
                  </a:lnTo>
                  <a:lnTo>
                    <a:pt x="923785" y="1742605"/>
                  </a:lnTo>
                  <a:lnTo>
                    <a:pt x="923086" y="1789938"/>
                  </a:lnTo>
                  <a:lnTo>
                    <a:pt x="824344" y="1895309"/>
                  </a:lnTo>
                  <a:lnTo>
                    <a:pt x="826160" y="1560639"/>
                  </a:lnTo>
                  <a:lnTo>
                    <a:pt x="836231" y="1551495"/>
                  </a:lnTo>
                  <a:lnTo>
                    <a:pt x="835317" y="1516748"/>
                  </a:lnTo>
                  <a:lnTo>
                    <a:pt x="828916" y="1516748"/>
                  </a:lnTo>
                  <a:lnTo>
                    <a:pt x="828001" y="1464627"/>
                  </a:lnTo>
                  <a:lnTo>
                    <a:pt x="838060" y="1455940"/>
                  </a:lnTo>
                  <a:lnTo>
                    <a:pt x="835317" y="1401533"/>
                  </a:lnTo>
                  <a:lnTo>
                    <a:pt x="821601" y="1408607"/>
                  </a:lnTo>
                  <a:lnTo>
                    <a:pt x="817943" y="1279931"/>
                  </a:lnTo>
                  <a:lnTo>
                    <a:pt x="834415" y="1263459"/>
                  </a:lnTo>
                  <a:lnTo>
                    <a:pt x="831875" y="729691"/>
                  </a:lnTo>
                  <a:lnTo>
                    <a:pt x="828916" y="725792"/>
                  </a:lnTo>
                  <a:lnTo>
                    <a:pt x="820674" y="724877"/>
                  </a:lnTo>
                  <a:lnTo>
                    <a:pt x="819759" y="720305"/>
                  </a:lnTo>
                  <a:lnTo>
                    <a:pt x="829830" y="713917"/>
                  </a:lnTo>
                  <a:lnTo>
                    <a:pt x="830732" y="672757"/>
                  </a:lnTo>
                  <a:lnTo>
                    <a:pt x="825258" y="667283"/>
                  </a:lnTo>
                  <a:lnTo>
                    <a:pt x="827074" y="460616"/>
                  </a:lnTo>
                  <a:lnTo>
                    <a:pt x="831659" y="456044"/>
                  </a:lnTo>
                  <a:lnTo>
                    <a:pt x="832561" y="419468"/>
                  </a:lnTo>
                  <a:lnTo>
                    <a:pt x="829830" y="420382"/>
                  </a:lnTo>
                  <a:lnTo>
                    <a:pt x="824344" y="86398"/>
                  </a:lnTo>
                  <a:lnTo>
                    <a:pt x="820079" y="72917"/>
                  </a:lnTo>
                  <a:lnTo>
                    <a:pt x="815943" y="65995"/>
                  </a:lnTo>
                  <a:lnTo>
                    <a:pt x="809492" y="63445"/>
                  </a:lnTo>
                  <a:lnTo>
                    <a:pt x="798283" y="63080"/>
                  </a:lnTo>
                  <a:lnTo>
                    <a:pt x="0" y="43192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5013083" y="5968583"/>
              <a:ext cx="843280" cy="1810385"/>
            </a:xfrm>
            <a:custGeom>
              <a:avLst/>
              <a:gdLst/>
              <a:ahLst/>
              <a:cxnLst/>
              <a:rect l="l" t="t" r="r" b="b"/>
              <a:pathLst>
                <a:path w="843279" h="1810384">
                  <a:moveTo>
                    <a:pt x="833932" y="39763"/>
                  </a:moveTo>
                  <a:lnTo>
                    <a:pt x="765352" y="39763"/>
                  </a:lnTo>
                  <a:lnTo>
                    <a:pt x="781799" y="40462"/>
                  </a:lnTo>
                  <a:lnTo>
                    <a:pt x="783775" y="54863"/>
                  </a:lnTo>
                  <a:lnTo>
                    <a:pt x="783828" y="58280"/>
                  </a:lnTo>
                  <a:lnTo>
                    <a:pt x="783183" y="101498"/>
                  </a:lnTo>
                  <a:lnTo>
                    <a:pt x="786599" y="102869"/>
                  </a:lnTo>
                  <a:lnTo>
                    <a:pt x="788657" y="109042"/>
                  </a:lnTo>
                  <a:lnTo>
                    <a:pt x="787984" y="332612"/>
                  </a:lnTo>
                  <a:lnTo>
                    <a:pt x="782497" y="333984"/>
                  </a:lnTo>
                  <a:lnTo>
                    <a:pt x="783183" y="383362"/>
                  </a:lnTo>
                  <a:lnTo>
                    <a:pt x="788657" y="385419"/>
                  </a:lnTo>
                  <a:lnTo>
                    <a:pt x="789343" y="390207"/>
                  </a:lnTo>
                  <a:lnTo>
                    <a:pt x="789343" y="1202207"/>
                  </a:lnTo>
                  <a:lnTo>
                    <a:pt x="785926" y="1204950"/>
                  </a:lnTo>
                  <a:lnTo>
                    <a:pt x="790041" y="1210436"/>
                  </a:lnTo>
                  <a:lnTo>
                    <a:pt x="790041" y="1381886"/>
                  </a:lnTo>
                  <a:lnTo>
                    <a:pt x="787298" y="1386001"/>
                  </a:lnTo>
                  <a:lnTo>
                    <a:pt x="790041" y="1390116"/>
                  </a:lnTo>
                  <a:lnTo>
                    <a:pt x="788657" y="1479956"/>
                  </a:lnTo>
                  <a:lnTo>
                    <a:pt x="782497" y="1484071"/>
                  </a:lnTo>
                  <a:lnTo>
                    <a:pt x="783869" y="1535506"/>
                  </a:lnTo>
                  <a:lnTo>
                    <a:pt x="790041" y="1537550"/>
                  </a:lnTo>
                  <a:lnTo>
                    <a:pt x="790727" y="1759762"/>
                  </a:lnTo>
                  <a:lnTo>
                    <a:pt x="785926" y="1762505"/>
                  </a:lnTo>
                  <a:lnTo>
                    <a:pt x="785228" y="1809838"/>
                  </a:lnTo>
                  <a:lnTo>
                    <a:pt x="837349" y="1748104"/>
                  </a:lnTo>
                  <a:lnTo>
                    <a:pt x="835977" y="1700098"/>
                  </a:lnTo>
                  <a:lnTo>
                    <a:pt x="839419" y="1699425"/>
                  </a:lnTo>
                  <a:lnTo>
                    <a:pt x="839419" y="1145298"/>
                  </a:lnTo>
                  <a:lnTo>
                    <a:pt x="835977" y="1144600"/>
                  </a:lnTo>
                  <a:lnTo>
                    <a:pt x="835977" y="1115110"/>
                  </a:lnTo>
                  <a:lnTo>
                    <a:pt x="832561" y="1111681"/>
                  </a:lnTo>
                  <a:lnTo>
                    <a:pt x="831875" y="1011542"/>
                  </a:lnTo>
                  <a:lnTo>
                    <a:pt x="842848" y="1001267"/>
                  </a:lnTo>
                  <a:lnTo>
                    <a:pt x="840778" y="788669"/>
                  </a:lnTo>
                  <a:lnTo>
                    <a:pt x="836800" y="109042"/>
                  </a:lnTo>
                  <a:lnTo>
                    <a:pt x="836676" y="80924"/>
                  </a:lnTo>
                  <a:lnTo>
                    <a:pt x="833932" y="80225"/>
                  </a:lnTo>
                  <a:lnTo>
                    <a:pt x="833932" y="39763"/>
                  </a:lnTo>
                  <a:close/>
                </a:path>
                <a:path w="843279" h="1810384">
                  <a:moveTo>
                    <a:pt x="833932" y="32905"/>
                  </a:moveTo>
                  <a:lnTo>
                    <a:pt x="524624" y="32905"/>
                  </a:lnTo>
                  <a:lnTo>
                    <a:pt x="534924" y="33591"/>
                  </a:lnTo>
                  <a:lnTo>
                    <a:pt x="534924" y="66522"/>
                  </a:lnTo>
                  <a:lnTo>
                    <a:pt x="684415" y="74066"/>
                  </a:lnTo>
                  <a:lnTo>
                    <a:pt x="765352" y="39763"/>
                  </a:lnTo>
                  <a:lnTo>
                    <a:pt x="833932" y="39763"/>
                  </a:lnTo>
                  <a:lnTo>
                    <a:pt x="833932" y="32905"/>
                  </a:lnTo>
                  <a:close/>
                </a:path>
                <a:path w="843279" h="1810384">
                  <a:moveTo>
                    <a:pt x="833932" y="28803"/>
                  </a:moveTo>
                  <a:lnTo>
                    <a:pt x="261975" y="28803"/>
                  </a:lnTo>
                  <a:lnTo>
                    <a:pt x="262661" y="58280"/>
                  </a:lnTo>
                  <a:lnTo>
                    <a:pt x="403936" y="63080"/>
                  </a:lnTo>
                  <a:lnTo>
                    <a:pt x="486918" y="32905"/>
                  </a:lnTo>
                  <a:lnTo>
                    <a:pt x="501992" y="32232"/>
                  </a:lnTo>
                  <a:lnTo>
                    <a:pt x="833932" y="32232"/>
                  </a:lnTo>
                  <a:lnTo>
                    <a:pt x="833932" y="28803"/>
                  </a:lnTo>
                  <a:close/>
                </a:path>
                <a:path w="843279" h="1810384">
                  <a:moveTo>
                    <a:pt x="64452" y="0"/>
                  </a:moveTo>
                  <a:lnTo>
                    <a:pt x="0" y="19888"/>
                  </a:lnTo>
                  <a:lnTo>
                    <a:pt x="1371" y="54863"/>
                  </a:lnTo>
                  <a:lnTo>
                    <a:pt x="128244" y="54863"/>
                  </a:lnTo>
                  <a:lnTo>
                    <a:pt x="213969" y="25374"/>
                  </a:lnTo>
                  <a:lnTo>
                    <a:pt x="823743" y="25374"/>
                  </a:lnTo>
                  <a:lnTo>
                    <a:pt x="816102" y="23317"/>
                  </a:lnTo>
                  <a:lnTo>
                    <a:pt x="789735" y="22631"/>
                  </a:lnTo>
                  <a:lnTo>
                    <a:pt x="558228" y="22631"/>
                  </a:lnTo>
                  <a:lnTo>
                    <a:pt x="556869" y="15773"/>
                  </a:lnTo>
                  <a:lnTo>
                    <a:pt x="508278" y="14389"/>
                  </a:lnTo>
                  <a:lnTo>
                    <a:pt x="291452" y="14389"/>
                  </a:lnTo>
                  <a:lnTo>
                    <a:pt x="290766" y="6857"/>
                  </a:lnTo>
                  <a:lnTo>
                    <a:pt x="64452" y="0"/>
                  </a:lnTo>
                  <a:close/>
                </a:path>
                <a:path w="843279" h="1810384">
                  <a:moveTo>
                    <a:pt x="833932" y="32232"/>
                  </a:moveTo>
                  <a:lnTo>
                    <a:pt x="501992" y="32232"/>
                  </a:lnTo>
                  <a:lnTo>
                    <a:pt x="504050" y="39090"/>
                  </a:lnTo>
                  <a:lnTo>
                    <a:pt x="524624" y="32905"/>
                  </a:lnTo>
                  <a:lnTo>
                    <a:pt x="833932" y="32905"/>
                  </a:lnTo>
                  <a:lnTo>
                    <a:pt x="833932" y="32232"/>
                  </a:lnTo>
                  <a:close/>
                </a:path>
                <a:path w="843279" h="1810384">
                  <a:moveTo>
                    <a:pt x="823743" y="25374"/>
                  </a:moveTo>
                  <a:lnTo>
                    <a:pt x="213969" y="25374"/>
                  </a:lnTo>
                  <a:lnTo>
                    <a:pt x="230416" y="26746"/>
                  </a:lnTo>
                  <a:lnTo>
                    <a:pt x="235216" y="32232"/>
                  </a:lnTo>
                  <a:lnTo>
                    <a:pt x="261975" y="28803"/>
                  </a:lnTo>
                  <a:lnTo>
                    <a:pt x="833932" y="28803"/>
                  </a:lnTo>
                  <a:lnTo>
                    <a:pt x="833932" y="28117"/>
                  </a:lnTo>
                  <a:lnTo>
                    <a:pt x="823743" y="25374"/>
                  </a:lnTo>
                  <a:close/>
                </a:path>
                <a:path w="843279" h="1810384">
                  <a:moveTo>
                    <a:pt x="578802" y="17144"/>
                  </a:moveTo>
                  <a:lnTo>
                    <a:pt x="558228" y="22631"/>
                  </a:lnTo>
                  <a:lnTo>
                    <a:pt x="789735" y="22631"/>
                  </a:lnTo>
                  <a:lnTo>
                    <a:pt x="578802" y="17144"/>
                  </a:lnTo>
                  <a:close/>
                </a:path>
                <a:path w="843279" h="1810384">
                  <a:moveTo>
                    <a:pt x="316141" y="8915"/>
                  </a:moveTo>
                  <a:lnTo>
                    <a:pt x="291452" y="14389"/>
                  </a:lnTo>
                  <a:lnTo>
                    <a:pt x="508278" y="14389"/>
                  </a:lnTo>
                  <a:lnTo>
                    <a:pt x="316141" y="8915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5013083" y="5968583"/>
              <a:ext cx="843280" cy="1810385"/>
            </a:xfrm>
            <a:custGeom>
              <a:avLst/>
              <a:gdLst/>
              <a:ahLst/>
              <a:cxnLst/>
              <a:rect l="l" t="t" r="r" b="b"/>
              <a:pathLst>
                <a:path w="843279" h="1810384">
                  <a:moveTo>
                    <a:pt x="0" y="19888"/>
                  </a:moveTo>
                  <a:lnTo>
                    <a:pt x="64452" y="0"/>
                  </a:lnTo>
                  <a:lnTo>
                    <a:pt x="290766" y="6857"/>
                  </a:lnTo>
                  <a:lnTo>
                    <a:pt x="291452" y="14389"/>
                  </a:lnTo>
                  <a:lnTo>
                    <a:pt x="316141" y="8915"/>
                  </a:lnTo>
                  <a:lnTo>
                    <a:pt x="556869" y="15773"/>
                  </a:lnTo>
                  <a:lnTo>
                    <a:pt x="558228" y="22631"/>
                  </a:lnTo>
                  <a:lnTo>
                    <a:pt x="578802" y="17144"/>
                  </a:lnTo>
                  <a:lnTo>
                    <a:pt x="816102" y="23317"/>
                  </a:lnTo>
                  <a:lnTo>
                    <a:pt x="833932" y="28117"/>
                  </a:lnTo>
                  <a:lnTo>
                    <a:pt x="833932" y="35648"/>
                  </a:lnTo>
                  <a:lnTo>
                    <a:pt x="833932" y="80225"/>
                  </a:lnTo>
                  <a:lnTo>
                    <a:pt x="836676" y="80924"/>
                  </a:lnTo>
                  <a:lnTo>
                    <a:pt x="836676" y="87782"/>
                  </a:lnTo>
                  <a:lnTo>
                    <a:pt x="840778" y="788669"/>
                  </a:lnTo>
                  <a:lnTo>
                    <a:pt x="842848" y="1001267"/>
                  </a:lnTo>
                  <a:lnTo>
                    <a:pt x="831875" y="1011542"/>
                  </a:lnTo>
                  <a:lnTo>
                    <a:pt x="832561" y="1111681"/>
                  </a:lnTo>
                  <a:lnTo>
                    <a:pt x="835977" y="1115110"/>
                  </a:lnTo>
                  <a:lnTo>
                    <a:pt x="835977" y="1144600"/>
                  </a:lnTo>
                  <a:lnTo>
                    <a:pt x="839419" y="1145298"/>
                  </a:lnTo>
                  <a:lnTo>
                    <a:pt x="839419" y="1699425"/>
                  </a:lnTo>
                  <a:lnTo>
                    <a:pt x="835977" y="1700098"/>
                  </a:lnTo>
                  <a:lnTo>
                    <a:pt x="837349" y="1748104"/>
                  </a:lnTo>
                  <a:lnTo>
                    <a:pt x="785228" y="1809838"/>
                  </a:lnTo>
                  <a:lnTo>
                    <a:pt x="785926" y="1762505"/>
                  </a:lnTo>
                  <a:lnTo>
                    <a:pt x="790727" y="1759762"/>
                  </a:lnTo>
                  <a:lnTo>
                    <a:pt x="790041" y="1537550"/>
                  </a:lnTo>
                  <a:lnTo>
                    <a:pt x="783869" y="1535506"/>
                  </a:lnTo>
                  <a:lnTo>
                    <a:pt x="782497" y="1484071"/>
                  </a:lnTo>
                  <a:lnTo>
                    <a:pt x="788657" y="1479956"/>
                  </a:lnTo>
                  <a:lnTo>
                    <a:pt x="790041" y="1390116"/>
                  </a:lnTo>
                  <a:lnTo>
                    <a:pt x="787298" y="1386001"/>
                  </a:lnTo>
                  <a:lnTo>
                    <a:pt x="790041" y="1381886"/>
                  </a:lnTo>
                  <a:lnTo>
                    <a:pt x="790041" y="1210436"/>
                  </a:lnTo>
                  <a:lnTo>
                    <a:pt x="785926" y="1204950"/>
                  </a:lnTo>
                  <a:lnTo>
                    <a:pt x="789343" y="1202207"/>
                  </a:lnTo>
                  <a:lnTo>
                    <a:pt x="789343" y="390207"/>
                  </a:lnTo>
                  <a:lnTo>
                    <a:pt x="788657" y="385419"/>
                  </a:lnTo>
                  <a:lnTo>
                    <a:pt x="783183" y="383362"/>
                  </a:lnTo>
                  <a:lnTo>
                    <a:pt x="782497" y="333984"/>
                  </a:lnTo>
                  <a:lnTo>
                    <a:pt x="787984" y="332612"/>
                  </a:lnTo>
                  <a:lnTo>
                    <a:pt x="788657" y="109042"/>
                  </a:lnTo>
                  <a:lnTo>
                    <a:pt x="786599" y="102869"/>
                  </a:lnTo>
                  <a:lnTo>
                    <a:pt x="783183" y="101498"/>
                  </a:lnTo>
                  <a:lnTo>
                    <a:pt x="783869" y="55549"/>
                  </a:lnTo>
                  <a:lnTo>
                    <a:pt x="781799" y="40462"/>
                  </a:lnTo>
                  <a:lnTo>
                    <a:pt x="765352" y="39763"/>
                  </a:lnTo>
                  <a:lnTo>
                    <a:pt x="684415" y="74066"/>
                  </a:lnTo>
                  <a:lnTo>
                    <a:pt x="534924" y="66522"/>
                  </a:lnTo>
                  <a:lnTo>
                    <a:pt x="534924" y="33591"/>
                  </a:lnTo>
                  <a:lnTo>
                    <a:pt x="524624" y="32905"/>
                  </a:lnTo>
                  <a:lnTo>
                    <a:pt x="504050" y="39090"/>
                  </a:lnTo>
                  <a:lnTo>
                    <a:pt x="501992" y="32232"/>
                  </a:lnTo>
                  <a:lnTo>
                    <a:pt x="486918" y="32905"/>
                  </a:lnTo>
                  <a:lnTo>
                    <a:pt x="403936" y="63080"/>
                  </a:lnTo>
                  <a:lnTo>
                    <a:pt x="262661" y="58280"/>
                  </a:lnTo>
                  <a:lnTo>
                    <a:pt x="261975" y="28803"/>
                  </a:lnTo>
                  <a:lnTo>
                    <a:pt x="235216" y="32232"/>
                  </a:lnTo>
                  <a:lnTo>
                    <a:pt x="230416" y="26746"/>
                  </a:lnTo>
                  <a:lnTo>
                    <a:pt x="213969" y="25374"/>
                  </a:lnTo>
                  <a:lnTo>
                    <a:pt x="128244" y="54863"/>
                  </a:lnTo>
                  <a:lnTo>
                    <a:pt x="1371" y="54863"/>
                  </a:lnTo>
                  <a:lnTo>
                    <a:pt x="0" y="19888"/>
                  </a:lnTo>
                  <a:close/>
                </a:path>
                <a:path w="843279" h="1810384">
                  <a:moveTo>
                    <a:pt x="14401" y="15773"/>
                  </a:moveTo>
                  <a:lnTo>
                    <a:pt x="256476" y="2125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5151615" y="5980915"/>
              <a:ext cx="153035" cy="49530"/>
            </a:xfrm>
            <a:custGeom>
              <a:avLst/>
              <a:gdLst/>
              <a:ahLst/>
              <a:cxnLst/>
              <a:rect l="l" t="t" r="r" b="b"/>
              <a:pathLst>
                <a:path w="153035" h="49529">
                  <a:moveTo>
                    <a:pt x="0" y="49390"/>
                  </a:moveTo>
                  <a:lnTo>
                    <a:pt x="152920" y="0"/>
                  </a:lnTo>
                </a:path>
              </a:pathLst>
            </a:custGeom>
            <a:ln w="12700">
              <a:solidFill>
                <a:srgbClr val="6668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5275058" y="5993274"/>
              <a:ext cx="240029" cy="7620"/>
            </a:xfrm>
            <a:custGeom>
              <a:avLst/>
              <a:gdLst/>
              <a:ahLst/>
              <a:cxnLst/>
              <a:rect l="l" t="t" r="r" b="b"/>
              <a:pathLst>
                <a:path w="240029" h="7620">
                  <a:moveTo>
                    <a:pt x="0" y="4114"/>
                  </a:moveTo>
                  <a:lnTo>
                    <a:pt x="16459" y="0"/>
                  </a:lnTo>
                  <a:lnTo>
                    <a:pt x="240017" y="7531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5432107" y="5991212"/>
              <a:ext cx="139700" cy="48895"/>
            </a:xfrm>
            <a:custGeom>
              <a:avLst/>
              <a:gdLst/>
              <a:ahLst/>
              <a:cxnLst/>
              <a:rect l="l" t="t" r="r" b="b"/>
              <a:pathLst>
                <a:path w="139700" h="48895">
                  <a:moveTo>
                    <a:pt x="0" y="48691"/>
                  </a:moveTo>
                  <a:lnTo>
                    <a:pt x="139204" y="0"/>
                  </a:lnTo>
                </a:path>
              </a:pathLst>
            </a:custGeom>
            <a:ln w="12700">
              <a:solidFill>
                <a:srgbClr val="9C9E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5699569" y="6048809"/>
              <a:ext cx="147955" cy="67310"/>
            </a:xfrm>
            <a:custGeom>
              <a:avLst/>
              <a:gdLst/>
              <a:ahLst/>
              <a:cxnLst/>
              <a:rect l="l" t="t" r="r" b="b"/>
              <a:pathLst>
                <a:path w="147954" h="67310">
                  <a:moveTo>
                    <a:pt x="0" y="67221"/>
                  </a:moveTo>
                  <a:lnTo>
                    <a:pt x="147447" y="0"/>
                  </a:lnTo>
                </a:path>
              </a:pathLst>
            </a:custGeom>
            <a:ln w="12700">
              <a:solidFill>
                <a:srgbClr val="6668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9" name="object 32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665036" y="6297796"/>
              <a:ext cx="135307" cy="153581"/>
            </a:xfrm>
            <a:prstGeom prst="rect">
              <a:avLst/>
            </a:prstGeom>
          </p:spPr>
        </p:pic>
        <p:sp>
          <p:nvSpPr>
            <p:cNvPr id="330" name="object 330"/>
            <p:cNvSpPr/>
            <p:nvPr/>
          </p:nvSpPr>
          <p:spPr>
            <a:xfrm>
              <a:off x="5735231" y="7190000"/>
              <a:ext cx="87630" cy="196215"/>
            </a:xfrm>
            <a:custGeom>
              <a:avLst/>
              <a:gdLst/>
              <a:ahLst/>
              <a:cxnLst/>
              <a:rect l="l" t="t" r="r" b="b"/>
              <a:pathLst>
                <a:path w="87629" h="196215">
                  <a:moveTo>
                    <a:pt x="0" y="74739"/>
                  </a:moveTo>
                  <a:lnTo>
                    <a:pt x="87096" y="0"/>
                  </a:lnTo>
                </a:path>
                <a:path w="87629" h="196215">
                  <a:moveTo>
                    <a:pt x="65151" y="164579"/>
                  </a:moveTo>
                  <a:lnTo>
                    <a:pt x="30861" y="196126"/>
                  </a:lnTo>
                </a:path>
              </a:pathLst>
            </a:custGeom>
            <a:ln w="12700">
              <a:solidFill>
                <a:srgbClr val="6668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5713957" y="7504084"/>
              <a:ext cx="83185" cy="81280"/>
            </a:xfrm>
            <a:custGeom>
              <a:avLst/>
              <a:gdLst/>
              <a:ahLst/>
              <a:cxnLst/>
              <a:rect l="l" t="t" r="r" b="b"/>
              <a:pathLst>
                <a:path w="83185" h="81279">
                  <a:moveTo>
                    <a:pt x="82994" y="0"/>
                  </a:moveTo>
                  <a:lnTo>
                    <a:pt x="0" y="80924"/>
                  </a:lnTo>
                </a:path>
              </a:pathLst>
            </a:custGeom>
            <a:ln w="25400">
              <a:solidFill>
                <a:srgbClr val="6668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5685840" y="7395728"/>
              <a:ext cx="15875" cy="45085"/>
            </a:xfrm>
            <a:custGeom>
              <a:avLst/>
              <a:gdLst/>
              <a:ahLst/>
              <a:cxnLst/>
              <a:rect l="l" t="t" r="r" b="b"/>
              <a:pathLst>
                <a:path w="15875" h="45084">
                  <a:moveTo>
                    <a:pt x="15786" y="0"/>
                  </a:moveTo>
                  <a:lnTo>
                    <a:pt x="0" y="11658"/>
                  </a:lnTo>
                  <a:lnTo>
                    <a:pt x="1371" y="43891"/>
                  </a:lnTo>
                  <a:lnTo>
                    <a:pt x="15786" y="44577"/>
                  </a:lnTo>
                  <a:lnTo>
                    <a:pt x="15786" y="0"/>
                  </a:lnTo>
                  <a:close/>
                </a:path>
              </a:pathLst>
            </a:custGeom>
            <a:solidFill>
              <a:srgbClr val="6668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5685840" y="7395728"/>
              <a:ext cx="15875" cy="45085"/>
            </a:xfrm>
            <a:custGeom>
              <a:avLst/>
              <a:gdLst/>
              <a:ahLst/>
              <a:cxnLst/>
              <a:rect l="l" t="t" r="r" b="b"/>
              <a:pathLst>
                <a:path w="15875" h="45084">
                  <a:moveTo>
                    <a:pt x="0" y="11658"/>
                  </a:moveTo>
                  <a:lnTo>
                    <a:pt x="1371" y="43891"/>
                  </a:lnTo>
                  <a:lnTo>
                    <a:pt x="15786" y="44577"/>
                  </a:lnTo>
                  <a:lnTo>
                    <a:pt x="15786" y="0"/>
                  </a:lnTo>
                  <a:lnTo>
                    <a:pt x="0" y="11658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5685166" y="7460193"/>
              <a:ext cx="1270" cy="29845"/>
            </a:xfrm>
            <a:custGeom>
              <a:avLst/>
              <a:gdLst/>
              <a:ahLst/>
              <a:cxnLst/>
              <a:rect l="l" t="t" r="r" b="b"/>
              <a:pathLst>
                <a:path w="1270" h="29845">
                  <a:moveTo>
                    <a:pt x="336" y="-12699"/>
                  </a:moveTo>
                  <a:lnTo>
                    <a:pt x="336" y="42189"/>
                  </a:lnTo>
                </a:path>
              </a:pathLst>
            </a:custGeom>
            <a:ln w="26073">
              <a:solidFill>
                <a:srgbClr val="6668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5664333" y="7502028"/>
              <a:ext cx="43815" cy="57785"/>
            </a:xfrm>
            <a:custGeom>
              <a:avLst/>
              <a:gdLst/>
              <a:ahLst/>
              <a:cxnLst/>
              <a:rect l="l" t="t" r="r" b="b"/>
              <a:pathLst>
                <a:path w="43814" h="57784">
                  <a:moveTo>
                    <a:pt x="37966" y="2741"/>
                  </a:moveTo>
                  <a:lnTo>
                    <a:pt x="28633" y="470"/>
                  </a:lnTo>
                  <a:lnTo>
                    <a:pt x="22450" y="0"/>
                  </a:lnTo>
                  <a:lnTo>
                    <a:pt x="16653" y="1589"/>
                  </a:lnTo>
                  <a:lnTo>
                    <a:pt x="8477" y="5497"/>
                  </a:lnTo>
                  <a:lnTo>
                    <a:pt x="994" y="19495"/>
                  </a:lnTo>
                  <a:lnTo>
                    <a:pt x="0" y="27517"/>
                  </a:lnTo>
                  <a:lnTo>
                    <a:pt x="6844" y="32584"/>
                  </a:lnTo>
                  <a:lnTo>
                    <a:pt x="22879" y="37717"/>
                  </a:lnTo>
                  <a:lnTo>
                    <a:pt x="22752" y="39749"/>
                  </a:lnTo>
                  <a:lnTo>
                    <a:pt x="21507" y="57605"/>
                  </a:lnTo>
                </a:path>
                <a:path w="43814" h="57784">
                  <a:moveTo>
                    <a:pt x="22879" y="37717"/>
                  </a:moveTo>
                  <a:lnTo>
                    <a:pt x="36607" y="37031"/>
                  </a:lnTo>
                  <a:lnTo>
                    <a:pt x="42767" y="31557"/>
                  </a:lnTo>
                  <a:lnTo>
                    <a:pt x="43453" y="6856"/>
                  </a:lnTo>
                  <a:lnTo>
                    <a:pt x="43453" y="2741"/>
                  </a:lnTo>
                </a:path>
              </a:pathLst>
            </a:custGeom>
            <a:ln w="12700">
              <a:solidFill>
                <a:srgbClr val="6668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6" name="object 33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671451" y="7504074"/>
              <a:ext cx="36334" cy="34302"/>
            </a:xfrm>
            <a:prstGeom prst="rect">
              <a:avLst/>
            </a:prstGeom>
          </p:spPr>
        </p:pic>
        <p:sp>
          <p:nvSpPr>
            <p:cNvPr id="337" name="object 337"/>
            <p:cNvSpPr/>
            <p:nvPr/>
          </p:nvSpPr>
          <p:spPr>
            <a:xfrm>
              <a:off x="5671450" y="7504084"/>
              <a:ext cx="36830" cy="34290"/>
            </a:xfrm>
            <a:custGeom>
              <a:avLst/>
              <a:gdLst/>
              <a:ahLst/>
              <a:cxnLst/>
              <a:rect l="l" t="t" r="r" b="b"/>
              <a:pathLst>
                <a:path w="36829" h="34290">
                  <a:moveTo>
                    <a:pt x="36334" y="17157"/>
                  </a:moveTo>
                  <a:lnTo>
                    <a:pt x="36334" y="26606"/>
                  </a:lnTo>
                  <a:lnTo>
                    <a:pt x="28206" y="34290"/>
                  </a:lnTo>
                  <a:lnTo>
                    <a:pt x="18160" y="34290"/>
                  </a:lnTo>
                  <a:lnTo>
                    <a:pt x="8127" y="34290"/>
                  </a:lnTo>
                  <a:lnTo>
                    <a:pt x="0" y="26606"/>
                  </a:lnTo>
                  <a:lnTo>
                    <a:pt x="0" y="17157"/>
                  </a:lnTo>
                  <a:lnTo>
                    <a:pt x="0" y="7683"/>
                  </a:lnTo>
                  <a:lnTo>
                    <a:pt x="8127" y="0"/>
                  </a:lnTo>
                  <a:lnTo>
                    <a:pt x="18160" y="0"/>
                  </a:lnTo>
                  <a:lnTo>
                    <a:pt x="28206" y="0"/>
                  </a:lnTo>
                  <a:lnTo>
                    <a:pt x="36334" y="7683"/>
                  </a:lnTo>
                  <a:lnTo>
                    <a:pt x="36334" y="17157"/>
                  </a:lnTo>
                  <a:close/>
                </a:path>
                <a:path w="36829" h="34290">
                  <a:moveTo>
                    <a:pt x="10274" y="23317"/>
                  </a:moveTo>
                  <a:lnTo>
                    <a:pt x="26047" y="10985"/>
                  </a:lnTo>
                </a:path>
                <a:path w="36829" h="34290">
                  <a:moveTo>
                    <a:pt x="24345" y="25031"/>
                  </a:moveTo>
                  <a:lnTo>
                    <a:pt x="11988" y="927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4856035" y="6668550"/>
              <a:ext cx="854075" cy="600075"/>
            </a:xfrm>
            <a:custGeom>
              <a:avLst/>
              <a:gdLst/>
              <a:ahLst/>
              <a:cxnLst/>
              <a:rect l="l" t="t" r="r" b="b"/>
              <a:pathLst>
                <a:path w="854075" h="600075">
                  <a:moveTo>
                    <a:pt x="12331" y="0"/>
                  </a:moveTo>
                  <a:lnTo>
                    <a:pt x="6857" y="5041"/>
                  </a:lnTo>
                  <a:lnTo>
                    <a:pt x="8674" y="11887"/>
                  </a:lnTo>
                  <a:lnTo>
                    <a:pt x="0" y="23545"/>
                  </a:lnTo>
                  <a:lnTo>
                    <a:pt x="1371" y="139458"/>
                  </a:lnTo>
                  <a:lnTo>
                    <a:pt x="6857" y="141744"/>
                  </a:lnTo>
                  <a:lnTo>
                    <a:pt x="6172" y="175793"/>
                  </a:lnTo>
                  <a:lnTo>
                    <a:pt x="1371" y="179222"/>
                  </a:lnTo>
                  <a:lnTo>
                    <a:pt x="2273" y="523951"/>
                  </a:lnTo>
                  <a:lnTo>
                    <a:pt x="5016" y="526694"/>
                  </a:lnTo>
                  <a:lnTo>
                    <a:pt x="837133" y="599859"/>
                  </a:lnTo>
                  <a:lnTo>
                    <a:pt x="853605" y="583387"/>
                  </a:lnTo>
                  <a:lnTo>
                    <a:pt x="851065" y="49618"/>
                  </a:lnTo>
                  <a:lnTo>
                    <a:pt x="850620" y="45948"/>
                  </a:lnTo>
                  <a:lnTo>
                    <a:pt x="848105" y="45720"/>
                  </a:lnTo>
                  <a:lnTo>
                    <a:pt x="1233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4856035" y="6668550"/>
              <a:ext cx="854075" cy="600075"/>
            </a:xfrm>
            <a:custGeom>
              <a:avLst/>
              <a:gdLst/>
              <a:ahLst/>
              <a:cxnLst/>
              <a:rect l="l" t="t" r="r" b="b"/>
              <a:pathLst>
                <a:path w="854075" h="600075">
                  <a:moveTo>
                    <a:pt x="848105" y="45720"/>
                  </a:moveTo>
                  <a:lnTo>
                    <a:pt x="12331" y="0"/>
                  </a:lnTo>
                  <a:lnTo>
                    <a:pt x="6857" y="5041"/>
                  </a:lnTo>
                  <a:lnTo>
                    <a:pt x="8674" y="11887"/>
                  </a:lnTo>
                  <a:lnTo>
                    <a:pt x="0" y="23545"/>
                  </a:lnTo>
                  <a:lnTo>
                    <a:pt x="1371" y="139458"/>
                  </a:lnTo>
                  <a:lnTo>
                    <a:pt x="6857" y="141744"/>
                  </a:lnTo>
                  <a:lnTo>
                    <a:pt x="6172" y="175793"/>
                  </a:lnTo>
                  <a:lnTo>
                    <a:pt x="1371" y="179222"/>
                  </a:lnTo>
                  <a:lnTo>
                    <a:pt x="2273" y="523951"/>
                  </a:lnTo>
                  <a:lnTo>
                    <a:pt x="5016" y="526694"/>
                  </a:lnTo>
                  <a:lnTo>
                    <a:pt x="837133" y="599859"/>
                  </a:lnTo>
                  <a:lnTo>
                    <a:pt x="853605" y="583387"/>
                  </a:lnTo>
                  <a:lnTo>
                    <a:pt x="851065" y="49618"/>
                  </a:lnTo>
                  <a:lnTo>
                    <a:pt x="850620" y="45948"/>
                  </a:lnTo>
                  <a:lnTo>
                    <a:pt x="848105" y="45720"/>
                  </a:lnTo>
                  <a:close/>
                </a:path>
                <a:path w="854075" h="600075">
                  <a:moveTo>
                    <a:pt x="836675" y="592074"/>
                  </a:moveTo>
                  <a:lnTo>
                    <a:pt x="837349" y="234784"/>
                  </a:lnTo>
                  <a:lnTo>
                    <a:pt x="840790" y="229971"/>
                  </a:lnTo>
                  <a:lnTo>
                    <a:pt x="841463" y="195694"/>
                  </a:lnTo>
                  <a:lnTo>
                    <a:pt x="837349" y="193624"/>
                  </a:lnTo>
                  <a:lnTo>
                    <a:pt x="839406" y="74295"/>
                  </a:lnTo>
                  <a:lnTo>
                    <a:pt x="839992" y="63948"/>
                  </a:lnTo>
                  <a:lnTo>
                    <a:pt x="836615" y="58437"/>
                  </a:lnTo>
                  <a:lnTo>
                    <a:pt x="826061" y="55905"/>
                  </a:lnTo>
                  <a:lnTo>
                    <a:pt x="805116" y="54495"/>
                  </a:lnTo>
                  <a:lnTo>
                    <a:pt x="804443" y="54457"/>
                  </a:lnTo>
                  <a:lnTo>
                    <a:pt x="803770" y="54444"/>
                  </a:lnTo>
                  <a:lnTo>
                    <a:pt x="803071" y="54406"/>
                  </a:lnTo>
                  <a:lnTo>
                    <a:pt x="663316" y="47827"/>
                  </a:lnTo>
                  <a:lnTo>
                    <a:pt x="393299" y="34690"/>
                  </a:lnTo>
                  <a:lnTo>
                    <a:pt x="130484" y="21809"/>
                  </a:lnTo>
                  <a:lnTo>
                    <a:pt x="12331" y="16002"/>
                  </a:lnTo>
                  <a:lnTo>
                    <a:pt x="2730" y="16700"/>
                  </a:lnTo>
                  <a:lnTo>
                    <a:pt x="2057" y="29032"/>
                  </a:lnTo>
                  <a:lnTo>
                    <a:pt x="2196" y="51277"/>
                  </a:lnTo>
                  <a:lnTo>
                    <a:pt x="3171" y="88182"/>
                  </a:lnTo>
                  <a:lnTo>
                    <a:pt x="4275" y="122772"/>
                  </a:lnTo>
                  <a:lnTo>
                    <a:pt x="4800" y="138074"/>
                  </a:lnTo>
                  <a:lnTo>
                    <a:pt x="30928" y="136167"/>
                  </a:lnTo>
                  <a:lnTo>
                    <a:pt x="44138" y="138245"/>
                  </a:lnTo>
                  <a:lnTo>
                    <a:pt x="48481" y="146754"/>
                  </a:lnTo>
                  <a:lnTo>
                    <a:pt x="48005" y="164134"/>
                  </a:lnTo>
                  <a:lnTo>
                    <a:pt x="47759" y="176361"/>
                  </a:lnTo>
                  <a:lnTo>
                    <a:pt x="43460" y="182222"/>
                  </a:lnTo>
                  <a:lnTo>
                    <a:pt x="31316" y="183326"/>
                  </a:lnTo>
                  <a:lnTo>
                    <a:pt x="7531" y="181279"/>
                  </a:lnTo>
                  <a:lnTo>
                    <a:pt x="5016" y="526694"/>
                  </a:lnTo>
                  <a:lnTo>
                    <a:pt x="63766" y="531723"/>
                  </a:lnTo>
                  <a:lnTo>
                    <a:pt x="61763" y="508363"/>
                  </a:lnTo>
                  <a:lnTo>
                    <a:pt x="63168" y="496576"/>
                  </a:lnTo>
                  <a:lnTo>
                    <a:pt x="69847" y="492761"/>
                  </a:lnTo>
                  <a:lnTo>
                    <a:pt x="83667" y="493318"/>
                  </a:lnTo>
                  <a:lnTo>
                    <a:pt x="95561" y="496362"/>
                  </a:lnTo>
                  <a:lnTo>
                    <a:pt x="101669" y="499664"/>
                  </a:lnTo>
                  <a:lnTo>
                    <a:pt x="103920" y="505282"/>
                  </a:lnTo>
                  <a:lnTo>
                    <a:pt x="104241" y="515277"/>
                  </a:lnTo>
                  <a:lnTo>
                    <a:pt x="102184" y="535152"/>
                  </a:lnTo>
                  <a:lnTo>
                    <a:pt x="736549" y="589343"/>
                  </a:lnTo>
                  <a:lnTo>
                    <a:pt x="737222" y="556425"/>
                  </a:lnTo>
                  <a:lnTo>
                    <a:pt x="744080" y="545439"/>
                  </a:lnTo>
                  <a:lnTo>
                    <a:pt x="755738" y="545439"/>
                  </a:lnTo>
                  <a:lnTo>
                    <a:pt x="769219" y="545739"/>
                  </a:lnTo>
                  <a:lnTo>
                    <a:pt x="776141" y="547839"/>
                  </a:lnTo>
                  <a:lnTo>
                    <a:pt x="778691" y="553540"/>
                  </a:lnTo>
                  <a:lnTo>
                    <a:pt x="779056" y="564642"/>
                  </a:lnTo>
                  <a:lnTo>
                    <a:pt x="777697" y="590702"/>
                  </a:lnTo>
                  <a:lnTo>
                    <a:pt x="835977" y="596188"/>
                  </a:lnTo>
                  <a:lnTo>
                    <a:pt x="836675" y="592074"/>
                  </a:lnTo>
                  <a:close/>
                </a:path>
                <a:path w="854075" h="600075">
                  <a:moveTo>
                    <a:pt x="837349" y="193624"/>
                  </a:moveTo>
                  <a:lnTo>
                    <a:pt x="823676" y="193249"/>
                  </a:lnTo>
                  <a:lnTo>
                    <a:pt x="815405" y="193197"/>
                  </a:lnTo>
                  <a:lnTo>
                    <a:pt x="809193" y="193533"/>
                  </a:lnTo>
                  <a:lnTo>
                    <a:pt x="801700" y="194322"/>
                  </a:lnTo>
                  <a:lnTo>
                    <a:pt x="793470" y="199809"/>
                  </a:lnTo>
                  <a:lnTo>
                    <a:pt x="822947" y="234086"/>
                  </a:lnTo>
                  <a:lnTo>
                    <a:pt x="837349" y="23478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0" name="object 34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594642" y="7216050"/>
              <a:ext cx="36334" cy="34290"/>
            </a:xfrm>
            <a:prstGeom prst="rect">
              <a:avLst/>
            </a:prstGeom>
          </p:spPr>
        </p:pic>
        <p:sp>
          <p:nvSpPr>
            <p:cNvPr id="341" name="object 341"/>
            <p:cNvSpPr/>
            <p:nvPr/>
          </p:nvSpPr>
          <p:spPr>
            <a:xfrm>
              <a:off x="5594642" y="7216048"/>
              <a:ext cx="36830" cy="34925"/>
            </a:xfrm>
            <a:custGeom>
              <a:avLst/>
              <a:gdLst/>
              <a:ahLst/>
              <a:cxnLst/>
              <a:rect l="l" t="t" r="r" b="b"/>
              <a:pathLst>
                <a:path w="36829" h="34925">
                  <a:moveTo>
                    <a:pt x="36334" y="17144"/>
                  </a:moveTo>
                  <a:lnTo>
                    <a:pt x="36334" y="26606"/>
                  </a:lnTo>
                  <a:lnTo>
                    <a:pt x="28206" y="34302"/>
                  </a:lnTo>
                  <a:lnTo>
                    <a:pt x="18173" y="34302"/>
                  </a:lnTo>
                  <a:lnTo>
                    <a:pt x="8127" y="34302"/>
                  </a:lnTo>
                  <a:lnTo>
                    <a:pt x="0" y="26606"/>
                  </a:lnTo>
                  <a:lnTo>
                    <a:pt x="0" y="17144"/>
                  </a:lnTo>
                  <a:lnTo>
                    <a:pt x="0" y="7670"/>
                  </a:lnTo>
                  <a:lnTo>
                    <a:pt x="8127" y="0"/>
                  </a:lnTo>
                  <a:lnTo>
                    <a:pt x="18173" y="0"/>
                  </a:lnTo>
                  <a:lnTo>
                    <a:pt x="28206" y="0"/>
                  </a:lnTo>
                  <a:lnTo>
                    <a:pt x="36334" y="7670"/>
                  </a:lnTo>
                  <a:lnTo>
                    <a:pt x="36334" y="17144"/>
                  </a:lnTo>
                  <a:close/>
                </a:path>
                <a:path w="36829" h="34925">
                  <a:moveTo>
                    <a:pt x="10274" y="23317"/>
                  </a:moveTo>
                  <a:lnTo>
                    <a:pt x="26060" y="10972"/>
                  </a:lnTo>
                </a:path>
                <a:path w="36829" h="34925">
                  <a:moveTo>
                    <a:pt x="24333" y="25031"/>
                  </a:moveTo>
                  <a:lnTo>
                    <a:pt x="12001" y="925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2" name="object 34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652236" y="6863549"/>
              <a:ext cx="36347" cy="34290"/>
            </a:xfrm>
            <a:prstGeom prst="rect">
              <a:avLst/>
            </a:prstGeom>
          </p:spPr>
        </p:pic>
        <p:sp>
          <p:nvSpPr>
            <p:cNvPr id="343" name="object 343"/>
            <p:cNvSpPr/>
            <p:nvPr/>
          </p:nvSpPr>
          <p:spPr>
            <a:xfrm>
              <a:off x="5652236" y="6863551"/>
              <a:ext cx="36830" cy="34925"/>
            </a:xfrm>
            <a:custGeom>
              <a:avLst/>
              <a:gdLst/>
              <a:ahLst/>
              <a:cxnLst/>
              <a:rect l="l" t="t" r="r" b="b"/>
              <a:pathLst>
                <a:path w="36829" h="34925">
                  <a:moveTo>
                    <a:pt x="36347" y="17145"/>
                  </a:moveTo>
                  <a:lnTo>
                    <a:pt x="36347" y="26606"/>
                  </a:lnTo>
                  <a:lnTo>
                    <a:pt x="28232" y="34302"/>
                  </a:lnTo>
                  <a:lnTo>
                    <a:pt x="18186" y="34302"/>
                  </a:lnTo>
                  <a:lnTo>
                    <a:pt x="8153" y="34302"/>
                  </a:lnTo>
                  <a:lnTo>
                    <a:pt x="0" y="26606"/>
                  </a:lnTo>
                  <a:lnTo>
                    <a:pt x="0" y="17145"/>
                  </a:lnTo>
                  <a:lnTo>
                    <a:pt x="0" y="7670"/>
                  </a:lnTo>
                  <a:lnTo>
                    <a:pt x="8153" y="0"/>
                  </a:lnTo>
                  <a:lnTo>
                    <a:pt x="18186" y="0"/>
                  </a:lnTo>
                  <a:lnTo>
                    <a:pt x="28232" y="0"/>
                  </a:lnTo>
                  <a:lnTo>
                    <a:pt x="36347" y="7670"/>
                  </a:lnTo>
                  <a:lnTo>
                    <a:pt x="36347" y="17145"/>
                  </a:lnTo>
                  <a:close/>
                </a:path>
                <a:path w="36829" h="34925">
                  <a:moveTo>
                    <a:pt x="10299" y="23304"/>
                  </a:moveTo>
                  <a:lnTo>
                    <a:pt x="26073" y="10972"/>
                  </a:lnTo>
                </a:path>
                <a:path w="36829" h="34925">
                  <a:moveTo>
                    <a:pt x="24358" y="25031"/>
                  </a:moveTo>
                  <a:lnTo>
                    <a:pt x="12001" y="925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4" name="object 34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866309" y="6812115"/>
              <a:ext cx="36360" cy="34289"/>
            </a:xfrm>
            <a:prstGeom prst="rect">
              <a:avLst/>
            </a:prstGeom>
          </p:spPr>
        </p:pic>
        <p:sp>
          <p:nvSpPr>
            <p:cNvPr id="345" name="object 345"/>
            <p:cNvSpPr/>
            <p:nvPr/>
          </p:nvSpPr>
          <p:spPr>
            <a:xfrm>
              <a:off x="4866309" y="6812118"/>
              <a:ext cx="36830" cy="34290"/>
            </a:xfrm>
            <a:custGeom>
              <a:avLst/>
              <a:gdLst/>
              <a:ahLst/>
              <a:cxnLst/>
              <a:rect l="l" t="t" r="r" b="b"/>
              <a:pathLst>
                <a:path w="36829" h="34290">
                  <a:moveTo>
                    <a:pt x="36360" y="17145"/>
                  </a:moveTo>
                  <a:lnTo>
                    <a:pt x="36360" y="26606"/>
                  </a:lnTo>
                  <a:lnTo>
                    <a:pt x="28219" y="34290"/>
                  </a:lnTo>
                  <a:lnTo>
                    <a:pt x="18186" y="34290"/>
                  </a:lnTo>
                  <a:lnTo>
                    <a:pt x="8153" y="34290"/>
                  </a:lnTo>
                  <a:lnTo>
                    <a:pt x="0" y="26606"/>
                  </a:lnTo>
                  <a:lnTo>
                    <a:pt x="0" y="17145"/>
                  </a:lnTo>
                  <a:lnTo>
                    <a:pt x="0" y="7670"/>
                  </a:lnTo>
                  <a:lnTo>
                    <a:pt x="8153" y="0"/>
                  </a:lnTo>
                  <a:lnTo>
                    <a:pt x="18186" y="0"/>
                  </a:lnTo>
                  <a:lnTo>
                    <a:pt x="28219" y="0"/>
                  </a:lnTo>
                  <a:lnTo>
                    <a:pt x="36360" y="7670"/>
                  </a:lnTo>
                  <a:lnTo>
                    <a:pt x="36360" y="17145"/>
                  </a:lnTo>
                  <a:close/>
                </a:path>
                <a:path w="36829" h="34290">
                  <a:moveTo>
                    <a:pt x="10299" y="23317"/>
                  </a:moveTo>
                  <a:lnTo>
                    <a:pt x="26073" y="10972"/>
                  </a:lnTo>
                </a:path>
                <a:path w="36829" h="34290">
                  <a:moveTo>
                    <a:pt x="24358" y="25031"/>
                  </a:moveTo>
                  <a:lnTo>
                    <a:pt x="12014" y="925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6" name="object 34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21860" y="7165301"/>
              <a:ext cx="36360" cy="34290"/>
            </a:xfrm>
            <a:prstGeom prst="rect">
              <a:avLst/>
            </a:prstGeom>
          </p:spPr>
        </p:pic>
        <p:sp>
          <p:nvSpPr>
            <p:cNvPr id="347" name="object 347"/>
            <p:cNvSpPr/>
            <p:nvPr/>
          </p:nvSpPr>
          <p:spPr>
            <a:xfrm>
              <a:off x="4921858" y="7165311"/>
              <a:ext cx="36830" cy="34290"/>
            </a:xfrm>
            <a:custGeom>
              <a:avLst/>
              <a:gdLst/>
              <a:ahLst/>
              <a:cxnLst/>
              <a:rect l="l" t="t" r="r" b="b"/>
              <a:pathLst>
                <a:path w="36829" h="34290">
                  <a:moveTo>
                    <a:pt x="36360" y="17132"/>
                  </a:moveTo>
                  <a:lnTo>
                    <a:pt x="36360" y="26593"/>
                  </a:lnTo>
                  <a:lnTo>
                    <a:pt x="28219" y="34289"/>
                  </a:lnTo>
                  <a:lnTo>
                    <a:pt x="18186" y="34289"/>
                  </a:lnTo>
                  <a:lnTo>
                    <a:pt x="8140" y="34289"/>
                  </a:lnTo>
                  <a:lnTo>
                    <a:pt x="0" y="26593"/>
                  </a:lnTo>
                  <a:lnTo>
                    <a:pt x="0" y="17132"/>
                  </a:lnTo>
                  <a:lnTo>
                    <a:pt x="0" y="7670"/>
                  </a:lnTo>
                  <a:lnTo>
                    <a:pt x="8140" y="0"/>
                  </a:lnTo>
                  <a:lnTo>
                    <a:pt x="18186" y="0"/>
                  </a:lnTo>
                  <a:lnTo>
                    <a:pt x="28219" y="0"/>
                  </a:lnTo>
                  <a:lnTo>
                    <a:pt x="36360" y="7670"/>
                  </a:lnTo>
                  <a:lnTo>
                    <a:pt x="36360" y="17132"/>
                  </a:lnTo>
                  <a:close/>
                </a:path>
                <a:path w="36829" h="34290">
                  <a:moveTo>
                    <a:pt x="10299" y="23304"/>
                  </a:moveTo>
                  <a:lnTo>
                    <a:pt x="26073" y="10972"/>
                  </a:lnTo>
                </a:path>
                <a:path w="36829" h="34290">
                  <a:moveTo>
                    <a:pt x="24345" y="25018"/>
                  </a:moveTo>
                  <a:lnTo>
                    <a:pt x="12014" y="924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8" name="object 34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870424" y="7429335"/>
              <a:ext cx="36360" cy="34289"/>
            </a:xfrm>
            <a:prstGeom prst="rect">
              <a:avLst/>
            </a:prstGeom>
          </p:spPr>
        </p:pic>
        <p:sp>
          <p:nvSpPr>
            <p:cNvPr id="349" name="object 349"/>
            <p:cNvSpPr/>
            <p:nvPr/>
          </p:nvSpPr>
          <p:spPr>
            <a:xfrm>
              <a:off x="4870424" y="7429344"/>
              <a:ext cx="36830" cy="34290"/>
            </a:xfrm>
            <a:custGeom>
              <a:avLst/>
              <a:gdLst/>
              <a:ahLst/>
              <a:cxnLst/>
              <a:rect l="l" t="t" r="r" b="b"/>
              <a:pathLst>
                <a:path w="36829" h="34290">
                  <a:moveTo>
                    <a:pt x="36360" y="17132"/>
                  </a:moveTo>
                  <a:lnTo>
                    <a:pt x="36360" y="26606"/>
                  </a:lnTo>
                  <a:lnTo>
                    <a:pt x="28219" y="34290"/>
                  </a:lnTo>
                  <a:lnTo>
                    <a:pt x="18173" y="34290"/>
                  </a:lnTo>
                  <a:lnTo>
                    <a:pt x="8140" y="34290"/>
                  </a:lnTo>
                  <a:lnTo>
                    <a:pt x="0" y="26606"/>
                  </a:lnTo>
                  <a:lnTo>
                    <a:pt x="0" y="17132"/>
                  </a:lnTo>
                  <a:lnTo>
                    <a:pt x="0" y="7658"/>
                  </a:lnTo>
                  <a:lnTo>
                    <a:pt x="8140" y="0"/>
                  </a:lnTo>
                  <a:lnTo>
                    <a:pt x="18173" y="0"/>
                  </a:lnTo>
                  <a:lnTo>
                    <a:pt x="28219" y="0"/>
                  </a:lnTo>
                  <a:lnTo>
                    <a:pt x="36360" y="7658"/>
                  </a:lnTo>
                  <a:lnTo>
                    <a:pt x="36360" y="17132"/>
                  </a:lnTo>
                  <a:close/>
                </a:path>
                <a:path w="36829" h="34290">
                  <a:moveTo>
                    <a:pt x="10286" y="23304"/>
                  </a:moveTo>
                  <a:lnTo>
                    <a:pt x="26060" y="10960"/>
                  </a:lnTo>
                </a:path>
                <a:path w="36829" h="34290">
                  <a:moveTo>
                    <a:pt x="24345" y="25019"/>
                  </a:moveTo>
                  <a:lnTo>
                    <a:pt x="12014" y="924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4883111" y="7388870"/>
              <a:ext cx="1270" cy="29845"/>
            </a:xfrm>
            <a:custGeom>
              <a:avLst/>
              <a:gdLst/>
              <a:ahLst/>
              <a:cxnLst/>
              <a:rect l="l" t="t" r="r" b="b"/>
              <a:pathLst>
                <a:path w="1270" h="29845">
                  <a:moveTo>
                    <a:pt x="342" y="-12699"/>
                  </a:moveTo>
                  <a:lnTo>
                    <a:pt x="342" y="42189"/>
                  </a:lnTo>
                </a:path>
              </a:pathLst>
            </a:custGeom>
            <a:ln w="26085">
              <a:solidFill>
                <a:srgbClr val="6668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4883111" y="7463634"/>
              <a:ext cx="635" cy="17145"/>
            </a:xfrm>
            <a:custGeom>
              <a:avLst/>
              <a:gdLst/>
              <a:ahLst/>
              <a:cxnLst/>
              <a:rect l="l" t="t" r="r" b="b"/>
              <a:pathLst>
                <a:path w="635" h="17145">
                  <a:moveTo>
                    <a:pt x="-12700" y="8394"/>
                  </a:moveTo>
                  <a:lnTo>
                    <a:pt x="13055" y="8394"/>
                  </a:lnTo>
                </a:path>
              </a:pathLst>
            </a:custGeom>
            <a:ln w="42189">
              <a:solidFill>
                <a:srgbClr val="6668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4879352" y="7337879"/>
              <a:ext cx="824230" cy="115570"/>
            </a:xfrm>
            <a:custGeom>
              <a:avLst/>
              <a:gdLst/>
              <a:ahLst/>
              <a:cxnLst/>
              <a:rect l="l" t="t" r="r" b="b"/>
              <a:pathLst>
                <a:path w="824229" h="115570">
                  <a:moveTo>
                    <a:pt x="823874" y="115227"/>
                  </a:moveTo>
                  <a:lnTo>
                    <a:pt x="13716" y="39344"/>
                  </a:lnTo>
                  <a:lnTo>
                    <a:pt x="14630" y="3670"/>
                  </a:lnTo>
                  <a:lnTo>
                    <a:pt x="802830" y="72263"/>
                  </a:lnTo>
                  <a:lnTo>
                    <a:pt x="794600" y="80479"/>
                  </a:lnTo>
                  <a:lnTo>
                    <a:pt x="796442" y="109740"/>
                  </a:lnTo>
                  <a:lnTo>
                    <a:pt x="823874" y="115227"/>
                  </a:lnTo>
                  <a:close/>
                </a:path>
                <a:path w="824229" h="115570">
                  <a:moveTo>
                    <a:pt x="13716" y="36588"/>
                  </a:moveTo>
                  <a:lnTo>
                    <a:pt x="0" y="33845"/>
                  </a:lnTo>
                  <a:lnTo>
                    <a:pt x="0" y="0"/>
                  </a:lnTo>
                  <a:lnTo>
                    <a:pt x="14630" y="367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4889411" y="7340635"/>
              <a:ext cx="1270" cy="24130"/>
            </a:xfrm>
            <a:custGeom>
              <a:avLst/>
              <a:gdLst/>
              <a:ahLst/>
              <a:cxnLst/>
              <a:rect l="l" t="t" r="r" b="b"/>
              <a:pathLst>
                <a:path w="1270" h="24129">
                  <a:moveTo>
                    <a:pt x="450" y="-6350"/>
                  </a:moveTo>
                  <a:lnTo>
                    <a:pt x="450" y="30124"/>
                  </a:lnTo>
                </a:path>
              </a:pathLst>
            </a:custGeom>
            <a:ln w="13601">
              <a:solidFill>
                <a:srgbClr val="6668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4877511" y="6612780"/>
              <a:ext cx="24130" cy="46990"/>
            </a:xfrm>
            <a:custGeom>
              <a:avLst/>
              <a:gdLst/>
              <a:ahLst/>
              <a:cxnLst/>
              <a:rect l="l" t="t" r="r" b="b"/>
              <a:pathLst>
                <a:path w="24129" h="46990">
                  <a:moveTo>
                    <a:pt x="914" y="0"/>
                  </a:moveTo>
                  <a:lnTo>
                    <a:pt x="21958" y="0"/>
                  </a:lnTo>
                  <a:lnTo>
                    <a:pt x="23774" y="46621"/>
                  </a:lnTo>
                  <a:lnTo>
                    <a:pt x="0" y="40220"/>
                  </a:lnTo>
                  <a:lnTo>
                    <a:pt x="914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4878425" y="6422579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h="30479">
                  <a:moveTo>
                    <a:pt x="-12700" y="15087"/>
                  </a:moveTo>
                  <a:lnTo>
                    <a:pt x="12700" y="15087"/>
                  </a:lnTo>
                </a:path>
              </a:pathLst>
            </a:custGeom>
            <a:ln w="30175">
              <a:solidFill>
                <a:srgbClr val="6668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4884826" y="6612780"/>
              <a:ext cx="0" cy="40640"/>
            </a:xfrm>
            <a:custGeom>
              <a:avLst/>
              <a:gdLst/>
              <a:ahLst/>
              <a:cxnLst/>
              <a:rect l="l" t="t" r="r" b="b"/>
              <a:pathLst>
                <a:path h="40640">
                  <a:moveTo>
                    <a:pt x="0" y="0"/>
                  </a:moveTo>
                  <a:lnTo>
                    <a:pt x="0" y="40220"/>
                  </a:lnTo>
                </a:path>
              </a:pathLst>
            </a:custGeom>
            <a:ln w="12700">
              <a:solidFill>
                <a:srgbClr val="6668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5682183" y="6461900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-12700" y="16001"/>
                  </a:moveTo>
                  <a:lnTo>
                    <a:pt x="12700" y="16001"/>
                  </a:lnTo>
                </a:path>
              </a:pathLst>
            </a:custGeom>
            <a:ln w="32003">
              <a:solidFill>
                <a:srgbClr val="6668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5117083" y="7294001"/>
              <a:ext cx="27940" cy="26034"/>
            </a:xfrm>
            <a:custGeom>
              <a:avLst/>
              <a:gdLst/>
              <a:ahLst/>
              <a:cxnLst/>
              <a:rect l="l" t="t" r="r" b="b"/>
              <a:pathLst>
                <a:path w="27939" h="26034">
                  <a:moveTo>
                    <a:pt x="21297" y="0"/>
                  </a:moveTo>
                  <a:lnTo>
                    <a:pt x="6146" y="0"/>
                  </a:lnTo>
                  <a:lnTo>
                    <a:pt x="0" y="5727"/>
                  </a:lnTo>
                  <a:lnTo>
                    <a:pt x="0" y="19875"/>
                  </a:lnTo>
                  <a:lnTo>
                    <a:pt x="6146" y="25603"/>
                  </a:lnTo>
                  <a:lnTo>
                    <a:pt x="21297" y="25603"/>
                  </a:lnTo>
                  <a:lnTo>
                    <a:pt x="27444" y="19875"/>
                  </a:lnTo>
                  <a:lnTo>
                    <a:pt x="27444" y="12801"/>
                  </a:lnTo>
                  <a:lnTo>
                    <a:pt x="27444" y="5727"/>
                  </a:lnTo>
                  <a:lnTo>
                    <a:pt x="21297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5117083" y="7294001"/>
              <a:ext cx="27940" cy="26034"/>
            </a:xfrm>
            <a:custGeom>
              <a:avLst/>
              <a:gdLst/>
              <a:ahLst/>
              <a:cxnLst/>
              <a:rect l="l" t="t" r="r" b="b"/>
              <a:pathLst>
                <a:path w="27939" h="26034">
                  <a:moveTo>
                    <a:pt x="27444" y="12801"/>
                  </a:moveTo>
                  <a:lnTo>
                    <a:pt x="27444" y="19875"/>
                  </a:lnTo>
                  <a:lnTo>
                    <a:pt x="21297" y="25603"/>
                  </a:lnTo>
                  <a:lnTo>
                    <a:pt x="13716" y="25603"/>
                  </a:lnTo>
                  <a:lnTo>
                    <a:pt x="6146" y="25603"/>
                  </a:lnTo>
                  <a:lnTo>
                    <a:pt x="0" y="19875"/>
                  </a:lnTo>
                  <a:lnTo>
                    <a:pt x="0" y="12801"/>
                  </a:lnTo>
                  <a:lnTo>
                    <a:pt x="0" y="5727"/>
                  </a:lnTo>
                  <a:lnTo>
                    <a:pt x="6146" y="0"/>
                  </a:lnTo>
                  <a:lnTo>
                    <a:pt x="13716" y="0"/>
                  </a:lnTo>
                  <a:lnTo>
                    <a:pt x="21297" y="0"/>
                  </a:lnTo>
                  <a:lnTo>
                    <a:pt x="27444" y="5727"/>
                  </a:lnTo>
                  <a:lnTo>
                    <a:pt x="27444" y="128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5126240" y="7294928"/>
              <a:ext cx="18415" cy="20320"/>
            </a:xfrm>
            <a:custGeom>
              <a:avLst/>
              <a:gdLst/>
              <a:ahLst/>
              <a:cxnLst/>
              <a:rect l="l" t="t" r="r" b="b"/>
              <a:pathLst>
                <a:path w="18414" h="20320">
                  <a:moveTo>
                    <a:pt x="14185" y="0"/>
                  </a:moveTo>
                  <a:lnTo>
                    <a:pt x="4089" y="0"/>
                  </a:lnTo>
                  <a:lnTo>
                    <a:pt x="0" y="4495"/>
                  </a:lnTo>
                  <a:lnTo>
                    <a:pt x="0" y="15595"/>
                  </a:lnTo>
                  <a:lnTo>
                    <a:pt x="4089" y="20116"/>
                  </a:lnTo>
                  <a:lnTo>
                    <a:pt x="14185" y="20116"/>
                  </a:lnTo>
                  <a:lnTo>
                    <a:pt x="18287" y="15595"/>
                  </a:lnTo>
                  <a:lnTo>
                    <a:pt x="18287" y="10058"/>
                  </a:lnTo>
                  <a:lnTo>
                    <a:pt x="18287" y="4495"/>
                  </a:lnTo>
                  <a:lnTo>
                    <a:pt x="1418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5126240" y="7294928"/>
              <a:ext cx="18415" cy="20320"/>
            </a:xfrm>
            <a:custGeom>
              <a:avLst/>
              <a:gdLst/>
              <a:ahLst/>
              <a:cxnLst/>
              <a:rect l="l" t="t" r="r" b="b"/>
              <a:pathLst>
                <a:path w="18414" h="20320">
                  <a:moveTo>
                    <a:pt x="18287" y="10058"/>
                  </a:moveTo>
                  <a:lnTo>
                    <a:pt x="18287" y="15595"/>
                  </a:lnTo>
                  <a:lnTo>
                    <a:pt x="14185" y="20116"/>
                  </a:lnTo>
                  <a:lnTo>
                    <a:pt x="9143" y="20116"/>
                  </a:lnTo>
                  <a:lnTo>
                    <a:pt x="4089" y="20116"/>
                  </a:lnTo>
                  <a:lnTo>
                    <a:pt x="0" y="15595"/>
                  </a:lnTo>
                  <a:lnTo>
                    <a:pt x="0" y="10058"/>
                  </a:lnTo>
                  <a:lnTo>
                    <a:pt x="0" y="4495"/>
                  </a:lnTo>
                  <a:lnTo>
                    <a:pt x="4089" y="0"/>
                  </a:lnTo>
                  <a:lnTo>
                    <a:pt x="9143" y="0"/>
                  </a:lnTo>
                  <a:lnTo>
                    <a:pt x="14185" y="0"/>
                  </a:lnTo>
                  <a:lnTo>
                    <a:pt x="18287" y="4495"/>
                  </a:lnTo>
                  <a:lnTo>
                    <a:pt x="18287" y="1005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5397817" y="7320518"/>
              <a:ext cx="27940" cy="26034"/>
            </a:xfrm>
            <a:custGeom>
              <a:avLst/>
              <a:gdLst/>
              <a:ahLst/>
              <a:cxnLst/>
              <a:rect l="l" t="t" r="r" b="b"/>
              <a:pathLst>
                <a:path w="27939" h="26034">
                  <a:moveTo>
                    <a:pt x="21285" y="0"/>
                  </a:moveTo>
                  <a:lnTo>
                    <a:pt x="6134" y="0"/>
                  </a:lnTo>
                  <a:lnTo>
                    <a:pt x="0" y="5727"/>
                  </a:lnTo>
                  <a:lnTo>
                    <a:pt x="0" y="19875"/>
                  </a:lnTo>
                  <a:lnTo>
                    <a:pt x="6134" y="25603"/>
                  </a:lnTo>
                  <a:lnTo>
                    <a:pt x="21285" y="25603"/>
                  </a:lnTo>
                  <a:lnTo>
                    <a:pt x="27419" y="19875"/>
                  </a:lnTo>
                  <a:lnTo>
                    <a:pt x="27419" y="12801"/>
                  </a:lnTo>
                  <a:lnTo>
                    <a:pt x="27419" y="5727"/>
                  </a:lnTo>
                  <a:lnTo>
                    <a:pt x="21285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5397817" y="7320518"/>
              <a:ext cx="27940" cy="26034"/>
            </a:xfrm>
            <a:custGeom>
              <a:avLst/>
              <a:gdLst/>
              <a:ahLst/>
              <a:cxnLst/>
              <a:rect l="l" t="t" r="r" b="b"/>
              <a:pathLst>
                <a:path w="27939" h="26034">
                  <a:moveTo>
                    <a:pt x="27419" y="12801"/>
                  </a:moveTo>
                  <a:lnTo>
                    <a:pt x="27419" y="19875"/>
                  </a:lnTo>
                  <a:lnTo>
                    <a:pt x="21285" y="25603"/>
                  </a:lnTo>
                  <a:lnTo>
                    <a:pt x="13715" y="25603"/>
                  </a:lnTo>
                  <a:lnTo>
                    <a:pt x="6134" y="25603"/>
                  </a:lnTo>
                  <a:lnTo>
                    <a:pt x="0" y="19875"/>
                  </a:lnTo>
                  <a:lnTo>
                    <a:pt x="0" y="12801"/>
                  </a:lnTo>
                  <a:lnTo>
                    <a:pt x="0" y="5727"/>
                  </a:lnTo>
                  <a:lnTo>
                    <a:pt x="6134" y="0"/>
                  </a:lnTo>
                  <a:lnTo>
                    <a:pt x="13715" y="0"/>
                  </a:lnTo>
                  <a:lnTo>
                    <a:pt x="21285" y="0"/>
                  </a:lnTo>
                  <a:lnTo>
                    <a:pt x="27419" y="5727"/>
                  </a:lnTo>
                  <a:lnTo>
                    <a:pt x="27419" y="128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5406961" y="7321433"/>
              <a:ext cx="18415" cy="20320"/>
            </a:xfrm>
            <a:custGeom>
              <a:avLst/>
              <a:gdLst/>
              <a:ahLst/>
              <a:cxnLst/>
              <a:rect l="l" t="t" r="r" b="b"/>
              <a:pathLst>
                <a:path w="18414" h="20320">
                  <a:moveTo>
                    <a:pt x="14185" y="0"/>
                  </a:moveTo>
                  <a:lnTo>
                    <a:pt x="4089" y="0"/>
                  </a:lnTo>
                  <a:lnTo>
                    <a:pt x="0" y="4508"/>
                  </a:lnTo>
                  <a:lnTo>
                    <a:pt x="0" y="15620"/>
                  </a:lnTo>
                  <a:lnTo>
                    <a:pt x="4089" y="20116"/>
                  </a:lnTo>
                  <a:lnTo>
                    <a:pt x="14185" y="20116"/>
                  </a:lnTo>
                  <a:lnTo>
                    <a:pt x="18275" y="15620"/>
                  </a:lnTo>
                  <a:lnTo>
                    <a:pt x="18275" y="10058"/>
                  </a:lnTo>
                  <a:lnTo>
                    <a:pt x="18275" y="4508"/>
                  </a:lnTo>
                  <a:lnTo>
                    <a:pt x="1418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5115268" y="6146733"/>
              <a:ext cx="310515" cy="1195070"/>
            </a:xfrm>
            <a:custGeom>
              <a:avLst/>
              <a:gdLst/>
              <a:ahLst/>
              <a:cxnLst/>
              <a:rect l="l" t="t" r="r" b="b"/>
              <a:pathLst>
                <a:path w="310514" h="1195070">
                  <a:moveTo>
                    <a:pt x="309968" y="1184757"/>
                  </a:moveTo>
                  <a:lnTo>
                    <a:pt x="309968" y="1190320"/>
                  </a:lnTo>
                  <a:lnTo>
                    <a:pt x="305879" y="1194816"/>
                  </a:lnTo>
                  <a:lnTo>
                    <a:pt x="300837" y="1194816"/>
                  </a:lnTo>
                  <a:lnTo>
                    <a:pt x="295782" y="1194816"/>
                  </a:lnTo>
                  <a:lnTo>
                    <a:pt x="291693" y="1190320"/>
                  </a:lnTo>
                  <a:lnTo>
                    <a:pt x="291693" y="1184757"/>
                  </a:lnTo>
                  <a:lnTo>
                    <a:pt x="291693" y="1179207"/>
                  </a:lnTo>
                  <a:lnTo>
                    <a:pt x="295782" y="1174699"/>
                  </a:lnTo>
                  <a:lnTo>
                    <a:pt x="300837" y="1174699"/>
                  </a:lnTo>
                  <a:lnTo>
                    <a:pt x="305879" y="1174699"/>
                  </a:lnTo>
                  <a:lnTo>
                    <a:pt x="309968" y="1179207"/>
                  </a:lnTo>
                  <a:lnTo>
                    <a:pt x="309968" y="1184757"/>
                  </a:lnTo>
                  <a:close/>
                </a:path>
                <a:path w="310514" h="1195070">
                  <a:moveTo>
                    <a:pt x="42049" y="22860"/>
                  </a:moveTo>
                  <a:lnTo>
                    <a:pt x="40397" y="31757"/>
                  </a:lnTo>
                  <a:lnTo>
                    <a:pt x="35891" y="39023"/>
                  </a:lnTo>
                  <a:lnTo>
                    <a:pt x="29207" y="43923"/>
                  </a:lnTo>
                  <a:lnTo>
                    <a:pt x="21018" y="45720"/>
                  </a:lnTo>
                  <a:lnTo>
                    <a:pt x="12837" y="43923"/>
                  </a:lnTo>
                  <a:lnTo>
                    <a:pt x="6156" y="39023"/>
                  </a:lnTo>
                  <a:lnTo>
                    <a:pt x="1651" y="31757"/>
                  </a:lnTo>
                  <a:lnTo>
                    <a:pt x="0" y="22860"/>
                  </a:lnTo>
                  <a:lnTo>
                    <a:pt x="1651" y="13957"/>
                  </a:lnTo>
                  <a:lnTo>
                    <a:pt x="6156" y="6691"/>
                  </a:lnTo>
                  <a:lnTo>
                    <a:pt x="12837" y="1794"/>
                  </a:lnTo>
                  <a:lnTo>
                    <a:pt x="21018" y="0"/>
                  </a:lnTo>
                  <a:lnTo>
                    <a:pt x="29207" y="1794"/>
                  </a:lnTo>
                  <a:lnTo>
                    <a:pt x="35891" y="6691"/>
                  </a:lnTo>
                  <a:lnTo>
                    <a:pt x="40397" y="13957"/>
                  </a:lnTo>
                  <a:lnTo>
                    <a:pt x="42049" y="2286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5123675" y="6151308"/>
              <a:ext cx="33655" cy="36830"/>
            </a:xfrm>
            <a:custGeom>
              <a:avLst/>
              <a:gdLst/>
              <a:ahLst/>
              <a:cxnLst/>
              <a:rect l="l" t="t" r="r" b="b"/>
              <a:pathLst>
                <a:path w="33654" h="36829">
                  <a:moveTo>
                    <a:pt x="26123" y="0"/>
                  </a:moveTo>
                  <a:lnTo>
                    <a:pt x="7543" y="0"/>
                  </a:lnTo>
                  <a:lnTo>
                    <a:pt x="0" y="8178"/>
                  </a:lnTo>
                  <a:lnTo>
                    <a:pt x="0" y="28397"/>
                  </a:lnTo>
                  <a:lnTo>
                    <a:pt x="7543" y="36575"/>
                  </a:lnTo>
                  <a:lnTo>
                    <a:pt x="26123" y="36575"/>
                  </a:lnTo>
                  <a:lnTo>
                    <a:pt x="33642" y="28397"/>
                  </a:lnTo>
                  <a:lnTo>
                    <a:pt x="33642" y="18287"/>
                  </a:lnTo>
                  <a:lnTo>
                    <a:pt x="33642" y="8178"/>
                  </a:lnTo>
                  <a:lnTo>
                    <a:pt x="2612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5123675" y="6151308"/>
              <a:ext cx="33655" cy="36830"/>
            </a:xfrm>
            <a:custGeom>
              <a:avLst/>
              <a:gdLst/>
              <a:ahLst/>
              <a:cxnLst/>
              <a:rect l="l" t="t" r="r" b="b"/>
              <a:pathLst>
                <a:path w="33654" h="36829">
                  <a:moveTo>
                    <a:pt x="33642" y="18287"/>
                  </a:moveTo>
                  <a:lnTo>
                    <a:pt x="33642" y="28397"/>
                  </a:lnTo>
                  <a:lnTo>
                    <a:pt x="26123" y="36575"/>
                  </a:lnTo>
                  <a:lnTo>
                    <a:pt x="16814" y="36575"/>
                  </a:lnTo>
                  <a:lnTo>
                    <a:pt x="7543" y="36575"/>
                  </a:lnTo>
                  <a:lnTo>
                    <a:pt x="0" y="28397"/>
                  </a:lnTo>
                  <a:lnTo>
                    <a:pt x="0" y="18287"/>
                  </a:lnTo>
                  <a:lnTo>
                    <a:pt x="0" y="8178"/>
                  </a:lnTo>
                  <a:lnTo>
                    <a:pt x="7543" y="0"/>
                  </a:lnTo>
                  <a:lnTo>
                    <a:pt x="16814" y="0"/>
                  </a:lnTo>
                  <a:lnTo>
                    <a:pt x="26123" y="0"/>
                  </a:lnTo>
                  <a:lnTo>
                    <a:pt x="33642" y="8178"/>
                  </a:lnTo>
                  <a:lnTo>
                    <a:pt x="33642" y="1828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5140490" y="6160452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13055" y="0"/>
                  </a:moveTo>
                  <a:lnTo>
                    <a:pt x="3784" y="0"/>
                  </a:lnTo>
                  <a:lnTo>
                    <a:pt x="0" y="4102"/>
                  </a:lnTo>
                  <a:lnTo>
                    <a:pt x="0" y="14185"/>
                  </a:lnTo>
                  <a:lnTo>
                    <a:pt x="3784" y="18288"/>
                  </a:lnTo>
                  <a:lnTo>
                    <a:pt x="13055" y="18288"/>
                  </a:lnTo>
                  <a:lnTo>
                    <a:pt x="16827" y="14185"/>
                  </a:lnTo>
                  <a:lnTo>
                    <a:pt x="16827" y="9144"/>
                  </a:lnTo>
                  <a:lnTo>
                    <a:pt x="16827" y="4102"/>
                  </a:lnTo>
                  <a:lnTo>
                    <a:pt x="130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5140490" y="6157696"/>
              <a:ext cx="295910" cy="46355"/>
            </a:xfrm>
            <a:custGeom>
              <a:avLst/>
              <a:gdLst/>
              <a:ahLst/>
              <a:cxnLst/>
              <a:rect l="l" t="t" r="r" b="b"/>
              <a:pathLst>
                <a:path w="295910" h="46354">
                  <a:moveTo>
                    <a:pt x="16827" y="11899"/>
                  </a:moveTo>
                  <a:lnTo>
                    <a:pt x="16827" y="16941"/>
                  </a:lnTo>
                  <a:lnTo>
                    <a:pt x="13055" y="21043"/>
                  </a:lnTo>
                  <a:lnTo>
                    <a:pt x="8420" y="21043"/>
                  </a:lnTo>
                  <a:lnTo>
                    <a:pt x="3784" y="21043"/>
                  </a:lnTo>
                  <a:lnTo>
                    <a:pt x="0" y="16941"/>
                  </a:lnTo>
                  <a:lnTo>
                    <a:pt x="0" y="11899"/>
                  </a:lnTo>
                  <a:lnTo>
                    <a:pt x="0" y="6858"/>
                  </a:lnTo>
                  <a:lnTo>
                    <a:pt x="3784" y="2755"/>
                  </a:lnTo>
                  <a:lnTo>
                    <a:pt x="8420" y="2755"/>
                  </a:lnTo>
                  <a:lnTo>
                    <a:pt x="13055" y="2755"/>
                  </a:lnTo>
                  <a:lnTo>
                    <a:pt x="16827" y="6858"/>
                  </a:lnTo>
                  <a:lnTo>
                    <a:pt x="16827" y="11899"/>
                  </a:lnTo>
                  <a:close/>
                </a:path>
                <a:path w="295910" h="46354">
                  <a:moveTo>
                    <a:pt x="295719" y="22872"/>
                  </a:moveTo>
                  <a:lnTo>
                    <a:pt x="294067" y="31770"/>
                  </a:lnTo>
                  <a:lnTo>
                    <a:pt x="289563" y="39036"/>
                  </a:lnTo>
                  <a:lnTo>
                    <a:pt x="282882" y="43936"/>
                  </a:lnTo>
                  <a:lnTo>
                    <a:pt x="274700" y="45732"/>
                  </a:lnTo>
                  <a:lnTo>
                    <a:pt x="266512" y="43936"/>
                  </a:lnTo>
                  <a:lnTo>
                    <a:pt x="259827" y="39036"/>
                  </a:lnTo>
                  <a:lnTo>
                    <a:pt x="255321" y="31770"/>
                  </a:lnTo>
                  <a:lnTo>
                    <a:pt x="253669" y="22872"/>
                  </a:lnTo>
                  <a:lnTo>
                    <a:pt x="255321" y="13973"/>
                  </a:lnTo>
                  <a:lnTo>
                    <a:pt x="259827" y="6702"/>
                  </a:lnTo>
                  <a:lnTo>
                    <a:pt x="266512" y="1798"/>
                  </a:lnTo>
                  <a:lnTo>
                    <a:pt x="274700" y="0"/>
                  </a:lnTo>
                  <a:lnTo>
                    <a:pt x="282882" y="1798"/>
                  </a:lnTo>
                  <a:lnTo>
                    <a:pt x="289563" y="6702"/>
                  </a:lnTo>
                  <a:lnTo>
                    <a:pt x="294067" y="13973"/>
                  </a:lnTo>
                  <a:lnTo>
                    <a:pt x="295719" y="2287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5402567" y="6162283"/>
              <a:ext cx="33655" cy="36830"/>
            </a:xfrm>
            <a:custGeom>
              <a:avLst/>
              <a:gdLst/>
              <a:ahLst/>
              <a:cxnLst/>
              <a:rect l="l" t="t" r="r" b="b"/>
              <a:pathLst>
                <a:path w="33654" h="36829">
                  <a:moveTo>
                    <a:pt x="26111" y="0"/>
                  </a:moveTo>
                  <a:lnTo>
                    <a:pt x="7543" y="0"/>
                  </a:lnTo>
                  <a:lnTo>
                    <a:pt x="0" y="8191"/>
                  </a:lnTo>
                  <a:lnTo>
                    <a:pt x="0" y="28384"/>
                  </a:lnTo>
                  <a:lnTo>
                    <a:pt x="7543" y="36563"/>
                  </a:lnTo>
                  <a:lnTo>
                    <a:pt x="26111" y="36563"/>
                  </a:lnTo>
                  <a:lnTo>
                    <a:pt x="33642" y="28384"/>
                  </a:lnTo>
                  <a:lnTo>
                    <a:pt x="33642" y="18287"/>
                  </a:lnTo>
                  <a:lnTo>
                    <a:pt x="33642" y="8191"/>
                  </a:lnTo>
                  <a:lnTo>
                    <a:pt x="2611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5402567" y="6162283"/>
              <a:ext cx="33655" cy="36830"/>
            </a:xfrm>
            <a:custGeom>
              <a:avLst/>
              <a:gdLst/>
              <a:ahLst/>
              <a:cxnLst/>
              <a:rect l="l" t="t" r="r" b="b"/>
              <a:pathLst>
                <a:path w="33654" h="36829">
                  <a:moveTo>
                    <a:pt x="33642" y="18287"/>
                  </a:moveTo>
                  <a:lnTo>
                    <a:pt x="33642" y="28384"/>
                  </a:lnTo>
                  <a:lnTo>
                    <a:pt x="26111" y="36563"/>
                  </a:lnTo>
                  <a:lnTo>
                    <a:pt x="16827" y="36563"/>
                  </a:lnTo>
                  <a:lnTo>
                    <a:pt x="7543" y="36563"/>
                  </a:lnTo>
                  <a:lnTo>
                    <a:pt x="0" y="28384"/>
                  </a:lnTo>
                  <a:lnTo>
                    <a:pt x="0" y="18287"/>
                  </a:lnTo>
                  <a:lnTo>
                    <a:pt x="0" y="8191"/>
                  </a:lnTo>
                  <a:lnTo>
                    <a:pt x="7543" y="0"/>
                  </a:lnTo>
                  <a:lnTo>
                    <a:pt x="16827" y="0"/>
                  </a:lnTo>
                  <a:lnTo>
                    <a:pt x="26111" y="0"/>
                  </a:lnTo>
                  <a:lnTo>
                    <a:pt x="33642" y="8191"/>
                  </a:lnTo>
                  <a:lnTo>
                    <a:pt x="33642" y="1828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5419394" y="6171415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13055" y="0"/>
                  </a:moveTo>
                  <a:lnTo>
                    <a:pt x="3759" y="0"/>
                  </a:lnTo>
                  <a:lnTo>
                    <a:pt x="0" y="4102"/>
                  </a:lnTo>
                  <a:lnTo>
                    <a:pt x="0" y="14198"/>
                  </a:lnTo>
                  <a:lnTo>
                    <a:pt x="3759" y="18300"/>
                  </a:lnTo>
                  <a:lnTo>
                    <a:pt x="13055" y="18300"/>
                  </a:lnTo>
                  <a:lnTo>
                    <a:pt x="16814" y="14198"/>
                  </a:lnTo>
                  <a:lnTo>
                    <a:pt x="16814" y="9156"/>
                  </a:lnTo>
                  <a:lnTo>
                    <a:pt x="16814" y="4102"/>
                  </a:lnTo>
                  <a:lnTo>
                    <a:pt x="130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5111064" y="6171415"/>
              <a:ext cx="325755" cy="241935"/>
            </a:xfrm>
            <a:custGeom>
              <a:avLst/>
              <a:gdLst/>
              <a:ahLst/>
              <a:cxnLst/>
              <a:rect l="l" t="t" r="r" b="b"/>
              <a:pathLst>
                <a:path w="325754" h="241935">
                  <a:moveTo>
                    <a:pt x="325145" y="9156"/>
                  </a:moveTo>
                  <a:lnTo>
                    <a:pt x="325145" y="14198"/>
                  </a:lnTo>
                  <a:lnTo>
                    <a:pt x="321386" y="18300"/>
                  </a:lnTo>
                  <a:lnTo>
                    <a:pt x="316737" y="18300"/>
                  </a:lnTo>
                  <a:lnTo>
                    <a:pt x="312089" y="18300"/>
                  </a:lnTo>
                  <a:lnTo>
                    <a:pt x="308330" y="14198"/>
                  </a:lnTo>
                  <a:lnTo>
                    <a:pt x="308330" y="9156"/>
                  </a:lnTo>
                  <a:lnTo>
                    <a:pt x="308330" y="4102"/>
                  </a:lnTo>
                  <a:lnTo>
                    <a:pt x="312089" y="0"/>
                  </a:lnTo>
                  <a:lnTo>
                    <a:pt x="316737" y="0"/>
                  </a:lnTo>
                  <a:lnTo>
                    <a:pt x="321386" y="0"/>
                  </a:lnTo>
                  <a:lnTo>
                    <a:pt x="325145" y="4102"/>
                  </a:lnTo>
                  <a:lnTo>
                    <a:pt x="325145" y="9156"/>
                  </a:lnTo>
                  <a:close/>
                </a:path>
                <a:path w="325754" h="241935">
                  <a:moveTo>
                    <a:pt x="50457" y="213969"/>
                  </a:moveTo>
                  <a:lnTo>
                    <a:pt x="48475" y="224647"/>
                  </a:lnTo>
                  <a:lnTo>
                    <a:pt x="43068" y="233367"/>
                  </a:lnTo>
                  <a:lnTo>
                    <a:pt x="35048" y="239245"/>
                  </a:lnTo>
                  <a:lnTo>
                    <a:pt x="25222" y="241401"/>
                  </a:lnTo>
                  <a:lnTo>
                    <a:pt x="15403" y="239245"/>
                  </a:lnTo>
                  <a:lnTo>
                    <a:pt x="7386" y="233367"/>
                  </a:lnTo>
                  <a:lnTo>
                    <a:pt x="1981" y="224647"/>
                  </a:lnTo>
                  <a:lnTo>
                    <a:pt x="0" y="213969"/>
                  </a:lnTo>
                  <a:lnTo>
                    <a:pt x="1981" y="203296"/>
                  </a:lnTo>
                  <a:lnTo>
                    <a:pt x="7386" y="194576"/>
                  </a:lnTo>
                  <a:lnTo>
                    <a:pt x="15403" y="188695"/>
                  </a:lnTo>
                  <a:lnTo>
                    <a:pt x="25222" y="186537"/>
                  </a:lnTo>
                  <a:lnTo>
                    <a:pt x="35048" y="188695"/>
                  </a:lnTo>
                  <a:lnTo>
                    <a:pt x="43068" y="194576"/>
                  </a:lnTo>
                  <a:lnTo>
                    <a:pt x="48475" y="203296"/>
                  </a:lnTo>
                  <a:lnTo>
                    <a:pt x="50457" y="21396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5121146" y="6363437"/>
              <a:ext cx="40640" cy="44450"/>
            </a:xfrm>
            <a:custGeom>
              <a:avLst/>
              <a:gdLst/>
              <a:ahLst/>
              <a:cxnLst/>
              <a:rect l="l" t="t" r="r" b="b"/>
              <a:pathLst>
                <a:path w="40639" h="44450">
                  <a:moveTo>
                    <a:pt x="20180" y="0"/>
                  </a:moveTo>
                  <a:lnTo>
                    <a:pt x="12328" y="1727"/>
                  </a:lnTo>
                  <a:lnTo>
                    <a:pt x="5913" y="6435"/>
                  </a:lnTo>
                  <a:lnTo>
                    <a:pt x="1586" y="13415"/>
                  </a:lnTo>
                  <a:lnTo>
                    <a:pt x="0" y="21958"/>
                  </a:lnTo>
                  <a:lnTo>
                    <a:pt x="1586" y="30498"/>
                  </a:lnTo>
                  <a:lnTo>
                    <a:pt x="5913" y="37474"/>
                  </a:lnTo>
                  <a:lnTo>
                    <a:pt x="12328" y="42178"/>
                  </a:lnTo>
                  <a:lnTo>
                    <a:pt x="20180" y="43903"/>
                  </a:lnTo>
                  <a:lnTo>
                    <a:pt x="28044" y="42178"/>
                  </a:lnTo>
                  <a:lnTo>
                    <a:pt x="34463" y="37474"/>
                  </a:lnTo>
                  <a:lnTo>
                    <a:pt x="38787" y="30498"/>
                  </a:lnTo>
                  <a:lnTo>
                    <a:pt x="40373" y="21958"/>
                  </a:lnTo>
                  <a:lnTo>
                    <a:pt x="38787" y="13415"/>
                  </a:lnTo>
                  <a:lnTo>
                    <a:pt x="34463" y="6435"/>
                  </a:lnTo>
                  <a:lnTo>
                    <a:pt x="28044" y="1727"/>
                  </a:lnTo>
                  <a:lnTo>
                    <a:pt x="201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5121146" y="6363437"/>
              <a:ext cx="40640" cy="44450"/>
            </a:xfrm>
            <a:custGeom>
              <a:avLst/>
              <a:gdLst/>
              <a:ahLst/>
              <a:cxnLst/>
              <a:rect l="l" t="t" r="r" b="b"/>
              <a:pathLst>
                <a:path w="40639" h="44450">
                  <a:moveTo>
                    <a:pt x="40373" y="21958"/>
                  </a:moveTo>
                  <a:lnTo>
                    <a:pt x="38787" y="30498"/>
                  </a:lnTo>
                  <a:lnTo>
                    <a:pt x="34463" y="37474"/>
                  </a:lnTo>
                  <a:lnTo>
                    <a:pt x="28044" y="42178"/>
                  </a:lnTo>
                  <a:lnTo>
                    <a:pt x="20180" y="43903"/>
                  </a:lnTo>
                  <a:lnTo>
                    <a:pt x="12328" y="42178"/>
                  </a:lnTo>
                  <a:lnTo>
                    <a:pt x="5913" y="37474"/>
                  </a:lnTo>
                  <a:lnTo>
                    <a:pt x="1586" y="30498"/>
                  </a:lnTo>
                  <a:lnTo>
                    <a:pt x="0" y="21958"/>
                  </a:lnTo>
                  <a:lnTo>
                    <a:pt x="1586" y="13415"/>
                  </a:lnTo>
                  <a:lnTo>
                    <a:pt x="5913" y="6435"/>
                  </a:lnTo>
                  <a:lnTo>
                    <a:pt x="12328" y="1727"/>
                  </a:lnTo>
                  <a:lnTo>
                    <a:pt x="20180" y="0"/>
                  </a:lnTo>
                  <a:lnTo>
                    <a:pt x="28044" y="1727"/>
                  </a:lnTo>
                  <a:lnTo>
                    <a:pt x="34463" y="6435"/>
                  </a:lnTo>
                  <a:lnTo>
                    <a:pt x="38787" y="13415"/>
                  </a:lnTo>
                  <a:lnTo>
                    <a:pt x="40373" y="2195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5141327" y="6374424"/>
              <a:ext cx="20320" cy="22225"/>
            </a:xfrm>
            <a:custGeom>
              <a:avLst/>
              <a:gdLst/>
              <a:ahLst/>
              <a:cxnLst/>
              <a:rect l="l" t="t" r="r" b="b"/>
              <a:pathLst>
                <a:path w="20320" h="22225">
                  <a:moveTo>
                    <a:pt x="15684" y="0"/>
                  </a:moveTo>
                  <a:lnTo>
                    <a:pt x="4533" y="0"/>
                  </a:lnTo>
                  <a:lnTo>
                    <a:pt x="0" y="4902"/>
                  </a:lnTo>
                  <a:lnTo>
                    <a:pt x="0" y="17043"/>
                  </a:lnTo>
                  <a:lnTo>
                    <a:pt x="4533" y="21945"/>
                  </a:lnTo>
                  <a:lnTo>
                    <a:pt x="15684" y="21945"/>
                  </a:lnTo>
                  <a:lnTo>
                    <a:pt x="20192" y="17043"/>
                  </a:lnTo>
                  <a:lnTo>
                    <a:pt x="20192" y="10960"/>
                  </a:lnTo>
                  <a:lnTo>
                    <a:pt x="20192" y="4902"/>
                  </a:lnTo>
                  <a:lnTo>
                    <a:pt x="1568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5141327" y="6373497"/>
              <a:ext cx="299085" cy="55244"/>
            </a:xfrm>
            <a:custGeom>
              <a:avLst/>
              <a:gdLst/>
              <a:ahLst/>
              <a:cxnLst/>
              <a:rect l="l" t="t" r="r" b="b"/>
              <a:pathLst>
                <a:path w="299085" h="55245">
                  <a:moveTo>
                    <a:pt x="20192" y="11887"/>
                  </a:moveTo>
                  <a:lnTo>
                    <a:pt x="20192" y="17970"/>
                  </a:lnTo>
                  <a:lnTo>
                    <a:pt x="15684" y="22872"/>
                  </a:lnTo>
                  <a:lnTo>
                    <a:pt x="10096" y="22872"/>
                  </a:lnTo>
                  <a:lnTo>
                    <a:pt x="4533" y="22872"/>
                  </a:lnTo>
                  <a:lnTo>
                    <a:pt x="0" y="17970"/>
                  </a:lnTo>
                  <a:lnTo>
                    <a:pt x="0" y="11887"/>
                  </a:lnTo>
                  <a:lnTo>
                    <a:pt x="0" y="5829"/>
                  </a:lnTo>
                  <a:lnTo>
                    <a:pt x="4533" y="927"/>
                  </a:lnTo>
                  <a:lnTo>
                    <a:pt x="10096" y="927"/>
                  </a:lnTo>
                  <a:lnTo>
                    <a:pt x="15684" y="927"/>
                  </a:lnTo>
                  <a:lnTo>
                    <a:pt x="20192" y="5829"/>
                  </a:lnTo>
                  <a:lnTo>
                    <a:pt x="20192" y="11887"/>
                  </a:lnTo>
                  <a:close/>
                </a:path>
                <a:path w="299085" h="55245">
                  <a:moveTo>
                    <a:pt x="299084" y="27444"/>
                  </a:moveTo>
                  <a:lnTo>
                    <a:pt x="297104" y="38122"/>
                  </a:lnTo>
                  <a:lnTo>
                    <a:pt x="291703" y="46842"/>
                  </a:lnTo>
                  <a:lnTo>
                    <a:pt x="283686" y="52721"/>
                  </a:lnTo>
                  <a:lnTo>
                    <a:pt x="273862" y="54876"/>
                  </a:lnTo>
                  <a:lnTo>
                    <a:pt x="264031" y="52721"/>
                  </a:lnTo>
                  <a:lnTo>
                    <a:pt x="256011" y="46842"/>
                  </a:lnTo>
                  <a:lnTo>
                    <a:pt x="250608" y="38122"/>
                  </a:lnTo>
                  <a:lnTo>
                    <a:pt x="248627" y="27444"/>
                  </a:lnTo>
                  <a:lnTo>
                    <a:pt x="250608" y="16759"/>
                  </a:lnTo>
                  <a:lnTo>
                    <a:pt x="256011" y="8035"/>
                  </a:lnTo>
                  <a:lnTo>
                    <a:pt x="264031" y="2155"/>
                  </a:lnTo>
                  <a:lnTo>
                    <a:pt x="273862" y="0"/>
                  </a:lnTo>
                  <a:lnTo>
                    <a:pt x="283686" y="2155"/>
                  </a:lnTo>
                  <a:lnTo>
                    <a:pt x="291703" y="8035"/>
                  </a:lnTo>
                  <a:lnTo>
                    <a:pt x="297104" y="16759"/>
                  </a:lnTo>
                  <a:lnTo>
                    <a:pt x="299084" y="2744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5400052" y="6378978"/>
              <a:ext cx="40640" cy="44450"/>
            </a:xfrm>
            <a:custGeom>
              <a:avLst/>
              <a:gdLst/>
              <a:ahLst/>
              <a:cxnLst/>
              <a:rect l="l" t="t" r="r" b="b"/>
              <a:pathLst>
                <a:path w="40639" h="44450">
                  <a:moveTo>
                    <a:pt x="20180" y="0"/>
                  </a:moveTo>
                  <a:lnTo>
                    <a:pt x="12328" y="1727"/>
                  </a:lnTo>
                  <a:lnTo>
                    <a:pt x="5913" y="6435"/>
                  </a:lnTo>
                  <a:lnTo>
                    <a:pt x="1586" y="13415"/>
                  </a:lnTo>
                  <a:lnTo>
                    <a:pt x="0" y="21958"/>
                  </a:lnTo>
                  <a:lnTo>
                    <a:pt x="1586" y="30505"/>
                  </a:lnTo>
                  <a:lnTo>
                    <a:pt x="5913" y="37485"/>
                  </a:lnTo>
                  <a:lnTo>
                    <a:pt x="12328" y="42191"/>
                  </a:lnTo>
                  <a:lnTo>
                    <a:pt x="20180" y="43916"/>
                  </a:lnTo>
                  <a:lnTo>
                    <a:pt x="28037" y="42191"/>
                  </a:lnTo>
                  <a:lnTo>
                    <a:pt x="34451" y="37485"/>
                  </a:lnTo>
                  <a:lnTo>
                    <a:pt x="38775" y="30505"/>
                  </a:lnTo>
                  <a:lnTo>
                    <a:pt x="40360" y="21958"/>
                  </a:lnTo>
                  <a:lnTo>
                    <a:pt x="38775" y="13415"/>
                  </a:lnTo>
                  <a:lnTo>
                    <a:pt x="34451" y="6435"/>
                  </a:lnTo>
                  <a:lnTo>
                    <a:pt x="28037" y="1727"/>
                  </a:lnTo>
                  <a:lnTo>
                    <a:pt x="201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5400052" y="6378978"/>
              <a:ext cx="40640" cy="44450"/>
            </a:xfrm>
            <a:custGeom>
              <a:avLst/>
              <a:gdLst/>
              <a:ahLst/>
              <a:cxnLst/>
              <a:rect l="l" t="t" r="r" b="b"/>
              <a:pathLst>
                <a:path w="40639" h="44450">
                  <a:moveTo>
                    <a:pt x="40360" y="21958"/>
                  </a:moveTo>
                  <a:lnTo>
                    <a:pt x="38775" y="30505"/>
                  </a:lnTo>
                  <a:lnTo>
                    <a:pt x="34451" y="37485"/>
                  </a:lnTo>
                  <a:lnTo>
                    <a:pt x="28037" y="42191"/>
                  </a:lnTo>
                  <a:lnTo>
                    <a:pt x="20180" y="43916"/>
                  </a:lnTo>
                  <a:lnTo>
                    <a:pt x="12328" y="42191"/>
                  </a:lnTo>
                  <a:lnTo>
                    <a:pt x="5913" y="37485"/>
                  </a:lnTo>
                  <a:lnTo>
                    <a:pt x="1586" y="30505"/>
                  </a:lnTo>
                  <a:lnTo>
                    <a:pt x="0" y="21958"/>
                  </a:lnTo>
                  <a:lnTo>
                    <a:pt x="1586" y="13415"/>
                  </a:lnTo>
                  <a:lnTo>
                    <a:pt x="5913" y="6435"/>
                  </a:lnTo>
                  <a:lnTo>
                    <a:pt x="12328" y="1727"/>
                  </a:lnTo>
                  <a:lnTo>
                    <a:pt x="20180" y="0"/>
                  </a:lnTo>
                  <a:lnTo>
                    <a:pt x="28037" y="1727"/>
                  </a:lnTo>
                  <a:lnTo>
                    <a:pt x="34451" y="6435"/>
                  </a:lnTo>
                  <a:lnTo>
                    <a:pt x="38775" y="13415"/>
                  </a:lnTo>
                  <a:lnTo>
                    <a:pt x="40360" y="2195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5420233" y="6389976"/>
              <a:ext cx="20320" cy="22225"/>
            </a:xfrm>
            <a:custGeom>
              <a:avLst/>
              <a:gdLst/>
              <a:ahLst/>
              <a:cxnLst/>
              <a:rect l="l" t="t" r="r" b="b"/>
              <a:pathLst>
                <a:path w="20320" h="22225">
                  <a:moveTo>
                    <a:pt x="15671" y="0"/>
                  </a:moveTo>
                  <a:lnTo>
                    <a:pt x="4521" y="0"/>
                  </a:lnTo>
                  <a:lnTo>
                    <a:pt x="0" y="4902"/>
                  </a:lnTo>
                  <a:lnTo>
                    <a:pt x="0" y="17017"/>
                  </a:lnTo>
                  <a:lnTo>
                    <a:pt x="4521" y="21920"/>
                  </a:lnTo>
                  <a:lnTo>
                    <a:pt x="15671" y="21920"/>
                  </a:lnTo>
                  <a:lnTo>
                    <a:pt x="20180" y="17017"/>
                  </a:lnTo>
                  <a:lnTo>
                    <a:pt x="20180" y="10960"/>
                  </a:lnTo>
                  <a:lnTo>
                    <a:pt x="20180" y="4902"/>
                  </a:lnTo>
                  <a:lnTo>
                    <a:pt x="156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5405996" y="6389976"/>
              <a:ext cx="34925" cy="153670"/>
            </a:xfrm>
            <a:custGeom>
              <a:avLst/>
              <a:gdLst/>
              <a:ahLst/>
              <a:cxnLst/>
              <a:rect l="l" t="t" r="r" b="b"/>
              <a:pathLst>
                <a:path w="34925" h="153670">
                  <a:moveTo>
                    <a:pt x="34416" y="10960"/>
                  </a:moveTo>
                  <a:lnTo>
                    <a:pt x="34416" y="17017"/>
                  </a:lnTo>
                  <a:lnTo>
                    <a:pt x="29908" y="21920"/>
                  </a:lnTo>
                  <a:lnTo>
                    <a:pt x="24333" y="21920"/>
                  </a:lnTo>
                  <a:lnTo>
                    <a:pt x="18757" y="21920"/>
                  </a:lnTo>
                  <a:lnTo>
                    <a:pt x="14236" y="17017"/>
                  </a:lnTo>
                  <a:lnTo>
                    <a:pt x="14236" y="10960"/>
                  </a:lnTo>
                  <a:lnTo>
                    <a:pt x="14236" y="4902"/>
                  </a:lnTo>
                  <a:lnTo>
                    <a:pt x="18757" y="0"/>
                  </a:lnTo>
                  <a:lnTo>
                    <a:pt x="24333" y="0"/>
                  </a:lnTo>
                  <a:lnTo>
                    <a:pt x="29908" y="0"/>
                  </a:lnTo>
                  <a:lnTo>
                    <a:pt x="34416" y="4902"/>
                  </a:lnTo>
                  <a:lnTo>
                    <a:pt x="34416" y="10960"/>
                  </a:lnTo>
                  <a:close/>
                </a:path>
                <a:path w="34925" h="153670">
                  <a:moveTo>
                    <a:pt x="20192" y="142633"/>
                  </a:moveTo>
                  <a:lnTo>
                    <a:pt x="20192" y="148704"/>
                  </a:lnTo>
                  <a:lnTo>
                    <a:pt x="15671" y="153606"/>
                  </a:lnTo>
                  <a:lnTo>
                    <a:pt x="10096" y="153606"/>
                  </a:lnTo>
                  <a:lnTo>
                    <a:pt x="4533" y="153606"/>
                  </a:lnTo>
                  <a:lnTo>
                    <a:pt x="0" y="148704"/>
                  </a:lnTo>
                  <a:lnTo>
                    <a:pt x="0" y="142633"/>
                  </a:lnTo>
                  <a:lnTo>
                    <a:pt x="0" y="136575"/>
                  </a:lnTo>
                  <a:lnTo>
                    <a:pt x="4533" y="131660"/>
                  </a:lnTo>
                  <a:lnTo>
                    <a:pt x="10096" y="131660"/>
                  </a:lnTo>
                  <a:lnTo>
                    <a:pt x="15671" y="131660"/>
                  </a:lnTo>
                  <a:lnTo>
                    <a:pt x="20192" y="136575"/>
                  </a:lnTo>
                  <a:lnTo>
                    <a:pt x="20192" y="14263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5410047" y="6523836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12534" y="0"/>
                  </a:moveTo>
                  <a:lnTo>
                    <a:pt x="3606" y="0"/>
                  </a:lnTo>
                  <a:lnTo>
                    <a:pt x="0" y="3924"/>
                  </a:lnTo>
                  <a:lnTo>
                    <a:pt x="0" y="13627"/>
                  </a:lnTo>
                  <a:lnTo>
                    <a:pt x="3606" y="17538"/>
                  </a:lnTo>
                  <a:lnTo>
                    <a:pt x="12534" y="17538"/>
                  </a:lnTo>
                  <a:lnTo>
                    <a:pt x="16141" y="13627"/>
                  </a:lnTo>
                  <a:lnTo>
                    <a:pt x="16141" y="8775"/>
                  </a:lnTo>
                  <a:lnTo>
                    <a:pt x="16141" y="3924"/>
                  </a:lnTo>
                  <a:lnTo>
                    <a:pt x="125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5410047" y="6523836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16141" y="8775"/>
                  </a:moveTo>
                  <a:lnTo>
                    <a:pt x="16141" y="13627"/>
                  </a:lnTo>
                  <a:lnTo>
                    <a:pt x="12534" y="17538"/>
                  </a:lnTo>
                  <a:lnTo>
                    <a:pt x="8064" y="17538"/>
                  </a:lnTo>
                  <a:lnTo>
                    <a:pt x="3606" y="17538"/>
                  </a:lnTo>
                  <a:lnTo>
                    <a:pt x="0" y="13627"/>
                  </a:lnTo>
                  <a:lnTo>
                    <a:pt x="0" y="8775"/>
                  </a:lnTo>
                  <a:lnTo>
                    <a:pt x="0" y="3924"/>
                  </a:lnTo>
                  <a:lnTo>
                    <a:pt x="3606" y="0"/>
                  </a:lnTo>
                  <a:lnTo>
                    <a:pt x="8064" y="0"/>
                  </a:lnTo>
                  <a:lnTo>
                    <a:pt x="12534" y="0"/>
                  </a:lnTo>
                  <a:lnTo>
                    <a:pt x="16141" y="3924"/>
                  </a:lnTo>
                  <a:lnTo>
                    <a:pt x="16141" y="877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5418112" y="6528217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4" h="8890">
                  <a:moveTo>
                    <a:pt x="6273" y="0"/>
                  </a:moveTo>
                  <a:lnTo>
                    <a:pt x="1803" y="0"/>
                  </a:lnTo>
                  <a:lnTo>
                    <a:pt x="0" y="1981"/>
                  </a:lnTo>
                  <a:lnTo>
                    <a:pt x="0" y="6807"/>
                  </a:lnTo>
                  <a:lnTo>
                    <a:pt x="1803" y="8788"/>
                  </a:lnTo>
                  <a:lnTo>
                    <a:pt x="6273" y="8788"/>
                  </a:lnTo>
                  <a:lnTo>
                    <a:pt x="8077" y="6807"/>
                  </a:lnTo>
                  <a:lnTo>
                    <a:pt x="8077" y="4394"/>
                  </a:lnTo>
                  <a:lnTo>
                    <a:pt x="8077" y="1981"/>
                  </a:lnTo>
                  <a:lnTo>
                    <a:pt x="62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5127117" y="6507923"/>
              <a:ext cx="299085" cy="29209"/>
            </a:xfrm>
            <a:custGeom>
              <a:avLst/>
              <a:gdLst/>
              <a:ahLst/>
              <a:cxnLst/>
              <a:rect l="l" t="t" r="r" b="b"/>
              <a:pathLst>
                <a:path w="299085" h="29209">
                  <a:moveTo>
                    <a:pt x="299072" y="24688"/>
                  </a:moveTo>
                  <a:lnTo>
                    <a:pt x="299072" y="27101"/>
                  </a:lnTo>
                  <a:lnTo>
                    <a:pt x="297268" y="29083"/>
                  </a:lnTo>
                  <a:lnTo>
                    <a:pt x="295033" y="29083"/>
                  </a:lnTo>
                  <a:lnTo>
                    <a:pt x="292798" y="29083"/>
                  </a:lnTo>
                  <a:lnTo>
                    <a:pt x="290995" y="27101"/>
                  </a:lnTo>
                  <a:lnTo>
                    <a:pt x="290995" y="24688"/>
                  </a:lnTo>
                  <a:lnTo>
                    <a:pt x="290995" y="22275"/>
                  </a:lnTo>
                  <a:lnTo>
                    <a:pt x="292798" y="20294"/>
                  </a:lnTo>
                  <a:lnTo>
                    <a:pt x="295033" y="20294"/>
                  </a:lnTo>
                  <a:lnTo>
                    <a:pt x="297268" y="20294"/>
                  </a:lnTo>
                  <a:lnTo>
                    <a:pt x="299072" y="22275"/>
                  </a:lnTo>
                  <a:lnTo>
                    <a:pt x="299072" y="24688"/>
                  </a:lnTo>
                  <a:close/>
                </a:path>
                <a:path w="299085" h="29209">
                  <a:moveTo>
                    <a:pt x="20180" y="10972"/>
                  </a:moveTo>
                  <a:lnTo>
                    <a:pt x="20180" y="17030"/>
                  </a:lnTo>
                  <a:lnTo>
                    <a:pt x="15671" y="21945"/>
                  </a:lnTo>
                  <a:lnTo>
                    <a:pt x="10083" y="21945"/>
                  </a:lnTo>
                  <a:lnTo>
                    <a:pt x="4521" y="21945"/>
                  </a:lnTo>
                  <a:lnTo>
                    <a:pt x="0" y="17030"/>
                  </a:lnTo>
                  <a:lnTo>
                    <a:pt x="0" y="10972"/>
                  </a:lnTo>
                  <a:lnTo>
                    <a:pt x="0" y="4902"/>
                  </a:lnTo>
                  <a:lnTo>
                    <a:pt x="4521" y="0"/>
                  </a:lnTo>
                  <a:lnTo>
                    <a:pt x="10083" y="0"/>
                  </a:lnTo>
                  <a:lnTo>
                    <a:pt x="15671" y="0"/>
                  </a:lnTo>
                  <a:lnTo>
                    <a:pt x="20180" y="4902"/>
                  </a:lnTo>
                  <a:lnTo>
                    <a:pt x="20180" y="1097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5131155" y="6510120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12534" y="0"/>
                  </a:moveTo>
                  <a:lnTo>
                    <a:pt x="3606" y="0"/>
                  </a:lnTo>
                  <a:lnTo>
                    <a:pt x="0" y="3924"/>
                  </a:lnTo>
                  <a:lnTo>
                    <a:pt x="0" y="13627"/>
                  </a:lnTo>
                  <a:lnTo>
                    <a:pt x="3606" y="17538"/>
                  </a:lnTo>
                  <a:lnTo>
                    <a:pt x="12534" y="17538"/>
                  </a:lnTo>
                  <a:lnTo>
                    <a:pt x="16141" y="13627"/>
                  </a:lnTo>
                  <a:lnTo>
                    <a:pt x="16141" y="8775"/>
                  </a:lnTo>
                  <a:lnTo>
                    <a:pt x="16141" y="3924"/>
                  </a:lnTo>
                  <a:lnTo>
                    <a:pt x="125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5131155" y="6510120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16141" y="8775"/>
                  </a:moveTo>
                  <a:lnTo>
                    <a:pt x="16141" y="13627"/>
                  </a:lnTo>
                  <a:lnTo>
                    <a:pt x="12534" y="17538"/>
                  </a:lnTo>
                  <a:lnTo>
                    <a:pt x="8064" y="17538"/>
                  </a:lnTo>
                  <a:lnTo>
                    <a:pt x="3606" y="17538"/>
                  </a:lnTo>
                  <a:lnTo>
                    <a:pt x="0" y="13627"/>
                  </a:lnTo>
                  <a:lnTo>
                    <a:pt x="0" y="8775"/>
                  </a:lnTo>
                  <a:lnTo>
                    <a:pt x="0" y="3924"/>
                  </a:lnTo>
                  <a:lnTo>
                    <a:pt x="3606" y="0"/>
                  </a:lnTo>
                  <a:lnTo>
                    <a:pt x="8064" y="0"/>
                  </a:lnTo>
                  <a:lnTo>
                    <a:pt x="12534" y="0"/>
                  </a:lnTo>
                  <a:lnTo>
                    <a:pt x="16141" y="3924"/>
                  </a:lnTo>
                  <a:lnTo>
                    <a:pt x="16141" y="877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5139220" y="6514501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4" h="8890">
                  <a:moveTo>
                    <a:pt x="6286" y="0"/>
                  </a:moveTo>
                  <a:lnTo>
                    <a:pt x="1816" y="0"/>
                  </a:lnTo>
                  <a:lnTo>
                    <a:pt x="0" y="1981"/>
                  </a:lnTo>
                  <a:lnTo>
                    <a:pt x="0" y="6807"/>
                  </a:lnTo>
                  <a:lnTo>
                    <a:pt x="1816" y="8788"/>
                  </a:lnTo>
                  <a:lnTo>
                    <a:pt x="6286" y="8788"/>
                  </a:lnTo>
                  <a:lnTo>
                    <a:pt x="8077" y="6807"/>
                  </a:lnTo>
                  <a:lnTo>
                    <a:pt x="8077" y="4394"/>
                  </a:lnTo>
                  <a:lnTo>
                    <a:pt x="8077" y="1981"/>
                  </a:lnTo>
                  <a:lnTo>
                    <a:pt x="628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5119827" y="6514501"/>
              <a:ext cx="42545" cy="1210945"/>
            </a:xfrm>
            <a:custGeom>
              <a:avLst/>
              <a:gdLst/>
              <a:ahLst/>
              <a:cxnLst/>
              <a:rect l="l" t="t" r="r" b="b"/>
              <a:pathLst>
                <a:path w="42545" h="1210945">
                  <a:moveTo>
                    <a:pt x="27470" y="4394"/>
                  </a:moveTo>
                  <a:lnTo>
                    <a:pt x="27470" y="6807"/>
                  </a:lnTo>
                  <a:lnTo>
                    <a:pt x="25679" y="8788"/>
                  </a:lnTo>
                  <a:lnTo>
                    <a:pt x="23444" y="8788"/>
                  </a:lnTo>
                  <a:lnTo>
                    <a:pt x="21209" y="8788"/>
                  </a:lnTo>
                  <a:lnTo>
                    <a:pt x="19392" y="6807"/>
                  </a:lnTo>
                  <a:lnTo>
                    <a:pt x="19392" y="4394"/>
                  </a:lnTo>
                  <a:lnTo>
                    <a:pt x="19392" y="1981"/>
                  </a:lnTo>
                  <a:lnTo>
                    <a:pt x="21209" y="0"/>
                  </a:lnTo>
                  <a:lnTo>
                    <a:pt x="23444" y="0"/>
                  </a:lnTo>
                  <a:lnTo>
                    <a:pt x="25679" y="0"/>
                  </a:lnTo>
                  <a:lnTo>
                    <a:pt x="27470" y="1981"/>
                  </a:lnTo>
                  <a:lnTo>
                    <a:pt x="27470" y="4394"/>
                  </a:lnTo>
                  <a:close/>
                </a:path>
                <a:path w="42545" h="1210945">
                  <a:moveTo>
                    <a:pt x="42075" y="1187627"/>
                  </a:moveTo>
                  <a:lnTo>
                    <a:pt x="40419" y="1196530"/>
                  </a:lnTo>
                  <a:lnTo>
                    <a:pt x="35906" y="1203796"/>
                  </a:lnTo>
                  <a:lnTo>
                    <a:pt x="29216" y="1208692"/>
                  </a:lnTo>
                  <a:lnTo>
                    <a:pt x="21031" y="1210487"/>
                  </a:lnTo>
                  <a:lnTo>
                    <a:pt x="12848" y="1208692"/>
                  </a:lnTo>
                  <a:lnTo>
                    <a:pt x="6162" y="1203796"/>
                  </a:lnTo>
                  <a:lnTo>
                    <a:pt x="1653" y="1196530"/>
                  </a:lnTo>
                  <a:lnTo>
                    <a:pt x="0" y="1187627"/>
                  </a:lnTo>
                  <a:lnTo>
                    <a:pt x="1653" y="1178730"/>
                  </a:lnTo>
                  <a:lnTo>
                    <a:pt x="6162" y="1171463"/>
                  </a:lnTo>
                  <a:lnTo>
                    <a:pt x="12848" y="1166564"/>
                  </a:lnTo>
                  <a:lnTo>
                    <a:pt x="21031" y="1164767"/>
                  </a:lnTo>
                  <a:lnTo>
                    <a:pt x="29216" y="1166564"/>
                  </a:lnTo>
                  <a:lnTo>
                    <a:pt x="35906" y="1171463"/>
                  </a:lnTo>
                  <a:lnTo>
                    <a:pt x="40419" y="1178730"/>
                  </a:lnTo>
                  <a:lnTo>
                    <a:pt x="42075" y="118762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5128247" y="7683853"/>
              <a:ext cx="33655" cy="36830"/>
            </a:xfrm>
            <a:custGeom>
              <a:avLst/>
              <a:gdLst/>
              <a:ahLst/>
              <a:cxnLst/>
              <a:rect l="l" t="t" r="r" b="b"/>
              <a:pathLst>
                <a:path w="33654" h="36829">
                  <a:moveTo>
                    <a:pt x="26111" y="0"/>
                  </a:moveTo>
                  <a:lnTo>
                    <a:pt x="7531" y="0"/>
                  </a:lnTo>
                  <a:lnTo>
                    <a:pt x="0" y="8178"/>
                  </a:lnTo>
                  <a:lnTo>
                    <a:pt x="0" y="28384"/>
                  </a:lnTo>
                  <a:lnTo>
                    <a:pt x="7531" y="36563"/>
                  </a:lnTo>
                  <a:lnTo>
                    <a:pt x="26111" y="36563"/>
                  </a:lnTo>
                  <a:lnTo>
                    <a:pt x="33654" y="28384"/>
                  </a:lnTo>
                  <a:lnTo>
                    <a:pt x="33654" y="18287"/>
                  </a:lnTo>
                  <a:lnTo>
                    <a:pt x="33654" y="8178"/>
                  </a:lnTo>
                  <a:lnTo>
                    <a:pt x="2611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5128247" y="7683853"/>
              <a:ext cx="33655" cy="36830"/>
            </a:xfrm>
            <a:custGeom>
              <a:avLst/>
              <a:gdLst/>
              <a:ahLst/>
              <a:cxnLst/>
              <a:rect l="l" t="t" r="r" b="b"/>
              <a:pathLst>
                <a:path w="33654" h="36829">
                  <a:moveTo>
                    <a:pt x="33654" y="18287"/>
                  </a:moveTo>
                  <a:lnTo>
                    <a:pt x="33654" y="28384"/>
                  </a:lnTo>
                  <a:lnTo>
                    <a:pt x="26111" y="36563"/>
                  </a:lnTo>
                  <a:lnTo>
                    <a:pt x="16814" y="36563"/>
                  </a:lnTo>
                  <a:lnTo>
                    <a:pt x="7531" y="36563"/>
                  </a:lnTo>
                  <a:lnTo>
                    <a:pt x="0" y="28384"/>
                  </a:lnTo>
                  <a:lnTo>
                    <a:pt x="0" y="18287"/>
                  </a:lnTo>
                  <a:lnTo>
                    <a:pt x="0" y="8178"/>
                  </a:lnTo>
                  <a:lnTo>
                    <a:pt x="7531" y="0"/>
                  </a:lnTo>
                  <a:lnTo>
                    <a:pt x="16814" y="0"/>
                  </a:lnTo>
                  <a:lnTo>
                    <a:pt x="26111" y="0"/>
                  </a:lnTo>
                  <a:lnTo>
                    <a:pt x="33654" y="8178"/>
                  </a:lnTo>
                  <a:lnTo>
                    <a:pt x="33654" y="1828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5145062" y="7692984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5">
                  <a:moveTo>
                    <a:pt x="13068" y="0"/>
                  </a:moveTo>
                  <a:lnTo>
                    <a:pt x="3771" y="0"/>
                  </a:lnTo>
                  <a:lnTo>
                    <a:pt x="0" y="4102"/>
                  </a:lnTo>
                  <a:lnTo>
                    <a:pt x="0" y="14198"/>
                  </a:lnTo>
                  <a:lnTo>
                    <a:pt x="3771" y="18300"/>
                  </a:lnTo>
                  <a:lnTo>
                    <a:pt x="13068" y="18300"/>
                  </a:lnTo>
                  <a:lnTo>
                    <a:pt x="16840" y="14198"/>
                  </a:lnTo>
                  <a:lnTo>
                    <a:pt x="16840" y="9143"/>
                  </a:lnTo>
                  <a:lnTo>
                    <a:pt x="16840" y="4102"/>
                  </a:lnTo>
                  <a:lnTo>
                    <a:pt x="130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5145062" y="7692984"/>
              <a:ext cx="295910" cy="61594"/>
            </a:xfrm>
            <a:custGeom>
              <a:avLst/>
              <a:gdLst/>
              <a:ahLst/>
              <a:cxnLst/>
              <a:rect l="l" t="t" r="r" b="b"/>
              <a:pathLst>
                <a:path w="295910" h="61595">
                  <a:moveTo>
                    <a:pt x="16840" y="9143"/>
                  </a:moveTo>
                  <a:lnTo>
                    <a:pt x="16840" y="14198"/>
                  </a:lnTo>
                  <a:lnTo>
                    <a:pt x="13068" y="18300"/>
                  </a:lnTo>
                  <a:lnTo>
                    <a:pt x="8432" y="18300"/>
                  </a:lnTo>
                  <a:lnTo>
                    <a:pt x="3771" y="18300"/>
                  </a:lnTo>
                  <a:lnTo>
                    <a:pt x="0" y="14198"/>
                  </a:lnTo>
                  <a:lnTo>
                    <a:pt x="0" y="9143"/>
                  </a:lnTo>
                  <a:lnTo>
                    <a:pt x="0" y="4102"/>
                  </a:lnTo>
                  <a:lnTo>
                    <a:pt x="3771" y="0"/>
                  </a:lnTo>
                  <a:lnTo>
                    <a:pt x="8432" y="0"/>
                  </a:lnTo>
                  <a:lnTo>
                    <a:pt x="13068" y="0"/>
                  </a:lnTo>
                  <a:lnTo>
                    <a:pt x="16840" y="4102"/>
                  </a:lnTo>
                  <a:lnTo>
                    <a:pt x="16840" y="9143"/>
                  </a:lnTo>
                  <a:close/>
                </a:path>
                <a:path w="295910" h="61595">
                  <a:moveTo>
                    <a:pt x="295732" y="38417"/>
                  </a:moveTo>
                  <a:lnTo>
                    <a:pt x="294078" y="47315"/>
                  </a:lnTo>
                  <a:lnTo>
                    <a:pt x="289567" y="54581"/>
                  </a:lnTo>
                  <a:lnTo>
                    <a:pt x="282878" y="59480"/>
                  </a:lnTo>
                  <a:lnTo>
                    <a:pt x="274688" y="61277"/>
                  </a:lnTo>
                  <a:lnTo>
                    <a:pt x="266505" y="59480"/>
                  </a:lnTo>
                  <a:lnTo>
                    <a:pt x="259819" y="54581"/>
                  </a:lnTo>
                  <a:lnTo>
                    <a:pt x="255310" y="47315"/>
                  </a:lnTo>
                  <a:lnTo>
                    <a:pt x="253657" y="38417"/>
                  </a:lnTo>
                  <a:lnTo>
                    <a:pt x="255310" y="29512"/>
                  </a:lnTo>
                  <a:lnTo>
                    <a:pt x="259819" y="22242"/>
                  </a:lnTo>
                  <a:lnTo>
                    <a:pt x="266505" y="17341"/>
                  </a:lnTo>
                  <a:lnTo>
                    <a:pt x="274688" y="15544"/>
                  </a:lnTo>
                  <a:lnTo>
                    <a:pt x="282878" y="17341"/>
                  </a:lnTo>
                  <a:lnTo>
                    <a:pt x="289567" y="22242"/>
                  </a:lnTo>
                  <a:lnTo>
                    <a:pt x="294078" y="29512"/>
                  </a:lnTo>
                  <a:lnTo>
                    <a:pt x="295732" y="3841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5407139" y="7713101"/>
              <a:ext cx="33655" cy="36830"/>
            </a:xfrm>
            <a:custGeom>
              <a:avLst/>
              <a:gdLst/>
              <a:ahLst/>
              <a:cxnLst/>
              <a:rect l="l" t="t" r="r" b="b"/>
              <a:pathLst>
                <a:path w="33654" h="36829">
                  <a:moveTo>
                    <a:pt x="26123" y="0"/>
                  </a:moveTo>
                  <a:lnTo>
                    <a:pt x="7531" y="0"/>
                  </a:lnTo>
                  <a:lnTo>
                    <a:pt x="0" y="8191"/>
                  </a:lnTo>
                  <a:lnTo>
                    <a:pt x="0" y="28397"/>
                  </a:lnTo>
                  <a:lnTo>
                    <a:pt x="7531" y="36588"/>
                  </a:lnTo>
                  <a:lnTo>
                    <a:pt x="26123" y="36588"/>
                  </a:lnTo>
                  <a:lnTo>
                    <a:pt x="33654" y="28397"/>
                  </a:lnTo>
                  <a:lnTo>
                    <a:pt x="33654" y="18300"/>
                  </a:lnTo>
                  <a:lnTo>
                    <a:pt x="33654" y="8191"/>
                  </a:lnTo>
                  <a:lnTo>
                    <a:pt x="2612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5407139" y="7713101"/>
              <a:ext cx="33655" cy="36830"/>
            </a:xfrm>
            <a:custGeom>
              <a:avLst/>
              <a:gdLst/>
              <a:ahLst/>
              <a:cxnLst/>
              <a:rect l="l" t="t" r="r" b="b"/>
              <a:pathLst>
                <a:path w="33654" h="36829">
                  <a:moveTo>
                    <a:pt x="33654" y="18300"/>
                  </a:moveTo>
                  <a:lnTo>
                    <a:pt x="33654" y="28397"/>
                  </a:lnTo>
                  <a:lnTo>
                    <a:pt x="26123" y="36588"/>
                  </a:lnTo>
                  <a:lnTo>
                    <a:pt x="16814" y="36588"/>
                  </a:lnTo>
                  <a:lnTo>
                    <a:pt x="7531" y="36588"/>
                  </a:lnTo>
                  <a:lnTo>
                    <a:pt x="0" y="28397"/>
                  </a:lnTo>
                  <a:lnTo>
                    <a:pt x="0" y="18300"/>
                  </a:lnTo>
                  <a:lnTo>
                    <a:pt x="0" y="8191"/>
                  </a:lnTo>
                  <a:lnTo>
                    <a:pt x="7531" y="0"/>
                  </a:lnTo>
                  <a:lnTo>
                    <a:pt x="16814" y="0"/>
                  </a:lnTo>
                  <a:lnTo>
                    <a:pt x="26123" y="0"/>
                  </a:lnTo>
                  <a:lnTo>
                    <a:pt x="33654" y="8191"/>
                  </a:lnTo>
                  <a:lnTo>
                    <a:pt x="33654" y="1830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5423954" y="7722245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5">
                  <a:moveTo>
                    <a:pt x="13081" y="0"/>
                  </a:moveTo>
                  <a:lnTo>
                    <a:pt x="3771" y="0"/>
                  </a:lnTo>
                  <a:lnTo>
                    <a:pt x="0" y="4089"/>
                  </a:lnTo>
                  <a:lnTo>
                    <a:pt x="0" y="14198"/>
                  </a:lnTo>
                  <a:lnTo>
                    <a:pt x="3771" y="18288"/>
                  </a:lnTo>
                  <a:lnTo>
                    <a:pt x="13081" y="18288"/>
                  </a:lnTo>
                  <a:lnTo>
                    <a:pt x="16840" y="14198"/>
                  </a:lnTo>
                  <a:lnTo>
                    <a:pt x="16840" y="9156"/>
                  </a:lnTo>
                  <a:lnTo>
                    <a:pt x="16840" y="4089"/>
                  </a:lnTo>
                  <a:lnTo>
                    <a:pt x="130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5113807" y="7461641"/>
              <a:ext cx="327025" cy="279400"/>
            </a:xfrm>
            <a:custGeom>
              <a:avLst/>
              <a:gdLst/>
              <a:ahLst/>
              <a:cxnLst/>
              <a:rect l="l" t="t" r="r" b="b"/>
              <a:pathLst>
                <a:path w="327025" h="279400">
                  <a:moveTo>
                    <a:pt x="326986" y="269760"/>
                  </a:moveTo>
                  <a:lnTo>
                    <a:pt x="326986" y="274802"/>
                  </a:lnTo>
                  <a:lnTo>
                    <a:pt x="323227" y="278892"/>
                  </a:lnTo>
                  <a:lnTo>
                    <a:pt x="318566" y="278892"/>
                  </a:lnTo>
                  <a:lnTo>
                    <a:pt x="313918" y="278892"/>
                  </a:lnTo>
                  <a:lnTo>
                    <a:pt x="310146" y="274802"/>
                  </a:lnTo>
                  <a:lnTo>
                    <a:pt x="310146" y="269760"/>
                  </a:lnTo>
                  <a:lnTo>
                    <a:pt x="310146" y="264693"/>
                  </a:lnTo>
                  <a:lnTo>
                    <a:pt x="313918" y="260604"/>
                  </a:lnTo>
                  <a:lnTo>
                    <a:pt x="318566" y="260604"/>
                  </a:lnTo>
                  <a:lnTo>
                    <a:pt x="323227" y="260604"/>
                  </a:lnTo>
                  <a:lnTo>
                    <a:pt x="326986" y="264693"/>
                  </a:lnTo>
                  <a:lnTo>
                    <a:pt x="326986" y="269760"/>
                  </a:lnTo>
                  <a:close/>
                </a:path>
                <a:path w="327025" h="279400">
                  <a:moveTo>
                    <a:pt x="50457" y="27444"/>
                  </a:moveTo>
                  <a:lnTo>
                    <a:pt x="48475" y="38115"/>
                  </a:lnTo>
                  <a:lnTo>
                    <a:pt x="43070" y="46831"/>
                  </a:lnTo>
                  <a:lnTo>
                    <a:pt x="35053" y="52708"/>
                  </a:lnTo>
                  <a:lnTo>
                    <a:pt x="25234" y="54864"/>
                  </a:lnTo>
                  <a:lnTo>
                    <a:pt x="15409" y="52708"/>
                  </a:lnTo>
                  <a:lnTo>
                    <a:pt x="7388" y="46831"/>
                  </a:lnTo>
                  <a:lnTo>
                    <a:pt x="1981" y="38115"/>
                  </a:lnTo>
                  <a:lnTo>
                    <a:pt x="0" y="27444"/>
                  </a:lnTo>
                  <a:lnTo>
                    <a:pt x="1981" y="16759"/>
                  </a:lnTo>
                  <a:lnTo>
                    <a:pt x="7388" y="8035"/>
                  </a:lnTo>
                  <a:lnTo>
                    <a:pt x="15409" y="2155"/>
                  </a:lnTo>
                  <a:lnTo>
                    <a:pt x="25234" y="0"/>
                  </a:lnTo>
                  <a:lnTo>
                    <a:pt x="35053" y="2155"/>
                  </a:lnTo>
                  <a:lnTo>
                    <a:pt x="43070" y="8035"/>
                  </a:lnTo>
                  <a:lnTo>
                    <a:pt x="48475" y="16759"/>
                  </a:lnTo>
                  <a:lnTo>
                    <a:pt x="50457" y="2744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5123889" y="7467127"/>
              <a:ext cx="40640" cy="44450"/>
            </a:xfrm>
            <a:custGeom>
              <a:avLst/>
              <a:gdLst/>
              <a:ahLst/>
              <a:cxnLst/>
              <a:rect l="l" t="t" r="r" b="b"/>
              <a:pathLst>
                <a:path w="40639" h="44450">
                  <a:moveTo>
                    <a:pt x="20192" y="0"/>
                  </a:moveTo>
                  <a:lnTo>
                    <a:pt x="12333" y="1725"/>
                  </a:lnTo>
                  <a:lnTo>
                    <a:pt x="5915" y="6430"/>
                  </a:lnTo>
                  <a:lnTo>
                    <a:pt x="1587" y="13410"/>
                  </a:lnTo>
                  <a:lnTo>
                    <a:pt x="0" y="21958"/>
                  </a:lnTo>
                  <a:lnTo>
                    <a:pt x="1587" y="30496"/>
                  </a:lnTo>
                  <a:lnTo>
                    <a:pt x="5915" y="37468"/>
                  </a:lnTo>
                  <a:lnTo>
                    <a:pt x="12333" y="42167"/>
                  </a:lnTo>
                  <a:lnTo>
                    <a:pt x="20192" y="43891"/>
                  </a:lnTo>
                  <a:lnTo>
                    <a:pt x="28050" y="42167"/>
                  </a:lnTo>
                  <a:lnTo>
                    <a:pt x="34464" y="37468"/>
                  </a:lnTo>
                  <a:lnTo>
                    <a:pt x="38788" y="30496"/>
                  </a:lnTo>
                  <a:lnTo>
                    <a:pt x="40373" y="21958"/>
                  </a:lnTo>
                  <a:lnTo>
                    <a:pt x="38788" y="13410"/>
                  </a:lnTo>
                  <a:lnTo>
                    <a:pt x="34464" y="6430"/>
                  </a:lnTo>
                  <a:lnTo>
                    <a:pt x="28050" y="1725"/>
                  </a:lnTo>
                  <a:lnTo>
                    <a:pt x="2019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5123889" y="7467127"/>
              <a:ext cx="40640" cy="44450"/>
            </a:xfrm>
            <a:custGeom>
              <a:avLst/>
              <a:gdLst/>
              <a:ahLst/>
              <a:cxnLst/>
              <a:rect l="l" t="t" r="r" b="b"/>
              <a:pathLst>
                <a:path w="40639" h="44450">
                  <a:moveTo>
                    <a:pt x="40373" y="21958"/>
                  </a:moveTo>
                  <a:lnTo>
                    <a:pt x="38788" y="30496"/>
                  </a:lnTo>
                  <a:lnTo>
                    <a:pt x="34464" y="37468"/>
                  </a:lnTo>
                  <a:lnTo>
                    <a:pt x="28050" y="42167"/>
                  </a:lnTo>
                  <a:lnTo>
                    <a:pt x="20192" y="43891"/>
                  </a:lnTo>
                  <a:lnTo>
                    <a:pt x="12333" y="42167"/>
                  </a:lnTo>
                  <a:lnTo>
                    <a:pt x="5915" y="37468"/>
                  </a:lnTo>
                  <a:lnTo>
                    <a:pt x="1587" y="30496"/>
                  </a:lnTo>
                  <a:lnTo>
                    <a:pt x="0" y="21958"/>
                  </a:lnTo>
                  <a:lnTo>
                    <a:pt x="1587" y="13410"/>
                  </a:lnTo>
                  <a:lnTo>
                    <a:pt x="5915" y="6430"/>
                  </a:lnTo>
                  <a:lnTo>
                    <a:pt x="12333" y="1725"/>
                  </a:lnTo>
                  <a:lnTo>
                    <a:pt x="20192" y="0"/>
                  </a:lnTo>
                  <a:lnTo>
                    <a:pt x="28050" y="1725"/>
                  </a:lnTo>
                  <a:lnTo>
                    <a:pt x="34464" y="6430"/>
                  </a:lnTo>
                  <a:lnTo>
                    <a:pt x="38788" y="13410"/>
                  </a:lnTo>
                  <a:lnTo>
                    <a:pt x="40373" y="2195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5144082" y="7478100"/>
              <a:ext cx="20320" cy="22225"/>
            </a:xfrm>
            <a:custGeom>
              <a:avLst/>
              <a:gdLst/>
              <a:ahLst/>
              <a:cxnLst/>
              <a:rect l="l" t="t" r="r" b="b"/>
              <a:pathLst>
                <a:path w="20320" h="22225">
                  <a:moveTo>
                    <a:pt x="15684" y="0"/>
                  </a:moveTo>
                  <a:lnTo>
                    <a:pt x="4521" y="0"/>
                  </a:lnTo>
                  <a:lnTo>
                    <a:pt x="0" y="4914"/>
                  </a:lnTo>
                  <a:lnTo>
                    <a:pt x="0" y="17030"/>
                  </a:lnTo>
                  <a:lnTo>
                    <a:pt x="4521" y="21945"/>
                  </a:lnTo>
                  <a:lnTo>
                    <a:pt x="15684" y="21945"/>
                  </a:lnTo>
                  <a:lnTo>
                    <a:pt x="20180" y="17030"/>
                  </a:lnTo>
                  <a:lnTo>
                    <a:pt x="20180" y="10985"/>
                  </a:lnTo>
                  <a:lnTo>
                    <a:pt x="20180" y="4914"/>
                  </a:lnTo>
                  <a:lnTo>
                    <a:pt x="1568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5144082" y="7478100"/>
              <a:ext cx="302260" cy="67310"/>
            </a:xfrm>
            <a:custGeom>
              <a:avLst/>
              <a:gdLst/>
              <a:ahLst/>
              <a:cxnLst/>
              <a:rect l="l" t="t" r="r" b="b"/>
              <a:pathLst>
                <a:path w="302260" h="67309">
                  <a:moveTo>
                    <a:pt x="20180" y="10985"/>
                  </a:moveTo>
                  <a:lnTo>
                    <a:pt x="20180" y="17030"/>
                  </a:lnTo>
                  <a:lnTo>
                    <a:pt x="15684" y="21945"/>
                  </a:lnTo>
                  <a:lnTo>
                    <a:pt x="10083" y="21945"/>
                  </a:lnTo>
                  <a:lnTo>
                    <a:pt x="4521" y="21945"/>
                  </a:lnTo>
                  <a:lnTo>
                    <a:pt x="0" y="17030"/>
                  </a:lnTo>
                  <a:lnTo>
                    <a:pt x="0" y="10985"/>
                  </a:lnTo>
                  <a:lnTo>
                    <a:pt x="0" y="4914"/>
                  </a:lnTo>
                  <a:lnTo>
                    <a:pt x="4521" y="0"/>
                  </a:lnTo>
                  <a:lnTo>
                    <a:pt x="10083" y="0"/>
                  </a:lnTo>
                  <a:lnTo>
                    <a:pt x="15684" y="0"/>
                  </a:lnTo>
                  <a:lnTo>
                    <a:pt x="20180" y="4914"/>
                  </a:lnTo>
                  <a:lnTo>
                    <a:pt x="20180" y="10985"/>
                  </a:lnTo>
                  <a:close/>
                </a:path>
                <a:path w="302260" h="67309">
                  <a:moveTo>
                    <a:pt x="301828" y="39319"/>
                  </a:moveTo>
                  <a:lnTo>
                    <a:pt x="299844" y="49991"/>
                  </a:lnTo>
                  <a:lnTo>
                    <a:pt x="294435" y="58712"/>
                  </a:lnTo>
                  <a:lnTo>
                    <a:pt x="286413" y="64593"/>
                  </a:lnTo>
                  <a:lnTo>
                    <a:pt x="276593" y="66751"/>
                  </a:lnTo>
                  <a:lnTo>
                    <a:pt x="266765" y="64593"/>
                  </a:lnTo>
                  <a:lnTo>
                    <a:pt x="258740" y="58712"/>
                  </a:lnTo>
                  <a:lnTo>
                    <a:pt x="253329" y="49991"/>
                  </a:lnTo>
                  <a:lnTo>
                    <a:pt x="251345" y="39319"/>
                  </a:lnTo>
                  <a:lnTo>
                    <a:pt x="253329" y="28641"/>
                  </a:lnTo>
                  <a:lnTo>
                    <a:pt x="258740" y="19921"/>
                  </a:lnTo>
                  <a:lnTo>
                    <a:pt x="266765" y="14042"/>
                  </a:lnTo>
                  <a:lnTo>
                    <a:pt x="276593" y="11887"/>
                  </a:lnTo>
                  <a:lnTo>
                    <a:pt x="286413" y="14042"/>
                  </a:lnTo>
                  <a:lnTo>
                    <a:pt x="294435" y="19921"/>
                  </a:lnTo>
                  <a:lnTo>
                    <a:pt x="299844" y="28641"/>
                  </a:lnTo>
                  <a:lnTo>
                    <a:pt x="301828" y="393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5405526" y="7495486"/>
              <a:ext cx="40640" cy="44450"/>
            </a:xfrm>
            <a:custGeom>
              <a:avLst/>
              <a:gdLst/>
              <a:ahLst/>
              <a:cxnLst/>
              <a:rect l="l" t="t" r="r" b="b"/>
              <a:pathLst>
                <a:path w="40639" h="44450">
                  <a:moveTo>
                    <a:pt x="20193" y="0"/>
                  </a:moveTo>
                  <a:lnTo>
                    <a:pt x="12333" y="1723"/>
                  </a:lnTo>
                  <a:lnTo>
                    <a:pt x="5915" y="6423"/>
                  </a:lnTo>
                  <a:lnTo>
                    <a:pt x="1587" y="13394"/>
                  </a:lnTo>
                  <a:lnTo>
                    <a:pt x="0" y="21932"/>
                  </a:lnTo>
                  <a:lnTo>
                    <a:pt x="1587" y="30480"/>
                  </a:lnTo>
                  <a:lnTo>
                    <a:pt x="5915" y="37460"/>
                  </a:lnTo>
                  <a:lnTo>
                    <a:pt x="12333" y="42165"/>
                  </a:lnTo>
                  <a:lnTo>
                    <a:pt x="20193" y="43891"/>
                  </a:lnTo>
                  <a:lnTo>
                    <a:pt x="28052" y="42165"/>
                  </a:lnTo>
                  <a:lnTo>
                    <a:pt x="34470" y="37460"/>
                  </a:lnTo>
                  <a:lnTo>
                    <a:pt x="38798" y="30480"/>
                  </a:lnTo>
                  <a:lnTo>
                    <a:pt x="40386" y="21932"/>
                  </a:lnTo>
                  <a:lnTo>
                    <a:pt x="38798" y="13394"/>
                  </a:lnTo>
                  <a:lnTo>
                    <a:pt x="34470" y="6423"/>
                  </a:lnTo>
                  <a:lnTo>
                    <a:pt x="28052" y="1723"/>
                  </a:lnTo>
                  <a:lnTo>
                    <a:pt x="201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5405526" y="7495486"/>
              <a:ext cx="40640" cy="44450"/>
            </a:xfrm>
            <a:custGeom>
              <a:avLst/>
              <a:gdLst/>
              <a:ahLst/>
              <a:cxnLst/>
              <a:rect l="l" t="t" r="r" b="b"/>
              <a:pathLst>
                <a:path w="40639" h="44450">
                  <a:moveTo>
                    <a:pt x="40386" y="21932"/>
                  </a:moveTo>
                  <a:lnTo>
                    <a:pt x="38798" y="30480"/>
                  </a:lnTo>
                  <a:lnTo>
                    <a:pt x="34470" y="37460"/>
                  </a:lnTo>
                  <a:lnTo>
                    <a:pt x="28052" y="42165"/>
                  </a:lnTo>
                  <a:lnTo>
                    <a:pt x="20193" y="43891"/>
                  </a:lnTo>
                  <a:lnTo>
                    <a:pt x="12333" y="42165"/>
                  </a:lnTo>
                  <a:lnTo>
                    <a:pt x="5915" y="37460"/>
                  </a:lnTo>
                  <a:lnTo>
                    <a:pt x="1587" y="30480"/>
                  </a:lnTo>
                  <a:lnTo>
                    <a:pt x="0" y="21932"/>
                  </a:lnTo>
                  <a:lnTo>
                    <a:pt x="1587" y="13394"/>
                  </a:lnTo>
                  <a:lnTo>
                    <a:pt x="5915" y="6423"/>
                  </a:lnTo>
                  <a:lnTo>
                    <a:pt x="12333" y="1723"/>
                  </a:lnTo>
                  <a:lnTo>
                    <a:pt x="20193" y="0"/>
                  </a:lnTo>
                  <a:lnTo>
                    <a:pt x="28052" y="1723"/>
                  </a:lnTo>
                  <a:lnTo>
                    <a:pt x="34470" y="6423"/>
                  </a:lnTo>
                  <a:lnTo>
                    <a:pt x="38798" y="13394"/>
                  </a:lnTo>
                  <a:lnTo>
                    <a:pt x="40386" y="2193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5425719" y="7506446"/>
              <a:ext cx="20320" cy="22225"/>
            </a:xfrm>
            <a:custGeom>
              <a:avLst/>
              <a:gdLst/>
              <a:ahLst/>
              <a:cxnLst/>
              <a:rect l="l" t="t" r="r" b="b"/>
              <a:pathLst>
                <a:path w="20320" h="22225">
                  <a:moveTo>
                    <a:pt x="15659" y="0"/>
                  </a:moveTo>
                  <a:lnTo>
                    <a:pt x="4521" y="0"/>
                  </a:lnTo>
                  <a:lnTo>
                    <a:pt x="0" y="4914"/>
                  </a:lnTo>
                  <a:lnTo>
                    <a:pt x="0" y="17043"/>
                  </a:lnTo>
                  <a:lnTo>
                    <a:pt x="4521" y="21945"/>
                  </a:lnTo>
                  <a:lnTo>
                    <a:pt x="15659" y="21945"/>
                  </a:lnTo>
                  <a:lnTo>
                    <a:pt x="20192" y="17043"/>
                  </a:lnTo>
                  <a:lnTo>
                    <a:pt x="20192" y="10972"/>
                  </a:lnTo>
                  <a:lnTo>
                    <a:pt x="20192" y="4914"/>
                  </a:lnTo>
                  <a:lnTo>
                    <a:pt x="156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5062232" y="7184273"/>
              <a:ext cx="464820" cy="344170"/>
            </a:xfrm>
            <a:custGeom>
              <a:avLst/>
              <a:gdLst/>
              <a:ahLst/>
              <a:cxnLst/>
              <a:rect l="l" t="t" r="r" b="b"/>
              <a:pathLst>
                <a:path w="464820" h="344170">
                  <a:moveTo>
                    <a:pt x="383679" y="333146"/>
                  </a:moveTo>
                  <a:lnTo>
                    <a:pt x="383679" y="339217"/>
                  </a:lnTo>
                  <a:lnTo>
                    <a:pt x="379145" y="344119"/>
                  </a:lnTo>
                  <a:lnTo>
                    <a:pt x="373583" y="344119"/>
                  </a:lnTo>
                  <a:lnTo>
                    <a:pt x="368007" y="344119"/>
                  </a:lnTo>
                  <a:lnTo>
                    <a:pt x="363486" y="339217"/>
                  </a:lnTo>
                  <a:lnTo>
                    <a:pt x="363486" y="333146"/>
                  </a:lnTo>
                  <a:lnTo>
                    <a:pt x="363486" y="327088"/>
                  </a:lnTo>
                  <a:lnTo>
                    <a:pt x="368007" y="322173"/>
                  </a:lnTo>
                  <a:lnTo>
                    <a:pt x="373583" y="322173"/>
                  </a:lnTo>
                  <a:lnTo>
                    <a:pt x="379145" y="322173"/>
                  </a:lnTo>
                  <a:lnTo>
                    <a:pt x="383679" y="327088"/>
                  </a:lnTo>
                  <a:lnTo>
                    <a:pt x="383679" y="333146"/>
                  </a:lnTo>
                  <a:close/>
                </a:path>
                <a:path w="464820" h="344170">
                  <a:moveTo>
                    <a:pt x="464502" y="157276"/>
                  </a:moveTo>
                  <a:lnTo>
                    <a:pt x="462814" y="164393"/>
                  </a:lnTo>
                  <a:lnTo>
                    <a:pt x="458212" y="170206"/>
                  </a:lnTo>
                  <a:lnTo>
                    <a:pt x="451386" y="174127"/>
                  </a:lnTo>
                  <a:lnTo>
                    <a:pt x="443026" y="175564"/>
                  </a:lnTo>
                  <a:lnTo>
                    <a:pt x="434657" y="174127"/>
                  </a:lnTo>
                  <a:lnTo>
                    <a:pt x="427823" y="170206"/>
                  </a:lnTo>
                  <a:lnTo>
                    <a:pt x="423215" y="164393"/>
                  </a:lnTo>
                  <a:lnTo>
                    <a:pt x="421525" y="157276"/>
                  </a:lnTo>
                  <a:lnTo>
                    <a:pt x="423215" y="150167"/>
                  </a:lnTo>
                  <a:lnTo>
                    <a:pt x="427823" y="144357"/>
                  </a:lnTo>
                  <a:lnTo>
                    <a:pt x="434657" y="140438"/>
                  </a:lnTo>
                  <a:lnTo>
                    <a:pt x="443026" y="139001"/>
                  </a:lnTo>
                  <a:lnTo>
                    <a:pt x="451386" y="140438"/>
                  </a:lnTo>
                  <a:lnTo>
                    <a:pt x="458212" y="144357"/>
                  </a:lnTo>
                  <a:lnTo>
                    <a:pt x="462814" y="150167"/>
                  </a:lnTo>
                  <a:lnTo>
                    <a:pt x="464502" y="157276"/>
                  </a:lnTo>
                  <a:close/>
                </a:path>
                <a:path w="464820" h="344170">
                  <a:moveTo>
                    <a:pt x="0" y="27432"/>
                  </a:moveTo>
                  <a:lnTo>
                    <a:pt x="0" y="0"/>
                  </a:lnTo>
                  <a:lnTo>
                    <a:pt x="41135" y="1828"/>
                  </a:lnTo>
                  <a:lnTo>
                    <a:pt x="41135" y="31102"/>
                  </a:lnTo>
                  <a:lnTo>
                    <a:pt x="0" y="2743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4919586" y="7272969"/>
              <a:ext cx="39370" cy="42545"/>
            </a:xfrm>
            <a:custGeom>
              <a:avLst/>
              <a:gdLst/>
              <a:ahLst/>
              <a:cxnLst/>
              <a:rect l="l" t="t" r="r" b="b"/>
              <a:pathLst>
                <a:path w="39370" h="42545">
                  <a:moveTo>
                    <a:pt x="19646" y="0"/>
                  </a:moveTo>
                  <a:lnTo>
                    <a:pt x="11996" y="1653"/>
                  </a:lnTo>
                  <a:lnTo>
                    <a:pt x="5751" y="6162"/>
                  </a:lnTo>
                  <a:lnTo>
                    <a:pt x="1542" y="12848"/>
                  </a:lnTo>
                  <a:lnTo>
                    <a:pt x="0" y="21031"/>
                  </a:lnTo>
                  <a:lnTo>
                    <a:pt x="1542" y="29216"/>
                  </a:lnTo>
                  <a:lnTo>
                    <a:pt x="5751" y="35906"/>
                  </a:lnTo>
                  <a:lnTo>
                    <a:pt x="11996" y="40419"/>
                  </a:lnTo>
                  <a:lnTo>
                    <a:pt x="19646" y="42075"/>
                  </a:lnTo>
                  <a:lnTo>
                    <a:pt x="27299" y="40419"/>
                  </a:lnTo>
                  <a:lnTo>
                    <a:pt x="33548" y="35906"/>
                  </a:lnTo>
                  <a:lnTo>
                    <a:pt x="37761" y="29216"/>
                  </a:lnTo>
                  <a:lnTo>
                    <a:pt x="39306" y="21031"/>
                  </a:lnTo>
                  <a:lnTo>
                    <a:pt x="37761" y="12848"/>
                  </a:lnTo>
                  <a:lnTo>
                    <a:pt x="33548" y="6162"/>
                  </a:lnTo>
                  <a:lnTo>
                    <a:pt x="27299" y="1653"/>
                  </a:lnTo>
                  <a:lnTo>
                    <a:pt x="196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4919586" y="7272969"/>
              <a:ext cx="39370" cy="42545"/>
            </a:xfrm>
            <a:custGeom>
              <a:avLst/>
              <a:gdLst/>
              <a:ahLst/>
              <a:cxnLst/>
              <a:rect l="l" t="t" r="r" b="b"/>
              <a:pathLst>
                <a:path w="39370" h="42545">
                  <a:moveTo>
                    <a:pt x="39306" y="21031"/>
                  </a:moveTo>
                  <a:lnTo>
                    <a:pt x="37761" y="29216"/>
                  </a:lnTo>
                  <a:lnTo>
                    <a:pt x="33548" y="35906"/>
                  </a:lnTo>
                  <a:lnTo>
                    <a:pt x="27299" y="40419"/>
                  </a:lnTo>
                  <a:lnTo>
                    <a:pt x="19646" y="42075"/>
                  </a:lnTo>
                  <a:lnTo>
                    <a:pt x="11996" y="40419"/>
                  </a:lnTo>
                  <a:lnTo>
                    <a:pt x="5751" y="35906"/>
                  </a:lnTo>
                  <a:lnTo>
                    <a:pt x="1542" y="29216"/>
                  </a:lnTo>
                  <a:lnTo>
                    <a:pt x="0" y="21031"/>
                  </a:lnTo>
                  <a:lnTo>
                    <a:pt x="1542" y="12848"/>
                  </a:lnTo>
                  <a:lnTo>
                    <a:pt x="5751" y="6162"/>
                  </a:lnTo>
                  <a:lnTo>
                    <a:pt x="11996" y="1653"/>
                  </a:lnTo>
                  <a:lnTo>
                    <a:pt x="19646" y="0"/>
                  </a:lnTo>
                  <a:lnTo>
                    <a:pt x="27299" y="1653"/>
                  </a:lnTo>
                  <a:lnTo>
                    <a:pt x="33548" y="6162"/>
                  </a:lnTo>
                  <a:lnTo>
                    <a:pt x="37761" y="12848"/>
                  </a:lnTo>
                  <a:lnTo>
                    <a:pt x="39306" y="2103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4926368" y="7293124"/>
              <a:ext cx="8890" cy="7620"/>
            </a:xfrm>
            <a:custGeom>
              <a:avLst/>
              <a:gdLst/>
              <a:ahLst/>
              <a:cxnLst/>
              <a:rect l="l" t="t" r="r" b="b"/>
              <a:pathLst>
                <a:path w="8889" h="7620">
                  <a:moveTo>
                    <a:pt x="4191" y="0"/>
                  </a:moveTo>
                  <a:lnTo>
                    <a:pt x="0" y="7238"/>
                  </a:lnTo>
                  <a:lnTo>
                    <a:pt x="8369" y="7238"/>
                  </a:lnTo>
                  <a:lnTo>
                    <a:pt x="41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4934204" y="7282126"/>
              <a:ext cx="15875" cy="22860"/>
            </a:xfrm>
            <a:custGeom>
              <a:avLst/>
              <a:gdLst/>
              <a:ahLst/>
              <a:cxnLst/>
              <a:rect l="l" t="t" r="r" b="b"/>
              <a:pathLst>
                <a:path w="15875" h="22859">
                  <a:moveTo>
                    <a:pt x="0" y="0"/>
                  </a:moveTo>
                  <a:lnTo>
                    <a:pt x="15557" y="22847"/>
                  </a:lnTo>
                </a:path>
              </a:pathLst>
            </a:custGeom>
            <a:ln w="95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5681281" y="6393322"/>
              <a:ext cx="1270" cy="13335"/>
            </a:xfrm>
            <a:custGeom>
              <a:avLst/>
              <a:gdLst/>
              <a:ahLst/>
              <a:cxnLst/>
              <a:rect l="l" t="t" r="r" b="b"/>
              <a:pathLst>
                <a:path w="1270" h="13335">
                  <a:moveTo>
                    <a:pt x="0" y="0"/>
                  </a:moveTo>
                  <a:lnTo>
                    <a:pt x="901" y="12801"/>
                  </a:lnTo>
                </a:path>
              </a:pathLst>
            </a:custGeom>
            <a:ln w="25400">
              <a:solidFill>
                <a:srgbClr val="6668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1" name="object 41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669610" y="6410007"/>
              <a:ext cx="36347" cy="34277"/>
            </a:xfrm>
            <a:prstGeom prst="rect">
              <a:avLst/>
            </a:prstGeom>
          </p:spPr>
        </p:pic>
        <p:sp>
          <p:nvSpPr>
            <p:cNvPr id="412" name="object 412"/>
            <p:cNvSpPr/>
            <p:nvPr/>
          </p:nvSpPr>
          <p:spPr>
            <a:xfrm>
              <a:off x="5662079" y="6409997"/>
              <a:ext cx="44450" cy="299085"/>
            </a:xfrm>
            <a:custGeom>
              <a:avLst/>
              <a:gdLst/>
              <a:ahLst/>
              <a:cxnLst/>
              <a:rect l="l" t="t" r="r" b="b"/>
              <a:pathLst>
                <a:path w="44450" h="299084">
                  <a:moveTo>
                    <a:pt x="43878" y="17157"/>
                  </a:moveTo>
                  <a:lnTo>
                    <a:pt x="43878" y="26619"/>
                  </a:lnTo>
                  <a:lnTo>
                    <a:pt x="35750" y="34302"/>
                  </a:lnTo>
                  <a:lnTo>
                    <a:pt x="25717" y="34302"/>
                  </a:lnTo>
                  <a:lnTo>
                    <a:pt x="15671" y="34302"/>
                  </a:lnTo>
                  <a:lnTo>
                    <a:pt x="7531" y="26619"/>
                  </a:lnTo>
                  <a:lnTo>
                    <a:pt x="7531" y="17157"/>
                  </a:lnTo>
                  <a:lnTo>
                    <a:pt x="7531" y="7683"/>
                  </a:lnTo>
                  <a:lnTo>
                    <a:pt x="15671" y="0"/>
                  </a:lnTo>
                  <a:lnTo>
                    <a:pt x="25717" y="0"/>
                  </a:lnTo>
                  <a:lnTo>
                    <a:pt x="35750" y="0"/>
                  </a:lnTo>
                  <a:lnTo>
                    <a:pt x="43878" y="7683"/>
                  </a:lnTo>
                  <a:lnTo>
                    <a:pt x="43878" y="17157"/>
                  </a:lnTo>
                  <a:close/>
                </a:path>
                <a:path w="44450" h="299084">
                  <a:moveTo>
                    <a:pt x="17830" y="23317"/>
                  </a:moveTo>
                  <a:lnTo>
                    <a:pt x="33604" y="10985"/>
                  </a:lnTo>
                </a:path>
                <a:path w="44450" h="299084">
                  <a:moveTo>
                    <a:pt x="31889" y="25044"/>
                  </a:moveTo>
                  <a:lnTo>
                    <a:pt x="19532" y="9270"/>
                  </a:lnTo>
                </a:path>
                <a:path w="44450" h="299084">
                  <a:moveTo>
                    <a:pt x="38404" y="245757"/>
                  </a:moveTo>
                  <a:lnTo>
                    <a:pt x="914" y="245757"/>
                  </a:lnTo>
                  <a:lnTo>
                    <a:pt x="0" y="294220"/>
                  </a:lnTo>
                  <a:lnTo>
                    <a:pt x="32905" y="29879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5680367" y="6659401"/>
              <a:ext cx="13335" cy="41275"/>
            </a:xfrm>
            <a:custGeom>
              <a:avLst/>
              <a:gdLst/>
              <a:ahLst/>
              <a:cxnLst/>
              <a:rect l="l" t="t" r="r" b="b"/>
              <a:pathLst>
                <a:path w="13335" h="41275">
                  <a:moveTo>
                    <a:pt x="12801" y="0"/>
                  </a:moveTo>
                  <a:lnTo>
                    <a:pt x="0" y="0"/>
                  </a:lnTo>
                  <a:lnTo>
                    <a:pt x="0" y="38417"/>
                  </a:lnTo>
                  <a:lnTo>
                    <a:pt x="12801" y="41148"/>
                  </a:lnTo>
                  <a:lnTo>
                    <a:pt x="12801" y="0"/>
                  </a:lnTo>
                  <a:close/>
                </a:path>
              </a:pathLst>
            </a:custGeom>
            <a:solidFill>
              <a:srgbClr val="6668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5680367" y="6659401"/>
              <a:ext cx="13335" cy="41275"/>
            </a:xfrm>
            <a:custGeom>
              <a:avLst/>
              <a:gdLst/>
              <a:ahLst/>
              <a:cxnLst/>
              <a:rect l="l" t="t" r="r" b="b"/>
              <a:pathLst>
                <a:path w="13335" h="41275">
                  <a:moveTo>
                    <a:pt x="0" y="0"/>
                  </a:moveTo>
                  <a:lnTo>
                    <a:pt x="12801" y="0"/>
                  </a:lnTo>
                  <a:lnTo>
                    <a:pt x="12801" y="41148"/>
                  </a:lnTo>
                  <a:lnTo>
                    <a:pt x="0" y="3841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5488343" y="6774619"/>
              <a:ext cx="180340" cy="39370"/>
            </a:xfrm>
            <a:custGeom>
              <a:avLst/>
              <a:gdLst/>
              <a:ahLst/>
              <a:cxnLst/>
              <a:rect l="l" t="t" r="r" b="b"/>
              <a:pathLst>
                <a:path w="180339" h="39370">
                  <a:moveTo>
                    <a:pt x="914" y="0"/>
                  </a:moveTo>
                  <a:lnTo>
                    <a:pt x="0" y="27431"/>
                  </a:lnTo>
                  <a:lnTo>
                    <a:pt x="179222" y="39319"/>
                  </a:lnTo>
                  <a:lnTo>
                    <a:pt x="180136" y="10071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4861965" y="6461902"/>
              <a:ext cx="838835" cy="344805"/>
            </a:xfrm>
            <a:custGeom>
              <a:avLst/>
              <a:gdLst/>
              <a:ahLst/>
              <a:cxnLst/>
              <a:rect l="l" t="t" r="r" b="b"/>
              <a:pathLst>
                <a:path w="838835" h="344804">
                  <a:moveTo>
                    <a:pt x="716902" y="318211"/>
                  </a:moveTo>
                  <a:lnTo>
                    <a:pt x="716902" y="344728"/>
                  </a:lnTo>
                </a:path>
                <a:path w="838835" h="344804">
                  <a:moveTo>
                    <a:pt x="620890" y="310895"/>
                  </a:moveTo>
                  <a:lnTo>
                    <a:pt x="620890" y="339229"/>
                  </a:lnTo>
                </a:path>
                <a:path w="838835" h="344804">
                  <a:moveTo>
                    <a:pt x="838517" y="42062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7" name="object 41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864950" y="6374345"/>
              <a:ext cx="36334" cy="34290"/>
            </a:xfrm>
            <a:prstGeom prst="rect">
              <a:avLst/>
            </a:prstGeom>
          </p:spPr>
        </p:pic>
        <p:sp>
          <p:nvSpPr>
            <p:cNvPr id="418" name="object 418"/>
            <p:cNvSpPr/>
            <p:nvPr/>
          </p:nvSpPr>
          <p:spPr>
            <a:xfrm>
              <a:off x="4864950" y="6374340"/>
              <a:ext cx="36830" cy="34290"/>
            </a:xfrm>
            <a:custGeom>
              <a:avLst/>
              <a:gdLst/>
              <a:ahLst/>
              <a:cxnLst/>
              <a:rect l="l" t="t" r="r" b="b"/>
              <a:pathLst>
                <a:path w="36829" h="34289">
                  <a:moveTo>
                    <a:pt x="36334" y="17145"/>
                  </a:moveTo>
                  <a:lnTo>
                    <a:pt x="36334" y="26619"/>
                  </a:lnTo>
                  <a:lnTo>
                    <a:pt x="28206" y="34290"/>
                  </a:lnTo>
                  <a:lnTo>
                    <a:pt x="18160" y="34290"/>
                  </a:lnTo>
                  <a:lnTo>
                    <a:pt x="8127" y="34290"/>
                  </a:lnTo>
                  <a:lnTo>
                    <a:pt x="0" y="26619"/>
                  </a:lnTo>
                  <a:lnTo>
                    <a:pt x="0" y="17145"/>
                  </a:lnTo>
                  <a:lnTo>
                    <a:pt x="0" y="7670"/>
                  </a:lnTo>
                  <a:lnTo>
                    <a:pt x="8127" y="0"/>
                  </a:lnTo>
                  <a:lnTo>
                    <a:pt x="18160" y="0"/>
                  </a:lnTo>
                  <a:lnTo>
                    <a:pt x="28206" y="0"/>
                  </a:lnTo>
                  <a:lnTo>
                    <a:pt x="36334" y="7670"/>
                  </a:lnTo>
                  <a:lnTo>
                    <a:pt x="36334" y="17145"/>
                  </a:lnTo>
                  <a:close/>
                </a:path>
                <a:path w="36829" h="34289">
                  <a:moveTo>
                    <a:pt x="10274" y="23317"/>
                  </a:moveTo>
                  <a:lnTo>
                    <a:pt x="26060" y="10972"/>
                  </a:lnTo>
                </a:path>
                <a:path w="36829" h="34289">
                  <a:moveTo>
                    <a:pt x="24345" y="25031"/>
                  </a:moveTo>
                  <a:lnTo>
                    <a:pt x="11988" y="925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5067719" y="6596769"/>
              <a:ext cx="51435" cy="0"/>
            </a:xfrm>
            <a:custGeom>
              <a:avLst/>
              <a:gdLst/>
              <a:ahLst/>
              <a:cxnLst/>
              <a:rect l="l" t="t" r="r" b="b"/>
              <a:pathLst>
                <a:path w="51435">
                  <a:moveTo>
                    <a:pt x="5120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5118925" y="6512424"/>
              <a:ext cx="535305" cy="182245"/>
            </a:xfrm>
            <a:custGeom>
              <a:avLst/>
              <a:gdLst/>
              <a:ahLst/>
              <a:cxnLst/>
              <a:rect l="l" t="t" r="r" b="b"/>
              <a:pathLst>
                <a:path w="535304" h="182245">
                  <a:moveTo>
                    <a:pt x="0" y="25831"/>
                  </a:moveTo>
                  <a:lnTo>
                    <a:pt x="0" y="138290"/>
                  </a:lnTo>
                </a:path>
                <a:path w="535304" h="182245">
                  <a:moveTo>
                    <a:pt x="376948" y="0"/>
                  </a:moveTo>
                  <a:lnTo>
                    <a:pt x="534682" y="8915"/>
                  </a:lnTo>
                  <a:lnTo>
                    <a:pt x="534009" y="181724"/>
                  </a:lnTo>
                  <a:lnTo>
                    <a:pt x="375589" y="171449"/>
                  </a:lnTo>
                  <a:lnTo>
                    <a:pt x="376948" y="0"/>
                  </a:lnTo>
                  <a:close/>
                </a:path>
                <a:path w="535304" h="182245">
                  <a:moveTo>
                    <a:pt x="376275" y="113144"/>
                  </a:moveTo>
                  <a:lnTo>
                    <a:pt x="534682" y="12480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4869421" y="6704695"/>
              <a:ext cx="140335" cy="29209"/>
            </a:xfrm>
            <a:custGeom>
              <a:avLst/>
              <a:gdLst/>
              <a:ahLst/>
              <a:cxnLst/>
              <a:rect l="l" t="t" r="r" b="b"/>
              <a:pathLst>
                <a:path w="140335" h="29209">
                  <a:moveTo>
                    <a:pt x="124244" y="23291"/>
                  </a:moveTo>
                  <a:lnTo>
                    <a:pt x="124244" y="27495"/>
                  </a:lnTo>
                  <a:lnTo>
                    <a:pt x="126453" y="28130"/>
                  </a:lnTo>
                  <a:lnTo>
                    <a:pt x="128663" y="28498"/>
                  </a:lnTo>
                  <a:lnTo>
                    <a:pt x="133438" y="28752"/>
                  </a:lnTo>
                  <a:lnTo>
                    <a:pt x="135559" y="28371"/>
                  </a:lnTo>
                  <a:lnTo>
                    <a:pt x="139204" y="26365"/>
                  </a:lnTo>
                  <a:lnTo>
                    <a:pt x="140074" y="24879"/>
                  </a:lnTo>
                  <a:lnTo>
                    <a:pt x="133159" y="24879"/>
                  </a:lnTo>
                  <a:lnTo>
                    <a:pt x="128739" y="24650"/>
                  </a:lnTo>
                  <a:lnTo>
                    <a:pt x="126619" y="24168"/>
                  </a:lnTo>
                  <a:lnTo>
                    <a:pt x="124244" y="23291"/>
                  </a:lnTo>
                  <a:close/>
                </a:path>
                <a:path w="140335" h="29209">
                  <a:moveTo>
                    <a:pt x="129870" y="6477"/>
                  </a:moveTo>
                  <a:lnTo>
                    <a:pt x="127812" y="6908"/>
                  </a:lnTo>
                  <a:lnTo>
                    <a:pt x="124612" y="8928"/>
                  </a:lnTo>
                  <a:lnTo>
                    <a:pt x="123865" y="10363"/>
                  </a:lnTo>
                  <a:lnTo>
                    <a:pt x="123799" y="14236"/>
                  </a:lnTo>
                  <a:lnTo>
                    <a:pt x="124345" y="15621"/>
                  </a:lnTo>
                  <a:lnTo>
                    <a:pt x="126326" y="17627"/>
                  </a:lnTo>
                  <a:lnTo>
                    <a:pt x="128155" y="18707"/>
                  </a:lnTo>
                  <a:lnTo>
                    <a:pt x="132603" y="20751"/>
                  </a:lnTo>
                  <a:lnTo>
                    <a:pt x="133502" y="21272"/>
                  </a:lnTo>
                  <a:lnTo>
                    <a:pt x="134251" y="21996"/>
                  </a:lnTo>
                  <a:lnTo>
                    <a:pt x="134429" y="22440"/>
                  </a:lnTo>
                  <a:lnTo>
                    <a:pt x="134429" y="24282"/>
                  </a:lnTo>
                  <a:lnTo>
                    <a:pt x="133159" y="24879"/>
                  </a:lnTo>
                  <a:lnTo>
                    <a:pt x="140074" y="24879"/>
                  </a:lnTo>
                  <a:lnTo>
                    <a:pt x="140208" y="24650"/>
                  </a:lnTo>
                  <a:lnTo>
                    <a:pt x="140193" y="20713"/>
                  </a:lnTo>
                  <a:lnTo>
                    <a:pt x="139687" y="19405"/>
                  </a:lnTo>
                  <a:lnTo>
                    <a:pt x="137795" y="17437"/>
                  </a:lnTo>
                  <a:lnTo>
                    <a:pt x="136067" y="16344"/>
                  </a:lnTo>
                  <a:lnTo>
                    <a:pt x="133477" y="15062"/>
                  </a:lnTo>
                  <a:lnTo>
                    <a:pt x="130530" y="13550"/>
                  </a:lnTo>
                  <a:lnTo>
                    <a:pt x="129667" y="12954"/>
                  </a:lnTo>
                  <a:lnTo>
                    <a:pt x="129425" y="12547"/>
                  </a:lnTo>
                  <a:lnTo>
                    <a:pt x="129425" y="10744"/>
                  </a:lnTo>
                  <a:lnTo>
                    <a:pt x="130619" y="10147"/>
                  </a:lnTo>
                  <a:lnTo>
                    <a:pt x="138544" y="10147"/>
                  </a:lnTo>
                  <a:lnTo>
                    <a:pt x="138544" y="7683"/>
                  </a:lnTo>
                  <a:lnTo>
                    <a:pt x="138023" y="7581"/>
                  </a:lnTo>
                  <a:lnTo>
                    <a:pt x="135724" y="6997"/>
                  </a:lnTo>
                  <a:lnTo>
                    <a:pt x="133870" y="6667"/>
                  </a:lnTo>
                  <a:lnTo>
                    <a:pt x="129870" y="6477"/>
                  </a:lnTo>
                  <a:close/>
                </a:path>
                <a:path w="140335" h="29209">
                  <a:moveTo>
                    <a:pt x="138544" y="10147"/>
                  </a:moveTo>
                  <a:lnTo>
                    <a:pt x="130619" y="10147"/>
                  </a:lnTo>
                  <a:lnTo>
                    <a:pt x="134708" y="10363"/>
                  </a:lnTo>
                  <a:lnTo>
                    <a:pt x="136550" y="10845"/>
                  </a:lnTo>
                  <a:lnTo>
                    <a:pt x="138544" y="11747"/>
                  </a:lnTo>
                  <a:lnTo>
                    <a:pt x="138544" y="10147"/>
                  </a:lnTo>
                  <a:close/>
                </a:path>
                <a:path w="140335" h="29209">
                  <a:moveTo>
                    <a:pt x="111816" y="12420"/>
                  </a:moveTo>
                  <a:lnTo>
                    <a:pt x="105752" y="12420"/>
                  </a:lnTo>
                  <a:lnTo>
                    <a:pt x="113271" y="27266"/>
                  </a:lnTo>
                  <a:lnTo>
                    <a:pt x="120002" y="27622"/>
                  </a:lnTo>
                  <a:lnTo>
                    <a:pt x="120002" y="20358"/>
                  </a:lnTo>
                  <a:lnTo>
                    <a:pt x="115798" y="20358"/>
                  </a:lnTo>
                  <a:lnTo>
                    <a:pt x="111816" y="12420"/>
                  </a:lnTo>
                  <a:close/>
                </a:path>
                <a:path w="140335" h="29209">
                  <a:moveTo>
                    <a:pt x="101549" y="5359"/>
                  </a:moveTo>
                  <a:lnTo>
                    <a:pt x="101549" y="26657"/>
                  </a:lnTo>
                  <a:lnTo>
                    <a:pt x="105752" y="26873"/>
                  </a:lnTo>
                  <a:lnTo>
                    <a:pt x="105752" y="12420"/>
                  </a:lnTo>
                  <a:lnTo>
                    <a:pt x="111816" y="12420"/>
                  </a:lnTo>
                  <a:lnTo>
                    <a:pt x="108458" y="5727"/>
                  </a:lnTo>
                  <a:lnTo>
                    <a:pt x="101549" y="5359"/>
                  </a:lnTo>
                  <a:close/>
                </a:path>
                <a:path w="140335" h="29209">
                  <a:moveTo>
                    <a:pt x="115798" y="6096"/>
                  </a:moveTo>
                  <a:lnTo>
                    <a:pt x="115798" y="20358"/>
                  </a:lnTo>
                  <a:lnTo>
                    <a:pt x="120002" y="20358"/>
                  </a:lnTo>
                  <a:lnTo>
                    <a:pt x="120002" y="6324"/>
                  </a:lnTo>
                  <a:lnTo>
                    <a:pt x="115798" y="6096"/>
                  </a:lnTo>
                  <a:close/>
                </a:path>
                <a:path w="140335" h="29209">
                  <a:moveTo>
                    <a:pt x="82080" y="4343"/>
                  </a:moveTo>
                  <a:lnTo>
                    <a:pt x="82080" y="25641"/>
                  </a:lnTo>
                  <a:lnTo>
                    <a:pt x="97624" y="26441"/>
                  </a:lnTo>
                  <a:lnTo>
                    <a:pt x="97624" y="22390"/>
                  </a:lnTo>
                  <a:lnTo>
                    <a:pt x="87820" y="21882"/>
                  </a:lnTo>
                  <a:lnTo>
                    <a:pt x="87820" y="16814"/>
                  </a:lnTo>
                  <a:lnTo>
                    <a:pt x="96151" y="16814"/>
                  </a:lnTo>
                  <a:lnTo>
                    <a:pt x="96151" y="13741"/>
                  </a:lnTo>
                  <a:lnTo>
                    <a:pt x="87820" y="13296"/>
                  </a:lnTo>
                  <a:lnTo>
                    <a:pt x="87820" y="8496"/>
                  </a:lnTo>
                  <a:lnTo>
                    <a:pt x="97370" y="8496"/>
                  </a:lnTo>
                  <a:lnTo>
                    <a:pt x="97370" y="5130"/>
                  </a:lnTo>
                  <a:lnTo>
                    <a:pt x="82080" y="4343"/>
                  </a:lnTo>
                  <a:close/>
                </a:path>
                <a:path w="140335" h="29209">
                  <a:moveTo>
                    <a:pt x="96151" y="16814"/>
                  </a:moveTo>
                  <a:lnTo>
                    <a:pt x="87820" y="16814"/>
                  </a:lnTo>
                  <a:lnTo>
                    <a:pt x="96151" y="17246"/>
                  </a:lnTo>
                  <a:lnTo>
                    <a:pt x="96151" y="16814"/>
                  </a:lnTo>
                  <a:close/>
                </a:path>
                <a:path w="140335" h="29209">
                  <a:moveTo>
                    <a:pt x="97370" y="8496"/>
                  </a:moveTo>
                  <a:lnTo>
                    <a:pt x="87820" y="8496"/>
                  </a:lnTo>
                  <a:lnTo>
                    <a:pt x="97370" y="8991"/>
                  </a:lnTo>
                  <a:lnTo>
                    <a:pt x="97370" y="8496"/>
                  </a:lnTo>
                  <a:close/>
                </a:path>
                <a:path w="140335" h="29209">
                  <a:moveTo>
                    <a:pt x="76619" y="9969"/>
                  </a:moveTo>
                  <a:lnTo>
                    <a:pt x="70954" y="9969"/>
                  </a:lnTo>
                  <a:lnTo>
                    <a:pt x="70954" y="25057"/>
                  </a:lnTo>
                  <a:lnTo>
                    <a:pt x="76619" y="25349"/>
                  </a:lnTo>
                  <a:lnTo>
                    <a:pt x="76619" y="9969"/>
                  </a:lnTo>
                  <a:close/>
                </a:path>
                <a:path w="140335" h="29209">
                  <a:moveTo>
                    <a:pt x="60719" y="9144"/>
                  </a:moveTo>
                  <a:lnTo>
                    <a:pt x="54864" y="9144"/>
                  </a:lnTo>
                  <a:lnTo>
                    <a:pt x="60998" y="24752"/>
                  </a:lnTo>
                  <a:lnTo>
                    <a:pt x="64693" y="24955"/>
                  </a:lnTo>
                  <a:lnTo>
                    <a:pt x="68020" y="16992"/>
                  </a:lnTo>
                  <a:lnTo>
                    <a:pt x="63754" y="16992"/>
                  </a:lnTo>
                  <a:lnTo>
                    <a:pt x="60719" y="9144"/>
                  </a:lnTo>
                  <a:close/>
                </a:path>
                <a:path w="140335" h="29209">
                  <a:moveTo>
                    <a:pt x="50660" y="2705"/>
                  </a:moveTo>
                  <a:lnTo>
                    <a:pt x="50660" y="24003"/>
                  </a:lnTo>
                  <a:lnTo>
                    <a:pt x="54864" y="24206"/>
                  </a:lnTo>
                  <a:lnTo>
                    <a:pt x="54864" y="9144"/>
                  </a:lnTo>
                  <a:lnTo>
                    <a:pt x="60719" y="9144"/>
                  </a:lnTo>
                  <a:lnTo>
                    <a:pt x="58381" y="3098"/>
                  </a:lnTo>
                  <a:lnTo>
                    <a:pt x="50660" y="2705"/>
                  </a:lnTo>
                  <a:close/>
                </a:path>
                <a:path w="140335" h="29209">
                  <a:moveTo>
                    <a:pt x="69253" y="3670"/>
                  </a:moveTo>
                  <a:lnTo>
                    <a:pt x="63754" y="16992"/>
                  </a:lnTo>
                  <a:lnTo>
                    <a:pt x="68020" y="16992"/>
                  </a:lnTo>
                  <a:lnTo>
                    <a:pt x="70954" y="9969"/>
                  </a:lnTo>
                  <a:lnTo>
                    <a:pt x="76619" y="9969"/>
                  </a:lnTo>
                  <a:lnTo>
                    <a:pt x="76619" y="4051"/>
                  </a:lnTo>
                  <a:lnTo>
                    <a:pt x="69253" y="3670"/>
                  </a:lnTo>
                  <a:close/>
                </a:path>
                <a:path w="140335" h="29209">
                  <a:moveTo>
                    <a:pt x="31216" y="1689"/>
                  </a:moveTo>
                  <a:lnTo>
                    <a:pt x="31216" y="22974"/>
                  </a:lnTo>
                  <a:lnTo>
                    <a:pt x="46761" y="23787"/>
                  </a:lnTo>
                  <a:lnTo>
                    <a:pt x="46761" y="19723"/>
                  </a:lnTo>
                  <a:lnTo>
                    <a:pt x="36957" y="19215"/>
                  </a:lnTo>
                  <a:lnTo>
                    <a:pt x="36957" y="14160"/>
                  </a:lnTo>
                  <a:lnTo>
                    <a:pt x="45275" y="14160"/>
                  </a:lnTo>
                  <a:lnTo>
                    <a:pt x="45275" y="11074"/>
                  </a:lnTo>
                  <a:lnTo>
                    <a:pt x="36957" y="10642"/>
                  </a:lnTo>
                  <a:lnTo>
                    <a:pt x="36957" y="5829"/>
                  </a:lnTo>
                  <a:lnTo>
                    <a:pt x="46507" y="5829"/>
                  </a:lnTo>
                  <a:lnTo>
                    <a:pt x="46507" y="2476"/>
                  </a:lnTo>
                  <a:lnTo>
                    <a:pt x="31216" y="1689"/>
                  </a:lnTo>
                  <a:close/>
                </a:path>
                <a:path w="140335" h="29209">
                  <a:moveTo>
                    <a:pt x="45275" y="14160"/>
                  </a:moveTo>
                  <a:lnTo>
                    <a:pt x="36957" y="14160"/>
                  </a:lnTo>
                  <a:lnTo>
                    <a:pt x="45275" y="14592"/>
                  </a:lnTo>
                  <a:lnTo>
                    <a:pt x="45275" y="14160"/>
                  </a:lnTo>
                  <a:close/>
                </a:path>
                <a:path w="140335" h="29209">
                  <a:moveTo>
                    <a:pt x="46507" y="5829"/>
                  </a:moveTo>
                  <a:lnTo>
                    <a:pt x="36957" y="5829"/>
                  </a:lnTo>
                  <a:lnTo>
                    <a:pt x="46507" y="6324"/>
                  </a:lnTo>
                  <a:lnTo>
                    <a:pt x="46507" y="5829"/>
                  </a:lnTo>
                  <a:close/>
                </a:path>
                <a:path w="140335" h="29209">
                  <a:moveTo>
                    <a:pt x="19773" y="1092"/>
                  </a:moveTo>
                  <a:lnTo>
                    <a:pt x="19773" y="22390"/>
                  </a:lnTo>
                  <a:lnTo>
                    <a:pt x="25742" y="22694"/>
                  </a:lnTo>
                  <a:lnTo>
                    <a:pt x="25742" y="1397"/>
                  </a:lnTo>
                  <a:lnTo>
                    <a:pt x="19773" y="1092"/>
                  </a:lnTo>
                  <a:close/>
                </a:path>
                <a:path w="140335" h="29209">
                  <a:moveTo>
                    <a:pt x="444" y="16814"/>
                  </a:moveTo>
                  <a:lnTo>
                    <a:pt x="431" y="21031"/>
                  </a:lnTo>
                  <a:lnTo>
                    <a:pt x="2654" y="21653"/>
                  </a:lnTo>
                  <a:lnTo>
                    <a:pt x="4851" y="22021"/>
                  </a:lnTo>
                  <a:lnTo>
                    <a:pt x="9652" y="22275"/>
                  </a:lnTo>
                  <a:lnTo>
                    <a:pt x="11760" y="21907"/>
                  </a:lnTo>
                  <a:lnTo>
                    <a:pt x="15405" y="19888"/>
                  </a:lnTo>
                  <a:lnTo>
                    <a:pt x="16281" y="18402"/>
                  </a:lnTo>
                  <a:lnTo>
                    <a:pt x="9359" y="18402"/>
                  </a:lnTo>
                  <a:lnTo>
                    <a:pt x="4953" y="18186"/>
                  </a:lnTo>
                  <a:lnTo>
                    <a:pt x="2832" y="17703"/>
                  </a:lnTo>
                  <a:lnTo>
                    <a:pt x="444" y="16814"/>
                  </a:lnTo>
                  <a:close/>
                </a:path>
                <a:path w="140335" h="29209">
                  <a:moveTo>
                    <a:pt x="6083" y="0"/>
                  </a:moveTo>
                  <a:lnTo>
                    <a:pt x="4000" y="444"/>
                  </a:lnTo>
                  <a:lnTo>
                    <a:pt x="800" y="2463"/>
                  </a:lnTo>
                  <a:lnTo>
                    <a:pt x="65" y="3898"/>
                  </a:lnTo>
                  <a:lnTo>
                    <a:pt x="0" y="7759"/>
                  </a:lnTo>
                  <a:lnTo>
                    <a:pt x="558" y="9156"/>
                  </a:lnTo>
                  <a:lnTo>
                    <a:pt x="2514" y="11137"/>
                  </a:lnTo>
                  <a:lnTo>
                    <a:pt x="4343" y="12217"/>
                  </a:lnTo>
                  <a:lnTo>
                    <a:pt x="8812" y="14287"/>
                  </a:lnTo>
                  <a:lnTo>
                    <a:pt x="9690" y="14795"/>
                  </a:lnTo>
                  <a:lnTo>
                    <a:pt x="10452" y="15532"/>
                  </a:lnTo>
                  <a:lnTo>
                    <a:pt x="10629" y="15976"/>
                  </a:lnTo>
                  <a:lnTo>
                    <a:pt x="10629" y="17805"/>
                  </a:lnTo>
                  <a:lnTo>
                    <a:pt x="9359" y="18402"/>
                  </a:lnTo>
                  <a:lnTo>
                    <a:pt x="16281" y="18402"/>
                  </a:lnTo>
                  <a:lnTo>
                    <a:pt x="16408" y="18186"/>
                  </a:lnTo>
                  <a:lnTo>
                    <a:pt x="16389" y="14236"/>
                  </a:lnTo>
                  <a:lnTo>
                    <a:pt x="15900" y="12941"/>
                  </a:lnTo>
                  <a:lnTo>
                    <a:pt x="14859" y="11887"/>
                  </a:lnTo>
                  <a:lnTo>
                    <a:pt x="14008" y="10985"/>
                  </a:lnTo>
                  <a:lnTo>
                    <a:pt x="12268" y="9880"/>
                  </a:lnTo>
                  <a:lnTo>
                    <a:pt x="9664" y="8597"/>
                  </a:lnTo>
                  <a:lnTo>
                    <a:pt x="7861" y="7683"/>
                  </a:lnTo>
                  <a:lnTo>
                    <a:pt x="6756" y="7086"/>
                  </a:lnTo>
                  <a:lnTo>
                    <a:pt x="5854" y="6489"/>
                  </a:lnTo>
                  <a:lnTo>
                    <a:pt x="5626" y="6070"/>
                  </a:lnTo>
                  <a:lnTo>
                    <a:pt x="5626" y="4267"/>
                  </a:lnTo>
                  <a:lnTo>
                    <a:pt x="6819" y="3670"/>
                  </a:lnTo>
                  <a:lnTo>
                    <a:pt x="14732" y="3670"/>
                  </a:lnTo>
                  <a:lnTo>
                    <a:pt x="14732" y="1231"/>
                  </a:lnTo>
                  <a:lnTo>
                    <a:pt x="12077" y="571"/>
                  </a:lnTo>
                  <a:lnTo>
                    <a:pt x="10045" y="215"/>
                  </a:lnTo>
                  <a:lnTo>
                    <a:pt x="6083" y="0"/>
                  </a:lnTo>
                  <a:close/>
                </a:path>
                <a:path w="140335" h="29209">
                  <a:moveTo>
                    <a:pt x="14732" y="3670"/>
                  </a:moveTo>
                  <a:lnTo>
                    <a:pt x="6819" y="3670"/>
                  </a:lnTo>
                  <a:lnTo>
                    <a:pt x="10922" y="3898"/>
                  </a:lnTo>
                  <a:lnTo>
                    <a:pt x="12763" y="4394"/>
                  </a:lnTo>
                  <a:lnTo>
                    <a:pt x="14732" y="5270"/>
                  </a:lnTo>
                  <a:lnTo>
                    <a:pt x="14732" y="36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5460225" y="7052828"/>
              <a:ext cx="198120" cy="13970"/>
            </a:xfrm>
            <a:custGeom>
              <a:avLst/>
              <a:gdLst/>
              <a:ahLst/>
              <a:cxnLst/>
              <a:rect l="l" t="t" r="r" b="b"/>
              <a:pathLst>
                <a:path w="198120" h="13970">
                  <a:moveTo>
                    <a:pt x="-6350" y="6858"/>
                  </a:moveTo>
                  <a:lnTo>
                    <a:pt x="203860" y="6858"/>
                  </a:lnTo>
                </a:path>
              </a:pathLst>
            </a:custGeom>
            <a:ln w="2641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5458841" y="7089861"/>
              <a:ext cx="198120" cy="12065"/>
            </a:xfrm>
            <a:custGeom>
              <a:avLst/>
              <a:gdLst/>
              <a:ahLst/>
              <a:cxnLst/>
              <a:rect l="l" t="t" r="r" b="b"/>
              <a:pathLst>
                <a:path w="198120" h="12065">
                  <a:moveTo>
                    <a:pt x="-6350" y="5829"/>
                  </a:moveTo>
                  <a:lnTo>
                    <a:pt x="203860" y="5829"/>
                  </a:lnTo>
                </a:path>
              </a:pathLst>
            </a:custGeom>
            <a:ln w="2435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5497944" y="6972589"/>
              <a:ext cx="127635" cy="8255"/>
            </a:xfrm>
            <a:custGeom>
              <a:avLst/>
              <a:gdLst/>
              <a:ahLst/>
              <a:cxnLst/>
              <a:rect l="l" t="t" r="r" b="b"/>
              <a:pathLst>
                <a:path w="127635" h="8254">
                  <a:moveTo>
                    <a:pt x="-6350" y="4114"/>
                  </a:moveTo>
                  <a:lnTo>
                    <a:pt x="133908" y="4114"/>
                  </a:lnTo>
                </a:path>
              </a:pathLst>
            </a:custGeom>
            <a:ln w="2092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5491594" y="6886689"/>
              <a:ext cx="142875" cy="37465"/>
            </a:xfrm>
            <a:custGeom>
              <a:avLst/>
              <a:gdLst/>
              <a:ahLst/>
              <a:cxnLst/>
              <a:rect l="l" t="t" r="r" b="b"/>
              <a:pathLst>
                <a:path w="142875" h="37465">
                  <a:moveTo>
                    <a:pt x="142316" y="0"/>
                  </a:moveTo>
                  <a:lnTo>
                    <a:pt x="1371" y="0"/>
                  </a:lnTo>
                  <a:lnTo>
                    <a:pt x="1371" y="17830"/>
                  </a:lnTo>
                  <a:lnTo>
                    <a:pt x="0" y="17830"/>
                  </a:lnTo>
                  <a:lnTo>
                    <a:pt x="0" y="37388"/>
                  </a:lnTo>
                  <a:lnTo>
                    <a:pt x="140931" y="37388"/>
                  </a:lnTo>
                  <a:lnTo>
                    <a:pt x="140931" y="21615"/>
                  </a:lnTo>
                  <a:lnTo>
                    <a:pt x="142316" y="21615"/>
                  </a:lnTo>
                  <a:lnTo>
                    <a:pt x="1423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5589142" y="6843646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h="41909">
                  <a:moveTo>
                    <a:pt x="0" y="0"/>
                  </a:moveTo>
                  <a:lnTo>
                    <a:pt x="0" y="41846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4932845" y="6763420"/>
              <a:ext cx="76835" cy="5080"/>
            </a:xfrm>
            <a:custGeom>
              <a:avLst/>
              <a:gdLst/>
              <a:ahLst/>
              <a:cxnLst/>
              <a:rect l="l" t="t" r="r" b="b"/>
              <a:pathLst>
                <a:path w="76835" h="5079">
                  <a:moveTo>
                    <a:pt x="-6350" y="2400"/>
                  </a:moveTo>
                  <a:lnTo>
                    <a:pt x="83146" y="2400"/>
                  </a:lnTo>
                </a:path>
              </a:pathLst>
            </a:custGeom>
            <a:ln w="17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5236883" y="6546016"/>
              <a:ext cx="122555" cy="118745"/>
            </a:xfrm>
            <a:custGeom>
              <a:avLst/>
              <a:gdLst/>
              <a:ahLst/>
              <a:cxnLst/>
              <a:rect l="l" t="t" r="r" b="b"/>
              <a:pathLst>
                <a:path w="122554" h="118745">
                  <a:moveTo>
                    <a:pt x="122516" y="5956"/>
                  </a:moveTo>
                  <a:lnTo>
                    <a:pt x="122516" y="118414"/>
                  </a:lnTo>
                </a:path>
                <a:path w="122554" h="118745">
                  <a:moveTo>
                    <a:pt x="0" y="0"/>
                  </a:moveTo>
                  <a:lnTo>
                    <a:pt x="0" y="11248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5118925" y="6538701"/>
              <a:ext cx="365125" cy="42545"/>
            </a:xfrm>
            <a:custGeom>
              <a:avLst/>
              <a:gdLst/>
              <a:ahLst/>
              <a:cxnLst/>
              <a:rect l="l" t="t" r="r" b="b"/>
              <a:pathLst>
                <a:path w="365125" h="42545">
                  <a:moveTo>
                    <a:pt x="0" y="0"/>
                  </a:moveTo>
                  <a:lnTo>
                    <a:pt x="0" y="21488"/>
                  </a:lnTo>
                  <a:lnTo>
                    <a:pt x="364832" y="42532"/>
                  </a:lnTo>
                  <a:lnTo>
                    <a:pt x="364832" y="192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5065890" y="6535973"/>
              <a:ext cx="418465" cy="137160"/>
            </a:xfrm>
            <a:custGeom>
              <a:avLst/>
              <a:gdLst/>
              <a:ahLst/>
              <a:cxnLst/>
              <a:rect l="l" t="t" r="r" b="b"/>
              <a:pathLst>
                <a:path w="418464" h="137159">
                  <a:moveTo>
                    <a:pt x="1828" y="0"/>
                  </a:moveTo>
                  <a:lnTo>
                    <a:pt x="416966" y="21932"/>
                  </a:lnTo>
                  <a:lnTo>
                    <a:pt x="417868" y="137147"/>
                  </a:lnTo>
                  <a:lnTo>
                    <a:pt x="0" y="110629"/>
                  </a:lnTo>
                  <a:lnTo>
                    <a:pt x="1828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5087835" y="6546472"/>
              <a:ext cx="24765" cy="46355"/>
            </a:xfrm>
            <a:custGeom>
              <a:avLst/>
              <a:gdLst/>
              <a:ahLst/>
              <a:cxnLst/>
              <a:rect l="l" t="t" r="r" b="b"/>
              <a:pathLst>
                <a:path w="24764" h="46354">
                  <a:moveTo>
                    <a:pt x="13258" y="0"/>
                  </a:moveTo>
                  <a:lnTo>
                    <a:pt x="10515" y="0"/>
                  </a:lnTo>
                  <a:lnTo>
                    <a:pt x="10515" y="3200"/>
                  </a:lnTo>
                  <a:lnTo>
                    <a:pt x="5930" y="3657"/>
                  </a:lnTo>
                  <a:lnTo>
                    <a:pt x="4102" y="13716"/>
                  </a:lnTo>
                  <a:lnTo>
                    <a:pt x="0" y="13716"/>
                  </a:lnTo>
                  <a:lnTo>
                    <a:pt x="0" y="34759"/>
                  </a:lnTo>
                  <a:lnTo>
                    <a:pt x="3200" y="34759"/>
                  </a:lnTo>
                  <a:lnTo>
                    <a:pt x="3657" y="37960"/>
                  </a:lnTo>
                  <a:lnTo>
                    <a:pt x="6400" y="37960"/>
                  </a:lnTo>
                  <a:lnTo>
                    <a:pt x="6400" y="44818"/>
                  </a:lnTo>
                  <a:lnTo>
                    <a:pt x="20116" y="45732"/>
                  </a:lnTo>
                  <a:lnTo>
                    <a:pt x="19189" y="37045"/>
                  </a:lnTo>
                  <a:lnTo>
                    <a:pt x="22847" y="37503"/>
                  </a:lnTo>
                  <a:lnTo>
                    <a:pt x="22390" y="34759"/>
                  </a:lnTo>
                  <a:lnTo>
                    <a:pt x="24676" y="35217"/>
                  </a:lnTo>
                  <a:lnTo>
                    <a:pt x="24676" y="8229"/>
                  </a:lnTo>
                  <a:lnTo>
                    <a:pt x="19189" y="6413"/>
                  </a:lnTo>
                  <a:lnTo>
                    <a:pt x="18745" y="2298"/>
                  </a:lnTo>
                  <a:lnTo>
                    <a:pt x="12788" y="2298"/>
                  </a:lnTo>
                  <a:lnTo>
                    <a:pt x="1325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5087835" y="6546472"/>
              <a:ext cx="24765" cy="46355"/>
            </a:xfrm>
            <a:custGeom>
              <a:avLst/>
              <a:gdLst/>
              <a:ahLst/>
              <a:cxnLst/>
              <a:rect l="l" t="t" r="r" b="b"/>
              <a:pathLst>
                <a:path w="24764" h="46354">
                  <a:moveTo>
                    <a:pt x="20116" y="45732"/>
                  </a:moveTo>
                  <a:lnTo>
                    <a:pt x="6400" y="44818"/>
                  </a:lnTo>
                  <a:lnTo>
                    <a:pt x="6400" y="37960"/>
                  </a:lnTo>
                  <a:lnTo>
                    <a:pt x="3657" y="37960"/>
                  </a:lnTo>
                  <a:lnTo>
                    <a:pt x="3200" y="34759"/>
                  </a:lnTo>
                  <a:lnTo>
                    <a:pt x="0" y="34759"/>
                  </a:lnTo>
                  <a:lnTo>
                    <a:pt x="0" y="13716"/>
                  </a:lnTo>
                  <a:lnTo>
                    <a:pt x="4102" y="13716"/>
                  </a:lnTo>
                  <a:lnTo>
                    <a:pt x="5930" y="3657"/>
                  </a:lnTo>
                  <a:lnTo>
                    <a:pt x="10515" y="3200"/>
                  </a:lnTo>
                  <a:lnTo>
                    <a:pt x="10515" y="0"/>
                  </a:lnTo>
                  <a:lnTo>
                    <a:pt x="13258" y="0"/>
                  </a:lnTo>
                  <a:lnTo>
                    <a:pt x="12788" y="2298"/>
                  </a:lnTo>
                  <a:lnTo>
                    <a:pt x="18745" y="2298"/>
                  </a:lnTo>
                  <a:lnTo>
                    <a:pt x="19189" y="6413"/>
                  </a:lnTo>
                  <a:lnTo>
                    <a:pt x="24676" y="8229"/>
                  </a:lnTo>
                  <a:lnTo>
                    <a:pt x="24676" y="35217"/>
                  </a:lnTo>
                  <a:lnTo>
                    <a:pt x="22390" y="34759"/>
                  </a:lnTo>
                  <a:lnTo>
                    <a:pt x="22847" y="37503"/>
                  </a:lnTo>
                  <a:lnTo>
                    <a:pt x="19189" y="37045"/>
                  </a:lnTo>
                  <a:lnTo>
                    <a:pt x="20116" y="4573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5086451" y="6569335"/>
              <a:ext cx="26670" cy="8255"/>
            </a:xfrm>
            <a:custGeom>
              <a:avLst/>
              <a:gdLst/>
              <a:ahLst/>
              <a:cxnLst/>
              <a:rect l="l" t="t" r="r" b="b"/>
              <a:pathLst>
                <a:path w="26670" h="8254">
                  <a:moveTo>
                    <a:pt x="0" y="0"/>
                  </a:moveTo>
                  <a:lnTo>
                    <a:pt x="10058" y="457"/>
                  </a:lnTo>
                  <a:lnTo>
                    <a:pt x="10972" y="5029"/>
                  </a:lnTo>
                  <a:lnTo>
                    <a:pt x="17843" y="4571"/>
                  </a:lnTo>
                  <a:lnTo>
                    <a:pt x="18757" y="8229"/>
                  </a:lnTo>
                  <a:lnTo>
                    <a:pt x="26060" y="7772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5072291" y="6544655"/>
              <a:ext cx="13970" cy="25400"/>
            </a:xfrm>
            <a:custGeom>
              <a:avLst/>
              <a:gdLst/>
              <a:ahLst/>
              <a:cxnLst/>
              <a:rect l="l" t="t" r="r" b="b"/>
              <a:pathLst>
                <a:path w="13970" h="25400">
                  <a:moveTo>
                    <a:pt x="0" y="0"/>
                  </a:moveTo>
                  <a:lnTo>
                    <a:pt x="13716" y="10960"/>
                  </a:lnTo>
                  <a:lnTo>
                    <a:pt x="6858" y="20116"/>
                  </a:lnTo>
                  <a:lnTo>
                    <a:pt x="8216" y="25133"/>
                  </a:lnTo>
                  <a:lnTo>
                    <a:pt x="11887" y="24676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5069090" y="6601334"/>
              <a:ext cx="45085" cy="38100"/>
            </a:xfrm>
            <a:custGeom>
              <a:avLst/>
              <a:gdLst/>
              <a:ahLst/>
              <a:cxnLst/>
              <a:rect l="l" t="t" r="r" b="b"/>
              <a:pathLst>
                <a:path w="45085" h="38100">
                  <a:moveTo>
                    <a:pt x="23317" y="0"/>
                  </a:moveTo>
                  <a:lnTo>
                    <a:pt x="0" y="35217"/>
                  </a:lnTo>
                  <a:lnTo>
                    <a:pt x="44792" y="37947"/>
                  </a:lnTo>
                  <a:lnTo>
                    <a:pt x="23317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5069090" y="6601334"/>
              <a:ext cx="45085" cy="38100"/>
            </a:xfrm>
            <a:custGeom>
              <a:avLst/>
              <a:gdLst/>
              <a:ahLst/>
              <a:cxnLst/>
              <a:rect l="l" t="t" r="r" b="b"/>
              <a:pathLst>
                <a:path w="45085" h="38100">
                  <a:moveTo>
                    <a:pt x="23317" y="0"/>
                  </a:moveTo>
                  <a:lnTo>
                    <a:pt x="0" y="35217"/>
                  </a:lnTo>
                  <a:lnTo>
                    <a:pt x="44792" y="37947"/>
                  </a:lnTo>
                  <a:lnTo>
                    <a:pt x="23317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5123191" y="6541926"/>
              <a:ext cx="18415" cy="15240"/>
            </a:xfrm>
            <a:custGeom>
              <a:avLst/>
              <a:gdLst/>
              <a:ahLst/>
              <a:cxnLst/>
              <a:rect l="l" t="t" r="r" b="b"/>
              <a:pathLst>
                <a:path w="18414" h="15240">
                  <a:moveTo>
                    <a:pt x="9918" y="0"/>
                  </a:moveTo>
                  <a:lnTo>
                    <a:pt x="0" y="14579"/>
                  </a:lnTo>
                  <a:lnTo>
                    <a:pt x="18275" y="15074"/>
                  </a:lnTo>
                  <a:lnTo>
                    <a:pt x="9918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5123191" y="6541926"/>
              <a:ext cx="18415" cy="15240"/>
            </a:xfrm>
            <a:custGeom>
              <a:avLst/>
              <a:gdLst/>
              <a:ahLst/>
              <a:cxnLst/>
              <a:rect l="l" t="t" r="r" b="b"/>
              <a:pathLst>
                <a:path w="18414" h="15240">
                  <a:moveTo>
                    <a:pt x="9918" y="0"/>
                  </a:moveTo>
                  <a:lnTo>
                    <a:pt x="0" y="14579"/>
                  </a:lnTo>
                  <a:lnTo>
                    <a:pt x="18275" y="15074"/>
                  </a:lnTo>
                  <a:lnTo>
                    <a:pt x="9918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5244807" y="6549243"/>
              <a:ext cx="18415" cy="15240"/>
            </a:xfrm>
            <a:custGeom>
              <a:avLst/>
              <a:gdLst/>
              <a:ahLst/>
              <a:cxnLst/>
              <a:rect l="l" t="t" r="r" b="b"/>
              <a:pathLst>
                <a:path w="18414" h="15240">
                  <a:moveTo>
                    <a:pt x="9905" y="0"/>
                  </a:moveTo>
                  <a:lnTo>
                    <a:pt x="0" y="14579"/>
                  </a:lnTo>
                  <a:lnTo>
                    <a:pt x="18275" y="15074"/>
                  </a:lnTo>
                  <a:lnTo>
                    <a:pt x="9905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5244807" y="6549243"/>
              <a:ext cx="18415" cy="15240"/>
            </a:xfrm>
            <a:custGeom>
              <a:avLst/>
              <a:gdLst/>
              <a:ahLst/>
              <a:cxnLst/>
              <a:rect l="l" t="t" r="r" b="b"/>
              <a:pathLst>
                <a:path w="18414" h="15240">
                  <a:moveTo>
                    <a:pt x="9905" y="0"/>
                  </a:moveTo>
                  <a:lnTo>
                    <a:pt x="0" y="14579"/>
                  </a:lnTo>
                  <a:lnTo>
                    <a:pt x="18275" y="15074"/>
                  </a:lnTo>
                  <a:lnTo>
                    <a:pt x="9905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5363679" y="6556548"/>
              <a:ext cx="18415" cy="15240"/>
            </a:xfrm>
            <a:custGeom>
              <a:avLst/>
              <a:gdLst/>
              <a:ahLst/>
              <a:cxnLst/>
              <a:rect l="l" t="t" r="r" b="b"/>
              <a:pathLst>
                <a:path w="18414" h="15240">
                  <a:moveTo>
                    <a:pt x="9918" y="0"/>
                  </a:moveTo>
                  <a:lnTo>
                    <a:pt x="0" y="14592"/>
                  </a:lnTo>
                  <a:lnTo>
                    <a:pt x="18288" y="15100"/>
                  </a:lnTo>
                  <a:lnTo>
                    <a:pt x="9918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5363679" y="6556548"/>
              <a:ext cx="18415" cy="15240"/>
            </a:xfrm>
            <a:custGeom>
              <a:avLst/>
              <a:gdLst/>
              <a:ahLst/>
              <a:cxnLst/>
              <a:rect l="l" t="t" r="r" b="b"/>
              <a:pathLst>
                <a:path w="18414" h="15240">
                  <a:moveTo>
                    <a:pt x="9918" y="0"/>
                  </a:moveTo>
                  <a:lnTo>
                    <a:pt x="0" y="14592"/>
                  </a:lnTo>
                  <a:lnTo>
                    <a:pt x="18288" y="15100"/>
                  </a:lnTo>
                  <a:lnTo>
                    <a:pt x="9918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5088750" y="6613686"/>
              <a:ext cx="6350" cy="21590"/>
            </a:xfrm>
            <a:custGeom>
              <a:avLst/>
              <a:gdLst/>
              <a:ahLst/>
              <a:cxnLst/>
              <a:rect l="l" t="t" r="r" b="b"/>
              <a:pathLst>
                <a:path w="6350" h="21590">
                  <a:moveTo>
                    <a:pt x="0" y="0"/>
                  </a:moveTo>
                  <a:lnTo>
                    <a:pt x="0" y="10058"/>
                  </a:lnTo>
                  <a:lnTo>
                    <a:pt x="5943" y="10058"/>
                  </a:lnTo>
                  <a:lnTo>
                    <a:pt x="5943" y="21488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5548007" y="6002176"/>
              <a:ext cx="230504" cy="6350"/>
            </a:xfrm>
            <a:custGeom>
              <a:avLst/>
              <a:gdLst/>
              <a:ahLst/>
              <a:cxnLst/>
              <a:rect l="l" t="t" r="r" b="b"/>
              <a:pathLst>
                <a:path w="230504" h="6350">
                  <a:moveTo>
                    <a:pt x="0" y="0"/>
                  </a:moveTo>
                  <a:lnTo>
                    <a:pt x="230428" y="6172"/>
                  </a:lnTo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5548007" y="6002176"/>
              <a:ext cx="230504" cy="6350"/>
            </a:xfrm>
            <a:custGeom>
              <a:avLst/>
              <a:gdLst/>
              <a:ahLst/>
              <a:cxnLst/>
              <a:rect l="l" t="t" r="r" b="b"/>
              <a:pathLst>
                <a:path w="230504" h="6350">
                  <a:moveTo>
                    <a:pt x="0" y="0"/>
                  </a:moveTo>
                  <a:lnTo>
                    <a:pt x="230428" y="617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6" name="object 44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718930" y="6465816"/>
              <a:ext cx="2240836" cy="1821845"/>
            </a:xfrm>
            <a:prstGeom prst="rect">
              <a:avLst/>
            </a:prstGeom>
          </p:spPr>
        </p:pic>
      </p:grpSp>
      <p:sp>
        <p:nvSpPr>
          <p:cNvPr id="447" name="object 447"/>
          <p:cNvSpPr txBox="1"/>
          <p:nvPr/>
        </p:nvSpPr>
        <p:spPr>
          <a:xfrm>
            <a:off x="5761986" y="454362"/>
            <a:ext cx="1496060" cy="41719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>
              <a:spcBef>
                <a:spcPts val="635"/>
              </a:spcBef>
            </a:pP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Alta</a:t>
            </a:r>
            <a:r>
              <a:rPr sz="9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presión</a:t>
            </a:r>
            <a:r>
              <a:rPr sz="9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contacto</a:t>
            </a:r>
            <a:endParaRPr sz="950">
              <a:latin typeface="Arial"/>
              <a:cs typeface="Arial"/>
            </a:endParaRPr>
          </a:p>
          <a:p>
            <a:pPr marL="12700">
              <a:spcBef>
                <a:spcPts val="450"/>
              </a:spcBef>
            </a:pPr>
            <a:r>
              <a:rPr sz="800" b="1" spc="40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80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endParaRPr sz="800">
              <a:latin typeface="Arial"/>
              <a:cs typeface="Arial"/>
            </a:endParaRPr>
          </a:p>
        </p:txBody>
      </p:sp>
      <p:sp>
        <p:nvSpPr>
          <p:cNvPr id="499" name="object 499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13</a:t>
            </a:fld>
            <a:endParaRPr spc="-75" dirty="0"/>
          </a:p>
        </p:txBody>
      </p:sp>
      <p:sp>
        <p:nvSpPr>
          <p:cNvPr id="448" name="object 448"/>
          <p:cNvSpPr txBox="1"/>
          <p:nvPr/>
        </p:nvSpPr>
        <p:spPr>
          <a:xfrm>
            <a:off x="7957765" y="482857"/>
            <a:ext cx="4048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50" dirty="0">
                <a:solidFill>
                  <a:srgbClr val="171514"/>
                </a:solidFill>
                <a:latin typeface="Arial"/>
                <a:cs typeface="Arial"/>
              </a:rPr>
              <a:t>alta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presión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contacto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(HCP)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tienen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clasificaciones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continua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400 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1200 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A.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449" name="object 449"/>
          <p:cNvSpPr txBox="1"/>
          <p:nvPr/>
        </p:nvSpPr>
        <p:spPr>
          <a:xfrm>
            <a:off x="5761991" y="4565463"/>
            <a:ext cx="101028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20" dirty="0">
                <a:solidFill>
                  <a:srgbClr val="171514"/>
                </a:solidFill>
                <a:latin typeface="Arial"/>
                <a:cs typeface="Arial"/>
              </a:rPr>
              <a:t>Cortacircuitos</a:t>
            </a:r>
            <a:endParaRPr sz="1100">
              <a:latin typeface="Arial"/>
              <a:cs typeface="Arial"/>
            </a:endParaRPr>
          </a:p>
        </p:txBody>
      </p:sp>
      <p:sp>
        <p:nvSpPr>
          <p:cNvPr id="450" name="object 450"/>
          <p:cNvSpPr txBox="1"/>
          <p:nvPr/>
        </p:nvSpPr>
        <p:spPr>
          <a:xfrm>
            <a:off x="7957770" y="4543872"/>
            <a:ext cx="42487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Otro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utilizado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 sobrecorriente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cortacircuitos</a:t>
            </a:r>
            <a:r>
              <a:rPr sz="8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.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Aunque algunos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disyuntores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incorporan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fusibles,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mayoría no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hace,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pero,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igual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fusible,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proporciona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medio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manual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controlar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451" name="object 451"/>
          <p:cNvSpPr txBox="1"/>
          <p:nvPr/>
        </p:nvSpPr>
        <p:spPr>
          <a:xfrm>
            <a:off x="9122909" y="6496843"/>
            <a:ext cx="4572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dirty="0">
                <a:solidFill>
                  <a:srgbClr val="FFFFFF"/>
                </a:solidFill>
                <a:latin typeface="Lucida Sans Unicode"/>
                <a:cs typeface="Lucida Sans Unicode"/>
              </a:rPr>
              <a:t>SOBRE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452" name="object 452"/>
          <p:cNvSpPr txBox="1"/>
          <p:nvPr/>
        </p:nvSpPr>
        <p:spPr>
          <a:xfrm>
            <a:off x="9462091" y="6504343"/>
            <a:ext cx="32384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150" spc="5" dirty="0">
                <a:solidFill>
                  <a:srgbClr val="FFFFFF"/>
                </a:solidFill>
                <a:latin typeface="Lucida Sans Unicode"/>
                <a:cs typeface="Lucida Sans Unicode"/>
              </a:rPr>
              <a:t>I</a:t>
            </a:r>
            <a:endParaRPr sz="150">
              <a:latin typeface="Lucida Sans Unicode"/>
              <a:cs typeface="Lucida Sans Unicode"/>
            </a:endParaRPr>
          </a:p>
        </p:txBody>
      </p:sp>
      <p:sp>
        <p:nvSpPr>
          <p:cNvPr id="453" name="object 453"/>
          <p:cNvSpPr txBox="1"/>
          <p:nvPr/>
        </p:nvSpPr>
        <p:spPr>
          <a:xfrm>
            <a:off x="8235135" y="6759841"/>
            <a:ext cx="4572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dirty="0">
                <a:solidFill>
                  <a:srgbClr val="FFFFFF"/>
                </a:solidFill>
                <a:latin typeface="Lucida Sans Unicode"/>
                <a:cs typeface="Lucida Sans Unicode"/>
              </a:rPr>
              <a:t>SOBRE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454" name="object 454"/>
          <p:cNvSpPr txBox="1"/>
          <p:nvPr/>
        </p:nvSpPr>
        <p:spPr>
          <a:xfrm>
            <a:off x="8574328" y="6767339"/>
            <a:ext cx="32384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150" spc="5" dirty="0">
                <a:solidFill>
                  <a:srgbClr val="FFFFFF"/>
                </a:solidFill>
                <a:latin typeface="Lucida Sans Unicode"/>
                <a:cs typeface="Lucida Sans Unicode"/>
              </a:rPr>
              <a:t>I</a:t>
            </a:r>
            <a:endParaRPr sz="150">
              <a:latin typeface="Lucida Sans Unicode"/>
              <a:cs typeface="Lucida Sans Unicode"/>
            </a:endParaRPr>
          </a:p>
        </p:txBody>
      </p:sp>
      <p:sp>
        <p:nvSpPr>
          <p:cNvPr id="455" name="object 455"/>
          <p:cNvSpPr txBox="1"/>
          <p:nvPr/>
        </p:nvSpPr>
        <p:spPr>
          <a:xfrm>
            <a:off x="10155110" y="6838329"/>
            <a:ext cx="4572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dirty="0">
                <a:solidFill>
                  <a:srgbClr val="FFFFFF"/>
                </a:solidFill>
                <a:latin typeface="Lucida Sans Unicode"/>
                <a:cs typeface="Lucida Sans Unicode"/>
              </a:rPr>
              <a:t>SOBRE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456" name="object 456"/>
          <p:cNvSpPr txBox="1"/>
          <p:nvPr/>
        </p:nvSpPr>
        <p:spPr>
          <a:xfrm>
            <a:off x="10422559" y="6841407"/>
            <a:ext cx="32384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150" spc="5" dirty="0">
                <a:solidFill>
                  <a:srgbClr val="FFFFFF"/>
                </a:solidFill>
                <a:latin typeface="Lucida Sans Unicode"/>
                <a:cs typeface="Lucida Sans Unicode"/>
              </a:rPr>
              <a:t>I</a:t>
            </a:r>
            <a:endParaRPr sz="150">
              <a:latin typeface="Lucida Sans Unicode"/>
              <a:cs typeface="Lucida Sans Unicode"/>
            </a:endParaRPr>
          </a:p>
        </p:txBody>
      </p:sp>
      <p:sp>
        <p:nvSpPr>
          <p:cNvPr id="457" name="object 457"/>
          <p:cNvSpPr txBox="1"/>
          <p:nvPr/>
        </p:nvSpPr>
        <p:spPr>
          <a:xfrm>
            <a:off x="9118783" y="6936677"/>
            <a:ext cx="5588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APAGADO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458" name="object 458"/>
          <p:cNvSpPr txBox="1"/>
          <p:nvPr/>
        </p:nvSpPr>
        <p:spPr>
          <a:xfrm>
            <a:off x="9462134" y="6953680"/>
            <a:ext cx="40640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" dirty="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endParaRPr sz="150">
              <a:latin typeface="Lucida Sans Unicode"/>
              <a:cs typeface="Lucida Sans Unicode"/>
            </a:endParaRPr>
          </a:p>
        </p:txBody>
      </p:sp>
      <p:sp>
        <p:nvSpPr>
          <p:cNvPr id="459" name="object 459"/>
          <p:cNvSpPr txBox="1"/>
          <p:nvPr/>
        </p:nvSpPr>
        <p:spPr>
          <a:xfrm>
            <a:off x="10153727" y="7148311"/>
            <a:ext cx="5588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APAGADO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460" name="object 460"/>
          <p:cNvSpPr txBox="1"/>
          <p:nvPr/>
        </p:nvSpPr>
        <p:spPr>
          <a:xfrm>
            <a:off x="10412957" y="7156182"/>
            <a:ext cx="40640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" dirty="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endParaRPr sz="150">
              <a:latin typeface="Lucida Sans Unicode"/>
              <a:cs typeface="Lucida Sans Unicode"/>
            </a:endParaRPr>
          </a:p>
        </p:txBody>
      </p:sp>
      <p:sp>
        <p:nvSpPr>
          <p:cNvPr id="461" name="object 461"/>
          <p:cNvSpPr txBox="1"/>
          <p:nvPr/>
        </p:nvSpPr>
        <p:spPr>
          <a:xfrm>
            <a:off x="8231010" y="7199675"/>
            <a:ext cx="5588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APAGADO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462" name="object 462"/>
          <p:cNvSpPr txBox="1"/>
          <p:nvPr/>
        </p:nvSpPr>
        <p:spPr>
          <a:xfrm>
            <a:off x="9151260" y="7184236"/>
            <a:ext cx="32384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150" spc="5" dirty="0">
                <a:solidFill>
                  <a:srgbClr val="FFFFFF"/>
                </a:solidFill>
                <a:latin typeface="Lucida Sans Unicode"/>
                <a:cs typeface="Lucida Sans Unicode"/>
              </a:rPr>
              <a:t>I</a:t>
            </a:r>
            <a:endParaRPr sz="150">
              <a:latin typeface="Lucida Sans Unicode"/>
              <a:cs typeface="Lucida Sans Unicode"/>
            </a:endParaRPr>
          </a:p>
        </p:txBody>
      </p:sp>
      <p:sp>
        <p:nvSpPr>
          <p:cNvPr id="463" name="object 463"/>
          <p:cNvSpPr txBox="1"/>
          <p:nvPr/>
        </p:nvSpPr>
        <p:spPr>
          <a:xfrm>
            <a:off x="8574371" y="7216696"/>
            <a:ext cx="40640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" dirty="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endParaRPr sz="150">
              <a:latin typeface="Lucida Sans Unicode"/>
              <a:cs typeface="Lucida Sans Unicode"/>
            </a:endParaRPr>
          </a:p>
        </p:txBody>
      </p:sp>
      <p:sp>
        <p:nvSpPr>
          <p:cNvPr id="464" name="object 464"/>
          <p:cNvSpPr txBox="1"/>
          <p:nvPr/>
        </p:nvSpPr>
        <p:spPr>
          <a:xfrm>
            <a:off x="9659867" y="7390632"/>
            <a:ext cx="66040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dirty="0">
                <a:solidFill>
                  <a:srgbClr val="FFFFFF"/>
                </a:solidFill>
                <a:latin typeface="Lucida Sans Unicode"/>
                <a:cs typeface="Lucida Sans Unicode"/>
              </a:rPr>
              <a:t>SOBRE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465" name="object 465"/>
          <p:cNvSpPr txBox="1"/>
          <p:nvPr/>
        </p:nvSpPr>
        <p:spPr>
          <a:xfrm>
            <a:off x="9800742" y="7388402"/>
            <a:ext cx="34290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00" spc="10" dirty="0">
                <a:solidFill>
                  <a:srgbClr val="FFFFFF"/>
                </a:solidFill>
                <a:latin typeface="Lucida Sans Unicode"/>
                <a:cs typeface="Lucida Sans Unicode"/>
              </a:rPr>
              <a:t>I</a:t>
            </a:r>
            <a:endParaRPr sz="200">
              <a:latin typeface="Lucida Sans Unicode"/>
              <a:cs typeface="Lucida Sans Unicode"/>
            </a:endParaRPr>
          </a:p>
        </p:txBody>
      </p:sp>
      <p:sp>
        <p:nvSpPr>
          <p:cNvPr id="466" name="object 466"/>
          <p:cNvSpPr txBox="1"/>
          <p:nvPr/>
        </p:nvSpPr>
        <p:spPr>
          <a:xfrm>
            <a:off x="9146969" y="7491411"/>
            <a:ext cx="40640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" dirty="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endParaRPr sz="150">
              <a:latin typeface="Lucida Sans Unicode"/>
              <a:cs typeface="Lucida Sans Unicode"/>
            </a:endParaRPr>
          </a:p>
        </p:txBody>
      </p:sp>
      <p:sp>
        <p:nvSpPr>
          <p:cNvPr id="467" name="object 467"/>
          <p:cNvSpPr txBox="1"/>
          <p:nvPr/>
        </p:nvSpPr>
        <p:spPr>
          <a:xfrm>
            <a:off x="9632087" y="7714637"/>
            <a:ext cx="231775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50" spc="-7" baseline="55555" dirty="0">
                <a:solidFill>
                  <a:srgbClr val="FFFFFF"/>
                </a:solidFill>
                <a:latin typeface="Lucida Sans Unicode"/>
                <a:cs typeface="Lucida Sans Unicode"/>
              </a:rPr>
              <a:t>APAGADO</a:t>
            </a:r>
            <a:r>
              <a:rPr sz="150" spc="30" baseline="55555" dirty="0">
                <a:solidFill>
                  <a:srgbClr val="FFFFFF"/>
                </a:solidFill>
                <a:latin typeface="Lucida Sans Unicode"/>
                <a:cs typeface="Lucida Sans Unicode"/>
              </a:rPr>
              <a:t>           </a:t>
            </a:r>
            <a:r>
              <a:rPr sz="200" dirty="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endParaRPr sz="200">
              <a:latin typeface="Lucida Sans Unicode"/>
              <a:cs typeface="Lucida Sans Unicode"/>
            </a:endParaRPr>
          </a:p>
        </p:txBody>
      </p:sp>
      <p:sp>
        <p:nvSpPr>
          <p:cNvPr id="468" name="object 468"/>
          <p:cNvSpPr txBox="1"/>
          <p:nvPr/>
        </p:nvSpPr>
        <p:spPr>
          <a:xfrm>
            <a:off x="10074020" y="7719517"/>
            <a:ext cx="4572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dirty="0">
                <a:solidFill>
                  <a:srgbClr val="FFFFFF"/>
                </a:solidFill>
                <a:latin typeface="Lucida Sans Unicode"/>
                <a:cs typeface="Lucida Sans Unicode"/>
              </a:rPr>
              <a:t>SOBRE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469" name="object 469"/>
          <p:cNvSpPr txBox="1"/>
          <p:nvPr/>
        </p:nvSpPr>
        <p:spPr>
          <a:xfrm>
            <a:off x="10186736" y="7720147"/>
            <a:ext cx="29845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" spc="5" dirty="0">
                <a:solidFill>
                  <a:srgbClr val="FFFFFF"/>
                </a:solidFill>
                <a:latin typeface="Lucida Sans Unicode"/>
                <a:cs typeface="Lucida Sans Unicode"/>
              </a:rPr>
              <a:t>I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470" name="object 470"/>
          <p:cNvSpPr txBox="1"/>
          <p:nvPr/>
        </p:nvSpPr>
        <p:spPr>
          <a:xfrm>
            <a:off x="10608855" y="7778367"/>
            <a:ext cx="4572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dirty="0">
                <a:solidFill>
                  <a:srgbClr val="FFFFFF"/>
                </a:solidFill>
                <a:latin typeface="Lucida Sans Unicode"/>
                <a:cs typeface="Lucida Sans Unicode"/>
              </a:rPr>
              <a:t>SOBRE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471" name="object 471"/>
          <p:cNvSpPr txBox="1"/>
          <p:nvPr/>
        </p:nvSpPr>
        <p:spPr>
          <a:xfrm>
            <a:off x="10721572" y="7779011"/>
            <a:ext cx="29845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" spc="5" dirty="0">
                <a:solidFill>
                  <a:srgbClr val="FFFFFF"/>
                </a:solidFill>
                <a:latin typeface="Lucida Sans Unicode"/>
                <a:cs typeface="Lucida Sans Unicode"/>
              </a:rPr>
              <a:t>I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472" name="object 472"/>
          <p:cNvSpPr txBox="1"/>
          <p:nvPr/>
        </p:nvSpPr>
        <p:spPr>
          <a:xfrm>
            <a:off x="10046716" y="7937637"/>
            <a:ext cx="194945" cy="40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38100"/>
            <a:r>
              <a:rPr sz="100" spc="-7" baseline="55555" dirty="0">
                <a:solidFill>
                  <a:srgbClr val="FFFFFF"/>
                </a:solidFill>
                <a:latin typeface="Lucida Sans Unicode"/>
                <a:cs typeface="Lucida Sans Unicode"/>
              </a:rPr>
              <a:t>APAGADO</a:t>
            </a:r>
            <a:r>
              <a:rPr sz="100" spc="7" baseline="55555" dirty="0">
                <a:solidFill>
                  <a:srgbClr val="FFFFFF"/>
                </a:solidFill>
                <a:latin typeface="Lucida Sans Unicode"/>
                <a:cs typeface="Lucida Sans Unicode"/>
              </a:rPr>
              <a:t>                           </a:t>
            </a:r>
            <a:r>
              <a:rPr sz="100" spc="37" baseline="5555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0" dirty="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473" name="object 473"/>
          <p:cNvSpPr txBox="1"/>
          <p:nvPr/>
        </p:nvSpPr>
        <p:spPr>
          <a:xfrm>
            <a:off x="10581552" y="7996501"/>
            <a:ext cx="194945" cy="40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38100"/>
            <a:r>
              <a:rPr sz="100" spc="-7" baseline="55555" dirty="0">
                <a:solidFill>
                  <a:srgbClr val="FFFFFF"/>
                </a:solidFill>
                <a:latin typeface="Lucida Sans Unicode"/>
                <a:cs typeface="Lucida Sans Unicode"/>
              </a:rPr>
              <a:t>APAGADO</a:t>
            </a:r>
            <a:r>
              <a:rPr sz="100" spc="7" baseline="55555" dirty="0">
                <a:solidFill>
                  <a:srgbClr val="FFFFFF"/>
                </a:solidFill>
                <a:latin typeface="Lucida Sans Unicode"/>
                <a:cs typeface="Lucida Sans Unicode"/>
              </a:rPr>
              <a:t>                           </a:t>
            </a:r>
            <a:r>
              <a:rPr sz="100" spc="37" baseline="5555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0" dirty="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474" name="object 474"/>
          <p:cNvSpPr txBox="1"/>
          <p:nvPr/>
        </p:nvSpPr>
        <p:spPr>
          <a:xfrm>
            <a:off x="10569700" y="8072371"/>
            <a:ext cx="36830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ESC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475" name="object 475"/>
          <p:cNvSpPr txBox="1"/>
          <p:nvPr/>
        </p:nvSpPr>
        <p:spPr>
          <a:xfrm rot="180000">
            <a:off x="9208831" y="6082090"/>
            <a:ext cx="268270" cy="12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0C0B08"/>
                </a:solidFill>
                <a:latin typeface="Lucida Sans Unicode"/>
                <a:cs typeface="Lucida Sans Unicode"/>
              </a:rPr>
              <a:t>!</a:t>
            </a:r>
            <a:r>
              <a:rPr sz="100" spc="-10" dirty="0">
                <a:solidFill>
                  <a:srgbClr val="0C0B08"/>
                </a:solidFill>
                <a:latin typeface="Lucida Sans Unicode"/>
                <a:cs typeface="Lucida Sans Unicode"/>
              </a:rPr>
              <a:t> </a:t>
            </a:r>
            <a:r>
              <a:rPr sz="150" dirty="0">
                <a:solidFill>
                  <a:srgbClr val="FFFFFF"/>
                </a:solidFill>
                <a:latin typeface="Lucida Sans Unicode"/>
                <a:cs typeface="Lucida Sans Unicode"/>
              </a:rPr>
              <a:t>PELIGRO</a:t>
            </a:r>
            <a:r>
              <a:rPr sz="1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0" spc="-5" dirty="0">
                <a:solidFill>
                  <a:srgbClr val="0C0B08"/>
                </a:solidFill>
                <a:latin typeface="Lucida Sans Unicode"/>
                <a:cs typeface="Lucida Sans Unicode"/>
              </a:rPr>
              <a:t>!</a:t>
            </a:r>
            <a:r>
              <a:rPr sz="100" spc="-10" dirty="0">
                <a:solidFill>
                  <a:srgbClr val="0C0B08"/>
                </a:solidFill>
                <a:latin typeface="Lucida Sans Unicode"/>
                <a:cs typeface="Lucida Sans Unicode"/>
              </a:rPr>
              <a:t> </a:t>
            </a:r>
            <a:r>
              <a:rPr sz="150" dirty="0">
                <a:solidFill>
                  <a:srgbClr val="FFFFFF"/>
                </a:solidFill>
                <a:latin typeface="Lucida Sans Unicode"/>
                <a:cs typeface="Lucida Sans Unicode"/>
              </a:rPr>
              <a:t>PELIGRO</a:t>
            </a:r>
            <a:r>
              <a:rPr sz="1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0" spc="-5" dirty="0">
                <a:solidFill>
                  <a:srgbClr val="0C0B08"/>
                </a:solidFill>
                <a:latin typeface="Lucida Sans Unicode"/>
                <a:cs typeface="Lucida Sans Unicode"/>
              </a:rPr>
              <a:t>!</a:t>
            </a:r>
            <a:r>
              <a:rPr sz="100" spc="-10" dirty="0">
                <a:solidFill>
                  <a:srgbClr val="0C0B08"/>
                </a:solidFill>
                <a:latin typeface="Lucida Sans Unicode"/>
                <a:cs typeface="Lucida Sans Unicode"/>
              </a:rPr>
              <a:t> </a:t>
            </a:r>
            <a:r>
              <a:rPr sz="150" dirty="0">
                <a:solidFill>
                  <a:srgbClr val="FFFFFF"/>
                </a:solidFill>
                <a:latin typeface="Lucida Sans Unicode"/>
                <a:cs typeface="Lucida Sans Unicode"/>
              </a:rPr>
              <a:t>PELIGRO</a:t>
            </a:r>
            <a:endParaRPr sz="150">
              <a:latin typeface="Lucida Sans Unicode"/>
              <a:cs typeface="Lucida Sans Unicode"/>
            </a:endParaRPr>
          </a:p>
        </p:txBody>
      </p:sp>
      <p:sp>
        <p:nvSpPr>
          <p:cNvPr id="476" name="object 476"/>
          <p:cNvSpPr txBox="1"/>
          <p:nvPr/>
        </p:nvSpPr>
        <p:spPr>
          <a:xfrm rot="180000">
            <a:off x="8321069" y="6345096"/>
            <a:ext cx="268270" cy="12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0C0B08"/>
                </a:solidFill>
                <a:latin typeface="Lucida Sans Unicode"/>
                <a:cs typeface="Lucida Sans Unicode"/>
              </a:rPr>
              <a:t>!</a:t>
            </a:r>
            <a:r>
              <a:rPr sz="100" spc="-10" dirty="0">
                <a:solidFill>
                  <a:srgbClr val="0C0B08"/>
                </a:solidFill>
                <a:latin typeface="Lucida Sans Unicode"/>
                <a:cs typeface="Lucida Sans Unicode"/>
              </a:rPr>
              <a:t> </a:t>
            </a:r>
            <a:r>
              <a:rPr sz="150" dirty="0">
                <a:solidFill>
                  <a:srgbClr val="FFFFFF"/>
                </a:solidFill>
                <a:latin typeface="Lucida Sans Unicode"/>
                <a:cs typeface="Lucida Sans Unicode"/>
              </a:rPr>
              <a:t>PELIGRO</a:t>
            </a:r>
            <a:r>
              <a:rPr sz="1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0" spc="-5" dirty="0">
                <a:solidFill>
                  <a:srgbClr val="0C0B08"/>
                </a:solidFill>
                <a:latin typeface="Lucida Sans Unicode"/>
                <a:cs typeface="Lucida Sans Unicode"/>
              </a:rPr>
              <a:t>!</a:t>
            </a:r>
            <a:r>
              <a:rPr sz="100" spc="-10" dirty="0">
                <a:solidFill>
                  <a:srgbClr val="0C0B08"/>
                </a:solidFill>
                <a:latin typeface="Lucida Sans Unicode"/>
                <a:cs typeface="Lucida Sans Unicode"/>
              </a:rPr>
              <a:t> </a:t>
            </a:r>
            <a:r>
              <a:rPr sz="150" dirty="0">
                <a:solidFill>
                  <a:srgbClr val="FFFFFF"/>
                </a:solidFill>
                <a:latin typeface="Lucida Sans Unicode"/>
                <a:cs typeface="Lucida Sans Unicode"/>
              </a:rPr>
              <a:t>PELIGRO</a:t>
            </a:r>
            <a:r>
              <a:rPr sz="1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0" spc="-5" dirty="0">
                <a:solidFill>
                  <a:srgbClr val="0C0B08"/>
                </a:solidFill>
                <a:latin typeface="Lucida Sans Unicode"/>
                <a:cs typeface="Lucida Sans Unicode"/>
              </a:rPr>
              <a:t>!</a:t>
            </a:r>
            <a:r>
              <a:rPr sz="100" spc="-10" dirty="0">
                <a:solidFill>
                  <a:srgbClr val="0C0B08"/>
                </a:solidFill>
                <a:latin typeface="Lucida Sans Unicode"/>
                <a:cs typeface="Lucida Sans Unicode"/>
              </a:rPr>
              <a:t> </a:t>
            </a:r>
            <a:r>
              <a:rPr sz="150" dirty="0">
                <a:solidFill>
                  <a:srgbClr val="FFFFFF"/>
                </a:solidFill>
                <a:latin typeface="Lucida Sans Unicode"/>
                <a:cs typeface="Lucida Sans Unicode"/>
              </a:rPr>
              <a:t>PELIGRO</a:t>
            </a:r>
            <a:endParaRPr sz="150">
              <a:latin typeface="Lucida Sans Unicode"/>
              <a:cs typeface="Lucida Sans Unicode"/>
            </a:endParaRPr>
          </a:p>
        </p:txBody>
      </p:sp>
      <p:sp>
        <p:nvSpPr>
          <p:cNvPr id="477" name="object 477"/>
          <p:cNvSpPr txBox="1"/>
          <p:nvPr/>
        </p:nvSpPr>
        <p:spPr>
          <a:xfrm rot="180000">
            <a:off x="9607392" y="6429835"/>
            <a:ext cx="140992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Tipo/</a:t>
            </a:r>
            <a:r>
              <a:rPr sz="150" dirty="0">
                <a:solidFill>
                  <a:srgbClr val="FFFFFF"/>
                </a:solidFill>
                <a:latin typeface="Lucida Sans Unicode"/>
                <a:cs typeface="Lucida Sans Unicode"/>
              </a:rPr>
              <a:t>Error</a:t>
            </a:r>
            <a:r>
              <a:rPr sz="1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50" dirty="0">
                <a:solidFill>
                  <a:srgbClr val="FFFFFF"/>
                </a:solidFill>
                <a:latin typeface="Lucida Sans Unicode"/>
                <a:cs typeface="Lucida Sans Unicode"/>
              </a:rPr>
              <a:t>NNG</a:t>
            </a:r>
            <a:endParaRPr sz="150">
              <a:latin typeface="Lucida Sans Unicode"/>
              <a:cs typeface="Lucida Sans Unicode"/>
            </a:endParaRPr>
          </a:p>
        </p:txBody>
      </p:sp>
      <p:sp>
        <p:nvSpPr>
          <p:cNvPr id="478" name="object 478"/>
          <p:cNvSpPr txBox="1"/>
          <p:nvPr/>
        </p:nvSpPr>
        <p:spPr>
          <a:xfrm rot="180000">
            <a:off x="8936297" y="6456950"/>
            <a:ext cx="69121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Cuadro</a:t>
            </a:r>
            <a:r>
              <a:rPr sz="1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0" dirty="0">
                <a:solidFill>
                  <a:srgbClr val="FFFFFF"/>
                </a:solidFill>
                <a:latin typeface="Lucida Sans Unicode"/>
                <a:cs typeface="Lucida Sans Unicode"/>
              </a:rPr>
              <a:t>MG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479" name="object 479"/>
          <p:cNvSpPr txBox="1"/>
          <p:nvPr/>
        </p:nvSpPr>
        <p:spPr>
          <a:xfrm rot="180000">
            <a:off x="10185362" y="6552082"/>
            <a:ext cx="268270" cy="12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0C0B08"/>
                </a:solidFill>
                <a:latin typeface="Lucida Sans Unicode"/>
                <a:cs typeface="Lucida Sans Unicode"/>
              </a:rPr>
              <a:t>!</a:t>
            </a:r>
            <a:r>
              <a:rPr sz="100" spc="-10" dirty="0">
                <a:solidFill>
                  <a:srgbClr val="0C0B08"/>
                </a:solidFill>
                <a:latin typeface="Lucida Sans Unicode"/>
                <a:cs typeface="Lucida Sans Unicode"/>
              </a:rPr>
              <a:t> </a:t>
            </a:r>
            <a:r>
              <a:rPr sz="150" dirty="0">
                <a:solidFill>
                  <a:srgbClr val="FFFFFF"/>
                </a:solidFill>
                <a:latin typeface="Lucida Sans Unicode"/>
                <a:cs typeface="Lucida Sans Unicode"/>
              </a:rPr>
              <a:t>PELIGRO</a:t>
            </a:r>
            <a:r>
              <a:rPr sz="1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0" spc="-5" dirty="0">
                <a:solidFill>
                  <a:srgbClr val="0C0B08"/>
                </a:solidFill>
                <a:latin typeface="Lucida Sans Unicode"/>
                <a:cs typeface="Lucida Sans Unicode"/>
              </a:rPr>
              <a:t>!</a:t>
            </a:r>
            <a:r>
              <a:rPr sz="100" spc="-10" dirty="0">
                <a:solidFill>
                  <a:srgbClr val="0C0B08"/>
                </a:solidFill>
                <a:latin typeface="Lucida Sans Unicode"/>
                <a:cs typeface="Lucida Sans Unicode"/>
              </a:rPr>
              <a:t> </a:t>
            </a:r>
            <a:r>
              <a:rPr sz="150" dirty="0">
                <a:solidFill>
                  <a:srgbClr val="FFFFFF"/>
                </a:solidFill>
                <a:latin typeface="Lucida Sans Unicode"/>
                <a:cs typeface="Lucida Sans Unicode"/>
              </a:rPr>
              <a:t>PELIGRO</a:t>
            </a:r>
            <a:r>
              <a:rPr sz="1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0" spc="-5" dirty="0">
                <a:solidFill>
                  <a:srgbClr val="0C0B08"/>
                </a:solidFill>
                <a:latin typeface="Lucida Sans Unicode"/>
                <a:cs typeface="Lucida Sans Unicode"/>
              </a:rPr>
              <a:t>!</a:t>
            </a:r>
            <a:r>
              <a:rPr sz="100" spc="-10" dirty="0">
                <a:solidFill>
                  <a:srgbClr val="0C0B08"/>
                </a:solidFill>
                <a:latin typeface="Lucida Sans Unicode"/>
                <a:cs typeface="Lucida Sans Unicode"/>
              </a:rPr>
              <a:t> </a:t>
            </a:r>
            <a:r>
              <a:rPr sz="150" dirty="0">
                <a:solidFill>
                  <a:srgbClr val="FFFFFF"/>
                </a:solidFill>
                <a:latin typeface="Lucida Sans Unicode"/>
                <a:cs typeface="Lucida Sans Unicode"/>
              </a:rPr>
              <a:t>PELIGRO</a:t>
            </a:r>
            <a:endParaRPr sz="150">
              <a:latin typeface="Lucida Sans Unicode"/>
              <a:cs typeface="Lucida Sans Unicode"/>
            </a:endParaRPr>
          </a:p>
        </p:txBody>
      </p:sp>
      <p:sp>
        <p:nvSpPr>
          <p:cNvPr id="480" name="object 480"/>
          <p:cNvSpPr txBox="1"/>
          <p:nvPr/>
        </p:nvSpPr>
        <p:spPr>
          <a:xfrm rot="180000">
            <a:off x="10554669" y="6736588"/>
            <a:ext cx="143510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Tipo/</a:t>
            </a:r>
            <a:r>
              <a:rPr sz="150" dirty="0">
                <a:solidFill>
                  <a:srgbClr val="FFFFFF"/>
                </a:solidFill>
                <a:latin typeface="Lucida Sans Unicode"/>
                <a:cs typeface="Lucida Sans Unicode"/>
              </a:rPr>
              <a:t>Error</a:t>
            </a:r>
            <a:r>
              <a:rPr sz="1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50" dirty="0">
                <a:solidFill>
                  <a:srgbClr val="FFFFFF"/>
                </a:solidFill>
                <a:latin typeface="Lucida Sans Unicode"/>
                <a:cs typeface="Lucida Sans Unicode"/>
              </a:rPr>
              <a:t>NMG</a:t>
            </a:r>
            <a:endParaRPr sz="150">
              <a:latin typeface="Lucida Sans Unicode"/>
              <a:cs typeface="Lucida Sans Unicode"/>
            </a:endParaRPr>
          </a:p>
        </p:txBody>
      </p:sp>
      <p:sp>
        <p:nvSpPr>
          <p:cNvPr id="481" name="object 481"/>
          <p:cNvSpPr txBox="1"/>
          <p:nvPr/>
        </p:nvSpPr>
        <p:spPr>
          <a:xfrm rot="180000">
            <a:off x="9988624" y="6748148"/>
            <a:ext cx="69121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Cuadro</a:t>
            </a:r>
            <a:r>
              <a:rPr sz="1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0" dirty="0">
                <a:solidFill>
                  <a:srgbClr val="FFFFFF"/>
                </a:solidFill>
                <a:latin typeface="Lucida Sans Unicode"/>
                <a:cs typeface="Lucida Sans Unicode"/>
              </a:rPr>
              <a:t>MG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482" name="object 482"/>
          <p:cNvSpPr txBox="1"/>
          <p:nvPr/>
        </p:nvSpPr>
        <p:spPr>
          <a:xfrm rot="180000">
            <a:off x="8719035" y="6696410"/>
            <a:ext cx="64109" cy="1603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r>
              <a:rPr sz="1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Tipo/</a:t>
            </a:r>
            <a:r>
              <a:rPr sz="100" dirty="0">
                <a:solidFill>
                  <a:srgbClr val="FFFFFF"/>
                </a:solidFill>
                <a:latin typeface="Lucida Sans Unicode"/>
                <a:cs typeface="Lucida Sans Unicode"/>
              </a:rPr>
              <a:t>Error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483" name="object 483"/>
          <p:cNvSpPr txBox="1"/>
          <p:nvPr/>
        </p:nvSpPr>
        <p:spPr>
          <a:xfrm rot="180000">
            <a:off x="8815075" y="6696096"/>
            <a:ext cx="66976" cy="3206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r>
              <a:rPr sz="200" dirty="0">
                <a:solidFill>
                  <a:srgbClr val="FFFFFF"/>
                </a:solidFill>
                <a:latin typeface="Lucida Sans Unicode"/>
                <a:cs typeface="Lucida Sans Unicode"/>
              </a:rPr>
              <a:t>NNG</a:t>
            </a:r>
            <a:endParaRPr sz="200">
              <a:latin typeface="Lucida Sans Unicode"/>
              <a:cs typeface="Lucida Sans Unicode"/>
            </a:endParaRPr>
          </a:p>
        </p:txBody>
      </p:sp>
      <p:sp>
        <p:nvSpPr>
          <p:cNvPr id="484" name="object 484"/>
          <p:cNvSpPr txBox="1"/>
          <p:nvPr/>
        </p:nvSpPr>
        <p:spPr>
          <a:xfrm rot="180000">
            <a:off x="8048522" y="6719956"/>
            <a:ext cx="69121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Cuadro</a:t>
            </a:r>
            <a:r>
              <a:rPr sz="1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0" dirty="0">
                <a:solidFill>
                  <a:srgbClr val="FFFFFF"/>
                </a:solidFill>
                <a:latin typeface="Lucida Sans Unicode"/>
                <a:cs typeface="Lucida Sans Unicode"/>
              </a:rPr>
              <a:t>MG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485" name="object 485"/>
          <p:cNvSpPr txBox="1"/>
          <p:nvPr/>
        </p:nvSpPr>
        <p:spPr>
          <a:xfrm rot="180000">
            <a:off x="10281863" y="7166106"/>
            <a:ext cx="48944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800A</a:t>
            </a:r>
            <a:endParaRPr sz="150">
              <a:latin typeface="Lucida Sans Unicode"/>
              <a:cs typeface="Lucida Sans Unicode"/>
            </a:endParaRPr>
          </a:p>
        </p:txBody>
      </p:sp>
      <p:sp>
        <p:nvSpPr>
          <p:cNvPr id="486" name="object 486"/>
          <p:cNvSpPr txBox="1"/>
          <p:nvPr/>
        </p:nvSpPr>
        <p:spPr>
          <a:xfrm rot="120000">
            <a:off x="9201265" y="7095029"/>
            <a:ext cx="57924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Tipo/</a:t>
            </a:r>
            <a:r>
              <a:rPr sz="1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Tipo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487" name="object 487"/>
          <p:cNvSpPr txBox="1"/>
          <p:nvPr/>
        </p:nvSpPr>
        <p:spPr>
          <a:xfrm rot="120000">
            <a:off x="8842042" y="7132810"/>
            <a:ext cx="36122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Cuadro </a:t>
            </a:r>
            <a:r>
              <a:rPr sz="100" spc="-15" dirty="0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sz="1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 LG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488" name="object 488"/>
          <p:cNvSpPr txBox="1"/>
          <p:nvPr/>
        </p:nvSpPr>
        <p:spPr>
          <a:xfrm rot="120000">
            <a:off x="8949112" y="7184121"/>
            <a:ext cx="21289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dirty="0">
                <a:solidFill>
                  <a:srgbClr val="FFFFFF"/>
                </a:solidFill>
                <a:latin typeface="Lucida Sans Unicode"/>
                <a:cs typeface="Lucida Sans Unicode"/>
              </a:rPr>
              <a:t>SOBRE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489" name="object 489"/>
          <p:cNvSpPr txBox="1"/>
          <p:nvPr/>
        </p:nvSpPr>
        <p:spPr>
          <a:xfrm rot="120000">
            <a:off x="9837442" y="7243750"/>
            <a:ext cx="178817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225" spc="-15" baseline="18518" dirty="0">
                <a:solidFill>
                  <a:srgbClr val="FFFFFF"/>
                </a:solidFill>
                <a:latin typeface="Lucida Sans Unicode"/>
                <a:cs typeface="Lucida Sans Unicode"/>
              </a:rPr>
              <a:t>Tipo/</a:t>
            </a:r>
            <a:r>
              <a:rPr sz="225" spc="-7" baseline="18518" dirty="0">
                <a:solidFill>
                  <a:srgbClr val="FFFFFF"/>
                </a:solidFill>
                <a:latin typeface="Lucida Sans Unicode"/>
                <a:cs typeface="Lucida Sans Unicode"/>
              </a:rPr>
              <a:t>Tipo   </a:t>
            </a:r>
            <a:r>
              <a:rPr sz="225" spc="-22" baseline="18518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" dirty="0">
                <a:solidFill>
                  <a:srgbClr val="FFFFFF"/>
                </a:solidFill>
                <a:latin typeface="Lucida Sans Unicode"/>
                <a:cs typeface="Lucida Sans Unicode"/>
              </a:rPr>
              <a:t>NDG</a:t>
            </a:r>
            <a:endParaRPr sz="250">
              <a:latin typeface="Lucida Sans Unicode"/>
              <a:cs typeface="Lucida Sans Unicode"/>
            </a:endParaRPr>
          </a:p>
        </p:txBody>
      </p:sp>
      <p:sp>
        <p:nvSpPr>
          <p:cNvPr id="490" name="object 490"/>
          <p:cNvSpPr txBox="1"/>
          <p:nvPr/>
        </p:nvSpPr>
        <p:spPr>
          <a:xfrm rot="120000">
            <a:off x="9530721" y="7308062"/>
            <a:ext cx="67250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Cuadro</a:t>
            </a:r>
            <a:r>
              <a:rPr sz="1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DG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491" name="object 491"/>
          <p:cNvSpPr txBox="1"/>
          <p:nvPr/>
        </p:nvSpPr>
        <p:spPr>
          <a:xfrm rot="120000">
            <a:off x="8947365" y="7500415"/>
            <a:ext cx="143650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spc="-7" baseline="55555" dirty="0">
                <a:solidFill>
                  <a:srgbClr val="FFFFFF"/>
                </a:solidFill>
                <a:latin typeface="Lucida Sans Unicode"/>
                <a:cs typeface="Lucida Sans Unicode"/>
              </a:rPr>
              <a:t>APAGADO                                  </a:t>
            </a:r>
            <a:r>
              <a:rPr sz="1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600A</a:t>
            </a:r>
            <a:endParaRPr sz="150">
              <a:latin typeface="Lucida Sans Unicode"/>
              <a:cs typeface="Lucida Sans Unicode"/>
            </a:endParaRPr>
          </a:p>
        </p:txBody>
      </p:sp>
      <p:sp>
        <p:nvSpPr>
          <p:cNvPr id="492" name="object 492"/>
          <p:cNvSpPr txBox="1"/>
          <p:nvPr/>
        </p:nvSpPr>
        <p:spPr>
          <a:xfrm rot="120000">
            <a:off x="10217930" y="7624986"/>
            <a:ext cx="89173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Tipo/</a:t>
            </a:r>
            <a:r>
              <a:rPr sz="1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Tipo</a:t>
            </a:r>
            <a:r>
              <a:rPr sz="1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0" dirty="0">
                <a:solidFill>
                  <a:srgbClr val="FFFFFF"/>
                </a:solidFill>
                <a:latin typeface="Lucida Sans Unicode"/>
                <a:cs typeface="Lucida Sans Unicode"/>
              </a:rPr>
              <a:t>NDG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493" name="object 493"/>
          <p:cNvSpPr txBox="1"/>
          <p:nvPr/>
        </p:nvSpPr>
        <p:spPr>
          <a:xfrm rot="120000">
            <a:off x="9972499" y="7663182"/>
            <a:ext cx="67250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Cuadro</a:t>
            </a:r>
            <a:r>
              <a:rPr sz="1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DG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494" name="object 494"/>
          <p:cNvSpPr txBox="1"/>
          <p:nvPr/>
        </p:nvSpPr>
        <p:spPr>
          <a:xfrm rot="120000">
            <a:off x="10752970" y="7682931"/>
            <a:ext cx="137114" cy="12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50" spc="-15" baseline="27777" dirty="0">
                <a:solidFill>
                  <a:srgbClr val="FFFFFF"/>
                </a:solidFill>
                <a:latin typeface="Lucida Sans Unicode"/>
                <a:cs typeface="Lucida Sans Unicode"/>
              </a:rPr>
              <a:t>Tipo/</a:t>
            </a:r>
            <a:r>
              <a:rPr sz="150" spc="-7" baseline="27777" dirty="0">
                <a:solidFill>
                  <a:srgbClr val="FFFFFF"/>
                </a:solidFill>
                <a:latin typeface="Lucida Sans Unicode"/>
                <a:cs typeface="Lucida Sans Unicode"/>
              </a:rPr>
              <a:t>Tipo      </a:t>
            </a:r>
            <a:r>
              <a:rPr sz="150" spc="7" baseline="27777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" dirty="0">
                <a:solidFill>
                  <a:srgbClr val="FFFFFF"/>
                </a:solidFill>
                <a:latin typeface="Lucida Sans Unicode"/>
                <a:cs typeface="Lucida Sans Unicode"/>
              </a:rPr>
              <a:t>NFG</a:t>
            </a:r>
            <a:endParaRPr sz="200">
              <a:latin typeface="Lucida Sans Unicode"/>
              <a:cs typeface="Lucida Sans Unicode"/>
            </a:endParaRPr>
          </a:p>
        </p:txBody>
      </p:sp>
      <p:sp>
        <p:nvSpPr>
          <p:cNvPr id="495" name="object 495"/>
          <p:cNvSpPr txBox="1"/>
          <p:nvPr/>
        </p:nvSpPr>
        <p:spPr>
          <a:xfrm rot="120000">
            <a:off x="10507324" y="7721999"/>
            <a:ext cx="64757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Cuadro</a:t>
            </a:r>
            <a:r>
              <a:rPr sz="1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FG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496" name="object 496"/>
          <p:cNvSpPr txBox="1"/>
          <p:nvPr/>
        </p:nvSpPr>
        <p:spPr>
          <a:xfrm rot="120000">
            <a:off x="9719234" y="7743550"/>
            <a:ext cx="65454" cy="25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"/>
              </a:lnSpc>
            </a:pPr>
            <a:r>
              <a:rPr sz="200" spc="-15" dirty="0">
                <a:solidFill>
                  <a:srgbClr val="FFFFFF"/>
                </a:solidFill>
                <a:latin typeface="Lucida Sans Unicode"/>
                <a:cs typeface="Lucida Sans Unicode"/>
              </a:rPr>
              <a:t>150A</a:t>
            </a:r>
            <a:endParaRPr sz="200">
              <a:latin typeface="Lucida Sans Unicode"/>
              <a:cs typeface="Lucida Sans Unicode"/>
            </a:endParaRPr>
          </a:p>
        </p:txBody>
      </p:sp>
      <p:sp>
        <p:nvSpPr>
          <p:cNvPr id="497" name="object 497"/>
          <p:cNvSpPr txBox="1"/>
          <p:nvPr/>
        </p:nvSpPr>
        <p:spPr>
          <a:xfrm rot="120000">
            <a:off x="10123513" y="7951865"/>
            <a:ext cx="48944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150A</a:t>
            </a:r>
            <a:endParaRPr sz="150">
              <a:latin typeface="Lucida Sans Unicode"/>
              <a:cs typeface="Lucida Sans Unicode"/>
            </a:endParaRPr>
          </a:p>
        </p:txBody>
      </p:sp>
      <p:sp>
        <p:nvSpPr>
          <p:cNvPr id="498" name="object 498"/>
          <p:cNvSpPr txBox="1"/>
          <p:nvPr/>
        </p:nvSpPr>
        <p:spPr>
          <a:xfrm rot="120000">
            <a:off x="10658361" y="8010718"/>
            <a:ext cx="48944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250A</a:t>
            </a:r>
            <a:endParaRPr sz="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88828" y="5667151"/>
            <a:ext cx="435609" cy="425450"/>
            <a:chOff x="3334227" y="5667151"/>
            <a:chExt cx="435609" cy="4254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34227" y="5704542"/>
              <a:ext cx="325669" cy="32482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428778" y="5755911"/>
              <a:ext cx="254000" cy="254000"/>
            </a:xfrm>
            <a:custGeom>
              <a:avLst/>
              <a:gdLst/>
              <a:ahLst/>
              <a:cxnLst/>
              <a:rect l="l" t="t" r="r" b="b"/>
              <a:pathLst>
                <a:path w="254000" h="254000">
                  <a:moveTo>
                    <a:pt x="253987" y="127000"/>
                  </a:moveTo>
                  <a:lnTo>
                    <a:pt x="244005" y="176420"/>
                  </a:lnTo>
                  <a:lnTo>
                    <a:pt x="216785" y="216781"/>
                  </a:lnTo>
                  <a:lnTo>
                    <a:pt x="176416" y="243994"/>
                  </a:lnTo>
                  <a:lnTo>
                    <a:pt x="126987" y="253974"/>
                  </a:lnTo>
                  <a:lnTo>
                    <a:pt x="77554" y="243994"/>
                  </a:lnTo>
                  <a:lnTo>
                    <a:pt x="37190" y="216781"/>
                  </a:lnTo>
                  <a:lnTo>
                    <a:pt x="9978" y="176420"/>
                  </a:lnTo>
                  <a:lnTo>
                    <a:pt x="0" y="127000"/>
                  </a:lnTo>
                  <a:lnTo>
                    <a:pt x="9978" y="77565"/>
                  </a:lnTo>
                  <a:lnTo>
                    <a:pt x="37190" y="37196"/>
                  </a:lnTo>
                  <a:lnTo>
                    <a:pt x="77554" y="9980"/>
                  </a:lnTo>
                  <a:lnTo>
                    <a:pt x="126987" y="0"/>
                  </a:lnTo>
                  <a:lnTo>
                    <a:pt x="176416" y="9980"/>
                  </a:lnTo>
                  <a:lnTo>
                    <a:pt x="216785" y="37196"/>
                  </a:lnTo>
                  <a:lnTo>
                    <a:pt x="244005" y="77565"/>
                  </a:lnTo>
                  <a:lnTo>
                    <a:pt x="253987" y="127000"/>
                  </a:lnTo>
                  <a:close/>
                </a:path>
              </a:pathLst>
            </a:custGeom>
            <a:ln w="2560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72860" y="5668002"/>
              <a:ext cx="29209" cy="83820"/>
            </a:xfrm>
            <a:custGeom>
              <a:avLst/>
              <a:gdLst/>
              <a:ahLst/>
              <a:cxnLst/>
              <a:rect l="l" t="t" r="r" b="b"/>
              <a:pathLst>
                <a:path w="29210" h="83820">
                  <a:moveTo>
                    <a:pt x="10439" y="0"/>
                  </a:moveTo>
                  <a:lnTo>
                    <a:pt x="4724" y="14541"/>
                  </a:lnTo>
                  <a:lnTo>
                    <a:pt x="5079" y="18503"/>
                  </a:lnTo>
                  <a:lnTo>
                    <a:pt x="0" y="81457"/>
                  </a:lnTo>
                  <a:lnTo>
                    <a:pt x="24777" y="83273"/>
                  </a:lnTo>
                  <a:lnTo>
                    <a:pt x="28994" y="20116"/>
                  </a:lnTo>
                  <a:lnTo>
                    <a:pt x="28701" y="16027"/>
                  </a:lnTo>
                  <a:lnTo>
                    <a:pt x="24879" y="749"/>
                  </a:lnTo>
                  <a:lnTo>
                    <a:pt x="17830" y="990"/>
                  </a:lnTo>
                  <a:lnTo>
                    <a:pt x="1043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72860" y="5668002"/>
              <a:ext cx="29209" cy="83820"/>
            </a:xfrm>
            <a:custGeom>
              <a:avLst/>
              <a:gdLst/>
              <a:ahLst/>
              <a:cxnLst/>
              <a:rect l="l" t="t" r="r" b="b"/>
              <a:pathLst>
                <a:path w="29210" h="83820">
                  <a:moveTo>
                    <a:pt x="17830" y="990"/>
                  </a:moveTo>
                  <a:lnTo>
                    <a:pt x="24879" y="749"/>
                  </a:lnTo>
                  <a:lnTo>
                    <a:pt x="28701" y="16027"/>
                  </a:lnTo>
                  <a:lnTo>
                    <a:pt x="28994" y="20116"/>
                  </a:lnTo>
                  <a:lnTo>
                    <a:pt x="24777" y="83273"/>
                  </a:lnTo>
                  <a:lnTo>
                    <a:pt x="0" y="81457"/>
                  </a:lnTo>
                  <a:lnTo>
                    <a:pt x="5079" y="18503"/>
                  </a:lnTo>
                  <a:lnTo>
                    <a:pt x="4724" y="14541"/>
                  </a:lnTo>
                  <a:lnTo>
                    <a:pt x="10439" y="0"/>
                  </a:lnTo>
                  <a:lnTo>
                    <a:pt x="17830" y="99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6544" y="5671126"/>
              <a:ext cx="41910" cy="81915"/>
            </a:xfrm>
            <a:custGeom>
              <a:avLst/>
              <a:gdLst/>
              <a:ahLst/>
              <a:cxnLst/>
              <a:rect l="l" t="t" r="r" b="b"/>
              <a:pathLst>
                <a:path w="41910" h="81914">
                  <a:moveTo>
                    <a:pt x="7924" y="0"/>
                  </a:moveTo>
                  <a:lnTo>
                    <a:pt x="609" y="1485"/>
                  </a:lnTo>
                  <a:lnTo>
                    <a:pt x="0" y="17094"/>
                  </a:lnTo>
                  <a:lnTo>
                    <a:pt x="1638" y="20739"/>
                  </a:lnTo>
                  <a:lnTo>
                    <a:pt x="17526" y="81851"/>
                  </a:lnTo>
                  <a:lnTo>
                    <a:pt x="41541" y="75438"/>
                  </a:lnTo>
                  <a:lnTo>
                    <a:pt x="24752" y="14389"/>
                  </a:lnTo>
                  <a:lnTo>
                    <a:pt x="22367" y="10201"/>
                  </a:lnTo>
                  <a:lnTo>
                    <a:pt x="18200" y="4832"/>
                  </a:lnTo>
                  <a:lnTo>
                    <a:pt x="13102" y="644"/>
                  </a:lnTo>
                  <a:lnTo>
                    <a:pt x="792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96544" y="5671126"/>
              <a:ext cx="41910" cy="81915"/>
            </a:xfrm>
            <a:custGeom>
              <a:avLst/>
              <a:gdLst/>
              <a:ahLst/>
              <a:cxnLst/>
              <a:rect l="l" t="t" r="r" b="b"/>
              <a:pathLst>
                <a:path w="41910" h="81914">
                  <a:moveTo>
                    <a:pt x="7924" y="0"/>
                  </a:moveTo>
                  <a:lnTo>
                    <a:pt x="13102" y="644"/>
                  </a:lnTo>
                  <a:lnTo>
                    <a:pt x="18200" y="4832"/>
                  </a:lnTo>
                  <a:lnTo>
                    <a:pt x="22367" y="10201"/>
                  </a:lnTo>
                  <a:lnTo>
                    <a:pt x="24752" y="14389"/>
                  </a:lnTo>
                  <a:lnTo>
                    <a:pt x="41541" y="75438"/>
                  </a:lnTo>
                  <a:lnTo>
                    <a:pt x="17526" y="81851"/>
                  </a:lnTo>
                  <a:lnTo>
                    <a:pt x="1638" y="20739"/>
                  </a:lnTo>
                  <a:lnTo>
                    <a:pt x="0" y="17094"/>
                  </a:lnTo>
                  <a:lnTo>
                    <a:pt x="609" y="1485"/>
                  </a:lnTo>
                  <a:lnTo>
                    <a:pt x="7924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68516" y="5753574"/>
              <a:ext cx="71755" cy="65405"/>
            </a:xfrm>
            <a:custGeom>
              <a:avLst/>
              <a:gdLst/>
              <a:ahLst/>
              <a:cxnLst/>
              <a:rect l="l" t="t" r="r" b="b"/>
              <a:pathLst>
                <a:path w="71754" h="65404">
                  <a:moveTo>
                    <a:pt x="65785" y="0"/>
                  </a:moveTo>
                  <a:lnTo>
                    <a:pt x="51168" y="4572"/>
                  </a:lnTo>
                  <a:lnTo>
                    <a:pt x="48386" y="7366"/>
                  </a:lnTo>
                  <a:lnTo>
                    <a:pt x="0" y="46609"/>
                  </a:lnTo>
                  <a:lnTo>
                    <a:pt x="63995" y="25654"/>
                  </a:lnTo>
                  <a:lnTo>
                    <a:pt x="71664" y="9909"/>
                  </a:lnTo>
                  <a:lnTo>
                    <a:pt x="70345" y="4572"/>
                  </a:lnTo>
                  <a:lnTo>
                    <a:pt x="6578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668516" y="5753574"/>
              <a:ext cx="71755" cy="65405"/>
            </a:xfrm>
            <a:custGeom>
              <a:avLst/>
              <a:gdLst/>
              <a:ahLst/>
              <a:cxnLst/>
              <a:rect l="l" t="t" r="r" b="b"/>
              <a:pathLst>
                <a:path w="71754" h="65404">
                  <a:moveTo>
                    <a:pt x="70345" y="4572"/>
                  </a:moveTo>
                  <a:lnTo>
                    <a:pt x="71664" y="9909"/>
                  </a:lnTo>
                  <a:lnTo>
                    <a:pt x="69894" y="16456"/>
                  </a:lnTo>
                  <a:lnTo>
                    <a:pt x="66762" y="22331"/>
                  </a:lnTo>
                  <a:lnTo>
                    <a:pt x="63995" y="25654"/>
                  </a:lnTo>
                  <a:lnTo>
                    <a:pt x="14604" y="64897"/>
                  </a:lnTo>
                  <a:lnTo>
                    <a:pt x="0" y="46609"/>
                  </a:lnTo>
                  <a:lnTo>
                    <a:pt x="48386" y="7366"/>
                  </a:lnTo>
                  <a:lnTo>
                    <a:pt x="51168" y="4572"/>
                  </a:lnTo>
                  <a:lnTo>
                    <a:pt x="65785" y="0"/>
                  </a:lnTo>
                  <a:lnTo>
                    <a:pt x="70345" y="457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683040" y="5832632"/>
              <a:ext cx="84455" cy="41275"/>
            </a:xfrm>
            <a:custGeom>
              <a:avLst/>
              <a:gdLst/>
              <a:ahLst/>
              <a:cxnLst/>
              <a:rect l="l" t="t" r="r" b="b"/>
              <a:pathLst>
                <a:path w="84454" h="41275">
                  <a:moveTo>
                    <a:pt x="63995" y="0"/>
                  </a:moveTo>
                  <a:lnTo>
                    <a:pt x="61341" y="888"/>
                  </a:lnTo>
                  <a:lnTo>
                    <a:pt x="0" y="17411"/>
                  </a:lnTo>
                  <a:lnTo>
                    <a:pt x="6477" y="41147"/>
                  </a:lnTo>
                  <a:lnTo>
                    <a:pt x="67691" y="23761"/>
                  </a:lnTo>
                  <a:lnTo>
                    <a:pt x="70472" y="22872"/>
                  </a:lnTo>
                  <a:lnTo>
                    <a:pt x="84188" y="13715"/>
                  </a:lnTo>
                  <a:lnTo>
                    <a:pt x="81407" y="7365"/>
                  </a:lnTo>
                  <a:lnTo>
                    <a:pt x="79616" y="888"/>
                  </a:lnTo>
                  <a:lnTo>
                    <a:pt x="6399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83040" y="5832632"/>
              <a:ext cx="84455" cy="41275"/>
            </a:xfrm>
            <a:custGeom>
              <a:avLst/>
              <a:gdLst/>
              <a:ahLst/>
              <a:cxnLst/>
              <a:rect l="l" t="t" r="r" b="b"/>
              <a:pathLst>
                <a:path w="84454" h="41275">
                  <a:moveTo>
                    <a:pt x="81407" y="7365"/>
                  </a:moveTo>
                  <a:lnTo>
                    <a:pt x="84188" y="13715"/>
                  </a:lnTo>
                  <a:lnTo>
                    <a:pt x="70472" y="22872"/>
                  </a:lnTo>
                  <a:lnTo>
                    <a:pt x="67691" y="23761"/>
                  </a:lnTo>
                  <a:lnTo>
                    <a:pt x="6477" y="41147"/>
                  </a:lnTo>
                  <a:lnTo>
                    <a:pt x="0" y="17411"/>
                  </a:lnTo>
                  <a:lnTo>
                    <a:pt x="61341" y="888"/>
                  </a:lnTo>
                  <a:lnTo>
                    <a:pt x="63995" y="0"/>
                  </a:lnTo>
                  <a:lnTo>
                    <a:pt x="79616" y="888"/>
                  </a:lnTo>
                  <a:lnTo>
                    <a:pt x="81407" y="736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60665" y="5942538"/>
              <a:ext cx="74930" cy="62865"/>
            </a:xfrm>
            <a:custGeom>
              <a:avLst/>
              <a:gdLst/>
              <a:ahLst/>
              <a:cxnLst/>
              <a:rect l="l" t="t" r="r" b="b"/>
              <a:pathLst>
                <a:path w="74929" h="62864">
                  <a:moveTo>
                    <a:pt x="13715" y="0"/>
                  </a:moveTo>
                  <a:lnTo>
                    <a:pt x="0" y="19202"/>
                  </a:lnTo>
                  <a:lnTo>
                    <a:pt x="52958" y="54876"/>
                  </a:lnTo>
                  <a:lnTo>
                    <a:pt x="54863" y="57670"/>
                  </a:lnTo>
                  <a:lnTo>
                    <a:pt x="70370" y="62242"/>
                  </a:lnTo>
                  <a:lnTo>
                    <a:pt x="74040" y="55765"/>
                  </a:lnTo>
                  <a:lnTo>
                    <a:pt x="74830" y="50201"/>
                  </a:lnTo>
                  <a:lnTo>
                    <a:pt x="72688" y="44018"/>
                  </a:lnTo>
                  <a:lnTo>
                    <a:pt x="69165" y="38692"/>
                  </a:lnTo>
                  <a:lnTo>
                    <a:pt x="65811" y="35699"/>
                  </a:lnTo>
                  <a:lnTo>
                    <a:pt x="13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60665" y="5942538"/>
              <a:ext cx="74930" cy="62865"/>
            </a:xfrm>
            <a:custGeom>
              <a:avLst/>
              <a:gdLst/>
              <a:ahLst/>
              <a:cxnLst/>
              <a:rect l="l" t="t" r="r" b="b"/>
              <a:pathLst>
                <a:path w="74929" h="62864">
                  <a:moveTo>
                    <a:pt x="74040" y="55765"/>
                  </a:moveTo>
                  <a:lnTo>
                    <a:pt x="70370" y="62242"/>
                  </a:lnTo>
                  <a:lnTo>
                    <a:pt x="54863" y="57670"/>
                  </a:lnTo>
                  <a:lnTo>
                    <a:pt x="52958" y="54876"/>
                  </a:lnTo>
                  <a:lnTo>
                    <a:pt x="0" y="19202"/>
                  </a:lnTo>
                  <a:lnTo>
                    <a:pt x="13715" y="0"/>
                  </a:lnTo>
                  <a:lnTo>
                    <a:pt x="65811" y="35699"/>
                  </a:lnTo>
                  <a:lnTo>
                    <a:pt x="69165" y="38692"/>
                  </a:lnTo>
                  <a:lnTo>
                    <a:pt x="72688" y="44018"/>
                  </a:lnTo>
                  <a:lnTo>
                    <a:pt x="74830" y="50201"/>
                  </a:lnTo>
                  <a:lnTo>
                    <a:pt x="74040" y="5576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620717" y="5984752"/>
              <a:ext cx="65405" cy="73025"/>
            </a:xfrm>
            <a:custGeom>
              <a:avLst/>
              <a:gdLst/>
              <a:ahLst/>
              <a:cxnLst/>
              <a:rect l="l" t="t" r="r" b="b"/>
              <a:pathLst>
                <a:path w="65404" h="73025">
                  <a:moveTo>
                    <a:pt x="19177" y="0"/>
                  </a:moveTo>
                  <a:lnTo>
                    <a:pt x="39243" y="64897"/>
                  </a:lnTo>
                  <a:lnTo>
                    <a:pt x="54982" y="72680"/>
                  </a:lnTo>
                  <a:lnTo>
                    <a:pt x="60312" y="71374"/>
                  </a:lnTo>
                  <a:lnTo>
                    <a:pt x="64871" y="67703"/>
                  </a:lnTo>
                  <a:lnTo>
                    <a:pt x="60312" y="52070"/>
                  </a:lnTo>
                  <a:lnTo>
                    <a:pt x="58521" y="50279"/>
                  </a:lnTo>
                  <a:lnTo>
                    <a:pt x="1917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620717" y="5984752"/>
              <a:ext cx="65405" cy="73025"/>
            </a:xfrm>
            <a:custGeom>
              <a:avLst/>
              <a:gdLst/>
              <a:ahLst/>
              <a:cxnLst/>
              <a:rect l="l" t="t" r="r" b="b"/>
              <a:pathLst>
                <a:path w="65404" h="73025">
                  <a:moveTo>
                    <a:pt x="60312" y="71374"/>
                  </a:moveTo>
                  <a:lnTo>
                    <a:pt x="54982" y="72680"/>
                  </a:lnTo>
                  <a:lnTo>
                    <a:pt x="48439" y="70897"/>
                  </a:lnTo>
                  <a:lnTo>
                    <a:pt x="42565" y="67734"/>
                  </a:lnTo>
                  <a:lnTo>
                    <a:pt x="39243" y="64897"/>
                  </a:lnTo>
                  <a:lnTo>
                    <a:pt x="0" y="14617"/>
                  </a:lnTo>
                  <a:lnTo>
                    <a:pt x="19177" y="0"/>
                  </a:lnTo>
                  <a:lnTo>
                    <a:pt x="58521" y="50279"/>
                  </a:lnTo>
                  <a:lnTo>
                    <a:pt x="60312" y="52070"/>
                  </a:lnTo>
                  <a:lnTo>
                    <a:pt x="64871" y="67703"/>
                  </a:lnTo>
                  <a:lnTo>
                    <a:pt x="60312" y="7137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40568" y="5993084"/>
              <a:ext cx="111319" cy="9866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626430" y="5697725"/>
              <a:ext cx="62230" cy="76200"/>
            </a:xfrm>
            <a:custGeom>
              <a:avLst/>
              <a:gdLst/>
              <a:ahLst/>
              <a:cxnLst/>
              <a:rect l="l" t="t" r="r" b="b"/>
              <a:pathLst>
                <a:path w="62229" h="76200">
                  <a:moveTo>
                    <a:pt x="50360" y="0"/>
                  </a:moveTo>
                  <a:lnTo>
                    <a:pt x="44224" y="2382"/>
                  </a:lnTo>
                  <a:lnTo>
                    <a:pt x="38884" y="6297"/>
                  </a:lnTo>
                  <a:lnTo>
                    <a:pt x="35915" y="9836"/>
                  </a:lnTo>
                  <a:lnTo>
                    <a:pt x="0" y="61779"/>
                  </a:lnTo>
                  <a:lnTo>
                    <a:pt x="20535" y="75775"/>
                  </a:lnTo>
                  <a:lnTo>
                    <a:pt x="55791" y="23210"/>
                  </a:lnTo>
                  <a:lnTo>
                    <a:pt x="57581" y="19514"/>
                  </a:lnTo>
                  <a:lnTo>
                    <a:pt x="61925" y="4363"/>
                  </a:lnTo>
                  <a:lnTo>
                    <a:pt x="55714" y="1061"/>
                  </a:lnTo>
                  <a:lnTo>
                    <a:pt x="5036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626430" y="5697725"/>
              <a:ext cx="62230" cy="76200"/>
            </a:xfrm>
            <a:custGeom>
              <a:avLst/>
              <a:gdLst/>
              <a:ahLst/>
              <a:cxnLst/>
              <a:rect l="l" t="t" r="r" b="b"/>
              <a:pathLst>
                <a:path w="62229" h="76200">
                  <a:moveTo>
                    <a:pt x="55714" y="1061"/>
                  </a:moveTo>
                  <a:lnTo>
                    <a:pt x="61925" y="4363"/>
                  </a:lnTo>
                  <a:lnTo>
                    <a:pt x="57581" y="19514"/>
                  </a:lnTo>
                  <a:lnTo>
                    <a:pt x="55791" y="23210"/>
                  </a:lnTo>
                  <a:lnTo>
                    <a:pt x="20535" y="75775"/>
                  </a:lnTo>
                  <a:lnTo>
                    <a:pt x="0" y="61779"/>
                  </a:lnTo>
                  <a:lnTo>
                    <a:pt x="35915" y="9836"/>
                  </a:lnTo>
                  <a:lnTo>
                    <a:pt x="38884" y="6297"/>
                  </a:lnTo>
                  <a:lnTo>
                    <a:pt x="44224" y="2382"/>
                  </a:lnTo>
                  <a:lnTo>
                    <a:pt x="50360" y="0"/>
                  </a:lnTo>
                  <a:lnTo>
                    <a:pt x="55714" y="106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686439" y="5899802"/>
              <a:ext cx="82550" cy="27305"/>
            </a:xfrm>
            <a:custGeom>
              <a:avLst/>
              <a:gdLst/>
              <a:ahLst/>
              <a:cxnLst/>
              <a:rect l="l" t="t" r="r" b="b"/>
              <a:pathLst>
                <a:path w="82550" h="27304">
                  <a:moveTo>
                    <a:pt x="241" y="0"/>
                  </a:moveTo>
                  <a:lnTo>
                    <a:pt x="0" y="24155"/>
                  </a:lnTo>
                  <a:lnTo>
                    <a:pt x="66446" y="26911"/>
                  </a:lnTo>
                  <a:lnTo>
                    <a:pt x="81356" y="21501"/>
                  </a:lnTo>
                  <a:lnTo>
                    <a:pt x="81953" y="14808"/>
                  </a:lnTo>
                  <a:lnTo>
                    <a:pt x="81533" y="7543"/>
                  </a:lnTo>
                  <a:lnTo>
                    <a:pt x="66560" y="1866"/>
                  </a:lnTo>
                  <a:lnTo>
                    <a:pt x="63055" y="2501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686439" y="5899802"/>
              <a:ext cx="82550" cy="27305"/>
            </a:xfrm>
            <a:custGeom>
              <a:avLst/>
              <a:gdLst/>
              <a:ahLst/>
              <a:cxnLst/>
              <a:rect l="l" t="t" r="r" b="b"/>
              <a:pathLst>
                <a:path w="82550" h="27304">
                  <a:moveTo>
                    <a:pt x="81953" y="14808"/>
                  </a:moveTo>
                  <a:lnTo>
                    <a:pt x="81356" y="21501"/>
                  </a:lnTo>
                  <a:lnTo>
                    <a:pt x="66446" y="26911"/>
                  </a:lnTo>
                  <a:lnTo>
                    <a:pt x="62801" y="26695"/>
                  </a:lnTo>
                  <a:lnTo>
                    <a:pt x="0" y="24155"/>
                  </a:lnTo>
                  <a:lnTo>
                    <a:pt x="241" y="0"/>
                  </a:lnTo>
                  <a:lnTo>
                    <a:pt x="63055" y="2501"/>
                  </a:lnTo>
                  <a:lnTo>
                    <a:pt x="66560" y="1866"/>
                  </a:lnTo>
                  <a:lnTo>
                    <a:pt x="81533" y="7543"/>
                  </a:lnTo>
                  <a:lnTo>
                    <a:pt x="81953" y="1480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573656" y="6009467"/>
              <a:ext cx="41910" cy="81915"/>
            </a:xfrm>
            <a:custGeom>
              <a:avLst/>
              <a:gdLst/>
              <a:ahLst/>
              <a:cxnLst/>
              <a:rect l="l" t="t" r="r" b="b"/>
              <a:pathLst>
                <a:path w="41910" h="81914">
                  <a:moveTo>
                    <a:pt x="24003" y="0"/>
                  </a:moveTo>
                  <a:lnTo>
                    <a:pt x="0" y="6426"/>
                  </a:lnTo>
                  <a:lnTo>
                    <a:pt x="16776" y="67462"/>
                  </a:lnTo>
                  <a:lnTo>
                    <a:pt x="19155" y="71650"/>
                  </a:lnTo>
                  <a:lnTo>
                    <a:pt x="23323" y="77019"/>
                  </a:lnTo>
                  <a:lnTo>
                    <a:pt x="28424" y="81206"/>
                  </a:lnTo>
                  <a:lnTo>
                    <a:pt x="33604" y="81851"/>
                  </a:lnTo>
                  <a:lnTo>
                    <a:pt x="40919" y="80365"/>
                  </a:lnTo>
                  <a:lnTo>
                    <a:pt x="41516" y="64757"/>
                  </a:lnTo>
                  <a:lnTo>
                    <a:pt x="39878" y="61112"/>
                  </a:lnTo>
                  <a:lnTo>
                    <a:pt x="240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573656" y="6009467"/>
              <a:ext cx="41910" cy="81915"/>
            </a:xfrm>
            <a:custGeom>
              <a:avLst/>
              <a:gdLst/>
              <a:ahLst/>
              <a:cxnLst/>
              <a:rect l="l" t="t" r="r" b="b"/>
              <a:pathLst>
                <a:path w="41910" h="81914">
                  <a:moveTo>
                    <a:pt x="33604" y="81851"/>
                  </a:moveTo>
                  <a:lnTo>
                    <a:pt x="28424" y="81206"/>
                  </a:lnTo>
                  <a:lnTo>
                    <a:pt x="23323" y="77019"/>
                  </a:lnTo>
                  <a:lnTo>
                    <a:pt x="19155" y="71650"/>
                  </a:lnTo>
                  <a:lnTo>
                    <a:pt x="16776" y="67462"/>
                  </a:lnTo>
                  <a:lnTo>
                    <a:pt x="0" y="6426"/>
                  </a:lnTo>
                  <a:lnTo>
                    <a:pt x="24003" y="0"/>
                  </a:lnTo>
                  <a:lnTo>
                    <a:pt x="39878" y="61112"/>
                  </a:lnTo>
                  <a:lnTo>
                    <a:pt x="41516" y="64757"/>
                  </a:lnTo>
                  <a:lnTo>
                    <a:pt x="40919" y="80365"/>
                  </a:lnTo>
                  <a:lnTo>
                    <a:pt x="33604" y="8185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9372090" y="5677921"/>
            <a:ext cx="149225" cy="143510"/>
            <a:chOff x="4317489" y="5677921"/>
            <a:chExt cx="149225" cy="143510"/>
          </a:xfrm>
        </p:grpSpPr>
        <p:sp>
          <p:nvSpPr>
            <p:cNvPr id="25" name="object 25"/>
            <p:cNvSpPr/>
            <p:nvPr/>
          </p:nvSpPr>
          <p:spPr>
            <a:xfrm>
              <a:off x="4318340" y="5755594"/>
              <a:ext cx="74295" cy="65405"/>
            </a:xfrm>
            <a:custGeom>
              <a:avLst/>
              <a:gdLst/>
              <a:ahLst/>
              <a:cxnLst/>
              <a:rect l="l" t="t" r="r" b="b"/>
              <a:pathLst>
                <a:path w="74295" h="65404">
                  <a:moveTo>
                    <a:pt x="5233" y="0"/>
                  </a:moveTo>
                  <a:lnTo>
                    <a:pt x="661" y="5448"/>
                  </a:lnTo>
                  <a:lnTo>
                    <a:pt x="0" y="11153"/>
                  </a:lnTo>
                  <a:lnTo>
                    <a:pt x="2357" y="17656"/>
                  </a:lnTo>
                  <a:lnTo>
                    <a:pt x="5934" y="23325"/>
                  </a:lnTo>
                  <a:lnTo>
                    <a:pt x="8929" y="26530"/>
                  </a:lnTo>
                  <a:lnTo>
                    <a:pt x="58307" y="64884"/>
                  </a:lnTo>
                  <a:lnTo>
                    <a:pt x="73813" y="45707"/>
                  </a:lnTo>
                  <a:lnTo>
                    <a:pt x="22645" y="7238"/>
                  </a:lnTo>
                  <a:lnTo>
                    <a:pt x="20854" y="4559"/>
                  </a:lnTo>
                  <a:lnTo>
                    <a:pt x="52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318340" y="5755594"/>
              <a:ext cx="74295" cy="65405"/>
            </a:xfrm>
            <a:custGeom>
              <a:avLst/>
              <a:gdLst/>
              <a:ahLst/>
              <a:cxnLst/>
              <a:rect l="l" t="t" r="r" b="b"/>
              <a:pathLst>
                <a:path w="74295" h="65404">
                  <a:moveTo>
                    <a:pt x="661" y="5448"/>
                  </a:moveTo>
                  <a:lnTo>
                    <a:pt x="5233" y="0"/>
                  </a:lnTo>
                  <a:lnTo>
                    <a:pt x="20854" y="4559"/>
                  </a:lnTo>
                  <a:lnTo>
                    <a:pt x="22645" y="7238"/>
                  </a:lnTo>
                  <a:lnTo>
                    <a:pt x="73813" y="45707"/>
                  </a:lnTo>
                  <a:lnTo>
                    <a:pt x="58307" y="64884"/>
                  </a:lnTo>
                  <a:lnTo>
                    <a:pt x="8929" y="26530"/>
                  </a:lnTo>
                  <a:lnTo>
                    <a:pt x="5934" y="23325"/>
                  </a:lnTo>
                  <a:lnTo>
                    <a:pt x="2357" y="17656"/>
                  </a:lnTo>
                  <a:lnTo>
                    <a:pt x="0" y="11153"/>
                  </a:lnTo>
                  <a:lnTo>
                    <a:pt x="661" y="544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426952" y="5678772"/>
              <a:ext cx="38735" cy="84455"/>
            </a:xfrm>
            <a:custGeom>
              <a:avLst/>
              <a:gdLst/>
              <a:ahLst/>
              <a:cxnLst/>
              <a:rect l="l" t="t" r="r" b="b"/>
              <a:pathLst>
                <a:path w="38735" h="84454">
                  <a:moveTo>
                    <a:pt x="16370" y="0"/>
                  </a:moveTo>
                  <a:lnTo>
                    <a:pt x="9131" y="863"/>
                  </a:lnTo>
                  <a:lnTo>
                    <a:pt x="1790" y="2768"/>
                  </a:lnTo>
                  <a:lnTo>
                    <a:pt x="0" y="18275"/>
                  </a:lnTo>
                  <a:lnTo>
                    <a:pt x="901" y="21081"/>
                  </a:lnTo>
                  <a:lnTo>
                    <a:pt x="14617" y="84061"/>
                  </a:lnTo>
                  <a:lnTo>
                    <a:pt x="38353" y="78600"/>
                  </a:lnTo>
                  <a:lnTo>
                    <a:pt x="23736" y="13715"/>
                  </a:lnTo>
                  <a:lnTo>
                    <a:pt x="163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426952" y="5678772"/>
              <a:ext cx="38735" cy="84455"/>
            </a:xfrm>
            <a:custGeom>
              <a:avLst/>
              <a:gdLst/>
              <a:ahLst/>
              <a:cxnLst/>
              <a:rect l="l" t="t" r="r" b="b"/>
              <a:pathLst>
                <a:path w="38735" h="84454">
                  <a:moveTo>
                    <a:pt x="9131" y="863"/>
                  </a:moveTo>
                  <a:lnTo>
                    <a:pt x="1790" y="2768"/>
                  </a:lnTo>
                  <a:lnTo>
                    <a:pt x="0" y="18275"/>
                  </a:lnTo>
                  <a:lnTo>
                    <a:pt x="901" y="21081"/>
                  </a:lnTo>
                  <a:lnTo>
                    <a:pt x="14617" y="84061"/>
                  </a:lnTo>
                  <a:lnTo>
                    <a:pt x="38353" y="78600"/>
                  </a:lnTo>
                  <a:lnTo>
                    <a:pt x="24637" y="17386"/>
                  </a:lnTo>
                  <a:lnTo>
                    <a:pt x="23736" y="13715"/>
                  </a:lnTo>
                  <a:lnTo>
                    <a:pt x="16370" y="0"/>
                  </a:lnTo>
                  <a:lnTo>
                    <a:pt x="9131" y="86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9327933" y="5877298"/>
            <a:ext cx="84455" cy="26670"/>
            <a:chOff x="4273332" y="5877298"/>
            <a:chExt cx="84455" cy="26670"/>
          </a:xfrm>
        </p:grpSpPr>
        <p:sp>
          <p:nvSpPr>
            <p:cNvPr id="30" name="object 30"/>
            <p:cNvSpPr/>
            <p:nvPr/>
          </p:nvSpPr>
          <p:spPr>
            <a:xfrm>
              <a:off x="4274183" y="5878149"/>
              <a:ext cx="82550" cy="24765"/>
            </a:xfrm>
            <a:custGeom>
              <a:avLst/>
              <a:gdLst/>
              <a:ahLst/>
              <a:cxnLst/>
              <a:rect l="l" t="t" r="r" b="b"/>
              <a:pathLst>
                <a:path w="82550" h="24764">
                  <a:moveTo>
                    <a:pt x="82283" y="0"/>
                  </a:moveTo>
                  <a:lnTo>
                    <a:pt x="15608" y="0"/>
                  </a:lnTo>
                  <a:lnTo>
                    <a:pt x="0" y="5461"/>
                  </a:lnTo>
                  <a:lnTo>
                    <a:pt x="0" y="11811"/>
                  </a:lnTo>
                  <a:lnTo>
                    <a:pt x="0" y="19177"/>
                  </a:lnTo>
                  <a:lnTo>
                    <a:pt x="14731" y="23761"/>
                  </a:lnTo>
                  <a:lnTo>
                    <a:pt x="18275" y="24625"/>
                  </a:lnTo>
                  <a:lnTo>
                    <a:pt x="82283" y="24625"/>
                  </a:lnTo>
                  <a:lnTo>
                    <a:pt x="8228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274183" y="5878149"/>
              <a:ext cx="82550" cy="24765"/>
            </a:xfrm>
            <a:custGeom>
              <a:avLst/>
              <a:gdLst/>
              <a:ahLst/>
              <a:cxnLst/>
              <a:rect l="l" t="t" r="r" b="b"/>
              <a:pathLst>
                <a:path w="82550" h="24764">
                  <a:moveTo>
                    <a:pt x="0" y="11811"/>
                  </a:moveTo>
                  <a:lnTo>
                    <a:pt x="0" y="5461"/>
                  </a:lnTo>
                  <a:lnTo>
                    <a:pt x="15608" y="0"/>
                  </a:lnTo>
                  <a:lnTo>
                    <a:pt x="18275" y="0"/>
                  </a:lnTo>
                  <a:lnTo>
                    <a:pt x="82283" y="0"/>
                  </a:lnTo>
                  <a:lnTo>
                    <a:pt x="82283" y="24625"/>
                  </a:lnTo>
                  <a:lnTo>
                    <a:pt x="18275" y="24625"/>
                  </a:lnTo>
                  <a:lnTo>
                    <a:pt x="14731" y="23761"/>
                  </a:lnTo>
                  <a:lnTo>
                    <a:pt x="0" y="19177"/>
                  </a:lnTo>
                  <a:lnTo>
                    <a:pt x="0" y="1181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9590442" y="5691638"/>
            <a:ext cx="47625" cy="83185"/>
            <a:chOff x="4535841" y="5691637"/>
            <a:chExt cx="47625" cy="83185"/>
          </a:xfrm>
        </p:grpSpPr>
        <p:sp>
          <p:nvSpPr>
            <p:cNvPr id="33" name="object 33"/>
            <p:cNvSpPr/>
            <p:nvPr/>
          </p:nvSpPr>
          <p:spPr>
            <a:xfrm>
              <a:off x="4536692" y="5692487"/>
              <a:ext cx="45720" cy="81915"/>
            </a:xfrm>
            <a:custGeom>
              <a:avLst/>
              <a:gdLst/>
              <a:ahLst/>
              <a:cxnLst/>
              <a:rect l="l" t="t" r="r" b="b"/>
              <a:pathLst>
                <a:path w="45720" h="81914">
                  <a:moveTo>
                    <a:pt x="39242" y="0"/>
                  </a:moveTo>
                  <a:lnTo>
                    <a:pt x="0" y="73152"/>
                  </a:lnTo>
                  <a:lnTo>
                    <a:pt x="22847" y="81381"/>
                  </a:lnTo>
                  <a:lnTo>
                    <a:pt x="43802" y="21945"/>
                  </a:lnTo>
                  <a:lnTo>
                    <a:pt x="44818" y="18275"/>
                  </a:lnTo>
                  <a:lnTo>
                    <a:pt x="45719" y="2781"/>
                  </a:lnTo>
                  <a:lnTo>
                    <a:pt x="392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536692" y="5692487"/>
              <a:ext cx="45720" cy="81915"/>
            </a:xfrm>
            <a:custGeom>
              <a:avLst/>
              <a:gdLst/>
              <a:ahLst/>
              <a:cxnLst/>
              <a:rect l="l" t="t" r="r" b="b"/>
              <a:pathLst>
                <a:path w="45720" h="81914">
                  <a:moveTo>
                    <a:pt x="39242" y="0"/>
                  </a:moveTo>
                  <a:lnTo>
                    <a:pt x="33845" y="438"/>
                  </a:lnTo>
                  <a:lnTo>
                    <a:pt x="28086" y="4416"/>
                  </a:lnTo>
                  <a:lnTo>
                    <a:pt x="23326" y="9608"/>
                  </a:lnTo>
                  <a:lnTo>
                    <a:pt x="20929" y="13690"/>
                  </a:lnTo>
                  <a:lnTo>
                    <a:pt x="0" y="73152"/>
                  </a:lnTo>
                  <a:lnTo>
                    <a:pt x="22847" y="81381"/>
                  </a:lnTo>
                  <a:lnTo>
                    <a:pt x="43802" y="21945"/>
                  </a:lnTo>
                  <a:lnTo>
                    <a:pt x="44818" y="18275"/>
                  </a:lnTo>
                  <a:lnTo>
                    <a:pt x="45719" y="2781"/>
                  </a:lnTo>
                  <a:lnTo>
                    <a:pt x="39242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9360302" y="5965944"/>
            <a:ext cx="77470" cy="61594"/>
            <a:chOff x="4305702" y="5965944"/>
            <a:chExt cx="77470" cy="61594"/>
          </a:xfrm>
        </p:grpSpPr>
        <p:sp>
          <p:nvSpPr>
            <p:cNvPr id="36" name="object 36"/>
            <p:cNvSpPr/>
            <p:nvPr/>
          </p:nvSpPr>
          <p:spPr>
            <a:xfrm>
              <a:off x="4306553" y="5966795"/>
              <a:ext cx="76200" cy="59690"/>
            </a:xfrm>
            <a:custGeom>
              <a:avLst/>
              <a:gdLst/>
              <a:ahLst/>
              <a:cxnLst/>
              <a:rect l="l" t="t" r="r" b="b"/>
              <a:pathLst>
                <a:path w="76200" h="59689">
                  <a:moveTo>
                    <a:pt x="63629" y="0"/>
                  </a:moveTo>
                  <a:lnTo>
                    <a:pt x="9769" y="33794"/>
                  </a:lnTo>
                  <a:lnTo>
                    <a:pt x="6276" y="36971"/>
                  </a:lnTo>
                  <a:lnTo>
                    <a:pt x="2447" y="42537"/>
                  </a:lnTo>
                  <a:lnTo>
                    <a:pt x="0" y="48776"/>
                  </a:lnTo>
                  <a:lnTo>
                    <a:pt x="650" y="53975"/>
                  </a:lnTo>
                  <a:lnTo>
                    <a:pt x="4193" y="59436"/>
                  </a:lnTo>
                  <a:lnTo>
                    <a:pt x="18925" y="55740"/>
                  </a:lnTo>
                  <a:lnTo>
                    <a:pt x="21605" y="53975"/>
                  </a:lnTo>
                  <a:lnTo>
                    <a:pt x="75580" y="21094"/>
                  </a:lnTo>
                  <a:lnTo>
                    <a:pt x="63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306553" y="5966795"/>
              <a:ext cx="76200" cy="59690"/>
            </a:xfrm>
            <a:custGeom>
              <a:avLst/>
              <a:gdLst/>
              <a:ahLst/>
              <a:cxnLst/>
              <a:rect l="l" t="t" r="r" b="b"/>
              <a:pathLst>
                <a:path w="76200" h="59689">
                  <a:moveTo>
                    <a:pt x="650" y="53975"/>
                  </a:moveTo>
                  <a:lnTo>
                    <a:pt x="0" y="48776"/>
                  </a:lnTo>
                  <a:lnTo>
                    <a:pt x="2447" y="42537"/>
                  </a:lnTo>
                  <a:lnTo>
                    <a:pt x="6276" y="36971"/>
                  </a:lnTo>
                  <a:lnTo>
                    <a:pt x="9769" y="33794"/>
                  </a:lnTo>
                  <a:lnTo>
                    <a:pt x="63629" y="0"/>
                  </a:lnTo>
                  <a:lnTo>
                    <a:pt x="75580" y="21094"/>
                  </a:lnTo>
                  <a:lnTo>
                    <a:pt x="21605" y="53975"/>
                  </a:lnTo>
                  <a:lnTo>
                    <a:pt x="18925" y="55740"/>
                  </a:lnTo>
                  <a:lnTo>
                    <a:pt x="4193" y="59436"/>
                  </a:lnTo>
                  <a:lnTo>
                    <a:pt x="650" y="5397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9672712" y="5785037"/>
            <a:ext cx="81280" cy="57785"/>
            <a:chOff x="4618112" y="5785036"/>
            <a:chExt cx="81280" cy="57785"/>
          </a:xfrm>
        </p:grpSpPr>
        <p:sp>
          <p:nvSpPr>
            <p:cNvPr id="39" name="object 39"/>
            <p:cNvSpPr/>
            <p:nvPr/>
          </p:nvSpPr>
          <p:spPr>
            <a:xfrm>
              <a:off x="4618963" y="5785886"/>
              <a:ext cx="80010" cy="55880"/>
            </a:xfrm>
            <a:custGeom>
              <a:avLst/>
              <a:gdLst/>
              <a:ahLst/>
              <a:cxnLst/>
              <a:rect l="l" t="t" r="r" b="b"/>
              <a:pathLst>
                <a:path w="80010" h="55879">
                  <a:moveTo>
                    <a:pt x="65368" y="0"/>
                  </a:moveTo>
                  <a:lnTo>
                    <a:pt x="58540" y="1096"/>
                  </a:lnTo>
                  <a:lnTo>
                    <a:pt x="53974" y="2587"/>
                  </a:lnTo>
                  <a:lnTo>
                    <a:pt x="0" y="35480"/>
                  </a:lnTo>
                  <a:lnTo>
                    <a:pt x="12852" y="55673"/>
                  </a:lnTo>
                  <a:lnTo>
                    <a:pt x="69481" y="20901"/>
                  </a:lnTo>
                  <a:lnTo>
                    <a:pt x="79527" y="8937"/>
                  </a:lnTo>
                  <a:lnTo>
                    <a:pt x="76847" y="3489"/>
                  </a:lnTo>
                  <a:lnTo>
                    <a:pt x="72218" y="423"/>
                  </a:lnTo>
                  <a:lnTo>
                    <a:pt x="653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618963" y="5785886"/>
              <a:ext cx="80010" cy="55880"/>
            </a:xfrm>
            <a:custGeom>
              <a:avLst/>
              <a:gdLst/>
              <a:ahLst/>
              <a:cxnLst/>
              <a:rect l="l" t="t" r="r" b="b"/>
              <a:pathLst>
                <a:path w="80010" h="55879">
                  <a:moveTo>
                    <a:pt x="76847" y="3489"/>
                  </a:moveTo>
                  <a:lnTo>
                    <a:pt x="72218" y="423"/>
                  </a:lnTo>
                  <a:lnTo>
                    <a:pt x="65368" y="0"/>
                  </a:lnTo>
                  <a:lnTo>
                    <a:pt x="58540" y="1096"/>
                  </a:lnTo>
                  <a:lnTo>
                    <a:pt x="53974" y="2587"/>
                  </a:lnTo>
                  <a:lnTo>
                    <a:pt x="0" y="35480"/>
                  </a:lnTo>
                  <a:lnTo>
                    <a:pt x="12852" y="55673"/>
                  </a:lnTo>
                  <a:lnTo>
                    <a:pt x="66674" y="22653"/>
                  </a:lnTo>
                  <a:lnTo>
                    <a:pt x="69481" y="20901"/>
                  </a:lnTo>
                  <a:lnTo>
                    <a:pt x="79527" y="8937"/>
                  </a:lnTo>
                  <a:lnTo>
                    <a:pt x="76847" y="348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9448709" y="6022574"/>
            <a:ext cx="55880" cy="83185"/>
            <a:chOff x="4394109" y="6022573"/>
            <a:chExt cx="55880" cy="83185"/>
          </a:xfrm>
        </p:grpSpPr>
        <p:sp>
          <p:nvSpPr>
            <p:cNvPr id="42" name="object 42"/>
            <p:cNvSpPr/>
            <p:nvPr/>
          </p:nvSpPr>
          <p:spPr>
            <a:xfrm>
              <a:off x="4394960" y="6023424"/>
              <a:ext cx="53975" cy="81915"/>
            </a:xfrm>
            <a:custGeom>
              <a:avLst/>
              <a:gdLst/>
              <a:ahLst/>
              <a:cxnLst/>
              <a:rect l="l" t="t" r="r" b="b"/>
              <a:pathLst>
                <a:path w="53975" h="81914">
                  <a:moveTo>
                    <a:pt x="32893" y="0"/>
                  </a:moveTo>
                  <a:lnTo>
                    <a:pt x="3670" y="56781"/>
                  </a:lnTo>
                  <a:lnTo>
                    <a:pt x="1752" y="59461"/>
                  </a:lnTo>
                  <a:lnTo>
                    <a:pt x="0" y="75069"/>
                  </a:lnTo>
                  <a:lnTo>
                    <a:pt x="6350" y="78765"/>
                  </a:lnTo>
                  <a:lnTo>
                    <a:pt x="12827" y="81419"/>
                  </a:lnTo>
                  <a:lnTo>
                    <a:pt x="23736" y="70497"/>
                  </a:lnTo>
                  <a:lnTo>
                    <a:pt x="25526" y="67690"/>
                  </a:lnTo>
                  <a:lnTo>
                    <a:pt x="53975" y="11074"/>
                  </a:lnTo>
                  <a:lnTo>
                    <a:pt x="328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394960" y="6023424"/>
              <a:ext cx="53975" cy="81915"/>
            </a:xfrm>
            <a:custGeom>
              <a:avLst/>
              <a:gdLst/>
              <a:ahLst/>
              <a:cxnLst/>
              <a:rect l="l" t="t" r="r" b="b"/>
              <a:pathLst>
                <a:path w="53975" h="81914">
                  <a:moveTo>
                    <a:pt x="6350" y="78765"/>
                  </a:moveTo>
                  <a:lnTo>
                    <a:pt x="0" y="75069"/>
                  </a:lnTo>
                  <a:lnTo>
                    <a:pt x="1752" y="59461"/>
                  </a:lnTo>
                  <a:lnTo>
                    <a:pt x="3670" y="56781"/>
                  </a:lnTo>
                  <a:lnTo>
                    <a:pt x="32893" y="0"/>
                  </a:lnTo>
                  <a:lnTo>
                    <a:pt x="53975" y="11074"/>
                  </a:lnTo>
                  <a:lnTo>
                    <a:pt x="25526" y="67690"/>
                  </a:lnTo>
                  <a:lnTo>
                    <a:pt x="23736" y="70497"/>
                  </a:lnTo>
                  <a:lnTo>
                    <a:pt x="12827" y="81419"/>
                  </a:lnTo>
                  <a:lnTo>
                    <a:pt x="6350" y="7876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9563874" y="5992487"/>
            <a:ext cx="147955" cy="127000"/>
            <a:chOff x="4509273" y="5992487"/>
            <a:chExt cx="147955" cy="127000"/>
          </a:xfrm>
        </p:grpSpPr>
        <p:sp>
          <p:nvSpPr>
            <p:cNvPr id="45" name="object 45"/>
            <p:cNvSpPr/>
            <p:nvPr/>
          </p:nvSpPr>
          <p:spPr>
            <a:xfrm>
              <a:off x="4589651" y="5993338"/>
              <a:ext cx="66675" cy="69215"/>
            </a:xfrm>
            <a:custGeom>
              <a:avLst/>
              <a:gdLst/>
              <a:ahLst/>
              <a:cxnLst/>
              <a:rect l="l" t="t" r="r" b="b"/>
              <a:pathLst>
                <a:path w="66675" h="69214">
                  <a:moveTo>
                    <a:pt x="17386" y="0"/>
                  </a:moveTo>
                  <a:lnTo>
                    <a:pt x="43929" y="62115"/>
                  </a:lnTo>
                  <a:lnTo>
                    <a:pt x="60043" y="69139"/>
                  </a:lnTo>
                  <a:lnTo>
                    <a:pt x="65011" y="67690"/>
                  </a:lnTo>
                  <a:lnTo>
                    <a:pt x="66595" y="62711"/>
                  </a:lnTo>
                  <a:lnTo>
                    <a:pt x="65436" y="56000"/>
                  </a:lnTo>
                  <a:lnTo>
                    <a:pt x="62925" y="49642"/>
                  </a:lnTo>
                  <a:lnTo>
                    <a:pt x="60451" y="45719"/>
                  </a:lnTo>
                  <a:lnTo>
                    <a:pt x="1738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589651" y="5993338"/>
              <a:ext cx="66675" cy="69215"/>
            </a:xfrm>
            <a:custGeom>
              <a:avLst/>
              <a:gdLst/>
              <a:ahLst/>
              <a:cxnLst/>
              <a:rect l="l" t="t" r="r" b="b"/>
              <a:pathLst>
                <a:path w="66675" h="69214">
                  <a:moveTo>
                    <a:pt x="65011" y="67690"/>
                  </a:moveTo>
                  <a:lnTo>
                    <a:pt x="66595" y="62711"/>
                  </a:lnTo>
                  <a:lnTo>
                    <a:pt x="65436" y="56000"/>
                  </a:lnTo>
                  <a:lnTo>
                    <a:pt x="62925" y="49642"/>
                  </a:lnTo>
                  <a:lnTo>
                    <a:pt x="60451" y="45719"/>
                  </a:lnTo>
                  <a:lnTo>
                    <a:pt x="17386" y="0"/>
                  </a:lnTo>
                  <a:lnTo>
                    <a:pt x="0" y="15506"/>
                  </a:lnTo>
                  <a:lnTo>
                    <a:pt x="43929" y="62115"/>
                  </a:lnTo>
                  <a:lnTo>
                    <a:pt x="47332" y="64803"/>
                  </a:lnTo>
                  <a:lnTo>
                    <a:pt x="53427" y="67660"/>
                  </a:lnTo>
                  <a:lnTo>
                    <a:pt x="60043" y="69139"/>
                  </a:lnTo>
                  <a:lnTo>
                    <a:pt x="65011" y="6769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510124" y="6035387"/>
              <a:ext cx="41275" cy="83185"/>
            </a:xfrm>
            <a:custGeom>
              <a:avLst/>
              <a:gdLst/>
              <a:ahLst/>
              <a:cxnLst/>
              <a:rect l="l" t="t" r="r" b="b"/>
              <a:pathLst>
                <a:path w="41275" h="83185">
                  <a:moveTo>
                    <a:pt x="22872" y="0"/>
                  </a:moveTo>
                  <a:lnTo>
                    <a:pt x="0" y="6350"/>
                  </a:lnTo>
                  <a:lnTo>
                    <a:pt x="17411" y="67665"/>
                  </a:lnTo>
                  <a:lnTo>
                    <a:pt x="18313" y="71361"/>
                  </a:lnTo>
                  <a:lnTo>
                    <a:pt x="27432" y="83172"/>
                  </a:lnTo>
                  <a:lnTo>
                    <a:pt x="33782" y="82270"/>
                  </a:lnTo>
                  <a:lnTo>
                    <a:pt x="41148" y="80518"/>
                  </a:lnTo>
                  <a:lnTo>
                    <a:pt x="41148" y="61188"/>
                  </a:lnTo>
                  <a:lnTo>
                    <a:pt x="2287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510124" y="6035387"/>
              <a:ext cx="41275" cy="83185"/>
            </a:xfrm>
            <a:custGeom>
              <a:avLst/>
              <a:gdLst/>
              <a:ahLst/>
              <a:cxnLst/>
              <a:rect l="l" t="t" r="r" b="b"/>
              <a:pathLst>
                <a:path w="41275" h="83185">
                  <a:moveTo>
                    <a:pt x="33782" y="82270"/>
                  </a:moveTo>
                  <a:lnTo>
                    <a:pt x="27432" y="83172"/>
                  </a:lnTo>
                  <a:lnTo>
                    <a:pt x="18313" y="71361"/>
                  </a:lnTo>
                  <a:lnTo>
                    <a:pt x="17411" y="67665"/>
                  </a:lnTo>
                  <a:lnTo>
                    <a:pt x="0" y="6350"/>
                  </a:lnTo>
                  <a:lnTo>
                    <a:pt x="22872" y="0"/>
                  </a:lnTo>
                  <a:lnTo>
                    <a:pt x="41148" y="61188"/>
                  </a:lnTo>
                  <a:lnTo>
                    <a:pt x="41148" y="63995"/>
                  </a:lnTo>
                  <a:lnTo>
                    <a:pt x="41148" y="80518"/>
                  </a:lnTo>
                  <a:lnTo>
                    <a:pt x="33782" y="8227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9406520" y="5753703"/>
            <a:ext cx="370840" cy="292100"/>
            <a:chOff x="4351920" y="5753703"/>
            <a:chExt cx="370840" cy="292100"/>
          </a:xfrm>
        </p:grpSpPr>
        <p:sp>
          <p:nvSpPr>
            <p:cNvPr id="50" name="object 50"/>
            <p:cNvSpPr/>
            <p:nvPr/>
          </p:nvSpPr>
          <p:spPr>
            <a:xfrm>
              <a:off x="4638140" y="5911931"/>
              <a:ext cx="83820" cy="36195"/>
            </a:xfrm>
            <a:custGeom>
              <a:avLst/>
              <a:gdLst/>
              <a:ahLst/>
              <a:cxnLst/>
              <a:rect l="l" t="t" r="r" b="b"/>
              <a:pathLst>
                <a:path w="83820" h="36195">
                  <a:moveTo>
                    <a:pt x="4597" y="0"/>
                  </a:moveTo>
                  <a:lnTo>
                    <a:pt x="0" y="23761"/>
                  </a:lnTo>
                  <a:lnTo>
                    <a:pt x="62242" y="34797"/>
                  </a:lnTo>
                  <a:lnTo>
                    <a:pt x="64922" y="35699"/>
                  </a:lnTo>
                  <a:lnTo>
                    <a:pt x="80517" y="33781"/>
                  </a:lnTo>
                  <a:lnTo>
                    <a:pt x="82308" y="26542"/>
                  </a:lnTo>
                  <a:lnTo>
                    <a:pt x="83197" y="20065"/>
                  </a:lnTo>
                  <a:lnTo>
                    <a:pt x="70370" y="11937"/>
                  </a:lnTo>
                  <a:lnTo>
                    <a:pt x="66827" y="11937"/>
                  </a:lnTo>
                  <a:lnTo>
                    <a:pt x="459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638140" y="5911931"/>
              <a:ext cx="83820" cy="36195"/>
            </a:xfrm>
            <a:custGeom>
              <a:avLst/>
              <a:gdLst/>
              <a:ahLst/>
              <a:cxnLst/>
              <a:rect l="l" t="t" r="r" b="b"/>
              <a:pathLst>
                <a:path w="83820" h="36195">
                  <a:moveTo>
                    <a:pt x="82308" y="26542"/>
                  </a:moveTo>
                  <a:lnTo>
                    <a:pt x="83197" y="20065"/>
                  </a:lnTo>
                  <a:lnTo>
                    <a:pt x="70370" y="11937"/>
                  </a:lnTo>
                  <a:lnTo>
                    <a:pt x="66827" y="11937"/>
                  </a:lnTo>
                  <a:lnTo>
                    <a:pt x="4597" y="0"/>
                  </a:lnTo>
                  <a:lnTo>
                    <a:pt x="0" y="23761"/>
                  </a:lnTo>
                  <a:lnTo>
                    <a:pt x="62242" y="34797"/>
                  </a:lnTo>
                  <a:lnTo>
                    <a:pt x="64922" y="35699"/>
                  </a:lnTo>
                  <a:lnTo>
                    <a:pt x="80517" y="33781"/>
                  </a:lnTo>
                  <a:lnTo>
                    <a:pt x="82308" y="2654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396713" y="5797631"/>
              <a:ext cx="204470" cy="205104"/>
            </a:xfrm>
            <a:custGeom>
              <a:avLst/>
              <a:gdLst/>
              <a:ahLst/>
              <a:cxnLst/>
              <a:rect l="l" t="t" r="r" b="b"/>
              <a:pathLst>
                <a:path w="204470" h="205104">
                  <a:moveTo>
                    <a:pt x="101485" y="0"/>
                  </a:moveTo>
                  <a:lnTo>
                    <a:pt x="62113" y="8153"/>
                  </a:lnTo>
                  <a:lnTo>
                    <a:pt x="29840" y="30275"/>
                  </a:lnTo>
                  <a:lnTo>
                    <a:pt x="8018" y="62852"/>
                  </a:lnTo>
                  <a:lnTo>
                    <a:pt x="0" y="102374"/>
                  </a:lnTo>
                  <a:lnTo>
                    <a:pt x="8018" y="141948"/>
                  </a:lnTo>
                  <a:lnTo>
                    <a:pt x="29840" y="174551"/>
                  </a:lnTo>
                  <a:lnTo>
                    <a:pt x="62113" y="196682"/>
                  </a:lnTo>
                  <a:lnTo>
                    <a:pt x="101485" y="204838"/>
                  </a:lnTo>
                  <a:lnTo>
                    <a:pt x="141073" y="196682"/>
                  </a:lnTo>
                  <a:lnTo>
                    <a:pt x="173685" y="174551"/>
                  </a:lnTo>
                  <a:lnTo>
                    <a:pt x="195818" y="141948"/>
                  </a:lnTo>
                  <a:lnTo>
                    <a:pt x="203974" y="102374"/>
                  </a:lnTo>
                  <a:lnTo>
                    <a:pt x="195818" y="62852"/>
                  </a:lnTo>
                  <a:lnTo>
                    <a:pt x="173685" y="30275"/>
                  </a:lnTo>
                  <a:lnTo>
                    <a:pt x="141073" y="8153"/>
                  </a:lnTo>
                  <a:lnTo>
                    <a:pt x="10148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396713" y="5797631"/>
              <a:ext cx="204470" cy="205104"/>
            </a:xfrm>
            <a:custGeom>
              <a:avLst/>
              <a:gdLst/>
              <a:ahLst/>
              <a:cxnLst/>
              <a:rect l="l" t="t" r="r" b="b"/>
              <a:pathLst>
                <a:path w="204470" h="205104">
                  <a:moveTo>
                    <a:pt x="101485" y="0"/>
                  </a:moveTo>
                  <a:lnTo>
                    <a:pt x="141073" y="8153"/>
                  </a:lnTo>
                  <a:lnTo>
                    <a:pt x="173685" y="30275"/>
                  </a:lnTo>
                  <a:lnTo>
                    <a:pt x="195818" y="62852"/>
                  </a:lnTo>
                  <a:lnTo>
                    <a:pt x="203974" y="102374"/>
                  </a:lnTo>
                  <a:lnTo>
                    <a:pt x="195818" y="141948"/>
                  </a:lnTo>
                  <a:lnTo>
                    <a:pt x="173685" y="174551"/>
                  </a:lnTo>
                  <a:lnTo>
                    <a:pt x="141073" y="196682"/>
                  </a:lnTo>
                  <a:lnTo>
                    <a:pt x="101485" y="204838"/>
                  </a:lnTo>
                  <a:lnTo>
                    <a:pt x="62113" y="196682"/>
                  </a:lnTo>
                  <a:lnTo>
                    <a:pt x="29840" y="174551"/>
                  </a:lnTo>
                  <a:lnTo>
                    <a:pt x="8018" y="141948"/>
                  </a:lnTo>
                  <a:lnTo>
                    <a:pt x="0" y="102374"/>
                  </a:lnTo>
                  <a:lnTo>
                    <a:pt x="8018" y="62852"/>
                  </a:lnTo>
                  <a:lnTo>
                    <a:pt x="29840" y="30275"/>
                  </a:lnTo>
                  <a:lnTo>
                    <a:pt x="62113" y="8153"/>
                  </a:lnTo>
                  <a:lnTo>
                    <a:pt x="101485" y="0"/>
                  </a:lnTo>
                  <a:close/>
                </a:path>
              </a:pathLst>
            </a:custGeom>
            <a:ln w="440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483606" y="5815919"/>
              <a:ext cx="44450" cy="55880"/>
            </a:xfrm>
            <a:custGeom>
              <a:avLst/>
              <a:gdLst/>
              <a:ahLst/>
              <a:cxnLst/>
              <a:rect l="l" t="t" r="r" b="b"/>
              <a:pathLst>
                <a:path w="44450" h="55879">
                  <a:moveTo>
                    <a:pt x="43929" y="0"/>
                  </a:moveTo>
                  <a:lnTo>
                    <a:pt x="0" y="33782"/>
                  </a:lnTo>
                  <a:lnTo>
                    <a:pt x="43040" y="55753"/>
                  </a:lnTo>
                  <a:lnTo>
                    <a:pt x="439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483606" y="5815919"/>
              <a:ext cx="44450" cy="55880"/>
            </a:xfrm>
            <a:custGeom>
              <a:avLst/>
              <a:gdLst/>
              <a:ahLst/>
              <a:cxnLst/>
              <a:rect l="l" t="t" r="r" b="b"/>
              <a:pathLst>
                <a:path w="44450" h="55879">
                  <a:moveTo>
                    <a:pt x="0" y="33782"/>
                  </a:moveTo>
                  <a:lnTo>
                    <a:pt x="43040" y="55753"/>
                  </a:lnTo>
                  <a:lnTo>
                    <a:pt x="43929" y="0"/>
                  </a:lnTo>
                  <a:lnTo>
                    <a:pt x="0" y="33782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364722" y="5766504"/>
              <a:ext cx="266700" cy="266700"/>
            </a:xfrm>
            <a:custGeom>
              <a:avLst/>
              <a:gdLst/>
              <a:ahLst/>
              <a:cxnLst/>
              <a:rect l="l" t="t" r="r" b="b"/>
              <a:pathLst>
                <a:path w="266700" h="266700">
                  <a:moveTo>
                    <a:pt x="132575" y="0"/>
                  </a:moveTo>
                  <a:lnTo>
                    <a:pt x="174559" y="6859"/>
                  </a:lnTo>
                  <a:lnTo>
                    <a:pt x="211180" y="25917"/>
                  </a:lnTo>
                  <a:lnTo>
                    <a:pt x="240159" y="54896"/>
                  </a:lnTo>
                  <a:lnTo>
                    <a:pt x="259218" y="91518"/>
                  </a:lnTo>
                  <a:lnTo>
                    <a:pt x="266077" y="133502"/>
                  </a:lnTo>
                  <a:lnTo>
                    <a:pt x="259218" y="175375"/>
                  </a:lnTo>
                  <a:lnTo>
                    <a:pt x="240159" y="211765"/>
                  </a:lnTo>
                  <a:lnTo>
                    <a:pt x="211180" y="240475"/>
                  </a:lnTo>
                  <a:lnTo>
                    <a:pt x="174559" y="259311"/>
                  </a:lnTo>
                  <a:lnTo>
                    <a:pt x="132575" y="266077"/>
                  </a:lnTo>
                  <a:lnTo>
                    <a:pt x="90701" y="259311"/>
                  </a:lnTo>
                  <a:lnTo>
                    <a:pt x="54312" y="240475"/>
                  </a:lnTo>
                  <a:lnTo>
                    <a:pt x="25602" y="211765"/>
                  </a:lnTo>
                  <a:lnTo>
                    <a:pt x="6766" y="175375"/>
                  </a:lnTo>
                  <a:lnTo>
                    <a:pt x="0" y="133502"/>
                  </a:lnTo>
                  <a:lnTo>
                    <a:pt x="6766" y="91518"/>
                  </a:lnTo>
                  <a:lnTo>
                    <a:pt x="25602" y="54896"/>
                  </a:lnTo>
                  <a:lnTo>
                    <a:pt x="54312" y="25917"/>
                  </a:lnTo>
                  <a:lnTo>
                    <a:pt x="90701" y="6859"/>
                  </a:lnTo>
                  <a:lnTo>
                    <a:pt x="132575" y="0"/>
                  </a:lnTo>
                  <a:close/>
                </a:path>
              </a:pathLst>
            </a:custGeom>
            <a:ln w="2560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10274782" y="5704909"/>
            <a:ext cx="435609" cy="425450"/>
            <a:chOff x="5220181" y="5704909"/>
            <a:chExt cx="435609" cy="425450"/>
          </a:xfrm>
        </p:grpSpPr>
        <p:pic>
          <p:nvPicPr>
            <p:cNvPr id="58" name="object 5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20181" y="5742293"/>
              <a:ext cx="325672" cy="324818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5314732" y="5793668"/>
              <a:ext cx="254000" cy="254000"/>
            </a:xfrm>
            <a:custGeom>
              <a:avLst/>
              <a:gdLst/>
              <a:ahLst/>
              <a:cxnLst/>
              <a:rect l="l" t="t" r="r" b="b"/>
              <a:pathLst>
                <a:path w="254000" h="254000">
                  <a:moveTo>
                    <a:pt x="254000" y="127000"/>
                  </a:moveTo>
                  <a:lnTo>
                    <a:pt x="244016" y="176420"/>
                  </a:lnTo>
                  <a:lnTo>
                    <a:pt x="216793" y="216781"/>
                  </a:lnTo>
                  <a:lnTo>
                    <a:pt x="176424" y="243994"/>
                  </a:lnTo>
                  <a:lnTo>
                    <a:pt x="127000" y="253974"/>
                  </a:lnTo>
                  <a:lnTo>
                    <a:pt x="77559" y="243994"/>
                  </a:lnTo>
                  <a:lnTo>
                    <a:pt x="37191" y="216781"/>
                  </a:lnTo>
                  <a:lnTo>
                    <a:pt x="9978" y="176420"/>
                  </a:lnTo>
                  <a:lnTo>
                    <a:pt x="0" y="127000"/>
                  </a:lnTo>
                  <a:lnTo>
                    <a:pt x="9978" y="77559"/>
                  </a:lnTo>
                  <a:lnTo>
                    <a:pt x="37191" y="37191"/>
                  </a:lnTo>
                  <a:lnTo>
                    <a:pt x="77559" y="9978"/>
                  </a:lnTo>
                  <a:lnTo>
                    <a:pt x="127000" y="0"/>
                  </a:lnTo>
                  <a:lnTo>
                    <a:pt x="176424" y="9978"/>
                  </a:lnTo>
                  <a:lnTo>
                    <a:pt x="216793" y="37191"/>
                  </a:lnTo>
                  <a:lnTo>
                    <a:pt x="244016" y="77559"/>
                  </a:lnTo>
                  <a:lnTo>
                    <a:pt x="254000" y="127000"/>
                  </a:lnTo>
                  <a:close/>
                </a:path>
              </a:pathLst>
            </a:custGeom>
            <a:ln w="2560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458814" y="5705760"/>
              <a:ext cx="29209" cy="83820"/>
            </a:xfrm>
            <a:custGeom>
              <a:avLst/>
              <a:gdLst/>
              <a:ahLst/>
              <a:cxnLst/>
              <a:rect l="l" t="t" r="r" b="b"/>
              <a:pathLst>
                <a:path w="29210" h="83820">
                  <a:moveTo>
                    <a:pt x="10452" y="0"/>
                  </a:moveTo>
                  <a:lnTo>
                    <a:pt x="4737" y="14528"/>
                  </a:lnTo>
                  <a:lnTo>
                    <a:pt x="5092" y="18503"/>
                  </a:lnTo>
                  <a:lnTo>
                    <a:pt x="0" y="81457"/>
                  </a:lnTo>
                  <a:lnTo>
                    <a:pt x="24790" y="83261"/>
                  </a:lnTo>
                  <a:lnTo>
                    <a:pt x="29006" y="20116"/>
                  </a:lnTo>
                  <a:lnTo>
                    <a:pt x="28727" y="16014"/>
                  </a:lnTo>
                  <a:lnTo>
                    <a:pt x="24879" y="736"/>
                  </a:lnTo>
                  <a:lnTo>
                    <a:pt x="17843" y="990"/>
                  </a:lnTo>
                  <a:lnTo>
                    <a:pt x="104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458814" y="5705760"/>
              <a:ext cx="29209" cy="83820"/>
            </a:xfrm>
            <a:custGeom>
              <a:avLst/>
              <a:gdLst/>
              <a:ahLst/>
              <a:cxnLst/>
              <a:rect l="l" t="t" r="r" b="b"/>
              <a:pathLst>
                <a:path w="29210" h="83820">
                  <a:moveTo>
                    <a:pt x="17843" y="990"/>
                  </a:moveTo>
                  <a:lnTo>
                    <a:pt x="24879" y="736"/>
                  </a:lnTo>
                  <a:lnTo>
                    <a:pt x="28727" y="16014"/>
                  </a:lnTo>
                  <a:lnTo>
                    <a:pt x="29006" y="20116"/>
                  </a:lnTo>
                  <a:lnTo>
                    <a:pt x="24790" y="83261"/>
                  </a:lnTo>
                  <a:lnTo>
                    <a:pt x="0" y="81457"/>
                  </a:lnTo>
                  <a:lnTo>
                    <a:pt x="5092" y="18503"/>
                  </a:lnTo>
                  <a:lnTo>
                    <a:pt x="4737" y="14528"/>
                  </a:lnTo>
                  <a:lnTo>
                    <a:pt x="10452" y="0"/>
                  </a:lnTo>
                  <a:lnTo>
                    <a:pt x="17843" y="99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382525" y="5708883"/>
              <a:ext cx="41910" cy="81915"/>
            </a:xfrm>
            <a:custGeom>
              <a:avLst/>
              <a:gdLst/>
              <a:ahLst/>
              <a:cxnLst/>
              <a:rect l="l" t="t" r="r" b="b"/>
              <a:pathLst>
                <a:path w="41910" h="81914">
                  <a:moveTo>
                    <a:pt x="7912" y="0"/>
                  </a:moveTo>
                  <a:lnTo>
                    <a:pt x="584" y="1485"/>
                  </a:lnTo>
                  <a:lnTo>
                    <a:pt x="0" y="17094"/>
                  </a:lnTo>
                  <a:lnTo>
                    <a:pt x="1625" y="20739"/>
                  </a:lnTo>
                  <a:lnTo>
                    <a:pt x="17500" y="81851"/>
                  </a:lnTo>
                  <a:lnTo>
                    <a:pt x="41516" y="75425"/>
                  </a:lnTo>
                  <a:lnTo>
                    <a:pt x="24726" y="14389"/>
                  </a:lnTo>
                  <a:lnTo>
                    <a:pt x="22353" y="10201"/>
                  </a:lnTo>
                  <a:lnTo>
                    <a:pt x="18186" y="4832"/>
                  </a:lnTo>
                  <a:lnTo>
                    <a:pt x="13086" y="644"/>
                  </a:lnTo>
                  <a:lnTo>
                    <a:pt x="79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382525" y="5708883"/>
              <a:ext cx="41910" cy="81915"/>
            </a:xfrm>
            <a:custGeom>
              <a:avLst/>
              <a:gdLst/>
              <a:ahLst/>
              <a:cxnLst/>
              <a:rect l="l" t="t" r="r" b="b"/>
              <a:pathLst>
                <a:path w="41910" h="81914">
                  <a:moveTo>
                    <a:pt x="7912" y="0"/>
                  </a:moveTo>
                  <a:lnTo>
                    <a:pt x="13086" y="644"/>
                  </a:lnTo>
                  <a:lnTo>
                    <a:pt x="18186" y="4832"/>
                  </a:lnTo>
                  <a:lnTo>
                    <a:pt x="22353" y="10201"/>
                  </a:lnTo>
                  <a:lnTo>
                    <a:pt x="24726" y="14389"/>
                  </a:lnTo>
                  <a:lnTo>
                    <a:pt x="41516" y="75425"/>
                  </a:lnTo>
                  <a:lnTo>
                    <a:pt x="17500" y="81851"/>
                  </a:lnTo>
                  <a:lnTo>
                    <a:pt x="1625" y="20739"/>
                  </a:lnTo>
                  <a:lnTo>
                    <a:pt x="0" y="17094"/>
                  </a:lnTo>
                  <a:lnTo>
                    <a:pt x="584" y="1485"/>
                  </a:lnTo>
                  <a:lnTo>
                    <a:pt x="7912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554470" y="5791332"/>
              <a:ext cx="71755" cy="65405"/>
            </a:xfrm>
            <a:custGeom>
              <a:avLst/>
              <a:gdLst/>
              <a:ahLst/>
              <a:cxnLst/>
              <a:rect l="l" t="t" r="r" b="b"/>
              <a:pathLst>
                <a:path w="71754" h="65404">
                  <a:moveTo>
                    <a:pt x="65773" y="0"/>
                  </a:moveTo>
                  <a:lnTo>
                    <a:pt x="51168" y="4559"/>
                  </a:lnTo>
                  <a:lnTo>
                    <a:pt x="48386" y="7365"/>
                  </a:lnTo>
                  <a:lnTo>
                    <a:pt x="0" y="46608"/>
                  </a:lnTo>
                  <a:lnTo>
                    <a:pt x="63995" y="25653"/>
                  </a:lnTo>
                  <a:lnTo>
                    <a:pt x="71664" y="9903"/>
                  </a:lnTo>
                  <a:lnTo>
                    <a:pt x="70345" y="4559"/>
                  </a:lnTo>
                  <a:lnTo>
                    <a:pt x="657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554470" y="5791332"/>
              <a:ext cx="71755" cy="65405"/>
            </a:xfrm>
            <a:custGeom>
              <a:avLst/>
              <a:gdLst/>
              <a:ahLst/>
              <a:cxnLst/>
              <a:rect l="l" t="t" r="r" b="b"/>
              <a:pathLst>
                <a:path w="71754" h="65404">
                  <a:moveTo>
                    <a:pt x="70345" y="4559"/>
                  </a:moveTo>
                  <a:lnTo>
                    <a:pt x="71664" y="9903"/>
                  </a:lnTo>
                  <a:lnTo>
                    <a:pt x="69894" y="16454"/>
                  </a:lnTo>
                  <a:lnTo>
                    <a:pt x="66762" y="22331"/>
                  </a:lnTo>
                  <a:lnTo>
                    <a:pt x="63995" y="25653"/>
                  </a:lnTo>
                  <a:lnTo>
                    <a:pt x="14604" y="64884"/>
                  </a:lnTo>
                  <a:lnTo>
                    <a:pt x="0" y="46608"/>
                  </a:lnTo>
                  <a:lnTo>
                    <a:pt x="48386" y="7365"/>
                  </a:lnTo>
                  <a:lnTo>
                    <a:pt x="51168" y="4559"/>
                  </a:lnTo>
                  <a:lnTo>
                    <a:pt x="65773" y="0"/>
                  </a:lnTo>
                  <a:lnTo>
                    <a:pt x="70345" y="455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568999" y="5870389"/>
              <a:ext cx="84455" cy="41275"/>
            </a:xfrm>
            <a:custGeom>
              <a:avLst/>
              <a:gdLst/>
              <a:ahLst/>
              <a:cxnLst/>
              <a:rect l="l" t="t" r="r" b="b"/>
              <a:pathLst>
                <a:path w="84454" h="41275">
                  <a:moveTo>
                    <a:pt x="63995" y="0"/>
                  </a:moveTo>
                  <a:lnTo>
                    <a:pt x="61341" y="888"/>
                  </a:lnTo>
                  <a:lnTo>
                    <a:pt x="0" y="17411"/>
                  </a:lnTo>
                  <a:lnTo>
                    <a:pt x="6477" y="41147"/>
                  </a:lnTo>
                  <a:lnTo>
                    <a:pt x="67691" y="23761"/>
                  </a:lnTo>
                  <a:lnTo>
                    <a:pt x="70472" y="22859"/>
                  </a:lnTo>
                  <a:lnTo>
                    <a:pt x="84188" y="13715"/>
                  </a:lnTo>
                  <a:lnTo>
                    <a:pt x="81407" y="7365"/>
                  </a:lnTo>
                  <a:lnTo>
                    <a:pt x="79629" y="888"/>
                  </a:lnTo>
                  <a:lnTo>
                    <a:pt x="6399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568999" y="5870389"/>
              <a:ext cx="84455" cy="41275"/>
            </a:xfrm>
            <a:custGeom>
              <a:avLst/>
              <a:gdLst/>
              <a:ahLst/>
              <a:cxnLst/>
              <a:rect l="l" t="t" r="r" b="b"/>
              <a:pathLst>
                <a:path w="84454" h="41275">
                  <a:moveTo>
                    <a:pt x="81407" y="7365"/>
                  </a:moveTo>
                  <a:lnTo>
                    <a:pt x="84188" y="13715"/>
                  </a:lnTo>
                  <a:lnTo>
                    <a:pt x="70472" y="22859"/>
                  </a:lnTo>
                  <a:lnTo>
                    <a:pt x="67691" y="23761"/>
                  </a:lnTo>
                  <a:lnTo>
                    <a:pt x="6477" y="41147"/>
                  </a:lnTo>
                  <a:lnTo>
                    <a:pt x="0" y="17411"/>
                  </a:lnTo>
                  <a:lnTo>
                    <a:pt x="61341" y="888"/>
                  </a:lnTo>
                  <a:lnTo>
                    <a:pt x="63995" y="0"/>
                  </a:lnTo>
                  <a:lnTo>
                    <a:pt x="79629" y="888"/>
                  </a:lnTo>
                  <a:lnTo>
                    <a:pt x="81407" y="736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546622" y="5980295"/>
              <a:ext cx="74930" cy="62230"/>
            </a:xfrm>
            <a:custGeom>
              <a:avLst/>
              <a:gdLst/>
              <a:ahLst/>
              <a:cxnLst/>
              <a:rect l="l" t="t" r="r" b="b"/>
              <a:pathLst>
                <a:path w="74929" h="62229">
                  <a:moveTo>
                    <a:pt x="13715" y="0"/>
                  </a:moveTo>
                  <a:lnTo>
                    <a:pt x="0" y="19202"/>
                  </a:lnTo>
                  <a:lnTo>
                    <a:pt x="52958" y="54864"/>
                  </a:lnTo>
                  <a:lnTo>
                    <a:pt x="54876" y="57670"/>
                  </a:lnTo>
                  <a:lnTo>
                    <a:pt x="70370" y="62230"/>
                  </a:lnTo>
                  <a:lnTo>
                    <a:pt x="74040" y="55765"/>
                  </a:lnTo>
                  <a:lnTo>
                    <a:pt x="74835" y="50201"/>
                  </a:lnTo>
                  <a:lnTo>
                    <a:pt x="72693" y="44016"/>
                  </a:lnTo>
                  <a:lnTo>
                    <a:pt x="69167" y="38686"/>
                  </a:lnTo>
                  <a:lnTo>
                    <a:pt x="65811" y="35687"/>
                  </a:lnTo>
                  <a:lnTo>
                    <a:pt x="13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546622" y="5980295"/>
              <a:ext cx="74930" cy="62230"/>
            </a:xfrm>
            <a:custGeom>
              <a:avLst/>
              <a:gdLst/>
              <a:ahLst/>
              <a:cxnLst/>
              <a:rect l="l" t="t" r="r" b="b"/>
              <a:pathLst>
                <a:path w="74929" h="62229">
                  <a:moveTo>
                    <a:pt x="74040" y="55765"/>
                  </a:moveTo>
                  <a:lnTo>
                    <a:pt x="70370" y="62230"/>
                  </a:lnTo>
                  <a:lnTo>
                    <a:pt x="54876" y="57670"/>
                  </a:lnTo>
                  <a:lnTo>
                    <a:pt x="52958" y="54864"/>
                  </a:lnTo>
                  <a:lnTo>
                    <a:pt x="0" y="19202"/>
                  </a:lnTo>
                  <a:lnTo>
                    <a:pt x="13715" y="0"/>
                  </a:lnTo>
                  <a:lnTo>
                    <a:pt x="65811" y="35687"/>
                  </a:lnTo>
                  <a:lnTo>
                    <a:pt x="69167" y="38686"/>
                  </a:lnTo>
                  <a:lnTo>
                    <a:pt x="72693" y="44016"/>
                  </a:lnTo>
                  <a:lnTo>
                    <a:pt x="74835" y="50201"/>
                  </a:lnTo>
                  <a:lnTo>
                    <a:pt x="74040" y="5576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506667" y="6022511"/>
              <a:ext cx="65405" cy="73025"/>
            </a:xfrm>
            <a:custGeom>
              <a:avLst/>
              <a:gdLst/>
              <a:ahLst/>
              <a:cxnLst/>
              <a:rect l="l" t="t" r="r" b="b"/>
              <a:pathLst>
                <a:path w="65404" h="73025">
                  <a:moveTo>
                    <a:pt x="19176" y="0"/>
                  </a:moveTo>
                  <a:lnTo>
                    <a:pt x="39243" y="64897"/>
                  </a:lnTo>
                  <a:lnTo>
                    <a:pt x="54994" y="72672"/>
                  </a:lnTo>
                  <a:lnTo>
                    <a:pt x="60325" y="71361"/>
                  </a:lnTo>
                  <a:lnTo>
                    <a:pt x="64884" y="67691"/>
                  </a:lnTo>
                  <a:lnTo>
                    <a:pt x="60325" y="52070"/>
                  </a:lnTo>
                  <a:lnTo>
                    <a:pt x="58534" y="50279"/>
                  </a:lnTo>
                  <a:lnTo>
                    <a:pt x="1917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506667" y="6022511"/>
              <a:ext cx="65405" cy="73025"/>
            </a:xfrm>
            <a:custGeom>
              <a:avLst/>
              <a:gdLst/>
              <a:ahLst/>
              <a:cxnLst/>
              <a:rect l="l" t="t" r="r" b="b"/>
              <a:pathLst>
                <a:path w="65404" h="73025">
                  <a:moveTo>
                    <a:pt x="60325" y="71361"/>
                  </a:moveTo>
                  <a:lnTo>
                    <a:pt x="54994" y="72672"/>
                  </a:lnTo>
                  <a:lnTo>
                    <a:pt x="48450" y="70891"/>
                  </a:lnTo>
                  <a:lnTo>
                    <a:pt x="42572" y="67728"/>
                  </a:lnTo>
                  <a:lnTo>
                    <a:pt x="39243" y="64897"/>
                  </a:lnTo>
                  <a:lnTo>
                    <a:pt x="0" y="14617"/>
                  </a:lnTo>
                  <a:lnTo>
                    <a:pt x="19176" y="0"/>
                  </a:lnTo>
                  <a:lnTo>
                    <a:pt x="58534" y="50279"/>
                  </a:lnTo>
                  <a:lnTo>
                    <a:pt x="60325" y="52070"/>
                  </a:lnTo>
                  <a:lnTo>
                    <a:pt x="64884" y="67691"/>
                  </a:lnTo>
                  <a:lnTo>
                    <a:pt x="60325" y="7136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26531" y="6030841"/>
              <a:ext cx="111340" cy="98666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5512395" y="5735477"/>
              <a:ext cx="62230" cy="76200"/>
            </a:xfrm>
            <a:custGeom>
              <a:avLst/>
              <a:gdLst/>
              <a:ahLst/>
              <a:cxnLst/>
              <a:rect l="l" t="t" r="r" b="b"/>
              <a:pathLst>
                <a:path w="62229" h="76200">
                  <a:moveTo>
                    <a:pt x="50353" y="0"/>
                  </a:moveTo>
                  <a:lnTo>
                    <a:pt x="44215" y="2382"/>
                  </a:lnTo>
                  <a:lnTo>
                    <a:pt x="38877" y="6301"/>
                  </a:lnTo>
                  <a:lnTo>
                    <a:pt x="35915" y="9842"/>
                  </a:lnTo>
                  <a:lnTo>
                    <a:pt x="0" y="61785"/>
                  </a:lnTo>
                  <a:lnTo>
                    <a:pt x="20535" y="75768"/>
                  </a:lnTo>
                  <a:lnTo>
                    <a:pt x="55791" y="23215"/>
                  </a:lnTo>
                  <a:lnTo>
                    <a:pt x="57569" y="19519"/>
                  </a:lnTo>
                  <a:lnTo>
                    <a:pt x="61912" y="4355"/>
                  </a:lnTo>
                  <a:lnTo>
                    <a:pt x="55714" y="1066"/>
                  </a:lnTo>
                  <a:lnTo>
                    <a:pt x="5035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512395" y="5735477"/>
              <a:ext cx="62230" cy="76200"/>
            </a:xfrm>
            <a:custGeom>
              <a:avLst/>
              <a:gdLst/>
              <a:ahLst/>
              <a:cxnLst/>
              <a:rect l="l" t="t" r="r" b="b"/>
              <a:pathLst>
                <a:path w="62229" h="76200">
                  <a:moveTo>
                    <a:pt x="55714" y="1066"/>
                  </a:moveTo>
                  <a:lnTo>
                    <a:pt x="61912" y="4355"/>
                  </a:lnTo>
                  <a:lnTo>
                    <a:pt x="57569" y="19519"/>
                  </a:lnTo>
                  <a:lnTo>
                    <a:pt x="55791" y="23215"/>
                  </a:lnTo>
                  <a:lnTo>
                    <a:pt x="20535" y="75768"/>
                  </a:lnTo>
                  <a:lnTo>
                    <a:pt x="0" y="61785"/>
                  </a:lnTo>
                  <a:lnTo>
                    <a:pt x="35915" y="9842"/>
                  </a:lnTo>
                  <a:lnTo>
                    <a:pt x="38877" y="6301"/>
                  </a:lnTo>
                  <a:lnTo>
                    <a:pt x="44215" y="2382"/>
                  </a:lnTo>
                  <a:lnTo>
                    <a:pt x="50353" y="0"/>
                  </a:lnTo>
                  <a:lnTo>
                    <a:pt x="55714" y="106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572403" y="5937559"/>
              <a:ext cx="82550" cy="27305"/>
            </a:xfrm>
            <a:custGeom>
              <a:avLst/>
              <a:gdLst/>
              <a:ahLst/>
              <a:cxnLst/>
              <a:rect l="l" t="t" r="r" b="b"/>
              <a:pathLst>
                <a:path w="82550" h="27304">
                  <a:moveTo>
                    <a:pt x="241" y="0"/>
                  </a:moveTo>
                  <a:lnTo>
                    <a:pt x="0" y="24155"/>
                  </a:lnTo>
                  <a:lnTo>
                    <a:pt x="66446" y="26911"/>
                  </a:lnTo>
                  <a:lnTo>
                    <a:pt x="81356" y="21501"/>
                  </a:lnTo>
                  <a:lnTo>
                    <a:pt x="81953" y="14808"/>
                  </a:lnTo>
                  <a:lnTo>
                    <a:pt x="81533" y="7531"/>
                  </a:lnTo>
                  <a:lnTo>
                    <a:pt x="66547" y="1854"/>
                  </a:lnTo>
                  <a:lnTo>
                    <a:pt x="63055" y="2501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572403" y="5937559"/>
              <a:ext cx="82550" cy="27305"/>
            </a:xfrm>
            <a:custGeom>
              <a:avLst/>
              <a:gdLst/>
              <a:ahLst/>
              <a:cxnLst/>
              <a:rect l="l" t="t" r="r" b="b"/>
              <a:pathLst>
                <a:path w="82550" h="27304">
                  <a:moveTo>
                    <a:pt x="81953" y="14808"/>
                  </a:moveTo>
                  <a:lnTo>
                    <a:pt x="81356" y="21501"/>
                  </a:lnTo>
                  <a:lnTo>
                    <a:pt x="66446" y="26911"/>
                  </a:lnTo>
                  <a:lnTo>
                    <a:pt x="62801" y="26682"/>
                  </a:lnTo>
                  <a:lnTo>
                    <a:pt x="0" y="24155"/>
                  </a:lnTo>
                  <a:lnTo>
                    <a:pt x="241" y="0"/>
                  </a:lnTo>
                  <a:lnTo>
                    <a:pt x="63055" y="2501"/>
                  </a:lnTo>
                  <a:lnTo>
                    <a:pt x="66547" y="1854"/>
                  </a:lnTo>
                  <a:lnTo>
                    <a:pt x="81533" y="7531"/>
                  </a:lnTo>
                  <a:lnTo>
                    <a:pt x="81953" y="1480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459614" y="6047211"/>
              <a:ext cx="41910" cy="81915"/>
            </a:xfrm>
            <a:custGeom>
              <a:avLst/>
              <a:gdLst/>
              <a:ahLst/>
              <a:cxnLst/>
              <a:rect l="l" t="t" r="r" b="b"/>
              <a:pathLst>
                <a:path w="41910" h="81914">
                  <a:moveTo>
                    <a:pt x="24003" y="0"/>
                  </a:moveTo>
                  <a:lnTo>
                    <a:pt x="0" y="6426"/>
                  </a:lnTo>
                  <a:lnTo>
                    <a:pt x="16789" y="67475"/>
                  </a:lnTo>
                  <a:lnTo>
                    <a:pt x="19163" y="71662"/>
                  </a:lnTo>
                  <a:lnTo>
                    <a:pt x="23329" y="77031"/>
                  </a:lnTo>
                  <a:lnTo>
                    <a:pt x="28430" y="81219"/>
                  </a:lnTo>
                  <a:lnTo>
                    <a:pt x="33604" y="81864"/>
                  </a:lnTo>
                  <a:lnTo>
                    <a:pt x="40932" y="80378"/>
                  </a:lnTo>
                  <a:lnTo>
                    <a:pt x="41516" y="64770"/>
                  </a:lnTo>
                  <a:lnTo>
                    <a:pt x="39878" y="61125"/>
                  </a:lnTo>
                  <a:lnTo>
                    <a:pt x="240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459614" y="6047211"/>
              <a:ext cx="41910" cy="81915"/>
            </a:xfrm>
            <a:custGeom>
              <a:avLst/>
              <a:gdLst/>
              <a:ahLst/>
              <a:cxnLst/>
              <a:rect l="l" t="t" r="r" b="b"/>
              <a:pathLst>
                <a:path w="41910" h="81914">
                  <a:moveTo>
                    <a:pt x="33604" y="81864"/>
                  </a:moveTo>
                  <a:lnTo>
                    <a:pt x="28430" y="81219"/>
                  </a:lnTo>
                  <a:lnTo>
                    <a:pt x="23329" y="77031"/>
                  </a:lnTo>
                  <a:lnTo>
                    <a:pt x="19163" y="71662"/>
                  </a:lnTo>
                  <a:lnTo>
                    <a:pt x="16789" y="67475"/>
                  </a:lnTo>
                  <a:lnTo>
                    <a:pt x="0" y="6426"/>
                  </a:lnTo>
                  <a:lnTo>
                    <a:pt x="24003" y="0"/>
                  </a:lnTo>
                  <a:lnTo>
                    <a:pt x="39878" y="61125"/>
                  </a:lnTo>
                  <a:lnTo>
                    <a:pt x="41516" y="64770"/>
                  </a:lnTo>
                  <a:lnTo>
                    <a:pt x="40932" y="80378"/>
                  </a:lnTo>
                  <a:lnTo>
                    <a:pt x="33604" y="8186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9" name="object 7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632106" y="5683394"/>
            <a:ext cx="447954" cy="444296"/>
          </a:xfrm>
          <a:prstGeom prst="rect">
            <a:avLst/>
          </a:prstGeom>
        </p:spPr>
      </p:pic>
      <p:grpSp>
        <p:nvGrpSpPr>
          <p:cNvPr id="80" name="object 80"/>
          <p:cNvGrpSpPr/>
          <p:nvPr/>
        </p:nvGrpSpPr>
        <p:grpSpPr>
          <a:xfrm>
            <a:off x="8782012" y="3268205"/>
            <a:ext cx="1644014" cy="1968500"/>
            <a:chOff x="3727412" y="3268205"/>
            <a:chExt cx="1644014" cy="1968500"/>
          </a:xfrm>
        </p:grpSpPr>
        <p:sp>
          <p:nvSpPr>
            <p:cNvPr id="81" name="object 81"/>
            <p:cNvSpPr/>
            <p:nvPr/>
          </p:nvSpPr>
          <p:spPr>
            <a:xfrm>
              <a:off x="3844022" y="3857825"/>
              <a:ext cx="1110615" cy="650240"/>
            </a:xfrm>
            <a:custGeom>
              <a:avLst/>
              <a:gdLst/>
              <a:ahLst/>
              <a:cxnLst/>
              <a:rect l="l" t="t" r="r" b="b"/>
              <a:pathLst>
                <a:path w="1110614" h="650239">
                  <a:moveTo>
                    <a:pt x="952296" y="0"/>
                  </a:moveTo>
                  <a:lnTo>
                    <a:pt x="0" y="50304"/>
                  </a:lnTo>
                  <a:lnTo>
                    <a:pt x="51434" y="649681"/>
                  </a:lnTo>
                  <a:lnTo>
                    <a:pt x="991704" y="459231"/>
                  </a:lnTo>
                  <a:lnTo>
                    <a:pt x="1040372" y="441607"/>
                  </a:lnTo>
                  <a:lnTo>
                    <a:pt x="1079352" y="410859"/>
                  </a:lnTo>
                  <a:lnTo>
                    <a:pt x="1104156" y="369083"/>
                  </a:lnTo>
                  <a:lnTo>
                    <a:pt x="1110297" y="318376"/>
                  </a:lnTo>
                  <a:lnTo>
                    <a:pt x="1093152" y="118592"/>
                  </a:lnTo>
                  <a:lnTo>
                    <a:pt x="1078371" y="68565"/>
                  </a:lnTo>
                  <a:lnTo>
                    <a:pt x="1046665" y="29797"/>
                  </a:lnTo>
                  <a:lnTo>
                    <a:pt x="1002989" y="5778"/>
                  </a:lnTo>
                  <a:lnTo>
                    <a:pt x="952296" y="0"/>
                  </a:lnTo>
                  <a:close/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738739" y="3558175"/>
              <a:ext cx="1146810" cy="932180"/>
            </a:xfrm>
            <a:custGeom>
              <a:avLst/>
              <a:gdLst/>
              <a:ahLst/>
              <a:cxnLst/>
              <a:rect l="l" t="t" r="r" b="b"/>
              <a:pathLst>
                <a:path w="1146810" h="932179">
                  <a:moveTo>
                    <a:pt x="926612" y="0"/>
                  </a:moveTo>
                  <a:lnTo>
                    <a:pt x="877023" y="11983"/>
                  </a:lnTo>
                  <a:lnTo>
                    <a:pt x="0" y="386480"/>
                  </a:lnTo>
                  <a:lnTo>
                    <a:pt x="254228" y="931704"/>
                  </a:lnTo>
                  <a:lnTo>
                    <a:pt x="1071841" y="429762"/>
                  </a:lnTo>
                  <a:lnTo>
                    <a:pt x="1111507" y="396486"/>
                  </a:lnTo>
                  <a:lnTo>
                    <a:pt x="1137545" y="354218"/>
                  </a:lnTo>
                  <a:lnTo>
                    <a:pt x="1146476" y="306455"/>
                  </a:lnTo>
                  <a:lnTo>
                    <a:pt x="1134821" y="256699"/>
                  </a:lnTo>
                  <a:lnTo>
                    <a:pt x="1050074" y="74987"/>
                  </a:lnTo>
                  <a:lnTo>
                    <a:pt x="1018988" y="33078"/>
                  </a:lnTo>
                  <a:lnTo>
                    <a:pt x="975883" y="7557"/>
                  </a:lnTo>
                  <a:lnTo>
                    <a:pt x="926612" y="0"/>
                  </a:lnTo>
                  <a:close/>
                </a:path>
              </a:pathLst>
            </a:custGeom>
            <a:solidFill>
              <a:srgbClr val="A6A8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738739" y="3558175"/>
              <a:ext cx="1146810" cy="932180"/>
            </a:xfrm>
            <a:custGeom>
              <a:avLst/>
              <a:gdLst/>
              <a:ahLst/>
              <a:cxnLst/>
              <a:rect l="l" t="t" r="r" b="b"/>
              <a:pathLst>
                <a:path w="1146810" h="932179">
                  <a:moveTo>
                    <a:pt x="877023" y="11983"/>
                  </a:moveTo>
                  <a:lnTo>
                    <a:pt x="0" y="386480"/>
                  </a:lnTo>
                  <a:lnTo>
                    <a:pt x="254228" y="931704"/>
                  </a:lnTo>
                  <a:lnTo>
                    <a:pt x="1071841" y="429762"/>
                  </a:lnTo>
                  <a:lnTo>
                    <a:pt x="1111507" y="396486"/>
                  </a:lnTo>
                  <a:lnTo>
                    <a:pt x="1137545" y="354218"/>
                  </a:lnTo>
                  <a:lnTo>
                    <a:pt x="1146476" y="306455"/>
                  </a:lnTo>
                  <a:lnTo>
                    <a:pt x="1134821" y="256699"/>
                  </a:lnTo>
                  <a:lnTo>
                    <a:pt x="1050074" y="74987"/>
                  </a:lnTo>
                  <a:lnTo>
                    <a:pt x="1018988" y="33078"/>
                  </a:lnTo>
                  <a:lnTo>
                    <a:pt x="975883" y="7557"/>
                  </a:lnTo>
                  <a:lnTo>
                    <a:pt x="926612" y="0"/>
                  </a:lnTo>
                  <a:lnTo>
                    <a:pt x="877023" y="11983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793399" y="4194421"/>
              <a:ext cx="1180465" cy="852169"/>
            </a:xfrm>
            <a:custGeom>
              <a:avLst/>
              <a:gdLst/>
              <a:ahLst/>
              <a:cxnLst/>
              <a:rect l="l" t="t" r="r" b="b"/>
              <a:pathLst>
                <a:path w="1180464" h="852170">
                  <a:moveTo>
                    <a:pt x="249428" y="0"/>
                  </a:moveTo>
                  <a:lnTo>
                    <a:pt x="0" y="547395"/>
                  </a:lnTo>
                  <a:lnTo>
                    <a:pt x="912634" y="843051"/>
                  </a:lnTo>
                  <a:lnTo>
                    <a:pt x="963703" y="851607"/>
                  </a:lnTo>
                  <a:lnTo>
                    <a:pt x="1012758" y="843948"/>
                  </a:lnTo>
                  <a:lnTo>
                    <a:pt x="1054873" y="819718"/>
                  </a:lnTo>
                  <a:lnTo>
                    <a:pt x="1085126" y="778560"/>
                  </a:lnTo>
                  <a:lnTo>
                    <a:pt x="1168260" y="596087"/>
                  </a:lnTo>
                  <a:lnTo>
                    <a:pt x="1179929" y="545249"/>
                  </a:lnTo>
                  <a:lnTo>
                    <a:pt x="1171343" y="495915"/>
                  </a:lnTo>
                  <a:lnTo>
                    <a:pt x="1145093" y="453555"/>
                  </a:lnTo>
                  <a:lnTo>
                    <a:pt x="1103769" y="423633"/>
                  </a:lnTo>
                  <a:lnTo>
                    <a:pt x="249428" y="0"/>
                  </a:lnTo>
                  <a:close/>
                </a:path>
              </a:pathLst>
            </a:custGeom>
            <a:solidFill>
              <a:srgbClr val="ED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793399" y="4194421"/>
              <a:ext cx="1180465" cy="852169"/>
            </a:xfrm>
            <a:custGeom>
              <a:avLst/>
              <a:gdLst/>
              <a:ahLst/>
              <a:cxnLst/>
              <a:rect l="l" t="t" r="r" b="b"/>
              <a:pathLst>
                <a:path w="1180464" h="852170">
                  <a:moveTo>
                    <a:pt x="1103769" y="423633"/>
                  </a:moveTo>
                  <a:lnTo>
                    <a:pt x="249428" y="0"/>
                  </a:lnTo>
                  <a:lnTo>
                    <a:pt x="0" y="547395"/>
                  </a:lnTo>
                  <a:lnTo>
                    <a:pt x="912634" y="843051"/>
                  </a:lnTo>
                  <a:lnTo>
                    <a:pt x="963703" y="851607"/>
                  </a:lnTo>
                  <a:lnTo>
                    <a:pt x="1012758" y="843948"/>
                  </a:lnTo>
                  <a:lnTo>
                    <a:pt x="1054873" y="819718"/>
                  </a:lnTo>
                  <a:lnTo>
                    <a:pt x="1085126" y="778560"/>
                  </a:lnTo>
                  <a:lnTo>
                    <a:pt x="1168260" y="596087"/>
                  </a:lnTo>
                  <a:lnTo>
                    <a:pt x="1179929" y="545249"/>
                  </a:lnTo>
                  <a:lnTo>
                    <a:pt x="1171343" y="495915"/>
                  </a:lnTo>
                  <a:lnTo>
                    <a:pt x="1145093" y="453555"/>
                  </a:lnTo>
                  <a:lnTo>
                    <a:pt x="1103769" y="423633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733762" y="3274555"/>
              <a:ext cx="682625" cy="1955800"/>
            </a:xfrm>
            <a:custGeom>
              <a:avLst/>
              <a:gdLst/>
              <a:ahLst/>
              <a:cxnLst/>
              <a:rect l="l" t="t" r="r" b="b"/>
              <a:pathLst>
                <a:path w="682625" h="1955800">
                  <a:moveTo>
                    <a:pt x="682116" y="0"/>
                  </a:moveTo>
                  <a:lnTo>
                    <a:pt x="0" y="0"/>
                  </a:lnTo>
                  <a:lnTo>
                    <a:pt x="0" y="1955355"/>
                  </a:lnTo>
                  <a:lnTo>
                    <a:pt x="682116" y="1955355"/>
                  </a:lnTo>
                  <a:lnTo>
                    <a:pt x="682116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733762" y="3274555"/>
              <a:ext cx="1637664" cy="1955800"/>
            </a:xfrm>
            <a:custGeom>
              <a:avLst/>
              <a:gdLst/>
              <a:ahLst/>
              <a:cxnLst/>
              <a:rect l="l" t="t" r="r" b="b"/>
              <a:pathLst>
                <a:path w="1637664" h="1955800">
                  <a:moveTo>
                    <a:pt x="0" y="0"/>
                  </a:moveTo>
                  <a:lnTo>
                    <a:pt x="682116" y="0"/>
                  </a:lnTo>
                  <a:lnTo>
                    <a:pt x="682116" y="1955355"/>
                  </a:lnTo>
                  <a:lnTo>
                    <a:pt x="0" y="1955355"/>
                  </a:lnTo>
                  <a:lnTo>
                    <a:pt x="0" y="0"/>
                  </a:lnTo>
                  <a:close/>
                </a:path>
                <a:path w="1637664" h="1955800">
                  <a:moveTo>
                    <a:pt x="1261833" y="421589"/>
                  </a:moveTo>
                  <a:lnTo>
                    <a:pt x="1636890" y="421589"/>
                  </a:lnTo>
                </a:path>
                <a:path w="1637664" h="1955800">
                  <a:moveTo>
                    <a:pt x="1328813" y="856614"/>
                  </a:moveTo>
                  <a:lnTo>
                    <a:pt x="1465859" y="856614"/>
                  </a:lnTo>
                </a:path>
                <a:path w="1637664" h="1955800">
                  <a:moveTo>
                    <a:pt x="1341158" y="1528406"/>
                  </a:moveTo>
                  <a:lnTo>
                    <a:pt x="1637423" y="1528406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7957765" y="483010"/>
            <a:ext cx="4232910" cy="3055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810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Cuando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ocurre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sobrecorriente,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disyuntor se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dispara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quitar la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energía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circuito.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Cuanto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mayor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sea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sobrecorriente,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rápidamente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disparará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automático.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vez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ha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corregido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condición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sobrecorriente,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simple giro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palanca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operación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restablece</a:t>
            </a:r>
            <a:r>
              <a:rPr sz="9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4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5080">
              <a:lnSpc>
                <a:spcPct val="141200"/>
              </a:lnSpc>
            </a:pP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capacidad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restaurar un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 sin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reemplazar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principales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ventajas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un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disyuntor.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Sin embargo,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 automáticos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también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tienen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otras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ventajas. </a:t>
            </a:r>
            <a:r>
              <a:rPr sz="8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Por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ejemplo,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algunos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disyuntores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tienen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ajustes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unidad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disparo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reemplazable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permitir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nivel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falla </a:t>
            </a:r>
            <a:r>
              <a:rPr sz="850" spc="-2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requerido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disparar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disyuntor se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configure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coincida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aplicación. Algunos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 automáticos también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tienen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capacidad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comunicación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permitir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envíe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información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equipos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monitoreo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visualización.</a:t>
            </a:r>
            <a:endParaRPr sz="850">
              <a:latin typeface="Lucida Sans Unicode"/>
              <a:cs typeface="Lucida Sans Unicode"/>
            </a:endParaRPr>
          </a:p>
          <a:p>
            <a:pPr>
              <a:spcBef>
                <a:spcPts val="3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185545" algn="ctr"/>
            <a:r>
              <a:rPr sz="95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Cortacircuitos</a:t>
            </a:r>
            <a:endParaRPr sz="950">
              <a:latin typeface="Lucida Sans Unicode"/>
              <a:cs typeface="Lucida Sans Unicode"/>
            </a:endParaRPr>
          </a:p>
          <a:p>
            <a:pPr marL="1128395" algn="ctr">
              <a:spcBef>
                <a:spcPts val="310"/>
              </a:spcBef>
            </a:pPr>
            <a:r>
              <a:rPr sz="7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Posiciones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manejo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la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manija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145" name="object 145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14</a:t>
            </a:fld>
            <a:endParaRPr spc="-75" dirty="0"/>
          </a:p>
        </p:txBody>
      </p:sp>
      <p:sp>
        <p:nvSpPr>
          <p:cNvPr id="89" name="object 89"/>
          <p:cNvSpPr txBox="1"/>
          <p:nvPr/>
        </p:nvSpPr>
        <p:spPr>
          <a:xfrm>
            <a:off x="10505566" y="3665162"/>
            <a:ext cx="227329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5" dirty="0">
                <a:solidFill>
                  <a:srgbClr val="261F1E"/>
                </a:solidFill>
                <a:latin typeface="Lucida Sans Unicode"/>
                <a:cs typeface="Lucida Sans Unicode"/>
              </a:rPr>
              <a:t>"SOBRE"</a:t>
            </a:r>
            <a:endParaRPr sz="400">
              <a:latin typeface="Lucida Sans Unicode"/>
              <a:cs typeface="Lucida Sans Unicode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0399699" y="4074813"/>
            <a:ext cx="50609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solidFill>
                  <a:srgbClr val="261F1E"/>
                </a:solidFill>
                <a:latin typeface="Lucida Sans Unicode"/>
                <a:cs typeface="Lucida Sans Unicode"/>
              </a:rPr>
              <a:t>"DISPETADO"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0472953" y="4778343"/>
            <a:ext cx="27368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"APAGADO"</a:t>
            </a:r>
            <a:endParaRPr sz="350">
              <a:latin typeface="Lucida Sans Unicode"/>
              <a:cs typeface="Lucida Sans Unicode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7932329" y="5435846"/>
            <a:ext cx="853440" cy="2154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650" spc="-15" dirty="0">
                <a:solidFill>
                  <a:srgbClr val="261F1E"/>
                </a:solidFill>
                <a:latin typeface="Lucida Sans Unicode"/>
                <a:cs typeface="Lucida Sans Unicode"/>
              </a:rPr>
              <a:t>Amperios</a:t>
            </a:r>
            <a:r>
              <a:rPr sz="65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650" spc="-10" dirty="0">
                <a:solidFill>
                  <a:srgbClr val="261F1E"/>
                </a:solidFill>
                <a:latin typeface="Lucida Sans Unicode"/>
                <a:cs typeface="Lucida Sans Unicode"/>
              </a:rPr>
              <a:t>continuos</a:t>
            </a:r>
            <a:endParaRPr sz="650">
              <a:latin typeface="Lucida Sans Unicode"/>
              <a:cs typeface="Lucida Sans Unicode"/>
            </a:endParaRPr>
          </a:p>
          <a:p>
            <a:pPr marL="62865">
              <a:lnSpc>
                <a:spcPts val="420"/>
              </a:lnSpc>
              <a:spcBef>
                <a:spcPts val="250"/>
              </a:spcBef>
            </a:pPr>
            <a:r>
              <a:rPr sz="350" spc="-45" dirty="0">
                <a:solidFill>
                  <a:srgbClr val="261F1E"/>
                </a:solidFill>
                <a:latin typeface="Lucida Sans Unicode"/>
                <a:cs typeface="Lucida Sans Unicode"/>
              </a:rPr>
              <a:t>y</a:t>
            </a:r>
            <a:r>
              <a:rPr sz="450" spc="-127" baseline="-27777" dirty="0">
                <a:solidFill>
                  <a:srgbClr val="261F1E"/>
                </a:solidFill>
                <a:latin typeface="Lucida Sans Unicode"/>
                <a:cs typeface="Lucida Sans Unicode"/>
              </a:rPr>
              <a:t>r</a:t>
            </a:r>
            <a:r>
              <a:rPr sz="35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o</a:t>
            </a:r>
            <a:r>
              <a:rPr sz="350" spc="-2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350" spc="-80" dirty="0">
                <a:solidFill>
                  <a:srgbClr val="261F1E"/>
                </a:solidFill>
                <a:latin typeface="Lucida Sans Unicode"/>
                <a:cs typeface="Lucida Sans Unicode"/>
              </a:rPr>
              <a:t>=</a:t>
            </a:r>
            <a:r>
              <a:rPr sz="350" spc="-2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350" spc="55" dirty="0">
                <a:solidFill>
                  <a:srgbClr val="261F1E"/>
                </a:solidFill>
                <a:latin typeface="Lucida Sans Unicode"/>
                <a:cs typeface="Lucida Sans Unicode"/>
              </a:rPr>
              <a:t>%</a:t>
            </a:r>
            <a:r>
              <a:rPr sz="350" spc="-2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35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yo</a:t>
            </a:r>
            <a:endParaRPr sz="350">
              <a:latin typeface="Lucida Sans Unicode"/>
              <a:cs typeface="Lucida Sans Unicode"/>
            </a:endParaRPr>
          </a:p>
          <a:p>
            <a:pPr marL="257175">
              <a:lnSpc>
                <a:spcPts val="120"/>
              </a:lnSpc>
            </a:pPr>
            <a:r>
              <a:rPr sz="10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norte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9102839" y="5412211"/>
            <a:ext cx="56705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261F1E"/>
                </a:solidFill>
                <a:latin typeface="Lucida Sans Unicode"/>
                <a:cs typeface="Lucida Sans Unicode"/>
              </a:rPr>
              <a:t>Instantáneo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10029938" y="5431262"/>
            <a:ext cx="47498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solidFill>
                  <a:srgbClr val="261F1E"/>
                </a:solidFill>
                <a:latin typeface="Lucida Sans Unicode"/>
                <a:cs typeface="Lucida Sans Unicode"/>
              </a:rPr>
              <a:t>Poco</a:t>
            </a:r>
            <a:r>
              <a:rPr sz="600" spc="-35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261F1E"/>
                </a:solidFill>
                <a:latin typeface="Lucida Sans Unicode"/>
                <a:cs typeface="Lucida Sans Unicode"/>
              </a:rPr>
              <a:t>tiempo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9077438" y="5564968"/>
            <a:ext cx="66548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539115" algn="l"/>
              </a:tabLst>
            </a:pPr>
            <a:r>
              <a:rPr sz="900" spc="-7" baseline="9259" dirty="0">
                <a:solidFill>
                  <a:srgbClr val="261F1E"/>
                </a:solidFill>
                <a:latin typeface="Lucida Sans Unicode"/>
                <a:cs typeface="Lucida Sans Unicode"/>
              </a:rPr>
              <a:t>Levantar</a:t>
            </a:r>
            <a:r>
              <a:rPr sz="900" spc="-44" baseline="9259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675" spc="-44" baseline="12345" dirty="0">
                <a:solidFill>
                  <a:srgbClr val="261F1E"/>
                </a:solidFill>
                <a:latin typeface="Lucida Sans Unicode"/>
                <a:cs typeface="Lucida Sans Unicode"/>
              </a:rPr>
              <a:t>8	</a:t>
            </a: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10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10004539" y="5546832"/>
            <a:ext cx="5962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65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Levantar</a:t>
            </a:r>
            <a:r>
              <a:rPr sz="65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500" spc="-35" dirty="0">
                <a:solidFill>
                  <a:srgbClr val="261F1E"/>
                </a:solidFill>
                <a:latin typeface="Lucida Sans Unicode"/>
                <a:cs typeface="Lucida Sans Unicode"/>
              </a:rPr>
              <a:t>4</a:t>
            </a:r>
            <a:r>
              <a:rPr sz="500" dirty="0">
                <a:solidFill>
                  <a:srgbClr val="261F1E"/>
                </a:solidFill>
                <a:latin typeface="Lucida Sans Unicode"/>
                <a:cs typeface="Lucida Sans Unicode"/>
              </a:rPr>
              <a:t>   </a:t>
            </a:r>
            <a:r>
              <a:rPr sz="500" spc="-1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900" spc="-60" baseline="-27777" dirty="0">
                <a:solidFill>
                  <a:srgbClr val="261F1E"/>
                </a:solidFill>
                <a:latin typeface="Lucida Sans Unicode"/>
                <a:cs typeface="Lucida Sans Unicode"/>
              </a:rPr>
              <a:t>7</a:t>
            </a:r>
            <a:endParaRPr sz="900" baseline="-27777">
              <a:latin typeface="Lucida Sans Unicode"/>
              <a:cs typeface="Lucida Sans Unicode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11185638" y="5367185"/>
            <a:ext cx="579120" cy="30162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>
              <a:spcBef>
                <a:spcPts val="455"/>
              </a:spcBef>
            </a:pPr>
            <a:r>
              <a:rPr sz="750" spc="-10" dirty="0">
                <a:solidFill>
                  <a:srgbClr val="261F1E"/>
                </a:solidFill>
                <a:latin typeface="Lucida Sans Unicode"/>
                <a:cs typeface="Lucida Sans Unicode"/>
              </a:rPr>
              <a:t>Falla</a:t>
            </a:r>
            <a:r>
              <a:rPr sz="750" spc="-45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750" spc="5" dirty="0">
                <a:solidFill>
                  <a:srgbClr val="261F1E"/>
                </a:solidFill>
                <a:latin typeface="Lucida Sans Unicode"/>
                <a:cs typeface="Lucida Sans Unicode"/>
              </a:rPr>
              <a:t>a</a:t>
            </a:r>
            <a:r>
              <a:rPr sz="750" spc="-45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tierra</a:t>
            </a:r>
            <a:endParaRPr sz="750">
              <a:latin typeface="Lucida Sans Unicode"/>
              <a:cs typeface="Lucida Sans Unicode"/>
            </a:endParaRPr>
          </a:p>
          <a:p>
            <a:pPr marL="12700">
              <a:spcBef>
                <a:spcPts val="259"/>
              </a:spcBef>
            </a:pPr>
            <a:r>
              <a:rPr sz="55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Levantar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8474105" y="5575534"/>
            <a:ext cx="34163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-35" dirty="0">
                <a:solidFill>
                  <a:srgbClr val="261F1E"/>
                </a:solidFill>
                <a:latin typeface="Lucida Sans Unicode"/>
                <a:cs typeface="Lucida Sans Unicode"/>
              </a:rPr>
              <a:t>80 90 100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10766512" y="5539238"/>
            <a:ext cx="14605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30" dirty="0">
                <a:solidFill>
                  <a:srgbClr val="261F1E"/>
                </a:solidFill>
                <a:latin typeface="Lucida Sans Unicode"/>
                <a:cs typeface="Lucida Sans Unicode"/>
              </a:rPr>
              <a:t>.</a:t>
            </a:r>
            <a:r>
              <a:rPr sz="600" spc="-35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600" spc="-30" dirty="0">
                <a:solidFill>
                  <a:srgbClr val="261F1E"/>
                </a:solidFill>
                <a:latin typeface="Lucida Sans Unicode"/>
                <a:cs typeface="Lucida Sans Unicode"/>
              </a:rPr>
              <a:t>1s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12157213" y="5564638"/>
            <a:ext cx="14605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30" dirty="0">
                <a:solidFill>
                  <a:srgbClr val="261F1E"/>
                </a:solidFill>
                <a:latin typeface="Lucida Sans Unicode"/>
                <a:cs typeface="Lucida Sans Unicode"/>
              </a:rPr>
              <a:t>.</a:t>
            </a:r>
            <a:r>
              <a:rPr sz="600" spc="-35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600" spc="-30" dirty="0">
                <a:solidFill>
                  <a:srgbClr val="261F1E"/>
                </a:solidFill>
                <a:latin typeface="Lucida Sans Unicode"/>
                <a:cs typeface="Lucida Sans Unicode"/>
              </a:rPr>
              <a:t>2s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11579287" y="5577363"/>
            <a:ext cx="514984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00" spc="-60" baseline="-27777" dirty="0">
                <a:solidFill>
                  <a:srgbClr val="261F1E"/>
                </a:solidFill>
                <a:latin typeface="Lucida Sans Unicode"/>
                <a:cs typeface="Lucida Sans Unicode"/>
              </a:rPr>
              <a:t>55</a:t>
            </a:r>
            <a:r>
              <a:rPr sz="900" spc="104" baseline="-27777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900" spc="-60" baseline="13888" dirty="0">
                <a:solidFill>
                  <a:srgbClr val="261F1E"/>
                </a:solidFill>
                <a:latin typeface="Lucida Sans Unicode"/>
                <a:cs typeface="Lucida Sans Unicode"/>
              </a:rPr>
              <a:t>70</a:t>
            </a:r>
            <a:r>
              <a:rPr sz="900" baseline="13888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900" spc="44" baseline="13888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550" spc="-35" dirty="0">
                <a:solidFill>
                  <a:srgbClr val="261F1E"/>
                </a:solidFill>
                <a:latin typeface="Lucida Sans Unicode"/>
                <a:cs typeface="Lucida Sans Unicode"/>
              </a:rPr>
              <a:t>20 30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8262499" y="5647542"/>
            <a:ext cx="352425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3664">
              <a:lnSpc>
                <a:spcPts val="290"/>
              </a:lnSpc>
              <a:spcBef>
                <a:spcPts val="100"/>
              </a:spcBef>
            </a:pPr>
            <a:r>
              <a:rPr sz="25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sesenta</a:t>
            </a:r>
            <a:r>
              <a:rPr sz="250" spc="-15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25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y</a:t>
            </a:r>
            <a:r>
              <a:rPr sz="250" spc="-15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250" spc="-10" dirty="0">
                <a:solidFill>
                  <a:srgbClr val="261F1E"/>
                </a:solidFill>
                <a:latin typeface="Lucida Sans Unicode"/>
                <a:cs typeface="Lucida Sans Unicode"/>
              </a:rPr>
              <a:t>cinco</a:t>
            </a:r>
            <a:endParaRPr sz="250">
              <a:latin typeface="Lucida Sans Unicode"/>
              <a:cs typeface="Lucida Sans Unicode"/>
            </a:endParaRPr>
          </a:p>
          <a:p>
            <a:pPr marL="46355">
              <a:lnSpc>
                <a:spcPts val="710"/>
              </a:lnSpc>
            </a:pP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50</a:t>
            </a:r>
            <a:endParaRPr sz="600">
              <a:latin typeface="Lucida Sans Unicode"/>
              <a:cs typeface="Lucida Sans Unicode"/>
            </a:endParaRPr>
          </a:p>
          <a:p>
            <a:pPr marL="12700">
              <a:spcBef>
                <a:spcPts val="145"/>
              </a:spcBef>
            </a:pP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40</a:t>
            </a:r>
            <a:endParaRPr sz="600">
              <a:latin typeface="Lucida Sans Unicode"/>
              <a:cs typeface="Lucida Sans Unicode"/>
            </a:endParaRPr>
          </a:p>
          <a:p>
            <a:pPr marL="16510">
              <a:spcBef>
                <a:spcPts val="145"/>
              </a:spcBef>
            </a:pP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30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9092259" y="5639058"/>
            <a:ext cx="19748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500" spc="-45" dirty="0">
                <a:solidFill>
                  <a:srgbClr val="261F1E"/>
                </a:solidFill>
                <a:latin typeface="Lucida Sans Unicode"/>
                <a:cs typeface="Lucida Sans Unicode"/>
              </a:rPr>
              <a:t>x</a:t>
            </a:r>
            <a:r>
              <a:rPr sz="500" spc="-3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500" spc="-135" dirty="0">
                <a:solidFill>
                  <a:srgbClr val="261F1E"/>
                </a:solidFill>
                <a:latin typeface="Lucida Sans Unicode"/>
                <a:cs typeface="Lucida Sans Unicode"/>
              </a:rPr>
              <a:t>y</a:t>
            </a:r>
            <a:r>
              <a:rPr sz="450" spc="-7" baseline="-27777" dirty="0">
                <a:solidFill>
                  <a:srgbClr val="261F1E"/>
                </a:solidFill>
                <a:latin typeface="Lucida Sans Unicode"/>
                <a:cs typeface="Lucida Sans Unicode"/>
              </a:rPr>
              <a:t>r</a:t>
            </a:r>
            <a:r>
              <a:rPr sz="50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o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9286912" y="5679268"/>
            <a:ext cx="6921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6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10019359" y="5638703"/>
            <a:ext cx="19748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500" spc="-45" dirty="0">
                <a:solidFill>
                  <a:srgbClr val="261F1E"/>
                </a:solidFill>
                <a:latin typeface="Lucida Sans Unicode"/>
                <a:cs typeface="Lucida Sans Unicode"/>
              </a:rPr>
              <a:t>x</a:t>
            </a:r>
            <a:r>
              <a:rPr sz="500" spc="-3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500" spc="-135" dirty="0">
                <a:solidFill>
                  <a:srgbClr val="261F1E"/>
                </a:solidFill>
                <a:latin typeface="Lucida Sans Unicode"/>
                <a:cs typeface="Lucida Sans Unicode"/>
              </a:rPr>
              <a:t>y</a:t>
            </a:r>
            <a:r>
              <a:rPr sz="450" spc="-7" baseline="-27777" dirty="0">
                <a:solidFill>
                  <a:srgbClr val="261F1E"/>
                </a:solidFill>
                <a:latin typeface="Lucida Sans Unicode"/>
                <a:cs typeface="Lucida Sans Unicode"/>
              </a:rPr>
              <a:t>r</a:t>
            </a:r>
            <a:r>
              <a:rPr sz="50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o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10277664" y="5634462"/>
            <a:ext cx="13335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35" dirty="0">
                <a:solidFill>
                  <a:srgbClr val="261F1E"/>
                </a:solidFill>
                <a:latin typeface="Lucida Sans Unicode"/>
                <a:cs typeface="Lucida Sans Unicode"/>
              </a:rPr>
              <a:t>1.5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10620488" y="5634462"/>
            <a:ext cx="1130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10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10664912" y="5710662"/>
            <a:ext cx="13335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35" dirty="0">
                <a:solidFill>
                  <a:srgbClr val="261F1E"/>
                </a:solidFill>
                <a:latin typeface="Lucida Sans Unicode"/>
                <a:cs typeface="Lucida Sans Unicode"/>
              </a:rPr>
              <a:t>1.5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11191988" y="5685261"/>
            <a:ext cx="254000" cy="92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55"/>
              </a:lnSpc>
              <a:spcBef>
                <a:spcPts val="100"/>
              </a:spcBef>
            </a:pPr>
            <a:r>
              <a:rPr sz="30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yo</a:t>
            </a:r>
            <a:r>
              <a:rPr sz="300" spc="-2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300" spc="-10" dirty="0">
                <a:solidFill>
                  <a:srgbClr val="261F1E"/>
                </a:solidFill>
                <a:latin typeface="Lucida Sans Unicode"/>
                <a:cs typeface="Lucida Sans Unicode"/>
              </a:rPr>
              <a:t>=%</a:t>
            </a:r>
            <a:r>
              <a:rPr sz="300" spc="-2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30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yo</a:t>
            </a:r>
            <a:endParaRPr sz="300">
              <a:latin typeface="Lucida Sans Unicode"/>
              <a:cs typeface="Lucida Sans Unicode"/>
            </a:endParaRPr>
          </a:p>
          <a:p>
            <a:pPr marL="33655">
              <a:lnSpc>
                <a:spcPts val="175"/>
              </a:lnSpc>
            </a:pPr>
            <a:r>
              <a:rPr sz="15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gramo               </a:t>
            </a:r>
            <a:r>
              <a:rPr sz="150" spc="15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15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norte</a:t>
            </a:r>
            <a:endParaRPr sz="150">
              <a:latin typeface="Lucida Sans Unicode"/>
              <a:cs typeface="Lucida Sans Unicode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10195140" y="5710662"/>
            <a:ext cx="1130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10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11534811" y="5691586"/>
            <a:ext cx="1130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40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12049238" y="5672613"/>
            <a:ext cx="1130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40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12093662" y="5774188"/>
            <a:ext cx="1130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55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11318988" y="5837662"/>
            <a:ext cx="32258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600" spc="-30" dirty="0">
                <a:solidFill>
                  <a:srgbClr val="261F1E"/>
                </a:solidFill>
                <a:latin typeface="Lucida Sans Unicode"/>
                <a:cs typeface="Lucida Sans Unicode"/>
              </a:rPr>
              <a:t>.</a:t>
            </a:r>
            <a:r>
              <a:rPr sz="600" spc="-35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600" spc="-30" dirty="0">
                <a:solidFill>
                  <a:srgbClr val="261F1E"/>
                </a:solidFill>
                <a:latin typeface="Lucida Sans Unicode"/>
                <a:cs typeface="Lucida Sans Unicode"/>
              </a:rPr>
              <a:t>1s</a:t>
            </a:r>
            <a:r>
              <a:rPr sz="60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600" spc="-8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900" spc="-60" baseline="32407" dirty="0">
                <a:solidFill>
                  <a:srgbClr val="261F1E"/>
                </a:solidFill>
                <a:latin typeface="Lucida Sans Unicode"/>
                <a:cs typeface="Lucida Sans Unicode"/>
              </a:rPr>
              <a:t>30</a:t>
            </a:r>
            <a:endParaRPr sz="900" baseline="32407">
              <a:latin typeface="Lucida Sans Unicode"/>
              <a:cs typeface="Lucida Sans Unicode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10734789" y="5882112"/>
            <a:ext cx="6921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7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10696662" y="5818663"/>
            <a:ext cx="29845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00" spc="-60" baseline="18518" dirty="0">
                <a:solidFill>
                  <a:srgbClr val="261F1E"/>
                </a:solidFill>
                <a:latin typeface="Lucida Sans Unicode"/>
                <a:cs typeface="Lucida Sans Unicode"/>
              </a:rPr>
              <a:t>4 </a:t>
            </a:r>
            <a:r>
              <a:rPr sz="900" spc="112" baseline="18518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600" spc="-30" dirty="0">
                <a:solidFill>
                  <a:srgbClr val="261F1E"/>
                </a:solidFill>
                <a:latin typeface="Lucida Sans Unicode"/>
                <a:cs typeface="Lucida Sans Unicode"/>
              </a:rPr>
              <a:t>.</a:t>
            </a:r>
            <a:r>
              <a:rPr sz="600" spc="-35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600" spc="-30" dirty="0">
                <a:solidFill>
                  <a:srgbClr val="261F1E"/>
                </a:solidFill>
                <a:latin typeface="Lucida Sans Unicode"/>
                <a:cs typeface="Lucida Sans Unicode"/>
              </a:rPr>
              <a:t>2s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9242488" y="5818941"/>
            <a:ext cx="100965" cy="2487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4</a:t>
            </a:r>
            <a:endParaRPr sz="600">
              <a:latin typeface="Lucida Sans Unicode"/>
              <a:cs typeface="Lucida Sans Unicode"/>
            </a:endParaRPr>
          </a:p>
          <a:p>
            <a:pPr marL="44450">
              <a:spcBef>
                <a:spcPts val="430"/>
              </a:spcBef>
            </a:pP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2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9744163" y="5691993"/>
            <a:ext cx="570865" cy="3488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15</a:t>
            </a:r>
            <a:endParaRPr sz="600">
              <a:latin typeface="Lucida Sans Unicode"/>
              <a:cs typeface="Lucida Sans Unicode"/>
            </a:endParaRPr>
          </a:p>
          <a:p>
            <a:pPr>
              <a:spcBef>
                <a:spcPts val="55"/>
              </a:spcBef>
            </a:pPr>
            <a:endParaRPr sz="500">
              <a:latin typeface="Lucida Sans Unicode"/>
              <a:cs typeface="Lucida Sans Unicode"/>
            </a:endParaRPr>
          </a:p>
          <a:p>
            <a:pPr marL="69850">
              <a:lnSpc>
                <a:spcPts val="560"/>
              </a:lnSpc>
              <a:tabLst>
                <a:tab pos="304165" algn="l"/>
              </a:tabLst>
            </a:pPr>
            <a:r>
              <a:rPr sz="900" spc="-60" baseline="4629" dirty="0">
                <a:solidFill>
                  <a:srgbClr val="261F1E"/>
                </a:solidFill>
                <a:latin typeface="Lucida Sans Unicode"/>
                <a:cs typeface="Lucida Sans Unicode"/>
              </a:rPr>
              <a:t>20	</a:t>
            </a:r>
            <a:r>
              <a:rPr sz="500" spc="-25" dirty="0">
                <a:solidFill>
                  <a:srgbClr val="261F1E"/>
                </a:solidFill>
                <a:latin typeface="Lucida Sans Unicode"/>
                <a:cs typeface="Lucida Sans Unicode"/>
              </a:rPr>
              <a:t>.</a:t>
            </a:r>
            <a:r>
              <a:rPr sz="500" spc="-30" dirty="0">
                <a:solidFill>
                  <a:srgbClr val="261F1E"/>
                </a:solidFill>
                <a:latin typeface="Lucida Sans Unicode"/>
                <a:cs typeface="Lucida Sans Unicode"/>
              </a:rPr>
              <a:t> 05s</a:t>
            </a:r>
            <a:r>
              <a:rPr sz="500" spc="65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900" spc="-60" baseline="46296" dirty="0">
                <a:solidFill>
                  <a:srgbClr val="261F1E"/>
                </a:solidFill>
                <a:latin typeface="Lucida Sans Unicode"/>
                <a:cs typeface="Lucida Sans Unicode"/>
              </a:rPr>
              <a:t>7</a:t>
            </a:r>
            <a:endParaRPr sz="900" baseline="46296">
              <a:latin typeface="Lucida Sans Unicode"/>
              <a:cs typeface="Lucida Sans Unicode"/>
            </a:endParaRPr>
          </a:p>
          <a:p>
            <a:pPr marR="43180" algn="r">
              <a:lnSpc>
                <a:spcPts val="560"/>
              </a:lnSpc>
            </a:pP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4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8313323" y="6001009"/>
            <a:ext cx="1130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20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8812738" y="5652165"/>
            <a:ext cx="142240" cy="44069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6510">
              <a:spcBef>
                <a:spcPts val="145"/>
              </a:spcBef>
            </a:pP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20</a:t>
            </a:r>
            <a:endParaRPr sz="600">
              <a:latin typeface="Lucida Sans Unicode"/>
              <a:cs typeface="Lucida Sans Unicode"/>
            </a:endParaRPr>
          </a:p>
          <a:p>
            <a:pPr marL="41910">
              <a:spcBef>
                <a:spcPts val="45"/>
              </a:spcBef>
            </a:pP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30</a:t>
            </a:r>
            <a:endParaRPr sz="600">
              <a:latin typeface="Lucida Sans Unicode"/>
              <a:cs typeface="Lucida Sans Unicode"/>
            </a:endParaRPr>
          </a:p>
          <a:p>
            <a:pPr marL="37465">
              <a:spcBef>
                <a:spcPts val="150"/>
              </a:spcBef>
            </a:pP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40</a:t>
            </a:r>
            <a:endParaRPr sz="600">
              <a:latin typeface="Lucida Sans Unicode"/>
              <a:cs typeface="Lucida Sans Unicode"/>
            </a:endParaRPr>
          </a:p>
          <a:p>
            <a:pPr marL="12700">
              <a:spcBef>
                <a:spcPts val="145"/>
              </a:spcBef>
            </a:pP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50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11515761" y="5901135"/>
            <a:ext cx="163830" cy="192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10"/>
              </a:lnSpc>
              <a:spcBef>
                <a:spcPts val="100"/>
              </a:spcBef>
            </a:pP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25</a:t>
            </a:r>
            <a:endParaRPr sz="600">
              <a:latin typeface="Lucida Sans Unicode"/>
              <a:cs typeface="Lucida Sans Unicode"/>
            </a:endParaRPr>
          </a:p>
          <a:p>
            <a:pPr marL="63500">
              <a:lnSpc>
                <a:spcPts val="710"/>
              </a:lnSpc>
            </a:pP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20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12061887" y="5888487"/>
            <a:ext cx="1511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</a:pP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70</a:t>
            </a:r>
            <a:endParaRPr sz="600">
              <a:latin typeface="Lucida Sans Unicode"/>
              <a:cs typeface="Lucida Sans Unicode"/>
            </a:endParaRPr>
          </a:p>
          <a:p>
            <a:pPr marL="12700">
              <a:spcBef>
                <a:spcPts val="30"/>
              </a:spcBef>
            </a:pP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20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7957729" y="6026396"/>
            <a:ext cx="2616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Largo</a:t>
            </a:r>
            <a:endParaRPr sz="600">
              <a:latin typeface="Lucida Sans Unicode"/>
              <a:cs typeface="Lucida Sans Unicode"/>
            </a:endParaRPr>
          </a:p>
          <a:p>
            <a:pPr marL="12700">
              <a:spcBef>
                <a:spcPts val="40"/>
              </a:spcBef>
            </a:pPr>
            <a:r>
              <a:rPr sz="800" dirty="0">
                <a:solidFill>
                  <a:srgbClr val="261F1E"/>
                </a:solidFill>
                <a:latin typeface="Lucida Sans Unicode"/>
                <a:cs typeface="Lucida Sans Unicode"/>
              </a:rPr>
              <a:t>Hora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7932329" y="6263887"/>
            <a:ext cx="70739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65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Retraso</a:t>
            </a:r>
            <a:r>
              <a:rPr sz="65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650" spc="25" dirty="0">
                <a:solidFill>
                  <a:srgbClr val="261F1E"/>
                </a:solidFill>
                <a:latin typeface="Lucida Sans Unicode"/>
                <a:cs typeface="Lucida Sans Unicode"/>
              </a:rPr>
              <a:t>@</a:t>
            </a:r>
            <a:r>
              <a:rPr sz="65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 6 </a:t>
            </a:r>
            <a:r>
              <a:rPr sz="650" spc="-55" dirty="0">
                <a:solidFill>
                  <a:srgbClr val="261F1E"/>
                </a:solidFill>
                <a:latin typeface="Lucida Sans Unicode"/>
                <a:cs typeface="Lucida Sans Unicode"/>
              </a:rPr>
              <a:t>x</a:t>
            </a:r>
            <a:r>
              <a:rPr sz="65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650" spc="30" dirty="0">
                <a:solidFill>
                  <a:srgbClr val="261F1E"/>
                </a:solidFill>
                <a:latin typeface="Lucida Sans Unicode"/>
                <a:cs typeface="Lucida Sans Unicode"/>
              </a:rPr>
              <a:t>I </a:t>
            </a:r>
            <a:r>
              <a:rPr sz="675" baseline="6172" dirty="0">
                <a:solidFill>
                  <a:srgbClr val="261F1E"/>
                </a:solidFill>
                <a:latin typeface="Lucida Sans Unicode"/>
                <a:cs typeface="Lucida Sans Unicode"/>
              </a:rPr>
              <a:t>r</a:t>
            </a:r>
            <a:endParaRPr sz="675" baseline="6172">
              <a:latin typeface="Lucida Sans Unicode"/>
              <a:cs typeface="Lucida Sans Unicode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10195063" y="6034512"/>
            <a:ext cx="13335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35" dirty="0">
                <a:solidFill>
                  <a:srgbClr val="261F1E"/>
                </a:solidFill>
                <a:latin typeface="Lucida Sans Unicode"/>
                <a:cs typeface="Lucida Sans Unicode"/>
              </a:rPr>
              <a:t>1.5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10696688" y="5990088"/>
            <a:ext cx="1130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10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8355512" y="6053994"/>
            <a:ext cx="66167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825" spc="-52" baseline="-25252" dirty="0">
                <a:solidFill>
                  <a:srgbClr val="261F1E"/>
                </a:solidFill>
                <a:latin typeface="Lucida Sans Unicode"/>
                <a:cs typeface="Lucida Sans Unicode"/>
              </a:rPr>
              <a:t>100 90 80</a:t>
            </a:r>
            <a:r>
              <a:rPr sz="825" baseline="-25252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825" spc="-7" baseline="-25252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25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sesenta</a:t>
            </a:r>
            <a:r>
              <a:rPr sz="250" spc="-15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25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y</a:t>
            </a:r>
            <a:r>
              <a:rPr sz="250" spc="-15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250" spc="-10" dirty="0">
                <a:solidFill>
                  <a:srgbClr val="261F1E"/>
                </a:solidFill>
                <a:latin typeface="Lucida Sans Unicode"/>
                <a:cs typeface="Lucida Sans Unicode"/>
              </a:rPr>
              <a:t>cinco</a:t>
            </a:r>
            <a:endParaRPr sz="250">
              <a:latin typeface="Lucida Sans Unicode"/>
              <a:cs typeface="Lucida Sans Unicode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9718813" y="6041218"/>
            <a:ext cx="1130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30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11223738" y="5935451"/>
            <a:ext cx="267335" cy="44704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spcBef>
                <a:spcPts val="580"/>
              </a:spcBef>
            </a:pPr>
            <a:r>
              <a:rPr sz="800" dirty="0">
                <a:solidFill>
                  <a:srgbClr val="261F1E"/>
                </a:solidFill>
                <a:latin typeface="Lucida Sans Unicode"/>
                <a:cs typeface="Lucida Sans Unicode"/>
              </a:rPr>
              <a:t>I</a:t>
            </a:r>
            <a:r>
              <a:rPr sz="450" dirty="0">
                <a:solidFill>
                  <a:srgbClr val="261F1E"/>
                </a:solidFill>
                <a:latin typeface="Lucida Sans Unicode"/>
                <a:cs typeface="Lucida Sans Unicode"/>
              </a:rPr>
              <a:t>2</a:t>
            </a:r>
            <a:r>
              <a:rPr sz="800" dirty="0">
                <a:solidFill>
                  <a:srgbClr val="261F1E"/>
                </a:solidFill>
                <a:latin typeface="Lucida Sans Unicode"/>
                <a:cs typeface="Lucida Sans Unicode"/>
              </a:rPr>
              <a:t>t</a:t>
            </a:r>
            <a:endParaRPr sz="800">
              <a:latin typeface="Lucida Sans Unicode"/>
              <a:cs typeface="Lucida Sans Unicode"/>
            </a:endParaRPr>
          </a:p>
          <a:p>
            <a:pPr marL="12700">
              <a:spcBef>
                <a:spcPts val="300"/>
              </a:spcBef>
            </a:pPr>
            <a:r>
              <a:rPr sz="50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Demora</a:t>
            </a:r>
            <a:endParaRPr sz="500">
              <a:latin typeface="Lucida Sans Unicode"/>
              <a:cs typeface="Lucida Sans Unicode"/>
            </a:endParaRPr>
          </a:p>
          <a:p>
            <a:pPr marL="12700">
              <a:spcBef>
                <a:spcPts val="260"/>
              </a:spcBef>
            </a:pPr>
            <a:r>
              <a:rPr sz="600" spc="-15" dirty="0">
                <a:solidFill>
                  <a:srgbClr val="261F1E"/>
                </a:solidFill>
                <a:latin typeface="Lucida Sans Unicode"/>
                <a:cs typeface="Lucida Sans Unicode"/>
              </a:rPr>
              <a:t>@.5</a:t>
            </a:r>
            <a:r>
              <a:rPr sz="600" spc="-35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261F1E"/>
                </a:solidFill>
                <a:latin typeface="Lucida Sans Unicode"/>
                <a:cs typeface="Lucida Sans Unicode"/>
              </a:rPr>
              <a:t>yo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10290313" y="6091662"/>
            <a:ext cx="1765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10</a:t>
            </a:r>
            <a:r>
              <a:rPr sz="600" spc="-35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600" spc="-40" dirty="0">
                <a:solidFill>
                  <a:srgbClr val="261F1E"/>
                </a:solidFill>
                <a:latin typeface="Lucida Sans Unicode"/>
                <a:cs typeface="Lucida Sans Unicode"/>
              </a:rPr>
              <a:t>7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10036289" y="6174212"/>
            <a:ext cx="267335" cy="2077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Demora</a:t>
            </a:r>
            <a:endParaRPr sz="500">
              <a:latin typeface="Lucida Sans Unicode"/>
              <a:cs typeface="Lucida Sans Unicode"/>
            </a:endParaRPr>
          </a:p>
          <a:p>
            <a:pPr marL="12700">
              <a:spcBef>
                <a:spcPts val="509"/>
              </a:spcBef>
            </a:pPr>
            <a:r>
              <a:rPr sz="35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segundos</a:t>
            </a:r>
            <a:endParaRPr sz="350">
              <a:latin typeface="Lucida Sans Unicode"/>
              <a:cs typeface="Lucida Sans Unicode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10512563" y="6066288"/>
            <a:ext cx="26035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00" spc="-60" baseline="-32407" dirty="0">
                <a:solidFill>
                  <a:srgbClr val="261F1E"/>
                </a:solidFill>
                <a:latin typeface="Lucida Sans Unicode"/>
                <a:cs typeface="Lucida Sans Unicode"/>
              </a:rPr>
              <a:t>4</a:t>
            </a:r>
            <a:r>
              <a:rPr sz="900" spc="15" baseline="-32407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600" spc="-35" dirty="0">
                <a:solidFill>
                  <a:srgbClr val="261F1E"/>
                </a:solidFill>
                <a:latin typeface="Lucida Sans Unicode"/>
                <a:cs typeface="Lucida Sans Unicode"/>
              </a:rPr>
              <a:t>1.5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10493488" y="6148811"/>
            <a:ext cx="15621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25" dirty="0">
                <a:solidFill>
                  <a:srgbClr val="261F1E"/>
                </a:solidFill>
                <a:latin typeface="Lucida Sans Unicode"/>
                <a:cs typeface="Lucida Sans Unicode"/>
              </a:rPr>
              <a:t>I</a:t>
            </a:r>
            <a:r>
              <a:rPr sz="300" spc="-20" dirty="0">
                <a:solidFill>
                  <a:srgbClr val="261F1E"/>
                </a:solidFill>
                <a:latin typeface="Lucida Sans Unicode"/>
                <a:cs typeface="Lucida Sans Unicode"/>
              </a:rPr>
              <a:t>2</a:t>
            </a:r>
            <a:r>
              <a:rPr sz="500" spc="-10" dirty="0">
                <a:solidFill>
                  <a:srgbClr val="261F1E"/>
                </a:solidFill>
                <a:latin typeface="Lucida Sans Unicode"/>
                <a:cs typeface="Lucida Sans Unicode"/>
              </a:rPr>
              <a:t>t</a:t>
            </a:r>
            <a:r>
              <a:rPr sz="500" spc="-3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261F1E"/>
                </a:solidFill>
                <a:latin typeface="Lucida Sans Unicode"/>
                <a:cs typeface="Lucida Sans Unicode"/>
              </a:rPr>
              <a:t>[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9325062" y="6104692"/>
            <a:ext cx="38608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600" spc="-20" dirty="0">
                <a:solidFill>
                  <a:srgbClr val="261F1E"/>
                </a:solidFill>
                <a:latin typeface="Lucida Sans Unicode"/>
                <a:cs typeface="Lucida Sans Unicode"/>
              </a:rPr>
              <a:t>máx.</a:t>
            </a:r>
            <a:r>
              <a:rPr sz="600" spc="12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900" spc="-60" baseline="-9259" dirty="0">
                <a:solidFill>
                  <a:srgbClr val="261F1E"/>
                </a:solidFill>
                <a:latin typeface="Lucida Sans Unicode"/>
                <a:cs typeface="Lucida Sans Unicode"/>
              </a:rPr>
              <a:t>40</a:t>
            </a:r>
            <a:endParaRPr sz="900" baseline="-9259">
              <a:latin typeface="Lucida Sans Unicode"/>
              <a:cs typeface="Lucida Sans Unicode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11623711" y="6091662"/>
            <a:ext cx="495934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825" spc="-52" baseline="-10101" dirty="0">
                <a:solidFill>
                  <a:srgbClr val="261F1E"/>
                </a:solidFill>
                <a:latin typeface="Lucida Sans Unicode"/>
                <a:cs typeface="Lucida Sans Unicode"/>
              </a:rPr>
              <a:t>70 55</a:t>
            </a:r>
            <a:r>
              <a:rPr sz="825" baseline="-10101" dirty="0">
                <a:solidFill>
                  <a:srgbClr val="261F1E"/>
                </a:solidFill>
                <a:latin typeface="Lucida Sans Unicode"/>
                <a:cs typeface="Lucida Sans Unicode"/>
              </a:rPr>
              <a:t>  </a:t>
            </a:r>
            <a:r>
              <a:rPr sz="825" spc="-37" baseline="-10101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550" spc="-35" dirty="0">
                <a:solidFill>
                  <a:srgbClr val="261F1E"/>
                </a:solidFill>
                <a:latin typeface="Lucida Sans Unicode"/>
                <a:cs typeface="Lucida Sans Unicode"/>
              </a:rPr>
              <a:t>40 30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11985763" y="6206013"/>
            <a:ext cx="14605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30" dirty="0">
                <a:solidFill>
                  <a:srgbClr val="261F1E"/>
                </a:solidFill>
                <a:latin typeface="Lucida Sans Unicode"/>
                <a:cs typeface="Lucida Sans Unicode"/>
              </a:rPr>
              <a:t>.</a:t>
            </a:r>
            <a:r>
              <a:rPr sz="600" spc="-35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600" spc="-30" dirty="0">
                <a:solidFill>
                  <a:srgbClr val="261F1E"/>
                </a:solidFill>
                <a:latin typeface="Lucida Sans Unicode"/>
                <a:cs typeface="Lucida Sans Unicode"/>
              </a:rPr>
              <a:t>4s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10651388" y="6180561"/>
            <a:ext cx="18224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-25" dirty="0">
                <a:solidFill>
                  <a:srgbClr val="261F1E"/>
                </a:solidFill>
                <a:latin typeface="Lucida Sans Unicode"/>
                <a:cs typeface="Lucida Sans Unicode"/>
              </a:rPr>
              <a:t>.</a:t>
            </a:r>
            <a:r>
              <a:rPr sz="450" spc="-3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450" spc="-25" dirty="0">
                <a:solidFill>
                  <a:srgbClr val="261F1E"/>
                </a:solidFill>
                <a:latin typeface="Lucida Sans Unicode"/>
                <a:cs typeface="Lucida Sans Unicode"/>
              </a:rPr>
              <a:t>2s</a:t>
            </a:r>
            <a:r>
              <a:rPr sz="450" spc="-3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450" spc="15" dirty="0">
                <a:solidFill>
                  <a:srgbClr val="261F1E"/>
                </a:solidFill>
                <a:latin typeface="Lucida Sans Unicode"/>
                <a:cs typeface="Lucida Sans Unicode"/>
              </a:rPr>
              <a:t>@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10668659" y="6193261"/>
            <a:ext cx="19875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-25" dirty="0">
                <a:solidFill>
                  <a:srgbClr val="261F1E"/>
                </a:solidFill>
                <a:latin typeface="Lucida Sans Unicode"/>
                <a:cs typeface="Lucida Sans Unicode"/>
              </a:rPr>
              <a:t>6</a:t>
            </a:r>
            <a:r>
              <a:rPr sz="350" spc="-2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350" spc="-30" dirty="0">
                <a:solidFill>
                  <a:srgbClr val="261F1E"/>
                </a:solidFill>
                <a:latin typeface="Lucida Sans Unicode"/>
                <a:cs typeface="Lucida Sans Unicode"/>
              </a:rPr>
              <a:t>x</a:t>
            </a:r>
            <a:r>
              <a:rPr sz="350" spc="-2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35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yo</a:t>
            </a:r>
            <a:r>
              <a:rPr sz="350" spc="-2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261F1E"/>
                </a:solidFill>
                <a:latin typeface="Lucida Sans Unicode"/>
                <a:cs typeface="Lucida Sans Unicode"/>
              </a:rPr>
              <a:t>]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10788624" y="6296970"/>
            <a:ext cx="4127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dirty="0">
                <a:solidFill>
                  <a:srgbClr val="261F1E"/>
                </a:solidFill>
                <a:latin typeface="Lucida Sans Unicode"/>
                <a:cs typeface="Lucida Sans Unicode"/>
              </a:rPr>
              <a:t>r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11468061" y="6350297"/>
            <a:ext cx="90805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norte</a:t>
            </a:r>
            <a:endParaRPr sz="200">
              <a:latin typeface="Lucida Sans Unicode"/>
              <a:cs typeface="Lucida Sans Unicode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8826527" y="6580611"/>
            <a:ext cx="253682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Ajustes</a:t>
            </a:r>
            <a:r>
              <a:rPr sz="950" spc="-5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encontrados</a:t>
            </a:r>
            <a:r>
              <a:rPr sz="950" spc="-5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0B0806"/>
                </a:solidFill>
                <a:latin typeface="Lucida Sans Unicode"/>
                <a:cs typeface="Lucida Sans Unicode"/>
              </a:rPr>
              <a:t>en</a:t>
            </a:r>
            <a:r>
              <a:rPr sz="950" spc="-5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algunos</a:t>
            </a:r>
            <a:r>
              <a:rPr sz="950" spc="-5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disyuntores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5761900" y="7216338"/>
            <a:ext cx="1010285" cy="38608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spcBef>
                <a:spcPts val="165"/>
              </a:spcBef>
            </a:pPr>
            <a:r>
              <a:rPr sz="1100" b="1" spc="20" dirty="0">
                <a:solidFill>
                  <a:srgbClr val="171514"/>
                </a:solidFill>
                <a:latin typeface="Arial"/>
                <a:cs typeface="Arial"/>
              </a:rPr>
              <a:t>Cortacircuitos</a:t>
            </a:r>
            <a:endParaRPr sz="1100">
              <a:latin typeface="Arial"/>
              <a:cs typeface="Arial"/>
            </a:endParaRPr>
          </a:p>
          <a:p>
            <a:pPr marL="12700">
              <a:spcBef>
                <a:spcPts val="70"/>
              </a:spcBef>
            </a:pPr>
            <a:r>
              <a:rPr sz="1150" b="1" spc="35" dirty="0">
                <a:solidFill>
                  <a:srgbClr val="171514"/>
                </a:solidFill>
                <a:latin typeface="Arial"/>
                <a:cs typeface="Arial"/>
              </a:rPr>
              <a:t>Voltaje</a:t>
            </a:r>
            <a:endParaRPr sz="1150">
              <a:latin typeface="Arial"/>
              <a:cs typeface="Arial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7957679" y="7201981"/>
            <a:ext cx="41122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 automáticos se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clasifican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acuerdo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máximo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pueden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manejar.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función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capacidad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automático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suprimir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arco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interno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produce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cuando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abren </a:t>
            </a:r>
            <a:r>
              <a:rPr sz="800" spc="-2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contactos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automático.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7957680" y="8121461"/>
            <a:ext cx="436054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debe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al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menos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igual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al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 </a:t>
            </a:r>
            <a:r>
              <a:rPr sz="1000" spc="-3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circuito.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un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mayor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voltaje del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circuito,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pero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nunca menor. </a:t>
            </a:r>
            <a:r>
              <a:rPr sz="100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Por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ejemplo,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 </a:t>
            </a:r>
            <a:r>
              <a:rPr sz="1000" spc="-3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480 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VCA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podría usarse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240 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VCA,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pero un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240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VCA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podría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usarse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480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VCA.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31514" y="2149055"/>
            <a:ext cx="1164475" cy="194208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0695509" y="4302734"/>
            <a:ext cx="64135" cy="241300"/>
          </a:xfrm>
          <a:custGeom>
            <a:avLst/>
            <a:gdLst/>
            <a:ahLst/>
            <a:cxnLst/>
            <a:rect l="l" t="t" r="r" b="b"/>
            <a:pathLst>
              <a:path w="64135" h="241300">
                <a:moveTo>
                  <a:pt x="64058" y="133286"/>
                </a:moveTo>
                <a:lnTo>
                  <a:pt x="38455" y="133286"/>
                </a:lnTo>
                <a:lnTo>
                  <a:pt x="38455" y="0"/>
                </a:lnTo>
                <a:lnTo>
                  <a:pt x="25755" y="0"/>
                </a:lnTo>
                <a:lnTo>
                  <a:pt x="25755" y="133286"/>
                </a:lnTo>
                <a:lnTo>
                  <a:pt x="0" y="133286"/>
                </a:lnTo>
                <a:lnTo>
                  <a:pt x="3263" y="140919"/>
                </a:lnTo>
                <a:lnTo>
                  <a:pt x="18948" y="184772"/>
                </a:lnTo>
                <a:lnTo>
                  <a:pt x="30238" y="229654"/>
                </a:lnTo>
                <a:lnTo>
                  <a:pt x="32029" y="240830"/>
                </a:lnTo>
                <a:lnTo>
                  <a:pt x="33820" y="229654"/>
                </a:lnTo>
                <a:lnTo>
                  <a:pt x="45123" y="184772"/>
                </a:lnTo>
                <a:lnTo>
                  <a:pt x="54432" y="157467"/>
                </a:lnTo>
                <a:lnTo>
                  <a:pt x="64058" y="13328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103810" y="6634155"/>
            <a:ext cx="107950" cy="64135"/>
          </a:xfrm>
          <a:custGeom>
            <a:avLst/>
            <a:gdLst/>
            <a:ahLst/>
            <a:cxnLst/>
            <a:rect l="l" t="t" r="r" b="b"/>
            <a:pathLst>
              <a:path w="107950" h="64134">
                <a:moveTo>
                  <a:pt x="0" y="0"/>
                </a:moveTo>
                <a:lnTo>
                  <a:pt x="0" y="64058"/>
                </a:lnTo>
                <a:lnTo>
                  <a:pt x="7632" y="60783"/>
                </a:lnTo>
                <a:lnTo>
                  <a:pt x="20127" y="55889"/>
                </a:lnTo>
                <a:lnTo>
                  <a:pt x="67870" y="40437"/>
                </a:lnTo>
                <a:lnTo>
                  <a:pt x="107556" y="32029"/>
                </a:lnTo>
                <a:lnTo>
                  <a:pt x="96378" y="30237"/>
                </a:lnTo>
                <a:lnTo>
                  <a:pt x="51485" y="18935"/>
                </a:lnTo>
                <a:lnTo>
                  <a:pt x="24185" y="9625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103810" y="5757855"/>
            <a:ext cx="107950" cy="64135"/>
          </a:xfrm>
          <a:custGeom>
            <a:avLst/>
            <a:gdLst/>
            <a:ahLst/>
            <a:cxnLst/>
            <a:rect l="l" t="t" r="r" b="b"/>
            <a:pathLst>
              <a:path w="107950" h="64135">
                <a:moveTo>
                  <a:pt x="0" y="0"/>
                </a:moveTo>
                <a:lnTo>
                  <a:pt x="0" y="64058"/>
                </a:lnTo>
                <a:lnTo>
                  <a:pt x="7632" y="60783"/>
                </a:lnTo>
                <a:lnTo>
                  <a:pt x="20127" y="55889"/>
                </a:lnTo>
                <a:lnTo>
                  <a:pt x="67870" y="40437"/>
                </a:lnTo>
                <a:lnTo>
                  <a:pt x="107556" y="32029"/>
                </a:lnTo>
                <a:lnTo>
                  <a:pt x="96378" y="30237"/>
                </a:lnTo>
                <a:lnTo>
                  <a:pt x="51485" y="18935"/>
                </a:lnTo>
                <a:lnTo>
                  <a:pt x="24185" y="9625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957765" y="484127"/>
            <a:ext cx="426339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Algunos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automáticos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tienen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conoce como voltaje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nominal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"corte",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120/240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VCA </a:t>
            </a:r>
            <a:r>
              <a:rPr sz="9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o,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muestra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gráfico, </a:t>
            </a:r>
            <a:r>
              <a:rPr sz="95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600/347 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VCA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 </a:t>
            </a:r>
            <a:r>
              <a:rPr sz="950" spc="30" dirty="0">
                <a:solidFill>
                  <a:srgbClr val="171514"/>
                </a:solidFill>
                <a:latin typeface="Lucida Sans Unicode"/>
                <a:cs typeface="Lucida Sans Unicode"/>
              </a:rPr>
              <a:t>NEB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2,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3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4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polos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95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115/250 </a:t>
            </a:r>
            <a:r>
              <a:rPr sz="9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VDC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disyuntores </a:t>
            </a:r>
            <a:r>
              <a:rPr sz="950" spc="30" dirty="0">
                <a:solidFill>
                  <a:srgbClr val="171514"/>
                </a:solidFill>
                <a:latin typeface="Lucida Sans Unicode"/>
                <a:cs typeface="Lucida Sans Unicode"/>
              </a:rPr>
              <a:t>NEB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2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polos.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tales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casos,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aplicar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donde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voltaje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nominal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entre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cualquier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conductor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exceda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valor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nominal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bajo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nominal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entre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conductores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exceda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valor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nominal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alto.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15</a:t>
            </a:fld>
            <a:endParaRPr spc="-75" dirty="0"/>
          </a:p>
        </p:txBody>
      </p:sp>
      <p:sp>
        <p:nvSpPr>
          <p:cNvPr id="7" name="object 7"/>
          <p:cNvSpPr txBox="1"/>
          <p:nvPr/>
        </p:nvSpPr>
        <p:spPr>
          <a:xfrm>
            <a:off x="10473170" y="3233949"/>
            <a:ext cx="59055" cy="795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dirty="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endParaRPr sz="250">
              <a:latin typeface="Lucida Sans Unicode"/>
              <a:cs typeface="Lucida Sans Unicode"/>
            </a:endParaRPr>
          </a:p>
          <a:p>
            <a:pPr marL="13335">
              <a:spcBef>
                <a:spcPts val="95"/>
              </a:spcBef>
            </a:pPr>
            <a:r>
              <a:rPr sz="1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norte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80482" y="3270543"/>
            <a:ext cx="6096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yo</a:t>
            </a:r>
            <a:endParaRPr sz="25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677002" y="3517933"/>
            <a:ext cx="5080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dirty="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endParaRPr sz="25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478406" y="3509216"/>
            <a:ext cx="50800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5240" marR="5080" indent="-3175" algn="just">
              <a:lnSpc>
                <a:spcPts val="250"/>
              </a:lnSpc>
              <a:spcBef>
                <a:spcPts val="150"/>
              </a:spcBef>
            </a:pPr>
            <a:r>
              <a:rPr sz="250" dirty="0">
                <a:solidFill>
                  <a:srgbClr val="FFFFFF"/>
                </a:solidFill>
                <a:latin typeface="Lucida Sans Unicode"/>
                <a:cs typeface="Lucida Sans Unicode"/>
              </a:rPr>
              <a:t>O  </a:t>
            </a:r>
            <a:r>
              <a:rPr sz="25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F  F</a:t>
            </a:r>
            <a:endParaRPr sz="25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010966" y="4115617"/>
            <a:ext cx="102171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Disyuntor</a:t>
            </a:r>
            <a:r>
              <a:rPr sz="1150" spc="-6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1150" spc="40" dirty="0">
                <a:solidFill>
                  <a:srgbClr val="0B0806"/>
                </a:solidFill>
                <a:latin typeface="Lucida Sans Unicode"/>
                <a:cs typeface="Lucida Sans Unicode"/>
              </a:rPr>
              <a:t>NEB</a:t>
            </a:r>
            <a:endParaRPr sz="1150">
              <a:latin typeface="Lucida Sans Unicode"/>
              <a:cs typeface="Lucida Sans Unicode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7992147" y="4533361"/>
          <a:ext cx="3844925" cy="23679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5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0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0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33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0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33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57006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930"/>
                        </a:lnSpc>
                        <a:spcBef>
                          <a:spcPts val="204"/>
                        </a:spcBef>
                      </a:pPr>
                      <a:r>
                        <a:rPr sz="800" spc="1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NEG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047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300" spc="-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NEBRASKA</a:t>
                      </a:r>
                      <a:endParaRPr sz="3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930"/>
                        </a:lnSpc>
                        <a:spcBef>
                          <a:spcPts val="204"/>
                        </a:spcBef>
                      </a:pPr>
                      <a:r>
                        <a:rPr sz="800" spc="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HEG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ts val="930"/>
                        </a:lnSpc>
                        <a:spcBef>
                          <a:spcPts val="204"/>
                        </a:spcBef>
                      </a:pPr>
                      <a:r>
                        <a:rPr sz="800" spc="2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HEB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994">
                <a:tc rowSpan="7" gridSpan="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C.A.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rowSpan="7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550" spc="-1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polacos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6355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2,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0485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2,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2,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2,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022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0320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Amperios,</a:t>
                      </a:r>
                      <a:r>
                        <a:rPr sz="700" spc="-4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Continuos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ts val="880"/>
                        </a:lnSpc>
                        <a:spcBef>
                          <a:spcPts val="254"/>
                        </a:spcBef>
                      </a:pPr>
                      <a:r>
                        <a:rPr sz="7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sz="750" spc="-4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polo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112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112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019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sz="650" spc="-4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polos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112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112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005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sz="650" spc="-4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polos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1120" algn="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1120" algn="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006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r>
                        <a:rPr sz="650" spc="-4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polos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112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112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7024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0320">
                        <a:lnSpc>
                          <a:spcPct val="100000"/>
                        </a:lnSpc>
                      </a:pPr>
                      <a:r>
                        <a:rPr sz="6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Voltios</a:t>
                      </a:r>
                      <a:r>
                        <a:rPr sz="60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(50/60</a:t>
                      </a:r>
                      <a:r>
                        <a:rPr sz="60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Hercios)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ts val="885"/>
                        </a:lnSpc>
                        <a:spcBef>
                          <a:spcPts val="250"/>
                        </a:spcBef>
                      </a:pPr>
                      <a:r>
                        <a:rPr sz="7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sz="750" spc="-4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polo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-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347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2870" algn="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-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347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3495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3810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-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347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3495" marB="0">
                    <a:lnL w="381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-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347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6994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sz="650" spc="-4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polos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5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600/347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85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5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600/347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381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381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5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600/347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" marB="0">
                    <a:lnL w="381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79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5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600/347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7017"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rowSpan="5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sz="650" spc="-4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polos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381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381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381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701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r>
                        <a:rPr sz="650" spc="-4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polos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381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381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381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70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20955" marR="109855">
                        <a:lnSpc>
                          <a:spcPct val="160100"/>
                        </a:lnSpc>
                      </a:pPr>
                      <a:r>
                        <a:rPr sz="550" spc="-1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Clasificación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interrupción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UL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4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- </a:t>
                      </a:r>
                      <a:r>
                        <a:rPr sz="550" spc="-14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Amperios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RMS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simétricos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71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85"/>
                        </a:lnSpc>
                        <a:spcBef>
                          <a:spcPts val="250"/>
                        </a:spcBef>
                      </a:pPr>
                      <a:r>
                        <a:rPr sz="7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240</a:t>
                      </a:r>
                      <a:r>
                        <a:rPr sz="750" spc="-4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V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3660" algn="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85,000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0" algn="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85,000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381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260" algn="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100,000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100,000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70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935"/>
                        </a:lnSpc>
                        <a:spcBef>
                          <a:spcPts val="200"/>
                        </a:spcBef>
                      </a:pPr>
                      <a:r>
                        <a:rPr sz="800" spc="-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480V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3660" algn="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0" algn="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3660" algn="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65,000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0" algn="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65,000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70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80"/>
                        </a:lnSpc>
                        <a:spcBef>
                          <a:spcPts val="250"/>
                        </a:spcBef>
                      </a:pPr>
                      <a:r>
                        <a:rPr sz="7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600/347</a:t>
                      </a:r>
                      <a:r>
                        <a:rPr sz="750" spc="-4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V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366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22,000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22,000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366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25,000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25,000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855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solidFill>
                      <a:srgbClr val="CCCDCF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6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Voltios</a:t>
                      </a:r>
                      <a:r>
                        <a:rPr sz="60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sz="60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polos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20320">
                        <a:lnSpc>
                          <a:spcPts val="815"/>
                        </a:lnSpc>
                        <a:spcBef>
                          <a:spcPts val="320"/>
                        </a:spcBef>
                      </a:pPr>
                      <a:r>
                        <a:rPr sz="700" spc="-5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125/250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0320">
                        <a:lnSpc>
                          <a:spcPts val="815"/>
                        </a:lnSpc>
                        <a:spcBef>
                          <a:spcPts val="320"/>
                        </a:spcBef>
                      </a:pPr>
                      <a:r>
                        <a:rPr sz="700" spc="-5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125/250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0955">
                        <a:lnSpc>
                          <a:spcPts val="815"/>
                        </a:lnSpc>
                        <a:spcBef>
                          <a:spcPts val="320"/>
                        </a:spcBef>
                      </a:pPr>
                      <a:r>
                        <a:rPr sz="700" spc="-5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125/250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0320">
                        <a:lnSpc>
                          <a:spcPts val="815"/>
                        </a:lnSpc>
                        <a:spcBef>
                          <a:spcPts val="320"/>
                        </a:spcBef>
                      </a:pPr>
                      <a:r>
                        <a:rPr sz="700" spc="-5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125/250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71494">
                <a:tc rowSpan="2" gridSpan="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40640" marR="12065">
                        <a:lnSpc>
                          <a:spcPct val="100000"/>
                        </a:lnSpc>
                      </a:pPr>
                      <a:r>
                        <a:rPr sz="3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corriente</a:t>
                      </a:r>
                      <a:endParaRPr sz="3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6992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00" spc="-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continua</a:t>
                      </a:r>
                      <a:endParaRPr sz="300">
                        <a:latin typeface="Lucida Sans Unicode"/>
                        <a:cs typeface="Lucida Sans Unicode"/>
                      </a:endParaRPr>
                    </a:p>
                    <a:p>
                      <a:pPr marL="2032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5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Clasificación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interrupción: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amperios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CC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366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366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42,000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42,000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5761991" y="7108152"/>
            <a:ext cx="1842135" cy="43053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spcBef>
                <a:spcPts val="575"/>
              </a:spcBef>
            </a:pPr>
            <a:r>
              <a:rPr sz="1100" b="1" spc="20" dirty="0">
                <a:solidFill>
                  <a:srgbClr val="171514"/>
                </a:solidFill>
                <a:latin typeface="Arial"/>
                <a:cs typeface="Arial"/>
              </a:rPr>
              <a:t>Cortacircuitos</a:t>
            </a:r>
            <a:endParaRPr sz="1100">
              <a:latin typeface="Arial"/>
              <a:cs typeface="Arial"/>
            </a:endParaRPr>
          </a:p>
          <a:p>
            <a:pPr marL="12700">
              <a:spcBef>
                <a:spcPts val="370"/>
              </a:spcBef>
            </a:pP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Calificación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corriente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continua</a:t>
            </a:r>
            <a:endParaRPr sz="8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57769" y="7148641"/>
            <a:ext cx="42735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Cada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tiene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calificación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corriente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continua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continua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máxima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un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 automático está diseñado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transportar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dispararse.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calificación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actual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veces se conoce como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Arial"/>
                <a:cs typeface="Arial"/>
              </a:rPr>
              <a:t>clasificación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amperios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porque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unidad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medida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son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amperios </a:t>
            </a:r>
            <a:r>
              <a:rPr sz="9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o,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simplemente,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amperios.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 rot="300000">
            <a:off x="10780083" y="3067864"/>
            <a:ext cx="218636" cy="25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Tipo/</a:t>
            </a:r>
            <a:r>
              <a:rPr sz="15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Tipo</a:t>
            </a:r>
            <a:r>
              <a:rPr sz="1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NEBRASKA</a:t>
            </a:r>
            <a:endParaRPr sz="2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 rot="300000">
            <a:off x="10835494" y="3118309"/>
            <a:ext cx="124026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100 </a:t>
            </a:r>
            <a:r>
              <a:rPr sz="15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amperios</a:t>
            </a:r>
            <a:endParaRPr sz="15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 rot="300000">
            <a:off x="10219911" y="3064447"/>
            <a:ext cx="148840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0"/>
              </a:lnSpc>
            </a:pPr>
            <a:r>
              <a:rPr sz="2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Marco-</a:t>
            </a:r>
            <a:r>
              <a:rPr sz="250" dirty="0">
                <a:solidFill>
                  <a:srgbClr val="FFFFFF"/>
                </a:solidFill>
                <a:latin typeface="Lucida Sans Unicode"/>
                <a:cs typeface="Lucida Sans Unicode"/>
              </a:rPr>
              <a:t>EG</a:t>
            </a:r>
            <a:endParaRPr sz="25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 rot="300000">
            <a:off x="10518921" y="3612793"/>
            <a:ext cx="63168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0"/>
              </a:lnSpc>
            </a:pPr>
            <a:r>
              <a:rPr sz="25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100</a:t>
            </a:r>
            <a:endParaRPr sz="2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370723" y="2346541"/>
          <a:ext cx="3844925" cy="23679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5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0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0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33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0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33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56984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40505"/>
                      </a:solidFill>
                      <a:prstDash val="solid"/>
                    </a:lnR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9380" algn="r">
                        <a:lnSpc>
                          <a:spcPts val="930"/>
                        </a:lnSpc>
                        <a:spcBef>
                          <a:spcPts val="204"/>
                        </a:spcBef>
                      </a:pPr>
                      <a:r>
                        <a:rPr sz="800" spc="1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NEG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047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300" spc="-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NEBRASKA</a:t>
                      </a:r>
                      <a:endParaRPr sz="3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930"/>
                        </a:lnSpc>
                        <a:spcBef>
                          <a:spcPts val="204"/>
                        </a:spcBef>
                      </a:pPr>
                      <a:r>
                        <a:rPr sz="800" spc="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HEG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30"/>
                        </a:lnSpc>
                        <a:spcBef>
                          <a:spcPts val="204"/>
                        </a:spcBef>
                      </a:pPr>
                      <a:r>
                        <a:rPr sz="800" spc="2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HEB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13">
                <a:tc rowSpan="1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431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C.A.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550" spc="-1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polacos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6355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2,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0485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2,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2,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2,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0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03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Amperios,</a:t>
                      </a:r>
                      <a:r>
                        <a:rPr sz="700" spc="-4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Continuos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ts val="880"/>
                        </a:lnSpc>
                        <a:spcBef>
                          <a:spcPts val="250"/>
                        </a:spcBef>
                      </a:pPr>
                      <a:r>
                        <a:rPr sz="7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sz="750" spc="-4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polo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112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01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sz="650" spc="-4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polos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112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01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sz="650" spc="-4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polos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1120" algn="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0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r>
                        <a:rPr sz="650" spc="-4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polos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112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70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0320">
                        <a:lnSpc>
                          <a:spcPct val="100000"/>
                        </a:lnSpc>
                      </a:pPr>
                      <a:r>
                        <a:rPr sz="6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Voltios</a:t>
                      </a:r>
                      <a:r>
                        <a:rPr sz="60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(50/60</a:t>
                      </a:r>
                      <a:r>
                        <a:rPr sz="60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Hercios)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ts val="885"/>
                        </a:lnSpc>
                        <a:spcBef>
                          <a:spcPts val="250"/>
                        </a:spcBef>
                      </a:pPr>
                      <a:r>
                        <a:rPr sz="7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sz="750" spc="-4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polo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-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347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-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347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-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347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-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347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702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sz="650" spc="-4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polos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700" spc="-5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600/347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700" spc="-5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600/347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700" spc="-5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600/347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700" spc="-5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600/347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70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sz="650" spc="-4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polos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699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r>
                        <a:rPr sz="650" spc="-4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polos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703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20320" marR="109855">
                        <a:lnSpc>
                          <a:spcPct val="160100"/>
                        </a:lnSpc>
                      </a:pPr>
                      <a:r>
                        <a:rPr sz="550" spc="-1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Clasificación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interrupción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UL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4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- </a:t>
                      </a:r>
                      <a:r>
                        <a:rPr sz="550" spc="-14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Amperios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RMS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simétricos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ts val="885"/>
                        </a:lnSpc>
                        <a:spcBef>
                          <a:spcPts val="250"/>
                        </a:spcBef>
                      </a:pPr>
                      <a:r>
                        <a:rPr sz="7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240</a:t>
                      </a:r>
                      <a:r>
                        <a:rPr sz="750" spc="-4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V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3660" algn="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85,000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0" algn="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85,000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100,000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100,000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70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935"/>
                        </a:lnSpc>
                        <a:spcBef>
                          <a:spcPts val="200"/>
                        </a:spcBef>
                      </a:pPr>
                      <a:r>
                        <a:rPr sz="800" spc="-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480V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3660" algn="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0" algn="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65,000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65,000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70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85"/>
                        </a:lnSpc>
                        <a:spcBef>
                          <a:spcPts val="250"/>
                        </a:spcBef>
                      </a:pPr>
                      <a:r>
                        <a:rPr sz="7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600/347</a:t>
                      </a:r>
                      <a:r>
                        <a:rPr sz="750" spc="-4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V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3660" algn="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22,000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0" algn="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22,000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25,000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25,000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7018">
                <a:tc rowSpan="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40005" marR="1206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300" spc="-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corriente</a:t>
                      </a:r>
                      <a:endParaRPr sz="3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6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Voltios</a:t>
                      </a:r>
                      <a:r>
                        <a:rPr sz="60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sz="60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polos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ts val="815"/>
                        </a:lnSpc>
                        <a:spcBef>
                          <a:spcPts val="320"/>
                        </a:spcBef>
                      </a:pPr>
                      <a:r>
                        <a:rPr sz="700" spc="-5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125/250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ts val="815"/>
                        </a:lnSpc>
                        <a:spcBef>
                          <a:spcPts val="320"/>
                        </a:spcBef>
                      </a:pPr>
                      <a:r>
                        <a:rPr sz="700" spc="-5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125/250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815"/>
                        </a:lnSpc>
                        <a:spcBef>
                          <a:spcPts val="320"/>
                        </a:spcBef>
                      </a:pPr>
                      <a:r>
                        <a:rPr sz="700" spc="-5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125/250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815"/>
                        </a:lnSpc>
                        <a:spcBef>
                          <a:spcPts val="320"/>
                        </a:spcBef>
                      </a:pPr>
                      <a:r>
                        <a:rPr sz="700" spc="-5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125/250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70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00" spc="-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continua</a:t>
                      </a:r>
                      <a:endParaRPr sz="300">
                        <a:latin typeface="Lucida Sans Unicode"/>
                        <a:cs typeface="Lucida Sans Unicode"/>
                      </a:endParaRPr>
                    </a:p>
                    <a:p>
                      <a:pPr marL="2032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5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Clasificación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interrupción: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amperios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CC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3660" algn="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0" algn="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42,000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42,000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131365" y="2766717"/>
          <a:ext cx="767715" cy="172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2740">
                <a:tc gridSpan="2">
                  <a:txBody>
                    <a:bodyPr/>
                    <a:lstStyle/>
                    <a:p>
                      <a:pPr marL="173355" marR="186690" algn="ctr">
                        <a:lnSpc>
                          <a:spcPct val="141600"/>
                        </a:lnSpc>
                        <a:spcBef>
                          <a:spcPts val="200"/>
                        </a:spcBef>
                      </a:pP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Disponible  am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pe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re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  <a:p>
                      <a:pPr marR="26670"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4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Calificaciones</a:t>
                      </a:r>
                      <a:r>
                        <a:rPr sz="400" spc="-2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(I</a:t>
                      </a:r>
                      <a:r>
                        <a:rPr sz="2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norte</a:t>
                      </a:r>
                      <a:r>
                        <a:rPr sz="4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)</a:t>
                      </a:r>
                      <a:endParaRPr sz="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12">
                <a:tc>
                  <a:txBody>
                    <a:bodyPr/>
                    <a:lstStyle/>
                    <a:p>
                      <a:pPr marL="45085">
                        <a:lnSpc>
                          <a:spcPts val="994"/>
                        </a:lnSpc>
                        <a:spcBef>
                          <a:spcPts val="140"/>
                        </a:spcBef>
                      </a:pPr>
                      <a:r>
                        <a:rPr sz="1000" spc="-6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15A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ts val="994"/>
                        </a:lnSpc>
                        <a:spcBef>
                          <a:spcPts val="140"/>
                        </a:spcBef>
                      </a:pPr>
                      <a:r>
                        <a:rPr sz="1000" spc="-6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60A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993">
                <a:tc>
                  <a:txBody>
                    <a:bodyPr/>
                    <a:lstStyle/>
                    <a:p>
                      <a:pPr marL="45085">
                        <a:lnSpc>
                          <a:spcPts val="994"/>
                        </a:lnSpc>
                        <a:spcBef>
                          <a:spcPts val="140"/>
                        </a:spcBef>
                      </a:pPr>
                      <a:r>
                        <a:rPr sz="1000" spc="-6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20A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ts val="994"/>
                        </a:lnSpc>
                        <a:spcBef>
                          <a:spcPts val="140"/>
                        </a:spcBef>
                      </a:pPr>
                      <a:r>
                        <a:rPr sz="1000" spc="-6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70A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030">
                <a:tc>
                  <a:txBody>
                    <a:bodyPr/>
                    <a:lstStyle/>
                    <a:p>
                      <a:pPr marL="45085">
                        <a:lnSpc>
                          <a:spcPts val="994"/>
                        </a:lnSpc>
                        <a:spcBef>
                          <a:spcPts val="140"/>
                        </a:spcBef>
                      </a:pPr>
                      <a:r>
                        <a:rPr sz="1000" spc="-6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25A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ts val="994"/>
                        </a:lnSpc>
                        <a:spcBef>
                          <a:spcPts val="140"/>
                        </a:spcBef>
                      </a:pPr>
                      <a:r>
                        <a:rPr sz="1000" spc="-6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80A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6999">
                <a:tc>
                  <a:txBody>
                    <a:bodyPr/>
                    <a:lstStyle/>
                    <a:p>
                      <a:pPr marL="45085">
                        <a:lnSpc>
                          <a:spcPts val="994"/>
                        </a:lnSpc>
                        <a:spcBef>
                          <a:spcPts val="140"/>
                        </a:spcBef>
                      </a:pPr>
                      <a:r>
                        <a:rPr sz="1000" spc="-6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30A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ts val="994"/>
                        </a:lnSpc>
                        <a:spcBef>
                          <a:spcPts val="140"/>
                        </a:spcBef>
                      </a:pPr>
                      <a:r>
                        <a:rPr sz="1000" spc="-6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90A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6999">
                <a:tc>
                  <a:txBody>
                    <a:bodyPr/>
                    <a:lstStyle/>
                    <a:p>
                      <a:pPr marL="45085">
                        <a:lnSpc>
                          <a:spcPts val="994"/>
                        </a:lnSpc>
                        <a:spcBef>
                          <a:spcPts val="140"/>
                        </a:spcBef>
                      </a:pPr>
                      <a:r>
                        <a:rPr sz="1000" spc="-6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35A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ts val="994"/>
                        </a:lnSpc>
                        <a:spcBef>
                          <a:spcPts val="140"/>
                        </a:spcBef>
                      </a:pPr>
                      <a:r>
                        <a:rPr sz="1000" spc="-6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100A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7018">
                <a:tc>
                  <a:txBody>
                    <a:bodyPr/>
                    <a:lstStyle/>
                    <a:p>
                      <a:pPr marL="45085">
                        <a:lnSpc>
                          <a:spcPts val="994"/>
                        </a:lnSpc>
                        <a:spcBef>
                          <a:spcPts val="140"/>
                        </a:spcBef>
                      </a:pPr>
                      <a:r>
                        <a:rPr sz="1000" spc="-6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40A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ts val="994"/>
                        </a:lnSpc>
                        <a:spcBef>
                          <a:spcPts val="140"/>
                        </a:spcBef>
                      </a:pPr>
                      <a:r>
                        <a:rPr sz="1000" spc="-6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110A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7024">
                <a:tc>
                  <a:txBody>
                    <a:bodyPr/>
                    <a:lstStyle/>
                    <a:p>
                      <a:pPr marL="45085">
                        <a:lnSpc>
                          <a:spcPts val="994"/>
                        </a:lnSpc>
                        <a:spcBef>
                          <a:spcPts val="140"/>
                        </a:spcBef>
                      </a:pPr>
                      <a:r>
                        <a:rPr sz="1000" spc="-6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45A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ts val="994"/>
                        </a:lnSpc>
                        <a:spcBef>
                          <a:spcPts val="140"/>
                        </a:spcBef>
                      </a:pPr>
                      <a:r>
                        <a:rPr sz="1000" spc="-6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125A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3087">
                <a:tc>
                  <a:txBody>
                    <a:bodyPr/>
                    <a:lstStyle/>
                    <a:p>
                      <a:pPr marL="45085">
                        <a:lnSpc>
                          <a:spcPts val="1040"/>
                        </a:lnSpc>
                        <a:spcBef>
                          <a:spcPts val="140"/>
                        </a:spcBef>
                      </a:pPr>
                      <a:r>
                        <a:rPr sz="1000" u="sng" spc="-60" dirty="0">
                          <a:solidFill>
                            <a:srgbClr val="0B0806"/>
                          </a:solidFill>
                          <a:uFill>
                            <a:solidFill>
                              <a:srgbClr val="0B0806"/>
                            </a:solidFill>
                          </a:uFill>
                          <a:latin typeface="Lucida Sans Unicode"/>
                          <a:cs typeface="Lucida Sans Unicode"/>
                        </a:rPr>
                        <a:t>50A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11074071" y="2148801"/>
            <a:ext cx="64135" cy="213360"/>
          </a:xfrm>
          <a:custGeom>
            <a:avLst/>
            <a:gdLst/>
            <a:ahLst/>
            <a:cxnLst/>
            <a:rect l="l" t="t" r="r" b="b"/>
            <a:pathLst>
              <a:path w="64135" h="213360">
                <a:moveTo>
                  <a:pt x="64058" y="105524"/>
                </a:moveTo>
                <a:lnTo>
                  <a:pt x="38442" y="105524"/>
                </a:lnTo>
                <a:lnTo>
                  <a:pt x="38442" y="0"/>
                </a:lnTo>
                <a:lnTo>
                  <a:pt x="25742" y="0"/>
                </a:lnTo>
                <a:lnTo>
                  <a:pt x="25742" y="105524"/>
                </a:lnTo>
                <a:lnTo>
                  <a:pt x="0" y="105524"/>
                </a:lnTo>
                <a:lnTo>
                  <a:pt x="3263" y="113157"/>
                </a:lnTo>
                <a:lnTo>
                  <a:pt x="18935" y="157010"/>
                </a:lnTo>
                <a:lnTo>
                  <a:pt x="30226" y="201891"/>
                </a:lnTo>
                <a:lnTo>
                  <a:pt x="32016" y="213080"/>
                </a:lnTo>
                <a:lnTo>
                  <a:pt x="33807" y="201891"/>
                </a:lnTo>
                <a:lnTo>
                  <a:pt x="45110" y="157010"/>
                </a:lnTo>
                <a:lnTo>
                  <a:pt x="54419" y="129705"/>
                </a:lnTo>
                <a:lnTo>
                  <a:pt x="64058" y="105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58922" y="2967747"/>
            <a:ext cx="107543" cy="6405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85311" y="2967605"/>
            <a:ext cx="107556" cy="6405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957461" y="482552"/>
            <a:ext cx="4305935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 nominal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un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menudo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representa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I</a:t>
            </a:r>
            <a:r>
              <a:rPr sz="600" dirty="0">
                <a:solidFill>
                  <a:srgbClr val="171514"/>
                </a:solidFill>
                <a:latin typeface="Lucida Sans Unicode"/>
                <a:cs typeface="Lucida Sans Unicode"/>
              </a:rPr>
              <a:t>norte,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 se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muestra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tabla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 </a:t>
            </a:r>
            <a:r>
              <a:rPr sz="9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NEB.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debe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confundirse con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configuración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actual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(yo</a:t>
            </a:r>
            <a:r>
              <a:rPr sz="6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)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aplica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aquellos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interruptores automáticos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tienen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ajuste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continua. </a:t>
            </a:r>
            <a:r>
              <a:rPr sz="900" spc="20" dirty="0">
                <a:solidFill>
                  <a:srgbClr val="171514"/>
                </a:solidFill>
                <a:latin typeface="Lucida Sans Unicode"/>
                <a:cs typeface="Lucida Sans Unicode"/>
              </a:rPr>
              <a:t>I</a:t>
            </a:r>
            <a:r>
              <a:rPr sz="600" spc="20" dirty="0">
                <a:solidFill>
                  <a:srgbClr val="171514"/>
                </a:solidFill>
                <a:latin typeface="Lucida Sans Unicode"/>
                <a:cs typeface="Lucida Sans Unicode"/>
              </a:rPr>
              <a:t>r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continua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máxima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automático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transportar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sin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dispararse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ajuste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 continua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dado. </a:t>
            </a:r>
            <a:r>
              <a:rPr sz="900" spc="20" dirty="0">
                <a:solidFill>
                  <a:srgbClr val="171514"/>
                </a:solidFill>
                <a:latin typeface="Lucida Sans Unicode"/>
                <a:cs typeface="Lucida Sans Unicode"/>
              </a:rPr>
              <a:t>I</a:t>
            </a:r>
            <a:r>
              <a:rPr sz="600" spc="20" dirty="0">
                <a:solidFill>
                  <a:srgbClr val="171514"/>
                </a:solidFill>
                <a:latin typeface="Lucida Sans Unicode"/>
                <a:cs typeface="Lucida Sans Unicode"/>
              </a:rPr>
              <a:t>r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especificarse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amperios</a:t>
            </a:r>
            <a:r>
              <a:rPr sz="9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porcentaje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</a:t>
            </a:r>
            <a:r>
              <a:rPr sz="6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norte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8677" y="2823761"/>
            <a:ext cx="35052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37185" algn="l"/>
              </a:tabLst>
            </a:pPr>
            <a:r>
              <a:rPr sz="600" u="sng" dirty="0">
                <a:solidFill>
                  <a:srgbClr val="0B0806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520" y="4958048"/>
            <a:ext cx="4271645" cy="2035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 conductores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clasificados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 la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cantidad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pueden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transportar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continuamente. Esto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conoce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comúnmente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 el conductor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ampacidad</a:t>
            </a:r>
            <a:r>
              <a:rPr sz="900" spc="20" dirty="0">
                <a:solidFill>
                  <a:srgbClr val="171514"/>
                </a:solidFill>
                <a:latin typeface="Lucida Sans Unicode"/>
                <a:cs typeface="Lucida Sans Unicode"/>
              </a:rPr>
              <a:t>.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general,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amperaje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nominal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automático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ampacidad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conductores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asociados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debe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menos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igual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suma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cualquier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carga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continua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125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145" dirty="0">
                <a:solidFill>
                  <a:srgbClr val="171514"/>
                </a:solidFill>
                <a:latin typeface="Lucida Sans Unicode"/>
                <a:cs typeface="Lucida Sans Unicode"/>
              </a:rPr>
              <a:t>%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carga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continua.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4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177165" algn="just">
              <a:lnSpc>
                <a:spcPct val="141200"/>
              </a:lnSpc>
            </a:pP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automáticos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base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uso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conductores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60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Lucida Sans Unicode"/>
                <a:cs typeface="Lucida Sans Unicode"/>
              </a:rPr>
              <a:t>°C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75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°C.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Esto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significa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incluso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si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usara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conductor </a:t>
            </a:r>
            <a:r>
              <a:rPr sz="850" spc="-2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temperatura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alta,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ampacidad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conductor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debe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calcularse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60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Lucida Sans Unicode"/>
                <a:cs typeface="Lucida Sans Unicode"/>
              </a:rPr>
              <a:t>°C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75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°C.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56899" y="9625079"/>
            <a:ext cx="27686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dieciséis</a:t>
            </a:r>
            <a:endParaRPr sz="5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65386" y="1783318"/>
            <a:ext cx="1416685" cy="2726690"/>
            <a:chOff x="4510785" y="1783318"/>
            <a:chExt cx="1416685" cy="2726690"/>
          </a:xfrm>
        </p:grpSpPr>
        <p:sp>
          <p:nvSpPr>
            <p:cNvPr id="3" name="object 3"/>
            <p:cNvSpPr/>
            <p:nvPr/>
          </p:nvSpPr>
          <p:spPr>
            <a:xfrm>
              <a:off x="4513071" y="1876570"/>
              <a:ext cx="1210945" cy="2631440"/>
            </a:xfrm>
            <a:custGeom>
              <a:avLst/>
              <a:gdLst/>
              <a:ahLst/>
              <a:cxnLst/>
              <a:rect l="l" t="t" r="r" b="b"/>
              <a:pathLst>
                <a:path w="1210945" h="2631440">
                  <a:moveTo>
                    <a:pt x="1191607" y="2508529"/>
                  </a:moveTo>
                  <a:lnTo>
                    <a:pt x="70980" y="2508529"/>
                  </a:lnTo>
                  <a:lnTo>
                    <a:pt x="1166507" y="2631135"/>
                  </a:lnTo>
                  <a:lnTo>
                    <a:pt x="1191044" y="2611755"/>
                  </a:lnTo>
                  <a:lnTo>
                    <a:pt x="1191607" y="2508529"/>
                  </a:lnTo>
                  <a:close/>
                </a:path>
                <a:path w="1210945" h="2631440">
                  <a:moveTo>
                    <a:pt x="33553" y="0"/>
                  </a:moveTo>
                  <a:lnTo>
                    <a:pt x="30975" y="0"/>
                  </a:lnTo>
                  <a:lnTo>
                    <a:pt x="16797" y="2173"/>
                  </a:lnTo>
                  <a:lnTo>
                    <a:pt x="9520" y="12576"/>
                  </a:lnTo>
                  <a:lnTo>
                    <a:pt x="6845" y="39919"/>
                  </a:lnTo>
                  <a:lnTo>
                    <a:pt x="6476" y="92913"/>
                  </a:lnTo>
                  <a:lnTo>
                    <a:pt x="5156" y="476135"/>
                  </a:lnTo>
                  <a:lnTo>
                    <a:pt x="19342" y="486460"/>
                  </a:lnTo>
                  <a:lnTo>
                    <a:pt x="14991" y="494965"/>
                  </a:lnTo>
                  <a:lnTo>
                    <a:pt x="13541" y="501161"/>
                  </a:lnTo>
                  <a:lnTo>
                    <a:pt x="14991" y="508070"/>
                  </a:lnTo>
                  <a:lnTo>
                    <a:pt x="19342" y="518718"/>
                  </a:lnTo>
                  <a:lnTo>
                    <a:pt x="7734" y="530364"/>
                  </a:lnTo>
                  <a:lnTo>
                    <a:pt x="11607" y="815543"/>
                  </a:lnTo>
                  <a:lnTo>
                    <a:pt x="23240" y="818108"/>
                  </a:lnTo>
                  <a:lnTo>
                    <a:pt x="19342" y="874877"/>
                  </a:lnTo>
                  <a:lnTo>
                    <a:pt x="15481" y="877481"/>
                  </a:lnTo>
                  <a:lnTo>
                    <a:pt x="15481" y="890409"/>
                  </a:lnTo>
                  <a:lnTo>
                    <a:pt x="18059" y="896835"/>
                  </a:lnTo>
                  <a:lnTo>
                    <a:pt x="12890" y="900696"/>
                  </a:lnTo>
                  <a:lnTo>
                    <a:pt x="12890" y="913599"/>
                  </a:lnTo>
                  <a:lnTo>
                    <a:pt x="2727" y="927811"/>
                  </a:lnTo>
                  <a:lnTo>
                    <a:pt x="2608" y="929753"/>
                  </a:lnTo>
                  <a:lnTo>
                    <a:pt x="5156" y="1092974"/>
                  </a:lnTo>
                  <a:lnTo>
                    <a:pt x="10312" y="1096822"/>
                  </a:lnTo>
                  <a:lnTo>
                    <a:pt x="11607" y="1144587"/>
                  </a:lnTo>
                  <a:lnTo>
                    <a:pt x="2578" y="1149731"/>
                  </a:lnTo>
                  <a:lnTo>
                    <a:pt x="3860" y="1636255"/>
                  </a:lnTo>
                  <a:lnTo>
                    <a:pt x="7734" y="1640103"/>
                  </a:lnTo>
                  <a:lnTo>
                    <a:pt x="0" y="1647863"/>
                  </a:lnTo>
                  <a:lnTo>
                    <a:pt x="1308" y="1801418"/>
                  </a:lnTo>
                  <a:lnTo>
                    <a:pt x="1076" y="1820181"/>
                  </a:lnTo>
                  <a:lnTo>
                    <a:pt x="4357" y="1830598"/>
                  </a:lnTo>
                  <a:lnTo>
                    <a:pt x="14175" y="1836417"/>
                  </a:lnTo>
                  <a:lnTo>
                    <a:pt x="33553" y="1841385"/>
                  </a:lnTo>
                  <a:lnTo>
                    <a:pt x="33553" y="1885276"/>
                  </a:lnTo>
                  <a:lnTo>
                    <a:pt x="16763" y="1899462"/>
                  </a:lnTo>
                  <a:lnTo>
                    <a:pt x="14185" y="1970430"/>
                  </a:lnTo>
                  <a:lnTo>
                    <a:pt x="23240" y="1970430"/>
                  </a:lnTo>
                  <a:lnTo>
                    <a:pt x="27089" y="2002688"/>
                  </a:lnTo>
                  <a:lnTo>
                    <a:pt x="27089" y="2014334"/>
                  </a:lnTo>
                  <a:lnTo>
                    <a:pt x="15481" y="2022081"/>
                  </a:lnTo>
                  <a:lnTo>
                    <a:pt x="24485" y="2458199"/>
                  </a:lnTo>
                  <a:lnTo>
                    <a:pt x="23769" y="2490932"/>
                  </a:lnTo>
                  <a:lnTo>
                    <a:pt x="28373" y="2507086"/>
                  </a:lnTo>
                  <a:lnTo>
                    <a:pt x="42657" y="2511379"/>
                  </a:lnTo>
                  <a:lnTo>
                    <a:pt x="70980" y="2508529"/>
                  </a:lnTo>
                  <a:lnTo>
                    <a:pt x="1191607" y="2508529"/>
                  </a:lnTo>
                  <a:lnTo>
                    <a:pt x="1193622" y="2139505"/>
                  </a:lnTo>
                  <a:lnTo>
                    <a:pt x="1207820" y="2126602"/>
                  </a:lnTo>
                  <a:lnTo>
                    <a:pt x="1206538" y="2077567"/>
                  </a:lnTo>
                  <a:lnTo>
                    <a:pt x="1197495" y="2077567"/>
                  </a:lnTo>
                  <a:lnTo>
                    <a:pt x="1196213" y="2003983"/>
                  </a:lnTo>
                  <a:lnTo>
                    <a:pt x="1210398" y="1994941"/>
                  </a:lnTo>
                  <a:lnTo>
                    <a:pt x="1207161" y="1927872"/>
                  </a:lnTo>
                  <a:lnTo>
                    <a:pt x="1185887" y="1927872"/>
                  </a:lnTo>
                  <a:lnTo>
                    <a:pt x="1181989" y="1743329"/>
                  </a:lnTo>
                  <a:lnTo>
                    <a:pt x="1205268" y="1720075"/>
                  </a:lnTo>
                  <a:lnTo>
                    <a:pt x="1201369" y="970381"/>
                  </a:lnTo>
                  <a:lnTo>
                    <a:pt x="1200073" y="961339"/>
                  </a:lnTo>
                  <a:lnTo>
                    <a:pt x="1197495" y="961339"/>
                  </a:lnTo>
                  <a:lnTo>
                    <a:pt x="1185887" y="960056"/>
                  </a:lnTo>
                  <a:lnTo>
                    <a:pt x="1184592" y="953630"/>
                  </a:lnTo>
                  <a:lnTo>
                    <a:pt x="1198778" y="944562"/>
                  </a:lnTo>
                  <a:lnTo>
                    <a:pt x="1200073" y="886510"/>
                  </a:lnTo>
                  <a:lnTo>
                    <a:pt x="1192352" y="878763"/>
                  </a:lnTo>
                  <a:lnTo>
                    <a:pt x="1194917" y="587121"/>
                  </a:lnTo>
                  <a:lnTo>
                    <a:pt x="1201369" y="580694"/>
                  </a:lnTo>
                  <a:lnTo>
                    <a:pt x="1202620" y="530364"/>
                  </a:lnTo>
                  <a:lnTo>
                    <a:pt x="1198778" y="530364"/>
                  </a:lnTo>
                  <a:lnTo>
                    <a:pt x="1191044" y="65824"/>
                  </a:lnTo>
                  <a:lnTo>
                    <a:pt x="1190560" y="45609"/>
                  </a:lnTo>
                  <a:lnTo>
                    <a:pt x="1187172" y="34837"/>
                  </a:lnTo>
                  <a:lnTo>
                    <a:pt x="1177976" y="29878"/>
                  </a:lnTo>
                  <a:lnTo>
                    <a:pt x="1160068" y="27101"/>
                  </a:lnTo>
                  <a:lnTo>
                    <a:pt x="33553" y="0"/>
                  </a:lnTo>
                  <a:close/>
                </a:path>
                <a:path w="1210945" h="2631440">
                  <a:moveTo>
                    <a:pt x="1206538" y="1914969"/>
                  </a:moveTo>
                  <a:lnTo>
                    <a:pt x="1185887" y="1927872"/>
                  </a:lnTo>
                  <a:lnTo>
                    <a:pt x="1207161" y="1927872"/>
                  </a:lnTo>
                  <a:lnTo>
                    <a:pt x="1206538" y="1914969"/>
                  </a:lnTo>
                  <a:close/>
                </a:path>
                <a:path w="1210945" h="2631440">
                  <a:moveTo>
                    <a:pt x="2578" y="927811"/>
                  </a:moveTo>
                  <a:lnTo>
                    <a:pt x="1289" y="929753"/>
                  </a:lnTo>
                  <a:lnTo>
                    <a:pt x="1933" y="928920"/>
                  </a:lnTo>
                  <a:lnTo>
                    <a:pt x="2581" y="928015"/>
                  </a:lnTo>
                  <a:lnTo>
                    <a:pt x="2578" y="927811"/>
                  </a:lnTo>
                  <a:close/>
                </a:path>
                <a:path w="1210945" h="2631440">
                  <a:moveTo>
                    <a:pt x="1202651" y="529082"/>
                  </a:moveTo>
                  <a:lnTo>
                    <a:pt x="1198778" y="530364"/>
                  </a:lnTo>
                  <a:lnTo>
                    <a:pt x="1202620" y="530364"/>
                  </a:lnTo>
                  <a:lnTo>
                    <a:pt x="1202651" y="529082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13071" y="1876570"/>
              <a:ext cx="1210945" cy="2631440"/>
            </a:xfrm>
            <a:custGeom>
              <a:avLst/>
              <a:gdLst/>
              <a:ahLst/>
              <a:cxnLst/>
              <a:rect l="l" t="t" r="r" b="b"/>
              <a:pathLst>
                <a:path w="1210945" h="2631440">
                  <a:moveTo>
                    <a:pt x="33553" y="0"/>
                  </a:moveTo>
                  <a:lnTo>
                    <a:pt x="1160068" y="27101"/>
                  </a:lnTo>
                  <a:lnTo>
                    <a:pt x="1191044" y="65824"/>
                  </a:lnTo>
                  <a:lnTo>
                    <a:pt x="1198778" y="530364"/>
                  </a:lnTo>
                  <a:lnTo>
                    <a:pt x="1202651" y="529082"/>
                  </a:lnTo>
                  <a:lnTo>
                    <a:pt x="1201369" y="580694"/>
                  </a:lnTo>
                  <a:lnTo>
                    <a:pt x="1194917" y="587121"/>
                  </a:lnTo>
                  <a:lnTo>
                    <a:pt x="1192352" y="878763"/>
                  </a:lnTo>
                  <a:lnTo>
                    <a:pt x="1200073" y="886510"/>
                  </a:lnTo>
                  <a:lnTo>
                    <a:pt x="1198778" y="944562"/>
                  </a:lnTo>
                  <a:lnTo>
                    <a:pt x="1184592" y="953630"/>
                  </a:lnTo>
                  <a:lnTo>
                    <a:pt x="1185887" y="960056"/>
                  </a:lnTo>
                  <a:lnTo>
                    <a:pt x="1197495" y="961339"/>
                  </a:lnTo>
                  <a:lnTo>
                    <a:pt x="1200073" y="961339"/>
                  </a:lnTo>
                  <a:lnTo>
                    <a:pt x="1201369" y="970381"/>
                  </a:lnTo>
                  <a:lnTo>
                    <a:pt x="1205268" y="1720075"/>
                  </a:lnTo>
                  <a:lnTo>
                    <a:pt x="1181989" y="1743329"/>
                  </a:lnTo>
                  <a:lnTo>
                    <a:pt x="1185887" y="1927872"/>
                  </a:lnTo>
                  <a:lnTo>
                    <a:pt x="1206538" y="1914969"/>
                  </a:lnTo>
                  <a:lnTo>
                    <a:pt x="1210398" y="1994941"/>
                  </a:lnTo>
                  <a:lnTo>
                    <a:pt x="1196213" y="2003983"/>
                  </a:lnTo>
                  <a:lnTo>
                    <a:pt x="1197495" y="2077567"/>
                  </a:lnTo>
                  <a:lnTo>
                    <a:pt x="1206538" y="2077567"/>
                  </a:lnTo>
                  <a:lnTo>
                    <a:pt x="1207820" y="2126602"/>
                  </a:lnTo>
                  <a:lnTo>
                    <a:pt x="1193622" y="2139505"/>
                  </a:lnTo>
                  <a:lnTo>
                    <a:pt x="1191044" y="2611755"/>
                  </a:lnTo>
                  <a:lnTo>
                    <a:pt x="1166507" y="2631135"/>
                  </a:lnTo>
                  <a:lnTo>
                    <a:pt x="70980" y="2508529"/>
                  </a:lnTo>
                  <a:lnTo>
                    <a:pt x="42657" y="2511379"/>
                  </a:lnTo>
                  <a:lnTo>
                    <a:pt x="28373" y="2507086"/>
                  </a:lnTo>
                  <a:lnTo>
                    <a:pt x="23769" y="2490932"/>
                  </a:lnTo>
                  <a:lnTo>
                    <a:pt x="24485" y="2458199"/>
                  </a:lnTo>
                  <a:lnTo>
                    <a:pt x="15481" y="2022081"/>
                  </a:lnTo>
                  <a:lnTo>
                    <a:pt x="27089" y="2014334"/>
                  </a:lnTo>
                  <a:lnTo>
                    <a:pt x="27089" y="2002688"/>
                  </a:lnTo>
                  <a:lnTo>
                    <a:pt x="23240" y="1970430"/>
                  </a:lnTo>
                  <a:lnTo>
                    <a:pt x="14185" y="1970430"/>
                  </a:lnTo>
                  <a:lnTo>
                    <a:pt x="16763" y="1899462"/>
                  </a:lnTo>
                  <a:lnTo>
                    <a:pt x="33553" y="1885276"/>
                  </a:lnTo>
                  <a:lnTo>
                    <a:pt x="33553" y="1841385"/>
                  </a:lnTo>
                  <a:lnTo>
                    <a:pt x="14175" y="1836417"/>
                  </a:lnTo>
                  <a:lnTo>
                    <a:pt x="4357" y="1830598"/>
                  </a:lnTo>
                  <a:lnTo>
                    <a:pt x="1076" y="1820181"/>
                  </a:lnTo>
                  <a:lnTo>
                    <a:pt x="1308" y="1801418"/>
                  </a:lnTo>
                  <a:lnTo>
                    <a:pt x="0" y="1647863"/>
                  </a:lnTo>
                  <a:lnTo>
                    <a:pt x="7734" y="1640103"/>
                  </a:lnTo>
                  <a:lnTo>
                    <a:pt x="3860" y="1636255"/>
                  </a:lnTo>
                  <a:lnTo>
                    <a:pt x="2578" y="1149731"/>
                  </a:lnTo>
                  <a:lnTo>
                    <a:pt x="11607" y="1144587"/>
                  </a:lnTo>
                  <a:lnTo>
                    <a:pt x="10312" y="1096822"/>
                  </a:lnTo>
                  <a:lnTo>
                    <a:pt x="5156" y="1092974"/>
                  </a:lnTo>
                  <a:lnTo>
                    <a:pt x="2578" y="927811"/>
                  </a:lnTo>
                  <a:lnTo>
                    <a:pt x="1289" y="929753"/>
                  </a:lnTo>
                  <a:lnTo>
                    <a:pt x="1933" y="928920"/>
                  </a:lnTo>
                  <a:lnTo>
                    <a:pt x="5478" y="923980"/>
                  </a:lnTo>
                  <a:lnTo>
                    <a:pt x="12890" y="913599"/>
                  </a:lnTo>
                  <a:lnTo>
                    <a:pt x="12890" y="900696"/>
                  </a:lnTo>
                  <a:lnTo>
                    <a:pt x="18059" y="896835"/>
                  </a:lnTo>
                  <a:lnTo>
                    <a:pt x="15481" y="890409"/>
                  </a:lnTo>
                  <a:lnTo>
                    <a:pt x="15481" y="877481"/>
                  </a:lnTo>
                  <a:lnTo>
                    <a:pt x="19342" y="874877"/>
                  </a:lnTo>
                  <a:lnTo>
                    <a:pt x="23240" y="818108"/>
                  </a:lnTo>
                  <a:lnTo>
                    <a:pt x="11607" y="815543"/>
                  </a:lnTo>
                  <a:lnTo>
                    <a:pt x="7734" y="530364"/>
                  </a:lnTo>
                  <a:lnTo>
                    <a:pt x="19342" y="518718"/>
                  </a:lnTo>
                  <a:lnTo>
                    <a:pt x="14991" y="508070"/>
                  </a:lnTo>
                  <a:lnTo>
                    <a:pt x="13541" y="501161"/>
                  </a:lnTo>
                  <a:lnTo>
                    <a:pt x="14991" y="494965"/>
                  </a:lnTo>
                  <a:lnTo>
                    <a:pt x="19342" y="486460"/>
                  </a:lnTo>
                  <a:lnTo>
                    <a:pt x="5156" y="476135"/>
                  </a:lnTo>
                  <a:lnTo>
                    <a:pt x="6476" y="92913"/>
                  </a:lnTo>
                  <a:lnTo>
                    <a:pt x="6845" y="39919"/>
                  </a:lnTo>
                  <a:lnTo>
                    <a:pt x="16797" y="2173"/>
                  </a:lnTo>
                  <a:lnTo>
                    <a:pt x="30975" y="0"/>
                  </a:lnTo>
                  <a:lnTo>
                    <a:pt x="33553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40807" y="1813669"/>
              <a:ext cx="1310640" cy="2675255"/>
            </a:xfrm>
            <a:custGeom>
              <a:avLst/>
              <a:gdLst/>
              <a:ahLst/>
              <a:cxnLst/>
              <a:rect l="l" t="t" r="r" b="b"/>
              <a:pathLst>
                <a:path w="1310639" h="2675254">
                  <a:moveTo>
                    <a:pt x="1308772" y="1977872"/>
                  </a:moveTo>
                  <a:lnTo>
                    <a:pt x="1178801" y="1977872"/>
                  </a:lnTo>
                  <a:lnTo>
                    <a:pt x="1182662" y="2054618"/>
                  </a:lnTo>
                  <a:lnTo>
                    <a:pt x="1168476" y="2066886"/>
                  </a:lnTo>
                  <a:lnTo>
                    <a:pt x="1169758" y="2140470"/>
                  </a:lnTo>
                  <a:lnTo>
                    <a:pt x="1178801" y="2140470"/>
                  </a:lnTo>
                  <a:lnTo>
                    <a:pt x="1180084" y="2189505"/>
                  </a:lnTo>
                  <a:lnTo>
                    <a:pt x="1165885" y="2202408"/>
                  </a:lnTo>
                  <a:lnTo>
                    <a:pt x="1163307" y="2674658"/>
                  </a:lnTo>
                  <a:lnTo>
                    <a:pt x="1302677" y="2525966"/>
                  </a:lnTo>
                  <a:lnTo>
                    <a:pt x="1303642" y="2459177"/>
                  </a:lnTo>
                  <a:lnTo>
                    <a:pt x="1310411" y="2455329"/>
                  </a:lnTo>
                  <a:lnTo>
                    <a:pt x="1309461" y="2140788"/>
                  </a:lnTo>
                  <a:lnTo>
                    <a:pt x="1296873" y="2140788"/>
                  </a:lnTo>
                  <a:lnTo>
                    <a:pt x="1299768" y="2134946"/>
                  </a:lnTo>
                  <a:lnTo>
                    <a:pt x="1298803" y="2066277"/>
                  </a:lnTo>
                  <a:lnTo>
                    <a:pt x="1307490" y="2060460"/>
                  </a:lnTo>
                  <a:lnTo>
                    <a:pt x="1308772" y="1977872"/>
                  </a:lnTo>
                  <a:close/>
                </a:path>
                <a:path w="1310639" h="2675254">
                  <a:moveTo>
                    <a:pt x="1309458" y="2139810"/>
                  </a:moveTo>
                  <a:lnTo>
                    <a:pt x="1296873" y="2140788"/>
                  </a:lnTo>
                  <a:lnTo>
                    <a:pt x="1309461" y="2140788"/>
                  </a:lnTo>
                  <a:lnTo>
                    <a:pt x="1309458" y="2139810"/>
                  </a:lnTo>
                  <a:close/>
                </a:path>
                <a:path w="1310639" h="2675254">
                  <a:moveTo>
                    <a:pt x="1308468" y="591985"/>
                  </a:moveTo>
                  <a:lnTo>
                    <a:pt x="1174915" y="591985"/>
                  </a:lnTo>
                  <a:lnTo>
                    <a:pt x="1173632" y="643585"/>
                  </a:lnTo>
                  <a:lnTo>
                    <a:pt x="1167180" y="650024"/>
                  </a:lnTo>
                  <a:lnTo>
                    <a:pt x="1164615" y="941666"/>
                  </a:lnTo>
                  <a:lnTo>
                    <a:pt x="1172337" y="949413"/>
                  </a:lnTo>
                  <a:lnTo>
                    <a:pt x="1171041" y="1007452"/>
                  </a:lnTo>
                  <a:lnTo>
                    <a:pt x="1156855" y="1016533"/>
                  </a:lnTo>
                  <a:lnTo>
                    <a:pt x="1158151" y="1022959"/>
                  </a:lnTo>
                  <a:lnTo>
                    <a:pt x="1169758" y="1024242"/>
                  </a:lnTo>
                  <a:lnTo>
                    <a:pt x="1173962" y="1029754"/>
                  </a:lnTo>
                  <a:lnTo>
                    <a:pt x="1177531" y="1782978"/>
                  </a:lnTo>
                  <a:lnTo>
                    <a:pt x="1154252" y="1806232"/>
                  </a:lnTo>
                  <a:lnTo>
                    <a:pt x="1159433" y="1987829"/>
                  </a:lnTo>
                  <a:lnTo>
                    <a:pt x="1178801" y="1977872"/>
                  </a:lnTo>
                  <a:lnTo>
                    <a:pt x="1308772" y="1977872"/>
                  </a:lnTo>
                  <a:lnTo>
                    <a:pt x="1309458" y="1933663"/>
                  </a:lnTo>
                  <a:lnTo>
                    <a:pt x="1305560" y="1927859"/>
                  </a:lnTo>
                  <a:lnTo>
                    <a:pt x="1309458" y="1922043"/>
                  </a:lnTo>
                  <a:lnTo>
                    <a:pt x="1309458" y="1680070"/>
                  </a:lnTo>
                  <a:lnTo>
                    <a:pt x="1302677" y="1675256"/>
                  </a:lnTo>
                  <a:lnTo>
                    <a:pt x="1308468" y="1668462"/>
                  </a:lnTo>
                  <a:lnTo>
                    <a:pt x="1308468" y="591985"/>
                  </a:lnTo>
                  <a:close/>
                </a:path>
                <a:path w="1310639" h="2675254">
                  <a:moveTo>
                    <a:pt x="194551" y="0"/>
                  </a:moveTo>
                  <a:lnTo>
                    <a:pt x="0" y="60959"/>
                  </a:lnTo>
                  <a:lnTo>
                    <a:pt x="1142340" y="89541"/>
                  </a:lnTo>
                  <a:lnTo>
                    <a:pt x="1151442" y="93141"/>
                  </a:lnTo>
                  <a:lnTo>
                    <a:pt x="1157281" y="102914"/>
                  </a:lnTo>
                  <a:lnTo>
                    <a:pt x="1163307" y="121945"/>
                  </a:lnTo>
                  <a:lnTo>
                    <a:pt x="1171041" y="593267"/>
                  </a:lnTo>
                  <a:lnTo>
                    <a:pt x="1174915" y="591985"/>
                  </a:lnTo>
                  <a:lnTo>
                    <a:pt x="1308468" y="591985"/>
                  </a:lnTo>
                  <a:lnTo>
                    <a:pt x="1308468" y="516788"/>
                  </a:lnTo>
                  <a:lnTo>
                    <a:pt x="1298803" y="515823"/>
                  </a:lnTo>
                  <a:lnTo>
                    <a:pt x="1298803" y="443242"/>
                  </a:lnTo>
                  <a:lnTo>
                    <a:pt x="1306537" y="441312"/>
                  </a:lnTo>
                  <a:lnTo>
                    <a:pt x="1307490" y="125793"/>
                  </a:lnTo>
                  <a:lnTo>
                    <a:pt x="1307490" y="117106"/>
                  </a:lnTo>
                  <a:lnTo>
                    <a:pt x="1299768" y="115163"/>
                  </a:lnTo>
                  <a:lnTo>
                    <a:pt x="1300364" y="76441"/>
                  </a:lnTo>
                  <a:lnTo>
                    <a:pt x="1160386" y="76441"/>
                  </a:lnTo>
                  <a:lnTo>
                    <a:pt x="949426" y="68706"/>
                  </a:lnTo>
                  <a:lnTo>
                    <a:pt x="949426" y="60959"/>
                  </a:lnTo>
                  <a:lnTo>
                    <a:pt x="764565" y="60959"/>
                  </a:lnTo>
                  <a:lnTo>
                    <a:pt x="565188" y="54178"/>
                  </a:lnTo>
                  <a:lnTo>
                    <a:pt x="565188" y="49352"/>
                  </a:lnTo>
                  <a:lnTo>
                    <a:pt x="196481" y="49352"/>
                  </a:lnTo>
                  <a:lnTo>
                    <a:pt x="194551" y="0"/>
                  </a:lnTo>
                  <a:close/>
                </a:path>
                <a:path w="1310639" h="2675254">
                  <a:moveTo>
                    <a:pt x="1288626" y="27359"/>
                  </a:moveTo>
                  <a:lnTo>
                    <a:pt x="1274610" y="28066"/>
                  </a:lnTo>
                  <a:lnTo>
                    <a:pt x="1160386" y="76441"/>
                  </a:lnTo>
                  <a:lnTo>
                    <a:pt x="1300364" y="76441"/>
                  </a:lnTo>
                  <a:lnTo>
                    <a:pt x="1300721" y="53225"/>
                  </a:lnTo>
                  <a:lnTo>
                    <a:pt x="1299234" y="37580"/>
                  </a:lnTo>
                  <a:lnTo>
                    <a:pt x="1296019" y="29744"/>
                  </a:lnTo>
                  <a:lnTo>
                    <a:pt x="1288626" y="27359"/>
                  </a:lnTo>
                  <a:close/>
                </a:path>
                <a:path w="1310639" h="2675254">
                  <a:moveTo>
                    <a:pt x="881684" y="18376"/>
                  </a:moveTo>
                  <a:lnTo>
                    <a:pt x="764565" y="60959"/>
                  </a:lnTo>
                  <a:lnTo>
                    <a:pt x="949426" y="60959"/>
                  </a:lnTo>
                  <a:lnTo>
                    <a:pt x="949426" y="19354"/>
                  </a:lnTo>
                  <a:lnTo>
                    <a:pt x="881684" y="18376"/>
                  </a:lnTo>
                  <a:close/>
                </a:path>
                <a:path w="1310639" h="2675254">
                  <a:moveTo>
                    <a:pt x="496493" y="7746"/>
                  </a:moveTo>
                  <a:lnTo>
                    <a:pt x="375513" y="49352"/>
                  </a:lnTo>
                  <a:lnTo>
                    <a:pt x="565188" y="49352"/>
                  </a:lnTo>
                  <a:lnTo>
                    <a:pt x="565188" y="9677"/>
                  </a:lnTo>
                  <a:lnTo>
                    <a:pt x="496493" y="7746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40807" y="1813669"/>
              <a:ext cx="1310640" cy="2675255"/>
            </a:xfrm>
            <a:custGeom>
              <a:avLst/>
              <a:gdLst/>
              <a:ahLst/>
              <a:cxnLst/>
              <a:rect l="l" t="t" r="r" b="b"/>
              <a:pathLst>
                <a:path w="1310639" h="2675254">
                  <a:moveTo>
                    <a:pt x="0" y="60959"/>
                  </a:moveTo>
                  <a:lnTo>
                    <a:pt x="194551" y="0"/>
                  </a:lnTo>
                  <a:lnTo>
                    <a:pt x="196481" y="49352"/>
                  </a:lnTo>
                  <a:lnTo>
                    <a:pt x="375513" y="49352"/>
                  </a:lnTo>
                  <a:lnTo>
                    <a:pt x="496493" y="7746"/>
                  </a:lnTo>
                  <a:lnTo>
                    <a:pt x="565188" y="9677"/>
                  </a:lnTo>
                  <a:lnTo>
                    <a:pt x="565188" y="54178"/>
                  </a:lnTo>
                  <a:lnTo>
                    <a:pt x="764565" y="60959"/>
                  </a:lnTo>
                  <a:lnTo>
                    <a:pt x="881684" y="18376"/>
                  </a:lnTo>
                  <a:lnTo>
                    <a:pt x="949426" y="19354"/>
                  </a:lnTo>
                  <a:lnTo>
                    <a:pt x="949426" y="68706"/>
                  </a:lnTo>
                  <a:lnTo>
                    <a:pt x="1160386" y="76441"/>
                  </a:lnTo>
                  <a:lnTo>
                    <a:pt x="1274610" y="28066"/>
                  </a:lnTo>
                  <a:lnTo>
                    <a:pt x="1288626" y="27359"/>
                  </a:lnTo>
                  <a:lnTo>
                    <a:pt x="1296019" y="29744"/>
                  </a:lnTo>
                  <a:lnTo>
                    <a:pt x="1299234" y="37580"/>
                  </a:lnTo>
                  <a:lnTo>
                    <a:pt x="1300721" y="53225"/>
                  </a:lnTo>
                  <a:lnTo>
                    <a:pt x="1299768" y="115163"/>
                  </a:lnTo>
                  <a:lnTo>
                    <a:pt x="1307490" y="117106"/>
                  </a:lnTo>
                  <a:lnTo>
                    <a:pt x="1307490" y="125793"/>
                  </a:lnTo>
                  <a:lnTo>
                    <a:pt x="1306537" y="441312"/>
                  </a:lnTo>
                  <a:lnTo>
                    <a:pt x="1298803" y="443242"/>
                  </a:lnTo>
                  <a:lnTo>
                    <a:pt x="1298803" y="515823"/>
                  </a:lnTo>
                  <a:lnTo>
                    <a:pt x="1308468" y="516788"/>
                  </a:lnTo>
                  <a:lnTo>
                    <a:pt x="1308468" y="522617"/>
                  </a:lnTo>
                  <a:lnTo>
                    <a:pt x="1308468" y="1668462"/>
                  </a:lnTo>
                  <a:lnTo>
                    <a:pt x="1302677" y="1675256"/>
                  </a:lnTo>
                  <a:lnTo>
                    <a:pt x="1309458" y="1680070"/>
                  </a:lnTo>
                  <a:lnTo>
                    <a:pt x="1309458" y="1922043"/>
                  </a:lnTo>
                  <a:lnTo>
                    <a:pt x="1305560" y="1927859"/>
                  </a:lnTo>
                  <a:lnTo>
                    <a:pt x="1309458" y="1933663"/>
                  </a:lnTo>
                  <a:lnTo>
                    <a:pt x="1307490" y="2060460"/>
                  </a:lnTo>
                  <a:lnTo>
                    <a:pt x="1298803" y="2066277"/>
                  </a:lnTo>
                  <a:lnTo>
                    <a:pt x="1299768" y="2134946"/>
                  </a:lnTo>
                  <a:lnTo>
                    <a:pt x="1296873" y="2140788"/>
                  </a:lnTo>
                  <a:lnTo>
                    <a:pt x="1309458" y="2139810"/>
                  </a:lnTo>
                  <a:lnTo>
                    <a:pt x="1309458" y="2141727"/>
                  </a:lnTo>
                  <a:lnTo>
                    <a:pt x="1310411" y="2455329"/>
                  </a:lnTo>
                  <a:lnTo>
                    <a:pt x="1303642" y="2459177"/>
                  </a:lnTo>
                  <a:lnTo>
                    <a:pt x="1302677" y="2525966"/>
                  </a:lnTo>
                  <a:lnTo>
                    <a:pt x="1163307" y="2674658"/>
                  </a:lnTo>
                  <a:lnTo>
                    <a:pt x="1165885" y="2202408"/>
                  </a:lnTo>
                  <a:lnTo>
                    <a:pt x="1180084" y="2189505"/>
                  </a:lnTo>
                  <a:lnTo>
                    <a:pt x="1178801" y="2140470"/>
                  </a:lnTo>
                  <a:lnTo>
                    <a:pt x="1169758" y="2140470"/>
                  </a:lnTo>
                  <a:lnTo>
                    <a:pt x="1168476" y="2066886"/>
                  </a:lnTo>
                  <a:lnTo>
                    <a:pt x="1182662" y="2054618"/>
                  </a:lnTo>
                  <a:lnTo>
                    <a:pt x="1178801" y="1977872"/>
                  </a:lnTo>
                  <a:lnTo>
                    <a:pt x="1159433" y="1987829"/>
                  </a:lnTo>
                  <a:lnTo>
                    <a:pt x="1154252" y="1806232"/>
                  </a:lnTo>
                  <a:lnTo>
                    <a:pt x="1177531" y="1782978"/>
                  </a:lnTo>
                  <a:lnTo>
                    <a:pt x="1173962" y="1029754"/>
                  </a:lnTo>
                  <a:lnTo>
                    <a:pt x="1169758" y="1024242"/>
                  </a:lnTo>
                  <a:lnTo>
                    <a:pt x="1158151" y="1022959"/>
                  </a:lnTo>
                  <a:lnTo>
                    <a:pt x="1156855" y="1016533"/>
                  </a:lnTo>
                  <a:lnTo>
                    <a:pt x="1171041" y="1007452"/>
                  </a:lnTo>
                  <a:lnTo>
                    <a:pt x="1172337" y="949413"/>
                  </a:lnTo>
                  <a:lnTo>
                    <a:pt x="1164615" y="941666"/>
                  </a:lnTo>
                  <a:lnTo>
                    <a:pt x="1167180" y="650024"/>
                  </a:lnTo>
                  <a:lnTo>
                    <a:pt x="1173632" y="643585"/>
                  </a:lnTo>
                  <a:lnTo>
                    <a:pt x="1174915" y="591985"/>
                  </a:lnTo>
                  <a:lnTo>
                    <a:pt x="1171041" y="593267"/>
                  </a:lnTo>
                  <a:lnTo>
                    <a:pt x="1163307" y="121945"/>
                  </a:lnTo>
                  <a:lnTo>
                    <a:pt x="1157281" y="102914"/>
                  </a:lnTo>
                  <a:lnTo>
                    <a:pt x="1151442" y="93141"/>
                  </a:lnTo>
                  <a:lnTo>
                    <a:pt x="1142340" y="89541"/>
                  </a:lnTo>
                  <a:lnTo>
                    <a:pt x="1126528" y="89026"/>
                  </a:lnTo>
                  <a:lnTo>
                    <a:pt x="0" y="6095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735360" y="1785604"/>
              <a:ext cx="1189990" cy="2554605"/>
            </a:xfrm>
            <a:custGeom>
              <a:avLst/>
              <a:gdLst/>
              <a:ahLst/>
              <a:cxnLst/>
              <a:rect l="l" t="t" r="r" b="b"/>
              <a:pathLst>
                <a:path w="1189989" h="2554604">
                  <a:moveTo>
                    <a:pt x="1176832" y="56121"/>
                  </a:moveTo>
                  <a:lnTo>
                    <a:pt x="1080058" y="56121"/>
                  </a:lnTo>
                  <a:lnTo>
                    <a:pt x="1093525" y="57019"/>
                  </a:lnTo>
                  <a:lnTo>
                    <a:pt x="1100734" y="59636"/>
                  </a:lnTo>
                  <a:lnTo>
                    <a:pt x="1104133" y="66058"/>
                  </a:lnTo>
                  <a:lnTo>
                    <a:pt x="1106012" y="77419"/>
                  </a:lnTo>
                  <a:lnTo>
                    <a:pt x="1106113" y="82245"/>
                  </a:lnTo>
                  <a:lnTo>
                    <a:pt x="1105217" y="143217"/>
                  </a:lnTo>
                  <a:lnTo>
                    <a:pt x="1110056" y="145173"/>
                  </a:lnTo>
                  <a:lnTo>
                    <a:pt x="1112939" y="153860"/>
                  </a:lnTo>
                  <a:lnTo>
                    <a:pt x="1111986" y="469379"/>
                  </a:lnTo>
                  <a:lnTo>
                    <a:pt x="1104252" y="471309"/>
                  </a:lnTo>
                  <a:lnTo>
                    <a:pt x="1105217" y="540994"/>
                  </a:lnTo>
                  <a:lnTo>
                    <a:pt x="1112939" y="543890"/>
                  </a:lnTo>
                  <a:lnTo>
                    <a:pt x="1113917" y="550672"/>
                  </a:lnTo>
                  <a:lnTo>
                    <a:pt x="1113917" y="1696529"/>
                  </a:lnTo>
                  <a:lnTo>
                    <a:pt x="1109091" y="1700428"/>
                  </a:lnTo>
                  <a:lnTo>
                    <a:pt x="1114907" y="1708137"/>
                  </a:lnTo>
                  <a:lnTo>
                    <a:pt x="1114907" y="1950110"/>
                  </a:lnTo>
                  <a:lnTo>
                    <a:pt x="1111008" y="1955927"/>
                  </a:lnTo>
                  <a:lnTo>
                    <a:pt x="1114907" y="1961730"/>
                  </a:lnTo>
                  <a:lnTo>
                    <a:pt x="1112939" y="2088527"/>
                  </a:lnTo>
                  <a:lnTo>
                    <a:pt x="1104252" y="2094344"/>
                  </a:lnTo>
                  <a:lnTo>
                    <a:pt x="1106170" y="2166924"/>
                  </a:lnTo>
                  <a:lnTo>
                    <a:pt x="1114907" y="2169795"/>
                  </a:lnTo>
                  <a:lnTo>
                    <a:pt x="1115860" y="2483396"/>
                  </a:lnTo>
                  <a:lnTo>
                    <a:pt x="1109091" y="2487244"/>
                  </a:lnTo>
                  <a:lnTo>
                    <a:pt x="1108125" y="2554033"/>
                  </a:lnTo>
                  <a:lnTo>
                    <a:pt x="1181658" y="2466924"/>
                  </a:lnTo>
                  <a:lnTo>
                    <a:pt x="1179728" y="2399157"/>
                  </a:lnTo>
                  <a:lnTo>
                    <a:pt x="1184567" y="2398204"/>
                  </a:lnTo>
                  <a:lnTo>
                    <a:pt x="1184567" y="1616240"/>
                  </a:lnTo>
                  <a:lnTo>
                    <a:pt x="1179728" y="1615236"/>
                  </a:lnTo>
                  <a:lnTo>
                    <a:pt x="1179728" y="1573631"/>
                  </a:lnTo>
                  <a:lnTo>
                    <a:pt x="1174902" y="1568805"/>
                  </a:lnTo>
                  <a:lnTo>
                    <a:pt x="1173937" y="1427505"/>
                  </a:lnTo>
                  <a:lnTo>
                    <a:pt x="1189431" y="1412963"/>
                  </a:lnTo>
                  <a:lnTo>
                    <a:pt x="1186497" y="1112964"/>
                  </a:lnTo>
                  <a:lnTo>
                    <a:pt x="1180807" y="143217"/>
                  </a:lnTo>
                  <a:lnTo>
                    <a:pt x="1180693" y="114185"/>
                  </a:lnTo>
                  <a:lnTo>
                    <a:pt x="1176832" y="113220"/>
                  </a:lnTo>
                  <a:lnTo>
                    <a:pt x="1176832" y="56121"/>
                  </a:lnTo>
                  <a:close/>
                </a:path>
                <a:path w="1189989" h="2554604">
                  <a:moveTo>
                    <a:pt x="1176589" y="46443"/>
                  </a:moveTo>
                  <a:lnTo>
                    <a:pt x="740359" y="46443"/>
                  </a:lnTo>
                  <a:lnTo>
                    <a:pt x="754875" y="47409"/>
                  </a:lnTo>
                  <a:lnTo>
                    <a:pt x="754875" y="93878"/>
                  </a:lnTo>
                  <a:lnTo>
                    <a:pt x="965835" y="104508"/>
                  </a:lnTo>
                  <a:lnTo>
                    <a:pt x="1080058" y="56121"/>
                  </a:lnTo>
                  <a:lnTo>
                    <a:pt x="1176832" y="56121"/>
                  </a:lnTo>
                  <a:lnTo>
                    <a:pt x="1176832" y="50317"/>
                  </a:lnTo>
                  <a:lnTo>
                    <a:pt x="1176589" y="46443"/>
                  </a:lnTo>
                  <a:close/>
                </a:path>
                <a:path w="1189989" h="2554604">
                  <a:moveTo>
                    <a:pt x="1174033" y="40640"/>
                  </a:moveTo>
                  <a:lnTo>
                    <a:pt x="369684" y="40640"/>
                  </a:lnTo>
                  <a:lnTo>
                    <a:pt x="370636" y="82245"/>
                  </a:lnTo>
                  <a:lnTo>
                    <a:pt x="570014" y="89027"/>
                  </a:lnTo>
                  <a:lnTo>
                    <a:pt x="687133" y="46443"/>
                  </a:lnTo>
                  <a:lnTo>
                    <a:pt x="708418" y="45491"/>
                  </a:lnTo>
                  <a:lnTo>
                    <a:pt x="1176529" y="45491"/>
                  </a:lnTo>
                  <a:lnTo>
                    <a:pt x="1176439" y="44051"/>
                  </a:lnTo>
                  <a:lnTo>
                    <a:pt x="1174033" y="40640"/>
                  </a:lnTo>
                  <a:close/>
                </a:path>
                <a:path w="1189989" h="2554604">
                  <a:moveTo>
                    <a:pt x="90944" y="0"/>
                  </a:moveTo>
                  <a:lnTo>
                    <a:pt x="0" y="28067"/>
                  </a:lnTo>
                  <a:lnTo>
                    <a:pt x="1930" y="77419"/>
                  </a:lnTo>
                  <a:lnTo>
                    <a:pt x="180962" y="77419"/>
                  </a:lnTo>
                  <a:lnTo>
                    <a:pt x="301942" y="35801"/>
                  </a:lnTo>
                  <a:lnTo>
                    <a:pt x="1162053" y="35801"/>
                  </a:lnTo>
                  <a:lnTo>
                    <a:pt x="1151648" y="32880"/>
                  </a:lnTo>
                  <a:lnTo>
                    <a:pt x="1114444" y="31915"/>
                  </a:lnTo>
                  <a:lnTo>
                    <a:pt x="787755" y="31915"/>
                  </a:lnTo>
                  <a:lnTo>
                    <a:pt x="785837" y="22250"/>
                  </a:lnTo>
                  <a:lnTo>
                    <a:pt x="717543" y="20307"/>
                  </a:lnTo>
                  <a:lnTo>
                    <a:pt x="411276" y="20307"/>
                  </a:lnTo>
                  <a:lnTo>
                    <a:pt x="410324" y="9664"/>
                  </a:lnTo>
                  <a:lnTo>
                    <a:pt x="90944" y="0"/>
                  </a:lnTo>
                  <a:close/>
                </a:path>
                <a:path w="1189989" h="2554604">
                  <a:moveTo>
                    <a:pt x="1176529" y="45491"/>
                  </a:moveTo>
                  <a:lnTo>
                    <a:pt x="708418" y="45491"/>
                  </a:lnTo>
                  <a:lnTo>
                    <a:pt x="711301" y="55156"/>
                  </a:lnTo>
                  <a:lnTo>
                    <a:pt x="740359" y="46443"/>
                  </a:lnTo>
                  <a:lnTo>
                    <a:pt x="1176589" y="46443"/>
                  </a:lnTo>
                  <a:lnTo>
                    <a:pt x="1176529" y="45491"/>
                  </a:lnTo>
                  <a:close/>
                </a:path>
                <a:path w="1189989" h="2554604">
                  <a:moveTo>
                    <a:pt x="1162053" y="35801"/>
                  </a:moveTo>
                  <a:lnTo>
                    <a:pt x="301942" y="35801"/>
                  </a:lnTo>
                  <a:lnTo>
                    <a:pt x="325183" y="37744"/>
                  </a:lnTo>
                  <a:lnTo>
                    <a:pt x="331939" y="45491"/>
                  </a:lnTo>
                  <a:lnTo>
                    <a:pt x="369684" y="40640"/>
                  </a:lnTo>
                  <a:lnTo>
                    <a:pt x="1174033" y="40640"/>
                  </a:lnTo>
                  <a:lnTo>
                    <a:pt x="1173684" y="40146"/>
                  </a:lnTo>
                  <a:lnTo>
                    <a:pt x="1166208" y="36967"/>
                  </a:lnTo>
                  <a:lnTo>
                    <a:pt x="1162053" y="35801"/>
                  </a:lnTo>
                  <a:close/>
                </a:path>
                <a:path w="1189989" h="2554604">
                  <a:moveTo>
                    <a:pt x="816813" y="24193"/>
                  </a:moveTo>
                  <a:lnTo>
                    <a:pt x="787755" y="31915"/>
                  </a:lnTo>
                  <a:lnTo>
                    <a:pt x="1114444" y="31915"/>
                  </a:lnTo>
                  <a:lnTo>
                    <a:pt x="816813" y="24193"/>
                  </a:lnTo>
                  <a:close/>
                </a:path>
                <a:path w="1189989" h="2554604">
                  <a:moveTo>
                    <a:pt x="446151" y="12585"/>
                  </a:moveTo>
                  <a:lnTo>
                    <a:pt x="411276" y="20307"/>
                  </a:lnTo>
                  <a:lnTo>
                    <a:pt x="717543" y="20307"/>
                  </a:lnTo>
                  <a:lnTo>
                    <a:pt x="446151" y="12585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735360" y="1785604"/>
              <a:ext cx="1189990" cy="2554605"/>
            </a:xfrm>
            <a:custGeom>
              <a:avLst/>
              <a:gdLst/>
              <a:ahLst/>
              <a:cxnLst/>
              <a:rect l="l" t="t" r="r" b="b"/>
              <a:pathLst>
                <a:path w="1189989" h="2554604">
                  <a:moveTo>
                    <a:pt x="0" y="28067"/>
                  </a:moveTo>
                  <a:lnTo>
                    <a:pt x="90944" y="0"/>
                  </a:lnTo>
                  <a:lnTo>
                    <a:pt x="410324" y="9664"/>
                  </a:lnTo>
                  <a:lnTo>
                    <a:pt x="411276" y="20307"/>
                  </a:lnTo>
                  <a:lnTo>
                    <a:pt x="446151" y="12585"/>
                  </a:lnTo>
                  <a:lnTo>
                    <a:pt x="785837" y="22250"/>
                  </a:lnTo>
                  <a:lnTo>
                    <a:pt x="787755" y="31915"/>
                  </a:lnTo>
                  <a:lnTo>
                    <a:pt x="816813" y="24193"/>
                  </a:lnTo>
                  <a:lnTo>
                    <a:pt x="1151648" y="32880"/>
                  </a:lnTo>
                  <a:lnTo>
                    <a:pt x="1176832" y="50317"/>
                  </a:lnTo>
                  <a:lnTo>
                    <a:pt x="1176832" y="113220"/>
                  </a:lnTo>
                  <a:lnTo>
                    <a:pt x="1180693" y="114185"/>
                  </a:lnTo>
                  <a:lnTo>
                    <a:pt x="1180693" y="123888"/>
                  </a:lnTo>
                  <a:lnTo>
                    <a:pt x="1186497" y="1112964"/>
                  </a:lnTo>
                  <a:lnTo>
                    <a:pt x="1189431" y="1412963"/>
                  </a:lnTo>
                  <a:lnTo>
                    <a:pt x="1173937" y="1427505"/>
                  </a:lnTo>
                  <a:lnTo>
                    <a:pt x="1174902" y="1568805"/>
                  </a:lnTo>
                  <a:lnTo>
                    <a:pt x="1179728" y="1573631"/>
                  </a:lnTo>
                  <a:lnTo>
                    <a:pt x="1179728" y="1615236"/>
                  </a:lnTo>
                  <a:lnTo>
                    <a:pt x="1184567" y="1616240"/>
                  </a:lnTo>
                  <a:lnTo>
                    <a:pt x="1184567" y="2398204"/>
                  </a:lnTo>
                  <a:lnTo>
                    <a:pt x="1179728" y="2399157"/>
                  </a:lnTo>
                  <a:lnTo>
                    <a:pt x="1181658" y="2466924"/>
                  </a:lnTo>
                  <a:lnTo>
                    <a:pt x="1108125" y="2554033"/>
                  </a:lnTo>
                  <a:lnTo>
                    <a:pt x="1109091" y="2487244"/>
                  </a:lnTo>
                  <a:lnTo>
                    <a:pt x="1115860" y="2483396"/>
                  </a:lnTo>
                  <a:lnTo>
                    <a:pt x="1114907" y="2169795"/>
                  </a:lnTo>
                  <a:lnTo>
                    <a:pt x="1106170" y="2166924"/>
                  </a:lnTo>
                  <a:lnTo>
                    <a:pt x="1104252" y="2094344"/>
                  </a:lnTo>
                  <a:lnTo>
                    <a:pt x="1112939" y="2088527"/>
                  </a:lnTo>
                  <a:lnTo>
                    <a:pt x="1114907" y="1961730"/>
                  </a:lnTo>
                  <a:lnTo>
                    <a:pt x="1111008" y="1955927"/>
                  </a:lnTo>
                  <a:lnTo>
                    <a:pt x="1114907" y="1950110"/>
                  </a:lnTo>
                  <a:lnTo>
                    <a:pt x="1114907" y="1708137"/>
                  </a:lnTo>
                  <a:lnTo>
                    <a:pt x="1109091" y="1700428"/>
                  </a:lnTo>
                  <a:lnTo>
                    <a:pt x="1113917" y="1696529"/>
                  </a:lnTo>
                  <a:lnTo>
                    <a:pt x="1113917" y="550672"/>
                  </a:lnTo>
                  <a:lnTo>
                    <a:pt x="1112939" y="543890"/>
                  </a:lnTo>
                  <a:lnTo>
                    <a:pt x="1105217" y="540994"/>
                  </a:lnTo>
                  <a:lnTo>
                    <a:pt x="1104252" y="471309"/>
                  </a:lnTo>
                  <a:lnTo>
                    <a:pt x="1111986" y="469379"/>
                  </a:lnTo>
                  <a:lnTo>
                    <a:pt x="1112939" y="153860"/>
                  </a:lnTo>
                  <a:lnTo>
                    <a:pt x="1110056" y="145173"/>
                  </a:lnTo>
                  <a:lnTo>
                    <a:pt x="1105217" y="143217"/>
                  </a:lnTo>
                  <a:lnTo>
                    <a:pt x="1106170" y="78371"/>
                  </a:lnTo>
                  <a:lnTo>
                    <a:pt x="1104133" y="66058"/>
                  </a:lnTo>
                  <a:lnTo>
                    <a:pt x="1100734" y="59636"/>
                  </a:lnTo>
                  <a:lnTo>
                    <a:pt x="1093525" y="57019"/>
                  </a:lnTo>
                  <a:lnTo>
                    <a:pt x="1080058" y="56121"/>
                  </a:lnTo>
                  <a:lnTo>
                    <a:pt x="965835" y="104508"/>
                  </a:lnTo>
                  <a:lnTo>
                    <a:pt x="754875" y="93878"/>
                  </a:lnTo>
                  <a:lnTo>
                    <a:pt x="754875" y="47409"/>
                  </a:lnTo>
                  <a:lnTo>
                    <a:pt x="740359" y="46443"/>
                  </a:lnTo>
                  <a:lnTo>
                    <a:pt x="711301" y="55156"/>
                  </a:lnTo>
                  <a:lnTo>
                    <a:pt x="708418" y="45491"/>
                  </a:lnTo>
                  <a:lnTo>
                    <a:pt x="687133" y="46443"/>
                  </a:lnTo>
                  <a:lnTo>
                    <a:pt x="570014" y="89027"/>
                  </a:lnTo>
                  <a:lnTo>
                    <a:pt x="370636" y="82245"/>
                  </a:lnTo>
                  <a:lnTo>
                    <a:pt x="369684" y="40640"/>
                  </a:lnTo>
                  <a:lnTo>
                    <a:pt x="331939" y="45491"/>
                  </a:lnTo>
                  <a:lnTo>
                    <a:pt x="325183" y="37744"/>
                  </a:lnTo>
                  <a:lnTo>
                    <a:pt x="301942" y="35801"/>
                  </a:lnTo>
                  <a:lnTo>
                    <a:pt x="180962" y="77419"/>
                  </a:lnTo>
                  <a:lnTo>
                    <a:pt x="1930" y="77419"/>
                  </a:lnTo>
                  <a:lnTo>
                    <a:pt x="0" y="28067"/>
                  </a:lnTo>
                  <a:close/>
                </a:path>
                <a:path w="1189989" h="2554604">
                  <a:moveTo>
                    <a:pt x="20294" y="22250"/>
                  </a:moveTo>
                  <a:lnTo>
                    <a:pt x="361911" y="2999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30863" y="1803016"/>
              <a:ext cx="215900" cy="69850"/>
            </a:xfrm>
            <a:custGeom>
              <a:avLst/>
              <a:gdLst/>
              <a:ahLst/>
              <a:cxnLst/>
              <a:rect l="l" t="t" r="r" b="b"/>
              <a:pathLst>
                <a:path w="215900" h="69850">
                  <a:moveTo>
                    <a:pt x="0" y="69684"/>
                  </a:moveTo>
                  <a:lnTo>
                    <a:pt x="215772" y="0"/>
                  </a:lnTo>
                </a:path>
              </a:pathLst>
            </a:custGeom>
            <a:ln w="12700">
              <a:solidFill>
                <a:srgbClr val="6668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05044" y="1820438"/>
              <a:ext cx="339090" cy="10795"/>
            </a:xfrm>
            <a:custGeom>
              <a:avLst/>
              <a:gdLst/>
              <a:ahLst/>
              <a:cxnLst/>
              <a:rect l="l" t="t" r="r" b="b"/>
              <a:pathLst>
                <a:path w="339089" h="10794">
                  <a:moveTo>
                    <a:pt x="0" y="5803"/>
                  </a:moveTo>
                  <a:lnTo>
                    <a:pt x="23215" y="0"/>
                  </a:lnTo>
                  <a:lnTo>
                    <a:pt x="338734" y="1065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326684" y="1817518"/>
              <a:ext cx="196850" cy="69215"/>
            </a:xfrm>
            <a:custGeom>
              <a:avLst/>
              <a:gdLst/>
              <a:ahLst/>
              <a:cxnLst/>
              <a:rect l="l" t="t" r="r" b="b"/>
              <a:pathLst>
                <a:path w="196850" h="69214">
                  <a:moveTo>
                    <a:pt x="0" y="68732"/>
                  </a:moveTo>
                  <a:lnTo>
                    <a:pt x="196430" y="0"/>
                  </a:lnTo>
                </a:path>
              </a:pathLst>
            </a:custGeom>
            <a:ln w="12700">
              <a:solidFill>
                <a:srgbClr val="9C9E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704114" y="1898825"/>
              <a:ext cx="208279" cy="95250"/>
            </a:xfrm>
            <a:custGeom>
              <a:avLst/>
              <a:gdLst/>
              <a:ahLst/>
              <a:cxnLst/>
              <a:rect l="l" t="t" r="r" b="b"/>
              <a:pathLst>
                <a:path w="208279" h="95250">
                  <a:moveTo>
                    <a:pt x="0" y="94843"/>
                  </a:moveTo>
                  <a:lnTo>
                    <a:pt x="208076" y="0"/>
                  </a:lnTo>
                </a:path>
              </a:pathLst>
            </a:custGeom>
            <a:ln w="12700">
              <a:solidFill>
                <a:srgbClr val="6668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56328" y="2252149"/>
              <a:ext cx="188046" cy="21382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754458" y="3509272"/>
              <a:ext cx="123189" cy="276860"/>
            </a:xfrm>
            <a:custGeom>
              <a:avLst/>
              <a:gdLst/>
              <a:ahLst/>
              <a:cxnLst/>
              <a:rect l="l" t="t" r="r" b="b"/>
              <a:pathLst>
                <a:path w="123189" h="276860">
                  <a:moveTo>
                    <a:pt x="0" y="105460"/>
                  </a:moveTo>
                  <a:lnTo>
                    <a:pt x="122897" y="0"/>
                  </a:lnTo>
                </a:path>
                <a:path w="123189" h="276860">
                  <a:moveTo>
                    <a:pt x="91909" y="232257"/>
                  </a:moveTo>
                  <a:lnTo>
                    <a:pt x="43535" y="276758"/>
                  </a:lnTo>
                </a:path>
              </a:pathLst>
            </a:custGeom>
            <a:ln w="12700">
              <a:solidFill>
                <a:srgbClr val="6668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724436" y="3952528"/>
              <a:ext cx="117475" cy="114300"/>
            </a:xfrm>
            <a:custGeom>
              <a:avLst/>
              <a:gdLst/>
              <a:ahLst/>
              <a:cxnLst/>
              <a:rect l="l" t="t" r="r" b="b"/>
              <a:pathLst>
                <a:path w="117475" h="114300">
                  <a:moveTo>
                    <a:pt x="117094" y="0"/>
                  </a:moveTo>
                  <a:lnTo>
                    <a:pt x="0" y="114185"/>
                  </a:lnTo>
                </a:path>
              </a:pathLst>
            </a:custGeom>
            <a:ln w="25400">
              <a:solidFill>
                <a:srgbClr val="6668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684773" y="3799620"/>
              <a:ext cx="22860" cy="63500"/>
            </a:xfrm>
            <a:custGeom>
              <a:avLst/>
              <a:gdLst/>
              <a:ahLst/>
              <a:cxnLst/>
              <a:rect l="l" t="t" r="r" b="b"/>
              <a:pathLst>
                <a:path w="22860" h="63500">
                  <a:moveTo>
                    <a:pt x="22250" y="0"/>
                  </a:moveTo>
                  <a:lnTo>
                    <a:pt x="0" y="16433"/>
                  </a:lnTo>
                  <a:lnTo>
                    <a:pt x="1917" y="61925"/>
                  </a:lnTo>
                  <a:lnTo>
                    <a:pt x="22250" y="62903"/>
                  </a:lnTo>
                  <a:lnTo>
                    <a:pt x="22250" y="0"/>
                  </a:lnTo>
                  <a:close/>
                </a:path>
              </a:pathLst>
            </a:custGeom>
            <a:solidFill>
              <a:srgbClr val="6668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684773" y="3799620"/>
              <a:ext cx="22860" cy="63500"/>
            </a:xfrm>
            <a:custGeom>
              <a:avLst/>
              <a:gdLst/>
              <a:ahLst/>
              <a:cxnLst/>
              <a:rect l="l" t="t" r="r" b="b"/>
              <a:pathLst>
                <a:path w="22860" h="63500">
                  <a:moveTo>
                    <a:pt x="0" y="16433"/>
                  </a:moveTo>
                  <a:lnTo>
                    <a:pt x="1917" y="61925"/>
                  </a:lnTo>
                  <a:lnTo>
                    <a:pt x="22250" y="62903"/>
                  </a:lnTo>
                  <a:lnTo>
                    <a:pt x="22250" y="0"/>
                  </a:lnTo>
                  <a:lnTo>
                    <a:pt x="0" y="1643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683770" y="3890577"/>
              <a:ext cx="1270" cy="41910"/>
            </a:xfrm>
            <a:custGeom>
              <a:avLst/>
              <a:gdLst/>
              <a:ahLst/>
              <a:cxnLst/>
              <a:rect l="l" t="t" r="r" b="b"/>
              <a:pathLst>
                <a:path w="1270" h="41910">
                  <a:moveTo>
                    <a:pt x="501" y="-12700"/>
                  </a:moveTo>
                  <a:lnTo>
                    <a:pt x="501" y="54305"/>
                  </a:lnTo>
                </a:path>
              </a:pathLst>
            </a:custGeom>
            <a:ln w="26403">
              <a:solidFill>
                <a:srgbClr val="6668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654411" y="3949605"/>
              <a:ext cx="61594" cy="81915"/>
            </a:xfrm>
            <a:custGeom>
              <a:avLst/>
              <a:gdLst/>
              <a:ahLst/>
              <a:cxnLst/>
              <a:rect l="l" t="t" r="r" b="b"/>
              <a:pathLst>
                <a:path w="61595" h="81914">
                  <a:moveTo>
                    <a:pt x="53578" y="3875"/>
                  </a:moveTo>
                  <a:lnTo>
                    <a:pt x="40404" y="664"/>
                  </a:lnTo>
                  <a:lnTo>
                    <a:pt x="31675" y="0"/>
                  </a:lnTo>
                  <a:lnTo>
                    <a:pt x="23486" y="2248"/>
                  </a:lnTo>
                  <a:lnTo>
                    <a:pt x="11934" y="7773"/>
                  </a:lnTo>
                  <a:lnTo>
                    <a:pt x="1394" y="27536"/>
                  </a:lnTo>
                  <a:lnTo>
                    <a:pt x="0" y="38861"/>
                  </a:lnTo>
                  <a:lnTo>
                    <a:pt x="9659" y="46012"/>
                  </a:lnTo>
                  <a:lnTo>
                    <a:pt x="32280" y="53252"/>
                  </a:lnTo>
                  <a:lnTo>
                    <a:pt x="32077" y="56097"/>
                  </a:lnTo>
                  <a:lnTo>
                    <a:pt x="30362" y="81294"/>
                  </a:lnTo>
                </a:path>
                <a:path w="61595" h="81914">
                  <a:moveTo>
                    <a:pt x="32280" y="53252"/>
                  </a:moveTo>
                  <a:lnTo>
                    <a:pt x="51647" y="52274"/>
                  </a:lnTo>
                  <a:lnTo>
                    <a:pt x="60359" y="44540"/>
                  </a:lnTo>
                  <a:lnTo>
                    <a:pt x="61312" y="9666"/>
                  </a:lnTo>
                  <a:lnTo>
                    <a:pt x="61312" y="3875"/>
                  </a:lnTo>
                </a:path>
              </a:pathLst>
            </a:custGeom>
            <a:ln w="12700">
              <a:solidFill>
                <a:srgbClr val="6668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64441" y="3952532"/>
              <a:ext cx="51282" cy="4838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664439" y="3952528"/>
              <a:ext cx="51435" cy="48895"/>
            </a:xfrm>
            <a:custGeom>
              <a:avLst/>
              <a:gdLst/>
              <a:ahLst/>
              <a:cxnLst/>
              <a:rect l="l" t="t" r="r" b="b"/>
              <a:pathLst>
                <a:path w="51435" h="48895">
                  <a:moveTo>
                    <a:pt x="51282" y="24168"/>
                  </a:moveTo>
                  <a:lnTo>
                    <a:pt x="49269" y="33590"/>
                  </a:lnTo>
                  <a:lnTo>
                    <a:pt x="43775" y="41294"/>
                  </a:lnTo>
                  <a:lnTo>
                    <a:pt x="35621" y="46492"/>
                  </a:lnTo>
                  <a:lnTo>
                    <a:pt x="25628" y="48399"/>
                  </a:lnTo>
                  <a:lnTo>
                    <a:pt x="15650" y="46492"/>
                  </a:lnTo>
                  <a:lnTo>
                    <a:pt x="7504" y="41294"/>
                  </a:lnTo>
                  <a:lnTo>
                    <a:pt x="2013" y="33590"/>
                  </a:lnTo>
                  <a:lnTo>
                    <a:pt x="0" y="24168"/>
                  </a:lnTo>
                  <a:lnTo>
                    <a:pt x="2013" y="14755"/>
                  </a:lnTo>
                  <a:lnTo>
                    <a:pt x="7504" y="7073"/>
                  </a:lnTo>
                  <a:lnTo>
                    <a:pt x="15650" y="1897"/>
                  </a:lnTo>
                  <a:lnTo>
                    <a:pt x="25628" y="0"/>
                  </a:lnTo>
                  <a:lnTo>
                    <a:pt x="35621" y="1897"/>
                  </a:lnTo>
                  <a:lnTo>
                    <a:pt x="43775" y="7073"/>
                  </a:lnTo>
                  <a:lnTo>
                    <a:pt x="49269" y="14755"/>
                  </a:lnTo>
                  <a:lnTo>
                    <a:pt x="51282" y="24168"/>
                  </a:lnTo>
                  <a:close/>
                </a:path>
                <a:path w="51435" h="48895">
                  <a:moveTo>
                    <a:pt x="14516" y="32893"/>
                  </a:moveTo>
                  <a:lnTo>
                    <a:pt x="36753" y="15455"/>
                  </a:lnTo>
                </a:path>
                <a:path w="51435" h="48895">
                  <a:moveTo>
                    <a:pt x="34328" y="35318"/>
                  </a:moveTo>
                  <a:lnTo>
                    <a:pt x="16916" y="1305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513705" y="2773410"/>
              <a:ext cx="1205230" cy="847090"/>
            </a:xfrm>
            <a:custGeom>
              <a:avLst/>
              <a:gdLst/>
              <a:ahLst/>
              <a:cxnLst/>
              <a:rect l="l" t="t" r="r" b="b"/>
              <a:pathLst>
                <a:path w="1205229" h="847089">
                  <a:moveTo>
                    <a:pt x="17424" y="0"/>
                  </a:moveTo>
                  <a:lnTo>
                    <a:pt x="9677" y="7099"/>
                  </a:lnTo>
                  <a:lnTo>
                    <a:pt x="12255" y="16751"/>
                  </a:lnTo>
                  <a:lnTo>
                    <a:pt x="0" y="33223"/>
                  </a:lnTo>
                  <a:lnTo>
                    <a:pt x="1943" y="196811"/>
                  </a:lnTo>
                  <a:lnTo>
                    <a:pt x="9677" y="199986"/>
                  </a:lnTo>
                  <a:lnTo>
                    <a:pt x="8712" y="248069"/>
                  </a:lnTo>
                  <a:lnTo>
                    <a:pt x="1943" y="252882"/>
                  </a:lnTo>
                  <a:lnTo>
                    <a:pt x="3225" y="739419"/>
                  </a:lnTo>
                  <a:lnTo>
                    <a:pt x="7099" y="743267"/>
                  </a:lnTo>
                  <a:lnTo>
                    <a:pt x="1181353" y="846493"/>
                  </a:lnTo>
                  <a:lnTo>
                    <a:pt x="1204633" y="823239"/>
                  </a:lnTo>
                  <a:lnTo>
                    <a:pt x="1201064" y="70015"/>
                  </a:lnTo>
                  <a:lnTo>
                    <a:pt x="1200403" y="64820"/>
                  </a:lnTo>
                  <a:lnTo>
                    <a:pt x="1196860" y="64503"/>
                  </a:lnTo>
                  <a:lnTo>
                    <a:pt x="1742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513705" y="2773410"/>
              <a:ext cx="1205230" cy="847090"/>
            </a:xfrm>
            <a:custGeom>
              <a:avLst/>
              <a:gdLst/>
              <a:ahLst/>
              <a:cxnLst/>
              <a:rect l="l" t="t" r="r" b="b"/>
              <a:pathLst>
                <a:path w="1205229" h="847089">
                  <a:moveTo>
                    <a:pt x="1196860" y="64503"/>
                  </a:moveTo>
                  <a:lnTo>
                    <a:pt x="17424" y="0"/>
                  </a:lnTo>
                  <a:lnTo>
                    <a:pt x="9677" y="7099"/>
                  </a:lnTo>
                  <a:lnTo>
                    <a:pt x="12255" y="16751"/>
                  </a:lnTo>
                  <a:lnTo>
                    <a:pt x="0" y="33223"/>
                  </a:lnTo>
                  <a:lnTo>
                    <a:pt x="1943" y="196811"/>
                  </a:lnTo>
                  <a:lnTo>
                    <a:pt x="9677" y="199986"/>
                  </a:lnTo>
                  <a:lnTo>
                    <a:pt x="8712" y="248069"/>
                  </a:lnTo>
                  <a:lnTo>
                    <a:pt x="1943" y="252882"/>
                  </a:lnTo>
                  <a:lnTo>
                    <a:pt x="3225" y="739419"/>
                  </a:lnTo>
                  <a:lnTo>
                    <a:pt x="7099" y="743267"/>
                  </a:lnTo>
                  <a:lnTo>
                    <a:pt x="1181353" y="846493"/>
                  </a:lnTo>
                  <a:lnTo>
                    <a:pt x="1204633" y="823239"/>
                  </a:lnTo>
                  <a:lnTo>
                    <a:pt x="1201064" y="70015"/>
                  </a:lnTo>
                  <a:lnTo>
                    <a:pt x="1200403" y="64820"/>
                  </a:lnTo>
                  <a:lnTo>
                    <a:pt x="1196860" y="64503"/>
                  </a:lnTo>
                  <a:close/>
                </a:path>
                <a:path w="1205229" h="847089">
                  <a:moveTo>
                    <a:pt x="1180718" y="835520"/>
                  </a:moveTo>
                  <a:lnTo>
                    <a:pt x="1181684" y="331330"/>
                  </a:lnTo>
                  <a:lnTo>
                    <a:pt x="1186535" y="324510"/>
                  </a:lnTo>
                  <a:lnTo>
                    <a:pt x="1187488" y="276136"/>
                  </a:lnTo>
                  <a:lnTo>
                    <a:pt x="1181684" y="273253"/>
                  </a:lnTo>
                  <a:lnTo>
                    <a:pt x="1184592" y="104838"/>
                  </a:lnTo>
                  <a:lnTo>
                    <a:pt x="1185422" y="90236"/>
                  </a:lnTo>
                  <a:lnTo>
                    <a:pt x="1180657" y="82459"/>
                  </a:lnTo>
                  <a:lnTo>
                    <a:pt x="1165759" y="78890"/>
                  </a:lnTo>
                  <a:lnTo>
                    <a:pt x="1136192" y="76911"/>
                  </a:lnTo>
                  <a:lnTo>
                    <a:pt x="1135252" y="76860"/>
                  </a:lnTo>
                  <a:lnTo>
                    <a:pt x="1134287" y="76834"/>
                  </a:lnTo>
                  <a:lnTo>
                    <a:pt x="1133335" y="76758"/>
                  </a:lnTo>
                  <a:lnTo>
                    <a:pt x="936091" y="67477"/>
                  </a:lnTo>
                  <a:lnTo>
                    <a:pt x="555039" y="48939"/>
                  </a:lnTo>
                  <a:lnTo>
                    <a:pt x="184157" y="30763"/>
                  </a:lnTo>
                  <a:lnTo>
                    <a:pt x="17424" y="22567"/>
                  </a:lnTo>
                  <a:lnTo>
                    <a:pt x="3886" y="23571"/>
                  </a:lnTo>
                  <a:lnTo>
                    <a:pt x="2920" y="40932"/>
                  </a:lnTo>
                  <a:lnTo>
                    <a:pt x="3113" y="72353"/>
                  </a:lnTo>
                  <a:lnTo>
                    <a:pt x="4491" y="124440"/>
                  </a:lnTo>
                  <a:lnTo>
                    <a:pt x="6051" y="173252"/>
                  </a:lnTo>
                  <a:lnTo>
                    <a:pt x="6794" y="194843"/>
                  </a:lnTo>
                  <a:lnTo>
                    <a:pt x="43658" y="192167"/>
                  </a:lnTo>
                  <a:lnTo>
                    <a:pt x="62298" y="195108"/>
                  </a:lnTo>
                  <a:lnTo>
                    <a:pt x="68428" y="207114"/>
                  </a:lnTo>
                  <a:lnTo>
                    <a:pt x="67767" y="231635"/>
                  </a:lnTo>
                  <a:lnTo>
                    <a:pt x="67410" y="248872"/>
                  </a:lnTo>
                  <a:lnTo>
                    <a:pt x="61339" y="257136"/>
                  </a:lnTo>
                  <a:lnTo>
                    <a:pt x="44198" y="258695"/>
                  </a:lnTo>
                  <a:lnTo>
                    <a:pt x="10629" y="255816"/>
                  </a:lnTo>
                  <a:lnTo>
                    <a:pt x="7099" y="743267"/>
                  </a:lnTo>
                  <a:lnTo>
                    <a:pt x="90004" y="750379"/>
                  </a:lnTo>
                  <a:lnTo>
                    <a:pt x="87171" y="717406"/>
                  </a:lnTo>
                  <a:lnTo>
                    <a:pt x="89149" y="700768"/>
                  </a:lnTo>
                  <a:lnTo>
                    <a:pt x="98568" y="695381"/>
                  </a:lnTo>
                  <a:lnTo>
                    <a:pt x="118059" y="696163"/>
                  </a:lnTo>
                  <a:lnTo>
                    <a:pt x="134865" y="700469"/>
                  </a:lnTo>
                  <a:lnTo>
                    <a:pt x="143495" y="705134"/>
                  </a:lnTo>
                  <a:lnTo>
                    <a:pt x="146675" y="713063"/>
                  </a:lnTo>
                  <a:lnTo>
                    <a:pt x="147129" y="727163"/>
                  </a:lnTo>
                  <a:lnTo>
                    <a:pt x="144221" y="755205"/>
                  </a:lnTo>
                  <a:lnTo>
                    <a:pt x="1039431" y="831672"/>
                  </a:lnTo>
                  <a:lnTo>
                    <a:pt x="1040383" y="785202"/>
                  </a:lnTo>
                  <a:lnTo>
                    <a:pt x="1066520" y="769696"/>
                  </a:lnTo>
                  <a:lnTo>
                    <a:pt x="1085544" y="770119"/>
                  </a:lnTo>
                  <a:lnTo>
                    <a:pt x="1095313" y="773085"/>
                  </a:lnTo>
                  <a:lnTo>
                    <a:pt x="1098912" y="781135"/>
                  </a:lnTo>
                  <a:lnTo>
                    <a:pt x="1099426" y="796810"/>
                  </a:lnTo>
                  <a:lnTo>
                    <a:pt x="1097508" y="833564"/>
                  </a:lnTo>
                  <a:lnTo>
                    <a:pt x="1179753" y="841324"/>
                  </a:lnTo>
                  <a:lnTo>
                    <a:pt x="1180718" y="835520"/>
                  </a:lnTo>
                  <a:close/>
                </a:path>
                <a:path w="1205229" h="847089">
                  <a:moveTo>
                    <a:pt x="1181684" y="273253"/>
                  </a:moveTo>
                  <a:lnTo>
                    <a:pt x="1162388" y="272696"/>
                  </a:lnTo>
                  <a:lnTo>
                    <a:pt x="1150713" y="272610"/>
                  </a:lnTo>
                  <a:lnTo>
                    <a:pt x="1141941" y="273083"/>
                  </a:lnTo>
                  <a:lnTo>
                    <a:pt x="1118781" y="303250"/>
                  </a:lnTo>
                  <a:lnTo>
                    <a:pt x="1120546" y="318361"/>
                  </a:lnTo>
                  <a:lnTo>
                    <a:pt x="1125569" y="326218"/>
                  </a:lnTo>
                  <a:lnTo>
                    <a:pt x="1137840" y="329361"/>
                  </a:lnTo>
                  <a:lnTo>
                    <a:pt x="1161351" y="330326"/>
                  </a:lnTo>
                  <a:lnTo>
                    <a:pt x="1181684" y="33133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56059" y="3546043"/>
              <a:ext cx="51282" cy="4839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556059" y="3546039"/>
              <a:ext cx="51435" cy="48895"/>
            </a:xfrm>
            <a:custGeom>
              <a:avLst/>
              <a:gdLst/>
              <a:ahLst/>
              <a:cxnLst/>
              <a:rect l="l" t="t" r="r" b="b"/>
              <a:pathLst>
                <a:path w="51435" h="48895">
                  <a:moveTo>
                    <a:pt x="51282" y="24180"/>
                  </a:moveTo>
                  <a:lnTo>
                    <a:pt x="49265" y="33601"/>
                  </a:lnTo>
                  <a:lnTo>
                    <a:pt x="43764" y="41300"/>
                  </a:lnTo>
                  <a:lnTo>
                    <a:pt x="35605" y="46494"/>
                  </a:lnTo>
                  <a:lnTo>
                    <a:pt x="25615" y="48399"/>
                  </a:lnTo>
                  <a:lnTo>
                    <a:pt x="15644" y="46494"/>
                  </a:lnTo>
                  <a:lnTo>
                    <a:pt x="7502" y="41300"/>
                  </a:lnTo>
                  <a:lnTo>
                    <a:pt x="2012" y="33601"/>
                  </a:lnTo>
                  <a:lnTo>
                    <a:pt x="0" y="24180"/>
                  </a:lnTo>
                  <a:lnTo>
                    <a:pt x="2012" y="14766"/>
                  </a:lnTo>
                  <a:lnTo>
                    <a:pt x="7502" y="7080"/>
                  </a:lnTo>
                  <a:lnTo>
                    <a:pt x="15644" y="1899"/>
                  </a:lnTo>
                  <a:lnTo>
                    <a:pt x="25615" y="0"/>
                  </a:lnTo>
                  <a:lnTo>
                    <a:pt x="35605" y="1899"/>
                  </a:lnTo>
                  <a:lnTo>
                    <a:pt x="43764" y="7080"/>
                  </a:lnTo>
                  <a:lnTo>
                    <a:pt x="49265" y="14766"/>
                  </a:lnTo>
                  <a:lnTo>
                    <a:pt x="51282" y="24180"/>
                  </a:lnTo>
                  <a:close/>
                </a:path>
                <a:path w="51435" h="48895">
                  <a:moveTo>
                    <a:pt x="14478" y="32893"/>
                  </a:moveTo>
                  <a:lnTo>
                    <a:pt x="36741" y="15468"/>
                  </a:lnTo>
                </a:path>
                <a:path w="51435" h="48895">
                  <a:moveTo>
                    <a:pt x="34328" y="35331"/>
                  </a:moveTo>
                  <a:lnTo>
                    <a:pt x="16929" y="1306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37314" y="3048583"/>
              <a:ext cx="51320" cy="4839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637314" y="3048580"/>
              <a:ext cx="51435" cy="48895"/>
            </a:xfrm>
            <a:custGeom>
              <a:avLst/>
              <a:gdLst/>
              <a:ahLst/>
              <a:cxnLst/>
              <a:rect l="l" t="t" r="r" b="b"/>
              <a:pathLst>
                <a:path w="51435" h="48894">
                  <a:moveTo>
                    <a:pt x="51320" y="24180"/>
                  </a:moveTo>
                  <a:lnTo>
                    <a:pt x="49307" y="33601"/>
                  </a:lnTo>
                  <a:lnTo>
                    <a:pt x="43813" y="41300"/>
                  </a:lnTo>
                  <a:lnTo>
                    <a:pt x="35659" y="46494"/>
                  </a:lnTo>
                  <a:lnTo>
                    <a:pt x="25666" y="48399"/>
                  </a:lnTo>
                  <a:lnTo>
                    <a:pt x="15682" y="46494"/>
                  </a:lnTo>
                  <a:lnTo>
                    <a:pt x="7523" y="41300"/>
                  </a:lnTo>
                  <a:lnTo>
                    <a:pt x="2019" y="33601"/>
                  </a:lnTo>
                  <a:lnTo>
                    <a:pt x="0" y="24180"/>
                  </a:lnTo>
                  <a:lnTo>
                    <a:pt x="2019" y="14766"/>
                  </a:lnTo>
                  <a:lnTo>
                    <a:pt x="7523" y="7080"/>
                  </a:lnTo>
                  <a:lnTo>
                    <a:pt x="15682" y="1899"/>
                  </a:lnTo>
                  <a:lnTo>
                    <a:pt x="25666" y="0"/>
                  </a:lnTo>
                  <a:lnTo>
                    <a:pt x="35659" y="1899"/>
                  </a:lnTo>
                  <a:lnTo>
                    <a:pt x="43813" y="7080"/>
                  </a:lnTo>
                  <a:lnTo>
                    <a:pt x="49307" y="14766"/>
                  </a:lnTo>
                  <a:lnTo>
                    <a:pt x="51320" y="24180"/>
                  </a:lnTo>
                  <a:close/>
                </a:path>
                <a:path w="51435" h="48894">
                  <a:moveTo>
                    <a:pt x="14528" y="32905"/>
                  </a:moveTo>
                  <a:lnTo>
                    <a:pt x="36804" y="15468"/>
                  </a:lnTo>
                </a:path>
                <a:path w="51435" h="48894">
                  <a:moveTo>
                    <a:pt x="34366" y="35331"/>
                  </a:moveTo>
                  <a:lnTo>
                    <a:pt x="16954" y="1308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28235" y="2976004"/>
              <a:ext cx="51295" cy="48361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528235" y="2976004"/>
              <a:ext cx="51435" cy="48895"/>
            </a:xfrm>
            <a:custGeom>
              <a:avLst/>
              <a:gdLst/>
              <a:ahLst/>
              <a:cxnLst/>
              <a:rect l="l" t="t" r="r" b="b"/>
              <a:pathLst>
                <a:path w="51435" h="48894">
                  <a:moveTo>
                    <a:pt x="51295" y="24180"/>
                  </a:moveTo>
                  <a:lnTo>
                    <a:pt x="49282" y="33595"/>
                  </a:lnTo>
                  <a:lnTo>
                    <a:pt x="43792" y="41281"/>
                  </a:lnTo>
                  <a:lnTo>
                    <a:pt x="35650" y="46462"/>
                  </a:lnTo>
                  <a:lnTo>
                    <a:pt x="25679" y="48361"/>
                  </a:lnTo>
                  <a:lnTo>
                    <a:pt x="15666" y="46462"/>
                  </a:lnTo>
                  <a:lnTo>
                    <a:pt x="7505" y="41281"/>
                  </a:lnTo>
                  <a:lnTo>
                    <a:pt x="2012" y="33595"/>
                  </a:lnTo>
                  <a:lnTo>
                    <a:pt x="0" y="24180"/>
                  </a:lnTo>
                  <a:lnTo>
                    <a:pt x="2012" y="14766"/>
                  </a:lnTo>
                  <a:lnTo>
                    <a:pt x="7505" y="7080"/>
                  </a:lnTo>
                  <a:lnTo>
                    <a:pt x="15666" y="1899"/>
                  </a:lnTo>
                  <a:lnTo>
                    <a:pt x="25679" y="0"/>
                  </a:lnTo>
                  <a:lnTo>
                    <a:pt x="35650" y="1899"/>
                  </a:lnTo>
                  <a:lnTo>
                    <a:pt x="43792" y="7080"/>
                  </a:lnTo>
                  <a:lnTo>
                    <a:pt x="49282" y="14766"/>
                  </a:lnTo>
                  <a:lnTo>
                    <a:pt x="51295" y="24180"/>
                  </a:lnTo>
                  <a:close/>
                </a:path>
                <a:path w="51435" h="48894">
                  <a:moveTo>
                    <a:pt x="14541" y="32905"/>
                  </a:moveTo>
                  <a:lnTo>
                    <a:pt x="36791" y="15468"/>
                  </a:lnTo>
                </a:path>
                <a:path w="51435" h="48894">
                  <a:moveTo>
                    <a:pt x="34366" y="35318"/>
                  </a:moveTo>
                  <a:lnTo>
                    <a:pt x="16941" y="1306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06620" y="3474428"/>
              <a:ext cx="51307" cy="48399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606620" y="3474423"/>
              <a:ext cx="51435" cy="48895"/>
            </a:xfrm>
            <a:custGeom>
              <a:avLst/>
              <a:gdLst/>
              <a:ahLst/>
              <a:cxnLst/>
              <a:rect l="l" t="t" r="r" b="b"/>
              <a:pathLst>
                <a:path w="51435" h="48895">
                  <a:moveTo>
                    <a:pt x="51308" y="24180"/>
                  </a:moveTo>
                  <a:lnTo>
                    <a:pt x="49292" y="33596"/>
                  </a:lnTo>
                  <a:lnTo>
                    <a:pt x="43795" y="41295"/>
                  </a:lnTo>
                  <a:lnTo>
                    <a:pt x="35641" y="46492"/>
                  </a:lnTo>
                  <a:lnTo>
                    <a:pt x="25654" y="48399"/>
                  </a:lnTo>
                  <a:lnTo>
                    <a:pt x="15666" y="46492"/>
                  </a:lnTo>
                  <a:lnTo>
                    <a:pt x="7512" y="41295"/>
                  </a:lnTo>
                  <a:lnTo>
                    <a:pt x="2015" y="33596"/>
                  </a:lnTo>
                  <a:lnTo>
                    <a:pt x="0" y="24180"/>
                  </a:lnTo>
                  <a:lnTo>
                    <a:pt x="2015" y="14771"/>
                  </a:lnTo>
                  <a:lnTo>
                    <a:pt x="7512" y="7085"/>
                  </a:lnTo>
                  <a:lnTo>
                    <a:pt x="15666" y="1901"/>
                  </a:lnTo>
                  <a:lnTo>
                    <a:pt x="25654" y="0"/>
                  </a:lnTo>
                  <a:lnTo>
                    <a:pt x="35641" y="1901"/>
                  </a:lnTo>
                  <a:lnTo>
                    <a:pt x="43795" y="7085"/>
                  </a:lnTo>
                  <a:lnTo>
                    <a:pt x="49292" y="14771"/>
                  </a:lnTo>
                  <a:lnTo>
                    <a:pt x="51308" y="24180"/>
                  </a:lnTo>
                  <a:close/>
                </a:path>
                <a:path w="51435" h="48895">
                  <a:moveTo>
                    <a:pt x="14528" y="32892"/>
                  </a:moveTo>
                  <a:lnTo>
                    <a:pt x="36779" y="15468"/>
                  </a:lnTo>
                </a:path>
                <a:path w="51435" h="48895">
                  <a:moveTo>
                    <a:pt x="34366" y="35331"/>
                  </a:moveTo>
                  <a:lnTo>
                    <a:pt x="16941" y="1304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34039" y="3847008"/>
              <a:ext cx="51295" cy="48399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534039" y="3847003"/>
              <a:ext cx="51435" cy="48895"/>
            </a:xfrm>
            <a:custGeom>
              <a:avLst/>
              <a:gdLst/>
              <a:ahLst/>
              <a:cxnLst/>
              <a:rect l="l" t="t" r="r" b="b"/>
              <a:pathLst>
                <a:path w="51435" h="48895">
                  <a:moveTo>
                    <a:pt x="51295" y="24218"/>
                  </a:moveTo>
                  <a:lnTo>
                    <a:pt x="49280" y="33633"/>
                  </a:lnTo>
                  <a:lnTo>
                    <a:pt x="43784" y="41319"/>
                  </a:lnTo>
                  <a:lnTo>
                    <a:pt x="35634" y="46500"/>
                  </a:lnTo>
                  <a:lnTo>
                    <a:pt x="25653" y="48399"/>
                  </a:lnTo>
                  <a:lnTo>
                    <a:pt x="15660" y="46500"/>
                  </a:lnTo>
                  <a:lnTo>
                    <a:pt x="7507" y="41319"/>
                  </a:lnTo>
                  <a:lnTo>
                    <a:pt x="2013" y="33633"/>
                  </a:lnTo>
                  <a:lnTo>
                    <a:pt x="0" y="24218"/>
                  </a:lnTo>
                  <a:lnTo>
                    <a:pt x="2013" y="14787"/>
                  </a:lnTo>
                  <a:lnTo>
                    <a:pt x="7507" y="7089"/>
                  </a:lnTo>
                  <a:lnTo>
                    <a:pt x="15660" y="1901"/>
                  </a:lnTo>
                  <a:lnTo>
                    <a:pt x="25653" y="0"/>
                  </a:lnTo>
                  <a:lnTo>
                    <a:pt x="35634" y="1901"/>
                  </a:lnTo>
                  <a:lnTo>
                    <a:pt x="43784" y="7089"/>
                  </a:lnTo>
                  <a:lnTo>
                    <a:pt x="49280" y="14787"/>
                  </a:lnTo>
                  <a:lnTo>
                    <a:pt x="51295" y="24218"/>
                  </a:lnTo>
                  <a:close/>
                </a:path>
                <a:path w="51435" h="48895">
                  <a:moveTo>
                    <a:pt x="14516" y="32943"/>
                  </a:moveTo>
                  <a:lnTo>
                    <a:pt x="36779" y="15519"/>
                  </a:lnTo>
                </a:path>
                <a:path w="51435" h="48895">
                  <a:moveTo>
                    <a:pt x="34353" y="35331"/>
                  </a:moveTo>
                  <a:lnTo>
                    <a:pt x="16954" y="1306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551946" y="3789930"/>
              <a:ext cx="1270" cy="41910"/>
            </a:xfrm>
            <a:custGeom>
              <a:avLst/>
              <a:gdLst/>
              <a:ahLst/>
              <a:cxnLst/>
              <a:rect l="l" t="t" r="r" b="b"/>
              <a:pathLst>
                <a:path w="1270" h="41910">
                  <a:moveTo>
                    <a:pt x="482" y="-12700"/>
                  </a:moveTo>
                  <a:lnTo>
                    <a:pt x="482" y="54305"/>
                  </a:lnTo>
                </a:path>
              </a:pathLst>
            </a:custGeom>
            <a:ln w="26365">
              <a:solidFill>
                <a:srgbClr val="6668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551946" y="3895403"/>
              <a:ext cx="635" cy="24130"/>
            </a:xfrm>
            <a:custGeom>
              <a:avLst/>
              <a:gdLst/>
              <a:ahLst/>
              <a:cxnLst/>
              <a:rect l="l" t="t" r="r" b="b"/>
              <a:pathLst>
                <a:path w="635" h="24129">
                  <a:moveTo>
                    <a:pt x="-12700" y="11868"/>
                  </a:moveTo>
                  <a:lnTo>
                    <a:pt x="13169" y="11868"/>
                  </a:lnTo>
                </a:path>
              </a:pathLst>
            </a:custGeom>
            <a:ln w="49136">
              <a:solidFill>
                <a:srgbClr val="6668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546625" y="3717959"/>
              <a:ext cx="1162685" cy="163195"/>
            </a:xfrm>
            <a:custGeom>
              <a:avLst/>
              <a:gdLst/>
              <a:ahLst/>
              <a:cxnLst/>
              <a:rect l="l" t="t" r="r" b="b"/>
              <a:pathLst>
                <a:path w="1162685" h="163195">
                  <a:moveTo>
                    <a:pt x="1162659" y="162598"/>
                  </a:moveTo>
                  <a:lnTo>
                    <a:pt x="19354" y="55498"/>
                  </a:lnTo>
                  <a:lnTo>
                    <a:pt x="20637" y="5168"/>
                  </a:lnTo>
                  <a:lnTo>
                    <a:pt x="1132954" y="101968"/>
                  </a:lnTo>
                  <a:lnTo>
                    <a:pt x="1121346" y="113576"/>
                  </a:lnTo>
                  <a:lnTo>
                    <a:pt x="1123924" y="154876"/>
                  </a:lnTo>
                  <a:lnTo>
                    <a:pt x="1162659" y="162598"/>
                  </a:lnTo>
                  <a:close/>
                </a:path>
                <a:path w="1162685" h="163195">
                  <a:moveTo>
                    <a:pt x="19354" y="51650"/>
                  </a:moveTo>
                  <a:lnTo>
                    <a:pt x="0" y="47764"/>
                  </a:lnTo>
                  <a:lnTo>
                    <a:pt x="0" y="0"/>
                  </a:lnTo>
                  <a:lnTo>
                    <a:pt x="20637" y="516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560823" y="3721845"/>
              <a:ext cx="1270" cy="33655"/>
            </a:xfrm>
            <a:custGeom>
              <a:avLst/>
              <a:gdLst/>
              <a:ahLst/>
              <a:cxnLst/>
              <a:rect l="l" t="t" r="r" b="b"/>
              <a:pathLst>
                <a:path w="1270" h="33654">
                  <a:moveTo>
                    <a:pt x="628" y="-6350"/>
                  </a:moveTo>
                  <a:lnTo>
                    <a:pt x="628" y="39877"/>
                  </a:lnTo>
                </a:path>
              </a:pathLst>
            </a:custGeom>
            <a:ln w="13957">
              <a:solidFill>
                <a:srgbClr val="6668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544045" y="2694684"/>
              <a:ext cx="33655" cy="66040"/>
            </a:xfrm>
            <a:custGeom>
              <a:avLst/>
              <a:gdLst/>
              <a:ahLst/>
              <a:cxnLst/>
              <a:rect l="l" t="t" r="r" b="b"/>
              <a:pathLst>
                <a:path w="33654" h="66039">
                  <a:moveTo>
                    <a:pt x="1295" y="0"/>
                  </a:moveTo>
                  <a:lnTo>
                    <a:pt x="30975" y="0"/>
                  </a:lnTo>
                  <a:lnTo>
                    <a:pt x="33553" y="65798"/>
                  </a:lnTo>
                  <a:lnTo>
                    <a:pt x="0" y="56756"/>
                  </a:lnTo>
                  <a:lnTo>
                    <a:pt x="129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545341" y="2426291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80">
                  <a:moveTo>
                    <a:pt x="-12700" y="21285"/>
                  </a:moveTo>
                  <a:lnTo>
                    <a:pt x="12700" y="21285"/>
                  </a:lnTo>
                </a:path>
              </a:pathLst>
            </a:custGeom>
            <a:ln w="42570">
              <a:solidFill>
                <a:srgbClr val="6668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554346" y="2694684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h="57150">
                  <a:moveTo>
                    <a:pt x="0" y="0"/>
                  </a:moveTo>
                  <a:lnTo>
                    <a:pt x="0" y="56756"/>
                  </a:lnTo>
                </a:path>
              </a:pathLst>
            </a:custGeom>
            <a:ln w="12700">
              <a:solidFill>
                <a:srgbClr val="6668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679579" y="2481762"/>
              <a:ext cx="0" cy="45720"/>
            </a:xfrm>
            <a:custGeom>
              <a:avLst/>
              <a:gdLst/>
              <a:ahLst/>
              <a:cxnLst/>
              <a:rect l="l" t="t" r="r" b="b"/>
              <a:pathLst>
                <a:path h="45719">
                  <a:moveTo>
                    <a:pt x="-12700" y="22593"/>
                  </a:moveTo>
                  <a:lnTo>
                    <a:pt x="12700" y="22593"/>
                  </a:lnTo>
                </a:path>
              </a:pathLst>
            </a:custGeom>
            <a:ln w="45186">
              <a:solidFill>
                <a:srgbClr val="6668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882121" y="3656046"/>
              <a:ext cx="38735" cy="36195"/>
            </a:xfrm>
            <a:custGeom>
              <a:avLst/>
              <a:gdLst/>
              <a:ahLst/>
              <a:cxnLst/>
              <a:rect l="l" t="t" r="r" b="b"/>
              <a:pathLst>
                <a:path w="38735" h="36195">
                  <a:moveTo>
                    <a:pt x="19354" y="0"/>
                  </a:moveTo>
                  <a:lnTo>
                    <a:pt x="11824" y="1418"/>
                  </a:lnTo>
                  <a:lnTo>
                    <a:pt x="5672" y="5286"/>
                  </a:lnTo>
                  <a:lnTo>
                    <a:pt x="1522" y="11026"/>
                  </a:lnTo>
                  <a:lnTo>
                    <a:pt x="0" y="18059"/>
                  </a:lnTo>
                  <a:lnTo>
                    <a:pt x="1522" y="25097"/>
                  </a:lnTo>
                  <a:lnTo>
                    <a:pt x="5672" y="30837"/>
                  </a:lnTo>
                  <a:lnTo>
                    <a:pt x="11824" y="34702"/>
                  </a:lnTo>
                  <a:lnTo>
                    <a:pt x="19354" y="36118"/>
                  </a:lnTo>
                  <a:lnTo>
                    <a:pt x="26894" y="34702"/>
                  </a:lnTo>
                  <a:lnTo>
                    <a:pt x="33054" y="30837"/>
                  </a:lnTo>
                  <a:lnTo>
                    <a:pt x="37210" y="25097"/>
                  </a:lnTo>
                  <a:lnTo>
                    <a:pt x="38735" y="18059"/>
                  </a:lnTo>
                  <a:lnTo>
                    <a:pt x="37210" y="11026"/>
                  </a:lnTo>
                  <a:lnTo>
                    <a:pt x="33054" y="5286"/>
                  </a:lnTo>
                  <a:lnTo>
                    <a:pt x="26894" y="1418"/>
                  </a:lnTo>
                  <a:lnTo>
                    <a:pt x="19354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882121" y="3656046"/>
              <a:ext cx="38735" cy="36195"/>
            </a:xfrm>
            <a:custGeom>
              <a:avLst/>
              <a:gdLst/>
              <a:ahLst/>
              <a:cxnLst/>
              <a:rect l="l" t="t" r="r" b="b"/>
              <a:pathLst>
                <a:path w="38735" h="36195">
                  <a:moveTo>
                    <a:pt x="38735" y="18059"/>
                  </a:moveTo>
                  <a:lnTo>
                    <a:pt x="37210" y="25097"/>
                  </a:lnTo>
                  <a:lnTo>
                    <a:pt x="33054" y="30837"/>
                  </a:lnTo>
                  <a:lnTo>
                    <a:pt x="26894" y="34702"/>
                  </a:lnTo>
                  <a:lnTo>
                    <a:pt x="19354" y="36118"/>
                  </a:lnTo>
                  <a:lnTo>
                    <a:pt x="11824" y="34702"/>
                  </a:lnTo>
                  <a:lnTo>
                    <a:pt x="5672" y="30837"/>
                  </a:lnTo>
                  <a:lnTo>
                    <a:pt x="1522" y="25097"/>
                  </a:lnTo>
                  <a:lnTo>
                    <a:pt x="0" y="18059"/>
                  </a:lnTo>
                  <a:lnTo>
                    <a:pt x="1522" y="11026"/>
                  </a:lnTo>
                  <a:lnTo>
                    <a:pt x="5672" y="5286"/>
                  </a:lnTo>
                  <a:lnTo>
                    <a:pt x="11824" y="1418"/>
                  </a:lnTo>
                  <a:lnTo>
                    <a:pt x="19354" y="0"/>
                  </a:lnTo>
                  <a:lnTo>
                    <a:pt x="26894" y="1418"/>
                  </a:lnTo>
                  <a:lnTo>
                    <a:pt x="33054" y="5286"/>
                  </a:lnTo>
                  <a:lnTo>
                    <a:pt x="37210" y="11026"/>
                  </a:lnTo>
                  <a:lnTo>
                    <a:pt x="38735" y="1805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895049" y="3657342"/>
              <a:ext cx="26034" cy="28575"/>
            </a:xfrm>
            <a:custGeom>
              <a:avLst/>
              <a:gdLst/>
              <a:ahLst/>
              <a:cxnLst/>
              <a:rect l="l" t="t" r="r" b="b"/>
              <a:pathLst>
                <a:path w="26035" h="28575">
                  <a:moveTo>
                    <a:pt x="20015" y="0"/>
                  </a:moveTo>
                  <a:lnTo>
                    <a:pt x="5765" y="0"/>
                  </a:lnTo>
                  <a:lnTo>
                    <a:pt x="0" y="6362"/>
                  </a:lnTo>
                  <a:lnTo>
                    <a:pt x="0" y="21996"/>
                  </a:lnTo>
                  <a:lnTo>
                    <a:pt x="5765" y="28384"/>
                  </a:lnTo>
                  <a:lnTo>
                    <a:pt x="20015" y="28384"/>
                  </a:lnTo>
                  <a:lnTo>
                    <a:pt x="25806" y="21996"/>
                  </a:lnTo>
                  <a:lnTo>
                    <a:pt x="25806" y="14185"/>
                  </a:lnTo>
                  <a:lnTo>
                    <a:pt x="25806" y="6362"/>
                  </a:lnTo>
                  <a:lnTo>
                    <a:pt x="200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95049" y="3657342"/>
              <a:ext cx="26034" cy="28575"/>
            </a:xfrm>
            <a:custGeom>
              <a:avLst/>
              <a:gdLst/>
              <a:ahLst/>
              <a:cxnLst/>
              <a:rect l="l" t="t" r="r" b="b"/>
              <a:pathLst>
                <a:path w="26035" h="28575">
                  <a:moveTo>
                    <a:pt x="25806" y="14185"/>
                  </a:moveTo>
                  <a:lnTo>
                    <a:pt x="25806" y="21996"/>
                  </a:lnTo>
                  <a:lnTo>
                    <a:pt x="20015" y="28384"/>
                  </a:lnTo>
                  <a:lnTo>
                    <a:pt x="12903" y="28384"/>
                  </a:lnTo>
                  <a:lnTo>
                    <a:pt x="5765" y="28384"/>
                  </a:lnTo>
                  <a:lnTo>
                    <a:pt x="0" y="21996"/>
                  </a:lnTo>
                  <a:lnTo>
                    <a:pt x="0" y="14185"/>
                  </a:lnTo>
                  <a:lnTo>
                    <a:pt x="0" y="6362"/>
                  </a:lnTo>
                  <a:lnTo>
                    <a:pt x="5765" y="0"/>
                  </a:lnTo>
                  <a:lnTo>
                    <a:pt x="12903" y="0"/>
                  </a:lnTo>
                  <a:lnTo>
                    <a:pt x="20015" y="0"/>
                  </a:lnTo>
                  <a:lnTo>
                    <a:pt x="25806" y="6362"/>
                  </a:lnTo>
                  <a:lnTo>
                    <a:pt x="25806" y="1418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278284" y="3693448"/>
              <a:ext cx="38735" cy="36195"/>
            </a:xfrm>
            <a:custGeom>
              <a:avLst/>
              <a:gdLst/>
              <a:ahLst/>
              <a:cxnLst/>
              <a:rect l="l" t="t" r="r" b="b"/>
              <a:pathLst>
                <a:path w="38735" h="36195">
                  <a:moveTo>
                    <a:pt x="19367" y="0"/>
                  </a:moveTo>
                  <a:lnTo>
                    <a:pt x="11819" y="1423"/>
                  </a:lnTo>
                  <a:lnTo>
                    <a:pt x="5664" y="5302"/>
                  </a:lnTo>
                  <a:lnTo>
                    <a:pt x="1518" y="11047"/>
                  </a:lnTo>
                  <a:lnTo>
                    <a:pt x="0" y="18072"/>
                  </a:lnTo>
                  <a:lnTo>
                    <a:pt x="1518" y="25103"/>
                  </a:lnTo>
                  <a:lnTo>
                    <a:pt x="5664" y="30853"/>
                  </a:lnTo>
                  <a:lnTo>
                    <a:pt x="11819" y="34733"/>
                  </a:lnTo>
                  <a:lnTo>
                    <a:pt x="19367" y="36156"/>
                  </a:lnTo>
                  <a:lnTo>
                    <a:pt x="26886" y="34733"/>
                  </a:lnTo>
                  <a:lnTo>
                    <a:pt x="33040" y="30853"/>
                  </a:lnTo>
                  <a:lnTo>
                    <a:pt x="37196" y="25103"/>
                  </a:lnTo>
                  <a:lnTo>
                    <a:pt x="38722" y="18072"/>
                  </a:lnTo>
                  <a:lnTo>
                    <a:pt x="37196" y="11047"/>
                  </a:lnTo>
                  <a:lnTo>
                    <a:pt x="33040" y="5302"/>
                  </a:lnTo>
                  <a:lnTo>
                    <a:pt x="26886" y="1423"/>
                  </a:lnTo>
                  <a:lnTo>
                    <a:pt x="19367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278284" y="3693448"/>
              <a:ext cx="38735" cy="36195"/>
            </a:xfrm>
            <a:custGeom>
              <a:avLst/>
              <a:gdLst/>
              <a:ahLst/>
              <a:cxnLst/>
              <a:rect l="l" t="t" r="r" b="b"/>
              <a:pathLst>
                <a:path w="38735" h="36195">
                  <a:moveTo>
                    <a:pt x="38722" y="18072"/>
                  </a:moveTo>
                  <a:lnTo>
                    <a:pt x="37196" y="25103"/>
                  </a:lnTo>
                  <a:lnTo>
                    <a:pt x="33040" y="30853"/>
                  </a:lnTo>
                  <a:lnTo>
                    <a:pt x="26886" y="34733"/>
                  </a:lnTo>
                  <a:lnTo>
                    <a:pt x="19367" y="36156"/>
                  </a:lnTo>
                  <a:lnTo>
                    <a:pt x="11819" y="34733"/>
                  </a:lnTo>
                  <a:lnTo>
                    <a:pt x="5664" y="30853"/>
                  </a:lnTo>
                  <a:lnTo>
                    <a:pt x="1518" y="25103"/>
                  </a:lnTo>
                  <a:lnTo>
                    <a:pt x="0" y="18072"/>
                  </a:lnTo>
                  <a:lnTo>
                    <a:pt x="1518" y="11047"/>
                  </a:lnTo>
                  <a:lnTo>
                    <a:pt x="5664" y="5302"/>
                  </a:lnTo>
                  <a:lnTo>
                    <a:pt x="11819" y="1423"/>
                  </a:lnTo>
                  <a:lnTo>
                    <a:pt x="19367" y="0"/>
                  </a:lnTo>
                  <a:lnTo>
                    <a:pt x="26886" y="1423"/>
                  </a:lnTo>
                  <a:lnTo>
                    <a:pt x="33040" y="5302"/>
                  </a:lnTo>
                  <a:lnTo>
                    <a:pt x="37196" y="11047"/>
                  </a:lnTo>
                  <a:lnTo>
                    <a:pt x="38722" y="1807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291175" y="3694743"/>
              <a:ext cx="26034" cy="28575"/>
            </a:xfrm>
            <a:custGeom>
              <a:avLst/>
              <a:gdLst/>
              <a:ahLst/>
              <a:cxnLst/>
              <a:rect l="l" t="t" r="r" b="b"/>
              <a:pathLst>
                <a:path w="26035" h="28575">
                  <a:moveTo>
                    <a:pt x="20027" y="0"/>
                  </a:moveTo>
                  <a:lnTo>
                    <a:pt x="5753" y="0"/>
                  </a:lnTo>
                  <a:lnTo>
                    <a:pt x="0" y="6349"/>
                  </a:lnTo>
                  <a:lnTo>
                    <a:pt x="0" y="22059"/>
                  </a:lnTo>
                  <a:lnTo>
                    <a:pt x="5753" y="28384"/>
                  </a:lnTo>
                  <a:lnTo>
                    <a:pt x="20027" y="28384"/>
                  </a:lnTo>
                  <a:lnTo>
                    <a:pt x="25831" y="22059"/>
                  </a:lnTo>
                  <a:lnTo>
                    <a:pt x="25831" y="14198"/>
                  </a:lnTo>
                  <a:lnTo>
                    <a:pt x="25831" y="6349"/>
                  </a:lnTo>
                  <a:lnTo>
                    <a:pt x="200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291175" y="3694743"/>
              <a:ext cx="26034" cy="28575"/>
            </a:xfrm>
            <a:custGeom>
              <a:avLst/>
              <a:gdLst/>
              <a:ahLst/>
              <a:cxnLst/>
              <a:rect l="l" t="t" r="r" b="b"/>
              <a:pathLst>
                <a:path w="26035" h="28575">
                  <a:moveTo>
                    <a:pt x="25831" y="14198"/>
                  </a:moveTo>
                  <a:lnTo>
                    <a:pt x="25831" y="22059"/>
                  </a:lnTo>
                  <a:lnTo>
                    <a:pt x="20027" y="28384"/>
                  </a:lnTo>
                  <a:lnTo>
                    <a:pt x="12953" y="28384"/>
                  </a:lnTo>
                  <a:lnTo>
                    <a:pt x="5753" y="28384"/>
                  </a:lnTo>
                  <a:lnTo>
                    <a:pt x="0" y="22059"/>
                  </a:lnTo>
                  <a:lnTo>
                    <a:pt x="0" y="14198"/>
                  </a:lnTo>
                  <a:lnTo>
                    <a:pt x="0" y="6349"/>
                  </a:lnTo>
                  <a:lnTo>
                    <a:pt x="5753" y="0"/>
                  </a:lnTo>
                  <a:lnTo>
                    <a:pt x="12953" y="0"/>
                  </a:lnTo>
                  <a:lnTo>
                    <a:pt x="20027" y="0"/>
                  </a:lnTo>
                  <a:lnTo>
                    <a:pt x="25831" y="6349"/>
                  </a:lnTo>
                  <a:lnTo>
                    <a:pt x="25831" y="1419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77282" y="2034713"/>
              <a:ext cx="63906" cy="69113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270830" y="2050210"/>
              <a:ext cx="63931" cy="6908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71326" y="2332781"/>
              <a:ext cx="75793" cy="8201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264886" y="2354750"/>
              <a:ext cx="75806" cy="82003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5289854" y="2566057"/>
              <a:ext cx="28575" cy="31115"/>
            </a:xfrm>
            <a:custGeom>
              <a:avLst/>
              <a:gdLst/>
              <a:ahLst/>
              <a:cxnLst/>
              <a:rect l="l" t="t" r="r" b="b"/>
              <a:pathLst>
                <a:path w="28575" h="31114">
                  <a:moveTo>
                    <a:pt x="28473" y="15506"/>
                  </a:moveTo>
                  <a:lnTo>
                    <a:pt x="28473" y="24041"/>
                  </a:lnTo>
                  <a:lnTo>
                    <a:pt x="22085" y="30975"/>
                  </a:lnTo>
                  <a:lnTo>
                    <a:pt x="14223" y="30975"/>
                  </a:lnTo>
                  <a:lnTo>
                    <a:pt x="6375" y="30975"/>
                  </a:lnTo>
                  <a:lnTo>
                    <a:pt x="0" y="24041"/>
                  </a:lnTo>
                  <a:lnTo>
                    <a:pt x="0" y="15506"/>
                  </a:lnTo>
                  <a:lnTo>
                    <a:pt x="0" y="6959"/>
                  </a:lnTo>
                  <a:lnTo>
                    <a:pt x="6375" y="0"/>
                  </a:lnTo>
                  <a:lnTo>
                    <a:pt x="14223" y="0"/>
                  </a:lnTo>
                  <a:lnTo>
                    <a:pt x="22085" y="0"/>
                  </a:lnTo>
                  <a:lnTo>
                    <a:pt x="28473" y="6959"/>
                  </a:lnTo>
                  <a:lnTo>
                    <a:pt x="28473" y="155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295544" y="2569167"/>
              <a:ext cx="22860" cy="25400"/>
            </a:xfrm>
            <a:custGeom>
              <a:avLst/>
              <a:gdLst/>
              <a:ahLst/>
              <a:cxnLst/>
              <a:rect l="l" t="t" r="r" b="b"/>
              <a:pathLst>
                <a:path w="22860" h="25400">
                  <a:moveTo>
                    <a:pt x="17691" y="0"/>
                  </a:moveTo>
                  <a:lnTo>
                    <a:pt x="5079" y="0"/>
                  </a:lnTo>
                  <a:lnTo>
                    <a:pt x="0" y="5537"/>
                  </a:lnTo>
                  <a:lnTo>
                    <a:pt x="0" y="19253"/>
                  </a:lnTo>
                  <a:lnTo>
                    <a:pt x="5079" y="24790"/>
                  </a:lnTo>
                  <a:lnTo>
                    <a:pt x="17691" y="24790"/>
                  </a:lnTo>
                  <a:lnTo>
                    <a:pt x="22783" y="19253"/>
                  </a:lnTo>
                  <a:lnTo>
                    <a:pt x="22783" y="12395"/>
                  </a:lnTo>
                  <a:lnTo>
                    <a:pt x="22783" y="5537"/>
                  </a:lnTo>
                  <a:lnTo>
                    <a:pt x="1769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295544" y="2569167"/>
              <a:ext cx="22860" cy="25400"/>
            </a:xfrm>
            <a:custGeom>
              <a:avLst/>
              <a:gdLst/>
              <a:ahLst/>
              <a:cxnLst/>
              <a:rect l="l" t="t" r="r" b="b"/>
              <a:pathLst>
                <a:path w="22860" h="25400">
                  <a:moveTo>
                    <a:pt x="22783" y="12395"/>
                  </a:moveTo>
                  <a:lnTo>
                    <a:pt x="22783" y="19253"/>
                  </a:lnTo>
                  <a:lnTo>
                    <a:pt x="17691" y="24790"/>
                  </a:lnTo>
                  <a:lnTo>
                    <a:pt x="11404" y="24790"/>
                  </a:lnTo>
                  <a:lnTo>
                    <a:pt x="5079" y="24790"/>
                  </a:lnTo>
                  <a:lnTo>
                    <a:pt x="0" y="19253"/>
                  </a:lnTo>
                  <a:lnTo>
                    <a:pt x="0" y="12395"/>
                  </a:lnTo>
                  <a:lnTo>
                    <a:pt x="0" y="5537"/>
                  </a:lnTo>
                  <a:lnTo>
                    <a:pt x="5079" y="0"/>
                  </a:lnTo>
                  <a:lnTo>
                    <a:pt x="11404" y="0"/>
                  </a:lnTo>
                  <a:lnTo>
                    <a:pt x="17691" y="0"/>
                  </a:lnTo>
                  <a:lnTo>
                    <a:pt x="22783" y="5537"/>
                  </a:lnTo>
                  <a:lnTo>
                    <a:pt x="22783" y="1239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306948" y="2575352"/>
              <a:ext cx="11430" cy="12700"/>
            </a:xfrm>
            <a:custGeom>
              <a:avLst/>
              <a:gdLst/>
              <a:ahLst/>
              <a:cxnLst/>
              <a:rect l="l" t="t" r="r" b="b"/>
              <a:pathLst>
                <a:path w="11429" h="12700">
                  <a:moveTo>
                    <a:pt x="8839" y="0"/>
                  </a:moveTo>
                  <a:lnTo>
                    <a:pt x="2540" y="0"/>
                  </a:lnTo>
                  <a:lnTo>
                    <a:pt x="0" y="2781"/>
                  </a:lnTo>
                  <a:lnTo>
                    <a:pt x="0" y="9639"/>
                  </a:lnTo>
                  <a:lnTo>
                    <a:pt x="2540" y="12382"/>
                  </a:lnTo>
                  <a:lnTo>
                    <a:pt x="8839" y="12382"/>
                  </a:lnTo>
                  <a:lnTo>
                    <a:pt x="11379" y="9639"/>
                  </a:lnTo>
                  <a:lnTo>
                    <a:pt x="11379" y="6210"/>
                  </a:lnTo>
                  <a:lnTo>
                    <a:pt x="11379" y="2781"/>
                  </a:lnTo>
                  <a:lnTo>
                    <a:pt x="883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896281" y="2546701"/>
              <a:ext cx="422275" cy="41275"/>
            </a:xfrm>
            <a:custGeom>
              <a:avLst/>
              <a:gdLst/>
              <a:ahLst/>
              <a:cxnLst/>
              <a:rect l="l" t="t" r="r" b="b"/>
              <a:pathLst>
                <a:path w="422275" h="41275">
                  <a:moveTo>
                    <a:pt x="422046" y="34861"/>
                  </a:moveTo>
                  <a:lnTo>
                    <a:pt x="422046" y="38290"/>
                  </a:lnTo>
                  <a:lnTo>
                    <a:pt x="419506" y="41033"/>
                  </a:lnTo>
                  <a:lnTo>
                    <a:pt x="416331" y="41033"/>
                  </a:lnTo>
                  <a:lnTo>
                    <a:pt x="413207" y="41033"/>
                  </a:lnTo>
                  <a:lnTo>
                    <a:pt x="410667" y="38290"/>
                  </a:lnTo>
                  <a:lnTo>
                    <a:pt x="410667" y="34861"/>
                  </a:lnTo>
                  <a:lnTo>
                    <a:pt x="410667" y="31432"/>
                  </a:lnTo>
                  <a:lnTo>
                    <a:pt x="413207" y="28651"/>
                  </a:lnTo>
                  <a:lnTo>
                    <a:pt x="416331" y="28651"/>
                  </a:lnTo>
                  <a:lnTo>
                    <a:pt x="419506" y="28651"/>
                  </a:lnTo>
                  <a:lnTo>
                    <a:pt x="422046" y="31432"/>
                  </a:lnTo>
                  <a:lnTo>
                    <a:pt x="422046" y="34861"/>
                  </a:lnTo>
                  <a:close/>
                </a:path>
                <a:path w="422275" h="41275">
                  <a:moveTo>
                    <a:pt x="28473" y="15506"/>
                  </a:moveTo>
                  <a:lnTo>
                    <a:pt x="28473" y="24041"/>
                  </a:lnTo>
                  <a:lnTo>
                    <a:pt x="22098" y="30962"/>
                  </a:lnTo>
                  <a:lnTo>
                    <a:pt x="14249" y="30962"/>
                  </a:lnTo>
                  <a:lnTo>
                    <a:pt x="6388" y="30962"/>
                  </a:lnTo>
                  <a:lnTo>
                    <a:pt x="0" y="24041"/>
                  </a:lnTo>
                  <a:lnTo>
                    <a:pt x="0" y="15506"/>
                  </a:lnTo>
                  <a:lnTo>
                    <a:pt x="0" y="6972"/>
                  </a:lnTo>
                  <a:lnTo>
                    <a:pt x="6388" y="0"/>
                  </a:lnTo>
                  <a:lnTo>
                    <a:pt x="14249" y="0"/>
                  </a:lnTo>
                  <a:lnTo>
                    <a:pt x="22098" y="0"/>
                  </a:lnTo>
                  <a:lnTo>
                    <a:pt x="28473" y="6972"/>
                  </a:lnTo>
                  <a:lnTo>
                    <a:pt x="28473" y="155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901971" y="2549808"/>
              <a:ext cx="22860" cy="25400"/>
            </a:xfrm>
            <a:custGeom>
              <a:avLst/>
              <a:gdLst/>
              <a:ahLst/>
              <a:cxnLst/>
              <a:rect l="l" t="t" r="r" b="b"/>
              <a:pathLst>
                <a:path w="22860" h="25400">
                  <a:moveTo>
                    <a:pt x="17691" y="0"/>
                  </a:moveTo>
                  <a:lnTo>
                    <a:pt x="5092" y="0"/>
                  </a:lnTo>
                  <a:lnTo>
                    <a:pt x="0" y="5537"/>
                  </a:lnTo>
                  <a:lnTo>
                    <a:pt x="0" y="19253"/>
                  </a:lnTo>
                  <a:lnTo>
                    <a:pt x="5092" y="24790"/>
                  </a:lnTo>
                  <a:lnTo>
                    <a:pt x="17691" y="24790"/>
                  </a:lnTo>
                  <a:lnTo>
                    <a:pt x="22783" y="19253"/>
                  </a:lnTo>
                  <a:lnTo>
                    <a:pt x="22783" y="12395"/>
                  </a:lnTo>
                  <a:lnTo>
                    <a:pt x="22783" y="5537"/>
                  </a:lnTo>
                  <a:lnTo>
                    <a:pt x="1769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901971" y="2549808"/>
              <a:ext cx="22860" cy="25400"/>
            </a:xfrm>
            <a:custGeom>
              <a:avLst/>
              <a:gdLst/>
              <a:ahLst/>
              <a:cxnLst/>
              <a:rect l="l" t="t" r="r" b="b"/>
              <a:pathLst>
                <a:path w="22860" h="25400">
                  <a:moveTo>
                    <a:pt x="22783" y="12395"/>
                  </a:moveTo>
                  <a:lnTo>
                    <a:pt x="22783" y="19253"/>
                  </a:lnTo>
                  <a:lnTo>
                    <a:pt x="17691" y="24790"/>
                  </a:lnTo>
                  <a:lnTo>
                    <a:pt x="11404" y="24790"/>
                  </a:lnTo>
                  <a:lnTo>
                    <a:pt x="5092" y="24790"/>
                  </a:lnTo>
                  <a:lnTo>
                    <a:pt x="0" y="19253"/>
                  </a:lnTo>
                  <a:lnTo>
                    <a:pt x="0" y="12395"/>
                  </a:lnTo>
                  <a:lnTo>
                    <a:pt x="0" y="5537"/>
                  </a:lnTo>
                  <a:lnTo>
                    <a:pt x="5092" y="0"/>
                  </a:lnTo>
                  <a:lnTo>
                    <a:pt x="11404" y="0"/>
                  </a:lnTo>
                  <a:lnTo>
                    <a:pt x="17691" y="0"/>
                  </a:lnTo>
                  <a:lnTo>
                    <a:pt x="22783" y="5537"/>
                  </a:lnTo>
                  <a:lnTo>
                    <a:pt x="22783" y="1239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913375" y="2556031"/>
              <a:ext cx="11430" cy="12700"/>
            </a:xfrm>
            <a:custGeom>
              <a:avLst/>
              <a:gdLst/>
              <a:ahLst/>
              <a:cxnLst/>
              <a:rect l="l" t="t" r="r" b="b"/>
              <a:pathLst>
                <a:path w="11429" h="12700">
                  <a:moveTo>
                    <a:pt x="8864" y="0"/>
                  </a:moveTo>
                  <a:lnTo>
                    <a:pt x="2540" y="0"/>
                  </a:lnTo>
                  <a:lnTo>
                    <a:pt x="0" y="2743"/>
                  </a:lnTo>
                  <a:lnTo>
                    <a:pt x="0" y="9601"/>
                  </a:lnTo>
                  <a:lnTo>
                    <a:pt x="2540" y="12382"/>
                  </a:lnTo>
                  <a:lnTo>
                    <a:pt x="8864" y="12382"/>
                  </a:lnTo>
                  <a:lnTo>
                    <a:pt x="11379" y="9601"/>
                  </a:lnTo>
                  <a:lnTo>
                    <a:pt x="11379" y="6172"/>
                  </a:lnTo>
                  <a:lnTo>
                    <a:pt x="11379" y="2743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913375" y="2556031"/>
              <a:ext cx="11430" cy="12700"/>
            </a:xfrm>
            <a:custGeom>
              <a:avLst/>
              <a:gdLst/>
              <a:ahLst/>
              <a:cxnLst/>
              <a:rect l="l" t="t" r="r" b="b"/>
              <a:pathLst>
                <a:path w="11429" h="12700">
                  <a:moveTo>
                    <a:pt x="11379" y="6172"/>
                  </a:moveTo>
                  <a:lnTo>
                    <a:pt x="11379" y="9601"/>
                  </a:lnTo>
                  <a:lnTo>
                    <a:pt x="8864" y="12382"/>
                  </a:lnTo>
                  <a:lnTo>
                    <a:pt x="5702" y="12382"/>
                  </a:lnTo>
                  <a:lnTo>
                    <a:pt x="2540" y="12382"/>
                  </a:lnTo>
                  <a:lnTo>
                    <a:pt x="0" y="9601"/>
                  </a:lnTo>
                  <a:lnTo>
                    <a:pt x="0" y="6172"/>
                  </a:lnTo>
                  <a:lnTo>
                    <a:pt x="0" y="2743"/>
                  </a:lnTo>
                  <a:lnTo>
                    <a:pt x="2540" y="0"/>
                  </a:lnTo>
                  <a:lnTo>
                    <a:pt x="5702" y="0"/>
                  </a:lnTo>
                  <a:lnTo>
                    <a:pt x="8864" y="0"/>
                  </a:lnTo>
                  <a:lnTo>
                    <a:pt x="11379" y="2743"/>
                  </a:lnTo>
                  <a:lnTo>
                    <a:pt x="11379" y="617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83708" y="4197442"/>
              <a:ext cx="63931" cy="69075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277269" y="4238735"/>
              <a:ext cx="63969" cy="69087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875199" y="3890336"/>
              <a:ext cx="75768" cy="81991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272646" y="3930341"/>
              <a:ext cx="75780" cy="81978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4804714" y="3501182"/>
              <a:ext cx="655955" cy="248285"/>
            </a:xfrm>
            <a:custGeom>
              <a:avLst/>
              <a:gdLst/>
              <a:ahLst/>
              <a:cxnLst/>
              <a:rect l="l" t="t" r="r" b="b"/>
              <a:pathLst>
                <a:path w="655954" h="248285">
                  <a:moveTo>
                    <a:pt x="655523" y="221945"/>
                  </a:moveTo>
                  <a:lnTo>
                    <a:pt x="653140" y="231986"/>
                  </a:lnTo>
                  <a:lnTo>
                    <a:pt x="646641" y="240185"/>
                  </a:lnTo>
                  <a:lnTo>
                    <a:pt x="637001" y="245712"/>
                  </a:lnTo>
                  <a:lnTo>
                    <a:pt x="625195" y="247738"/>
                  </a:lnTo>
                  <a:lnTo>
                    <a:pt x="613393" y="245712"/>
                  </a:lnTo>
                  <a:lnTo>
                    <a:pt x="603748" y="240185"/>
                  </a:lnTo>
                  <a:lnTo>
                    <a:pt x="597242" y="231986"/>
                  </a:lnTo>
                  <a:lnTo>
                    <a:pt x="594855" y="221945"/>
                  </a:lnTo>
                  <a:lnTo>
                    <a:pt x="597242" y="211908"/>
                  </a:lnTo>
                  <a:lnTo>
                    <a:pt x="603748" y="203709"/>
                  </a:lnTo>
                  <a:lnTo>
                    <a:pt x="613393" y="198179"/>
                  </a:lnTo>
                  <a:lnTo>
                    <a:pt x="625195" y="196151"/>
                  </a:lnTo>
                  <a:lnTo>
                    <a:pt x="637001" y="198179"/>
                  </a:lnTo>
                  <a:lnTo>
                    <a:pt x="646641" y="203709"/>
                  </a:lnTo>
                  <a:lnTo>
                    <a:pt x="653140" y="211908"/>
                  </a:lnTo>
                  <a:lnTo>
                    <a:pt x="655523" y="221945"/>
                  </a:lnTo>
                  <a:close/>
                </a:path>
                <a:path w="655954" h="248285">
                  <a:moveTo>
                    <a:pt x="0" y="38709"/>
                  </a:moveTo>
                  <a:lnTo>
                    <a:pt x="0" y="0"/>
                  </a:lnTo>
                  <a:lnTo>
                    <a:pt x="58039" y="2603"/>
                  </a:lnTo>
                  <a:lnTo>
                    <a:pt x="58039" y="43903"/>
                  </a:lnTo>
                  <a:lnTo>
                    <a:pt x="0" y="3870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603393" y="3626379"/>
              <a:ext cx="55880" cy="59690"/>
            </a:xfrm>
            <a:custGeom>
              <a:avLst/>
              <a:gdLst/>
              <a:ahLst/>
              <a:cxnLst/>
              <a:rect l="l" t="t" r="r" b="b"/>
              <a:pathLst>
                <a:path w="55879" h="59689">
                  <a:moveTo>
                    <a:pt x="27749" y="0"/>
                  </a:moveTo>
                  <a:lnTo>
                    <a:pt x="16952" y="2329"/>
                  </a:lnTo>
                  <a:lnTo>
                    <a:pt x="8131" y="8685"/>
                  </a:lnTo>
                  <a:lnTo>
                    <a:pt x="2182" y="18114"/>
                  </a:lnTo>
                  <a:lnTo>
                    <a:pt x="0" y="29667"/>
                  </a:lnTo>
                  <a:lnTo>
                    <a:pt x="2182" y="41210"/>
                  </a:lnTo>
                  <a:lnTo>
                    <a:pt x="8131" y="50646"/>
                  </a:lnTo>
                  <a:lnTo>
                    <a:pt x="16952" y="57011"/>
                  </a:lnTo>
                  <a:lnTo>
                    <a:pt x="27749" y="59347"/>
                  </a:lnTo>
                  <a:lnTo>
                    <a:pt x="38544" y="57011"/>
                  </a:lnTo>
                  <a:lnTo>
                    <a:pt x="47361" y="50646"/>
                  </a:lnTo>
                  <a:lnTo>
                    <a:pt x="53306" y="41210"/>
                  </a:lnTo>
                  <a:lnTo>
                    <a:pt x="55486" y="29667"/>
                  </a:lnTo>
                  <a:lnTo>
                    <a:pt x="53306" y="18114"/>
                  </a:lnTo>
                  <a:lnTo>
                    <a:pt x="47361" y="8685"/>
                  </a:lnTo>
                  <a:lnTo>
                    <a:pt x="38544" y="2329"/>
                  </a:lnTo>
                  <a:lnTo>
                    <a:pt x="2774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603393" y="3626379"/>
              <a:ext cx="55880" cy="59690"/>
            </a:xfrm>
            <a:custGeom>
              <a:avLst/>
              <a:gdLst/>
              <a:ahLst/>
              <a:cxnLst/>
              <a:rect l="l" t="t" r="r" b="b"/>
              <a:pathLst>
                <a:path w="55879" h="59689">
                  <a:moveTo>
                    <a:pt x="55486" y="29667"/>
                  </a:moveTo>
                  <a:lnTo>
                    <a:pt x="53306" y="41210"/>
                  </a:lnTo>
                  <a:lnTo>
                    <a:pt x="47361" y="50646"/>
                  </a:lnTo>
                  <a:lnTo>
                    <a:pt x="38544" y="57011"/>
                  </a:lnTo>
                  <a:lnTo>
                    <a:pt x="27749" y="59347"/>
                  </a:lnTo>
                  <a:lnTo>
                    <a:pt x="16952" y="57011"/>
                  </a:lnTo>
                  <a:lnTo>
                    <a:pt x="8131" y="50646"/>
                  </a:lnTo>
                  <a:lnTo>
                    <a:pt x="2182" y="41210"/>
                  </a:lnTo>
                  <a:lnTo>
                    <a:pt x="0" y="29667"/>
                  </a:lnTo>
                  <a:lnTo>
                    <a:pt x="2182" y="18114"/>
                  </a:lnTo>
                  <a:lnTo>
                    <a:pt x="8131" y="8685"/>
                  </a:lnTo>
                  <a:lnTo>
                    <a:pt x="16952" y="2329"/>
                  </a:lnTo>
                  <a:lnTo>
                    <a:pt x="27749" y="0"/>
                  </a:lnTo>
                  <a:lnTo>
                    <a:pt x="38544" y="2329"/>
                  </a:lnTo>
                  <a:lnTo>
                    <a:pt x="47361" y="8685"/>
                  </a:lnTo>
                  <a:lnTo>
                    <a:pt x="53306" y="18114"/>
                  </a:lnTo>
                  <a:lnTo>
                    <a:pt x="55486" y="2966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612982" y="3654789"/>
              <a:ext cx="12065" cy="10795"/>
            </a:xfrm>
            <a:custGeom>
              <a:avLst/>
              <a:gdLst/>
              <a:ahLst/>
              <a:cxnLst/>
              <a:rect l="l" t="t" r="r" b="b"/>
              <a:pathLst>
                <a:path w="12064" h="10795">
                  <a:moveTo>
                    <a:pt x="5943" y="0"/>
                  </a:moveTo>
                  <a:lnTo>
                    <a:pt x="0" y="10223"/>
                  </a:lnTo>
                  <a:lnTo>
                    <a:pt x="11798" y="10223"/>
                  </a:lnTo>
                  <a:lnTo>
                    <a:pt x="59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624031" y="3639258"/>
              <a:ext cx="22225" cy="32384"/>
            </a:xfrm>
            <a:custGeom>
              <a:avLst/>
              <a:gdLst/>
              <a:ahLst/>
              <a:cxnLst/>
              <a:rect l="l" t="t" r="r" b="b"/>
              <a:pathLst>
                <a:path w="22225" h="32385">
                  <a:moveTo>
                    <a:pt x="0" y="0"/>
                  </a:moveTo>
                  <a:lnTo>
                    <a:pt x="21958" y="32270"/>
                  </a:lnTo>
                </a:path>
              </a:pathLst>
            </a:custGeom>
            <a:ln w="95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678334" y="2385005"/>
              <a:ext cx="1270" cy="18415"/>
            </a:xfrm>
            <a:custGeom>
              <a:avLst/>
              <a:gdLst/>
              <a:ahLst/>
              <a:cxnLst/>
              <a:rect l="l" t="t" r="r" b="b"/>
              <a:pathLst>
                <a:path w="1270" h="18414">
                  <a:moveTo>
                    <a:pt x="0" y="0"/>
                  </a:moveTo>
                  <a:lnTo>
                    <a:pt x="1244" y="18034"/>
                  </a:lnTo>
                </a:path>
              </a:pathLst>
            </a:custGeom>
            <a:ln w="25400">
              <a:solidFill>
                <a:srgbClr val="6668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661850" y="2408542"/>
              <a:ext cx="51295" cy="48399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5651233" y="2408542"/>
              <a:ext cx="62230" cy="422275"/>
            </a:xfrm>
            <a:custGeom>
              <a:avLst/>
              <a:gdLst/>
              <a:ahLst/>
              <a:cxnLst/>
              <a:rect l="l" t="t" r="r" b="b"/>
              <a:pathLst>
                <a:path w="62229" h="422275">
                  <a:moveTo>
                    <a:pt x="61912" y="24180"/>
                  </a:moveTo>
                  <a:lnTo>
                    <a:pt x="59899" y="33601"/>
                  </a:lnTo>
                  <a:lnTo>
                    <a:pt x="54406" y="41300"/>
                  </a:lnTo>
                  <a:lnTo>
                    <a:pt x="46256" y="46494"/>
                  </a:lnTo>
                  <a:lnTo>
                    <a:pt x="36271" y="48399"/>
                  </a:lnTo>
                  <a:lnTo>
                    <a:pt x="26283" y="46494"/>
                  </a:lnTo>
                  <a:lnTo>
                    <a:pt x="18129" y="41300"/>
                  </a:lnTo>
                  <a:lnTo>
                    <a:pt x="12632" y="33601"/>
                  </a:lnTo>
                  <a:lnTo>
                    <a:pt x="10617" y="24180"/>
                  </a:lnTo>
                  <a:lnTo>
                    <a:pt x="12632" y="14766"/>
                  </a:lnTo>
                  <a:lnTo>
                    <a:pt x="18129" y="7080"/>
                  </a:lnTo>
                  <a:lnTo>
                    <a:pt x="26283" y="1899"/>
                  </a:lnTo>
                  <a:lnTo>
                    <a:pt x="36271" y="0"/>
                  </a:lnTo>
                  <a:lnTo>
                    <a:pt x="46256" y="1899"/>
                  </a:lnTo>
                  <a:lnTo>
                    <a:pt x="54406" y="7080"/>
                  </a:lnTo>
                  <a:lnTo>
                    <a:pt x="59899" y="14766"/>
                  </a:lnTo>
                  <a:lnTo>
                    <a:pt x="61912" y="24180"/>
                  </a:lnTo>
                  <a:close/>
                </a:path>
                <a:path w="62229" h="422275">
                  <a:moveTo>
                    <a:pt x="25133" y="32892"/>
                  </a:moveTo>
                  <a:lnTo>
                    <a:pt x="47396" y="15468"/>
                  </a:lnTo>
                </a:path>
                <a:path w="62229" h="422275">
                  <a:moveTo>
                    <a:pt x="44983" y="35318"/>
                  </a:moveTo>
                  <a:lnTo>
                    <a:pt x="27546" y="13068"/>
                  </a:lnTo>
                </a:path>
                <a:path w="62229" h="422275">
                  <a:moveTo>
                    <a:pt x="54190" y="346798"/>
                  </a:moveTo>
                  <a:lnTo>
                    <a:pt x="1269" y="346798"/>
                  </a:lnTo>
                  <a:lnTo>
                    <a:pt x="0" y="415201"/>
                  </a:lnTo>
                  <a:lnTo>
                    <a:pt x="46431" y="42165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677026" y="2760479"/>
              <a:ext cx="18415" cy="58419"/>
            </a:xfrm>
            <a:custGeom>
              <a:avLst/>
              <a:gdLst/>
              <a:ahLst/>
              <a:cxnLst/>
              <a:rect l="l" t="t" r="r" b="b"/>
              <a:pathLst>
                <a:path w="18414" h="58419">
                  <a:moveTo>
                    <a:pt x="18034" y="0"/>
                  </a:moveTo>
                  <a:lnTo>
                    <a:pt x="0" y="0"/>
                  </a:lnTo>
                  <a:lnTo>
                    <a:pt x="0" y="54216"/>
                  </a:lnTo>
                  <a:lnTo>
                    <a:pt x="18034" y="58077"/>
                  </a:lnTo>
                  <a:lnTo>
                    <a:pt x="18034" y="0"/>
                  </a:lnTo>
                  <a:close/>
                </a:path>
              </a:pathLst>
            </a:custGeom>
            <a:solidFill>
              <a:srgbClr val="6668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677026" y="2760479"/>
              <a:ext cx="18415" cy="58419"/>
            </a:xfrm>
            <a:custGeom>
              <a:avLst/>
              <a:gdLst/>
              <a:ahLst/>
              <a:cxnLst/>
              <a:rect l="l" t="t" r="r" b="b"/>
              <a:pathLst>
                <a:path w="18414" h="58419">
                  <a:moveTo>
                    <a:pt x="0" y="0"/>
                  </a:moveTo>
                  <a:lnTo>
                    <a:pt x="18034" y="0"/>
                  </a:lnTo>
                  <a:lnTo>
                    <a:pt x="18034" y="58077"/>
                  </a:lnTo>
                  <a:lnTo>
                    <a:pt x="0" y="54216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406034" y="2923067"/>
              <a:ext cx="254635" cy="55880"/>
            </a:xfrm>
            <a:custGeom>
              <a:avLst/>
              <a:gdLst/>
              <a:ahLst/>
              <a:cxnLst/>
              <a:rect l="l" t="t" r="r" b="b"/>
              <a:pathLst>
                <a:path w="254635" h="55880">
                  <a:moveTo>
                    <a:pt x="1282" y="0"/>
                  </a:moveTo>
                  <a:lnTo>
                    <a:pt x="0" y="38722"/>
                  </a:lnTo>
                  <a:lnTo>
                    <a:pt x="252933" y="55511"/>
                  </a:lnTo>
                  <a:lnTo>
                    <a:pt x="254228" y="14224"/>
                  </a:lnTo>
                  <a:lnTo>
                    <a:pt x="1282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522127" y="2481774"/>
              <a:ext cx="1183640" cy="487045"/>
            </a:xfrm>
            <a:custGeom>
              <a:avLst/>
              <a:gdLst/>
              <a:ahLst/>
              <a:cxnLst/>
              <a:rect l="l" t="t" r="r" b="b"/>
              <a:pathLst>
                <a:path w="1183639" h="487044">
                  <a:moveTo>
                    <a:pt x="1011669" y="449046"/>
                  </a:moveTo>
                  <a:lnTo>
                    <a:pt x="1011669" y="486486"/>
                  </a:lnTo>
                </a:path>
                <a:path w="1183639" h="487044">
                  <a:moveTo>
                    <a:pt x="876172" y="438721"/>
                  </a:moveTo>
                  <a:lnTo>
                    <a:pt x="876172" y="478726"/>
                  </a:lnTo>
                </a:path>
                <a:path w="1183639" h="487044">
                  <a:moveTo>
                    <a:pt x="1183297" y="59347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526305" y="2358212"/>
              <a:ext cx="51295" cy="48361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4526305" y="2358212"/>
              <a:ext cx="51435" cy="48895"/>
            </a:xfrm>
            <a:custGeom>
              <a:avLst/>
              <a:gdLst/>
              <a:ahLst/>
              <a:cxnLst/>
              <a:rect l="l" t="t" r="r" b="b"/>
              <a:pathLst>
                <a:path w="51435" h="48894">
                  <a:moveTo>
                    <a:pt x="51295" y="24218"/>
                  </a:moveTo>
                  <a:lnTo>
                    <a:pt x="49281" y="33627"/>
                  </a:lnTo>
                  <a:lnTo>
                    <a:pt x="43788" y="41300"/>
                  </a:lnTo>
                  <a:lnTo>
                    <a:pt x="35634" y="46468"/>
                  </a:lnTo>
                  <a:lnTo>
                    <a:pt x="25641" y="48361"/>
                  </a:lnTo>
                  <a:lnTo>
                    <a:pt x="15655" y="46468"/>
                  </a:lnTo>
                  <a:lnTo>
                    <a:pt x="7505" y="41300"/>
                  </a:lnTo>
                  <a:lnTo>
                    <a:pt x="2013" y="33627"/>
                  </a:lnTo>
                  <a:lnTo>
                    <a:pt x="0" y="24218"/>
                  </a:lnTo>
                  <a:lnTo>
                    <a:pt x="2013" y="14782"/>
                  </a:lnTo>
                  <a:lnTo>
                    <a:pt x="7505" y="7085"/>
                  </a:lnTo>
                  <a:lnTo>
                    <a:pt x="15655" y="1900"/>
                  </a:lnTo>
                  <a:lnTo>
                    <a:pt x="25641" y="0"/>
                  </a:lnTo>
                  <a:lnTo>
                    <a:pt x="35634" y="1900"/>
                  </a:lnTo>
                  <a:lnTo>
                    <a:pt x="43788" y="7085"/>
                  </a:lnTo>
                  <a:lnTo>
                    <a:pt x="49281" y="14782"/>
                  </a:lnTo>
                  <a:lnTo>
                    <a:pt x="51295" y="24218"/>
                  </a:lnTo>
                  <a:close/>
                </a:path>
                <a:path w="51435" h="48894">
                  <a:moveTo>
                    <a:pt x="14503" y="32893"/>
                  </a:moveTo>
                  <a:lnTo>
                    <a:pt x="36766" y="15468"/>
                  </a:lnTo>
                </a:path>
                <a:path w="51435" h="48894">
                  <a:moveTo>
                    <a:pt x="34353" y="35331"/>
                  </a:moveTo>
                  <a:lnTo>
                    <a:pt x="16916" y="1308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812449" y="2672112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>
                  <a:moveTo>
                    <a:pt x="72275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884724" y="2553051"/>
              <a:ext cx="755015" cy="256540"/>
            </a:xfrm>
            <a:custGeom>
              <a:avLst/>
              <a:gdLst/>
              <a:ahLst/>
              <a:cxnLst/>
              <a:rect l="l" t="t" r="r" b="b"/>
              <a:pathLst>
                <a:path w="755014" h="256539">
                  <a:moveTo>
                    <a:pt x="0" y="36474"/>
                  </a:moveTo>
                  <a:lnTo>
                    <a:pt x="0" y="195173"/>
                  </a:lnTo>
                </a:path>
                <a:path w="755014" h="256539">
                  <a:moveTo>
                    <a:pt x="531926" y="0"/>
                  </a:moveTo>
                  <a:lnTo>
                    <a:pt x="754557" y="12585"/>
                  </a:lnTo>
                  <a:lnTo>
                    <a:pt x="753605" y="256463"/>
                  </a:lnTo>
                  <a:lnTo>
                    <a:pt x="530034" y="241973"/>
                  </a:lnTo>
                  <a:lnTo>
                    <a:pt x="531926" y="0"/>
                  </a:lnTo>
                  <a:close/>
                </a:path>
                <a:path w="755014" h="256539">
                  <a:moveTo>
                    <a:pt x="530974" y="159677"/>
                  </a:moveTo>
                  <a:lnTo>
                    <a:pt x="754557" y="17613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532617" y="2824422"/>
              <a:ext cx="198120" cy="40640"/>
            </a:xfrm>
            <a:custGeom>
              <a:avLst/>
              <a:gdLst/>
              <a:ahLst/>
              <a:cxnLst/>
              <a:rect l="l" t="t" r="r" b="b"/>
              <a:pathLst>
                <a:path w="198120" h="40639">
                  <a:moveTo>
                    <a:pt x="175323" y="32854"/>
                  </a:moveTo>
                  <a:lnTo>
                    <a:pt x="175323" y="38785"/>
                  </a:lnTo>
                  <a:lnTo>
                    <a:pt x="178460" y="39674"/>
                  </a:lnTo>
                  <a:lnTo>
                    <a:pt x="181597" y="40208"/>
                  </a:lnTo>
                  <a:lnTo>
                    <a:pt x="188315" y="40576"/>
                  </a:lnTo>
                  <a:lnTo>
                    <a:pt x="191312" y="40030"/>
                  </a:lnTo>
                  <a:lnTo>
                    <a:pt x="196456" y="37185"/>
                  </a:lnTo>
                  <a:lnTo>
                    <a:pt x="197690" y="35102"/>
                  </a:lnTo>
                  <a:lnTo>
                    <a:pt x="187909" y="35102"/>
                  </a:lnTo>
                  <a:lnTo>
                    <a:pt x="181673" y="34785"/>
                  </a:lnTo>
                  <a:lnTo>
                    <a:pt x="178689" y="34099"/>
                  </a:lnTo>
                  <a:lnTo>
                    <a:pt x="175323" y="32854"/>
                  </a:lnTo>
                  <a:close/>
                </a:path>
                <a:path w="198120" h="40639">
                  <a:moveTo>
                    <a:pt x="183261" y="9143"/>
                  </a:moveTo>
                  <a:lnTo>
                    <a:pt x="174713" y="20065"/>
                  </a:lnTo>
                  <a:lnTo>
                    <a:pt x="175475" y="22034"/>
                  </a:lnTo>
                  <a:lnTo>
                    <a:pt x="178257" y="24853"/>
                  </a:lnTo>
                  <a:lnTo>
                    <a:pt x="180860" y="26390"/>
                  </a:lnTo>
                  <a:lnTo>
                    <a:pt x="187020" y="29209"/>
                  </a:lnTo>
                  <a:lnTo>
                    <a:pt x="188404" y="29997"/>
                  </a:lnTo>
                  <a:lnTo>
                    <a:pt x="189471" y="31026"/>
                  </a:lnTo>
                  <a:lnTo>
                    <a:pt x="189699" y="31648"/>
                  </a:lnTo>
                  <a:lnTo>
                    <a:pt x="189699" y="34251"/>
                  </a:lnTo>
                  <a:lnTo>
                    <a:pt x="187909" y="35102"/>
                  </a:lnTo>
                  <a:lnTo>
                    <a:pt x="197690" y="35102"/>
                  </a:lnTo>
                  <a:lnTo>
                    <a:pt x="197878" y="34785"/>
                  </a:lnTo>
                  <a:lnTo>
                    <a:pt x="197847" y="29209"/>
                  </a:lnTo>
                  <a:lnTo>
                    <a:pt x="197104" y="27393"/>
                  </a:lnTo>
                  <a:lnTo>
                    <a:pt x="194462" y="24599"/>
                  </a:lnTo>
                  <a:lnTo>
                    <a:pt x="192024" y="23063"/>
                  </a:lnTo>
                  <a:lnTo>
                    <a:pt x="188379" y="21208"/>
                  </a:lnTo>
                  <a:lnTo>
                    <a:pt x="185775" y="19926"/>
                  </a:lnTo>
                  <a:lnTo>
                    <a:pt x="184213" y="19100"/>
                  </a:lnTo>
                  <a:lnTo>
                    <a:pt x="182994" y="18275"/>
                  </a:lnTo>
                  <a:lnTo>
                    <a:pt x="182651" y="17703"/>
                  </a:lnTo>
                  <a:lnTo>
                    <a:pt x="182651" y="15138"/>
                  </a:lnTo>
                  <a:lnTo>
                    <a:pt x="184315" y="14312"/>
                  </a:lnTo>
                  <a:lnTo>
                    <a:pt x="195491" y="14312"/>
                  </a:lnTo>
                  <a:lnTo>
                    <a:pt x="195491" y="10845"/>
                  </a:lnTo>
                  <a:lnTo>
                    <a:pt x="191528" y="9855"/>
                  </a:lnTo>
                  <a:lnTo>
                    <a:pt x="188937" y="9385"/>
                  </a:lnTo>
                  <a:lnTo>
                    <a:pt x="186893" y="9321"/>
                  </a:lnTo>
                  <a:lnTo>
                    <a:pt x="183261" y="9143"/>
                  </a:lnTo>
                  <a:close/>
                </a:path>
                <a:path w="198120" h="40639">
                  <a:moveTo>
                    <a:pt x="195491" y="14312"/>
                  </a:moveTo>
                  <a:lnTo>
                    <a:pt x="184315" y="14312"/>
                  </a:lnTo>
                  <a:lnTo>
                    <a:pt x="187680" y="14452"/>
                  </a:lnTo>
                  <a:lnTo>
                    <a:pt x="190093" y="14604"/>
                  </a:lnTo>
                  <a:lnTo>
                    <a:pt x="192709" y="15316"/>
                  </a:lnTo>
                  <a:lnTo>
                    <a:pt x="195491" y="16560"/>
                  </a:lnTo>
                  <a:lnTo>
                    <a:pt x="195491" y="14312"/>
                  </a:lnTo>
                  <a:close/>
                </a:path>
                <a:path w="198120" h="40639">
                  <a:moveTo>
                    <a:pt x="157803" y="17538"/>
                  </a:moveTo>
                  <a:lnTo>
                    <a:pt x="149225" y="17538"/>
                  </a:lnTo>
                  <a:lnTo>
                    <a:pt x="159842" y="38468"/>
                  </a:lnTo>
                  <a:lnTo>
                    <a:pt x="169329" y="38963"/>
                  </a:lnTo>
                  <a:lnTo>
                    <a:pt x="169329" y="28714"/>
                  </a:lnTo>
                  <a:lnTo>
                    <a:pt x="163398" y="28714"/>
                  </a:lnTo>
                  <a:lnTo>
                    <a:pt x="157803" y="17538"/>
                  </a:lnTo>
                  <a:close/>
                </a:path>
                <a:path w="198120" h="40639">
                  <a:moveTo>
                    <a:pt x="143306" y="7569"/>
                  </a:moveTo>
                  <a:lnTo>
                    <a:pt x="143306" y="37604"/>
                  </a:lnTo>
                  <a:lnTo>
                    <a:pt x="149225" y="37922"/>
                  </a:lnTo>
                  <a:lnTo>
                    <a:pt x="149225" y="17538"/>
                  </a:lnTo>
                  <a:lnTo>
                    <a:pt x="157803" y="17538"/>
                  </a:lnTo>
                  <a:lnTo>
                    <a:pt x="153060" y="8064"/>
                  </a:lnTo>
                  <a:lnTo>
                    <a:pt x="143306" y="7569"/>
                  </a:lnTo>
                  <a:close/>
                </a:path>
                <a:path w="198120" h="40639">
                  <a:moveTo>
                    <a:pt x="163398" y="8610"/>
                  </a:moveTo>
                  <a:lnTo>
                    <a:pt x="163398" y="28714"/>
                  </a:lnTo>
                  <a:lnTo>
                    <a:pt x="169329" y="28714"/>
                  </a:lnTo>
                  <a:lnTo>
                    <a:pt x="169329" y="8928"/>
                  </a:lnTo>
                  <a:lnTo>
                    <a:pt x="163398" y="8610"/>
                  </a:lnTo>
                  <a:close/>
                </a:path>
                <a:path w="198120" h="40639">
                  <a:moveTo>
                    <a:pt x="115824" y="6095"/>
                  </a:moveTo>
                  <a:lnTo>
                    <a:pt x="115824" y="36169"/>
                  </a:lnTo>
                  <a:lnTo>
                    <a:pt x="137756" y="37325"/>
                  </a:lnTo>
                  <a:lnTo>
                    <a:pt x="137756" y="31572"/>
                  </a:lnTo>
                  <a:lnTo>
                    <a:pt x="123952" y="30848"/>
                  </a:lnTo>
                  <a:lnTo>
                    <a:pt x="123952" y="23710"/>
                  </a:lnTo>
                  <a:lnTo>
                    <a:pt x="135661" y="23710"/>
                  </a:lnTo>
                  <a:lnTo>
                    <a:pt x="135661" y="19392"/>
                  </a:lnTo>
                  <a:lnTo>
                    <a:pt x="123952" y="18745"/>
                  </a:lnTo>
                  <a:lnTo>
                    <a:pt x="123952" y="11963"/>
                  </a:lnTo>
                  <a:lnTo>
                    <a:pt x="137414" y="11963"/>
                  </a:lnTo>
                  <a:lnTo>
                    <a:pt x="137414" y="7213"/>
                  </a:lnTo>
                  <a:lnTo>
                    <a:pt x="115824" y="6095"/>
                  </a:lnTo>
                  <a:close/>
                </a:path>
                <a:path w="198120" h="40639">
                  <a:moveTo>
                    <a:pt x="135661" y="23710"/>
                  </a:moveTo>
                  <a:lnTo>
                    <a:pt x="123952" y="23710"/>
                  </a:lnTo>
                  <a:lnTo>
                    <a:pt x="135661" y="24320"/>
                  </a:lnTo>
                  <a:lnTo>
                    <a:pt x="135661" y="23710"/>
                  </a:lnTo>
                  <a:close/>
                </a:path>
                <a:path w="198120" h="40639">
                  <a:moveTo>
                    <a:pt x="137414" y="11963"/>
                  </a:moveTo>
                  <a:lnTo>
                    <a:pt x="123952" y="11963"/>
                  </a:lnTo>
                  <a:lnTo>
                    <a:pt x="137414" y="12674"/>
                  </a:lnTo>
                  <a:lnTo>
                    <a:pt x="137414" y="11963"/>
                  </a:lnTo>
                  <a:close/>
                </a:path>
                <a:path w="198120" h="40639">
                  <a:moveTo>
                    <a:pt x="108115" y="14058"/>
                  </a:moveTo>
                  <a:lnTo>
                    <a:pt x="100139" y="14058"/>
                  </a:lnTo>
                  <a:lnTo>
                    <a:pt x="100139" y="35356"/>
                  </a:lnTo>
                  <a:lnTo>
                    <a:pt x="108115" y="35750"/>
                  </a:lnTo>
                  <a:lnTo>
                    <a:pt x="108115" y="14058"/>
                  </a:lnTo>
                  <a:close/>
                </a:path>
                <a:path w="198120" h="40639">
                  <a:moveTo>
                    <a:pt x="85679" y="12890"/>
                  </a:moveTo>
                  <a:lnTo>
                    <a:pt x="77419" y="12890"/>
                  </a:lnTo>
                  <a:lnTo>
                    <a:pt x="86080" y="34924"/>
                  </a:lnTo>
                  <a:lnTo>
                    <a:pt x="91300" y="35217"/>
                  </a:lnTo>
                  <a:lnTo>
                    <a:pt x="96001" y="23964"/>
                  </a:lnTo>
                  <a:lnTo>
                    <a:pt x="89954" y="23964"/>
                  </a:lnTo>
                  <a:lnTo>
                    <a:pt x="85679" y="12890"/>
                  </a:lnTo>
                  <a:close/>
                </a:path>
                <a:path w="198120" h="40639">
                  <a:moveTo>
                    <a:pt x="71475" y="3822"/>
                  </a:moveTo>
                  <a:lnTo>
                    <a:pt x="71475" y="33858"/>
                  </a:lnTo>
                  <a:lnTo>
                    <a:pt x="77419" y="34137"/>
                  </a:lnTo>
                  <a:lnTo>
                    <a:pt x="77419" y="12890"/>
                  </a:lnTo>
                  <a:lnTo>
                    <a:pt x="85679" y="12890"/>
                  </a:lnTo>
                  <a:lnTo>
                    <a:pt x="82384" y="4356"/>
                  </a:lnTo>
                  <a:lnTo>
                    <a:pt x="71475" y="3822"/>
                  </a:lnTo>
                  <a:close/>
                </a:path>
                <a:path w="198120" h="40639">
                  <a:moveTo>
                    <a:pt x="97726" y="5181"/>
                  </a:moveTo>
                  <a:lnTo>
                    <a:pt x="89954" y="23964"/>
                  </a:lnTo>
                  <a:lnTo>
                    <a:pt x="96001" y="23964"/>
                  </a:lnTo>
                  <a:lnTo>
                    <a:pt x="100139" y="14058"/>
                  </a:lnTo>
                  <a:lnTo>
                    <a:pt x="108115" y="14058"/>
                  </a:lnTo>
                  <a:lnTo>
                    <a:pt x="108115" y="5702"/>
                  </a:lnTo>
                  <a:lnTo>
                    <a:pt x="97726" y="5181"/>
                  </a:lnTo>
                  <a:close/>
                </a:path>
                <a:path w="198120" h="40639">
                  <a:moveTo>
                    <a:pt x="44081" y="2349"/>
                  </a:moveTo>
                  <a:lnTo>
                    <a:pt x="44081" y="32423"/>
                  </a:lnTo>
                  <a:lnTo>
                    <a:pt x="65976" y="33566"/>
                  </a:lnTo>
                  <a:lnTo>
                    <a:pt x="65976" y="27812"/>
                  </a:lnTo>
                  <a:lnTo>
                    <a:pt x="52146" y="27101"/>
                  </a:lnTo>
                  <a:lnTo>
                    <a:pt x="52146" y="19964"/>
                  </a:lnTo>
                  <a:lnTo>
                    <a:pt x="63881" y="19964"/>
                  </a:lnTo>
                  <a:lnTo>
                    <a:pt x="63881" y="15595"/>
                  </a:lnTo>
                  <a:lnTo>
                    <a:pt x="52146" y="14998"/>
                  </a:lnTo>
                  <a:lnTo>
                    <a:pt x="52146" y="8204"/>
                  </a:lnTo>
                  <a:lnTo>
                    <a:pt x="65646" y="8204"/>
                  </a:lnTo>
                  <a:lnTo>
                    <a:pt x="65646" y="3492"/>
                  </a:lnTo>
                  <a:lnTo>
                    <a:pt x="44081" y="2349"/>
                  </a:lnTo>
                  <a:close/>
                </a:path>
                <a:path w="198120" h="40639">
                  <a:moveTo>
                    <a:pt x="63881" y="19964"/>
                  </a:moveTo>
                  <a:lnTo>
                    <a:pt x="52146" y="19964"/>
                  </a:lnTo>
                  <a:lnTo>
                    <a:pt x="63881" y="20599"/>
                  </a:lnTo>
                  <a:lnTo>
                    <a:pt x="63881" y="19964"/>
                  </a:lnTo>
                  <a:close/>
                </a:path>
                <a:path w="198120" h="40639">
                  <a:moveTo>
                    <a:pt x="65646" y="8204"/>
                  </a:moveTo>
                  <a:lnTo>
                    <a:pt x="52146" y="8204"/>
                  </a:lnTo>
                  <a:lnTo>
                    <a:pt x="65646" y="8928"/>
                  </a:lnTo>
                  <a:lnTo>
                    <a:pt x="65646" y="8204"/>
                  </a:lnTo>
                  <a:close/>
                </a:path>
                <a:path w="198120" h="40639">
                  <a:moveTo>
                    <a:pt x="27901" y="1523"/>
                  </a:moveTo>
                  <a:lnTo>
                    <a:pt x="27901" y="31572"/>
                  </a:lnTo>
                  <a:lnTo>
                    <a:pt x="36309" y="32029"/>
                  </a:lnTo>
                  <a:lnTo>
                    <a:pt x="36309" y="1955"/>
                  </a:lnTo>
                  <a:lnTo>
                    <a:pt x="27901" y="1523"/>
                  </a:lnTo>
                  <a:close/>
                </a:path>
                <a:path w="198120" h="40639">
                  <a:moveTo>
                    <a:pt x="622" y="23710"/>
                  </a:moveTo>
                  <a:lnTo>
                    <a:pt x="13614" y="31419"/>
                  </a:lnTo>
                  <a:lnTo>
                    <a:pt x="16586" y="30886"/>
                  </a:lnTo>
                  <a:lnTo>
                    <a:pt x="18910" y="29641"/>
                  </a:lnTo>
                  <a:lnTo>
                    <a:pt x="21729" y="28066"/>
                  </a:lnTo>
                  <a:lnTo>
                    <a:pt x="22965" y="25958"/>
                  </a:lnTo>
                  <a:lnTo>
                    <a:pt x="13220" y="25958"/>
                  </a:lnTo>
                  <a:lnTo>
                    <a:pt x="7010" y="25641"/>
                  </a:lnTo>
                  <a:lnTo>
                    <a:pt x="3987" y="24955"/>
                  </a:lnTo>
                  <a:lnTo>
                    <a:pt x="622" y="23710"/>
                  </a:lnTo>
                  <a:close/>
                </a:path>
                <a:path w="198120" h="40639">
                  <a:moveTo>
                    <a:pt x="8572" y="0"/>
                  </a:moveTo>
                  <a:lnTo>
                    <a:pt x="5651" y="596"/>
                  </a:lnTo>
                  <a:lnTo>
                    <a:pt x="1130" y="3454"/>
                  </a:lnTo>
                  <a:lnTo>
                    <a:pt x="116" y="5448"/>
                  </a:lnTo>
                  <a:lnTo>
                    <a:pt x="0" y="10921"/>
                  </a:lnTo>
                  <a:lnTo>
                    <a:pt x="787" y="12890"/>
                  </a:lnTo>
                  <a:lnTo>
                    <a:pt x="12306" y="20065"/>
                  </a:lnTo>
                  <a:lnTo>
                    <a:pt x="13677" y="20853"/>
                  </a:lnTo>
                  <a:lnTo>
                    <a:pt x="14744" y="21882"/>
                  </a:lnTo>
                  <a:lnTo>
                    <a:pt x="14998" y="22529"/>
                  </a:lnTo>
                  <a:lnTo>
                    <a:pt x="14998" y="25095"/>
                  </a:lnTo>
                  <a:lnTo>
                    <a:pt x="13220" y="25958"/>
                  </a:lnTo>
                  <a:lnTo>
                    <a:pt x="22965" y="25958"/>
                  </a:lnTo>
                  <a:lnTo>
                    <a:pt x="23152" y="25641"/>
                  </a:lnTo>
                  <a:lnTo>
                    <a:pt x="23123" y="20065"/>
                  </a:lnTo>
                  <a:lnTo>
                    <a:pt x="22440" y="18249"/>
                  </a:lnTo>
                  <a:lnTo>
                    <a:pt x="19773" y="15493"/>
                  </a:lnTo>
                  <a:lnTo>
                    <a:pt x="17297" y="13919"/>
                  </a:lnTo>
                  <a:lnTo>
                    <a:pt x="13652" y="12103"/>
                  </a:lnTo>
                  <a:lnTo>
                    <a:pt x="11074" y="10845"/>
                  </a:lnTo>
                  <a:lnTo>
                    <a:pt x="9525" y="9994"/>
                  </a:lnTo>
                  <a:lnTo>
                    <a:pt x="8267" y="9143"/>
                  </a:lnTo>
                  <a:lnTo>
                    <a:pt x="7937" y="8572"/>
                  </a:lnTo>
                  <a:lnTo>
                    <a:pt x="7937" y="5994"/>
                  </a:lnTo>
                  <a:lnTo>
                    <a:pt x="9652" y="5181"/>
                  </a:lnTo>
                  <a:lnTo>
                    <a:pt x="20802" y="5181"/>
                  </a:lnTo>
                  <a:lnTo>
                    <a:pt x="20802" y="1714"/>
                  </a:lnTo>
                  <a:lnTo>
                    <a:pt x="17030" y="774"/>
                  </a:lnTo>
                  <a:lnTo>
                    <a:pt x="14185" y="279"/>
                  </a:lnTo>
                  <a:lnTo>
                    <a:pt x="12192" y="165"/>
                  </a:lnTo>
                  <a:lnTo>
                    <a:pt x="8572" y="0"/>
                  </a:lnTo>
                  <a:close/>
                </a:path>
                <a:path w="198120" h="40639">
                  <a:moveTo>
                    <a:pt x="20802" y="5181"/>
                  </a:moveTo>
                  <a:lnTo>
                    <a:pt x="9652" y="5181"/>
                  </a:lnTo>
                  <a:lnTo>
                    <a:pt x="13017" y="5359"/>
                  </a:lnTo>
                  <a:lnTo>
                    <a:pt x="15405" y="5448"/>
                  </a:lnTo>
                  <a:lnTo>
                    <a:pt x="18021" y="6172"/>
                  </a:lnTo>
                  <a:lnTo>
                    <a:pt x="20802" y="7416"/>
                  </a:lnTo>
                  <a:lnTo>
                    <a:pt x="20802" y="51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851463" y="2967822"/>
              <a:ext cx="478155" cy="567690"/>
            </a:xfrm>
            <a:custGeom>
              <a:avLst/>
              <a:gdLst/>
              <a:ahLst/>
              <a:cxnLst/>
              <a:rect l="l" t="t" r="r" b="b"/>
              <a:pathLst>
                <a:path w="478154" h="567689">
                  <a:moveTo>
                    <a:pt x="24218" y="21722"/>
                  </a:moveTo>
                  <a:lnTo>
                    <a:pt x="428751" y="43972"/>
                  </a:lnTo>
                  <a:lnTo>
                    <a:pt x="454888" y="536592"/>
                  </a:lnTo>
                  <a:lnTo>
                    <a:pt x="454970" y="554500"/>
                  </a:lnTo>
                  <a:lnTo>
                    <a:pt x="451975" y="563696"/>
                  </a:lnTo>
                  <a:lnTo>
                    <a:pt x="443181" y="567084"/>
                  </a:lnTo>
                  <a:lnTo>
                    <a:pt x="425869" y="567568"/>
                  </a:lnTo>
                  <a:lnTo>
                    <a:pt x="24218" y="533722"/>
                  </a:lnTo>
                  <a:lnTo>
                    <a:pt x="11324" y="532829"/>
                  </a:lnTo>
                  <a:lnTo>
                    <a:pt x="4503" y="526578"/>
                  </a:lnTo>
                  <a:lnTo>
                    <a:pt x="1485" y="509612"/>
                  </a:lnTo>
                  <a:lnTo>
                    <a:pt x="0" y="476572"/>
                  </a:lnTo>
                  <a:lnTo>
                    <a:pt x="965" y="59479"/>
                  </a:lnTo>
                  <a:lnTo>
                    <a:pt x="1328" y="38193"/>
                  </a:lnTo>
                  <a:lnTo>
                    <a:pt x="3871" y="27165"/>
                  </a:lnTo>
                  <a:lnTo>
                    <a:pt x="10775" y="22855"/>
                  </a:lnTo>
                  <a:lnTo>
                    <a:pt x="24218" y="21722"/>
                  </a:lnTo>
                  <a:close/>
                </a:path>
                <a:path w="478154" h="567689">
                  <a:moveTo>
                    <a:pt x="15506" y="23652"/>
                  </a:moveTo>
                  <a:lnTo>
                    <a:pt x="31000" y="7218"/>
                  </a:lnTo>
                  <a:lnTo>
                    <a:pt x="27089" y="2755"/>
                  </a:lnTo>
                  <a:lnTo>
                    <a:pt x="28806" y="560"/>
                  </a:lnTo>
                  <a:lnTo>
                    <a:pt x="38873" y="0"/>
                  </a:lnTo>
                  <a:lnTo>
                    <a:pt x="60007" y="436"/>
                  </a:lnTo>
                  <a:lnTo>
                    <a:pt x="132694" y="4617"/>
                  </a:lnTo>
                  <a:lnTo>
                    <a:pt x="256735" y="12884"/>
                  </a:lnTo>
                  <a:lnTo>
                    <a:pt x="373877" y="20973"/>
                  </a:lnTo>
                  <a:lnTo>
                    <a:pt x="425869" y="24617"/>
                  </a:lnTo>
                  <a:lnTo>
                    <a:pt x="454958" y="25449"/>
                  </a:lnTo>
                  <a:lnTo>
                    <a:pt x="469896" y="31269"/>
                  </a:lnTo>
                  <a:lnTo>
                    <a:pt x="475400" y="47066"/>
                  </a:lnTo>
                  <a:lnTo>
                    <a:pt x="476186" y="77830"/>
                  </a:lnTo>
                  <a:lnTo>
                    <a:pt x="476486" y="170171"/>
                  </a:lnTo>
                  <a:lnTo>
                    <a:pt x="477145" y="321388"/>
                  </a:lnTo>
                  <a:lnTo>
                    <a:pt x="477804" y="462618"/>
                  </a:lnTo>
                  <a:lnTo>
                    <a:pt x="478104" y="524997"/>
                  </a:lnTo>
                  <a:lnTo>
                    <a:pt x="453910" y="55015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046965" y="3014725"/>
              <a:ext cx="84455" cy="13970"/>
            </a:xfrm>
            <a:custGeom>
              <a:avLst/>
              <a:gdLst/>
              <a:ahLst/>
              <a:cxnLst/>
              <a:rect l="l" t="t" r="r" b="b"/>
              <a:pathLst>
                <a:path w="84454" h="13969">
                  <a:moveTo>
                    <a:pt x="84226" y="13538"/>
                  </a:moveTo>
                  <a:lnTo>
                    <a:pt x="60020" y="13538"/>
                  </a:lnTo>
                </a:path>
                <a:path w="84454" h="13969">
                  <a:moveTo>
                    <a:pt x="0" y="7747"/>
                  </a:moveTo>
                  <a:lnTo>
                    <a:pt x="26123" y="7747"/>
                  </a:lnTo>
                  <a:lnTo>
                    <a:pt x="3387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084165" y="3017621"/>
              <a:ext cx="28575" cy="16510"/>
            </a:xfrm>
            <a:custGeom>
              <a:avLst/>
              <a:gdLst/>
              <a:ahLst/>
              <a:cxnLst/>
              <a:rect l="l" t="t" r="r" b="b"/>
              <a:pathLst>
                <a:path w="28575" h="16510">
                  <a:moveTo>
                    <a:pt x="28168" y="1917"/>
                  </a:moveTo>
                  <a:lnTo>
                    <a:pt x="15468" y="1917"/>
                  </a:lnTo>
                  <a:lnTo>
                    <a:pt x="15468" y="2895"/>
                  </a:lnTo>
                  <a:lnTo>
                    <a:pt x="12700" y="2895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16433"/>
                  </a:lnTo>
                  <a:lnTo>
                    <a:pt x="6743" y="16433"/>
                  </a:lnTo>
                  <a:lnTo>
                    <a:pt x="12700" y="16433"/>
                  </a:lnTo>
                  <a:lnTo>
                    <a:pt x="19443" y="16433"/>
                  </a:lnTo>
                  <a:lnTo>
                    <a:pt x="19443" y="15455"/>
                  </a:lnTo>
                  <a:lnTo>
                    <a:pt x="28168" y="15455"/>
                  </a:lnTo>
                  <a:lnTo>
                    <a:pt x="28168" y="19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857291" y="3126993"/>
              <a:ext cx="31115" cy="3175"/>
            </a:xfrm>
            <a:custGeom>
              <a:avLst/>
              <a:gdLst/>
              <a:ahLst/>
              <a:cxnLst/>
              <a:rect l="l" t="t" r="r" b="b"/>
              <a:pathLst>
                <a:path w="31114" h="3175">
                  <a:moveTo>
                    <a:pt x="-6350" y="1447"/>
                  </a:moveTo>
                  <a:lnTo>
                    <a:pt x="37312" y="1447"/>
                  </a:lnTo>
                </a:path>
              </a:pathLst>
            </a:custGeom>
            <a:ln w="155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921185" y="3041799"/>
              <a:ext cx="314960" cy="435609"/>
            </a:xfrm>
            <a:custGeom>
              <a:avLst/>
              <a:gdLst/>
              <a:ahLst/>
              <a:cxnLst/>
              <a:rect l="l" t="t" r="r" b="b"/>
              <a:pathLst>
                <a:path w="314960" h="435610">
                  <a:moveTo>
                    <a:pt x="64846" y="0"/>
                  </a:moveTo>
                  <a:lnTo>
                    <a:pt x="59982" y="7747"/>
                  </a:lnTo>
                  <a:lnTo>
                    <a:pt x="0" y="10680"/>
                  </a:lnTo>
                  <a:lnTo>
                    <a:pt x="952" y="282613"/>
                  </a:lnTo>
                  <a:lnTo>
                    <a:pt x="10617" y="269062"/>
                  </a:lnTo>
                  <a:lnTo>
                    <a:pt x="9677" y="16471"/>
                  </a:lnTo>
                  <a:lnTo>
                    <a:pt x="61912" y="15506"/>
                  </a:lnTo>
                  <a:lnTo>
                    <a:pt x="66763" y="8712"/>
                  </a:lnTo>
                  <a:lnTo>
                    <a:pt x="245795" y="16471"/>
                  </a:lnTo>
                  <a:lnTo>
                    <a:pt x="254507" y="32931"/>
                  </a:lnTo>
                  <a:lnTo>
                    <a:pt x="304825" y="34861"/>
                  </a:lnTo>
                  <a:lnTo>
                    <a:pt x="306793" y="413270"/>
                  </a:lnTo>
                  <a:lnTo>
                    <a:pt x="283540" y="413270"/>
                  </a:lnTo>
                  <a:lnTo>
                    <a:pt x="279666" y="421970"/>
                  </a:lnTo>
                  <a:lnTo>
                    <a:pt x="29997" y="401624"/>
                  </a:lnTo>
                  <a:lnTo>
                    <a:pt x="30949" y="416166"/>
                  </a:lnTo>
                  <a:lnTo>
                    <a:pt x="288366" y="435521"/>
                  </a:lnTo>
                  <a:lnTo>
                    <a:pt x="290309" y="426796"/>
                  </a:lnTo>
                  <a:lnTo>
                    <a:pt x="314515" y="425843"/>
                  </a:lnTo>
                  <a:lnTo>
                    <a:pt x="313537" y="29032"/>
                  </a:lnTo>
                  <a:lnTo>
                    <a:pt x="251612" y="22250"/>
                  </a:lnTo>
                  <a:lnTo>
                    <a:pt x="247738" y="10680"/>
                  </a:lnTo>
                  <a:lnTo>
                    <a:pt x="64846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921185" y="3041799"/>
              <a:ext cx="314960" cy="435609"/>
            </a:xfrm>
            <a:custGeom>
              <a:avLst/>
              <a:gdLst/>
              <a:ahLst/>
              <a:cxnLst/>
              <a:rect l="l" t="t" r="r" b="b"/>
              <a:pathLst>
                <a:path w="314960" h="435610">
                  <a:moveTo>
                    <a:pt x="952" y="282613"/>
                  </a:moveTo>
                  <a:lnTo>
                    <a:pt x="0" y="10680"/>
                  </a:lnTo>
                  <a:lnTo>
                    <a:pt x="59982" y="7747"/>
                  </a:lnTo>
                  <a:lnTo>
                    <a:pt x="64846" y="0"/>
                  </a:lnTo>
                  <a:lnTo>
                    <a:pt x="247738" y="10680"/>
                  </a:lnTo>
                  <a:lnTo>
                    <a:pt x="251612" y="22250"/>
                  </a:lnTo>
                  <a:lnTo>
                    <a:pt x="313537" y="29032"/>
                  </a:lnTo>
                  <a:lnTo>
                    <a:pt x="314515" y="425843"/>
                  </a:lnTo>
                  <a:lnTo>
                    <a:pt x="290309" y="426796"/>
                  </a:lnTo>
                  <a:lnTo>
                    <a:pt x="288366" y="435521"/>
                  </a:lnTo>
                  <a:lnTo>
                    <a:pt x="30949" y="416166"/>
                  </a:lnTo>
                  <a:lnTo>
                    <a:pt x="29997" y="401624"/>
                  </a:lnTo>
                  <a:lnTo>
                    <a:pt x="279666" y="421970"/>
                  </a:lnTo>
                  <a:lnTo>
                    <a:pt x="283540" y="413270"/>
                  </a:lnTo>
                  <a:lnTo>
                    <a:pt x="306793" y="413270"/>
                  </a:lnTo>
                  <a:lnTo>
                    <a:pt x="304825" y="34861"/>
                  </a:lnTo>
                  <a:lnTo>
                    <a:pt x="254507" y="32931"/>
                  </a:lnTo>
                  <a:lnTo>
                    <a:pt x="245795" y="16471"/>
                  </a:lnTo>
                  <a:lnTo>
                    <a:pt x="66763" y="8712"/>
                  </a:lnTo>
                  <a:lnTo>
                    <a:pt x="61912" y="15506"/>
                  </a:lnTo>
                  <a:lnTo>
                    <a:pt x="9677" y="16471"/>
                  </a:lnTo>
                  <a:lnTo>
                    <a:pt x="10617" y="269062"/>
                  </a:lnTo>
                  <a:lnTo>
                    <a:pt x="952" y="28261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930863" y="3050511"/>
              <a:ext cx="77470" cy="260350"/>
            </a:xfrm>
            <a:custGeom>
              <a:avLst/>
              <a:gdLst/>
              <a:ahLst/>
              <a:cxnLst/>
              <a:rect l="l" t="t" r="r" b="b"/>
              <a:pathLst>
                <a:path w="77470" h="260350">
                  <a:moveTo>
                    <a:pt x="939" y="260350"/>
                  </a:moveTo>
                  <a:lnTo>
                    <a:pt x="8686" y="253568"/>
                  </a:lnTo>
                  <a:lnTo>
                    <a:pt x="9478" y="115328"/>
                  </a:lnTo>
                  <a:lnTo>
                    <a:pt x="11355" y="44146"/>
                  </a:lnTo>
                  <a:lnTo>
                    <a:pt x="15768" y="17429"/>
                  </a:lnTo>
                  <a:lnTo>
                    <a:pt x="24168" y="12585"/>
                  </a:lnTo>
                  <a:lnTo>
                    <a:pt x="76441" y="15506"/>
                  </a:lnTo>
                  <a:lnTo>
                    <a:pt x="77393" y="2895"/>
                  </a:lnTo>
                  <a:lnTo>
                    <a:pt x="57086" y="0"/>
                  </a:lnTo>
                  <a:lnTo>
                    <a:pt x="49326" y="8712"/>
                  </a:lnTo>
                  <a:lnTo>
                    <a:pt x="0" y="7759"/>
                  </a:lnTo>
                  <a:lnTo>
                    <a:pt x="939" y="260350"/>
                  </a:lnTo>
                  <a:close/>
                </a:path>
              </a:pathLst>
            </a:custGeom>
            <a:ln w="4571">
              <a:solidFill>
                <a:srgbClr val="6668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894071" y="3066982"/>
              <a:ext cx="332105" cy="393065"/>
            </a:xfrm>
            <a:custGeom>
              <a:avLst/>
              <a:gdLst/>
              <a:ahLst/>
              <a:cxnLst/>
              <a:rect l="l" t="t" r="r" b="b"/>
              <a:pathLst>
                <a:path w="332104" h="393064">
                  <a:moveTo>
                    <a:pt x="267093" y="392950"/>
                  </a:moveTo>
                  <a:lnTo>
                    <a:pt x="2895" y="371614"/>
                  </a:lnTo>
                  <a:lnTo>
                    <a:pt x="0" y="306781"/>
                  </a:lnTo>
                  <a:lnTo>
                    <a:pt x="57111" y="215811"/>
                  </a:lnTo>
                  <a:lnTo>
                    <a:pt x="50220" y="123170"/>
                  </a:lnTo>
                  <a:lnTo>
                    <a:pt x="49129" y="69810"/>
                  </a:lnTo>
                  <a:lnTo>
                    <a:pt x="54925" y="35497"/>
                  </a:lnTo>
                  <a:lnTo>
                    <a:pt x="68694" y="0"/>
                  </a:lnTo>
                  <a:lnTo>
                    <a:pt x="331939" y="9677"/>
                  </a:lnTo>
                  <a:lnTo>
                    <a:pt x="331939" y="343573"/>
                  </a:lnTo>
                  <a:lnTo>
                    <a:pt x="267093" y="392950"/>
                  </a:lnTo>
                  <a:close/>
                </a:path>
                <a:path w="332104" h="393064">
                  <a:moveTo>
                    <a:pt x="57111" y="51295"/>
                  </a:moveTo>
                  <a:lnTo>
                    <a:pt x="330987" y="65786"/>
                  </a:lnTo>
                </a:path>
                <a:path w="332104" h="393064">
                  <a:moveTo>
                    <a:pt x="0" y="306781"/>
                  </a:moveTo>
                  <a:lnTo>
                    <a:pt x="262267" y="324192"/>
                  </a:lnTo>
                  <a:lnTo>
                    <a:pt x="329996" y="237096"/>
                  </a:lnTo>
                  <a:lnTo>
                    <a:pt x="57111" y="215811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156339" y="3391175"/>
              <a:ext cx="5080" cy="69215"/>
            </a:xfrm>
            <a:custGeom>
              <a:avLst/>
              <a:gdLst/>
              <a:ahLst/>
              <a:cxnLst/>
              <a:rect l="l" t="t" r="r" b="b"/>
              <a:pathLst>
                <a:path w="5079" h="69214">
                  <a:moveTo>
                    <a:pt x="2412" y="-6350"/>
                  </a:moveTo>
                  <a:lnTo>
                    <a:pt x="2412" y="75107"/>
                  </a:lnTo>
                </a:path>
              </a:pathLst>
            </a:custGeom>
            <a:ln w="175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015038" y="3404739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9545" y="0"/>
                  </a:moveTo>
                  <a:lnTo>
                    <a:pt x="5638" y="0"/>
                  </a:lnTo>
                  <a:lnTo>
                    <a:pt x="0" y="5600"/>
                  </a:lnTo>
                  <a:lnTo>
                    <a:pt x="0" y="19532"/>
                  </a:lnTo>
                  <a:lnTo>
                    <a:pt x="5638" y="25146"/>
                  </a:lnTo>
                  <a:lnTo>
                    <a:pt x="19545" y="25146"/>
                  </a:lnTo>
                  <a:lnTo>
                    <a:pt x="25171" y="19532"/>
                  </a:lnTo>
                  <a:lnTo>
                    <a:pt x="25171" y="12560"/>
                  </a:lnTo>
                  <a:lnTo>
                    <a:pt x="25171" y="5600"/>
                  </a:lnTo>
                  <a:lnTo>
                    <a:pt x="195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015038" y="3404739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25171" y="12560"/>
                  </a:moveTo>
                  <a:lnTo>
                    <a:pt x="25171" y="19532"/>
                  </a:lnTo>
                  <a:lnTo>
                    <a:pt x="19545" y="25146"/>
                  </a:lnTo>
                  <a:lnTo>
                    <a:pt x="12573" y="25146"/>
                  </a:lnTo>
                  <a:lnTo>
                    <a:pt x="5638" y="25146"/>
                  </a:lnTo>
                  <a:lnTo>
                    <a:pt x="0" y="19532"/>
                  </a:lnTo>
                  <a:lnTo>
                    <a:pt x="0" y="12560"/>
                  </a:lnTo>
                  <a:lnTo>
                    <a:pt x="0" y="5600"/>
                  </a:lnTo>
                  <a:lnTo>
                    <a:pt x="5638" y="0"/>
                  </a:lnTo>
                  <a:lnTo>
                    <a:pt x="12573" y="0"/>
                  </a:lnTo>
                  <a:lnTo>
                    <a:pt x="19545" y="0"/>
                  </a:lnTo>
                  <a:lnTo>
                    <a:pt x="25171" y="5600"/>
                  </a:lnTo>
                  <a:lnTo>
                    <a:pt x="25171" y="1256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030533" y="3155984"/>
              <a:ext cx="254000" cy="356235"/>
            </a:xfrm>
            <a:custGeom>
              <a:avLst/>
              <a:gdLst/>
              <a:ahLst/>
              <a:cxnLst/>
              <a:rect l="l" t="t" r="r" b="b"/>
              <a:pathLst>
                <a:path w="254000" h="356235">
                  <a:moveTo>
                    <a:pt x="0" y="318439"/>
                  </a:moveTo>
                  <a:lnTo>
                    <a:pt x="91935" y="326148"/>
                  </a:lnTo>
                  <a:lnTo>
                    <a:pt x="91935" y="356158"/>
                  </a:lnTo>
                  <a:lnTo>
                    <a:pt x="0" y="348424"/>
                  </a:lnTo>
                  <a:lnTo>
                    <a:pt x="0" y="318439"/>
                  </a:lnTo>
                  <a:close/>
                </a:path>
                <a:path w="254000" h="356235">
                  <a:moveTo>
                    <a:pt x="219671" y="0"/>
                  </a:moveTo>
                  <a:lnTo>
                    <a:pt x="253555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366346" y="3315687"/>
              <a:ext cx="278765" cy="19685"/>
            </a:xfrm>
            <a:custGeom>
              <a:avLst/>
              <a:gdLst/>
              <a:ahLst/>
              <a:cxnLst/>
              <a:rect l="l" t="t" r="r" b="b"/>
              <a:pathLst>
                <a:path w="278764" h="19685">
                  <a:moveTo>
                    <a:pt x="-6350" y="9683"/>
                  </a:moveTo>
                  <a:lnTo>
                    <a:pt x="285064" y="9683"/>
                  </a:lnTo>
                </a:path>
              </a:pathLst>
            </a:custGeom>
            <a:ln w="3206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364403" y="3367948"/>
              <a:ext cx="278765" cy="16510"/>
            </a:xfrm>
            <a:custGeom>
              <a:avLst/>
              <a:gdLst/>
              <a:ahLst/>
              <a:cxnLst/>
              <a:rect l="l" t="t" r="r" b="b"/>
              <a:pathLst>
                <a:path w="278764" h="16510">
                  <a:moveTo>
                    <a:pt x="-6350" y="8229"/>
                  </a:moveTo>
                  <a:lnTo>
                    <a:pt x="285076" y="8229"/>
                  </a:lnTo>
                </a:path>
              </a:pathLst>
            </a:custGeom>
            <a:ln w="291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419572" y="3202467"/>
              <a:ext cx="180340" cy="12065"/>
            </a:xfrm>
            <a:custGeom>
              <a:avLst/>
              <a:gdLst/>
              <a:ahLst/>
              <a:cxnLst/>
              <a:rect l="l" t="t" r="r" b="b"/>
              <a:pathLst>
                <a:path w="180339" h="12064">
                  <a:moveTo>
                    <a:pt x="-6349" y="5803"/>
                  </a:moveTo>
                  <a:lnTo>
                    <a:pt x="186372" y="5803"/>
                  </a:lnTo>
                </a:path>
              </a:pathLst>
            </a:custGeom>
            <a:ln w="243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413222" y="3083851"/>
              <a:ext cx="196215" cy="47625"/>
            </a:xfrm>
            <a:custGeom>
              <a:avLst/>
              <a:gdLst/>
              <a:ahLst/>
              <a:cxnLst/>
              <a:rect l="l" t="t" r="r" b="b"/>
              <a:pathLst>
                <a:path w="196214" h="47625">
                  <a:moveTo>
                    <a:pt x="195618" y="0"/>
                  </a:moveTo>
                  <a:lnTo>
                    <a:pt x="1943" y="0"/>
                  </a:lnTo>
                  <a:lnTo>
                    <a:pt x="1943" y="25146"/>
                  </a:lnTo>
                  <a:lnTo>
                    <a:pt x="0" y="25146"/>
                  </a:lnTo>
                  <a:lnTo>
                    <a:pt x="0" y="47561"/>
                  </a:lnTo>
                  <a:lnTo>
                    <a:pt x="193675" y="47561"/>
                  </a:lnTo>
                  <a:lnTo>
                    <a:pt x="193675" y="25273"/>
                  </a:lnTo>
                  <a:lnTo>
                    <a:pt x="195618" y="25273"/>
                  </a:lnTo>
                  <a:lnTo>
                    <a:pt x="195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548274" y="3020514"/>
              <a:ext cx="0" cy="59055"/>
            </a:xfrm>
            <a:custGeom>
              <a:avLst/>
              <a:gdLst/>
              <a:ahLst/>
              <a:cxnLst/>
              <a:rect l="l" t="t" r="r" b="b"/>
              <a:pathLst>
                <a:path h="59055">
                  <a:moveTo>
                    <a:pt x="0" y="0"/>
                  </a:moveTo>
                  <a:lnTo>
                    <a:pt x="0" y="59042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622100" y="2907286"/>
              <a:ext cx="108585" cy="6985"/>
            </a:xfrm>
            <a:custGeom>
              <a:avLst/>
              <a:gdLst/>
              <a:ahLst/>
              <a:cxnLst/>
              <a:rect l="l" t="t" r="r" b="b"/>
              <a:pathLst>
                <a:path w="108585" h="6985">
                  <a:moveTo>
                    <a:pt x="-6350" y="3390"/>
                  </a:moveTo>
                  <a:lnTo>
                    <a:pt x="114744" y="3390"/>
                  </a:lnTo>
                </a:path>
              </a:pathLst>
            </a:custGeom>
            <a:ln w="1948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525338" y="3139569"/>
              <a:ext cx="322580" cy="21590"/>
            </a:xfrm>
            <a:custGeom>
              <a:avLst/>
              <a:gdLst/>
              <a:ahLst/>
              <a:cxnLst/>
              <a:rect l="l" t="t" r="r" b="b"/>
              <a:pathLst>
                <a:path w="322579" h="21589">
                  <a:moveTo>
                    <a:pt x="-6350" y="10642"/>
                  </a:moveTo>
                  <a:lnTo>
                    <a:pt x="328612" y="10642"/>
                  </a:lnTo>
                </a:path>
              </a:pathLst>
            </a:custGeom>
            <a:ln w="3398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527256" y="3283765"/>
              <a:ext cx="321945" cy="23495"/>
            </a:xfrm>
            <a:custGeom>
              <a:avLst/>
              <a:gdLst/>
              <a:ahLst/>
              <a:cxnLst/>
              <a:rect l="l" t="t" r="r" b="b"/>
              <a:pathLst>
                <a:path w="321945" h="23495">
                  <a:moveTo>
                    <a:pt x="-6350" y="11607"/>
                  </a:moveTo>
                  <a:lnTo>
                    <a:pt x="327685" y="11607"/>
                  </a:lnTo>
                </a:path>
              </a:pathLst>
            </a:custGeom>
            <a:ln w="359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051170" y="2600497"/>
              <a:ext cx="173355" cy="167640"/>
            </a:xfrm>
            <a:custGeom>
              <a:avLst/>
              <a:gdLst/>
              <a:ahLst/>
              <a:cxnLst/>
              <a:rect l="l" t="t" r="r" b="b"/>
              <a:pathLst>
                <a:path w="173354" h="167639">
                  <a:moveTo>
                    <a:pt x="172897" y="8394"/>
                  </a:moveTo>
                  <a:lnTo>
                    <a:pt x="172897" y="167093"/>
                  </a:lnTo>
                </a:path>
                <a:path w="173354" h="167639">
                  <a:moveTo>
                    <a:pt x="0" y="0"/>
                  </a:moveTo>
                  <a:lnTo>
                    <a:pt x="0" y="15868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884724" y="2590169"/>
              <a:ext cx="514984" cy="60325"/>
            </a:xfrm>
            <a:custGeom>
              <a:avLst/>
              <a:gdLst/>
              <a:ahLst/>
              <a:cxnLst/>
              <a:rect l="l" t="t" r="r" b="b"/>
              <a:pathLst>
                <a:path w="514985" h="60325">
                  <a:moveTo>
                    <a:pt x="0" y="0"/>
                  </a:moveTo>
                  <a:lnTo>
                    <a:pt x="0" y="30327"/>
                  </a:lnTo>
                  <a:lnTo>
                    <a:pt x="514845" y="60007"/>
                  </a:lnTo>
                  <a:lnTo>
                    <a:pt x="514845" y="270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809870" y="2586276"/>
              <a:ext cx="589915" cy="193675"/>
            </a:xfrm>
            <a:custGeom>
              <a:avLst/>
              <a:gdLst/>
              <a:ahLst/>
              <a:cxnLst/>
              <a:rect l="l" t="t" r="r" b="b"/>
              <a:pathLst>
                <a:path w="589914" h="193675">
                  <a:moveTo>
                    <a:pt x="2578" y="0"/>
                  </a:moveTo>
                  <a:lnTo>
                    <a:pt x="588429" y="30975"/>
                  </a:lnTo>
                  <a:lnTo>
                    <a:pt x="589699" y="193560"/>
                  </a:lnTo>
                  <a:lnTo>
                    <a:pt x="0" y="156159"/>
                  </a:lnTo>
                  <a:lnTo>
                    <a:pt x="2578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840846" y="2601128"/>
              <a:ext cx="34925" cy="64769"/>
            </a:xfrm>
            <a:custGeom>
              <a:avLst/>
              <a:gdLst/>
              <a:ahLst/>
              <a:cxnLst/>
              <a:rect l="l" t="t" r="r" b="b"/>
              <a:pathLst>
                <a:path w="34925" h="64769">
                  <a:moveTo>
                    <a:pt x="18719" y="0"/>
                  </a:moveTo>
                  <a:lnTo>
                    <a:pt x="14820" y="0"/>
                  </a:lnTo>
                  <a:lnTo>
                    <a:pt x="14820" y="4508"/>
                  </a:lnTo>
                  <a:lnTo>
                    <a:pt x="8382" y="5156"/>
                  </a:lnTo>
                  <a:lnTo>
                    <a:pt x="5778" y="19367"/>
                  </a:lnTo>
                  <a:lnTo>
                    <a:pt x="0" y="19367"/>
                  </a:lnTo>
                  <a:lnTo>
                    <a:pt x="0" y="49047"/>
                  </a:lnTo>
                  <a:lnTo>
                    <a:pt x="4495" y="49047"/>
                  </a:lnTo>
                  <a:lnTo>
                    <a:pt x="5168" y="53555"/>
                  </a:lnTo>
                  <a:lnTo>
                    <a:pt x="9004" y="53555"/>
                  </a:lnTo>
                  <a:lnTo>
                    <a:pt x="9004" y="63220"/>
                  </a:lnTo>
                  <a:lnTo>
                    <a:pt x="28384" y="64516"/>
                  </a:lnTo>
                  <a:lnTo>
                    <a:pt x="27089" y="52260"/>
                  </a:lnTo>
                  <a:lnTo>
                    <a:pt x="32245" y="52908"/>
                  </a:lnTo>
                  <a:lnTo>
                    <a:pt x="31597" y="49047"/>
                  </a:lnTo>
                  <a:lnTo>
                    <a:pt x="34836" y="49695"/>
                  </a:lnTo>
                  <a:lnTo>
                    <a:pt x="34836" y="11620"/>
                  </a:lnTo>
                  <a:lnTo>
                    <a:pt x="27089" y="9042"/>
                  </a:lnTo>
                  <a:lnTo>
                    <a:pt x="26454" y="3225"/>
                  </a:lnTo>
                  <a:lnTo>
                    <a:pt x="18034" y="3225"/>
                  </a:lnTo>
                  <a:lnTo>
                    <a:pt x="1871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840846" y="2601128"/>
              <a:ext cx="34925" cy="64769"/>
            </a:xfrm>
            <a:custGeom>
              <a:avLst/>
              <a:gdLst/>
              <a:ahLst/>
              <a:cxnLst/>
              <a:rect l="l" t="t" r="r" b="b"/>
              <a:pathLst>
                <a:path w="34925" h="64769">
                  <a:moveTo>
                    <a:pt x="28384" y="64516"/>
                  </a:moveTo>
                  <a:lnTo>
                    <a:pt x="9004" y="63220"/>
                  </a:lnTo>
                  <a:lnTo>
                    <a:pt x="9004" y="53555"/>
                  </a:lnTo>
                  <a:lnTo>
                    <a:pt x="5168" y="53555"/>
                  </a:lnTo>
                  <a:lnTo>
                    <a:pt x="4495" y="49047"/>
                  </a:lnTo>
                  <a:lnTo>
                    <a:pt x="0" y="49047"/>
                  </a:lnTo>
                  <a:lnTo>
                    <a:pt x="0" y="19367"/>
                  </a:lnTo>
                  <a:lnTo>
                    <a:pt x="5778" y="19367"/>
                  </a:lnTo>
                  <a:lnTo>
                    <a:pt x="8382" y="5156"/>
                  </a:lnTo>
                  <a:lnTo>
                    <a:pt x="14820" y="4508"/>
                  </a:lnTo>
                  <a:lnTo>
                    <a:pt x="14820" y="0"/>
                  </a:lnTo>
                  <a:lnTo>
                    <a:pt x="18719" y="0"/>
                  </a:lnTo>
                  <a:lnTo>
                    <a:pt x="18034" y="3225"/>
                  </a:lnTo>
                  <a:lnTo>
                    <a:pt x="26454" y="3225"/>
                  </a:lnTo>
                  <a:lnTo>
                    <a:pt x="27089" y="9042"/>
                  </a:lnTo>
                  <a:lnTo>
                    <a:pt x="34836" y="11620"/>
                  </a:lnTo>
                  <a:lnTo>
                    <a:pt x="34836" y="49695"/>
                  </a:lnTo>
                  <a:lnTo>
                    <a:pt x="31597" y="49047"/>
                  </a:lnTo>
                  <a:lnTo>
                    <a:pt x="32245" y="52908"/>
                  </a:lnTo>
                  <a:lnTo>
                    <a:pt x="27089" y="52260"/>
                  </a:lnTo>
                  <a:lnTo>
                    <a:pt x="28384" y="64516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838890" y="2633393"/>
              <a:ext cx="36830" cy="12065"/>
            </a:xfrm>
            <a:custGeom>
              <a:avLst/>
              <a:gdLst/>
              <a:ahLst/>
              <a:cxnLst/>
              <a:rect l="l" t="t" r="r" b="b"/>
              <a:pathLst>
                <a:path w="36829" h="12064">
                  <a:moveTo>
                    <a:pt x="0" y="0"/>
                  </a:moveTo>
                  <a:lnTo>
                    <a:pt x="14198" y="647"/>
                  </a:lnTo>
                  <a:lnTo>
                    <a:pt x="15494" y="7112"/>
                  </a:lnTo>
                  <a:lnTo>
                    <a:pt x="25171" y="6426"/>
                  </a:lnTo>
                  <a:lnTo>
                    <a:pt x="26441" y="11607"/>
                  </a:lnTo>
                  <a:lnTo>
                    <a:pt x="36791" y="1096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818900" y="2598567"/>
              <a:ext cx="19685" cy="35560"/>
            </a:xfrm>
            <a:custGeom>
              <a:avLst/>
              <a:gdLst/>
              <a:ahLst/>
              <a:cxnLst/>
              <a:rect l="l" t="t" r="r" b="b"/>
              <a:pathLst>
                <a:path w="19685" h="35560">
                  <a:moveTo>
                    <a:pt x="0" y="0"/>
                  </a:moveTo>
                  <a:lnTo>
                    <a:pt x="19342" y="15468"/>
                  </a:lnTo>
                  <a:lnTo>
                    <a:pt x="9690" y="28397"/>
                  </a:lnTo>
                  <a:lnTo>
                    <a:pt x="11607" y="35471"/>
                  </a:lnTo>
                  <a:lnTo>
                    <a:pt x="16764" y="34823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814378" y="2678542"/>
              <a:ext cx="63500" cy="53975"/>
            </a:xfrm>
            <a:custGeom>
              <a:avLst/>
              <a:gdLst/>
              <a:ahLst/>
              <a:cxnLst/>
              <a:rect l="l" t="t" r="r" b="b"/>
              <a:pathLst>
                <a:path w="63500" h="53975">
                  <a:moveTo>
                    <a:pt x="32918" y="0"/>
                  </a:moveTo>
                  <a:lnTo>
                    <a:pt x="0" y="49720"/>
                  </a:lnTo>
                  <a:lnTo>
                    <a:pt x="63220" y="53543"/>
                  </a:lnTo>
                  <a:lnTo>
                    <a:pt x="32918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814378" y="2678542"/>
              <a:ext cx="63500" cy="53975"/>
            </a:xfrm>
            <a:custGeom>
              <a:avLst/>
              <a:gdLst/>
              <a:ahLst/>
              <a:cxnLst/>
              <a:rect l="l" t="t" r="r" b="b"/>
              <a:pathLst>
                <a:path w="63500" h="53975">
                  <a:moveTo>
                    <a:pt x="32918" y="0"/>
                  </a:moveTo>
                  <a:lnTo>
                    <a:pt x="0" y="49720"/>
                  </a:lnTo>
                  <a:lnTo>
                    <a:pt x="63220" y="53543"/>
                  </a:lnTo>
                  <a:lnTo>
                    <a:pt x="32918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890731" y="2594702"/>
              <a:ext cx="26034" cy="21590"/>
            </a:xfrm>
            <a:custGeom>
              <a:avLst/>
              <a:gdLst/>
              <a:ahLst/>
              <a:cxnLst/>
              <a:rect l="l" t="t" r="r" b="b"/>
              <a:pathLst>
                <a:path w="26035" h="21589">
                  <a:moveTo>
                    <a:pt x="13995" y="0"/>
                  </a:moveTo>
                  <a:lnTo>
                    <a:pt x="0" y="20586"/>
                  </a:lnTo>
                  <a:lnTo>
                    <a:pt x="25793" y="21297"/>
                  </a:lnTo>
                  <a:lnTo>
                    <a:pt x="13995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890731" y="2594702"/>
              <a:ext cx="26034" cy="21590"/>
            </a:xfrm>
            <a:custGeom>
              <a:avLst/>
              <a:gdLst/>
              <a:ahLst/>
              <a:cxnLst/>
              <a:rect l="l" t="t" r="r" b="b"/>
              <a:pathLst>
                <a:path w="26035" h="21589">
                  <a:moveTo>
                    <a:pt x="13995" y="0"/>
                  </a:moveTo>
                  <a:lnTo>
                    <a:pt x="0" y="20586"/>
                  </a:lnTo>
                  <a:lnTo>
                    <a:pt x="25793" y="21297"/>
                  </a:lnTo>
                  <a:lnTo>
                    <a:pt x="13995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062371" y="2605028"/>
              <a:ext cx="26034" cy="21590"/>
            </a:xfrm>
            <a:custGeom>
              <a:avLst/>
              <a:gdLst/>
              <a:ahLst/>
              <a:cxnLst/>
              <a:rect l="l" t="t" r="r" b="b"/>
              <a:pathLst>
                <a:path w="26035" h="21589">
                  <a:moveTo>
                    <a:pt x="13957" y="0"/>
                  </a:moveTo>
                  <a:lnTo>
                    <a:pt x="0" y="20574"/>
                  </a:lnTo>
                  <a:lnTo>
                    <a:pt x="25793" y="21285"/>
                  </a:lnTo>
                  <a:lnTo>
                    <a:pt x="13957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5062371" y="2605028"/>
              <a:ext cx="26034" cy="21590"/>
            </a:xfrm>
            <a:custGeom>
              <a:avLst/>
              <a:gdLst/>
              <a:ahLst/>
              <a:cxnLst/>
              <a:rect l="l" t="t" r="r" b="b"/>
              <a:pathLst>
                <a:path w="26035" h="21589">
                  <a:moveTo>
                    <a:pt x="13957" y="0"/>
                  </a:moveTo>
                  <a:lnTo>
                    <a:pt x="0" y="20574"/>
                  </a:lnTo>
                  <a:lnTo>
                    <a:pt x="25793" y="21285"/>
                  </a:lnTo>
                  <a:lnTo>
                    <a:pt x="13957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230126" y="2615315"/>
              <a:ext cx="26034" cy="21590"/>
            </a:xfrm>
            <a:custGeom>
              <a:avLst/>
              <a:gdLst/>
              <a:ahLst/>
              <a:cxnLst/>
              <a:rect l="l" t="t" r="r" b="b"/>
              <a:pathLst>
                <a:path w="26035" h="21589">
                  <a:moveTo>
                    <a:pt x="13982" y="0"/>
                  </a:moveTo>
                  <a:lnTo>
                    <a:pt x="0" y="20612"/>
                  </a:lnTo>
                  <a:lnTo>
                    <a:pt x="25793" y="21323"/>
                  </a:lnTo>
                  <a:lnTo>
                    <a:pt x="13982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230126" y="2615315"/>
              <a:ext cx="26034" cy="21590"/>
            </a:xfrm>
            <a:custGeom>
              <a:avLst/>
              <a:gdLst/>
              <a:ahLst/>
              <a:cxnLst/>
              <a:rect l="l" t="t" r="r" b="b"/>
              <a:pathLst>
                <a:path w="26035" h="21589">
                  <a:moveTo>
                    <a:pt x="13982" y="0"/>
                  </a:moveTo>
                  <a:lnTo>
                    <a:pt x="0" y="20612"/>
                  </a:lnTo>
                  <a:lnTo>
                    <a:pt x="25793" y="21323"/>
                  </a:lnTo>
                  <a:lnTo>
                    <a:pt x="13982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842116" y="2695968"/>
              <a:ext cx="8890" cy="30480"/>
            </a:xfrm>
            <a:custGeom>
              <a:avLst/>
              <a:gdLst/>
              <a:ahLst/>
              <a:cxnLst/>
              <a:rect l="l" t="t" r="r" b="b"/>
              <a:pathLst>
                <a:path w="8889" h="30480">
                  <a:moveTo>
                    <a:pt x="0" y="0"/>
                  </a:moveTo>
                  <a:lnTo>
                    <a:pt x="0" y="14224"/>
                  </a:lnTo>
                  <a:lnTo>
                    <a:pt x="8394" y="14224"/>
                  </a:lnTo>
                  <a:lnTo>
                    <a:pt x="8394" y="30327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490234" y="1833020"/>
              <a:ext cx="325755" cy="8890"/>
            </a:xfrm>
            <a:custGeom>
              <a:avLst/>
              <a:gdLst/>
              <a:ahLst/>
              <a:cxnLst/>
              <a:rect l="l" t="t" r="r" b="b"/>
              <a:pathLst>
                <a:path w="325754" h="8889">
                  <a:moveTo>
                    <a:pt x="0" y="0"/>
                  </a:moveTo>
                  <a:lnTo>
                    <a:pt x="325183" y="8712"/>
                  </a:lnTo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490234" y="1833020"/>
              <a:ext cx="325755" cy="8890"/>
            </a:xfrm>
            <a:custGeom>
              <a:avLst/>
              <a:gdLst/>
              <a:ahLst/>
              <a:cxnLst/>
              <a:rect l="l" t="t" r="r" b="b"/>
              <a:pathLst>
                <a:path w="325754" h="8889">
                  <a:moveTo>
                    <a:pt x="0" y="0"/>
                  </a:moveTo>
                  <a:lnTo>
                    <a:pt x="325183" y="871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2" name="object 12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967824" y="3305983"/>
            <a:ext cx="791539" cy="1201724"/>
          </a:xfrm>
          <a:prstGeom prst="rect">
            <a:avLst/>
          </a:prstGeom>
        </p:spPr>
      </p:pic>
      <p:sp>
        <p:nvSpPr>
          <p:cNvPr id="123" name="object 123"/>
          <p:cNvSpPr txBox="1"/>
          <p:nvPr/>
        </p:nvSpPr>
        <p:spPr>
          <a:xfrm>
            <a:off x="5761987" y="534928"/>
            <a:ext cx="1767839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Tamaño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del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marco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del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disyuntor</a:t>
            </a:r>
            <a:endParaRPr sz="850">
              <a:latin typeface="Arial"/>
              <a:cs typeface="Arial"/>
            </a:endParaRPr>
          </a:p>
        </p:txBody>
      </p:sp>
      <p:sp>
        <p:nvSpPr>
          <p:cNvPr id="150" name="object 150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17</a:t>
            </a:fld>
            <a:endParaRPr spc="-75" dirty="0"/>
          </a:p>
        </p:txBody>
      </p:sp>
      <p:sp>
        <p:nvSpPr>
          <p:cNvPr id="124" name="object 124"/>
          <p:cNvSpPr txBox="1"/>
          <p:nvPr/>
        </p:nvSpPr>
        <p:spPr>
          <a:xfrm>
            <a:off x="7957765" y="480317"/>
            <a:ext cx="43256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marco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automático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incluye todos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diversos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componentes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componen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automático,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excepto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unidad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disparo.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cualquier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marco </a:t>
            </a:r>
            <a:r>
              <a:rPr sz="800" spc="-2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dado,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pueden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fabricar interruptores automáticos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rango de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valores nominales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de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 instalando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unidad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disparo diferente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cada valor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nominal.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rompedor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tamaño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del </a:t>
            </a: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marco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 la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 continua más alta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marco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determinado.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9918560" y="3014485"/>
            <a:ext cx="66040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dirty="0">
                <a:solidFill>
                  <a:srgbClr val="FFFFFF"/>
                </a:solidFill>
                <a:latin typeface="Lucida Sans Unicode"/>
                <a:cs typeface="Lucida Sans Unicode"/>
              </a:rPr>
              <a:t>SOBRE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10295992" y="3017694"/>
            <a:ext cx="36195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50" spc="10" dirty="0">
                <a:solidFill>
                  <a:srgbClr val="FFFFFF"/>
                </a:solidFill>
                <a:latin typeface="Lucida Sans Unicode"/>
                <a:cs typeface="Lucida Sans Unicode"/>
              </a:rPr>
              <a:t>I</a:t>
            </a:r>
            <a:endParaRPr sz="250">
              <a:latin typeface="Lucida Sans Unicode"/>
              <a:cs typeface="Lucida Sans Unicode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9916609" y="3451921"/>
            <a:ext cx="86360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APAGADO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10282453" y="3461901"/>
            <a:ext cx="5080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dirty="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endParaRPr sz="250">
              <a:latin typeface="Lucida Sans Unicode"/>
              <a:cs typeface="Lucida Sans Unicode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8193291" y="3796850"/>
            <a:ext cx="4572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dirty="0">
                <a:solidFill>
                  <a:srgbClr val="FFFFFF"/>
                </a:solidFill>
                <a:latin typeface="Lucida Sans Unicode"/>
                <a:cs typeface="Lucida Sans Unicode"/>
              </a:rPr>
              <a:t>SOBRE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8352351" y="3794001"/>
            <a:ext cx="32384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150" spc="5" dirty="0">
                <a:solidFill>
                  <a:srgbClr val="FFFFFF"/>
                </a:solidFill>
                <a:latin typeface="Lucida Sans Unicode"/>
                <a:cs typeface="Lucida Sans Unicode"/>
              </a:rPr>
              <a:t>I</a:t>
            </a:r>
            <a:endParaRPr sz="150">
              <a:latin typeface="Lucida Sans Unicode"/>
              <a:cs typeface="Lucida Sans Unicode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8165226" y="4100915"/>
            <a:ext cx="244475" cy="461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" spc="-7" baseline="111111" dirty="0">
                <a:solidFill>
                  <a:srgbClr val="FFFFFF"/>
                </a:solidFill>
                <a:latin typeface="Lucida Sans Unicode"/>
                <a:cs typeface="Lucida Sans Unicode"/>
              </a:rPr>
              <a:t>APAGADO</a:t>
            </a:r>
            <a:r>
              <a:rPr sz="100" spc="7" baseline="111111" dirty="0">
                <a:solidFill>
                  <a:srgbClr val="FFFFFF"/>
                </a:solidFill>
                <a:latin typeface="Lucida Sans Unicode"/>
                <a:cs typeface="Lucida Sans Unicode"/>
              </a:rPr>
              <a:t>                                             </a:t>
            </a:r>
            <a:r>
              <a:rPr sz="150" dirty="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endParaRPr sz="150">
              <a:latin typeface="Lucida Sans Unicode"/>
              <a:cs typeface="Lucida Sans Unicode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7979070" y="4629257"/>
            <a:ext cx="728980" cy="22698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>
              <a:spcBef>
                <a:spcPts val="170"/>
              </a:spcBef>
            </a:pPr>
            <a:r>
              <a:rPr sz="500" dirty="0">
                <a:solidFill>
                  <a:srgbClr val="0B0806"/>
                </a:solidFill>
                <a:latin typeface="Lucida Sans Unicode"/>
                <a:cs typeface="Lucida Sans Unicode"/>
              </a:rPr>
              <a:t>Marco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150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amperios</a:t>
            </a:r>
            <a:endParaRPr sz="500">
              <a:latin typeface="Lucida Sans Unicode"/>
              <a:cs typeface="Lucida Sans Unicode"/>
            </a:endParaRPr>
          </a:p>
          <a:p>
            <a:pPr marL="55880">
              <a:spcBef>
                <a:spcPts val="110"/>
              </a:spcBef>
            </a:pPr>
            <a:r>
              <a:rPr sz="7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Cortacircuitos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9898295" y="4629257"/>
            <a:ext cx="728980" cy="22698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>
              <a:spcBef>
                <a:spcPts val="170"/>
              </a:spcBef>
            </a:pPr>
            <a:r>
              <a:rPr sz="500" dirty="0">
                <a:solidFill>
                  <a:srgbClr val="0B0806"/>
                </a:solidFill>
                <a:latin typeface="Lucida Sans Unicode"/>
                <a:cs typeface="Lucida Sans Unicode"/>
              </a:rPr>
              <a:t>Marco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800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amperios</a:t>
            </a:r>
            <a:endParaRPr sz="500">
              <a:latin typeface="Lucida Sans Unicode"/>
              <a:cs typeface="Lucida Sans Unicode"/>
            </a:endParaRPr>
          </a:p>
          <a:p>
            <a:pPr marL="45720">
              <a:spcBef>
                <a:spcPts val="110"/>
              </a:spcBef>
            </a:pPr>
            <a:r>
              <a:rPr sz="7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Cortacircuitos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5761991" y="5187762"/>
            <a:ext cx="1294765" cy="365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20" dirty="0">
                <a:solidFill>
                  <a:srgbClr val="171514"/>
                </a:solidFill>
                <a:latin typeface="Arial"/>
                <a:cs typeface="Arial"/>
              </a:rPr>
              <a:t>Cortacircuitos</a:t>
            </a:r>
            <a:endParaRPr sz="1100">
              <a:latin typeface="Arial"/>
              <a:cs typeface="Arial"/>
            </a:endParaRPr>
          </a:p>
          <a:p>
            <a:pPr marL="12700">
              <a:spcBef>
                <a:spcPts val="520"/>
              </a:spcBef>
            </a:pPr>
            <a:r>
              <a:rPr sz="700" b="1" dirty="0">
                <a:solidFill>
                  <a:srgbClr val="171514"/>
                </a:solidFill>
                <a:latin typeface="Arial"/>
                <a:cs typeface="Arial"/>
              </a:rPr>
              <a:t>Clasificación</a:t>
            </a:r>
            <a:r>
              <a:rPr sz="7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5" dirty="0">
                <a:solidFill>
                  <a:srgbClr val="171514"/>
                </a:solidFill>
                <a:latin typeface="Arial"/>
                <a:cs typeface="Arial"/>
              </a:rPr>
              <a:t>interrupción</a:t>
            </a:r>
            <a:endParaRPr sz="700">
              <a:latin typeface="Arial"/>
              <a:cs typeface="Arial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7957769" y="5166172"/>
            <a:ext cx="41376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 disyuntores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también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según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nivel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máximo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interrumpir.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b="1" spc="5" dirty="0">
                <a:solidFill>
                  <a:srgbClr val="171514"/>
                </a:solidFill>
                <a:latin typeface="Arial"/>
                <a:cs typeface="Arial"/>
              </a:rPr>
              <a:t>calificación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interrupción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 </a:t>
            </a:r>
            <a:r>
              <a:rPr sz="850" b="1" spc="5" dirty="0">
                <a:solidFill>
                  <a:srgbClr val="171514"/>
                </a:solidFill>
                <a:latin typeface="Arial"/>
                <a:cs typeface="Arial"/>
              </a:rPr>
              <a:t>clasificación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interrupción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amperios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(AIR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).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Debido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especificaciones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prueba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UL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IEC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son diferentes,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generalmente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proporcionan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clasificaciones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interrupción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UL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IEC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separado.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7957769" y="6263452"/>
            <a:ext cx="428625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Al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diseñar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energía,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debe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seleccionar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pueda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interrumpir la corriente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falla potencial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grande que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ocurrir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aplicación seleccionada. También se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deben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tener en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cuenta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valores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nominales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interrupción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automáticos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derivados,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pero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estos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valores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nominales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interrupción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dependerán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si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aplicar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valores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nominales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serie.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137" name="object 137"/>
          <p:cNvSpPr txBox="1"/>
          <p:nvPr/>
        </p:nvSpPr>
        <p:spPr>
          <a:xfrm rot="180000">
            <a:off x="9949333" y="2605984"/>
            <a:ext cx="18183" cy="1603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r>
              <a:rPr sz="100" spc="-5" dirty="0">
                <a:solidFill>
                  <a:srgbClr val="0C0B08"/>
                </a:solidFill>
                <a:latin typeface="Lucida Sans Unicode"/>
                <a:cs typeface="Lucida Sans Unicode"/>
              </a:rPr>
              <a:t>!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138" name="object 138"/>
          <p:cNvSpPr txBox="1"/>
          <p:nvPr/>
        </p:nvSpPr>
        <p:spPr>
          <a:xfrm rot="180000">
            <a:off x="9960615" y="2595996"/>
            <a:ext cx="111648" cy="3206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r>
              <a:rPr sz="200" dirty="0">
                <a:solidFill>
                  <a:srgbClr val="FFFFFF"/>
                </a:solidFill>
                <a:latin typeface="Lucida Sans Unicode"/>
                <a:cs typeface="Lucida Sans Unicode"/>
              </a:rPr>
              <a:t>PELIGRO</a:t>
            </a:r>
            <a:endParaRPr sz="200">
              <a:latin typeface="Lucida Sans Unicode"/>
              <a:cs typeface="Lucida Sans Unicode"/>
            </a:endParaRPr>
          </a:p>
        </p:txBody>
      </p:sp>
      <p:sp>
        <p:nvSpPr>
          <p:cNvPr id="139" name="object 139"/>
          <p:cNvSpPr txBox="1"/>
          <p:nvPr/>
        </p:nvSpPr>
        <p:spPr>
          <a:xfrm rot="180000">
            <a:off x="10068030" y="2612205"/>
            <a:ext cx="18183" cy="1603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r>
              <a:rPr sz="100" spc="-5" dirty="0">
                <a:solidFill>
                  <a:srgbClr val="0C0B08"/>
                </a:solidFill>
                <a:latin typeface="Lucida Sans Unicode"/>
                <a:cs typeface="Lucida Sans Unicode"/>
              </a:rPr>
              <a:t>!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140" name="object 140"/>
          <p:cNvSpPr txBox="1"/>
          <p:nvPr/>
        </p:nvSpPr>
        <p:spPr>
          <a:xfrm rot="180000">
            <a:off x="10079311" y="2602217"/>
            <a:ext cx="111648" cy="3206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r>
              <a:rPr sz="200" dirty="0">
                <a:solidFill>
                  <a:srgbClr val="FFFFFF"/>
                </a:solidFill>
                <a:latin typeface="Lucida Sans Unicode"/>
                <a:cs typeface="Lucida Sans Unicode"/>
              </a:rPr>
              <a:t>PELIGRO</a:t>
            </a:r>
            <a:endParaRPr sz="200">
              <a:latin typeface="Lucida Sans Unicode"/>
              <a:cs typeface="Lucida Sans Unicode"/>
            </a:endParaRPr>
          </a:p>
        </p:txBody>
      </p:sp>
      <p:sp>
        <p:nvSpPr>
          <p:cNvPr id="141" name="object 141"/>
          <p:cNvSpPr txBox="1"/>
          <p:nvPr/>
        </p:nvSpPr>
        <p:spPr>
          <a:xfrm rot="180000">
            <a:off x="10186726" y="2618426"/>
            <a:ext cx="18183" cy="1603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r>
              <a:rPr sz="100" spc="-5" dirty="0">
                <a:solidFill>
                  <a:srgbClr val="0C0B08"/>
                </a:solidFill>
                <a:latin typeface="Lucida Sans Unicode"/>
                <a:cs typeface="Lucida Sans Unicode"/>
              </a:rPr>
              <a:t>!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142" name="object 142"/>
          <p:cNvSpPr txBox="1"/>
          <p:nvPr/>
        </p:nvSpPr>
        <p:spPr>
          <a:xfrm rot="180000">
            <a:off x="10198007" y="2608438"/>
            <a:ext cx="111648" cy="3206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r>
              <a:rPr sz="200" dirty="0">
                <a:solidFill>
                  <a:srgbClr val="FFFFFF"/>
                </a:solidFill>
                <a:latin typeface="Lucida Sans Unicode"/>
                <a:cs typeface="Lucida Sans Unicode"/>
              </a:rPr>
              <a:t>PELIGRO</a:t>
            </a:r>
            <a:endParaRPr sz="200">
              <a:latin typeface="Lucida Sans Unicode"/>
              <a:cs typeface="Lucida Sans Unicode"/>
            </a:endParaRPr>
          </a:p>
        </p:txBody>
      </p:sp>
      <p:sp>
        <p:nvSpPr>
          <p:cNvPr id="143" name="object 143"/>
          <p:cNvSpPr txBox="1"/>
          <p:nvPr/>
        </p:nvSpPr>
        <p:spPr>
          <a:xfrm rot="180000">
            <a:off x="10476958" y="2870225"/>
            <a:ext cx="127434" cy="3206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r>
              <a:rPr sz="200" spc="-15" dirty="0">
                <a:solidFill>
                  <a:srgbClr val="FFFFFF"/>
                </a:solidFill>
                <a:latin typeface="Lucida Sans Unicode"/>
                <a:cs typeface="Lucida Sans Unicode"/>
              </a:rPr>
              <a:t>Tipo/</a:t>
            </a:r>
            <a:r>
              <a:rPr sz="200" dirty="0">
                <a:solidFill>
                  <a:srgbClr val="FFFFFF"/>
                </a:solidFill>
                <a:latin typeface="Lucida Sans Unicode"/>
                <a:cs typeface="Lucida Sans Unicode"/>
              </a:rPr>
              <a:t>Error</a:t>
            </a:r>
            <a:endParaRPr sz="200">
              <a:latin typeface="Lucida Sans Unicode"/>
              <a:cs typeface="Lucida Sans Unicode"/>
            </a:endParaRPr>
          </a:p>
        </p:txBody>
      </p:sp>
      <p:sp>
        <p:nvSpPr>
          <p:cNvPr id="144" name="object 144"/>
          <p:cNvSpPr txBox="1"/>
          <p:nvPr/>
        </p:nvSpPr>
        <p:spPr>
          <a:xfrm rot="180000">
            <a:off x="10601284" y="2862823"/>
            <a:ext cx="105226" cy="487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>
              <a:spcBef>
                <a:spcPts val="20"/>
              </a:spcBef>
            </a:pPr>
            <a:r>
              <a:rPr sz="300" spc="5" dirty="0">
                <a:solidFill>
                  <a:srgbClr val="FFFFFF"/>
                </a:solidFill>
                <a:latin typeface="Lucida Sans Unicode"/>
                <a:cs typeface="Lucida Sans Unicode"/>
              </a:rPr>
              <a:t>NMG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145" name="object 145"/>
          <p:cNvSpPr txBox="1"/>
          <p:nvPr/>
        </p:nvSpPr>
        <p:spPr>
          <a:xfrm rot="180000">
            <a:off x="9679624" y="2881639"/>
            <a:ext cx="103994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Cuadro</a:t>
            </a:r>
            <a:r>
              <a:rPr sz="1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50" dirty="0">
                <a:solidFill>
                  <a:srgbClr val="FFFFFF"/>
                </a:solidFill>
                <a:latin typeface="Lucida Sans Unicode"/>
                <a:cs typeface="Lucida Sans Unicode"/>
              </a:rPr>
              <a:t>MG</a:t>
            </a:r>
            <a:endParaRPr sz="150">
              <a:latin typeface="Lucida Sans Unicode"/>
              <a:cs typeface="Lucida Sans Unicode"/>
            </a:endParaRPr>
          </a:p>
        </p:txBody>
      </p:sp>
      <p:sp>
        <p:nvSpPr>
          <p:cNvPr id="146" name="object 146"/>
          <p:cNvSpPr txBox="1"/>
          <p:nvPr/>
        </p:nvSpPr>
        <p:spPr>
          <a:xfrm rot="180000">
            <a:off x="10093076" y="3472874"/>
            <a:ext cx="81379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0"/>
              </a:lnSpc>
            </a:pPr>
            <a:r>
              <a:rPr sz="250" spc="-15" dirty="0">
                <a:solidFill>
                  <a:srgbClr val="FFFFFF"/>
                </a:solidFill>
                <a:latin typeface="Lucida Sans Unicode"/>
                <a:cs typeface="Lucida Sans Unicode"/>
              </a:rPr>
              <a:t>800A</a:t>
            </a:r>
            <a:endParaRPr sz="250">
              <a:latin typeface="Lucida Sans Unicode"/>
              <a:cs typeface="Lucida Sans Unicode"/>
            </a:endParaRPr>
          </a:p>
        </p:txBody>
      </p:sp>
      <p:sp>
        <p:nvSpPr>
          <p:cNvPr id="147" name="object 147"/>
          <p:cNvSpPr txBox="1"/>
          <p:nvPr/>
        </p:nvSpPr>
        <p:spPr>
          <a:xfrm rot="120000">
            <a:off x="8390144" y="3651441"/>
            <a:ext cx="133446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Tipo/</a:t>
            </a:r>
            <a:r>
              <a:rPr sz="15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Tipo</a:t>
            </a:r>
            <a:r>
              <a:rPr sz="1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50" dirty="0">
                <a:solidFill>
                  <a:srgbClr val="FFFFFF"/>
                </a:solidFill>
                <a:latin typeface="Lucida Sans Unicode"/>
                <a:cs typeface="Lucida Sans Unicode"/>
              </a:rPr>
              <a:t>NDG</a:t>
            </a:r>
            <a:endParaRPr sz="150">
              <a:latin typeface="Lucida Sans Unicode"/>
              <a:cs typeface="Lucida Sans Unicode"/>
            </a:endParaRPr>
          </a:p>
        </p:txBody>
      </p:sp>
      <p:sp>
        <p:nvSpPr>
          <p:cNvPr id="148" name="object 148"/>
          <p:cNvSpPr txBox="1"/>
          <p:nvPr/>
        </p:nvSpPr>
        <p:spPr>
          <a:xfrm rot="120000">
            <a:off x="8043796" y="3705269"/>
            <a:ext cx="100251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Cuadro</a:t>
            </a:r>
            <a:r>
              <a:rPr sz="1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5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DG</a:t>
            </a:r>
            <a:endParaRPr sz="150">
              <a:latin typeface="Lucida Sans Unicode"/>
              <a:cs typeface="Lucida Sans Unicode"/>
            </a:endParaRPr>
          </a:p>
        </p:txBody>
      </p:sp>
      <p:sp>
        <p:nvSpPr>
          <p:cNvPr id="149" name="object 149"/>
          <p:cNvSpPr txBox="1"/>
          <p:nvPr/>
        </p:nvSpPr>
        <p:spPr>
          <a:xfrm rot="120000">
            <a:off x="8257074" y="4122769"/>
            <a:ext cx="65454" cy="25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"/>
              </a:lnSpc>
            </a:pPr>
            <a:r>
              <a:rPr sz="200" spc="-15" dirty="0">
                <a:solidFill>
                  <a:srgbClr val="FFFFFF"/>
                </a:solidFill>
                <a:latin typeface="Lucida Sans Unicode"/>
                <a:cs typeface="Lucida Sans Unicode"/>
              </a:rPr>
              <a:t>150A</a:t>
            </a:r>
            <a:endParaRPr sz="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214081" y="3476994"/>
          <a:ext cx="3844925" cy="23742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5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0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0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33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0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33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56995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40505"/>
                      </a:solidFill>
                      <a:prstDash val="solid"/>
                    </a:lnR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930"/>
                        </a:lnSpc>
                        <a:spcBef>
                          <a:spcPts val="204"/>
                        </a:spcBef>
                      </a:pPr>
                      <a:r>
                        <a:rPr sz="800" spc="1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NEG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047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300" spc="-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NEBRASKA</a:t>
                      </a:r>
                      <a:endParaRPr sz="3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30"/>
                        </a:lnSpc>
                        <a:spcBef>
                          <a:spcPts val="204"/>
                        </a:spcBef>
                      </a:pPr>
                      <a:r>
                        <a:rPr sz="800" spc="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HEG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30"/>
                        </a:lnSpc>
                        <a:spcBef>
                          <a:spcPts val="204"/>
                        </a:spcBef>
                      </a:pPr>
                      <a:r>
                        <a:rPr sz="800" spc="2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HEB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05">
                <a:tc rowSpan="11" gridSpan="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4318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C.A.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rowSpan="11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550" spc="-1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polacos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6355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2,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0485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2,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2,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2,</a:t>
                      </a: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013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0320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Amperios,</a:t>
                      </a:r>
                      <a:r>
                        <a:rPr sz="700" spc="-4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Continuos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ts val="880"/>
                        </a:lnSpc>
                        <a:spcBef>
                          <a:spcPts val="254"/>
                        </a:spcBef>
                      </a:pPr>
                      <a:r>
                        <a:rPr sz="7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sz="750" spc="-4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polo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112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012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sz="650" spc="-4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polos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112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011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sz="650" spc="-4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polos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1120" algn="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012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r>
                        <a:rPr sz="650" spc="-4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polos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112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7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15-125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7012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0320">
                        <a:lnSpc>
                          <a:spcPct val="100000"/>
                        </a:lnSpc>
                      </a:pPr>
                      <a:r>
                        <a:rPr sz="6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Voltios</a:t>
                      </a:r>
                      <a:r>
                        <a:rPr sz="60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(50/60</a:t>
                      </a:r>
                      <a:r>
                        <a:rPr sz="60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Hercios)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ts val="885"/>
                        </a:lnSpc>
                        <a:spcBef>
                          <a:spcPts val="250"/>
                        </a:spcBef>
                      </a:pPr>
                      <a:r>
                        <a:rPr sz="7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sz="750" spc="-4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polo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-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347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-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347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-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347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-50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347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6999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sz="650" spc="-4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polos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5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600/347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79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5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600/347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5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600/347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79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5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600/347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7030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sz="650" spc="-4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polos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6994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r>
                        <a:rPr sz="650" spc="-4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polos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7011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20320" marR="109855">
                        <a:lnSpc>
                          <a:spcPct val="160100"/>
                        </a:lnSpc>
                      </a:pPr>
                      <a:r>
                        <a:rPr sz="550" spc="-1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Clasificación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interrupción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UL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4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- </a:t>
                      </a:r>
                      <a:r>
                        <a:rPr sz="550" spc="-14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Amperios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RMS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simétricos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ts val="880"/>
                        </a:lnSpc>
                        <a:spcBef>
                          <a:spcPts val="254"/>
                        </a:spcBef>
                      </a:pPr>
                      <a:r>
                        <a:rPr sz="7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240</a:t>
                      </a:r>
                      <a:r>
                        <a:rPr sz="750" spc="-4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V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366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85,000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85,000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3810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100,000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381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100,000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51765">
                        <a:lnSpc>
                          <a:spcPts val="930"/>
                        </a:lnSpc>
                        <a:spcBef>
                          <a:spcPts val="204"/>
                        </a:spcBef>
                      </a:pPr>
                      <a:r>
                        <a:rPr sz="800" spc="-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480V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0010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5880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381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80010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65,000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381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5880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65,000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0036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40505"/>
                      </a:solidFill>
                      <a:prstDash val="solid"/>
                    </a:lnR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6034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4925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381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4925" marB="0">
                    <a:lnL w="381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70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040505"/>
                      </a:solidFill>
                      <a:prstDash val="solid"/>
                    </a:lnR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80"/>
                        </a:lnSpc>
                        <a:spcBef>
                          <a:spcPts val="250"/>
                        </a:spcBef>
                      </a:pPr>
                      <a:r>
                        <a:rPr sz="7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600/347</a:t>
                      </a:r>
                      <a:r>
                        <a:rPr sz="750" spc="-4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V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>
                  <a:txBody>
                    <a:bodyPr/>
                    <a:lstStyle/>
                    <a:p>
                      <a:pPr marR="73660" algn="r">
                        <a:lnSpc>
                          <a:spcPts val="860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22,000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0" algn="r">
                        <a:lnSpc>
                          <a:spcPts val="860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22,000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381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381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25,000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381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0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25,000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7012">
                <a:tc rowSpan="2" gridSpan="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40640" marR="1206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3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corriente</a:t>
                      </a:r>
                      <a:endParaRPr sz="3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6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Voltios</a:t>
                      </a:r>
                      <a:r>
                        <a:rPr sz="60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sz="60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polos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ts val="815"/>
                        </a:lnSpc>
                        <a:spcBef>
                          <a:spcPts val="320"/>
                        </a:spcBef>
                      </a:pPr>
                      <a:r>
                        <a:rPr sz="700" spc="-5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125/250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ts val="815"/>
                        </a:lnSpc>
                        <a:spcBef>
                          <a:spcPts val="320"/>
                        </a:spcBef>
                      </a:pPr>
                      <a:r>
                        <a:rPr sz="700" spc="-5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125/250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38100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ts val="815"/>
                        </a:lnSpc>
                        <a:spcBef>
                          <a:spcPts val="320"/>
                        </a:spcBef>
                      </a:pPr>
                      <a:r>
                        <a:rPr sz="700" spc="-5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125/250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ts val="815"/>
                        </a:lnSpc>
                        <a:spcBef>
                          <a:spcPts val="320"/>
                        </a:spcBef>
                      </a:pPr>
                      <a:r>
                        <a:rPr sz="700" spc="-5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125/250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6999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00" spc="-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continua</a:t>
                      </a:r>
                      <a:endParaRPr sz="300">
                        <a:latin typeface="Lucida Sans Unicode"/>
                        <a:cs typeface="Lucida Sans Unicode"/>
                      </a:endParaRPr>
                    </a:p>
                    <a:p>
                      <a:pPr marL="2032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5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Clasificación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interrupción: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amperios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550" spc="-35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261F1E"/>
                          </a:solidFill>
                          <a:latin typeface="Lucida Sans Unicode"/>
                          <a:cs typeface="Lucida Sans Unicode"/>
                        </a:rPr>
                        <a:t>CC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  <a:solidFill>
                      <a:srgbClr val="CCCD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366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35,000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42,000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-45" dirty="0">
                          <a:solidFill>
                            <a:srgbClr val="0C0B08"/>
                          </a:solidFill>
                          <a:latin typeface="Lucida Sans Unicode"/>
                          <a:cs typeface="Lucida Sans Unicode"/>
                        </a:rPr>
                        <a:t>42,000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40505"/>
                      </a:solidFill>
                      <a:prstDash val="solid"/>
                    </a:lnL>
                    <a:lnR w="12700">
                      <a:solidFill>
                        <a:srgbClr val="040505"/>
                      </a:solidFill>
                      <a:prstDash val="solid"/>
                    </a:lnR>
                    <a:lnT w="12700">
                      <a:solidFill>
                        <a:srgbClr val="040505"/>
                      </a:solidFill>
                      <a:prstDash val="solid"/>
                    </a:lnT>
                    <a:lnB w="12700">
                      <a:solidFill>
                        <a:srgbClr val="04050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10917441" y="3246335"/>
            <a:ext cx="64135" cy="241300"/>
          </a:xfrm>
          <a:custGeom>
            <a:avLst/>
            <a:gdLst/>
            <a:ahLst/>
            <a:cxnLst/>
            <a:rect l="l" t="t" r="r" b="b"/>
            <a:pathLst>
              <a:path w="64135" h="241300">
                <a:moveTo>
                  <a:pt x="64058" y="133299"/>
                </a:moveTo>
                <a:lnTo>
                  <a:pt x="38442" y="133299"/>
                </a:lnTo>
                <a:lnTo>
                  <a:pt x="38442" y="0"/>
                </a:lnTo>
                <a:lnTo>
                  <a:pt x="25742" y="0"/>
                </a:lnTo>
                <a:lnTo>
                  <a:pt x="25742" y="133299"/>
                </a:lnTo>
                <a:lnTo>
                  <a:pt x="0" y="133299"/>
                </a:lnTo>
                <a:lnTo>
                  <a:pt x="3263" y="140931"/>
                </a:lnTo>
                <a:lnTo>
                  <a:pt x="18935" y="184785"/>
                </a:lnTo>
                <a:lnTo>
                  <a:pt x="30226" y="229666"/>
                </a:lnTo>
                <a:lnTo>
                  <a:pt x="32016" y="240855"/>
                </a:lnTo>
                <a:lnTo>
                  <a:pt x="33807" y="229666"/>
                </a:lnTo>
                <a:lnTo>
                  <a:pt x="45123" y="184785"/>
                </a:lnTo>
                <a:lnTo>
                  <a:pt x="54432" y="157480"/>
                </a:lnTo>
                <a:lnTo>
                  <a:pt x="64058" y="13329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25745" y="5234863"/>
            <a:ext cx="107950" cy="64135"/>
          </a:xfrm>
          <a:custGeom>
            <a:avLst/>
            <a:gdLst/>
            <a:ahLst/>
            <a:cxnLst/>
            <a:rect l="l" t="t" r="r" b="b"/>
            <a:pathLst>
              <a:path w="107950" h="64135">
                <a:moveTo>
                  <a:pt x="0" y="0"/>
                </a:moveTo>
                <a:lnTo>
                  <a:pt x="0" y="64058"/>
                </a:lnTo>
                <a:lnTo>
                  <a:pt x="7630" y="60785"/>
                </a:lnTo>
                <a:lnTo>
                  <a:pt x="20123" y="55895"/>
                </a:lnTo>
                <a:lnTo>
                  <a:pt x="67865" y="40448"/>
                </a:lnTo>
                <a:lnTo>
                  <a:pt x="107543" y="32042"/>
                </a:lnTo>
                <a:lnTo>
                  <a:pt x="96371" y="30249"/>
                </a:lnTo>
                <a:lnTo>
                  <a:pt x="51485" y="18935"/>
                </a:lnTo>
                <a:lnTo>
                  <a:pt x="24180" y="9625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957765" y="482857"/>
            <a:ext cx="4161154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Las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clasificaciones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interrupción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 automático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especifican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típicamente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amperios </a:t>
            </a:r>
            <a:r>
              <a:rPr sz="900" b="1" spc="-25" dirty="0">
                <a:solidFill>
                  <a:srgbClr val="171514"/>
                </a:solidFill>
                <a:latin typeface="Arial"/>
                <a:cs typeface="Arial"/>
              </a:rPr>
              <a:t>RMS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simétricos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nominales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específicos.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discutió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Fundamentos</a:t>
            </a:r>
            <a:r>
              <a:rPr sz="9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la</a:t>
            </a:r>
            <a:r>
              <a:rPr sz="9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Arial"/>
                <a:cs typeface="Arial"/>
              </a:rPr>
              <a:t>Electricidad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,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RMS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significa </a:t>
            </a:r>
            <a:r>
              <a:rPr sz="9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raíz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cuadrada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media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se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refiere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 valor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efectivo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 o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alterno. El término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simétrico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indica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valor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alterna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especificado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 centrado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alrededor 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cero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tiene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semiciclos positivos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negativos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iguales.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 disyuntores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Siemens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tienen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clasificaciones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interrupción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10,000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200,000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amperios.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18</a:t>
            </a:fld>
            <a:endParaRPr spc="-75" dirty="0"/>
          </a:p>
        </p:txBody>
      </p:sp>
      <p:sp>
        <p:nvSpPr>
          <p:cNvPr id="6" name="object 6"/>
          <p:cNvSpPr txBox="1"/>
          <p:nvPr/>
        </p:nvSpPr>
        <p:spPr>
          <a:xfrm>
            <a:off x="7957765" y="2309119"/>
            <a:ext cx="3920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 tabla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muestra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clasificaciones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interrupción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UL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automáticos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tipo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NEB.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valores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nominales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otros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 </a:t>
            </a:r>
            <a:r>
              <a:rPr sz="800" spc="-2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automáticos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encontrar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catálogo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SPEEDFAX,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formato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impreso,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así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sitio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web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21900" y="5125314"/>
            <a:ext cx="1078865" cy="24320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algn="ctr">
              <a:spcBef>
                <a:spcPts val="215"/>
              </a:spcBef>
            </a:pP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Solo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se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muestran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clasificaciones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Lucida Sans Unicode"/>
                <a:cs typeface="Lucida Sans Unicode"/>
              </a:rPr>
              <a:t>UL</a:t>
            </a:r>
            <a:endParaRPr sz="500">
              <a:latin typeface="Lucida Sans Unicode"/>
              <a:cs typeface="Lucida Sans Unicode"/>
            </a:endParaRPr>
          </a:p>
          <a:p>
            <a:pPr algn="ctr">
              <a:spcBef>
                <a:spcPts val="160"/>
              </a:spcBef>
            </a:pPr>
            <a:r>
              <a:rPr sz="700" dirty="0">
                <a:solidFill>
                  <a:srgbClr val="0B0806"/>
                </a:solidFill>
                <a:latin typeface="Lucida Sans Unicode"/>
                <a:cs typeface="Lucida Sans Unicode"/>
              </a:rPr>
              <a:t>en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este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ejemplo</a:t>
            </a:r>
            <a:endParaRPr sz="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523" y="4438591"/>
            <a:ext cx="3375025" cy="2546985"/>
            <a:chOff x="2915922" y="4438590"/>
            <a:chExt cx="3375025" cy="2546985"/>
          </a:xfrm>
        </p:grpSpPr>
        <p:sp>
          <p:nvSpPr>
            <p:cNvPr id="3" name="object 3"/>
            <p:cNvSpPr/>
            <p:nvPr/>
          </p:nvSpPr>
          <p:spPr>
            <a:xfrm>
              <a:off x="2918204" y="4440876"/>
              <a:ext cx="1050925" cy="791210"/>
            </a:xfrm>
            <a:custGeom>
              <a:avLst/>
              <a:gdLst/>
              <a:ahLst/>
              <a:cxnLst/>
              <a:rect l="l" t="t" r="r" b="b"/>
              <a:pathLst>
                <a:path w="1050925" h="791210">
                  <a:moveTo>
                    <a:pt x="1038466" y="0"/>
                  </a:moveTo>
                  <a:lnTo>
                    <a:pt x="0" y="409066"/>
                  </a:lnTo>
                  <a:lnTo>
                    <a:pt x="46520" y="790917"/>
                  </a:lnTo>
                  <a:lnTo>
                    <a:pt x="1050759" y="334441"/>
                  </a:lnTo>
                  <a:lnTo>
                    <a:pt x="1038466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8208" y="4440876"/>
              <a:ext cx="1050925" cy="791210"/>
            </a:xfrm>
            <a:custGeom>
              <a:avLst/>
              <a:gdLst/>
              <a:ahLst/>
              <a:cxnLst/>
              <a:rect l="l" t="t" r="r" b="b"/>
              <a:pathLst>
                <a:path w="1050925" h="791210">
                  <a:moveTo>
                    <a:pt x="0" y="409066"/>
                  </a:moveTo>
                  <a:lnTo>
                    <a:pt x="1038453" y="0"/>
                  </a:lnTo>
                  <a:lnTo>
                    <a:pt x="1050759" y="334441"/>
                  </a:lnTo>
                  <a:lnTo>
                    <a:pt x="46520" y="790917"/>
                  </a:lnTo>
                  <a:lnTo>
                    <a:pt x="0" y="40906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06127" y="4888575"/>
              <a:ext cx="2599690" cy="1797050"/>
            </a:xfrm>
            <a:custGeom>
              <a:avLst/>
              <a:gdLst/>
              <a:ahLst/>
              <a:cxnLst/>
              <a:rect l="l" t="t" r="r" b="b"/>
              <a:pathLst>
                <a:path w="2599690" h="1797050">
                  <a:moveTo>
                    <a:pt x="967359" y="0"/>
                  </a:moveTo>
                  <a:lnTo>
                    <a:pt x="0" y="475767"/>
                  </a:lnTo>
                  <a:lnTo>
                    <a:pt x="1643303" y="1796897"/>
                  </a:lnTo>
                  <a:lnTo>
                    <a:pt x="2599245" y="889228"/>
                  </a:lnTo>
                  <a:lnTo>
                    <a:pt x="967359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06127" y="4888575"/>
              <a:ext cx="2599690" cy="1797050"/>
            </a:xfrm>
            <a:custGeom>
              <a:avLst/>
              <a:gdLst/>
              <a:ahLst/>
              <a:cxnLst/>
              <a:rect l="l" t="t" r="r" b="b"/>
              <a:pathLst>
                <a:path w="2599690" h="1797050">
                  <a:moveTo>
                    <a:pt x="0" y="475767"/>
                  </a:moveTo>
                  <a:lnTo>
                    <a:pt x="1643303" y="1796897"/>
                  </a:lnTo>
                  <a:lnTo>
                    <a:pt x="2599245" y="889228"/>
                  </a:lnTo>
                  <a:lnTo>
                    <a:pt x="967359" y="0"/>
                  </a:lnTo>
                  <a:lnTo>
                    <a:pt x="0" y="47576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5922" y="4438591"/>
              <a:ext cx="3374539" cy="254675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7957820" y="497781"/>
            <a:ext cx="236728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Construcción</a:t>
            </a:r>
            <a:r>
              <a:rPr sz="1600" spc="-9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600" spc="-9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6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19</a:t>
            </a:fld>
            <a:endParaRPr spc="-75" dirty="0"/>
          </a:p>
        </p:txBody>
      </p:sp>
      <p:sp>
        <p:nvSpPr>
          <p:cNvPr id="9" name="object 9"/>
          <p:cNvSpPr txBox="1"/>
          <p:nvPr/>
        </p:nvSpPr>
        <p:spPr>
          <a:xfrm>
            <a:off x="7957820" y="1856681"/>
            <a:ext cx="42532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están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disponibles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diferentes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tamaños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variaciones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construcción.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Sin embargo,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componentes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componen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panelboard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son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similares.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contienen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lata,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interior,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circuitos,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etiquetas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molduras.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62040" y="2843472"/>
            <a:ext cx="28575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Poder</a:t>
            </a:r>
            <a:endParaRPr sz="7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7821" y="2771081"/>
            <a:ext cx="4132579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poder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generalmente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construido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acero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galvanizado y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alberga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otros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componentes.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lata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también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conoce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caja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recinto.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Está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diseñado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proporcionar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componentes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personal. Los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finales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blanco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extraíbles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permiten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 usuario cortar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orificios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conducto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sean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necesarios. Los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agujeros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ciegos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preestampados están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opción.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Los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pernos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montaje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utilizan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soportar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interior o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montados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grupo.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80045" y="5632352"/>
            <a:ext cx="18605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dirty="0">
                <a:solidFill>
                  <a:srgbClr val="0B0806"/>
                </a:solidFill>
                <a:latin typeface="Lucida Sans Unicode"/>
                <a:cs typeface="Lucida Sans Unicode"/>
              </a:rPr>
              <a:t>Poder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266988" y="6194962"/>
            <a:ext cx="68707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Espárrago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montaje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071150" y="6383956"/>
            <a:ext cx="461645" cy="26353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7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Retirable</a:t>
            </a:r>
            <a:endParaRPr sz="750">
              <a:latin typeface="Lucida Sans Unicode"/>
              <a:cs typeface="Lucida Sans Unicode"/>
            </a:endParaRPr>
          </a:p>
          <a:p>
            <a:pPr marL="12700">
              <a:spcBef>
                <a:spcPts val="110"/>
              </a:spcBef>
            </a:pPr>
            <a:r>
              <a:rPr sz="700" dirty="0">
                <a:solidFill>
                  <a:srgbClr val="0B0806"/>
                </a:solidFill>
                <a:latin typeface="Lucida Sans Unicode"/>
                <a:cs typeface="Lucida Sans Unicode"/>
              </a:rPr>
              <a:t>Panel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final</a:t>
            </a:r>
            <a:endParaRPr sz="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426" y="1600414"/>
            <a:ext cx="2769870" cy="2755900"/>
            <a:chOff x="2915826" y="1600414"/>
            <a:chExt cx="2769870" cy="2755900"/>
          </a:xfrm>
        </p:grpSpPr>
        <p:sp>
          <p:nvSpPr>
            <p:cNvPr id="3" name="object 3"/>
            <p:cNvSpPr/>
            <p:nvPr/>
          </p:nvSpPr>
          <p:spPr>
            <a:xfrm>
              <a:off x="2957625" y="2494574"/>
              <a:ext cx="2672715" cy="1859280"/>
            </a:xfrm>
            <a:custGeom>
              <a:avLst/>
              <a:gdLst/>
              <a:ahLst/>
              <a:cxnLst/>
              <a:rect l="l" t="t" r="r" b="b"/>
              <a:pathLst>
                <a:path w="2672715" h="1859279">
                  <a:moveTo>
                    <a:pt x="991933" y="0"/>
                  </a:moveTo>
                  <a:lnTo>
                    <a:pt x="0" y="487184"/>
                  </a:lnTo>
                  <a:lnTo>
                    <a:pt x="1687156" y="1859216"/>
                  </a:lnTo>
                  <a:lnTo>
                    <a:pt x="2672092" y="913815"/>
                  </a:lnTo>
                  <a:lnTo>
                    <a:pt x="991933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57625" y="2494574"/>
              <a:ext cx="2672715" cy="1859280"/>
            </a:xfrm>
            <a:custGeom>
              <a:avLst/>
              <a:gdLst/>
              <a:ahLst/>
              <a:cxnLst/>
              <a:rect l="l" t="t" r="r" b="b"/>
              <a:pathLst>
                <a:path w="2672715" h="1859279">
                  <a:moveTo>
                    <a:pt x="0" y="487184"/>
                  </a:moveTo>
                  <a:lnTo>
                    <a:pt x="1687156" y="1859216"/>
                  </a:lnTo>
                  <a:lnTo>
                    <a:pt x="2672092" y="913815"/>
                  </a:lnTo>
                  <a:lnTo>
                    <a:pt x="991933" y="0"/>
                  </a:lnTo>
                  <a:lnTo>
                    <a:pt x="0" y="48718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5826" y="1600414"/>
              <a:ext cx="2769740" cy="2755662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9777425" y="8559318"/>
            <a:ext cx="963294" cy="762635"/>
            <a:chOff x="4722825" y="8559317"/>
            <a:chExt cx="963294" cy="762635"/>
          </a:xfrm>
        </p:grpSpPr>
        <p:sp>
          <p:nvSpPr>
            <p:cNvPr id="7" name="object 7"/>
            <p:cNvSpPr/>
            <p:nvPr/>
          </p:nvSpPr>
          <p:spPr>
            <a:xfrm>
              <a:off x="4735525" y="8572017"/>
              <a:ext cx="937894" cy="737235"/>
            </a:xfrm>
            <a:custGeom>
              <a:avLst/>
              <a:gdLst/>
              <a:ahLst/>
              <a:cxnLst/>
              <a:rect l="l" t="t" r="r" b="b"/>
              <a:pathLst>
                <a:path w="937895" h="737234">
                  <a:moveTo>
                    <a:pt x="937488" y="0"/>
                  </a:moveTo>
                  <a:lnTo>
                    <a:pt x="0" y="0"/>
                  </a:lnTo>
                  <a:lnTo>
                    <a:pt x="0" y="736803"/>
                  </a:lnTo>
                  <a:lnTo>
                    <a:pt x="937488" y="736803"/>
                  </a:lnTo>
                  <a:lnTo>
                    <a:pt x="937488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735525" y="8572017"/>
              <a:ext cx="937894" cy="737235"/>
            </a:xfrm>
            <a:custGeom>
              <a:avLst/>
              <a:gdLst/>
              <a:ahLst/>
              <a:cxnLst/>
              <a:rect l="l" t="t" r="r" b="b"/>
              <a:pathLst>
                <a:path w="937895" h="737234">
                  <a:moveTo>
                    <a:pt x="937488" y="736803"/>
                  </a:moveTo>
                  <a:lnTo>
                    <a:pt x="0" y="736803"/>
                  </a:lnTo>
                  <a:lnTo>
                    <a:pt x="0" y="0"/>
                  </a:lnTo>
                  <a:lnTo>
                    <a:pt x="937488" y="0"/>
                  </a:lnTo>
                  <a:lnTo>
                    <a:pt x="937488" y="736803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15255" y="8736748"/>
              <a:ext cx="228600" cy="68580"/>
            </a:xfrm>
            <a:custGeom>
              <a:avLst/>
              <a:gdLst/>
              <a:ahLst/>
              <a:cxnLst/>
              <a:rect l="l" t="t" r="r" b="b"/>
              <a:pathLst>
                <a:path w="228600" h="68579">
                  <a:moveTo>
                    <a:pt x="228600" y="0"/>
                  </a:moveTo>
                  <a:lnTo>
                    <a:pt x="0" y="0"/>
                  </a:lnTo>
                  <a:lnTo>
                    <a:pt x="0" y="68567"/>
                  </a:lnTo>
                  <a:lnTo>
                    <a:pt x="228600" y="68567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915255" y="8736748"/>
              <a:ext cx="228600" cy="68580"/>
            </a:xfrm>
            <a:custGeom>
              <a:avLst/>
              <a:gdLst/>
              <a:ahLst/>
              <a:cxnLst/>
              <a:rect l="l" t="t" r="r" b="b"/>
              <a:pathLst>
                <a:path w="228600" h="68579">
                  <a:moveTo>
                    <a:pt x="228600" y="68567"/>
                  </a:moveTo>
                  <a:lnTo>
                    <a:pt x="0" y="68567"/>
                  </a:lnTo>
                  <a:lnTo>
                    <a:pt x="0" y="0"/>
                  </a:lnTo>
                  <a:lnTo>
                    <a:pt x="228600" y="0"/>
                  </a:lnTo>
                  <a:lnTo>
                    <a:pt x="228600" y="6856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915255" y="8904376"/>
              <a:ext cx="228600" cy="69215"/>
            </a:xfrm>
            <a:custGeom>
              <a:avLst/>
              <a:gdLst/>
              <a:ahLst/>
              <a:cxnLst/>
              <a:rect l="l" t="t" r="r" b="b"/>
              <a:pathLst>
                <a:path w="228600" h="69215">
                  <a:moveTo>
                    <a:pt x="228600" y="0"/>
                  </a:moveTo>
                  <a:lnTo>
                    <a:pt x="0" y="0"/>
                  </a:lnTo>
                  <a:lnTo>
                    <a:pt x="0" y="68592"/>
                  </a:lnTo>
                  <a:lnTo>
                    <a:pt x="228600" y="68592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915255" y="8904376"/>
              <a:ext cx="228600" cy="69215"/>
            </a:xfrm>
            <a:custGeom>
              <a:avLst/>
              <a:gdLst/>
              <a:ahLst/>
              <a:cxnLst/>
              <a:rect l="l" t="t" r="r" b="b"/>
              <a:pathLst>
                <a:path w="228600" h="69215">
                  <a:moveTo>
                    <a:pt x="228600" y="68592"/>
                  </a:moveTo>
                  <a:lnTo>
                    <a:pt x="0" y="68592"/>
                  </a:lnTo>
                  <a:lnTo>
                    <a:pt x="0" y="0"/>
                  </a:lnTo>
                  <a:lnTo>
                    <a:pt x="228600" y="0"/>
                  </a:lnTo>
                  <a:lnTo>
                    <a:pt x="228600" y="68592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15255" y="9072016"/>
              <a:ext cx="228600" cy="69215"/>
            </a:xfrm>
            <a:custGeom>
              <a:avLst/>
              <a:gdLst/>
              <a:ahLst/>
              <a:cxnLst/>
              <a:rect l="l" t="t" r="r" b="b"/>
              <a:pathLst>
                <a:path w="228600" h="69215">
                  <a:moveTo>
                    <a:pt x="228600" y="0"/>
                  </a:moveTo>
                  <a:lnTo>
                    <a:pt x="0" y="0"/>
                  </a:lnTo>
                  <a:lnTo>
                    <a:pt x="0" y="68592"/>
                  </a:lnTo>
                  <a:lnTo>
                    <a:pt x="228600" y="68592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15255" y="9072016"/>
              <a:ext cx="228600" cy="69215"/>
            </a:xfrm>
            <a:custGeom>
              <a:avLst/>
              <a:gdLst/>
              <a:ahLst/>
              <a:cxnLst/>
              <a:rect l="l" t="t" r="r" b="b"/>
              <a:pathLst>
                <a:path w="228600" h="69215">
                  <a:moveTo>
                    <a:pt x="228600" y="68592"/>
                  </a:moveTo>
                  <a:lnTo>
                    <a:pt x="0" y="68592"/>
                  </a:lnTo>
                  <a:lnTo>
                    <a:pt x="0" y="0"/>
                  </a:lnTo>
                  <a:lnTo>
                    <a:pt x="228600" y="0"/>
                  </a:lnTo>
                  <a:lnTo>
                    <a:pt x="228600" y="68592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9458122" y="6916635"/>
            <a:ext cx="1602105" cy="1537970"/>
            <a:chOff x="4403521" y="6916635"/>
            <a:chExt cx="1602105" cy="1537970"/>
          </a:xfrm>
        </p:grpSpPr>
        <p:sp>
          <p:nvSpPr>
            <p:cNvPr id="16" name="object 16"/>
            <p:cNvSpPr/>
            <p:nvPr/>
          </p:nvSpPr>
          <p:spPr>
            <a:xfrm>
              <a:off x="4403521" y="6916635"/>
              <a:ext cx="1602105" cy="1537970"/>
            </a:xfrm>
            <a:custGeom>
              <a:avLst/>
              <a:gdLst/>
              <a:ahLst/>
              <a:cxnLst/>
              <a:rect l="l" t="t" r="r" b="b"/>
              <a:pathLst>
                <a:path w="1602104" h="1537970">
                  <a:moveTo>
                    <a:pt x="1601508" y="0"/>
                  </a:moveTo>
                  <a:lnTo>
                    <a:pt x="0" y="0"/>
                  </a:lnTo>
                  <a:lnTo>
                    <a:pt x="0" y="1537970"/>
                  </a:lnTo>
                  <a:lnTo>
                    <a:pt x="1601508" y="1537970"/>
                  </a:lnTo>
                  <a:lnTo>
                    <a:pt x="1601508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574743" y="7768018"/>
              <a:ext cx="1308735" cy="202565"/>
            </a:xfrm>
            <a:custGeom>
              <a:avLst/>
              <a:gdLst/>
              <a:ahLst/>
              <a:cxnLst/>
              <a:rect l="l" t="t" r="r" b="b"/>
              <a:pathLst>
                <a:path w="1308735" h="202565">
                  <a:moveTo>
                    <a:pt x="1308239" y="0"/>
                  </a:moveTo>
                  <a:lnTo>
                    <a:pt x="0" y="0"/>
                  </a:lnTo>
                  <a:lnTo>
                    <a:pt x="0" y="202501"/>
                  </a:lnTo>
                  <a:lnTo>
                    <a:pt x="1308239" y="202501"/>
                  </a:lnTo>
                  <a:lnTo>
                    <a:pt x="13082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574743" y="7768018"/>
              <a:ext cx="1308735" cy="202565"/>
            </a:xfrm>
            <a:custGeom>
              <a:avLst/>
              <a:gdLst/>
              <a:ahLst/>
              <a:cxnLst/>
              <a:rect l="l" t="t" r="r" b="b"/>
              <a:pathLst>
                <a:path w="1308735" h="202565">
                  <a:moveTo>
                    <a:pt x="0" y="0"/>
                  </a:moveTo>
                  <a:lnTo>
                    <a:pt x="1308239" y="0"/>
                  </a:lnTo>
                  <a:lnTo>
                    <a:pt x="1308239" y="202501"/>
                  </a:lnTo>
                  <a:lnTo>
                    <a:pt x="0" y="20250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574742" y="7425118"/>
              <a:ext cx="1308735" cy="202565"/>
            </a:xfrm>
            <a:custGeom>
              <a:avLst/>
              <a:gdLst/>
              <a:ahLst/>
              <a:cxnLst/>
              <a:rect l="l" t="t" r="r" b="b"/>
              <a:pathLst>
                <a:path w="1308735" h="202565">
                  <a:moveTo>
                    <a:pt x="1308239" y="0"/>
                  </a:moveTo>
                  <a:lnTo>
                    <a:pt x="0" y="0"/>
                  </a:lnTo>
                  <a:lnTo>
                    <a:pt x="0" y="202501"/>
                  </a:lnTo>
                  <a:lnTo>
                    <a:pt x="1308239" y="202501"/>
                  </a:lnTo>
                  <a:lnTo>
                    <a:pt x="13082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574742" y="7425118"/>
              <a:ext cx="1308735" cy="202565"/>
            </a:xfrm>
            <a:custGeom>
              <a:avLst/>
              <a:gdLst/>
              <a:ahLst/>
              <a:cxnLst/>
              <a:rect l="l" t="t" r="r" b="b"/>
              <a:pathLst>
                <a:path w="1308735" h="202565">
                  <a:moveTo>
                    <a:pt x="0" y="202501"/>
                  </a:moveTo>
                  <a:lnTo>
                    <a:pt x="14" y="151876"/>
                  </a:lnTo>
                  <a:lnTo>
                    <a:pt x="19" y="101250"/>
                  </a:lnTo>
                  <a:lnTo>
                    <a:pt x="14" y="50625"/>
                  </a:lnTo>
                  <a:lnTo>
                    <a:pt x="0" y="0"/>
                  </a:lnTo>
                  <a:lnTo>
                    <a:pt x="1308239" y="0"/>
                  </a:lnTo>
                  <a:lnTo>
                    <a:pt x="1308239" y="202501"/>
                  </a:lnTo>
                  <a:lnTo>
                    <a:pt x="0" y="2025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574743" y="7082231"/>
              <a:ext cx="1308735" cy="202565"/>
            </a:xfrm>
            <a:custGeom>
              <a:avLst/>
              <a:gdLst/>
              <a:ahLst/>
              <a:cxnLst/>
              <a:rect l="l" t="t" r="r" b="b"/>
              <a:pathLst>
                <a:path w="1308735" h="202565">
                  <a:moveTo>
                    <a:pt x="1308239" y="0"/>
                  </a:moveTo>
                  <a:lnTo>
                    <a:pt x="0" y="0"/>
                  </a:lnTo>
                  <a:lnTo>
                    <a:pt x="0" y="202488"/>
                  </a:lnTo>
                  <a:lnTo>
                    <a:pt x="1308239" y="202488"/>
                  </a:lnTo>
                  <a:lnTo>
                    <a:pt x="13082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574743" y="7082231"/>
              <a:ext cx="1308735" cy="202565"/>
            </a:xfrm>
            <a:custGeom>
              <a:avLst/>
              <a:gdLst/>
              <a:ahLst/>
              <a:cxnLst/>
              <a:rect l="l" t="t" r="r" b="b"/>
              <a:pathLst>
                <a:path w="1308735" h="202565">
                  <a:moveTo>
                    <a:pt x="0" y="0"/>
                  </a:moveTo>
                  <a:lnTo>
                    <a:pt x="1308239" y="0"/>
                  </a:lnTo>
                  <a:lnTo>
                    <a:pt x="1308239" y="202488"/>
                  </a:lnTo>
                  <a:lnTo>
                    <a:pt x="0" y="20248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7970431" y="6903936"/>
            <a:ext cx="1245870" cy="2072005"/>
            <a:chOff x="2915831" y="6903935"/>
            <a:chExt cx="1245870" cy="2072005"/>
          </a:xfrm>
        </p:grpSpPr>
        <p:sp>
          <p:nvSpPr>
            <p:cNvPr id="24" name="object 24"/>
            <p:cNvSpPr/>
            <p:nvPr/>
          </p:nvSpPr>
          <p:spPr>
            <a:xfrm>
              <a:off x="2928531" y="6916635"/>
              <a:ext cx="1220470" cy="2046605"/>
            </a:xfrm>
            <a:custGeom>
              <a:avLst/>
              <a:gdLst/>
              <a:ahLst/>
              <a:cxnLst/>
              <a:rect l="l" t="t" r="r" b="b"/>
              <a:pathLst>
                <a:path w="1220470" h="2046604">
                  <a:moveTo>
                    <a:pt x="1220470" y="0"/>
                  </a:moveTo>
                  <a:lnTo>
                    <a:pt x="0" y="0"/>
                  </a:lnTo>
                  <a:lnTo>
                    <a:pt x="0" y="2046033"/>
                  </a:lnTo>
                  <a:lnTo>
                    <a:pt x="1220470" y="2046033"/>
                  </a:lnTo>
                  <a:lnTo>
                    <a:pt x="122047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928531" y="6916635"/>
              <a:ext cx="1220470" cy="2046605"/>
            </a:xfrm>
            <a:custGeom>
              <a:avLst/>
              <a:gdLst/>
              <a:ahLst/>
              <a:cxnLst/>
              <a:rect l="l" t="t" r="r" b="b"/>
              <a:pathLst>
                <a:path w="1220470" h="2046604">
                  <a:moveTo>
                    <a:pt x="0" y="0"/>
                  </a:moveTo>
                  <a:lnTo>
                    <a:pt x="1220470" y="0"/>
                  </a:lnTo>
                  <a:lnTo>
                    <a:pt x="1220470" y="2046033"/>
                  </a:lnTo>
                  <a:lnTo>
                    <a:pt x="0" y="2046033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95117" y="7087209"/>
              <a:ext cx="202565" cy="1308735"/>
            </a:xfrm>
            <a:custGeom>
              <a:avLst/>
              <a:gdLst/>
              <a:ahLst/>
              <a:cxnLst/>
              <a:rect l="l" t="t" r="r" b="b"/>
              <a:pathLst>
                <a:path w="202564" h="1308734">
                  <a:moveTo>
                    <a:pt x="202501" y="0"/>
                  </a:moveTo>
                  <a:lnTo>
                    <a:pt x="0" y="0"/>
                  </a:lnTo>
                  <a:lnTo>
                    <a:pt x="0" y="1308252"/>
                  </a:lnTo>
                  <a:lnTo>
                    <a:pt x="202501" y="1308252"/>
                  </a:lnTo>
                  <a:lnTo>
                    <a:pt x="2025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95117" y="7087209"/>
              <a:ext cx="202565" cy="1308735"/>
            </a:xfrm>
            <a:custGeom>
              <a:avLst/>
              <a:gdLst/>
              <a:ahLst/>
              <a:cxnLst/>
              <a:rect l="l" t="t" r="r" b="b"/>
              <a:pathLst>
                <a:path w="202564" h="1308734">
                  <a:moveTo>
                    <a:pt x="0" y="0"/>
                  </a:moveTo>
                  <a:lnTo>
                    <a:pt x="202501" y="0"/>
                  </a:lnTo>
                  <a:lnTo>
                    <a:pt x="202501" y="1308252"/>
                  </a:lnTo>
                  <a:lnTo>
                    <a:pt x="0" y="1308252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438272" y="7087169"/>
              <a:ext cx="202565" cy="1308735"/>
            </a:xfrm>
            <a:custGeom>
              <a:avLst/>
              <a:gdLst/>
              <a:ahLst/>
              <a:cxnLst/>
              <a:rect l="l" t="t" r="r" b="b"/>
              <a:pathLst>
                <a:path w="202564" h="1308734">
                  <a:moveTo>
                    <a:pt x="202488" y="0"/>
                  </a:moveTo>
                  <a:lnTo>
                    <a:pt x="0" y="0"/>
                  </a:lnTo>
                  <a:lnTo>
                    <a:pt x="0" y="1308239"/>
                  </a:lnTo>
                  <a:lnTo>
                    <a:pt x="202488" y="1308239"/>
                  </a:lnTo>
                  <a:lnTo>
                    <a:pt x="2024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438272" y="7087169"/>
              <a:ext cx="202565" cy="1308735"/>
            </a:xfrm>
            <a:custGeom>
              <a:avLst/>
              <a:gdLst/>
              <a:ahLst/>
              <a:cxnLst/>
              <a:rect l="l" t="t" r="r" b="b"/>
              <a:pathLst>
                <a:path w="202564" h="1308734">
                  <a:moveTo>
                    <a:pt x="0" y="0"/>
                  </a:moveTo>
                  <a:lnTo>
                    <a:pt x="202488" y="0"/>
                  </a:lnTo>
                  <a:lnTo>
                    <a:pt x="202488" y="1308239"/>
                  </a:lnTo>
                  <a:lnTo>
                    <a:pt x="0" y="1308239"/>
                  </a:lnTo>
                  <a:lnTo>
                    <a:pt x="53" y="1257924"/>
                  </a:lnTo>
                  <a:lnTo>
                    <a:pt x="102" y="1207608"/>
                  </a:lnTo>
                  <a:lnTo>
                    <a:pt x="147" y="1157292"/>
                  </a:lnTo>
                  <a:lnTo>
                    <a:pt x="188" y="1106976"/>
                  </a:lnTo>
                  <a:lnTo>
                    <a:pt x="224" y="1056659"/>
                  </a:lnTo>
                  <a:lnTo>
                    <a:pt x="257" y="1006343"/>
                  </a:lnTo>
                  <a:lnTo>
                    <a:pt x="284" y="956026"/>
                  </a:lnTo>
                  <a:lnTo>
                    <a:pt x="308" y="905710"/>
                  </a:lnTo>
                  <a:lnTo>
                    <a:pt x="327" y="855393"/>
                  </a:lnTo>
                  <a:lnTo>
                    <a:pt x="342" y="805076"/>
                  </a:lnTo>
                  <a:lnTo>
                    <a:pt x="353" y="754759"/>
                  </a:lnTo>
                  <a:lnTo>
                    <a:pt x="359" y="704441"/>
                  </a:lnTo>
                  <a:lnTo>
                    <a:pt x="361" y="654124"/>
                  </a:lnTo>
                  <a:lnTo>
                    <a:pt x="359" y="603807"/>
                  </a:lnTo>
                  <a:lnTo>
                    <a:pt x="353" y="553489"/>
                  </a:lnTo>
                  <a:lnTo>
                    <a:pt x="342" y="503172"/>
                  </a:lnTo>
                  <a:lnTo>
                    <a:pt x="327" y="452855"/>
                  </a:lnTo>
                  <a:lnTo>
                    <a:pt x="308" y="402537"/>
                  </a:lnTo>
                  <a:lnTo>
                    <a:pt x="284" y="352220"/>
                  </a:lnTo>
                  <a:lnTo>
                    <a:pt x="257" y="301903"/>
                  </a:lnTo>
                  <a:lnTo>
                    <a:pt x="224" y="251585"/>
                  </a:lnTo>
                  <a:lnTo>
                    <a:pt x="188" y="201268"/>
                  </a:lnTo>
                  <a:lnTo>
                    <a:pt x="147" y="150951"/>
                  </a:lnTo>
                  <a:lnTo>
                    <a:pt x="102" y="100634"/>
                  </a:lnTo>
                  <a:lnTo>
                    <a:pt x="53" y="5031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780929" y="7087209"/>
              <a:ext cx="202565" cy="1308735"/>
            </a:xfrm>
            <a:custGeom>
              <a:avLst/>
              <a:gdLst/>
              <a:ahLst/>
              <a:cxnLst/>
              <a:rect l="l" t="t" r="r" b="b"/>
              <a:pathLst>
                <a:path w="202564" h="1308734">
                  <a:moveTo>
                    <a:pt x="202488" y="0"/>
                  </a:moveTo>
                  <a:lnTo>
                    <a:pt x="0" y="0"/>
                  </a:lnTo>
                  <a:lnTo>
                    <a:pt x="0" y="1308252"/>
                  </a:lnTo>
                  <a:lnTo>
                    <a:pt x="202488" y="1308252"/>
                  </a:lnTo>
                  <a:lnTo>
                    <a:pt x="2024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780929" y="7087209"/>
              <a:ext cx="202565" cy="1308735"/>
            </a:xfrm>
            <a:custGeom>
              <a:avLst/>
              <a:gdLst/>
              <a:ahLst/>
              <a:cxnLst/>
              <a:rect l="l" t="t" r="r" b="b"/>
              <a:pathLst>
                <a:path w="202564" h="1308734">
                  <a:moveTo>
                    <a:pt x="0" y="0"/>
                  </a:moveTo>
                  <a:lnTo>
                    <a:pt x="202488" y="0"/>
                  </a:lnTo>
                  <a:lnTo>
                    <a:pt x="202488" y="1308252"/>
                  </a:lnTo>
                  <a:lnTo>
                    <a:pt x="0" y="130825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5761833" y="515877"/>
            <a:ext cx="52133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55" dirty="0">
                <a:solidFill>
                  <a:srgbClr val="171514"/>
                </a:solidFill>
                <a:latin typeface="Arial"/>
                <a:cs typeface="Arial"/>
              </a:rPr>
              <a:t>Interior</a:t>
            </a:r>
            <a:endParaRPr sz="1000">
              <a:latin typeface="Arial"/>
              <a:cs typeface="Arial"/>
            </a:endParaRPr>
          </a:p>
        </p:txBody>
      </p:sp>
      <p:sp>
        <p:nvSpPr>
          <p:cNvPr id="46" name="object 46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20</a:t>
            </a:fld>
            <a:endParaRPr spc="-75" dirty="0"/>
          </a:p>
        </p:txBody>
      </p:sp>
      <p:sp>
        <p:nvSpPr>
          <p:cNvPr id="33" name="object 33"/>
          <p:cNvSpPr txBox="1"/>
          <p:nvPr/>
        </p:nvSpPr>
        <p:spPr>
          <a:xfrm>
            <a:off x="7957766" y="481587"/>
            <a:ext cx="407479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50" b="1" spc="35" dirty="0">
                <a:solidFill>
                  <a:srgbClr val="171514"/>
                </a:solidFill>
                <a:latin typeface="Arial"/>
                <a:cs typeface="Arial"/>
              </a:rPr>
              <a:t>interior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consta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varios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componentes,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incluidos dispositivos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contra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sobrecorriente,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barras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colectoras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barras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colectoras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neutras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aisladas.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interior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iluminación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montado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cuatro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pernos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montaje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lata. Los tornillos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elevación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(no se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muestran) permiten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ajuste del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interior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dentro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gabinete.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61899" y="4785578"/>
            <a:ext cx="57785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b="1" spc="5" dirty="0">
                <a:solidFill>
                  <a:srgbClr val="171514"/>
                </a:solidFill>
                <a:latin typeface="Arial"/>
                <a:cs typeface="Arial"/>
              </a:rPr>
              <a:t>Barras</a:t>
            </a:r>
            <a:r>
              <a:rPr sz="5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00" b="1" spc="5" dirty="0">
                <a:solidFill>
                  <a:srgbClr val="171514"/>
                </a:solidFill>
                <a:latin typeface="Arial"/>
                <a:cs typeface="Arial"/>
              </a:rPr>
              <a:t>colectoras</a:t>
            </a:r>
            <a:endParaRPr sz="5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57680" y="4687788"/>
            <a:ext cx="43567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barra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colectora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conductor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sirve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conexión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común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dos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circuitos.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barras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colectoras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estándar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 hechas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aluminio,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pero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barras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colectoras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cobre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opción.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957680" y="5597463"/>
            <a:ext cx="4134485" cy="112903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45"/>
              </a:spcBef>
            </a:pPr>
            <a:r>
              <a:rPr sz="900" i="1" spc="65" dirty="0">
                <a:solidFill>
                  <a:srgbClr val="171514"/>
                </a:solidFill>
                <a:latin typeface="Trebuchet MS"/>
                <a:cs typeface="Trebuchet MS"/>
              </a:rPr>
              <a:t>NEC®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408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requiere que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barras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colectoras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trifásicas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panelboard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tengan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fases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secuencia como se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muestra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siguiente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gráfico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instalador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tener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misma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disposición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fase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fija 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cada punto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terminación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 o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switchboard. </a:t>
            </a:r>
            <a:r>
              <a:rPr sz="900" i="1" spc="65" dirty="0">
                <a:solidFill>
                  <a:srgbClr val="171514"/>
                </a:solidFill>
                <a:latin typeface="Trebuchet MS"/>
                <a:cs typeface="Trebuchet MS"/>
              </a:rPr>
              <a:t>NEC®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408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establece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excepción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regla,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consulte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obtener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detalles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adicionales.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190981" y="6918051"/>
            <a:ext cx="781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A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559280" y="6918051"/>
            <a:ext cx="787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55" dirty="0">
                <a:solidFill>
                  <a:srgbClr val="0B0806"/>
                </a:solidFill>
                <a:latin typeface="Lucida Sans Unicode"/>
                <a:cs typeface="Lucida Sans Unicode"/>
              </a:rPr>
              <a:t>B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919960" y="6918051"/>
            <a:ext cx="7747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800" spc="-50" dirty="0">
                <a:solidFill>
                  <a:srgbClr val="0B0806"/>
                </a:solidFill>
                <a:latin typeface="Lucida Sans Unicode"/>
                <a:cs typeface="Lucida Sans Unicode"/>
              </a:rPr>
              <a:t>C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458122" y="6916635"/>
            <a:ext cx="1602105" cy="1432442"/>
          </a:xfrm>
          <a:prstGeom prst="rect">
            <a:avLst/>
          </a:prstGeom>
          <a:ln w="25400">
            <a:solidFill>
              <a:srgbClr val="231F20"/>
            </a:solidFill>
          </a:ln>
        </p:spPr>
        <p:txBody>
          <a:bodyPr vert="horz" wrap="square" lIns="0" tIns="39369" rIns="0" bIns="0" rtlCol="0">
            <a:spAutoFit/>
          </a:bodyPr>
          <a:lstStyle/>
          <a:p>
            <a:pPr marL="41910" marR="1485265">
              <a:lnSpc>
                <a:spcPts val="2640"/>
              </a:lnSpc>
              <a:spcBef>
                <a:spcPts val="309"/>
              </a:spcBef>
            </a:pPr>
            <a:r>
              <a:rPr sz="8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A  </a:t>
            </a:r>
            <a:r>
              <a:rPr sz="800" spc="55" dirty="0">
                <a:solidFill>
                  <a:srgbClr val="0B0806"/>
                </a:solidFill>
                <a:latin typeface="Lucida Sans Unicode"/>
                <a:cs typeface="Lucida Sans Unicode"/>
              </a:rPr>
              <a:t>B</a:t>
            </a:r>
            <a:endParaRPr sz="800">
              <a:latin typeface="Lucida Sans Unicode"/>
              <a:cs typeface="Lucida Sans Unicode"/>
            </a:endParaRPr>
          </a:p>
          <a:p>
            <a:pPr>
              <a:spcBef>
                <a:spcPts val="30"/>
              </a:spcBef>
            </a:pPr>
            <a:endParaRPr sz="950">
              <a:latin typeface="Lucida Sans Unicode"/>
              <a:cs typeface="Lucida Sans Unicode"/>
            </a:endParaRPr>
          </a:p>
          <a:p>
            <a:pPr marL="46990"/>
            <a:r>
              <a:rPr sz="800" spc="-50" dirty="0">
                <a:solidFill>
                  <a:srgbClr val="0B0806"/>
                </a:solidFill>
                <a:latin typeface="Lucida Sans Unicode"/>
                <a:cs typeface="Lucida Sans Unicode"/>
              </a:rPr>
              <a:t>C</a:t>
            </a:r>
            <a:endParaRPr sz="800">
              <a:latin typeface="Lucida Sans Unicode"/>
              <a:cs typeface="Lucida Sans Unicode"/>
            </a:endParaRPr>
          </a:p>
          <a:p>
            <a:pPr marL="55880" algn="ctr">
              <a:spcBef>
                <a:spcPts val="795"/>
              </a:spcBef>
            </a:pP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Horizontal</a:t>
            </a:r>
            <a:endParaRPr sz="700">
              <a:latin typeface="Lucida Sans Unicode"/>
              <a:cs typeface="Lucida Sans Unicode"/>
            </a:endParaRPr>
          </a:p>
          <a:p>
            <a:pPr marL="47625" algn="ctr">
              <a:spcBef>
                <a:spcPts val="320"/>
              </a:spcBef>
            </a:pPr>
            <a:r>
              <a:rPr sz="5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(De</a:t>
            </a:r>
            <a:r>
              <a:rPr sz="5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arriba</a:t>
            </a:r>
            <a:r>
              <a:rPr sz="5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hacia</a:t>
            </a:r>
            <a:r>
              <a:rPr sz="5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5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abajo)</a:t>
            </a:r>
            <a:endParaRPr sz="500">
              <a:latin typeface="Lucida Sans Unicode"/>
              <a:cs typeface="Lucida Sans Unicode"/>
            </a:endParaRPr>
          </a:p>
          <a:p>
            <a:pPr marL="31750" algn="ctr">
              <a:spcBef>
                <a:spcPts val="260"/>
              </a:spcBef>
            </a:pPr>
            <a:r>
              <a:rPr sz="6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Vista</a:t>
            </a:r>
            <a:r>
              <a:rPr sz="6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frontal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297321" y="8507273"/>
            <a:ext cx="593090" cy="373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" algn="ctr">
              <a:spcBef>
                <a:spcPts val="100"/>
              </a:spcBef>
            </a:pP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Vertical</a:t>
            </a:r>
            <a:endParaRPr sz="700">
              <a:latin typeface="Lucida Sans Unicode"/>
              <a:cs typeface="Lucida Sans Unicode"/>
            </a:endParaRPr>
          </a:p>
          <a:p>
            <a:pPr marR="5080" algn="ctr">
              <a:spcBef>
                <a:spcPts val="420"/>
              </a:spcBef>
            </a:pPr>
            <a:r>
              <a:rPr sz="4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(De</a:t>
            </a:r>
            <a:r>
              <a:rPr sz="4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4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izquierda</a:t>
            </a:r>
            <a:r>
              <a:rPr sz="4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400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4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4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derecha)</a:t>
            </a:r>
            <a:endParaRPr sz="400">
              <a:latin typeface="Lucida Sans Unicode"/>
              <a:cs typeface="Lucida Sans Unicode"/>
            </a:endParaRPr>
          </a:p>
          <a:p>
            <a:pPr marR="10795" algn="ctr">
              <a:spcBef>
                <a:spcPts val="280"/>
              </a:spcBef>
            </a:pPr>
            <a:r>
              <a:rPr sz="6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Vista</a:t>
            </a:r>
            <a:r>
              <a:rPr sz="6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frontal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036149" y="8607846"/>
            <a:ext cx="29019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300" dirty="0">
                <a:solidFill>
                  <a:srgbClr val="171514"/>
                </a:solidFill>
                <a:latin typeface="Lucida Sans Unicode"/>
                <a:cs typeface="Lucida Sans Unicode"/>
              </a:rPr>
              <a:t>Parte</a:t>
            </a:r>
            <a:r>
              <a:rPr sz="3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3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delantera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840669" y="8611020"/>
            <a:ext cx="82550" cy="55880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R="5080" algn="just">
              <a:lnSpc>
                <a:spcPct val="143700"/>
              </a:lnSpc>
              <a:spcBef>
                <a:spcPts val="160"/>
              </a:spcBef>
            </a:pPr>
            <a:r>
              <a:rPr sz="8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A  </a:t>
            </a:r>
            <a:r>
              <a:rPr sz="800" spc="40" dirty="0">
                <a:solidFill>
                  <a:srgbClr val="0B0806"/>
                </a:solidFill>
                <a:latin typeface="Lucida Sans Unicode"/>
                <a:cs typeface="Lucida Sans Unicode"/>
              </a:rPr>
              <a:t>B  </a:t>
            </a:r>
            <a:r>
              <a:rPr sz="800" spc="-50" dirty="0">
                <a:solidFill>
                  <a:srgbClr val="0B0806"/>
                </a:solidFill>
                <a:latin typeface="Lucida Sans Unicode"/>
                <a:cs typeface="Lucida Sans Unicode"/>
              </a:rPr>
              <a:t>C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281512" y="8891690"/>
            <a:ext cx="38354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4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Vista</a:t>
            </a:r>
            <a:r>
              <a:rPr sz="4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4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superior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0050271" y="9185899"/>
            <a:ext cx="20891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6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atrás</a:t>
            </a:r>
            <a:endParaRPr sz="6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58756" y="3274885"/>
            <a:ext cx="474345" cy="386080"/>
          </a:xfrm>
          <a:custGeom>
            <a:avLst/>
            <a:gdLst/>
            <a:ahLst/>
            <a:cxnLst/>
            <a:rect l="l" t="t" r="r" b="b"/>
            <a:pathLst>
              <a:path w="474345" h="386079">
                <a:moveTo>
                  <a:pt x="474040" y="0"/>
                </a:moveTo>
                <a:lnTo>
                  <a:pt x="0" y="0"/>
                </a:lnTo>
                <a:lnTo>
                  <a:pt x="0" y="386067"/>
                </a:lnTo>
                <a:lnTo>
                  <a:pt x="474040" y="386067"/>
                </a:lnTo>
                <a:lnTo>
                  <a:pt x="474040" y="0"/>
                </a:lnTo>
                <a:close/>
              </a:path>
            </a:pathLst>
          </a:custGeom>
          <a:solidFill>
            <a:srgbClr val="D9DA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08610" y="2434612"/>
            <a:ext cx="516255" cy="827405"/>
          </a:xfrm>
          <a:custGeom>
            <a:avLst/>
            <a:gdLst/>
            <a:ahLst/>
            <a:cxnLst/>
            <a:rect l="l" t="t" r="r" b="b"/>
            <a:pathLst>
              <a:path w="516254" h="827404">
                <a:moveTo>
                  <a:pt x="65252" y="578739"/>
                </a:moveTo>
                <a:lnTo>
                  <a:pt x="61107" y="546882"/>
                </a:lnTo>
                <a:lnTo>
                  <a:pt x="68426" y="517466"/>
                </a:lnTo>
                <a:lnTo>
                  <a:pt x="84924" y="493333"/>
                </a:lnTo>
                <a:lnTo>
                  <a:pt x="108318" y="477329"/>
                </a:lnTo>
              </a:path>
              <a:path w="516254" h="827404">
                <a:moveTo>
                  <a:pt x="68745" y="579412"/>
                </a:moveTo>
                <a:lnTo>
                  <a:pt x="121391" y="584951"/>
                </a:lnTo>
                <a:lnTo>
                  <a:pt x="174185" y="610582"/>
                </a:lnTo>
                <a:lnTo>
                  <a:pt x="212650" y="643050"/>
                </a:lnTo>
                <a:lnTo>
                  <a:pt x="222313" y="669099"/>
                </a:lnTo>
                <a:lnTo>
                  <a:pt x="196185" y="676684"/>
                </a:lnTo>
                <a:lnTo>
                  <a:pt x="150845" y="662312"/>
                </a:lnTo>
                <a:lnTo>
                  <a:pt x="102175" y="628874"/>
                </a:lnTo>
                <a:lnTo>
                  <a:pt x="66052" y="579259"/>
                </a:lnTo>
              </a:path>
              <a:path w="516254" h="827404">
                <a:moveTo>
                  <a:pt x="129882" y="471309"/>
                </a:moveTo>
                <a:lnTo>
                  <a:pt x="125728" y="439455"/>
                </a:lnTo>
                <a:lnTo>
                  <a:pt x="133038" y="410043"/>
                </a:lnTo>
                <a:lnTo>
                  <a:pt x="149531" y="385915"/>
                </a:lnTo>
                <a:lnTo>
                  <a:pt x="172923" y="369912"/>
                </a:lnTo>
              </a:path>
              <a:path w="516254" h="827404">
                <a:moveTo>
                  <a:pt x="106921" y="476389"/>
                </a:moveTo>
                <a:lnTo>
                  <a:pt x="148006" y="463098"/>
                </a:lnTo>
                <a:lnTo>
                  <a:pt x="197238" y="474517"/>
                </a:lnTo>
                <a:lnTo>
                  <a:pt x="243614" y="500394"/>
                </a:lnTo>
                <a:lnTo>
                  <a:pt x="276133" y="530479"/>
                </a:lnTo>
                <a:lnTo>
                  <a:pt x="283794" y="554520"/>
                </a:lnTo>
                <a:lnTo>
                  <a:pt x="257656" y="562102"/>
                </a:lnTo>
                <a:lnTo>
                  <a:pt x="212310" y="547725"/>
                </a:lnTo>
                <a:lnTo>
                  <a:pt x="163638" y="514279"/>
                </a:lnTo>
                <a:lnTo>
                  <a:pt x="127520" y="464654"/>
                </a:lnTo>
              </a:path>
              <a:path w="516254" h="827404">
                <a:moveTo>
                  <a:pt x="171526" y="368960"/>
                </a:moveTo>
                <a:lnTo>
                  <a:pt x="212611" y="355675"/>
                </a:lnTo>
                <a:lnTo>
                  <a:pt x="261841" y="367097"/>
                </a:lnTo>
                <a:lnTo>
                  <a:pt x="308213" y="392974"/>
                </a:lnTo>
                <a:lnTo>
                  <a:pt x="340725" y="423055"/>
                </a:lnTo>
                <a:lnTo>
                  <a:pt x="348373" y="447090"/>
                </a:lnTo>
                <a:lnTo>
                  <a:pt x="322254" y="454689"/>
                </a:lnTo>
                <a:lnTo>
                  <a:pt x="276921" y="440313"/>
                </a:lnTo>
                <a:lnTo>
                  <a:pt x="228253" y="406866"/>
                </a:lnTo>
                <a:lnTo>
                  <a:pt x="192125" y="357251"/>
                </a:lnTo>
              </a:path>
              <a:path w="516254" h="827404">
                <a:moveTo>
                  <a:pt x="192125" y="357657"/>
                </a:moveTo>
                <a:lnTo>
                  <a:pt x="187985" y="325812"/>
                </a:lnTo>
                <a:lnTo>
                  <a:pt x="195303" y="296405"/>
                </a:lnTo>
                <a:lnTo>
                  <a:pt x="211799" y="272275"/>
                </a:lnTo>
                <a:lnTo>
                  <a:pt x="235191" y="256260"/>
                </a:lnTo>
              </a:path>
              <a:path w="516254" h="827404">
                <a:moveTo>
                  <a:pt x="256755" y="250228"/>
                </a:moveTo>
                <a:lnTo>
                  <a:pt x="252602" y="218386"/>
                </a:lnTo>
                <a:lnTo>
                  <a:pt x="259916" y="188977"/>
                </a:lnTo>
                <a:lnTo>
                  <a:pt x="276410" y="164847"/>
                </a:lnTo>
                <a:lnTo>
                  <a:pt x="299796" y="148844"/>
                </a:lnTo>
              </a:path>
              <a:path w="516254" h="827404">
                <a:moveTo>
                  <a:pt x="234569" y="255320"/>
                </a:moveTo>
                <a:lnTo>
                  <a:pt x="275657" y="242031"/>
                </a:lnTo>
                <a:lnTo>
                  <a:pt x="324896" y="253452"/>
                </a:lnTo>
                <a:lnTo>
                  <a:pt x="371278" y="279331"/>
                </a:lnTo>
                <a:lnTo>
                  <a:pt x="403795" y="309415"/>
                </a:lnTo>
                <a:lnTo>
                  <a:pt x="411441" y="333451"/>
                </a:lnTo>
                <a:lnTo>
                  <a:pt x="385300" y="341039"/>
                </a:lnTo>
                <a:lnTo>
                  <a:pt x="339958" y="326663"/>
                </a:lnTo>
                <a:lnTo>
                  <a:pt x="291289" y="293217"/>
                </a:lnTo>
                <a:lnTo>
                  <a:pt x="255168" y="243598"/>
                </a:lnTo>
              </a:path>
              <a:path w="516254" h="827404">
                <a:moveTo>
                  <a:pt x="298399" y="148691"/>
                </a:moveTo>
                <a:lnTo>
                  <a:pt x="339486" y="135389"/>
                </a:lnTo>
                <a:lnTo>
                  <a:pt x="388722" y="146803"/>
                </a:lnTo>
                <a:lnTo>
                  <a:pt x="435100" y="172680"/>
                </a:lnTo>
                <a:lnTo>
                  <a:pt x="467614" y="202767"/>
                </a:lnTo>
                <a:lnTo>
                  <a:pt x="475259" y="226809"/>
                </a:lnTo>
                <a:lnTo>
                  <a:pt x="449132" y="234397"/>
                </a:lnTo>
                <a:lnTo>
                  <a:pt x="403793" y="220021"/>
                </a:lnTo>
                <a:lnTo>
                  <a:pt x="355115" y="186575"/>
                </a:lnTo>
                <a:lnTo>
                  <a:pt x="318973" y="136956"/>
                </a:lnTo>
              </a:path>
              <a:path w="516254" h="827404">
                <a:moveTo>
                  <a:pt x="65976" y="580085"/>
                </a:moveTo>
                <a:lnTo>
                  <a:pt x="36363" y="592511"/>
                </a:lnTo>
                <a:lnTo>
                  <a:pt x="14628" y="613629"/>
                </a:lnTo>
                <a:lnTo>
                  <a:pt x="2073" y="640028"/>
                </a:lnTo>
                <a:lnTo>
                  <a:pt x="0" y="668299"/>
                </a:lnTo>
                <a:lnTo>
                  <a:pt x="4058" y="683800"/>
                </a:lnTo>
                <a:lnTo>
                  <a:pt x="11709" y="698250"/>
                </a:lnTo>
                <a:lnTo>
                  <a:pt x="23085" y="711202"/>
                </a:lnTo>
                <a:lnTo>
                  <a:pt x="38315" y="722210"/>
                </a:lnTo>
                <a:lnTo>
                  <a:pt x="85178" y="749147"/>
                </a:lnTo>
                <a:lnTo>
                  <a:pt x="40259" y="827303"/>
                </a:lnTo>
              </a:path>
              <a:path w="516254" h="827404">
                <a:moveTo>
                  <a:pt x="319519" y="136588"/>
                </a:moveTo>
                <a:lnTo>
                  <a:pt x="322686" y="75342"/>
                </a:lnTo>
                <a:lnTo>
                  <a:pt x="362572" y="35204"/>
                </a:lnTo>
                <a:lnTo>
                  <a:pt x="394361" y="30270"/>
                </a:lnTo>
                <a:lnTo>
                  <a:pt x="411276" y="33582"/>
                </a:lnTo>
                <a:lnTo>
                  <a:pt x="428447" y="41186"/>
                </a:lnTo>
                <a:lnTo>
                  <a:pt x="476377" y="68757"/>
                </a:lnTo>
                <a:lnTo>
                  <a:pt x="51592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726959" y="2434612"/>
            <a:ext cx="516890" cy="827405"/>
          </a:xfrm>
          <a:custGeom>
            <a:avLst/>
            <a:gdLst/>
            <a:ahLst/>
            <a:cxnLst/>
            <a:rect l="l" t="t" r="r" b="b"/>
            <a:pathLst>
              <a:path w="516889" h="827404">
                <a:moveTo>
                  <a:pt x="450659" y="578739"/>
                </a:moveTo>
                <a:lnTo>
                  <a:pt x="454806" y="546882"/>
                </a:lnTo>
                <a:lnTo>
                  <a:pt x="447489" y="517466"/>
                </a:lnTo>
                <a:lnTo>
                  <a:pt x="430987" y="493333"/>
                </a:lnTo>
                <a:lnTo>
                  <a:pt x="407581" y="477329"/>
                </a:lnTo>
              </a:path>
              <a:path w="516889" h="827404">
                <a:moveTo>
                  <a:pt x="447179" y="579412"/>
                </a:moveTo>
                <a:lnTo>
                  <a:pt x="394527" y="584951"/>
                </a:lnTo>
                <a:lnTo>
                  <a:pt x="341731" y="610582"/>
                </a:lnTo>
                <a:lnTo>
                  <a:pt x="303261" y="643050"/>
                </a:lnTo>
                <a:lnTo>
                  <a:pt x="293585" y="669099"/>
                </a:lnTo>
                <a:lnTo>
                  <a:pt x="319721" y="676684"/>
                </a:lnTo>
                <a:lnTo>
                  <a:pt x="365064" y="662312"/>
                </a:lnTo>
                <a:lnTo>
                  <a:pt x="413736" y="628874"/>
                </a:lnTo>
                <a:lnTo>
                  <a:pt x="449859" y="579259"/>
                </a:lnTo>
              </a:path>
              <a:path w="516889" h="827404">
                <a:moveTo>
                  <a:pt x="386041" y="471309"/>
                </a:moveTo>
                <a:lnTo>
                  <a:pt x="390187" y="439455"/>
                </a:lnTo>
                <a:lnTo>
                  <a:pt x="382870" y="410043"/>
                </a:lnTo>
                <a:lnTo>
                  <a:pt x="366375" y="385915"/>
                </a:lnTo>
                <a:lnTo>
                  <a:pt x="342988" y="369912"/>
                </a:lnTo>
              </a:path>
              <a:path w="516889" h="827404">
                <a:moveTo>
                  <a:pt x="409003" y="476389"/>
                </a:moveTo>
                <a:lnTo>
                  <a:pt x="367915" y="463098"/>
                </a:lnTo>
                <a:lnTo>
                  <a:pt x="318679" y="474517"/>
                </a:lnTo>
                <a:lnTo>
                  <a:pt x="272299" y="500394"/>
                </a:lnTo>
                <a:lnTo>
                  <a:pt x="239781" y="530479"/>
                </a:lnTo>
                <a:lnTo>
                  <a:pt x="232130" y="554520"/>
                </a:lnTo>
                <a:lnTo>
                  <a:pt x="258253" y="562102"/>
                </a:lnTo>
                <a:lnTo>
                  <a:pt x="303593" y="547725"/>
                </a:lnTo>
                <a:lnTo>
                  <a:pt x="352267" y="514279"/>
                </a:lnTo>
                <a:lnTo>
                  <a:pt x="388391" y="464654"/>
                </a:lnTo>
              </a:path>
              <a:path w="516889" h="827404">
                <a:moveTo>
                  <a:pt x="344373" y="368960"/>
                </a:moveTo>
                <a:lnTo>
                  <a:pt x="303287" y="355675"/>
                </a:lnTo>
                <a:lnTo>
                  <a:pt x="254057" y="367097"/>
                </a:lnTo>
                <a:lnTo>
                  <a:pt x="207683" y="392974"/>
                </a:lnTo>
                <a:lnTo>
                  <a:pt x="175167" y="423055"/>
                </a:lnTo>
                <a:lnTo>
                  <a:pt x="167513" y="447090"/>
                </a:lnTo>
                <a:lnTo>
                  <a:pt x="193648" y="454689"/>
                </a:lnTo>
                <a:lnTo>
                  <a:pt x="238990" y="440313"/>
                </a:lnTo>
                <a:lnTo>
                  <a:pt x="287658" y="406866"/>
                </a:lnTo>
                <a:lnTo>
                  <a:pt x="323773" y="357251"/>
                </a:lnTo>
              </a:path>
              <a:path w="516889" h="827404">
                <a:moveTo>
                  <a:pt x="323773" y="357657"/>
                </a:moveTo>
                <a:lnTo>
                  <a:pt x="327919" y="325812"/>
                </a:lnTo>
                <a:lnTo>
                  <a:pt x="320601" y="296405"/>
                </a:lnTo>
                <a:lnTo>
                  <a:pt x="304107" y="272275"/>
                </a:lnTo>
                <a:lnTo>
                  <a:pt x="280720" y="256260"/>
                </a:lnTo>
              </a:path>
              <a:path w="516889" h="827404">
                <a:moveTo>
                  <a:pt x="259168" y="250228"/>
                </a:moveTo>
                <a:lnTo>
                  <a:pt x="263318" y="218386"/>
                </a:lnTo>
                <a:lnTo>
                  <a:pt x="255995" y="188977"/>
                </a:lnTo>
                <a:lnTo>
                  <a:pt x="239493" y="164847"/>
                </a:lnTo>
                <a:lnTo>
                  <a:pt x="216103" y="148844"/>
                </a:lnTo>
              </a:path>
              <a:path w="516889" h="827404">
                <a:moveTo>
                  <a:pt x="281343" y="255320"/>
                </a:moveTo>
                <a:lnTo>
                  <a:pt x="240255" y="242031"/>
                </a:lnTo>
                <a:lnTo>
                  <a:pt x="191019" y="253452"/>
                </a:lnTo>
                <a:lnTo>
                  <a:pt x="144642" y="279331"/>
                </a:lnTo>
                <a:lnTo>
                  <a:pt x="112127" y="309415"/>
                </a:lnTo>
                <a:lnTo>
                  <a:pt x="104482" y="333451"/>
                </a:lnTo>
                <a:lnTo>
                  <a:pt x="130611" y="341039"/>
                </a:lnTo>
                <a:lnTo>
                  <a:pt x="175950" y="326663"/>
                </a:lnTo>
                <a:lnTo>
                  <a:pt x="224621" y="293217"/>
                </a:lnTo>
                <a:lnTo>
                  <a:pt x="260743" y="243598"/>
                </a:lnTo>
              </a:path>
              <a:path w="516889" h="827404">
                <a:moveTo>
                  <a:pt x="217500" y="148691"/>
                </a:moveTo>
                <a:lnTo>
                  <a:pt x="176408" y="135389"/>
                </a:lnTo>
                <a:lnTo>
                  <a:pt x="127174" y="146803"/>
                </a:lnTo>
                <a:lnTo>
                  <a:pt x="80798" y="172680"/>
                </a:lnTo>
                <a:lnTo>
                  <a:pt x="48282" y="202767"/>
                </a:lnTo>
                <a:lnTo>
                  <a:pt x="40627" y="226809"/>
                </a:lnTo>
                <a:lnTo>
                  <a:pt x="66763" y="234397"/>
                </a:lnTo>
                <a:lnTo>
                  <a:pt x="112107" y="220021"/>
                </a:lnTo>
                <a:lnTo>
                  <a:pt x="160783" y="186575"/>
                </a:lnTo>
                <a:lnTo>
                  <a:pt x="196913" y="136956"/>
                </a:lnTo>
              </a:path>
              <a:path w="516889" h="827404">
                <a:moveTo>
                  <a:pt x="450723" y="580085"/>
                </a:moveTo>
                <a:lnTo>
                  <a:pt x="480325" y="592511"/>
                </a:lnTo>
                <a:lnTo>
                  <a:pt x="502059" y="613629"/>
                </a:lnTo>
                <a:lnTo>
                  <a:pt x="514616" y="640028"/>
                </a:lnTo>
                <a:lnTo>
                  <a:pt x="516686" y="668299"/>
                </a:lnTo>
                <a:lnTo>
                  <a:pt x="512632" y="683800"/>
                </a:lnTo>
                <a:lnTo>
                  <a:pt x="504978" y="698250"/>
                </a:lnTo>
                <a:lnTo>
                  <a:pt x="493603" y="711202"/>
                </a:lnTo>
                <a:lnTo>
                  <a:pt x="478383" y="722210"/>
                </a:lnTo>
                <a:lnTo>
                  <a:pt x="431507" y="749147"/>
                </a:lnTo>
                <a:lnTo>
                  <a:pt x="476427" y="827303"/>
                </a:lnTo>
              </a:path>
              <a:path w="516889" h="827404">
                <a:moveTo>
                  <a:pt x="196367" y="136588"/>
                </a:moveTo>
                <a:lnTo>
                  <a:pt x="193216" y="75342"/>
                </a:lnTo>
                <a:lnTo>
                  <a:pt x="153327" y="35204"/>
                </a:lnTo>
                <a:lnTo>
                  <a:pt x="121542" y="30270"/>
                </a:lnTo>
                <a:lnTo>
                  <a:pt x="104624" y="33582"/>
                </a:lnTo>
                <a:lnTo>
                  <a:pt x="87452" y="41186"/>
                </a:lnTo>
                <a:lnTo>
                  <a:pt x="39535" y="68757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248475" y="3183760"/>
            <a:ext cx="953769" cy="210185"/>
          </a:xfrm>
          <a:custGeom>
            <a:avLst/>
            <a:gdLst/>
            <a:ahLst/>
            <a:cxnLst/>
            <a:rect l="l" t="t" r="r" b="b"/>
            <a:pathLst>
              <a:path w="953770" h="210185">
                <a:moveTo>
                  <a:pt x="725411" y="181978"/>
                </a:moveTo>
                <a:lnTo>
                  <a:pt x="699876" y="201455"/>
                </a:lnTo>
                <a:lnTo>
                  <a:pt x="670731" y="209777"/>
                </a:lnTo>
                <a:lnTo>
                  <a:pt x="641586" y="207504"/>
                </a:lnTo>
                <a:lnTo>
                  <a:pt x="616051" y="195198"/>
                </a:lnTo>
              </a:path>
              <a:path w="953770" h="210185">
                <a:moveTo>
                  <a:pt x="724649" y="177901"/>
                </a:moveTo>
                <a:lnTo>
                  <a:pt x="703217" y="129475"/>
                </a:lnTo>
                <a:lnTo>
                  <a:pt x="699125" y="70915"/>
                </a:lnTo>
                <a:lnTo>
                  <a:pt x="708097" y="21373"/>
                </a:lnTo>
                <a:lnTo>
                  <a:pt x="725855" y="0"/>
                </a:lnTo>
                <a:lnTo>
                  <a:pt x="745463" y="18878"/>
                </a:lnTo>
                <a:lnTo>
                  <a:pt x="755607" y="65366"/>
                </a:lnTo>
                <a:lnTo>
                  <a:pt x="750874" y="124247"/>
                </a:lnTo>
                <a:lnTo>
                  <a:pt x="725855" y="180301"/>
                </a:lnTo>
              </a:path>
              <a:path w="953770" h="210185">
                <a:moveTo>
                  <a:pt x="600862" y="179654"/>
                </a:moveTo>
                <a:lnTo>
                  <a:pt x="575329" y="199131"/>
                </a:lnTo>
                <a:lnTo>
                  <a:pt x="546188" y="207454"/>
                </a:lnTo>
                <a:lnTo>
                  <a:pt x="517048" y="205185"/>
                </a:lnTo>
                <a:lnTo>
                  <a:pt x="491515" y="192887"/>
                </a:lnTo>
              </a:path>
              <a:path w="953770" h="210185">
                <a:moveTo>
                  <a:pt x="616610" y="195846"/>
                </a:moveTo>
                <a:lnTo>
                  <a:pt x="584601" y="166853"/>
                </a:lnTo>
                <a:lnTo>
                  <a:pt x="569958" y="118475"/>
                </a:lnTo>
                <a:lnTo>
                  <a:pt x="569277" y="65367"/>
                </a:lnTo>
                <a:lnTo>
                  <a:pt x="579155" y="22180"/>
                </a:lnTo>
                <a:lnTo>
                  <a:pt x="596188" y="3568"/>
                </a:lnTo>
                <a:lnTo>
                  <a:pt x="615782" y="22440"/>
                </a:lnTo>
                <a:lnTo>
                  <a:pt x="625921" y="68916"/>
                </a:lnTo>
                <a:lnTo>
                  <a:pt x="621193" y="127784"/>
                </a:lnTo>
                <a:lnTo>
                  <a:pt x="596188" y="183832"/>
                </a:lnTo>
              </a:path>
              <a:path w="953770" h="210185">
                <a:moveTo>
                  <a:pt x="491286" y="193522"/>
                </a:moveTo>
                <a:lnTo>
                  <a:pt x="459283" y="164522"/>
                </a:lnTo>
                <a:lnTo>
                  <a:pt x="444643" y="116140"/>
                </a:lnTo>
                <a:lnTo>
                  <a:pt x="443960" y="63025"/>
                </a:lnTo>
                <a:lnTo>
                  <a:pt x="453831" y="19830"/>
                </a:lnTo>
                <a:lnTo>
                  <a:pt x="470852" y="1206"/>
                </a:lnTo>
                <a:lnTo>
                  <a:pt x="490456" y="20080"/>
                </a:lnTo>
                <a:lnTo>
                  <a:pt x="500594" y="66562"/>
                </a:lnTo>
                <a:lnTo>
                  <a:pt x="495860" y="125438"/>
                </a:lnTo>
                <a:lnTo>
                  <a:pt x="470852" y="181495"/>
                </a:lnTo>
              </a:path>
              <a:path w="953770" h="210185">
                <a:moveTo>
                  <a:pt x="470865" y="181978"/>
                </a:moveTo>
                <a:lnTo>
                  <a:pt x="445335" y="201455"/>
                </a:lnTo>
                <a:lnTo>
                  <a:pt x="416190" y="209777"/>
                </a:lnTo>
                <a:lnTo>
                  <a:pt x="387042" y="207504"/>
                </a:lnTo>
                <a:lnTo>
                  <a:pt x="361505" y="195198"/>
                </a:lnTo>
              </a:path>
              <a:path w="953770" h="210185">
                <a:moveTo>
                  <a:pt x="345541" y="179654"/>
                </a:moveTo>
                <a:lnTo>
                  <a:pt x="320003" y="199131"/>
                </a:lnTo>
                <a:lnTo>
                  <a:pt x="290864" y="207454"/>
                </a:lnTo>
                <a:lnTo>
                  <a:pt x="261731" y="205185"/>
                </a:lnTo>
                <a:lnTo>
                  <a:pt x="236207" y="192887"/>
                </a:lnTo>
              </a:path>
              <a:path w="953770" h="210185">
                <a:moveTo>
                  <a:pt x="361289" y="195846"/>
                </a:moveTo>
                <a:lnTo>
                  <a:pt x="329286" y="166853"/>
                </a:lnTo>
                <a:lnTo>
                  <a:pt x="314645" y="118475"/>
                </a:lnTo>
                <a:lnTo>
                  <a:pt x="313962" y="65367"/>
                </a:lnTo>
                <a:lnTo>
                  <a:pt x="323834" y="22180"/>
                </a:lnTo>
                <a:lnTo>
                  <a:pt x="340855" y="3568"/>
                </a:lnTo>
                <a:lnTo>
                  <a:pt x="360461" y="22440"/>
                </a:lnTo>
                <a:lnTo>
                  <a:pt x="370601" y="68916"/>
                </a:lnTo>
                <a:lnTo>
                  <a:pt x="365869" y="127784"/>
                </a:lnTo>
                <a:lnTo>
                  <a:pt x="340855" y="183832"/>
                </a:lnTo>
              </a:path>
              <a:path w="953770" h="210185">
                <a:moveTo>
                  <a:pt x="236740" y="193522"/>
                </a:moveTo>
                <a:lnTo>
                  <a:pt x="204736" y="164522"/>
                </a:lnTo>
                <a:lnTo>
                  <a:pt x="190094" y="116140"/>
                </a:lnTo>
                <a:lnTo>
                  <a:pt x="189411" y="63025"/>
                </a:lnTo>
                <a:lnTo>
                  <a:pt x="199286" y="19830"/>
                </a:lnTo>
                <a:lnTo>
                  <a:pt x="216319" y="1206"/>
                </a:lnTo>
                <a:lnTo>
                  <a:pt x="235925" y="20080"/>
                </a:lnTo>
                <a:lnTo>
                  <a:pt x="246065" y="66562"/>
                </a:lnTo>
                <a:lnTo>
                  <a:pt x="241332" y="125438"/>
                </a:lnTo>
                <a:lnTo>
                  <a:pt x="216319" y="181495"/>
                </a:lnTo>
              </a:path>
              <a:path w="953770" h="210185">
                <a:moveTo>
                  <a:pt x="726541" y="180657"/>
                </a:moveTo>
                <a:lnTo>
                  <a:pt x="752081" y="200127"/>
                </a:lnTo>
                <a:lnTo>
                  <a:pt x="781226" y="208446"/>
                </a:lnTo>
                <a:lnTo>
                  <a:pt x="810368" y="206176"/>
                </a:lnTo>
                <a:lnTo>
                  <a:pt x="847302" y="182628"/>
                </a:lnTo>
                <a:lnTo>
                  <a:pt x="863536" y="133781"/>
                </a:lnTo>
                <a:lnTo>
                  <a:pt x="863536" y="79717"/>
                </a:lnTo>
                <a:lnTo>
                  <a:pt x="953668" y="79717"/>
                </a:lnTo>
              </a:path>
              <a:path w="953770" h="210185">
                <a:moveTo>
                  <a:pt x="216319" y="181432"/>
                </a:moveTo>
                <a:lnTo>
                  <a:pt x="190778" y="200900"/>
                </a:lnTo>
                <a:lnTo>
                  <a:pt x="161632" y="209216"/>
                </a:lnTo>
                <a:lnTo>
                  <a:pt x="132487" y="206946"/>
                </a:lnTo>
                <a:lnTo>
                  <a:pt x="95534" y="183403"/>
                </a:lnTo>
                <a:lnTo>
                  <a:pt x="79311" y="134569"/>
                </a:lnTo>
                <a:lnTo>
                  <a:pt x="79311" y="79286"/>
                </a:lnTo>
                <a:lnTo>
                  <a:pt x="0" y="7928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70675" y="3802618"/>
            <a:ext cx="139065" cy="60325"/>
          </a:xfrm>
          <a:custGeom>
            <a:avLst/>
            <a:gdLst/>
            <a:ahLst/>
            <a:cxnLst/>
            <a:rect l="l" t="t" r="r" b="b"/>
            <a:pathLst>
              <a:path w="139064" h="60325">
                <a:moveTo>
                  <a:pt x="103543" y="59944"/>
                </a:moveTo>
                <a:lnTo>
                  <a:pt x="34251" y="59944"/>
                </a:lnTo>
              </a:path>
              <a:path w="139064" h="60325">
                <a:moveTo>
                  <a:pt x="120662" y="29578"/>
                </a:moveTo>
                <a:lnTo>
                  <a:pt x="16344" y="29578"/>
                </a:lnTo>
              </a:path>
              <a:path w="139064" h="60325">
                <a:moveTo>
                  <a:pt x="138569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8233063" y="3246120"/>
            <a:ext cx="30480" cy="30480"/>
            <a:chOff x="3178463" y="3246120"/>
            <a:chExt cx="30480" cy="30480"/>
          </a:xfrm>
        </p:grpSpPr>
        <p:sp>
          <p:nvSpPr>
            <p:cNvPr id="8" name="object 8"/>
            <p:cNvSpPr/>
            <p:nvPr/>
          </p:nvSpPr>
          <p:spPr>
            <a:xfrm>
              <a:off x="3180749" y="3248406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19900" y="0"/>
                  </a:moveTo>
                  <a:lnTo>
                    <a:pt x="12839" y="0"/>
                  </a:lnTo>
                  <a:lnTo>
                    <a:pt x="5765" y="0"/>
                  </a:lnTo>
                  <a:lnTo>
                    <a:pt x="0" y="5753"/>
                  </a:lnTo>
                  <a:lnTo>
                    <a:pt x="0" y="19900"/>
                  </a:lnTo>
                  <a:lnTo>
                    <a:pt x="5765" y="25666"/>
                  </a:lnTo>
                  <a:lnTo>
                    <a:pt x="19900" y="25666"/>
                  </a:lnTo>
                  <a:lnTo>
                    <a:pt x="25666" y="19900"/>
                  </a:lnTo>
                  <a:lnTo>
                    <a:pt x="25666" y="5753"/>
                  </a:lnTo>
                  <a:lnTo>
                    <a:pt x="1990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80749" y="3248406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12839" y="0"/>
                  </a:moveTo>
                  <a:lnTo>
                    <a:pt x="19900" y="0"/>
                  </a:lnTo>
                  <a:lnTo>
                    <a:pt x="25666" y="5753"/>
                  </a:lnTo>
                  <a:lnTo>
                    <a:pt x="25666" y="12827"/>
                  </a:lnTo>
                  <a:lnTo>
                    <a:pt x="25666" y="19900"/>
                  </a:lnTo>
                  <a:lnTo>
                    <a:pt x="19900" y="25666"/>
                  </a:lnTo>
                  <a:lnTo>
                    <a:pt x="12839" y="25666"/>
                  </a:lnTo>
                  <a:lnTo>
                    <a:pt x="5765" y="25666"/>
                  </a:lnTo>
                  <a:lnTo>
                    <a:pt x="0" y="19900"/>
                  </a:lnTo>
                  <a:lnTo>
                    <a:pt x="0" y="12827"/>
                  </a:lnTo>
                  <a:lnTo>
                    <a:pt x="0" y="5753"/>
                  </a:lnTo>
                  <a:lnTo>
                    <a:pt x="5765" y="0"/>
                  </a:lnTo>
                  <a:lnTo>
                    <a:pt x="1283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8025218" y="3660221"/>
            <a:ext cx="30480" cy="30480"/>
            <a:chOff x="2970618" y="3660221"/>
            <a:chExt cx="30480" cy="30480"/>
          </a:xfrm>
        </p:grpSpPr>
        <p:sp>
          <p:nvSpPr>
            <p:cNvPr id="11" name="object 11"/>
            <p:cNvSpPr/>
            <p:nvPr/>
          </p:nvSpPr>
          <p:spPr>
            <a:xfrm>
              <a:off x="2972904" y="3662507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19913" y="0"/>
                  </a:moveTo>
                  <a:lnTo>
                    <a:pt x="12826" y="0"/>
                  </a:lnTo>
                  <a:lnTo>
                    <a:pt x="5765" y="0"/>
                  </a:lnTo>
                  <a:lnTo>
                    <a:pt x="0" y="5765"/>
                  </a:lnTo>
                  <a:lnTo>
                    <a:pt x="0" y="19900"/>
                  </a:lnTo>
                  <a:lnTo>
                    <a:pt x="5765" y="25679"/>
                  </a:lnTo>
                  <a:lnTo>
                    <a:pt x="19913" y="25679"/>
                  </a:lnTo>
                  <a:lnTo>
                    <a:pt x="25679" y="19900"/>
                  </a:lnTo>
                  <a:lnTo>
                    <a:pt x="25679" y="5765"/>
                  </a:lnTo>
                  <a:lnTo>
                    <a:pt x="1991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72904" y="3662507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12826" y="0"/>
                  </a:moveTo>
                  <a:lnTo>
                    <a:pt x="19913" y="0"/>
                  </a:lnTo>
                  <a:lnTo>
                    <a:pt x="25679" y="5765"/>
                  </a:lnTo>
                  <a:lnTo>
                    <a:pt x="25679" y="12839"/>
                  </a:lnTo>
                  <a:lnTo>
                    <a:pt x="25679" y="19900"/>
                  </a:lnTo>
                  <a:lnTo>
                    <a:pt x="19913" y="25679"/>
                  </a:lnTo>
                  <a:lnTo>
                    <a:pt x="12826" y="25679"/>
                  </a:lnTo>
                  <a:lnTo>
                    <a:pt x="5765" y="25679"/>
                  </a:lnTo>
                  <a:lnTo>
                    <a:pt x="0" y="19900"/>
                  </a:lnTo>
                  <a:lnTo>
                    <a:pt x="0" y="12839"/>
                  </a:lnTo>
                  <a:lnTo>
                    <a:pt x="0" y="5765"/>
                  </a:lnTo>
                  <a:lnTo>
                    <a:pt x="5765" y="0"/>
                  </a:lnTo>
                  <a:lnTo>
                    <a:pt x="12826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9181934" y="3246120"/>
            <a:ext cx="30480" cy="30480"/>
            <a:chOff x="4127334" y="3246120"/>
            <a:chExt cx="30480" cy="30480"/>
          </a:xfrm>
        </p:grpSpPr>
        <p:sp>
          <p:nvSpPr>
            <p:cNvPr id="14" name="object 14"/>
            <p:cNvSpPr/>
            <p:nvPr/>
          </p:nvSpPr>
          <p:spPr>
            <a:xfrm>
              <a:off x="4129620" y="3248406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19926" y="0"/>
                  </a:moveTo>
                  <a:lnTo>
                    <a:pt x="12839" y="0"/>
                  </a:lnTo>
                  <a:lnTo>
                    <a:pt x="5765" y="0"/>
                  </a:lnTo>
                  <a:lnTo>
                    <a:pt x="0" y="5753"/>
                  </a:lnTo>
                  <a:lnTo>
                    <a:pt x="0" y="19900"/>
                  </a:lnTo>
                  <a:lnTo>
                    <a:pt x="5765" y="25666"/>
                  </a:lnTo>
                  <a:lnTo>
                    <a:pt x="19926" y="25666"/>
                  </a:lnTo>
                  <a:lnTo>
                    <a:pt x="25666" y="19900"/>
                  </a:lnTo>
                  <a:lnTo>
                    <a:pt x="25666" y="5753"/>
                  </a:lnTo>
                  <a:lnTo>
                    <a:pt x="199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129620" y="3248406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12839" y="0"/>
                  </a:moveTo>
                  <a:lnTo>
                    <a:pt x="19926" y="0"/>
                  </a:lnTo>
                  <a:lnTo>
                    <a:pt x="25666" y="5753"/>
                  </a:lnTo>
                  <a:lnTo>
                    <a:pt x="25666" y="12827"/>
                  </a:lnTo>
                  <a:lnTo>
                    <a:pt x="25666" y="19900"/>
                  </a:lnTo>
                  <a:lnTo>
                    <a:pt x="19926" y="25666"/>
                  </a:lnTo>
                  <a:lnTo>
                    <a:pt x="12839" y="25666"/>
                  </a:lnTo>
                  <a:lnTo>
                    <a:pt x="5765" y="25666"/>
                  </a:lnTo>
                  <a:lnTo>
                    <a:pt x="0" y="19900"/>
                  </a:lnTo>
                  <a:lnTo>
                    <a:pt x="0" y="12827"/>
                  </a:lnTo>
                  <a:lnTo>
                    <a:pt x="0" y="5753"/>
                  </a:lnTo>
                  <a:lnTo>
                    <a:pt x="5765" y="0"/>
                  </a:lnTo>
                  <a:lnTo>
                    <a:pt x="1283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8709455" y="2422547"/>
            <a:ext cx="30480" cy="30480"/>
            <a:chOff x="3654855" y="2422547"/>
            <a:chExt cx="30480" cy="30480"/>
          </a:xfrm>
        </p:grpSpPr>
        <p:sp>
          <p:nvSpPr>
            <p:cNvPr id="17" name="object 17"/>
            <p:cNvSpPr/>
            <p:nvPr/>
          </p:nvSpPr>
          <p:spPr>
            <a:xfrm>
              <a:off x="3657141" y="2424833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19900" y="0"/>
                  </a:moveTo>
                  <a:lnTo>
                    <a:pt x="12826" y="0"/>
                  </a:lnTo>
                  <a:lnTo>
                    <a:pt x="5753" y="0"/>
                  </a:lnTo>
                  <a:lnTo>
                    <a:pt x="0" y="5765"/>
                  </a:lnTo>
                  <a:lnTo>
                    <a:pt x="0" y="19900"/>
                  </a:lnTo>
                  <a:lnTo>
                    <a:pt x="5753" y="25692"/>
                  </a:lnTo>
                  <a:lnTo>
                    <a:pt x="19900" y="25692"/>
                  </a:lnTo>
                  <a:lnTo>
                    <a:pt x="25666" y="19900"/>
                  </a:lnTo>
                  <a:lnTo>
                    <a:pt x="25666" y="5765"/>
                  </a:lnTo>
                  <a:lnTo>
                    <a:pt x="1990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657141" y="2424833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12826" y="0"/>
                  </a:moveTo>
                  <a:lnTo>
                    <a:pt x="19900" y="0"/>
                  </a:lnTo>
                  <a:lnTo>
                    <a:pt x="25666" y="5765"/>
                  </a:lnTo>
                  <a:lnTo>
                    <a:pt x="25666" y="12852"/>
                  </a:lnTo>
                  <a:lnTo>
                    <a:pt x="25666" y="19900"/>
                  </a:lnTo>
                  <a:lnTo>
                    <a:pt x="19900" y="25692"/>
                  </a:lnTo>
                  <a:lnTo>
                    <a:pt x="12826" y="25692"/>
                  </a:lnTo>
                  <a:lnTo>
                    <a:pt x="5753" y="25692"/>
                  </a:lnTo>
                  <a:lnTo>
                    <a:pt x="0" y="19900"/>
                  </a:lnTo>
                  <a:lnTo>
                    <a:pt x="0" y="12852"/>
                  </a:lnTo>
                  <a:lnTo>
                    <a:pt x="0" y="5765"/>
                  </a:lnTo>
                  <a:lnTo>
                    <a:pt x="5753" y="0"/>
                  </a:lnTo>
                  <a:lnTo>
                    <a:pt x="12826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8384835" y="2777509"/>
            <a:ext cx="30480" cy="30480"/>
            <a:chOff x="3330235" y="2777509"/>
            <a:chExt cx="30480" cy="30480"/>
          </a:xfrm>
        </p:grpSpPr>
        <p:sp>
          <p:nvSpPr>
            <p:cNvPr id="20" name="object 20"/>
            <p:cNvSpPr/>
            <p:nvPr/>
          </p:nvSpPr>
          <p:spPr>
            <a:xfrm>
              <a:off x="3332521" y="2779795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19926" y="0"/>
                  </a:moveTo>
                  <a:lnTo>
                    <a:pt x="12852" y="0"/>
                  </a:lnTo>
                  <a:lnTo>
                    <a:pt x="5765" y="0"/>
                  </a:lnTo>
                  <a:lnTo>
                    <a:pt x="0" y="5753"/>
                  </a:lnTo>
                  <a:lnTo>
                    <a:pt x="0" y="19900"/>
                  </a:lnTo>
                  <a:lnTo>
                    <a:pt x="5765" y="25679"/>
                  </a:lnTo>
                  <a:lnTo>
                    <a:pt x="19926" y="25679"/>
                  </a:lnTo>
                  <a:lnTo>
                    <a:pt x="25692" y="19900"/>
                  </a:lnTo>
                  <a:lnTo>
                    <a:pt x="25692" y="5753"/>
                  </a:lnTo>
                  <a:lnTo>
                    <a:pt x="199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32521" y="2779795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12852" y="0"/>
                  </a:moveTo>
                  <a:lnTo>
                    <a:pt x="19926" y="0"/>
                  </a:lnTo>
                  <a:lnTo>
                    <a:pt x="25692" y="5753"/>
                  </a:lnTo>
                  <a:lnTo>
                    <a:pt x="25692" y="12852"/>
                  </a:lnTo>
                  <a:lnTo>
                    <a:pt x="25692" y="19900"/>
                  </a:lnTo>
                  <a:lnTo>
                    <a:pt x="19926" y="25679"/>
                  </a:lnTo>
                  <a:lnTo>
                    <a:pt x="12852" y="25679"/>
                  </a:lnTo>
                  <a:lnTo>
                    <a:pt x="5765" y="25679"/>
                  </a:lnTo>
                  <a:lnTo>
                    <a:pt x="0" y="19900"/>
                  </a:lnTo>
                  <a:lnTo>
                    <a:pt x="0" y="12852"/>
                  </a:lnTo>
                  <a:lnTo>
                    <a:pt x="0" y="5753"/>
                  </a:lnTo>
                  <a:lnTo>
                    <a:pt x="5765" y="0"/>
                  </a:lnTo>
                  <a:lnTo>
                    <a:pt x="1285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8249352" y="3261634"/>
            <a:ext cx="2458720" cy="814705"/>
          </a:xfrm>
          <a:custGeom>
            <a:avLst/>
            <a:gdLst/>
            <a:ahLst/>
            <a:cxnLst/>
            <a:rect l="l" t="t" r="r" b="b"/>
            <a:pathLst>
              <a:path w="2458720" h="814704">
                <a:moveTo>
                  <a:pt x="0" y="3098"/>
                </a:moveTo>
                <a:lnTo>
                  <a:pt x="0" y="814209"/>
                </a:lnTo>
                <a:lnTo>
                  <a:pt x="2458224" y="814209"/>
                </a:lnTo>
              </a:path>
              <a:path w="2458720" h="814704">
                <a:moveTo>
                  <a:pt x="948105" y="0"/>
                </a:moveTo>
                <a:lnTo>
                  <a:pt x="245778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724968" y="2438063"/>
            <a:ext cx="1983105" cy="0"/>
          </a:xfrm>
          <a:custGeom>
            <a:avLst/>
            <a:gdLst/>
            <a:ahLst/>
            <a:cxnLst/>
            <a:rect l="l" t="t" r="r" b="b"/>
            <a:pathLst>
              <a:path w="1983104">
                <a:moveTo>
                  <a:pt x="0" y="0"/>
                </a:moveTo>
                <a:lnTo>
                  <a:pt x="198260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9575464" y="2808234"/>
            <a:ext cx="383540" cy="74930"/>
            <a:chOff x="4520864" y="2808234"/>
            <a:chExt cx="383540" cy="74930"/>
          </a:xfrm>
        </p:grpSpPr>
        <p:sp>
          <p:nvSpPr>
            <p:cNvPr id="25" name="object 25"/>
            <p:cNvSpPr/>
            <p:nvPr/>
          </p:nvSpPr>
          <p:spPr>
            <a:xfrm>
              <a:off x="4520864" y="2810264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5">
                  <a:moveTo>
                    <a:pt x="22555" y="0"/>
                  </a:moveTo>
                  <a:lnTo>
                    <a:pt x="16255" y="0"/>
                  </a:lnTo>
                  <a:lnTo>
                    <a:pt x="10845" y="4813"/>
                  </a:lnTo>
                  <a:lnTo>
                    <a:pt x="6705" y="7785"/>
                  </a:lnTo>
                  <a:lnTo>
                    <a:pt x="3606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65568" y="2809754"/>
              <a:ext cx="102819" cy="7284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92365" y="2808234"/>
              <a:ext cx="211937" cy="74472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9246738" y="3466719"/>
            <a:ext cx="395605" cy="74930"/>
            <a:chOff x="4192137" y="3466719"/>
            <a:chExt cx="395605" cy="74930"/>
          </a:xfrm>
        </p:grpSpPr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92137" y="3468250"/>
              <a:ext cx="159296" cy="7283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75411" y="3466719"/>
              <a:ext cx="211937" cy="74472"/>
            </a:xfrm>
            <a:prstGeom prst="rect">
              <a:avLst/>
            </a:prstGeom>
          </p:spPr>
        </p:pic>
      </p:grpSp>
      <p:grpSp>
        <p:nvGrpSpPr>
          <p:cNvPr id="31" name="object 31"/>
          <p:cNvGrpSpPr/>
          <p:nvPr/>
        </p:nvGrpSpPr>
        <p:grpSpPr>
          <a:xfrm>
            <a:off x="9861633" y="3279724"/>
            <a:ext cx="61594" cy="469900"/>
            <a:chOff x="4807033" y="3279724"/>
            <a:chExt cx="61594" cy="469900"/>
          </a:xfrm>
        </p:grpSpPr>
        <p:sp>
          <p:nvSpPr>
            <p:cNvPr id="32" name="object 32"/>
            <p:cNvSpPr/>
            <p:nvPr/>
          </p:nvSpPr>
          <p:spPr>
            <a:xfrm>
              <a:off x="4837475" y="3338024"/>
              <a:ext cx="0" cy="411480"/>
            </a:xfrm>
            <a:custGeom>
              <a:avLst/>
              <a:gdLst/>
              <a:ahLst/>
              <a:cxnLst/>
              <a:rect l="l" t="t" r="r" b="b"/>
              <a:pathLst>
                <a:path h="411479">
                  <a:moveTo>
                    <a:pt x="0" y="0"/>
                  </a:moveTo>
                  <a:lnTo>
                    <a:pt x="0" y="411441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808405" y="3281095"/>
              <a:ext cx="59055" cy="74930"/>
            </a:xfrm>
            <a:custGeom>
              <a:avLst/>
              <a:gdLst/>
              <a:ahLst/>
              <a:cxnLst/>
              <a:rect l="l" t="t" r="r" b="b"/>
              <a:pathLst>
                <a:path w="59054" h="74929">
                  <a:moveTo>
                    <a:pt x="28206" y="0"/>
                  </a:moveTo>
                  <a:lnTo>
                    <a:pt x="0" y="74726"/>
                  </a:lnTo>
                  <a:lnTo>
                    <a:pt x="58635" y="74726"/>
                  </a:lnTo>
                  <a:lnTo>
                    <a:pt x="282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808405" y="3281095"/>
              <a:ext cx="59055" cy="74930"/>
            </a:xfrm>
            <a:custGeom>
              <a:avLst/>
              <a:gdLst/>
              <a:ahLst/>
              <a:cxnLst/>
              <a:rect l="l" t="t" r="r" b="b"/>
              <a:pathLst>
                <a:path w="59054" h="74929">
                  <a:moveTo>
                    <a:pt x="0" y="74726"/>
                  </a:moveTo>
                  <a:lnTo>
                    <a:pt x="58635" y="74726"/>
                  </a:lnTo>
                  <a:lnTo>
                    <a:pt x="28206" y="0"/>
                  </a:lnTo>
                  <a:lnTo>
                    <a:pt x="0" y="7472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9403913" y="2464715"/>
            <a:ext cx="61594" cy="965200"/>
            <a:chOff x="4349313" y="2464715"/>
            <a:chExt cx="61594" cy="965200"/>
          </a:xfrm>
        </p:grpSpPr>
        <p:sp>
          <p:nvSpPr>
            <p:cNvPr id="36" name="object 36"/>
            <p:cNvSpPr/>
            <p:nvPr/>
          </p:nvSpPr>
          <p:spPr>
            <a:xfrm>
              <a:off x="4379755" y="2522663"/>
              <a:ext cx="0" cy="906780"/>
            </a:xfrm>
            <a:custGeom>
              <a:avLst/>
              <a:gdLst/>
              <a:ahLst/>
              <a:cxnLst/>
              <a:rect l="l" t="t" r="r" b="b"/>
              <a:pathLst>
                <a:path h="906779">
                  <a:moveTo>
                    <a:pt x="0" y="0"/>
                  </a:moveTo>
                  <a:lnTo>
                    <a:pt x="0" y="906678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350684" y="2466087"/>
              <a:ext cx="59055" cy="74930"/>
            </a:xfrm>
            <a:custGeom>
              <a:avLst/>
              <a:gdLst/>
              <a:ahLst/>
              <a:cxnLst/>
              <a:rect l="l" t="t" r="r" b="b"/>
              <a:pathLst>
                <a:path w="59054" h="74930">
                  <a:moveTo>
                    <a:pt x="28257" y="0"/>
                  </a:moveTo>
                  <a:lnTo>
                    <a:pt x="0" y="74726"/>
                  </a:lnTo>
                  <a:lnTo>
                    <a:pt x="58661" y="74726"/>
                  </a:lnTo>
                  <a:lnTo>
                    <a:pt x="282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350684" y="2466087"/>
              <a:ext cx="59055" cy="74930"/>
            </a:xfrm>
            <a:custGeom>
              <a:avLst/>
              <a:gdLst/>
              <a:ahLst/>
              <a:cxnLst/>
              <a:rect l="l" t="t" r="r" b="b"/>
              <a:pathLst>
                <a:path w="59054" h="74930">
                  <a:moveTo>
                    <a:pt x="0" y="74726"/>
                  </a:moveTo>
                  <a:lnTo>
                    <a:pt x="58661" y="74726"/>
                  </a:lnTo>
                  <a:lnTo>
                    <a:pt x="28257" y="0"/>
                  </a:lnTo>
                  <a:lnTo>
                    <a:pt x="0" y="7472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10286639" y="2912598"/>
            <a:ext cx="61594" cy="319405"/>
            <a:chOff x="5232039" y="2912597"/>
            <a:chExt cx="61594" cy="319405"/>
          </a:xfrm>
        </p:grpSpPr>
        <p:sp>
          <p:nvSpPr>
            <p:cNvPr id="40" name="object 40"/>
            <p:cNvSpPr/>
            <p:nvPr/>
          </p:nvSpPr>
          <p:spPr>
            <a:xfrm>
              <a:off x="5262481" y="2912597"/>
              <a:ext cx="0" cy="260985"/>
            </a:xfrm>
            <a:custGeom>
              <a:avLst/>
              <a:gdLst/>
              <a:ahLst/>
              <a:cxnLst/>
              <a:rect l="l" t="t" r="r" b="b"/>
              <a:pathLst>
                <a:path h="260985">
                  <a:moveTo>
                    <a:pt x="0" y="260959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233410" y="3155759"/>
              <a:ext cx="59055" cy="74930"/>
            </a:xfrm>
            <a:custGeom>
              <a:avLst/>
              <a:gdLst/>
              <a:ahLst/>
              <a:cxnLst/>
              <a:rect l="l" t="t" r="r" b="b"/>
              <a:pathLst>
                <a:path w="59054" h="74930">
                  <a:moveTo>
                    <a:pt x="58635" y="0"/>
                  </a:moveTo>
                  <a:lnTo>
                    <a:pt x="0" y="0"/>
                  </a:lnTo>
                  <a:lnTo>
                    <a:pt x="28244" y="74726"/>
                  </a:lnTo>
                  <a:lnTo>
                    <a:pt x="5863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233410" y="3155759"/>
              <a:ext cx="59055" cy="74930"/>
            </a:xfrm>
            <a:custGeom>
              <a:avLst/>
              <a:gdLst/>
              <a:ahLst/>
              <a:cxnLst/>
              <a:rect l="l" t="t" r="r" b="b"/>
              <a:pathLst>
                <a:path w="59054" h="74930">
                  <a:moveTo>
                    <a:pt x="0" y="0"/>
                  </a:moveTo>
                  <a:lnTo>
                    <a:pt x="58635" y="0"/>
                  </a:lnTo>
                  <a:lnTo>
                    <a:pt x="28244" y="7472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9726962" y="2917154"/>
            <a:ext cx="61594" cy="737235"/>
            <a:chOff x="4672362" y="2917153"/>
            <a:chExt cx="61594" cy="737235"/>
          </a:xfrm>
        </p:grpSpPr>
        <p:sp>
          <p:nvSpPr>
            <p:cNvPr id="44" name="object 44"/>
            <p:cNvSpPr/>
            <p:nvPr/>
          </p:nvSpPr>
          <p:spPr>
            <a:xfrm>
              <a:off x="4702817" y="2917153"/>
              <a:ext cx="0" cy="678815"/>
            </a:xfrm>
            <a:custGeom>
              <a:avLst/>
              <a:gdLst/>
              <a:ahLst/>
              <a:cxnLst/>
              <a:rect l="l" t="t" r="r" b="b"/>
              <a:pathLst>
                <a:path h="678814">
                  <a:moveTo>
                    <a:pt x="0" y="678319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673734" y="3577650"/>
              <a:ext cx="59055" cy="74930"/>
            </a:xfrm>
            <a:custGeom>
              <a:avLst/>
              <a:gdLst/>
              <a:ahLst/>
              <a:cxnLst/>
              <a:rect l="l" t="t" r="r" b="b"/>
              <a:pathLst>
                <a:path w="59054" h="74929">
                  <a:moveTo>
                    <a:pt x="58648" y="0"/>
                  </a:moveTo>
                  <a:lnTo>
                    <a:pt x="0" y="0"/>
                  </a:lnTo>
                  <a:lnTo>
                    <a:pt x="28232" y="74739"/>
                  </a:lnTo>
                  <a:lnTo>
                    <a:pt x="5864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673734" y="3577650"/>
              <a:ext cx="59055" cy="74930"/>
            </a:xfrm>
            <a:custGeom>
              <a:avLst/>
              <a:gdLst/>
              <a:ahLst/>
              <a:cxnLst/>
              <a:rect l="l" t="t" r="r" b="b"/>
              <a:pathLst>
                <a:path w="59054" h="74929">
                  <a:moveTo>
                    <a:pt x="0" y="0"/>
                  </a:moveTo>
                  <a:lnTo>
                    <a:pt x="58648" y="0"/>
                  </a:lnTo>
                  <a:lnTo>
                    <a:pt x="28232" y="7473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9861633" y="3883539"/>
            <a:ext cx="61594" cy="168275"/>
            <a:chOff x="4807033" y="3883538"/>
            <a:chExt cx="61594" cy="168275"/>
          </a:xfrm>
        </p:grpSpPr>
        <p:sp>
          <p:nvSpPr>
            <p:cNvPr id="48" name="object 48"/>
            <p:cNvSpPr/>
            <p:nvPr/>
          </p:nvSpPr>
          <p:spPr>
            <a:xfrm>
              <a:off x="4837475" y="3883538"/>
              <a:ext cx="0" cy="109220"/>
            </a:xfrm>
            <a:custGeom>
              <a:avLst/>
              <a:gdLst/>
              <a:ahLst/>
              <a:cxnLst/>
              <a:rect l="l" t="t" r="r" b="b"/>
              <a:pathLst>
                <a:path h="109220">
                  <a:moveTo>
                    <a:pt x="0" y="108902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808405" y="3975435"/>
              <a:ext cx="59055" cy="74930"/>
            </a:xfrm>
            <a:custGeom>
              <a:avLst/>
              <a:gdLst/>
              <a:ahLst/>
              <a:cxnLst/>
              <a:rect l="l" t="t" r="r" b="b"/>
              <a:pathLst>
                <a:path w="59054" h="74929">
                  <a:moveTo>
                    <a:pt x="58635" y="0"/>
                  </a:moveTo>
                  <a:lnTo>
                    <a:pt x="0" y="0"/>
                  </a:lnTo>
                  <a:lnTo>
                    <a:pt x="28206" y="74714"/>
                  </a:lnTo>
                  <a:lnTo>
                    <a:pt x="5863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808405" y="3975435"/>
              <a:ext cx="59055" cy="74930"/>
            </a:xfrm>
            <a:custGeom>
              <a:avLst/>
              <a:gdLst/>
              <a:ahLst/>
              <a:cxnLst/>
              <a:rect l="l" t="t" r="r" b="b"/>
              <a:pathLst>
                <a:path w="59054" h="74929">
                  <a:moveTo>
                    <a:pt x="0" y="0"/>
                  </a:moveTo>
                  <a:lnTo>
                    <a:pt x="58635" y="0"/>
                  </a:lnTo>
                  <a:lnTo>
                    <a:pt x="28206" y="7471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10286639" y="2460048"/>
            <a:ext cx="61594" cy="320675"/>
            <a:chOff x="5232039" y="2460047"/>
            <a:chExt cx="61594" cy="320675"/>
          </a:xfrm>
        </p:grpSpPr>
        <p:sp>
          <p:nvSpPr>
            <p:cNvPr id="52" name="object 52"/>
            <p:cNvSpPr/>
            <p:nvPr/>
          </p:nvSpPr>
          <p:spPr>
            <a:xfrm>
              <a:off x="5262481" y="2519128"/>
              <a:ext cx="0" cy="260985"/>
            </a:xfrm>
            <a:custGeom>
              <a:avLst/>
              <a:gdLst/>
              <a:ahLst/>
              <a:cxnLst/>
              <a:rect l="l" t="t" r="r" b="b"/>
              <a:pathLst>
                <a:path h="260985">
                  <a:moveTo>
                    <a:pt x="0" y="0"/>
                  </a:moveTo>
                  <a:lnTo>
                    <a:pt x="0" y="260972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233410" y="2461418"/>
              <a:ext cx="59055" cy="74930"/>
            </a:xfrm>
            <a:custGeom>
              <a:avLst/>
              <a:gdLst/>
              <a:ahLst/>
              <a:cxnLst/>
              <a:rect l="l" t="t" r="r" b="b"/>
              <a:pathLst>
                <a:path w="59054" h="74930">
                  <a:moveTo>
                    <a:pt x="28244" y="0"/>
                  </a:moveTo>
                  <a:lnTo>
                    <a:pt x="0" y="74726"/>
                  </a:lnTo>
                  <a:lnTo>
                    <a:pt x="58635" y="74726"/>
                  </a:lnTo>
                  <a:lnTo>
                    <a:pt x="282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233410" y="2461418"/>
              <a:ext cx="59055" cy="74930"/>
            </a:xfrm>
            <a:custGeom>
              <a:avLst/>
              <a:gdLst/>
              <a:ahLst/>
              <a:cxnLst/>
              <a:rect l="l" t="t" r="r" b="b"/>
              <a:pathLst>
                <a:path w="59054" h="74930">
                  <a:moveTo>
                    <a:pt x="0" y="74726"/>
                  </a:moveTo>
                  <a:lnTo>
                    <a:pt x="58635" y="74726"/>
                  </a:lnTo>
                  <a:lnTo>
                    <a:pt x="28244" y="0"/>
                  </a:lnTo>
                  <a:lnTo>
                    <a:pt x="0" y="7472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9726962" y="2458483"/>
            <a:ext cx="61594" cy="320040"/>
            <a:chOff x="4672362" y="2458483"/>
            <a:chExt cx="61594" cy="320040"/>
          </a:xfrm>
        </p:grpSpPr>
        <p:sp>
          <p:nvSpPr>
            <p:cNvPr id="56" name="object 56"/>
            <p:cNvSpPr/>
            <p:nvPr/>
          </p:nvSpPr>
          <p:spPr>
            <a:xfrm>
              <a:off x="4702817" y="2517566"/>
              <a:ext cx="0" cy="260985"/>
            </a:xfrm>
            <a:custGeom>
              <a:avLst/>
              <a:gdLst/>
              <a:ahLst/>
              <a:cxnLst/>
              <a:rect l="l" t="t" r="r" b="b"/>
              <a:pathLst>
                <a:path h="260985">
                  <a:moveTo>
                    <a:pt x="0" y="0"/>
                  </a:moveTo>
                  <a:lnTo>
                    <a:pt x="0" y="260946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673734" y="2459855"/>
              <a:ext cx="59055" cy="74930"/>
            </a:xfrm>
            <a:custGeom>
              <a:avLst/>
              <a:gdLst/>
              <a:ahLst/>
              <a:cxnLst/>
              <a:rect l="l" t="t" r="r" b="b"/>
              <a:pathLst>
                <a:path w="59054" h="74930">
                  <a:moveTo>
                    <a:pt x="28232" y="0"/>
                  </a:moveTo>
                  <a:lnTo>
                    <a:pt x="0" y="74739"/>
                  </a:lnTo>
                  <a:lnTo>
                    <a:pt x="58648" y="74739"/>
                  </a:lnTo>
                  <a:lnTo>
                    <a:pt x="282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673734" y="2459855"/>
              <a:ext cx="59055" cy="74930"/>
            </a:xfrm>
            <a:custGeom>
              <a:avLst/>
              <a:gdLst/>
              <a:ahLst/>
              <a:cxnLst/>
              <a:rect l="l" t="t" r="r" b="b"/>
              <a:pathLst>
                <a:path w="59054" h="74930">
                  <a:moveTo>
                    <a:pt x="0" y="74739"/>
                  </a:moveTo>
                  <a:lnTo>
                    <a:pt x="58648" y="74739"/>
                  </a:lnTo>
                  <a:lnTo>
                    <a:pt x="28232" y="0"/>
                  </a:lnTo>
                  <a:lnTo>
                    <a:pt x="0" y="7473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8924413" y="3688377"/>
            <a:ext cx="61594" cy="124460"/>
            <a:chOff x="3869813" y="3688377"/>
            <a:chExt cx="61594" cy="124460"/>
          </a:xfrm>
        </p:grpSpPr>
        <p:sp>
          <p:nvSpPr>
            <p:cNvPr id="60" name="object 60"/>
            <p:cNvSpPr/>
            <p:nvPr/>
          </p:nvSpPr>
          <p:spPr>
            <a:xfrm>
              <a:off x="3900267" y="3747965"/>
              <a:ext cx="0" cy="65405"/>
            </a:xfrm>
            <a:custGeom>
              <a:avLst/>
              <a:gdLst/>
              <a:ahLst/>
              <a:cxnLst/>
              <a:rect l="l" t="t" r="r" b="b"/>
              <a:pathLst>
                <a:path h="65404">
                  <a:moveTo>
                    <a:pt x="0" y="0"/>
                  </a:moveTo>
                  <a:lnTo>
                    <a:pt x="0" y="64782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871184" y="3689748"/>
              <a:ext cx="59055" cy="74930"/>
            </a:xfrm>
            <a:custGeom>
              <a:avLst/>
              <a:gdLst/>
              <a:ahLst/>
              <a:cxnLst/>
              <a:rect l="l" t="t" r="r" b="b"/>
              <a:pathLst>
                <a:path w="59054" h="74929">
                  <a:moveTo>
                    <a:pt x="28257" y="0"/>
                  </a:moveTo>
                  <a:lnTo>
                    <a:pt x="0" y="74726"/>
                  </a:lnTo>
                  <a:lnTo>
                    <a:pt x="58648" y="74726"/>
                  </a:lnTo>
                  <a:lnTo>
                    <a:pt x="282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871184" y="3689748"/>
              <a:ext cx="59055" cy="74930"/>
            </a:xfrm>
            <a:custGeom>
              <a:avLst/>
              <a:gdLst/>
              <a:ahLst/>
              <a:cxnLst/>
              <a:rect l="l" t="t" r="r" b="b"/>
              <a:pathLst>
                <a:path w="59054" h="74929">
                  <a:moveTo>
                    <a:pt x="0" y="74726"/>
                  </a:moveTo>
                  <a:lnTo>
                    <a:pt x="58648" y="74726"/>
                  </a:lnTo>
                  <a:lnTo>
                    <a:pt x="28257" y="0"/>
                  </a:lnTo>
                  <a:lnTo>
                    <a:pt x="0" y="7472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8924413" y="3920940"/>
            <a:ext cx="61594" cy="131445"/>
            <a:chOff x="3869813" y="3920939"/>
            <a:chExt cx="61594" cy="131445"/>
          </a:xfrm>
        </p:grpSpPr>
        <p:sp>
          <p:nvSpPr>
            <p:cNvPr id="64" name="object 64"/>
            <p:cNvSpPr/>
            <p:nvPr/>
          </p:nvSpPr>
          <p:spPr>
            <a:xfrm>
              <a:off x="3900254" y="3920939"/>
              <a:ext cx="635" cy="72390"/>
            </a:xfrm>
            <a:custGeom>
              <a:avLst/>
              <a:gdLst/>
              <a:ahLst/>
              <a:cxnLst/>
              <a:rect l="l" t="t" r="r" b="b"/>
              <a:pathLst>
                <a:path w="635" h="72389">
                  <a:moveTo>
                    <a:pt x="12" y="71793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871184" y="3976197"/>
              <a:ext cx="59055" cy="74930"/>
            </a:xfrm>
            <a:custGeom>
              <a:avLst/>
              <a:gdLst/>
              <a:ahLst/>
              <a:cxnLst/>
              <a:rect l="l" t="t" r="r" b="b"/>
              <a:pathLst>
                <a:path w="59054" h="74929">
                  <a:moveTo>
                    <a:pt x="58648" y="0"/>
                  </a:moveTo>
                  <a:lnTo>
                    <a:pt x="0" y="0"/>
                  </a:lnTo>
                  <a:lnTo>
                    <a:pt x="28257" y="74726"/>
                  </a:lnTo>
                  <a:lnTo>
                    <a:pt x="5864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871184" y="3976197"/>
              <a:ext cx="59055" cy="74930"/>
            </a:xfrm>
            <a:custGeom>
              <a:avLst/>
              <a:gdLst/>
              <a:ahLst/>
              <a:cxnLst/>
              <a:rect l="l" t="t" r="r" b="b"/>
              <a:pathLst>
                <a:path w="59054" h="74929">
                  <a:moveTo>
                    <a:pt x="0" y="0"/>
                  </a:moveTo>
                  <a:lnTo>
                    <a:pt x="58648" y="0"/>
                  </a:lnTo>
                  <a:lnTo>
                    <a:pt x="28257" y="7472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7" name="object 67"/>
          <p:cNvGrpSpPr/>
          <p:nvPr/>
        </p:nvGrpSpPr>
        <p:grpSpPr>
          <a:xfrm>
            <a:off x="9403913" y="3595565"/>
            <a:ext cx="61594" cy="458470"/>
            <a:chOff x="4349313" y="3595565"/>
            <a:chExt cx="61594" cy="458470"/>
          </a:xfrm>
        </p:grpSpPr>
        <p:sp>
          <p:nvSpPr>
            <p:cNvPr id="68" name="object 68"/>
            <p:cNvSpPr/>
            <p:nvPr/>
          </p:nvSpPr>
          <p:spPr>
            <a:xfrm>
              <a:off x="4379755" y="3595565"/>
              <a:ext cx="0" cy="399415"/>
            </a:xfrm>
            <a:custGeom>
              <a:avLst/>
              <a:gdLst/>
              <a:ahLst/>
              <a:cxnLst/>
              <a:rect l="l" t="t" r="r" b="b"/>
              <a:pathLst>
                <a:path h="399414">
                  <a:moveTo>
                    <a:pt x="0" y="398868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350684" y="3977759"/>
              <a:ext cx="59055" cy="74930"/>
            </a:xfrm>
            <a:custGeom>
              <a:avLst/>
              <a:gdLst/>
              <a:ahLst/>
              <a:cxnLst/>
              <a:rect l="l" t="t" r="r" b="b"/>
              <a:pathLst>
                <a:path w="59054" h="74929">
                  <a:moveTo>
                    <a:pt x="58661" y="0"/>
                  </a:moveTo>
                  <a:lnTo>
                    <a:pt x="0" y="0"/>
                  </a:lnTo>
                  <a:lnTo>
                    <a:pt x="28257" y="74739"/>
                  </a:lnTo>
                  <a:lnTo>
                    <a:pt x="586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350684" y="3977759"/>
              <a:ext cx="59055" cy="74930"/>
            </a:xfrm>
            <a:custGeom>
              <a:avLst/>
              <a:gdLst/>
              <a:ahLst/>
              <a:cxnLst/>
              <a:rect l="l" t="t" r="r" b="b"/>
              <a:pathLst>
                <a:path w="59054" h="74929">
                  <a:moveTo>
                    <a:pt x="0" y="0"/>
                  </a:moveTo>
                  <a:lnTo>
                    <a:pt x="58661" y="0"/>
                  </a:lnTo>
                  <a:lnTo>
                    <a:pt x="28257" y="7473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/>
          <p:nvPr/>
        </p:nvSpPr>
        <p:spPr>
          <a:xfrm>
            <a:off x="9268823" y="3149419"/>
            <a:ext cx="57150" cy="73660"/>
          </a:xfrm>
          <a:custGeom>
            <a:avLst/>
            <a:gdLst/>
            <a:ahLst/>
            <a:cxnLst/>
            <a:rect l="l" t="t" r="r" b="b"/>
            <a:pathLst>
              <a:path w="57150" h="73660">
                <a:moveTo>
                  <a:pt x="31026" y="0"/>
                </a:moveTo>
                <a:lnTo>
                  <a:pt x="0" y="0"/>
                </a:lnTo>
                <a:lnTo>
                  <a:pt x="0" y="73355"/>
                </a:lnTo>
                <a:lnTo>
                  <a:pt x="31775" y="73355"/>
                </a:lnTo>
                <a:lnTo>
                  <a:pt x="35445" y="73113"/>
                </a:lnTo>
                <a:lnTo>
                  <a:pt x="41478" y="72174"/>
                </a:lnTo>
                <a:lnTo>
                  <a:pt x="43967" y="71424"/>
                </a:lnTo>
                <a:lnTo>
                  <a:pt x="45935" y="70408"/>
                </a:lnTo>
                <a:lnTo>
                  <a:pt x="49047" y="68846"/>
                </a:lnTo>
                <a:lnTo>
                  <a:pt x="51549" y="66675"/>
                </a:lnTo>
                <a:lnTo>
                  <a:pt x="55040" y="61569"/>
                </a:lnTo>
                <a:lnTo>
                  <a:pt x="15036" y="61569"/>
                </a:lnTo>
                <a:lnTo>
                  <a:pt x="15036" y="41148"/>
                </a:lnTo>
                <a:lnTo>
                  <a:pt x="52504" y="41148"/>
                </a:lnTo>
                <a:lnTo>
                  <a:pt x="50431" y="38442"/>
                </a:lnTo>
                <a:lnTo>
                  <a:pt x="46443" y="36131"/>
                </a:lnTo>
                <a:lnTo>
                  <a:pt x="41160" y="35052"/>
                </a:lnTo>
                <a:lnTo>
                  <a:pt x="45008" y="34036"/>
                </a:lnTo>
                <a:lnTo>
                  <a:pt x="48082" y="32092"/>
                </a:lnTo>
                <a:lnTo>
                  <a:pt x="49829" y="29870"/>
                </a:lnTo>
                <a:lnTo>
                  <a:pt x="15036" y="29870"/>
                </a:lnTo>
                <a:lnTo>
                  <a:pt x="15036" y="11277"/>
                </a:lnTo>
                <a:lnTo>
                  <a:pt x="52131" y="11277"/>
                </a:lnTo>
                <a:lnTo>
                  <a:pt x="50698" y="7962"/>
                </a:lnTo>
                <a:lnTo>
                  <a:pt x="34315" y="177"/>
                </a:lnTo>
                <a:lnTo>
                  <a:pt x="31026" y="0"/>
                </a:lnTo>
                <a:close/>
              </a:path>
              <a:path w="57150" h="73660">
                <a:moveTo>
                  <a:pt x="52504" y="41148"/>
                </a:moveTo>
                <a:lnTo>
                  <a:pt x="29298" y="41148"/>
                </a:lnTo>
                <a:lnTo>
                  <a:pt x="33096" y="41617"/>
                </a:lnTo>
                <a:lnTo>
                  <a:pt x="39192" y="44056"/>
                </a:lnTo>
                <a:lnTo>
                  <a:pt x="41059" y="47104"/>
                </a:lnTo>
                <a:lnTo>
                  <a:pt x="41059" y="56121"/>
                </a:lnTo>
                <a:lnTo>
                  <a:pt x="39395" y="58991"/>
                </a:lnTo>
                <a:lnTo>
                  <a:pt x="34112" y="61163"/>
                </a:lnTo>
                <a:lnTo>
                  <a:pt x="30657" y="61569"/>
                </a:lnTo>
                <a:lnTo>
                  <a:pt x="55040" y="61569"/>
                </a:lnTo>
                <a:lnTo>
                  <a:pt x="55613" y="60731"/>
                </a:lnTo>
                <a:lnTo>
                  <a:pt x="56692" y="57137"/>
                </a:lnTo>
                <a:lnTo>
                  <a:pt x="56692" y="48793"/>
                </a:lnTo>
                <a:lnTo>
                  <a:pt x="55511" y="45072"/>
                </a:lnTo>
                <a:lnTo>
                  <a:pt x="52504" y="41148"/>
                </a:lnTo>
                <a:close/>
              </a:path>
              <a:path w="57150" h="73660">
                <a:moveTo>
                  <a:pt x="52131" y="11277"/>
                </a:moveTo>
                <a:lnTo>
                  <a:pt x="29641" y="11277"/>
                </a:lnTo>
                <a:lnTo>
                  <a:pt x="32448" y="11645"/>
                </a:lnTo>
                <a:lnTo>
                  <a:pt x="34150" y="12395"/>
                </a:lnTo>
                <a:lnTo>
                  <a:pt x="37122" y="13754"/>
                </a:lnTo>
                <a:lnTo>
                  <a:pt x="38593" y="16395"/>
                </a:lnTo>
                <a:lnTo>
                  <a:pt x="38608" y="23672"/>
                </a:lnTo>
                <a:lnTo>
                  <a:pt x="37680" y="26060"/>
                </a:lnTo>
                <a:lnTo>
                  <a:pt x="33959" y="29108"/>
                </a:lnTo>
                <a:lnTo>
                  <a:pt x="30683" y="29870"/>
                </a:lnTo>
                <a:lnTo>
                  <a:pt x="49829" y="29870"/>
                </a:lnTo>
                <a:lnTo>
                  <a:pt x="52616" y="26327"/>
                </a:lnTo>
                <a:lnTo>
                  <a:pt x="53759" y="22961"/>
                </a:lnTo>
                <a:lnTo>
                  <a:pt x="53759" y="16395"/>
                </a:lnTo>
                <a:lnTo>
                  <a:pt x="53202" y="13754"/>
                </a:lnTo>
                <a:lnTo>
                  <a:pt x="52131" y="1127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2" name="object 7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778458" y="2332180"/>
            <a:ext cx="70713" cy="73355"/>
          </a:xfrm>
          <a:prstGeom prst="rect">
            <a:avLst/>
          </a:prstGeom>
        </p:spPr>
      </p:pic>
      <p:grpSp>
        <p:nvGrpSpPr>
          <p:cNvPr id="73" name="object 73"/>
          <p:cNvGrpSpPr/>
          <p:nvPr/>
        </p:nvGrpSpPr>
        <p:grpSpPr>
          <a:xfrm>
            <a:off x="8037674" y="2689807"/>
            <a:ext cx="2671445" cy="1216660"/>
            <a:chOff x="2983073" y="2689807"/>
            <a:chExt cx="2671445" cy="1216660"/>
          </a:xfrm>
        </p:grpSpPr>
        <p:sp>
          <p:nvSpPr>
            <p:cNvPr id="74" name="object 74"/>
            <p:cNvSpPr/>
            <p:nvPr/>
          </p:nvSpPr>
          <p:spPr>
            <a:xfrm>
              <a:off x="3108824" y="3292179"/>
              <a:ext cx="61594" cy="76835"/>
            </a:xfrm>
            <a:custGeom>
              <a:avLst/>
              <a:gdLst/>
              <a:ahLst/>
              <a:cxnLst/>
              <a:rect l="l" t="t" r="r" b="b"/>
              <a:pathLst>
                <a:path w="61594" h="76835">
                  <a:moveTo>
                    <a:pt x="41681" y="0"/>
                  </a:moveTo>
                  <a:lnTo>
                    <a:pt x="33616" y="0"/>
                  </a:lnTo>
                  <a:lnTo>
                    <a:pt x="26289" y="669"/>
                  </a:lnTo>
                  <a:lnTo>
                    <a:pt x="566" y="30765"/>
                  </a:lnTo>
                  <a:lnTo>
                    <a:pt x="0" y="39204"/>
                  </a:lnTo>
                  <a:lnTo>
                    <a:pt x="457" y="46672"/>
                  </a:lnTo>
                  <a:lnTo>
                    <a:pt x="25326" y="75661"/>
                  </a:lnTo>
                  <a:lnTo>
                    <a:pt x="33515" y="76390"/>
                  </a:lnTo>
                  <a:lnTo>
                    <a:pt x="41859" y="76390"/>
                  </a:lnTo>
                  <a:lnTo>
                    <a:pt x="48590" y="74104"/>
                  </a:lnTo>
                  <a:lnTo>
                    <a:pt x="58889" y="64884"/>
                  </a:lnTo>
                  <a:lnTo>
                    <a:pt x="61455" y="58661"/>
                  </a:lnTo>
                  <a:lnTo>
                    <a:pt x="61455" y="50799"/>
                  </a:lnTo>
                  <a:lnTo>
                    <a:pt x="44996" y="50799"/>
                  </a:lnTo>
                  <a:lnTo>
                    <a:pt x="44996" y="55473"/>
                  </a:lnTo>
                  <a:lnTo>
                    <a:pt x="43611" y="59093"/>
                  </a:lnTo>
                  <a:lnTo>
                    <a:pt x="38392" y="63906"/>
                  </a:lnTo>
                  <a:lnTo>
                    <a:pt x="35382" y="65023"/>
                  </a:lnTo>
                  <a:lnTo>
                    <a:pt x="26644" y="65023"/>
                  </a:lnTo>
                  <a:lnTo>
                    <a:pt x="22796" y="62737"/>
                  </a:lnTo>
                  <a:lnTo>
                    <a:pt x="17716" y="53581"/>
                  </a:lnTo>
                  <a:lnTo>
                    <a:pt x="16459" y="47307"/>
                  </a:lnTo>
                  <a:lnTo>
                    <a:pt x="16459" y="30987"/>
                  </a:lnTo>
                  <a:lnTo>
                    <a:pt x="17818" y="24244"/>
                  </a:lnTo>
                  <a:lnTo>
                    <a:pt x="23304" y="13944"/>
                  </a:lnTo>
                  <a:lnTo>
                    <a:pt x="27457" y="11379"/>
                  </a:lnTo>
                  <a:lnTo>
                    <a:pt x="36601" y="11379"/>
                  </a:lnTo>
                  <a:lnTo>
                    <a:pt x="39408" y="12560"/>
                  </a:lnTo>
                  <a:lnTo>
                    <a:pt x="43268" y="17030"/>
                  </a:lnTo>
                  <a:lnTo>
                    <a:pt x="44424" y="20281"/>
                  </a:lnTo>
                  <a:lnTo>
                    <a:pt x="44894" y="24688"/>
                  </a:lnTo>
                  <a:lnTo>
                    <a:pt x="60642" y="24688"/>
                  </a:lnTo>
                  <a:lnTo>
                    <a:pt x="60642" y="17233"/>
                  </a:lnTo>
                  <a:lnTo>
                    <a:pt x="58153" y="11252"/>
                  </a:lnTo>
                  <a:lnTo>
                    <a:pt x="48196" y="2247"/>
                  </a:lnTo>
                  <a:lnTo>
                    <a:pt x="416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986142" y="2789003"/>
              <a:ext cx="2667000" cy="886460"/>
            </a:xfrm>
            <a:custGeom>
              <a:avLst/>
              <a:gdLst/>
              <a:ahLst/>
              <a:cxnLst/>
              <a:rect l="l" t="t" r="r" b="b"/>
              <a:pathLst>
                <a:path w="2667000" h="886460">
                  <a:moveTo>
                    <a:pt x="351066" y="0"/>
                  </a:moveTo>
                  <a:lnTo>
                    <a:pt x="0" y="0"/>
                  </a:lnTo>
                  <a:lnTo>
                    <a:pt x="0" y="886345"/>
                  </a:lnTo>
                  <a:lnTo>
                    <a:pt x="2666834" y="885761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35570" y="2689807"/>
              <a:ext cx="65024" cy="73355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2985359" y="3669517"/>
              <a:ext cx="1270" cy="133985"/>
            </a:xfrm>
            <a:custGeom>
              <a:avLst/>
              <a:gdLst/>
              <a:ahLst/>
              <a:cxnLst/>
              <a:rect l="l" t="t" r="r" b="b"/>
              <a:pathLst>
                <a:path w="1269" h="133985">
                  <a:moveTo>
                    <a:pt x="787" y="0"/>
                  </a:moveTo>
                  <a:lnTo>
                    <a:pt x="0" y="13389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725078" y="3833423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5" y="0"/>
                  </a:lnTo>
                  <a:lnTo>
                    <a:pt x="10845" y="4813"/>
                  </a:lnTo>
                  <a:lnTo>
                    <a:pt x="6705" y="7785"/>
                  </a:lnTo>
                  <a:lnTo>
                    <a:pt x="3594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69776" y="3832915"/>
              <a:ext cx="102819" cy="72847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96569" y="3831386"/>
              <a:ext cx="211936" cy="74477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45108" y="3278061"/>
              <a:ext cx="395211" cy="363917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652678" y="3778077"/>
              <a:ext cx="159296" cy="72834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35964" y="3776535"/>
              <a:ext cx="211924" cy="74477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79740" y="2810913"/>
              <a:ext cx="159296" cy="72847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263027" y="2809392"/>
              <a:ext cx="211924" cy="74474"/>
            </a:xfrm>
            <a:prstGeom prst="rect">
              <a:avLst/>
            </a:prstGeom>
          </p:spPr>
        </p:pic>
      </p:grpSp>
      <p:grpSp>
        <p:nvGrpSpPr>
          <p:cNvPr id="86" name="object 86"/>
          <p:cNvGrpSpPr/>
          <p:nvPr/>
        </p:nvGrpSpPr>
        <p:grpSpPr>
          <a:xfrm>
            <a:off x="7970685" y="5944070"/>
            <a:ext cx="1245870" cy="1627505"/>
            <a:chOff x="2916085" y="5944069"/>
            <a:chExt cx="1245870" cy="1627505"/>
          </a:xfrm>
        </p:grpSpPr>
        <p:sp>
          <p:nvSpPr>
            <p:cNvPr id="87" name="object 87"/>
            <p:cNvSpPr/>
            <p:nvPr/>
          </p:nvSpPr>
          <p:spPr>
            <a:xfrm>
              <a:off x="2928785" y="5956769"/>
              <a:ext cx="1220470" cy="1602105"/>
            </a:xfrm>
            <a:custGeom>
              <a:avLst/>
              <a:gdLst/>
              <a:ahLst/>
              <a:cxnLst/>
              <a:rect l="l" t="t" r="r" b="b"/>
              <a:pathLst>
                <a:path w="1220470" h="1602104">
                  <a:moveTo>
                    <a:pt x="1220469" y="0"/>
                  </a:moveTo>
                  <a:lnTo>
                    <a:pt x="0" y="0"/>
                  </a:lnTo>
                  <a:lnTo>
                    <a:pt x="0" y="1601533"/>
                  </a:lnTo>
                  <a:lnTo>
                    <a:pt x="1220469" y="1601533"/>
                  </a:lnTo>
                  <a:lnTo>
                    <a:pt x="1220469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928785" y="5956769"/>
              <a:ext cx="1220470" cy="1602105"/>
            </a:xfrm>
            <a:custGeom>
              <a:avLst/>
              <a:gdLst/>
              <a:ahLst/>
              <a:cxnLst/>
              <a:rect l="l" t="t" r="r" b="b"/>
              <a:pathLst>
                <a:path w="1220470" h="1602104">
                  <a:moveTo>
                    <a:pt x="0" y="0"/>
                  </a:moveTo>
                  <a:lnTo>
                    <a:pt x="1220469" y="0"/>
                  </a:lnTo>
                  <a:lnTo>
                    <a:pt x="1220469" y="1601533"/>
                  </a:lnTo>
                  <a:lnTo>
                    <a:pt x="0" y="1601533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9" name="object 89"/>
          <p:cNvGrpSpPr/>
          <p:nvPr/>
        </p:nvGrpSpPr>
        <p:grpSpPr>
          <a:xfrm>
            <a:off x="9914255" y="6133250"/>
            <a:ext cx="1627505" cy="1246505"/>
            <a:chOff x="4859654" y="6133249"/>
            <a:chExt cx="1627505" cy="1246505"/>
          </a:xfrm>
        </p:grpSpPr>
        <p:sp>
          <p:nvSpPr>
            <p:cNvPr id="90" name="object 90"/>
            <p:cNvSpPr/>
            <p:nvPr/>
          </p:nvSpPr>
          <p:spPr>
            <a:xfrm>
              <a:off x="4872354" y="6145949"/>
              <a:ext cx="1602105" cy="1221105"/>
            </a:xfrm>
            <a:custGeom>
              <a:avLst/>
              <a:gdLst/>
              <a:ahLst/>
              <a:cxnLst/>
              <a:rect l="l" t="t" r="r" b="b"/>
              <a:pathLst>
                <a:path w="1602104" h="1221104">
                  <a:moveTo>
                    <a:pt x="1601508" y="0"/>
                  </a:moveTo>
                  <a:lnTo>
                    <a:pt x="0" y="0"/>
                  </a:lnTo>
                  <a:lnTo>
                    <a:pt x="0" y="1220482"/>
                  </a:lnTo>
                  <a:lnTo>
                    <a:pt x="1601508" y="1220482"/>
                  </a:lnTo>
                  <a:lnTo>
                    <a:pt x="1601508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872354" y="6145949"/>
              <a:ext cx="1602105" cy="1221105"/>
            </a:xfrm>
            <a:custGeom>
              <a:avLst/>
              <a:gdLst/>
              <a:ahLst/>
              <a:cxnLst/>
              <a:rect l="l" t="t" r="r" b="b"/>
              <a:pathLst>
                <a:path w="1602104" h="1221104">
                  <a:moveTo>
                    <a:pt x="0" y="0"/>
                  </a:moveTo>
                  <a:lnTo>
                    <a:pt x="1601508" y="0"/>
                  </a:lnTo>
                  <a:lnTo>
                    <a:pt x="1601508" y="1220482"/>
                  </a:lnTo>
                  <a:lnTo>
                    <a:pt x="0" y="1220482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2" name="object 9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218403" y="6025076"/>
            <a:ext cx="66243" cy="73380"/>
          </a:xfrm>
          <a:prstGeom prst="rect">
            <a:avLst/>
          </a:prstGeom>
        </p:spPr>
      </p:pic>
      <p:sp>
        <p:nvSpPr>
          <p:cNvPr id="93" name="object 93"/>
          <p:cNvSpPr/>
          <p:nvPr/>
        </p:nvSpPr>
        <p:spPr>
          <a:xfrm>
            <a:off x="10011011" y="7057449"/>
            <a:ext cx="57150" cy="76200"/>
          </a:xfrm>
          <a:custGeom>
            <a:avLst/>
            <a:gdLst/>
            <a:ahLst/>
            <a:cxnLst/>
            <a:rect l="l" t="t" r="r" b="b"/>
            <a:pathLst>
              <a:path w="57150" h="76200">
                <a:moveTo>
                  <a:pt x="40881" y="0"/>
                </a:moveTo>
                <a:lnTo>
                  <a:pt x="32613" y="0"/>
                </a:lnTo>
                <a:lnTo>
                  <a:pt x="24612" y="754"/>
                </a:lnTo>
                <a:lnTo>
                  <a:pt x="0" y="37376"/>
                </a:lnTo>
                <a:lnTo>
                  <a:pt x="455" y="45274"/>
                </a:lnTo>
                <a:lnTo>
                  <a:pt x="30784" y="75882"/>
                </a:lnTo>
                <a:lnTo>
                  <a:pt x="37820" y="75882"/>
                </a:lnTo>
                <a:lnTo>
                  <a:pt x="43649" y="74142"/>
                </a:lnTo>
                <a:lnTo>
                  <a:pt x="52857" y="67170"/>
                </a:lnTo>
                <a:lnTo>
                  <a:pt x="55689" y="62610"/>
                </a:lnTo>
                <a:lnTo>
                  <a:pt x="56705" y="56972"/>
                </a:lnTo>
                <a:lnTo>
                  <a:pt x="49479" y="56972"/>
                </a:lnTo>
                <a:lnTo>
                  <a:pt x="48933" y="60299"/>
                </a:lnTo>
                <a:lnTo>
                  <a:pt x="47345" y="63182"/>
                </a:lnTo>
                <a:lnTo>
                  <a:pt x="41592" y="68541"/>
                </a:lnTo>
                <a:lnTo>
                  <a:pt x="37553" y="70002"/>
                </a:lnTo>
                <a:lnTo>
                  <a:pt x="24002" y="70002"/>
                </a:lnTo>
                <a:lnTo>
                  <a:pt x="17437" y="66598"/>
                </a:lnTo>
                <a:lnTo>
                  <a:pt x="9055" y="54000"/>
                </a:lnTo>
                <a:lnTo>
                  <a:pt x="7111" y="46583"/>
                </a:lnTo>
                <a:lnTo>
                  <a:pt x="7111" y="28574"/>
                </a:lnTo>
                <a:lnTo>
                  <a:pt x="9143" y="21158"/>
                </a:lnTo>
                <a:lnTo>
                  <a:pt x="17602" y="9029"/>
                </a:lnTo>
                <a:lnTo>
                  <a:pt x="23736" y="5880"/>
                </a:lnTo>
                <a:lnTo>
                  <a:pt x="36131" y="5880"/>
                </a:lnTo>
                <a:lnTo>
                  <a:pt x="40030" y="6946"/>
                </a:lnTo>
                <a:lnTo>
                  <a:pt x="46532" y="11214"/>
                </a:lnTo>
                <a:lnTo>
                  <a:pt x="48361" y="14389"/>
                </a:lnTo>
                <a:lnTo>
                  <a:pt x="48767" y="18580"/>
                </a:lnTo>
                <a:lnTo>
                  <a:pt x="55879" y="18580"/>
                </a:lnTo>
                <a:lnTo>
                  <a:pt x="55879" y="14389"/>
                </a:lnTo>
                <a:lnTo>
                  <a:pt x="54368" y="10540"/>
                </a:lnTo>
                <a:lnTo>
                  <a:pt x="47104" y="2362"/>
                </a:lnTo>
                <a:lnTo>
                  <a:pt x="40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577803" y="6025075"/>
            <a:ext cx="50165" cy="73660"/>
          </a:xfrm>
          <a:custGeom>
            <a:avLst/>
            <a:gdLst/>
            <a:ahLst/>
            <a:cxnLst/>
            <a:rect l="l" t="t" r="r" b="b"/>
            <a:pathLst>
              <a:path w="50164" h="73660">
                <a:moveTo>
                  <a:pt x="25463" y="0"/>
                </a:moveTo>
                <a:lnTo>
                  <a:pt x="0" y="0"/>
                </a:lnTo>
                <a:lnTo>
                  <a:pt x="0" y="73355"/>
                </a:lnTo>
                <a:lnTo>
                  <a:pt x="25933" y="73355"/>
                </a:lnTo>
                <a:lnTo>
                  <a:pt x="30530" y="72885"/>
                </a:lnTo>
                <a:lnTo>
                  <a:pt x="38049" y="70980"/>
                </a:lnTo>
                <a:lnTo>
                  <a:pt x="41275" y="69291"/>
                </a:lnTo>
                <a:lnTo>
                  <a:pt x="43312" y="67462"/>
                </a:lnTo>
                <a:lnTo>
                  <a:pt x="6502" y="67462"/>
                </a:lnTo>
                <a:lnTo>
                  <a:pt x="6502" y="38303"/>
                </a:lnTo>
                <a:lnTo>
                  <a:pt x="42470" y="38303"/>
                </a:lnTo>
                <a:lnTo>
                  <a:pt x="41910" y="37719"/>
                </a:lnTo>
                <a:lnTo>
                  <a:pt x="37934" y="35725"/>
                </a:lnTo>
                <a:lnTo>
                  <a:pt x="33121" y="35052"/>
                </a:lnTo>
                <a:lnTo>
                  <a:pt x="39687" y="33223"/>
                </a:lnTo>
                <a:lnTo>
                  <a:pt x="40581" y="32423"/>
                </a:lnTo>
                <a:lnTo>
                  <a:pt x="6502" y="32423"/>
                </a:lnTo>
                <a:lnTo>
                  <a:pt x="6502" y="5905"/>
                </a:lnTo>
                <a:lnTo>
                  <a:pt x="42031" y="5905"/>
                </a:lnTo>
                <a:lnTo>
                  <a:pt x="41198" y="5016"/>
                </a:lnTo>
                <a:lnTo>
                  <a:pt x="36525" y="1905"/>
                </a:lnTo>
                <a:lnTo>
                  <a:pt x="34112" y="939"/>
                </a:lnTo>
                <a:lnTo>
                  <a:pt x="29171" y="190"/>
                </a:lnTo>
                <a:lnTo>
                  <a:pt x="25463" y="0"/>
                </a:lnTo>
                <a:close/>
              </a:path>
              <a:path w="50164" h="73660">
                <a:moveTo>
                  <a:pt x="42470" y="38303"/>
                </a:moveTo>
                <a:lnTo>
                  <a:pt x="26047" y="38303"/>
                </a:lnTo>
                <a:lnTo>
                  <a:pt x="28282" y="38481"/>
                </a:lnTo>
                <a:lnTo>
                  <a:pt x="32969" y="39154"/>
                </a:lnTo>
                <a:lnTo>
                  <a:pt x="42672" y="49949"/>
                </a:lnTo>
                <a:lnTo>
                  <a:pt x="42672" y="55575"/>
                </a:lnTo>
                <a:lnTo>
                  <a:pt x="24282" y="67462"/>
                </a:lnTo>
                <a:lnTo>
                  <a:pt x="43312" y="67462"/>
                </a:lnTo>
                <a:lnTo>
                  <a:pt x="47840" y="63398"/>
                </a:lnTo>
                <a:lnTo>
                  <a:pt x="49784" y="58966"/>
                </a:lnTo>
                <a:lnTo>
                  <a:pt x="49784" y="48463"/>
                </a:lnTo>
                <a:lnTo>
                  <a:pt x="48209" y="44284"/>
                </a:lnTo>
                <a:lnTo>
                  <a:pt x="42470" y="38303"/>
                </a:lnTo>
                <a:close/>
              </a:path>
              <a:path w="50164" h="73660">
                <a:moveTo>
                  <a:pt x="42031" y="5905"/>
                </a:moveTo>
                <a:lnTo>
                  <a:pt x="23939" y="5905"/>
                </a:lnTo>
                <a:lnTo>
                  <a:pt x="26263" y="6019"/>
                </a:lnTo>
                <a:lnTo>
                  <a:pt x="30530" y="6489"/>
                </a:lnTo>
                <a:lnTo>
                  <a:pt x="39611" y="16357"/>
                </a:lnTo>
                <a:lnTo>
                  <a:pt x="39491" y="21844"/>
                </a:lnTo>
                <a:lnTo>
                  <a:pt x="39039" y="23609"/>
                </a:lnTo>
                <a:lnTo>
                  <a:pt x="36741" y="27800"/>
                </a:lnTo>
                <a:lnTo>
                  <a:pt x="34975" y="29438"/>
                </a:lnTo>
                <a:lnTo>
                  <a:pt x="32613" y="30594"/>
                </a:lnTo>
                <a:lnTo>
                  <a:pt x="31191" y="31330"/>
                </a:lnTo>
                <a:lnTo>
                  <a:pt x="29552" y="31826"/>
                </a:lnTo>
                <a:lnTo>
                  <a:pt x="25908" y="32296"/>
                </a:lnTo>
                <a:lnTo>
                  <a:pt x="24180" y="32423"/>
                </a:lnTo>
                <a:lnTo>
                  <a:pt x="40581" y="32423"/>
                </a:lnTo>
                <a:lnTo>
                  <a:pt x="43916" y="29438"/>
                </a:lnTo>
                <a:lnTo>
                  <a:pt x="46418" y="21844"/>
                </a:lnTo>
                <a:lnTo>
                  <a:pt x="46736" y="19951"/>
                </a:lnTo>
                <a:lnTo>
                  <a:pt x="46736" y="14808"/>
                </a:lnTo>
                <a:lnTo>
                  <a:pt x="45999" y="11976"/>
                </a:lnTo>
                <a:lnTo>
                  <a:pt x="43091" y="7035"/>
                </a:lnTo>
                <a:lnTo>
                  <a:pt x="42031" y="590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5" name="object 95"/>
          <p:cNvGrpSpPr/>
          <p:nvPr/>
        </p:nvGrpSpPr>
        <p:grpSpPr>
          <a:xfrm>
            <a:off x="10095890" y="6995033"/>
            <a:ext cx="1313180" cy="207645"/>
            <a:chOff x="5041290" y="6995032"/>
            <a:chExt cx="1313180" cy="207645"/>
          </a:xfrm>
        </p:grpSpPr>
        <p:sp>
          <p:nvSpPr>
            <p:cNvPr id="96" name="object 96"/>
            <p:cNvSpPr/>
            <p:nvPr/>
          </p:nvSpPr>
          <p:spPr>
            <a:xfrm>
              <a:off x="5043576" y="6997318"/>
              <a:ext cx="1308735" cy="202565"/>
            </a:xfrm>
            <a:custGeom>
              <a:avLst/>
              <a:gdLst/>
              <a:ahLst/>
              <a:cxnLst/>
              <a:rect l="l" t="t" r="r" b="b"/>
              <a:pathLst>
                <a:path w="1308735" h="202565">
                  <a:moveTo>
                    <a:pt x="1308252" y="0"/>
                  </a:moveTo>
                  <a:lnTo>
                    <a:pt x="0" y="0"/>
                  </a:lnTo>
                  <a:lnTo>
                    <a:pt x="0" y="202501"/>
                  </a:lnTo>
                  <a:lnTo>
                    <a:pt x="1308252" y="202501"/>
                  </a:lnTo>
                  <a:lnTo>
                    <a:pt x="13082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043576" y="6997318"/>
              <a:ext cx="1308735" cy="202565"/>
            </a:xfrm>
            <a:custGeom>
              <a:avLst/>
              <a:gdLst/>
              <a:ahLst/>
              <a:cxnLst/>
              <a:rect l="l" t="t" r="r" b="b"/>
              <a:pathLst>
                <a:path w="1308735" h="202565">
                  <a:moveTo>
                    <a:pt x="0" y="0"/>
                  </a:moveTo>
                  <a:lnTo>
                    <a:pt x="1308252" y="0"/>
                  </a:lnTo>
                  <a:lnTo>
                    <a:pt x="1308252" y="202501"/>
                  </a:lnTo>
                  <a:lnTo>
                    <a:pt x="0" y="20250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8" name="object 98"/>
          <p:cNvSpPr/>
          <p:nvPr/>
        </p:nvSpPr>
        <p:spPr>
          <a:xfrm>
            <a:off x="10098177" y="6654432"/>
            <a:ext cx="1308735" cy="202565"/>
          </a:xfrm>
          <a:custGeom>
            <a:avLst/>
            <a:gdLst/>
            <a:ahLst/>
            <a:cxnLst/>
            <a:rect l="l" t="t" r="r" b="b"/>
            <a:pathLst>
              <a:path w="1308735" h="202565">
                <a:moveTo>
                  <a:pt x="1308252" y="0"/>
                </a:moveTo>
                <a:lnTo>
                  <a:pt x="0" y="0"/>
                </a:lnTo>
                <a:lnTo>
                  <a:pt x="0" y="202501"/>
                </a:lnTo>
                <a:lnTo>
                  <a:pt x="1308252" y="202501"/>
                </a:lnTo>
                <a:lnTo>
                  <a:pt x="130825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9" name="object 99"/>
          <p:cNvGrpSpPr/>
          <p:nvPr/>
        </p:nvGrpSpPr>
        <p:grpSpPr>
          <a:xfrm>
            <a:off x="10095890" y="6309246"/>
            <a:ext cx="1313180" cy="207645"/>
            <a:chOff x="5041290" y="6309245"/>
            <a:chExt cx="1313180" cy="207645"/>
          </a:xfrm>
        </p:grpSpPr>
        <p:sp>
          <p:nvSpPr>
            <p:cNvPr id="100" name="object 100"/>
            <p:cNvSpPr/>
            <p:nvPr/>
          </p:nvSpPr>
          <p:spPr>
            <a:xfrm>
              <a:off x="5043576" y="6311531"/>
              <a:ext cx="1308735" cy="202565"/>
            </a:xfrm>
            <a:custGeom>
              <a:avLst/>
              <a:gdLst/>
              <a:ahLst/>
              <a:cxnLst/>
              <a:rect l="l" t="t" r="r" b="b"/>
              <a:pathLst>
                <a:path w="1308735" h="202565">
                  <a:moveTo>
                    <a:pt x="1308252" y="0"/>
                  </a:moveTo>
                  <a:lnTo>
                    <a:pt x="0" y="0"/>
                  </a:lnTo>
                  <a:lnTo>
                    <a:pt x="0" y="202488"/>
                  </a:lnTo>
                  <a:lnTo>
                    <a:pt x="1308252" y="202488"/>
                  </a:lnTo>
                  <a:lnTo>
                    <a:pt x="13082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043576" y="6311531"/>
              <a:ext cx="1308735" cy="202565"/>
            </a:xfrm>
            <a:custGeom>
              <a:avLst/>
              <a:gdLst/>
              <a:ahLst/>
              <a:cxnLst/>
              <a:rect l="l" t="t" r="r" b="b"/>
              <a:pathLst>
                <a:path w="1308735" h="202565">
                  <a:moveTo>
                    <a:pt x="0" y="0"/>
                  </a:moveTo>
                  <a:lnTo>
                    <a:pt x="1308252" y="0"/>
                  </a:lnTo>
                  <a:lnTo>
                    <a:pt x="1308252" y="202488"/>
                  </a:lnTo>
                  <a:lnTo>
                    <a:pt x="0" y="20248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2" name="object 102"/>
          <p:cNvSpPr/>
          <p:nvPr/>
        </p:nvSpPr>
        <p:spPr>
          <a:xfrm>
            <a:off x="10019267" y="6719004"/>
            <a:ext cx="50165" cy="73660"/>
          </a:xfrm>
          <a:custGeom>
            <a:avLst/>
            <a:gdLst/>
            <a:ahLst/>
            <a:cxnLst/>
            <a:rect l="l" t="t" r="r" b="b"/>
            <a:pathLst>
              <a:path w="50164" h="73659">
                <a:moveTo>
                  <a:pt x="25476" y="0"/>
                </a:moveTo>
                <a:lnTo>
                  <a:pt x="0" y="0"/>
                </a:lnTo>
                <a:lnTo>
                  <a:pt x="0" y="73355"/>
                </a:lnTo>
                <a:lnTo>
                  <a:pt x="25946" y="73355"/>
                </a:lnTo>
                <a:lnTo>
                  <a:pt x="30530" y="72885"/>
                </a:lnTo>
                <a:lnTo>
                  <a:pt x="38049" y="70980"/>
                </a:lnTo>
                <a:lnTo>
                  <a:pt x="41300" y="69291"/>
                </a:lnTo>
                <a:lnTo>
                  <a:pt x="43342" y="67462"/>
                </a:lnTo>
                <a:lnTo>
                  <a:pt x="6527" y="67462"/>
                </a:lnTo>
                <a:lnTo>
                  <a:pt x="6527" y="38303"/>
                </a:lnTo>
                <a:lnTo>
                  <a:pt x="42494" y="38303"/>
                </a:lnTo>
                <a:lnTo>
                  <a:pt x="41922" y="37706"/>
                </a:lnTo>
                <a:lnTo>
                  <a:pt x="37947" y="35725"/>
                </a:lnTo>
                <a:lnTo>
                  <a:pt x="33147" y="35052"/>
                </a:lnTo>
                <a:lnTo>
                  <a:pt x="39712" y="33223"/>
                </a:lnTo>
                <a:lnTo>
                  <a:pt x="40615" y="32410"/>
                </a:lnTo>
                <a:lnTo>
                  <a:pt x="6527" y="32410"/>
                </a:lnTo>
                <a:lnTo>
                  <a:pt x="6527" y="5892"/>
                </a:lnTo>
                <a:lnTo>
                  <a:pt x="42031" y="5892"/>
                </a:lnTo>
                <a:lnTo>
                  <a:pt x="41198" y="5016"/>
                </a:lnTo>
                <a:lnTo>
                  <a:pt x="36537" y="1892"/>
                </a:lnTo>
                <a:lnTo>
                  <a:pt x="34137" y="927"/>
                </a:lnTo>
                <a:lnTo>
                  <a:pt x="29197" y="177"/>
                </a:lnTo>
                <a:lnTo>
                  <a:pt x="25476" y="0"/>
                </a:lnTo>
                <a:close/>
              </a:path>
              <a:path w="50164" h="73659">
                <a:moveTo>
                  <a:pt x="42494" y="38303"/>
                </a:moveTo>
                <a:lnTo>
                  <a:pt x="26047" y="38303"/>
                </a:lnTo>
                <a:lnTo>
                  <a:pt x="28308" y="38468"/>
                </a:lnTo>
                <a:lnTo>
                  <a:pt x="32994" y="39154"/>
                </a:lnTo>
                <a:lnTo>
                  <a:pt x="42684" y="49949"/>
                </a:lnTo>
                <a:lnTo>
                  <a:pt x="42684" y="55575"/>
                </a:lnTo>
                <a:lnTo>
                  <a:pt x="24282" y="67462"/>
                </a:lnTo>
                <a:lnTo>
                  <a:pt x="43342" y="67462"/>
                </a:lnTo>
                <a:lnTo>
                  <a:pt x="47879" y="63398"/>
                </a:lnTo>
                <a:lnTo>
                  <a:pt x="49784" y="58953"/>
                </a:lnTo>
                <a:lnTo>
                  <a:pt x="49784" y="48463"/>
                </a:lnTo>
                <a:lnTo>
                  <a:pt x="48221" y="44284"/>
                </a:lnTo>
                <a:lnTo>
                  <a:pt x="42494" y="38303"/>
                </a:lnTo>
                <a:close/>
              </a:path>
              <a:path w="50164" h="73659">
                <a:moveTo>
                  <a:pt x="42031" y="5892"/>
                </a:moveTo>
                <a:lnTo>
                  <a:pt x="23964" y="5892"/>
                </a:lnTo>
                <a:lnTo>
                  <a:pt x="26276" y="6007"/>
                </a:lnTo>
                <a:lnTo>
                  <a:pt x="30530" y="6489"/>
                </a:lnTo>
                <a:lnTo>
                  <a:pt x="39636" y="16357"/>
                </a:lnTo>
                <a:lnTo>
                  <a:pt x="39516" y="21844"/>
                </a:lnTo>
                <a:lnTo>
                  <a:pt x="39065" y="23609"/>
                </a:lnTo>
                <a:lnTo>
                  <a:pt x="36766" y="27800"/>
                </a:lnTo>
                <a:lnTo>
                  <a:pt x="35001" y="29425"/>
                </a:lnTo>
                <a:lnTo>
                  <a:pt x="32626" y="30581"/>
                </a:lnTo>
                <a:lnTo>
                  <a:pt x="31203" y="31330"/>
                </a:lnTo>
                <a:lnTo>
                  <a:pt x="29565" y="31813"/>
                </a:lnTo>
                <a:lnTo>
                  <a:pt x="25920" y="32296"/>
                </a:lnTo>
                <a:lnTo>
                  <a:pt x="24180" y="32410"/>
                </a:lnTo>
                <a:lnTo>
                  <a:pt x="40615" y="32410"/>
                </a:lnTo>
                <a:lnTo>
                  <a:pt x="43929" y="29425"/>
                </a:lnTo>
                <a:lnTo>
                  <a:pt x="45867" y="23609"/>
                </a:lnTo>
                <a:lnTo>
                  <a:pt x="46431" y="21844"/>
                </a:lnTo>
                <a:lnTo>
                  <a:pt x="46761" y="19951"/>
                </a:lnTo>
                <a:lnTo>
                  <a:pt x="46761" y="14795"/>
                </a:lnTo>
                <a:lnTo>
                  <a:pt x="46012" y="11976"/>
                </a:lnTo>
                <a:lnTo>
                  <a:pt x="43116" y="7035"/>
                </a:lnTo>
                <a:lnTo>
                  <a:pt x="42031" y="589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915234" y="6023658"/>
            <a:ext cx="57150" cy="76200"/>
          </a:xfrm>
          <a:custGeom>
            <a:avLst/>
            <a:gdLst/>
            <a:ahLst/>
            <a:cxnLst/>
            <a:rect l="l" t="t" r="r" b="b"/>
            <a:pathLst>
              <a:path w="57150" h="76200">
                <a:moveTo>
                  <a:pt x="40881" y="0"/>
                </a:moveTo>
                <a:lnTo>
                  <a:pt x="32613" y="0"/>
                </a:lnTo>
                <a:lnTo>
                  <a:pt x="24612" y="756"/>
                </a:lnTo>
                <a:lnTo>
                  <a:pt x="0" y="37388"/>
                </a:lnTo>
                <a:lnTo>
                  <a:pt x="457" y="45280"/>
                </a:lnTo>
                <a:lnTo>
                  <a:pt x="30784" y="75895"/>
                </a:lnTo>
                <a:lnTo>
                  <a:pt x="37833" y="75895"/>
                </a:lnTo>
                <a:lnTo>
                  <a:pt x="43649" y="74155"/>
                </a:lnTo>
                <a:lnTo>
                  <a:pt x="52870" y="67170"/>
                </a:lnTo>
                <a:lnTo>
                  <a:pt x="55676" y="62623"/>
                </a:lnTo>
                <a:lnTo>
                  <a:pt x="56692" y="56997"/>
                </a:lnTo>
                <a:lnTo>
                  <a:pt x="49479" y="56997"/>
                </a:lnTo>
                <a:lnTo>
                  <a:pt x="48945" y="60312"/>
                </a:lnTo>
                <a:lnTo>
                  <a:pt x="47345" y="63195"/>
                </a:lnTo>
                <a:lnTo>
                  <a:pt x="41579" y="68541"/>
                </a:lnTo>
                <a:lnTo>
                  <a:pt x="37566" y="70002"/>
                </a:lnTo>
                <a:lnTo>
                  <a:pt x="24015" y="70002"/>
                </a:lnTo>
                <a:lnTo>
                  <a:pt x="17449" y="66611"/>
                </a:lnTo>
                <a:lnTo>
                  <a:pt x="9042" y="54013"/>
                </a:lnTo>
                <a:lnTo>
                  <a:pt x="7111" y="46596"/>
                </a:lnTo>
                <a:lnTo>
                  <a:pt x="7111" y="28587"/>
                </a:lnTo>
                <a:lnTo>
                  <a:pt x="9143" y="21170"/>
                </a:lnTo>
                <a:lnTo>
                  <a:pt x="17614" y="9042"/>
                </a:lnTo>
                <a:lnTo>
                  <a:pt x="23736" y="5892"/>
                </a:lnTo>
                <a:lnTo>
                  <a:pt x="36131" y="5892"/>
                </a:lnTo>
                <a:lnTo>
                  <a:pt x="40030" y="6959"/>
                </a:lnTo>
                <a:lnTo>
                  <a:pt x="46532" y="11226"/>
                </a:lnTo>
                <a:lnTo>
                  <a:pt x="48361" y="14389"/>
                </a:lnTo>
                <a:lnTo>
                  <a:pt x="48767" y="18592"/>
                </a:lnTo>
                <a:lnTo>
                  <a:pt x="55879" y="18592"/>
                </a:lnTo>
                <a:lnTo>
                  <a:pt x="55879" y="14389"/>
                </a:lnTo>
                <a:lnTo>
                  <a:pt x="54355" y="10566"/>
                </a:lnTo>
                <a:lnTo>
                  <a:pt x="47116" y="2374"/>
                </a:lnTo>
                <a:lnTo>
                  <a:pt x="40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4" name="object 10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008230" y="6376093"/>
            <a:ext cx="66255" cy="73380"/>
          </a:xfrm>
          <a:prstGeom prst="rect">
            <a:avLst/>
          </a:prstGeom>
        </p:spPr>
      </p:pic>
      <p:grpSp>
        <p:nvGrpSpPr>
          <p:cNvPr id="105" name="object 105"/>
          <p:cNvGrpSpPr/>
          <p:nvPr/>
        </p:nvGrpSpPr>
        <p:grpSpPr>
          <a:xfrm>
            <a:off x="8147686" y="6125057"/>
            <a:ext cx="207645" cy="1313180"/>
            <a:chOff x="3093085" y="6125057"/>
            <a:chExt cx="207645" cy="1313180"/>
          </a:xfrm>
        </p:grpSpPr>
        <p:sp>
          <p:nvSpPr>
            <p:cNvPr id="106" name="object 106"/>
            <p:cNvSpPr/>
            <p:nvPr/>
          </p:nvSpPr>
          <p:spPr>
            <a:xfrm>
              <a:off x="3095371" y="6127343"/>
              <a:ext cx="202565" cy="1308735"/>
            </a:xfrm>
            <a:custGeom>
              <a:avLst/>
              <a:gdLst/>
              <a:ahLst/>
              <a:cxnLst/>
              <a:rect l="l" t="t" r="r" b="b"/>
              <a:pathLst>
                <a:path w="202564" h="1308734">
                  <a:moveTo>
                    <a:pt x="202501" y="0"/>
                  </a:moveTo>
                  <a:lnTo>
                    <a:pt x="0" y="0"/>
                  </a:lnTo>
                  <a:lnTo>
                    <a:pt x="0" y="1308252"/>
                  </a:lnTo>
                  <a:lnTo>
                    <a:pt x="202501" y="1308252"/>
                  </a:lnTo>
                  <a:lnTo>
                    <a:pt x="2025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095371" y="6127343"/>
              <a:ext cx="202565" cy="1308735"/>
            </a:xfrm>
            <a:custGeom>
              <a:avLst/>
              <a:gdLst/>
              <a:ahLst/>
              <a:cxnLst/>
              <a:rect l="l" t="t" r="r" b="b"/>
              <a:pathLst>
                <a:path w="202564" h="1308734">
                  <a:moveTo>
                    <a:pt x="0" y="0"/>
                  </a:moveTo>
                  <a:lnTo>
                    <a:pt x="202501" y="0"/>
                  </a:lnTo>
                  <a:lnTo>
                    <a:pt x="202501" y="1308252"/>
                  </a:lnTo>
                  <a:lnTo>
                    <a:pt x="0" y="1308252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8" name="object 108"/>
          <p:cNvGrpSpPr/>
          <p:nvPr/>
        </p:nvGrpSpPr>
        <p:grpSpPr>
          <a:xfrm>
            <a:off x="8490583" y="6125057"/>
            <a:ext cx="207645" cy="1313180"/>
            <a:chOff x="3435982" y="6125057"/>
            <a:chExt cx="207645" cy="1313180"/>
          </a:xfrm>
        </p:grpSpPr>
        <p:sp>
          <p:nvSpPr>
            <p:cNvPr id="109" name="object 109"/>
            <p:cNvSpPr/>
            <p:nvPr/>
          </p:nvSpPr>
          <p:spPr>
            <a:xfrm>
              <a:off x="3438268" y="6127343"/>
              <a:ext cx="202565" cy="1308735"/>
            </a:xfrm>
            <a:custGeom>
              <a:avLst/>
              <a:gdLst/>
              <a:ahLst/>
              <a:cxnLst/>
              <a:rect l="l" t="t" r="r" b="b"/>
              <a:pathLst>
                <a:path w="202564" h="1308734">
                  <a:moveTo>
                    <a:pt x="202501" y="0"/>
                  </a:moveTo>
                  <a:lnTo>
                    <a:pt x="0" y="0"/>
                  </a:lnTo>
                  <a:lnTo>
                    <a:pt x="0" y="1308252"/>
                  </a:lnTo>
                  <a:lnTo>
                    <a:pt x="202501" y="1308252"/>
                  </a:lnTo>
                  <a:lnTo>
                    <a:pt x="2025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438268" y="6127343"/>
              <a:ext cx="202565" cy="1308735"/>
            </a:xfrm>
            <a:custGeom>
              <a:avLst/>
              <a:gdLst/>
              <a:ahLst/>
              <a:cxnLst/>
              <a:rect l="l" t="t" r="r" b="b"/>
              <a:pathLst>
                <a:path w="202564" h="1308734">
                  <a:moveTo>
                    <a:pt x="0" y="0"/>
                  </a:moveTo>
                  <a:lnTo>
                    <a:pt x="202501" y="0"/>
                  </a:lnTo>
                  <a:lnTo>
                    <a:pt x="202501" y="1308252"/>
                  </a:lnTo>
                  <a:lnTo>
                    <a:pt x="0" y="1308252"/>
                  </a:lnTo>
                  <a:lnTo>
                    <a:pt x="0" y="1257934"/>
                  </a:lnTo>
                  <a:lnTo>
                    <a:pt x="0" y="1207615"/>
                  </a:lnTo>
                  <a:lnTo>
                    <a:pt x="0" y="5031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1" name="object 111"/>
          <p:cNvGrpSpPr/>
          <p:nvPr/>
        </p:nvGrpSpPr>
        <p:grpSpPr>
          <a:xfrm>
            <a:off x="8833485" y="6125057"/>
            <a:ext cx="207645" cy="1313180"/>
            <a:chOff x="3778884" y="6125057"/>
            <a:chExt cx="207645" cy="1313180"/>
          </a:xfrm>
        </p:grpSpPr>
        <p:sp>
          <p:nvSpPr>
            <p:cNvPr id="112" name="object 112"/>
            <p:cNvSpPr/>
            <p:nvPr/>
          </p:nvSpPr>
          <p:spPr>
            <a:xfrm>
              <a:off x="3781170" y="6127343"/>
              <a:ext cx="202565" cy="1308735"/>
            </a:xfrm>
            <a:custGeom>
              <a:avLst/>
              <a:gdLst/>
              <a:ahLst/>
              <a:cxnLst/>
              <a:rect l="l" t="t" r="r" b="b"/>
              <a:pathLst>
                <a:path w="202564" h="1308734">
                  <a:moveTo>
                    <a:pt x="202488" y="0"/>
                  </a:moveTo>
                  <a:lnTo>
                    <a:pt x="0" y="0"/>
                  </a:lnTo>
                  <a:lnTo>
                    <a:pt x="0" y="1308252"/>
                  </a:lnTo>
                  <a:lnTo>
                    <a:pt x="202488" y="1308252"/>
                  </a:lnTo>
                  <a:lnTo>
                    <a:pt x="2024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781170" y="6127343"/>
              <a:ext cx="202565" cy="1308735"/>
            </a:xfrm>
            <a:custGeom>
              <a:avLst/>
              <a:gdLst/>
              <a:ahLst/>
              <a:cxnLst/>
              <a:rect l="l" t="t" r="r" b="b"/>
              <a:pathLst>
                <a:path w="202564" h="1308734">
                  <a:moveTo>
                    <a:pt x="0" y="0"/>
                  </a:moveTo>
                  <a:lnTo>
                    <a:pt x="202488" y="0"/>
                  </a:lnTo>
                  <a:lnTo>
                    <a:pt x="202488" y="1308252"/>
                  </a:lnTo>
                  <a:lnTo>
                    <a:pt x="0" y="130825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4" name="object 114"/>
          <p:cNvSpPr/>
          <p:nvPr/>
        </p:nvSpPr>
        <p:spPr>
          <a:xfrm>
            <a:off x="9762727" y="6540732"/>
            <a:ext cx="423545" cy="184150"/>
          </a:xfrm>
          <a:custGeom>
            <a:avLst/>
            <a:gdLst/>
            <a:ahLst/>
            <a:cxnLst/>
            <a:rect l="l" t="t" r="r" b="b"/>
            <a:pathLst>
              <a:path w="423545" h="184150">
                <a:moveTo>
                  <a:pt x="0" y="0"/>
                </a:moveTo>
                <a:lnTo>
                  <a:pt x="423252" y="183781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37747" y="6529594"/>
            <a:ext cx="690880" cy="228600"/>
          </a:xfrm>
          <a:custGeom>
            <a:avLst/>
            <a:gdLst/>
            <a:ahLst/>
            <a:cxnLst/>
            <a:rect l="l" t="t" r="r" b="b"/>
            <a:pathLst>
              <a:path w="690879" h="228600">
                <a:moveTo>
                  <a:pt x="0" y="228333"/>
                </a:moveTo>
                <a:lnTo>
                  <a:pt x="690575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 txBox="1"/>
          <p:nvPr/>
        </p:nvSpPr>
        <p:spPr>
          <a:xfrm>
            <a:off x="5762138" y="535081"/>
            <a:ext cx="61341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Pierna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45" dirty="0">
                <a:solidFill>
                  <a:srgbClr val="171514"/>
                </a:solidFill>
                <a:latin typeface="Arial"/>
                <a:cs typeface="Arial"/>
              </a:rPr>
              <a:t>alta</a:t>
            </a:r>
            <a:endParaRPr sz="850">
              <a:latin typeface="Arial"/>
              <a:cs typeface="Arial"/>
            </a:endParaRPr>
          </a:p>
        </p:txBody>
      </p:sp>
      <p:sp>
        <p:nvSpPr>
          <p:cNvPr id="122" name="object 122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21</a:t>
            </a:fld>
            <a:endParaRPr spc="-75" dirty="0"/>
          </a:p>
        </p:txBody>
      </p:sp>
      <p:sp>
        <p:nvSpPr>
          <p:cNvPr id="117" name="object 117"/>
          <p:cNvSpPr txBox="1"/>
          <p:nvPr/>
        </p:nvSpPr>
        <p:spPr>
          <a:xfrm>
            <a:off x="7957917" y="484280"/>
            <a:ext cx="436499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Algunos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sistemas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suministro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energía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utilizan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transformador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secundario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trifásico,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cuatro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hilos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(3Ø4W),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conectado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triángulo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 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conexión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derivación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central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 una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fase.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ilustración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muestra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tipo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240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voltios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fase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fase.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punto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medio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devanado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fase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conectado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 </a:t>
            </a:r>
            <a:r>
              <a:rPr sz="950" spc="-29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proporcionar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120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voltios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entre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fase 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el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neutro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120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voltios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entre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fase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C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neutro.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embargo,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entre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fase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70" dirty="0">
                <a:solidFill>
                  <a:srgbClr val="171514"/>
                </a:solidFill>
                <a:latin typeface="Lucida Sans Unicode"/>
                <a:cs typeface="Lucida Sans Unicode"/>
              </a:rPr>
              <a:t>B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neutro,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208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voltios.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conoce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pierna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50" dirty="0">
                <a:solidFill>
                  <a:srgbClr val="171514"/>
                </a:solidFill>
                <a:latin typeface="Arial"/>
                <a:cs typeface="Arial"/>
              </a:rPr>
              <a:t>alta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7957979" y="4270448"/>
            <a:ext cx="4311650" cy="131191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45"/>
              </a:spcBef>
            </a:pPr>
            <a:r>
              <a:rPr sz="850" i="1" spc="15" dirty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8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850" i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3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50" spc="35" dirty="0">
                <a:solidFill>
                  <a:srgbClr val="171514"/>
                </a:solidFill>
                <a:latin typeface="Lucida Sans Unicode"/>
                <a:cs typeface="Lucida Sans Unicode"/>
              </a:rPr>
              <a:t>®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110.15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exige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conductor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tramo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alto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barra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colectora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estén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permanentemente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marcados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acabado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anaranjado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“o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 otros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medios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efectivos”.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Además,</a:t>
            </a:r>
            <a:r>
              <a:rPr sz="850" i="1" spc="-5" dirty="0">
                <a:solidFill>
                  <a:srgbClr val="171514"/>
                </a:solidFill>
                <a:latin typeface="Trebuchet MS"/>
                <a:cs typeface="Trebuchet MS"/>
              </a:rPr>
              <a:t>Comité </a:t>
            </a:r>
            <a:r>
              <a:rPr sz="850" i="1" dirty="0">
                <a:solidFill>
                  <a:srgbClr val="171514"/>
                </a:solidFill>
                <a:latin typeface="Trebuchet MS"/>
                <a:cs typeface="Trebuchet MS"/>
              </a:rPr>
              <a:t>ejecutivo </a:t>
            </a:r>
            <a:r>
              <a:rPr sz="850" i="1" spc="3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50" spc="35" dirty="0">
                <a:solidFill>
                  <a:srgbClr val="171514"/>
                </a:solidFill>
                <a:latin typeface="Lucida Sans Unicode"/>
                <a:cs typeface="Lucida Sans Unicode"/>
              </a:rPr>
              <a:t>®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 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408.3 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establece la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fase </a:t>
            </a:r>
            <a:r>
              <a:rPr sz="850" b="1" spc="-45" dirty="0">
                <a:solidFill>
                  <a:srgbClr val="171514"/>
                </a:solidFill>
                <a:latin typeface="Arial"/>
                <a:cs typeface="Arial"/>
              </a:rPr>
              <a:t>B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debe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 la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pierna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alta.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permiten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otros arreglos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barra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colectora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instalaciones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existentes,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pero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estos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arreglos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deben estar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marcados.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Más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adelante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curso se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analiza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 información sobre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cálculo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valor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tramo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alto,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así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conexión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cargas.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9336121" y="6411448"/>
            <a:ext cx="40830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solidFill>
                  <a:srgbClr val="171514"/>
                </a:solidFill>
                <a:latin typeface="Lucida Sans Unicode"/>
                <a:cs typeface="Lucida Sans Unicode"/>
              </a:rPr>
              <a:t>Pierna</a:t>
            </a:r>
            <a:r>
              <a:rPr sz="6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alta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8410895" y="7601488"/>
            <a:ext cx="33655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Vertical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10540930" y="7601488"/>
            <a:ext cx="4603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Horizontal</a:t>
            </a:r>
            <a:endParaRPr sz="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62461" y="1956777"/>
            <a:ext cx="20320" cy="1267460"/>
          </a:xfrm>
          <a:custGeom>
            <a:avLst/>
            <a:gdLst/>
            <a:ahLst/>
            <a:cxnLst/>
            <a:rect l="l" t="t" r="r" b="b"/>
            <a:pathLst>
              <a:path w="20320" h="1267460">
                <a:moveTo>
                  <a:pt x="0" y="0"/>
                </a:moveTo>
                <a:lnTo>
                  <a:pt x="0" y="1255204"/>
                </a:lnTo>
                <a:lnTo>
                  <a:pt x="19761" y="1267028"/>
                </a:lnTo>
                <a:lnTo>
                  <a:pt x="19761" y="231279"/>
                </a:lnTo>
                <a:lnTo>
                  <a:pt x="19430" y="231228"/>
                </a:lnTo>
                <a:lnTo>
                  <a:pt x="19176" y="231101"/>
                </a:lnTo>
                <a:lnTo>
                  <a:pt x="15811" y="231101"/>
                </a:lnTo>
                <a:lnTo>
                  <a:pt x="14820" y="230111"/>
                </a:lnTo>
                <a:lnTo>
                  <a:pt x="13830" y="230111"/>
                </a:lnTo>
                <a:lnTo>
                  <a:pt x="12852" y="229120"/>
                </a:lnTo>
                <a:lnTo>
                  <a:pt x="11861" y="229120"/>
                </a:lnTo>
                <a:lnTo>
                  <a:pt x="11861" y="228130"/>
                </a:lnTo>
                <a:lnTo>
                  <a:pt x="10883" y="228130"/>
                </a:lnTo>
                <a:lnTo>
                  <a:pt x="10883" y="3213"/>
                </a:lnTo>
                <a:lnTo>
                  <a:pt x="8902" y="2971"/>
                </a:lnTo>
                <a:lnTo>
                  <a:pt x="5943" y="2971"/>
                </a:lnTo>
                <a:lnTo>
                  <a:pt x="4952" y="1981"/>
                </a:lnTo>
                <a:lnTo>
                  <a:pt x="2971" y="1981"/>
                </a:lnTo>
                <a:lnTo>
                  <a:pt x="1981" y="990"/>
                </a:lnTo>
                <a:lnTo>
                  <a:pt x="990" y="990"/>
                </a:lnTo>
                <a:lnTo>
                  <a:pt x="0" y="0"/>
                </a:lnTo>
                <a:close/>
              </a:path>
            </a:pathLst>
          </a:custGeom>
          <a:solidFill>
            <a:srgbClr val="6667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942536" y="1871851"/>
            <a:ext cx="20320" cy="1262380"/>
          </a:xfrm>
          <a:custGeom>
            <a:avLst/>
            <a:gdLst/>
            <a:ahLst/>
            <a:cxnLst/>
            <a:rect l="l" t="t" r="r" b="b"/>
            <a:pathLst>
              <a:path w="20320" h="1262380">
                <a:moveTo>
                  <a:pt x="0" y="0"/>
                </a:moveTo>
                <a:lnTo>
                  <a:pt x="0" y="1262100"/>
                </a:lnTo>
                <a:lnTo>
                  <a:pt x="19761" y="1246301"/>
                </a:lnTo>
                <a:lnTo>
                  <a:pt x="19761" y="241160"/>
                </a:lnTo>
                <a:lnTo>
                  <a:pt x="16802" y="239966"/>
                </a:lnTo>
                <a:lnTo>
                  <a:pt x="16802" y="239001"/>
                </a:lnTo>
                <a:lnTo>
                  <a:pt x="13842" y="239001"/>
                </a:lnTo>
                <a:lnTo>
                  <a:pt x="13842" y="5283"/>
                </a:lnTo>
                <a:lnTo>
                  <a:pt x="10883" y="4940"/>
                </a:lnTo>
                <a:lnTo>
                  <a:pt x="8902" y="4940"/>
                </a:lnTo>
                <a:lnTo>
                  <a:pt x="6921" y="3949"/>
                </a:lnTo>
                <a:lnTo>
                  <a:pt x="5930" y="3949"/>
                </a:lnTo>
                <a:lnTo>
                  <a:pt x="3962" y="2971"/>
                </a:lnTo>
                <a:lnTo>
                  <a:pt x="2971" y="2971"/>
                </a:lnTo>
                <a:lnTo>
                  <a:pt x="1981" y="1981"/>
                </a:lnTo>
                <a:lnTo>
                  <a:pt x="990" y="1981"/>
                </a:lnTo>
                <a:lnTo>
                  <a:pt x="990" y="990"/>
                </a:lnTo>
                <a:lnTo>
                  <a:pt x="0" y="0"/>
                </a:lnTo>
                <a:close/>
              </a:path>
            </a:pathLst>
          </a:custGeom>
          <a:solidFill>
            <a:srgbClr val="66676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0682223" y="2700184"/>
            <a:ext cx="194945" cy="534035"/>
            <a:chOff x="5627622" y="2700183"/>
            <a:chExt cx="194945" cy="534035"/>
          </a:xfrm>
        </p:grpSpPr>
        <p:sp>
          <p:nvSpPr>
            <p:cNvPr id="5" name="object 5"/>
            <p:cNvSpPr/>
            <p:nvPr/>
          </p:nvSpPr>
          <p:spPr>
            <a:xfrm>
              <a:off x="5627622" y="2907193"/>
              <a:ext cx="15875" cy="325120"/>
            </a:xfrm>
            <a:custGeom>
              <a:avLst/>
              <a:gdLst/>
              <a:ahLst/>
              <a:cxnLst/>
              <a:rect l="l" t="t" r="r" b="b"/>
              <a:pathLst>
                <a:path w="15875" h="325119">
                  <a:moveTo>
                    <a:pt x="0" y="0"/>
                  </a:moveTo>
                  <a:lnTo>
                    <a:pt x="0" y="316610"/>
                  </a:lnTo>
                  <a:lnTo>
                    <a:pt x="15532" y="324802"/>
                  </a:lnTo>
                  <a:lnTo>
                    <a:pt x="15532" y="9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27611" y="2700184"/>
              <a:ext cx="194945" cy="534035"/>
            </a:xfrm>
            <a:custGeom>
              <a:avLst/>
              <a:gdLst/>
              <a:ahLst/>
              <a:cxnLst/>
              <a:rect l="l" t="t" r="r" b="b"/>
              <a:pathLst>
                <a:path w="194945" h="534035">
                  <a:moveTo>
                    <a:pt x="15532" y="1320"/>
                  </a:moveTo>
                  <a:lnTo>
                    <a:pt x="0" y="0"/>
                  </a:lnTo>
                  <a:lnTo>
                    <a:pt x="0" y="207010"/>
                  </a:lnTo>
                  <a:lnTo>
                    <a:pt x="15532" y="207949"/>
                  </a:lnTo>
                  <a:lnTo>
                    <a:pt x="15532" y="1320"/>
                  </a:lnTo>
                  <a:close/>
                </a:path>
                <a:path w="194945" h="534035">
                  <a:moveTo>
                    <a:pt x="194538" y="218871"/>
                  </a:moveTo>
                  <a:lnTo>
                    <a:pt x="15532" y="207949"/>
                  </a:lnTo>
                  <a:lnTo>
                    <a:pt x="15532" y="531812"/>
                  </a:lnTo>
                  <a:lnTo>
                    <a:pt x="18745" y="533527"/>
                  </a:lnTo>
                  <a:lnTo>
                    <a:pt x="49390" y="485114"/>
                  </a:lnTo>
                  <a:lnTo>
                    <a:pt x="77025" y="501916"/>
                  </a:lnTo>
                  <a:lnTo>
                    <a:pt x="118503" y="468337"/>
                  </a:lnTo>
                  <a:lnTo>
                    <a:pt x="153073" y="533527"/>
                  </a:lnTo>
                  <a:lnTo>
                    <a:pt x="194538" y="515721"/>
                  </a:lnTo>
                  <a:lnTo>
                    <a:pt x="194538" y="218871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43154" y="2701504"/>
              <a:ext cx="179070" cy="217804"/>
            </a:xfrm>
            <a:custGeom>
              <a:avLst/>
              <a:gdLst/>
              <a:ahLst/>
              <a:cxnLst/>
              <a:rect l="l" t="t" r="r" b="b"/>
              <a:pathLst>
                <a:path w="179070" h="217805">
                  <a:moveTo>
                    <a:pt x="0" y="0"/>
                  </a:moveTo>
                  <a:lnTo>
                    <a:pt x="0" y="206629"/>
                  </a:lnTo>
                  <a:lnTo>
                    <a:pt x="179006" y="217551"/>
                  </a:lnTo>
                  <a:lnTo>
                    <a:pt x="179006" y="153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9962298" y="2113014"/>
            <a:ext cx="208915" cy="1068705"/>
            <a:chOff x="4907697" y="2113013"/>
            <a:chExt cx="208915" cy="1068705"/>
          </a:xfrm>
        </p:grpSpPr>
        <p:sp>
          <p:nvSpPr>
            <p:cNvPr id="9" name="object 9"/>
            <p:cNvSpPr/>
            <p:nvPr/>
          </p:nvSpPr>
          <p:spPr>
            <a:xfrm>
              <a:off x="4907697" y="2863226"/>
              <a:ext cx="17780" cy="255270"/>
            </a:xfrm>
            <a:custGeom>
              <a:avLst/>
              <a:gdLst/>
              <a:ahLst/>
              <a:cxnLst/>
              <a:rect l="l" t="t" r="r" b="b"/>
              <a:pathLst>
                <a:path w="17779" h="255269">
                  <a:moveTo>
                    <a:pt x="0" y="0"/>
                  </a:moveTo>
                  <a:lnTo>
                    <a:pt x="0" y="254927"/>
                  </a:lnTo>
                  <a:lnTo>
                    <a:pt x="14808" y="243065"/>
                  </a:lnTo>
                  <a:lnTo>
                    <a:pt x="17640" y="244373"/>
                  </a:lnTo>
                  <a:lnTo>
                    <a:pt x="17640" y="1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907686" y="2638310"/>
              <a:ext cx="208915" cy="543560"/>
            </a:xfrm>
            <a:custGeom>
              <a:avLst/>
              <a:gdLst/>
              <a:ahLst/>
              <a:cxnLst/>
              <a:rect l="l" t="t" r="r" b="b"/>
              <a:pathLst>
                <a:path w="208914" h="543560">
                  <a:moveTo>
                    <a:pt x="17640" y="1536"/>
                  </a:moveTo>
                  <a:lnTo>
                    <a:pt x="0" y="0"/>
                  </a:lnTo>
                  <a:lnTo>
                    <a:pt x="0" y="224917"/>
                  </a:lnTo>
                  <a:lnTo>
                    <a:pt x="17640" y="225983"/>
                  </a:lnTo>
                  <a:lnTo>
                    <a:pt x="17640" y="1536"/>
                  </a:lnTo>
                  <a:close/>
                </a:path>
                <a:path w="208914" h="543560">
                  <a:moveTo>
                    <a:pt x="208381" y="237655"/>
                  </a:moveTo>
                  <a:lnTo>
                    <a:pt x="17640" y="225983"/>
                  </a:lnTo>
                  <a:lnTo>
                    <a:pt x="17640" y="469290"/>
                  </a:lnTo>
                  <a:lnTo>
                    <a:pt x="42468" y="480809"/>
                  </a:lnTo>
                  <a:lnTo>
                    <a:pt x="70116" y="515391"/>
                  </a:lnTo>
                  <a:lnTo>
                    <a:pt x="125412" y="480809"/>
                  </a:lnTo>
                  <a:lnTo>
                    <a:pt x="173799" y="543052"/>
                  </a:lnTo>
                  <a:lnTo>
                    <a:pt x="208381" y="524268"/>
                  </a:lnTo>
                  <a:lnTo>
                    <a:pt x="208381" y="237655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925338" y="2639846"/>
              <a:ext cx="191135" cy="236220"/>
            </a:xfrm>
            <a:custGeom>
              <a:avLst/>
              <a:gdLst/>
              <a:ahLst/>
              <a:cxnLst/>
              <a:rect l="l" t="t" r="r" b="b"/>
              <a:pathLst>
                <a:path w="191135" h="236219">
                  <a:moveTo>
                    <a:pt x="0" y="0"/>
                  </a:moveTo>
                  <a:lnTo>
                    <a:pt x="0" y="224447"/>
                  </a:lnTo>
                  <a:lnTo>
                    <a:pt x="190741" y="236118"/>
                  </a:lnTo>
                  <a:lnTo>
                    <a:pt x="190741" y="163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907697" y="2115115"/>
              <a:ext cx="17780" cy="525145"/>
            </a:xfrm>
            <a:custGeom>
              <a:avLst/>
              <a:gdLst/>
              <a:ahLst/>
              <a:cxnLst/>
              <a:rect l="l" t="t" r="r" b="b"/>
              <a:pathLst>
                <a:path w="17779" h="525144">
                  <a:moveTo>
                    <a:pt x="457" y="0"/>
                  </a:moveTo>
                  <a:lnTo>
                    <a:pt x="0" y="12"/>
                  </a:lnTo>
                  <a:lnTo>
                    <a:pt x="0" y="523189"/>
                  </a:lnTo>
                  <a:lnTo>
                    <a:pt x="17640" y="524725"/>
                  </a:lnTo>
                  <a:lnTo>
                    <a:pt x="17640" y="14871"/>
                  </a:lnTo>
                  <a:lnTo>
                    <a:pt x="457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07697" y="2113013"/>
              <a:ext cx="17780" cy="17145"/>
            </a:xfrm>
            <a:custGeom>
              <a:avLst/>
              <a:gdLst/>
              <a:ahLst/>
              <a:cxnLst/>
              <a:rect l="l" t="t" r="r" b="b"/>
              <a:pathLst>
                <a:path w="17779" h="17144">
                  <a:moveTo>
                    <a:pt x="0" y="0"/>
                  </a:moveTo>
                  <a:lnTo>
                    <a:pt x="0" y="2108"/>
                  </a:lnTo>
                  <a:lnTo>
                    <a:pt x="457" y="2108"/>
                  </a:lnTo>
                  <a:lnTo>
                    <a:pt x="17640" y="16967"/>
                  </a:lnTo>
                  <a:lnTo>
                    <a:pt x="17640" y="1854"/>
                  </a:lnTo>
                  <a:lnTo>
                    <a:pt x="7899" y="787"/>
                  </a:lnTo>
                  <a:lnTo>
                    <a:pt x="1968" y="787"/>
                  </a:lnTo>
                  <a:lnTo>
                    <a:pt x="1193" y="3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0682223" y="2188049"/>
            <a:ext cx="15875" cy="513715"/>
            <a:chOff x="5627622" y="2188048"/>
            <a:chExt cx="15875" cy="513715"/>
          </a:xfrm>
        </p:grpSpPr>
        <p:sp>
          <p:nvSpPr>
            <p:cNvPr id="15" name="object 15"/>
            <p:cNvSpPr/>
            <p:nvPr/>
          </p:nvSpPr>
          <p:spPr>
            <a:xfrm>
              <a:off x="5627622" y="2192827"/>
              <a:ext cx="15875" cy="509270"/>
            </a:xfrm>
            <a:custGeom>
              <a:avLst/>
              <a:gdLst/>
              <a:ahLst/>
              <a:cxnLst/>
              <a:rect l="l" t="t" r="r" b="b"/>
              <a:pathLst>
                <a:path w="15875" h="509269">
                  <a:moveTo>
                    <a:pt x="622" y="0"/>
                  </a:moveTo>
                  <a:lnTo>
                    <a:pt x="0" y="38"/>
                  </a:lnTo>
                  <a:lnTo>
                    <a:pt x="0" y="507352"/>
                  </a:lnTo>
                  <a:lnTo>
                    <a:pt x="15532" y="508673"/>
                  </a:lnTo>
                  <a:lnTo>
                    <a:pt x="15532" y="12915"/>
                  </a:lnTo>
                  <a:lnTo>
                    <a:pt x="622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627622" y="2188048"/>
              <a:ext cx="15875" cy="17780"/>
            </a:xfrm>
            <a:custGeom>
              <a:avLst/>
              <a:gdLst/>
              <a:ahLst/>
              <a:cxnLst/>
              <a:rect l="l" t="t" r="r" b="b"/>
              <a:pathLst>
                <a:path w="15875" h="17780">
                  <a:moveTo>
                    <a:pt x="0" y="0"/>
                  </a:moveTo>
                  <a:lnTo>
                    <a:pt x="0" y="4813"/>
                  </a:lnTo>
                  <a:lnTo>
                    <a:pt x="622" y="4775"/>
                  </a:lnTo>
                  <a:lnTo>
                    <a:pt x="15532" y="17691"/>
                  </a:lnTo>
                  <a:lnTo>
                    <a:pt x="15532" y="2044"/>
                  </a:lnTo>
                  <a:lnTo>
                    <a:pt x="3949" y="825"/>
                  </a:lnTo>
                  <a:lnTo>
                    <a:pt x="2362" y="825"/>
                  </a:lnTo>
                  <a:lnTo>
                    <a:pt x="1320" y="2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9979939" y="2114865"/>
            <a:ext cx="191135" cy="541655"/>
            <a:chOff x="4925338" y="2114864"/>
            <a:chExt cx="191135" cy="541655"/>
          </a:xfrm>
        </p:grpSpPr>
        <p:sp>
          <p:nvSpPr>
            <p:cNvPr id="18" name="object 18"/>
            <p:cNvSpPr/>
            <p:nvPr/>
          </p:nvSpPr>
          <p:spPr>
            <a:xfrm>
              <a:off x="4925338" y="2114864"/>
              <a:ext cx="191135" cy="85725"/>
            </a:xfrm>
            <a:custGeom>
              <a:avLst/>
              <a:gdLst/>
              <a:ahLst/>
              <a:cxnLst/>
              <a:rect l="l" t="t" r="r" b="b"/>
              <a:pathLst>
                <a:path w="191135" h="85725">
                  <a:moveTo>
                    <a:pt x="0" y="0"/>
                  </a:moveTo>
                  <a:lnTo>
                    <a:pt x="0" y="15125"/>
                  </a:lnTo>
                  <a:lnTo>
                    <a:pt x="68313" y="74244"/>
                  </a:lnTo>
                  <a:lnTo>
                    <a:pt x="190741" y="85344"/>
                  </a:lnTo>
                  <a:lnTo>
                    <a:pt x="190741" y="206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925338" y="2129989"/>
              <a:ext cx="191135" cy="526415"/>
            </a:xfrm>
            <a:custGeom>
              <a:avLst/>
              <a:gdLst/>
              <a:ahLst/>
              <a:cxnLst/>
              <a:rect l="l" t="t" r="r" b="b"/>
              <a:pathLst>
                <a:path w="191135" h="526414">
                  <a:moveTo>
                    <a:pt x="0" y="0"/>
                  </a:moveTo>
                  <a:lnTo>
                    <a:pt x="0" y="509854"/>
                  </a:lnTo>
                  <a:lnTo>
                    <a:pt x="190741" y="526224"/>
                  </a:lnTo>
                  <a:lnTo>
                    <a:pt x="190741" y="70218"/>
                  </a:lnTo>
                  <a:lnTo>
                    <a:pt x="68313" y="59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10697754" y="2190085"/>
            <a:ext cx="179070" cy="527050"/>
            <a:chOff x="5643154" y="2190085"/>
            <a:chExt cx="179070" cy="527050"/>
          </a:xfrm>
        </p:grpSpPr>
        <p:sp>
          <p:nvSpPr>
            <p:cNvPr id="21" name="object 21"/>
            <p:cNvSpPr/>
            <p:nvPr/>
          </p:nvSpPr>
          <p:spPr>
            <a:xfrm>
              <a:off x="5643154" y="2205744"/>
              <a:ext cx="179070" cy="511175"/>
            </a:xfrm>
            <a:custGeom>
              <a:avLst/>
              <a:gdLst/>
              <a:ahLst/>
              <a:cxnLst/>
              <a:rect l="l" t="t" r="r" b="b"/>
              <a:pathLst>
                <a:path w="179070" h="511175">
                  <a:moveTo>
                    <a:pt x="0" y="0"/>
                  </a:moveTo>
                  <a:lnTo>
                    <a:pt x="0" y="495757"/>
                  </a:lnTo>
                  <a:lnTo>
                    <a:pt x="179006" y="511149"/>
                  </a:lnTo>
                  <a:lnTo>
                    <a:pt x="179006" y="64325"/>
                  </a:lnTo>
                  <a:lnTo>
                    <a:pt x="62090" y="537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643154" y="2190085"/>
              <a:ext cx="179070" cy="80010"/>
            </a:xfrm>
            <a:custGeom>
              <a:avLst/>
              <a:gdLst/>
              <a:ahLst/>
              <a:cxnLst/>
              <a:rect l="l" t="t" r="r" b="b"/>
              <a:pathLst>
                <a:path w="179070" h="80010">
                  <a:moveTo>
                    <a:pt x="0" y="0"/>
                  </a:moveTo>
                  <a:lnTo>
                    <a:pt x="0" y="15659"/>
                  </a:lnTo>
                  <a:lnTo>
                    <a:pt x="62090" y="69392"/>
                  </a:lnTo>
                  <a:lnTo>
                    <a:pt x="179006" y="79984"/>
                  </a:lnTo>
                  <a:lnTo>
                    <a:pt x="179006" y="18529"/>
                  </a:lnTo>
                  <a:lnTo>
                    <a:pt x="175082" y="185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10005085" y="2231670"/>
            <a:ext cx="144145" cy="114300"/>
          </a:xfrm>
          <a:custGeom>
            <a:avLst/>
            <a:gdLst/>
            <a:ahLst/>
            <a:cxnLst/>
            <a:rect l="l" t="t" r="r" b="b"/>
            <a:pathLst>
              <a:path w="144145" h="114300">
                <a:moveTo>
                  <a:pt x="130314" y="0"/>
                </a:moveTo>
                <a:lnTo>
                  <a:pt x="0" y="29756"/>
                </a:lnTo>
                <a:lnTo>
                  <a:pt x="25011" y="74511"/>
                </a:lnTo>
                <a:lnTo>
                  <a:pt x="53476" y="101935"/>
                </a:lnTo>
                <a:lnTo>
                  <a:pt x="82422" y="113769"/>
                </a:lnTo>
                <a:lnTo>
                  <a:pt x="108877" y="111752"/>
                </a:lnTo>
                <a:lnTo>
                  <a:pt x="129866" y="97625"/>
                </a:lnTo>
                <a:lnTo>
                  <a:pt x="142417" y="73131"/>
                </a:lnTo>
                <a:lnTo>
                  <a:pt x="143558" y="40008"/>
                </a:lnTo>
                <a:lnTo>
                  <a:pt x="130314" y="0"/>
                </a:lnTo>
                <a:close/>
              </a:path>
            </a:pathLst>
          </a:custGeom>
          <a:solidFill>
            <a:srgbClr val="66676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10718253" y="2254031"/>
            <a:ext cx="140335" cy="154305"/>
            <a:chOff x="5663652" y="2254030"/>
            <a:chExt cx="140335" cy="154305"/>
          </a:xfrm>
        </p:grpSpPr>
        <p:sp>
          <p:nvSpPr>
            <p:cNvPr id="25" name="object 25"/>
            <p:cNvSpPr/>
            <p:nvPr/>
          </p:nvSpPr>
          <p:spPr>
            <a:xfrm>
              <a:off x="5663652" y="2297357"/>
              <a:ext cx="140335" cy="111125"/>
            </a:xfrm>
            <a:custGeom>
              <a:avLst/>
              <a:gdLst/>
              <a:ahLst/>
              <a:cxnLst/>
              <a:rect l="l" t="t" r="r" b="b"/>
              <a:pathLst>
                <a:path w="140335" h="111125">
                  <a:moveTo>
                    <a:pt x="127076" y="0"/>
                  </a:moveTo>
                  <a:lnTo>
                    <a:pt x="0" y="29006"/>
                  </a:lnTo>
                  <a:lnTo>
                    <a:pt x="24383" y="72661"/>
                  </a:lnTo>
                  <a:lnTo>
                    <a:pt x="52138" y="99412"/>
                  </a:lnTo>
                  <a:lnTo>
                    <a:pt x="80364" y="110956"/>
                  </a:lnTo>
                  <a:lnTo>
                    <a:pt x="106162" y="108991"/>
                  </a:lnTo>
                  <a:lnTo>
                    <a:pt x="126632" y="95215"/>
                  </a:lnTo>
                  <a:lnTo>
                    <a:pt x="138874" y="71326"/>
                  </a:lnTo>
                  <a:lnTo>
                    <a:pt x="139989" y="39021"/>
                  </a:lnTo>
                  <a:lnTo>
                    <a:pt x="127076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669101" y="2254030"/>
              <a:ext cx="123825" cy="125730"/>
            </a:xfrm>
            <a:custGeom>
              <a:avLst/>
              <a:gdLst/>
              <a:ahLst/>
              <a:cxnLst/>
              <a:rect l="l" t="t" r="r" b="b"/>
              <a:pathLst>
                <a:path w="123825" h="125730">
                  <a:moveTo>
                    <a:pt x="52349" y="0"/>
                  </a:moveTo>
                  <a:lnTo>
                    <a:pt x="24676" y="10871"/>
                  </a:lnTo>
                  <a:lnTo>
                    <a:pt x="22720" y="11861"/>
                  </a:lnTo>
                  <a:lnTo>
                    <a:pt x="21729" y="11861"/>
                  </a:lnTo>
                  <a:lnTo>
                    <a:pt x="21729" y="12852"/>
                  </a:lnTo>
                  <a:lnTo>
                    <a:pt x="20739" y="12852"/>
                  </a:lnTo>
                  <a:lnTo>
                    <a:pt x="20739" y="13842"/>
                  </a:lnTo>
                  <a:lnTo>
                    <a:pt x="19748" y="13842"/>
                  </a:lnTo>
                  <a:lnTo>
                    <a:pt x="18757" y="14808"/>
                  </a:lnTo>
                  <a:lnTo>
                    <a:pt x="16789" y="16802"/>
                  </a:lnTo>
                  <a:lnTo>
                    <a:pt x="15798" y="16802"/>
                  </a:lnTo>
                  <a:lnTo>
                    <a:pt x="15798" y="17767"/>
                  </a:lnTo>
                  <a:lnTo>
                    <a:pt x="0" y="51358"/>
                  </a:lnTo>
                  <a:lnTo>
                    <a:pt x="0" y="66166"/>
                  </a:lnTo>
                  <a:lnTo>
                    <a:pt x="15798" y="102717"/>
                  </a:lnTo>
                  <a:lnTo>
                    <a:pt x="20739" y="108648"/>
                  </a:lnTo>
                  <a:lnTo>
                    <a:pt x="25679" y="113576"/>
                  </a:lnTo>
                  <a:lnTo>
                    <a:pt x="31597" y="117525"/>
                  </a:lnTo>
                  <a:lnTo>
                    <a:pt x="32105" y="117779"/>
                  </a:lnTo>
                  <a:lnTo>
                    <a:pt x="32626" y="117932"/>
                  </a:lnTo>
                  <a:lnTo>
                    <a:pt x="33134" y="118173"/>
                  </a:lnTo>
                  <a:lnTo>
                    <a:pt x="33286" y="118275"/>
                  </a:lnTo>
                  <a:lnTo>
                    <a:pt x="33486" y="118465"/>
                  </a:lnTo>
                  <a:lnTo>
                    <a:pt x="35534" y="119367"/>
                  </a:lnTo>
                  <a:lnTo>
                    <a:pt x="37579" y="120180"/>
                  </a:lnTo>
                  <a:lnTo>
                    <a:pt x="40868" y="121399"/>
                  </a:lnTo>
                  <a:lnTo>
                    <a:pt x="46647" y="123278"/>
                  </a:lnTo>
                  <a:lnTo>
                    <a:pt x="48399" y="123875"/>
                  </a:lnTo>
                  <a:lnTo>
                    <a:pt x="50368" y="124421"/>
                  </a:lnTo>
                  <a:lnTo>
                    <a:pt x="56286" y="125412"/>
                  </a:lnTo>
                  <a:lnTo>
                    <a:pt x="62217" y="125412"/>
                  </a:lnTo>
                  <a:lnTo>
                    <a:pt x="70459" y="124218"/>
                  </a:lnTo>
                  <a:lnTo>
                    <a:pt x="71793" y="123621"/>
                  </a:lnTo>
                  <a:lnTo>
                    <a:pt x="73113" y="123228"/>
                  </a:lnTo>
                  <a:lnTo>
                    <a:pt x="74421" y="122923"/>
                  </a:lnTo>
                  <a:lnTo>
                    <a:pt x="75768" y="122821"/>
                  </a:lnTo>
                  <a:lnTo>
                    <a:pt x="80238" y="121551"/>
                  </a:lnTo>
                  <a:lnTo>
                    <a:pt x="83197" y="120103"/>
                  </a:lnTo>
                  <a:lnTo>
                    <a:pt x="85991" y="118465"/>
                  </a:lnTo>
                  <a:lnTo>
                    <a:pt x="86182" y="118363"/>
                  </a:lnTo>
                  <a:lnTo>
                    <a:pt x="86906" y="117932"/>
                  </a:lnTo>
                  <a:lnTo>
                    <a:pt x="87236" y="117767"/>
                  </a:lnTo>
                  <a:lnTo>
                    <a:pt x="87566" y="117525"/>
                  </a:lnTo>
                  <a:lnTo>
                    <a:pt x="87883" y="117525"/>
                  </a:lnTo>
                  <a:lnTo>
                    <a:pt x="89268" y="116839"/>
                  </a:lnTo>
                  <a:lnTo>
                    <a:pt x="90182" y="115455"/>
                  </a:lnTo>
                  <a:lnTo>
                    <a:pt x="91046" y="114846"/>
                  </a:lnTo>
                  <a:lnTo>
                    <a:pt x="91312" y="114719"/>
                  </a:lnTo>
                  <a:lnTo>
                    <a:pt x="91554" y="114566"/>
                  </a:lnTo>
                  <a:lnTo>
                    <a:pt x="91846" y="114566"/>
                  </a:lnTo>
                  <a:lnTo>
                    <a:pt x="92341" y="114388"/>
                  </a:lnTo>
                  <a:lnTo>
                    <a:pt x="92633" y="114134"/>
                  </a:lnTo>
                  <a:lnTo>
                    <a:pt x="92722" y="113664"/>
                  </a:lnTo>
                  <a:lnTo>
                    <a:pt x="92938" y="113512"/>
                  </a:lnTo>
                  <a:lnTo>
                    <a:pt x="93891" y="113474"/>
                  </a:lnTo>
                  <a:lnTo>
                    <a:pt x="94856" y="112572"/>
                  </a:lnTo>
                  <a:lnTo>
                    <a:pt x="95783" y="111582"/>
                  </a:lnTo>
                  <a:lnTo>
                    <a:pt x="95859" y="111188"/>
                  </a:lnTo>
                  <a:lnTo>
                    <a:pt x="97789" y="109600"/>
                  </a:lnTo>
                  <a:lnTo>
                    <a:pt x="103403" y="103974"/>
                  </a:lnTo>
                  <a:lnTo>
                    <a:pt x="106641" y="99174"/>
                  </a:lnTo>
                  <a:lnTo>
                    <a:pt x="109334" y="94030"/>
                  </a:lnTo>
                  <a:lnTo>
                    <a:pt x="109600" y="93827"/>
                  </a:lnTo>
                  <a:lnTo>
                    <a:pt x="109791" y="93167"/>
                  </a:lnTo>
                  <a:lnTo>
                    <a:pt x="110350" y="92062"/>
                  </a:lnTo>
                  <a:lnTo>
                    <a:pt x="111099" y="91046"/>
                  </a:lnTo>
                  <a:lnTo>
                    <a:pt x="111594" y="89852"/>
                  </a:lnTo>
                  <a:lnTo>
                    <a:pt x="112674" y="86093"/>
                  </a:lnTo>
                  <a:lnTo>
                    <a:pt x="113393" y="81953"/>
                  </a:lnTo>
                  <a:lnTo>
                    <a:pt x="113880" y="77977"/>
                  </a:lnTo>
                  <a:lnTo>
                    <a:pt x="123443" y="42468"/>
                  </a:lnTo>
                  <a:lnTo>
                    <a:pt x="89625" y="3174"/>
                  </a:lnTo>
                  <a:lnTo>
                    <a:pt x="69227" y="3174"/>
                  </a:lnTo>
                  <a:lnTo>
                    <a:pt x="65633" y="2184"/>
                  </a:lnTo>
                  <a:lnTo>
                    <a:pt x="61950" y="1460"/>
                  </a:lnTo>
                  <a:lnTo>
                    <a:pt x="58254" y="990"/>
                  </a:lnTo>
                  <a:lnTo>
                    <a:pt x="52349" y="0"/>
                  </a:lnTo>
                  <a:close/>
                </a:path>
                <a:path w="123825" h="125730">
                  <a:moveTo>
                    <a:pt x="86049" y="118465"/>
                  </a:moveTo>
                  <a:lnTo>
                    <a:pt x="85756" y="118689"/>
                  </a:lnTo>
                  <a:lnTo>
                    <a:pt x="86049" y="118465"/>
                  </a:lnTo>
                  <a:close/>
                </a:path>
                <a:path w="123825" h="125730">
                  <a:moveTo>
                    <a:pt x="25167" y="9901"/>
                  </a:moveTo>
                  <a:lnTo>
                    <a:pt x="24904" y="9944"/>
                  </a:lnTo>
                  <a:lnTo>
                    <a:pt x="24768" y="10689"/>
                  </a:lnTo>
                  <a:lnTo>
                    <a:pt x="25167" y="9901"/>
                  </a:lnTo>
                  <a:close/>
                </a:path>
                <a:path w="123825" h="125730">
                  <a:moveTo>
                    <a:pt x="25679" y="8889"/>
                  </a:moveTo>
                  <a:lnTo>
                    <a:pt x="25167" y="9901"/>
                  </a:lnTo>
                  <a:lnTo>
                    <a:pt x="25679" y="9817"/>
                  </a:lnTo>
                  <a:lnTo>
                    <a:pt x="25679" y="8889"/>
                  </a:lnTo>
                  <a:close/>
                </a:path>
                <a:path w="123825" h="125730">
                  <a:moveTo>
                    <a:pt x="86893" y="0"/>
                  </a:moveTo>
                  <a:lnTo>
                    <a:pt x="69227" y="3174"/>
                  </a:lnTo>
                  <a:lnTo>
                    <a:pt x="89625" y="3174"/>
                  </a:lnTo>
                  <a:lnTo>
                    <a:pt x="86893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10009695" y="2181957"/>
            <a:ext cx="128905" cy="130175"/>
          </a:xfrm>
          <a:custGeom>
            <a:avLst/>
            <a:gdLst/>
            <a:ahLst/>
            <a:cxnLst/>
            <a:rect l="l" t="t" r="r" b="b"/>
            <a:pathLst>
              <a:path w="128904" h="130175">
                <a:moveTo>
                  <a:pt x="107090" y="19418"/>
                </a:moveTo>
                <a:lnTo>
                  <a:pt x="17183" y="19418"/>
                </a:lnTo>
                <a:lnTo>
                  <a:pt x="17068" y="19557"/>
                </a:lnTo>
                <a:lnTo>
                  <a:pt x="0" y="53314"/>
                </a:lnTo>
                <a:lnTo>
                  <a:pt x="28" y="68262"/>
                </a:lnTo>
                <a:lnTo>
                  <a:pt x="23710" y="113550"/>
                </a:lnTo>
                <a:lnTo>
                  <a:pt x="59270" y="129374"/>
                </a:lnTo>
                <a:lnTo>
                  <a:pt x="63245" y="129870"/>
                </a:lnTo>
                <a:lnTo>
                  <a:pt x="66967" y="129844"/>
                </a:lnTo>
                <a:lnTo>
                  <a:pt x="70573" y="129476"/>
                </a:lnTo>
                <a:lnTo>
                  <a:pt x="74802" y="129184"/>
                </a:lnTo>
                <a:lnTo>
                  <a:pt x="98856" y="118465"/>
                </a:lnTo>
                <a:lnTo>
                  <a:pt x="99313" y="118160"/>
                </a:lnTo>
                <a:lnTo>
                  <a:pt x="99758" y="117906"/>
                </a:lnTo>
                <a:lnTo>
                  <a:pt x="100685" y="117170"/>
                </a:lnTo>
                <a:lnTo>
                  <a:pt x="101275" y="116890"/>
                </a:lnTo>
                <a:lnTo>
                  <a:pt x="101726" y="116522"/>
                </a:lnTo>
                <a:lnTo>
                  <a:pt x="103200" y="115785"/>
                </a:lnTo>
                <a:lnTo>
                  <a:pt x="103441" y="115531"/>
                </a:lnTo>
                <a:lnTo>
                  <a:pt x="103708" y="115531"/>
                </a:lnTo>
                <a:lnTo>
                  <a:pt x="107721" y="111493"/>
                </a:lnTo>
                <a:lnTo>
                  <a:pt x="110223" y="108178"/>
                </a:lnTo>
                <a:lnTo>
                  <a:pt x="112356" y="104749"/>
                </a:lnTo>
                <a:lnTo>
                  <a:pt x="115239" y="101015"/>
                </a:lnTo>
                <a:lnTo>
                  <a:pt x="117767" y="97269"/>
                </a:lnTo>
                <a:lnTo>
                  <a:pt x="119506" y="93802"/>
                </a:lnTo>
                <a:lnTo>
                  <a:pt x="122453" y="85915"/>
                </a:lnTo>
                <a:lnTo>
                  <a:pt x="123443" y="78016"/>
                </a:lnTo>
                <a:lnTo>
                  <a:pt x="123426" y="68135"/>
                </a:lnTo>
                <a:lnTo>
                  <a:pt x="123177" y="66319"/>
                </a:lnTo>
                <a:lnTo>
                  <a:pt x="123037" y="64427"/>
                </a:lnTo>
                <a:lnTo>
                  <a:pt x="128384" y="43459"/>
                </a:lnTo>
                <a:lnTo>
                  <a:pt x="107090" y="19418"/>
                </a:lnTo>
                <a:close/>
              </a:path>
              <a:path w="128904" h="130175">
                <a:moveTo>
                  <a:pt x="101257" y="117513"/>
                </a:moveTo>
                <a:lnTo>
                  <a:pt x="100723" y="117513"/>
                </a:lnTo>
                <a:lnTo>
                  <a:pt x="99733" y="118503"/>
                </a:lnTo>
                <a:lnTo>
                  <a:pt x="100380" y="118503"/>
                </a:lnTo>
                <a:lnTo>
                  <a:pt x="100888" y="118071"/>
                </a:lnTo>
                <a:lnTo>
                  <a:pt x="101257" y="117513"/>
                </a:lnTo>
                <a:close/>
              </a:path>
              <a:path w="128904" h="130175">
                <a:moveTo>
                  <a:pt x="101726" y="116890"/>
                </a:moveTo>
                <a:lnTo>
                  <a:pt x="101257" y="117513"/>
                </a:lnTo>
                <a:lnTo>
                  <a:pt x="101726" y="117513"/>
                </a:lnTo>
                <a:lnTo>
                  <a:pt x="101726" y="116890"/>
                </a:lnTo>
                <a:close/>
              </a:path>
              <a:path w="128904" h="130175">
                <a:moveTo>
                  <a:pt x="55308" y="0"/>
                </a:moveTo>
                <a:lnTo>
                  <a:pt x="19773" y="16763"/>
                </a:lnTo>
                <a:lnTo>
                  <a:pt x="16802" y="19735"/>
                </a:lnTo>
                <a:lnTo>
                  <a:pt x="17025" y="19557"/>
                </a:lnTo>
                <a:lnTo>
                  <a:pt x="17183" y="19418"/>
                </a:lnTo>
                <a:lnTo>
                  <a:pt x="107090" y="19418"/>
                </a:lnTo>
                <a:lnTo>
                  <a:pt x="92399" y="2832"/>
                </a:lnTo>
                <a:lnTo>
                  <a:pt x="72809" y="2832"/>
                </a:lnTo>
                <a:lnTo>
                  <a:pt x="69875" y="2070"/>
                </a:lnTo>
                <a:lnTo>
                  <a:pt x="66928" y="1358"/>
                </a:lnTo>
                <a:lnTo>
                  <a:pt x="64185" y="990"/>
                </a:lnTo>
                <a:lnTo>
                  <a:pt x="55308" y="0"/>
                </a:lnTo>
                <a:close/>
              </a:path>
              <a:path w="128904" h="130175">
                <a:moveTo>
                  <a:pt x="17183" y="19418"/>
                </a:moveTo>
                <a:lnTo>
                  <a:pt x="16986" y="19592"/>
                </a:lnTo>
                <a:lnTo>
                  <a:pt x="17183" y="19418"/>
                </a:lnTo>
                <a:close/>
              </a:path>
              <a:path w="128904" h="130175">
                <a:moveTo>
                  <a:pt x="89890" y="0"/>
                </a:moveTo>
                <a:lnTo>
                  <a:pt x="72809" y="2832"/>
                </a:lnTo>
                <a:lnTo>
                  <a:pt x="92399" y="2832"/>
                </a:lnTo>
                <a:lnTo>
                  <a:pt x="89890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767683" y="2376475"/>
            <a:ext cx="22225" cy="635"/>
          </a:xfrm>
          <a:custGeom>
            <a:avLst/>
            <a:gdLst/>
            <a:ahLst/>
            <a:cxnLst/>
            <a:rect l="l" t="t" r="r" b="b"/>
            <a:pathLst>
              <a:path w="22225" h="635">
                <a:moveTo>
                  <a:pt x="825" y="254"/>
                </a:moveTo>
                <a:lnTo>
                  <a:pt x="368" y="88"/>
                </a:lnTo>
                <a:lnTo>
                  <a:pt x="0" y="0"/>
                </a:lnTo>
                <a:lnTo>
                  <a:pt x="825" y="254"/>
                </a:lnTo>
                <a:close/>
              </a:path>
              <a:path w="22225" h="635">
                <a:moveTo>
                  <a:pt x="22059" y="101"/>
                </a:moveTo>
                <a:lnTo>
                  <a:pt x="20205" y="165"/>
                </a:lnTo>
                <a:lnTo>
                  <a:pt x="18338" y="190"/>
                </a:lnTo>
                <a:lnTo>
                  <a:pt x="16446" y="50"/>
                </a:lnTo>
                <a:lnTo>
                  <a:pt x="18262" y="254"/>
                </a:lnTo>
                <a:lnTo>
                  <a:pt x="20167" y="266"/>
                </a:lnTo>
                <a:lnTo>
                  <a:pt x="22059" y="101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662461" y="1954802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69">
                <a:moveTo>
                  <a:pt x="990" y="0"/>
                </a:moveTo>
                <a:lnTo>
                  <a:pt x="0" y="0"/>
                </a:lnTo>
                <a:lnTo>
                  <a:pt x="0" y="990"/>
                </a:lnTo>
                <a:lnTo>
                  <a:pt x="0" y="0"/>
                </a:lnTo>
                <a:lnTo>
                  <a:pt x="990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811663" y="2368131"/>
            <a:ext cx="4445" cy="3175"/>
          </a:xfrm>
          <a:custGeom>
            <a:avLst/>
            <a:gdLst/>
            <a:ahLst/>
            <a:cxnLst/>
            <a:rect l="l" t="t" r="r" b="b"/>
            <a:pathLst>
              <a:path w="4445" h="3175">
                <a:moveTo>
                  <a:pt x="1447" y="1841"/>
                </a:moveTo>
                <a:lnTo>
                  <a:pt x="927" y="2209"/>
                </a:lnTo>
                <a:lnTo>
                  <a:pt x="495" y="2628"/>
                </a:lnTo>
                <a:lnTo>
                  <a:pt x="0" y="2984"/>
                </a:lnTo>
                <a:lnTo>
                  <a:pt x="508" y="2667"/>
                </a:lnTo>
                <a:lnTo>
                  <a:pt x="1003" y="2286"/>
                </a:lnTo>
                <a:lnTo>
                  <a:pt x="1447" y="1841"/>
                </a:lnTo>
                <a:close/>
              </a:path>
              <a:path w="4445" h="3175">
                <a:moveTo>
                  <a:pt x="1498" y="1790"/>
                </a:moveTo>
                <a:close/>
              </a:path>
              <a:path w="4445" h="3175">
                <a:moveTo>
                  <a:pt x="4165" y="0"/>
                </a:moveTo>
                <a:lnTo>
                  <a:pt x="3975" y="114"/>
                </a:lnTo>
                <a:lnTo>
                  <a:pt x="3771" y="292"/>
                </a:lnTo>
                <a:lnTo>
                  <a:pt x="3568" y="406"/>
                </a:lnTo>
                <a:lnTo>
                  <a:pt x="3822" y="393"/>
                </a:lnTo>
                <a:lnTo>
                  <a:pt x="4076" y="228"/>
                </a:lnTo>
                <a:lnTo>
                  <a:pt x="4165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745533" y="2265589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1701" y="0"/>
                </a:moveTo>
                <a:lnTo>
                  <a:pt x="1435" y="114"/>
                </a:lnTo>
                <a:lnTo>
                  <a:pt x="1168" y="304"/>
                </a:lnTo>
                <a:lnTo>
                  <a:pt x="292" y="304"/>
                </a:lnTo>
                <a:lnTo>
                  <a:pt x="88" y="698"/>
                </a:lnTo>
                <a:lnTo>
                  <a:pt x="0" y="1193"/>
                </a:lnTo>
                <a:lnTo>
                  <a:pt x="571" y="774"/>
                </a:lnTo>
                <a:lnTo>
                  <a:pt x="1130" y="381"/>
                </a:lnTo>
                <a:lnTo>
                  <a:pt x="1701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662461" y="1951838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29" h="8255">
                <a:moveTo>
                  <a:pt x="10883" y="0"/>
                </a:moveTo>
                <a:lnTo>
                  <a:pt x="4953" y="0"/>
                </a:lnTo>
                <a:lnTo>
                  <a:pt x="4953" y="990"/>
                </a:lnTo>
                <a:lnTo>
                  <a:pt x="2971" y="990"/>
                </a:lnTo>
                <a:lnTo>
                  <a:pt x="990" y="2971"/>
                </a:lnTo>
                <a:lnTo>
                  <a:pt x="0" y="2971"/>
                </a:lnTo>
                <a:lnTo>
                  <a:pt x="0" y="4940"/>
                </a:lnTo>
                <a:lnTo>
                  <a:pt x="990" y="5930"/>
                </a:lnTo>
                <a:lnTo>
                  <a:pt x="1981" y="5930"/>
                </a:lnTo>
                <a:lnTo>
                  <a:pt x="2971" y="6921"/>
                </a:lnTo>
                <a:lnTo>
                  <a:pt x="4953" y="6921"/>
                </a:lnTo>
                <a:lnTo>
                  <a:pt x="5943" y="7912"/>
                </a:lnTo>
                <a:lnTo>
                  <a:pt x="8902" y="7912"/>
                </a:lnTo>
                <a:lnTo>
                  <a:pt x="10883" y="8153"/>
                </a:lnTo>
                <a:lnTo>
                  <a:pt x="10883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872838" y="2204282"/>
            <a:ext cx="24765" cy="4445"/>
          </a:xfrm>
          <a:custGeom>
            <a:avLst/>
            <a:gdLst/>
            <a:ahLst/>
            <a:cxnLst/>
            <a:rect l="l" t="t" r="r" b="b"/>
            <a:pathLst>
              <a:path w="24764" h="4444">
                <a:moveTo>
                  <a:pt x="0" y="2247"/>
                </a:moveTo>
                <a:lnTo>
                  <a:pt x="0" y="4330"/>
                </a:lnTo>
                <a:lnTo>
                  <a:pt x="13817" y="4330"/>
                </a:lnTo>
                <a:lnTo>
                  <a:pt x="15786" y="3340"/>
                </a:lnTo>
                <a:lnTo>
                  <a:pt x="18745" y="3340"/>
                </a:lnTo>
                <a:lnTo>
                  <a:pt x="19735" y="2349"/>
                </a:lnTo>
                <a:lnTo>
                  <a:pt x="965" y="2349"/>
                </a:lnTo>
                <a:lnTo>
                  <a:pt x="0" y="2247"/>
                </a:lnTo>
                <a:close/>
              </a:path>
              <a:path w="24764" h="4444">
                <a:moveTo>
                  <a:pt x="24676" y="0"/>
                </a:moveTo>
                <a:lnTo>
                  <a:pt x="23914" y="393"/>
                </a:lnTo>
                <a:lnTo>
                  <a:pt x="23075" y="685"/>
                </a:lnTo>
                <a:lnTo>
                  <a:pt x="19735" y="2349"/>
                </a:lnTo>
                <a:lnTo>
                  <a:pt x="23685" y="2349"/>
                </a:lnTo>
                <a:lnTo>
                  <a:pt x="24676" y="1371"/>
                </a:lnTo>
                <a:lnTo>
                  <a:pt x="24676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809440" y="2365234"/>
            <a:ext cx="10160" cy="7620"/>
          </a:xfrm>
          <a:custGeom>
            <a:avLst/>
            <a:gdLst/>
            <a:ahLst/>
            <a:cxnLst/>
            <a:rect l="l" t="t" r="r" b="b"/>
            <a:pathLst>
              <a:path w="10160" h="7619">
                <a:moveTo>
                  <a:pt x="393" y="7200"/>
                </a:moveTo>
                <a:lnTo>
                  <a:pt x="0" y="7505"/>
                </a:lnTo>
                <a:lnTo>
                  <a:pt x="393" y="7200"/>
                </a:lnTo>
                <a:close/>
              </a:path>
              <a:path w="10160" h="7619">
                <a:moveTo>
                  <a:pt x="4432" y="4254"/>
                </a:moveTo>
                <a:lnTo>
                  <a:pt x="3721" y="4686"/>
                </a:lnTo>
                <a:lnTo>
                  <a:pt x="3225" y="5181"/>
                </a:lnTo>
                <a:lnTo>
                  <a:pt x="2730" y="5575"/>
                </a:lnTo>
                <a:lnTo>
                  <a:pt x="2222" y="5880"/>
                </a:lnTo>
                <a:lnTo>
                  <a:pt x="1854" y="6134"/>
                </a:lnTo>
                <a:lnTo>
                  <a:pt x="1549" y="6477"/>
                </a:lnTo>
                <a:lnTo>
                  <a:pt x="1155" y="6731"/>
                </a:lnTo>
                <a:lnTo>
                  <a:pt x="1485" y="6565"/>
                </a:lnTo>
                <a:lnTo>
                  <a:pt x="1816" y="6324"/>
                </a:lnTo>
                <a:lnTo>
                  <a:pt x="2133" y="6324"/>
                </a:lnTo>
                <a:lnTo>
                  <a:pt x="3517" y="5638"/>
                </a:lnTo>
                <a:lnTo>
                  <a:pt x="3962" y="4953"/>
                </a:lnTo>
                <a:lnTo>
                  <a:pt x="4432" y="4254"/>
                </a:lnTo>
                <a:close/>
              </a:path>
              <a:path w="10160" h="7619">
                <a:moveTo>
                  <a:pt x="6159" y="3276"/>
                </a:moveTo>
                <a:lnTo>
                  <a:pt x="5905" y="3302"/>
                </a:lnTo>
                <a:lnTo>
                  <a:pt x="5638" y="3429"/>
                </a:lnTo>
                <a:lnTo>
                  <a:pt x="5461" y="3556"/>
                </a:lnTo>
                <a:lnTo>
                  <a:pt x="5295" y="3657"/>
                </a:lnTo>
                <a:lnTo>
                  <a:pt x="5562" y="3530"/>
                </a:lnTo>
                <a:lnTo>
                  <a:pt x="5803" y="3365"/>
                </a:lnTo>
                <a:lnTo>
                  <a:pt x="6134" y="3365"/>
                </a:lnTo>
                <a:close/>
              </a:path>
              <a:path w="10160" h="7619">
                <a:moveTo>
                  <a:pt x="6972" y="2476"/>
                </a:moveTo>
                <a:lnTo>
                  <a:pt x="6781" y="2603"/>
                </a:lnTo>
                <a:lnTo>
                  <a:pt x="6591" y="2755"/>
                </a:lnTo>
                <a:lnTo>
                  <a:pt x="6388" y="2895"/>
                </a:lnTo>
                <a:lnTo>
                  <a:pt x="6299" y="3124"/>
                </a:lnTo>
                <a:lnTo>
                  <a:pt x="6159" y="3263"/>
                </a:lnTo>
                <a:lnTo>
                  <a:pt x="6591" y="3187"/>
                </a:lnTo>
                <a:lnTo>
                  <a:pt x="6883" y="2933"/>
                </a:lnTo>
                <a:lnTo>
                  <a:pt x="6972" y="2476"/>
                </a:lnTo>
                <a:close/>
              </a:path>
              <a:path w="10160" h="7619">
                <a:moveTo>
                  <a:pt x="10109" y="0"/>
                </a:moveTo>
                <a:lnTo>
                  <a:pt x="9144" y="825"/>
                </a:lnTo>
                <a:lnTo>
                  <a:pt x="8166" y="1625"/>
                </a:lnTo>
                <a:lnTo>
                  <a:pt x="7188" y="2311"/>
                </a:lnTo>
                <a:lnTo>
                  <a:pt x="8140" y="2273"/>
                </a:lnTo>
                <a:lnTo>
                  <a:pt x="9105" y="1371"/>
                </a:lnTo>
                <a:lnTo>
                  <a:pt x="10033" y="393"/>
                </a:lnTo>
                <a:lnTo>
                  <a:pt x="10109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745533" y="2265543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5">
                <a:moveTo>
                  <a:pt x="179" y="1113"/>
                </a:moveTo>
                <a:lnTo>
                  <a:pt x="0" y="1244"/>
                </a:lnTo>
                <a:lnTo>
                  <a:pt x="179" y="1113"/>
                </a:lnTo>
                <a:close/>
              </a:path>
              <a:path w="1904" h="1905">
                <a:moveTo>
                  <a:pt x="1122" y="424"/>
                </a:moveTo>
                <a:lnTo>
                  <a:pt x="660" y="660"/>
                </a:lnTo>
                <a:lnTo>
                  <a:pt x="179" y="1113"/>
                </a:lnTo>
                <a:lnTo>
                  <a:pt x="1122" y="424"/>
                </a:lnTo>
                <a:close/>
              </a:path>
              <a:path w="1904" h="1905">
                <a:moveTo>
                  <a:pt x="1880" y="0"/>
                </a:moveTo>
                <a:lnTo>
                  <a:pt x="1122" y="424"/>
                </a:lnTo>
                <a:lnTo>
                  <a:pt x="1880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757522" y="2367317"/>
            <a:ext cx="55880" cy="10160"/>
          </a:xfrm>
          <a:custGeom>
            <a:avLst/>
            <a:gdLst/>
            <a:ahLst/>
            <a:cxnLst/>
            <a:rect l="l" t="t" r="r" b="b"/>
            <a:pathLst>
              <a:path w="55879" h="10160">
                <a:moveTo>
                  <a:pt x="1612" y="1219"/>
                </a:moveTo>
                <a:lnTo>
                  <a:pt x="482" y="279"/>
                </a:lnTo>
                <a:lnTo>
                  <a:pt x="0" y="0"/>
                </a:lnTo>
                <a:lnTo>
                  <a:pt x="787" y="812"/>
                </a:lnTo>
                <a:lnTo>
                  <a:pt x="1612" y="1219"/>
                </a:lnTo>
                <a:close/>
              </a:path>
              <a:path w="55879" h="10160">
                <a:moveTo>
                  <a:pt x="3238" y="2006"/>
                </a:moveTo>
                <a:lnTo>
                  <a:pt x="2743" y="1739"/>
                </a:lnTo>
                <a:lnTo>
                  <a:pt x="2209" y="1524"/>
                </a:lnTo>
                <a:lnTo>
                  <a:pt x="1612" y="1219"/>
                </a:lnTo>
                <a:lnTo>
                  <a:pt x="1752" y="1346"/>
                </a:lnTo>
                <a:lnTo>
                  <a:pt x="3238" y="2006"/>
                </a:lnTo>
                <a:close/>
              </a:path>
              <a:path w="55879" h="10160">
                <a:moveTo>
                  <a:pt x="55575" y="2654"/>
                </a:moveTo>
                <a:lnTo>
                  <a:pt x="53733" y="3695"/>
                </a:lnTo>
                <a:lnTo>
                  <a:pt x="53238" y="4051"/>
                </a:lnTo>
                <a:lnTo>
                  <a:pt x="53060" y="4241"/>
                </a:lnTo>
                <a:lnTo>
                  <a:pt x="52539" y="4508"/>
                </a:lnTo>
                <a:lnTo>
                  <a:pt x="51460" y="4991"/>
                </a:lnTo>
                <a:lnTo>
                  <a:pt x="48590" y="6477"/>
                </a:lnTo>
                <a:lnTo>
                  <a:pt x="47142" y="7188"/>
                </a:lnTo>
                <a:lnTo>
                  <a:pt x="46951" y="7251"/>
                </a:lnTo>
                <a:lnTo>
                  <a:pt x="46748" y="7251"/>
                </a:lnTo>
                <a:lnTo>
                  <a:pt x="44145" y="8407"/>
                </a:lnTo>
                <a:lnTo>
                  <a:pt x="41719" y="9220"/>
                </a:lnTo>
                <a:lnTo>
                  <a:pt x="39281" y="9931"/>
                </a:lnTo>
                <a:lnTo>
                  <a:pt x="40589" y="9639"/>
                </a:lnTo>
                <a:lnTo>
                  <a:pt x="52222" y="5105"/>
                </a:lnTo>
                <a:lnTo>
                  <a:pt x="53467" y="4394"/>
                </a:lnTo>
                <a:lnTo>
                  <a:pt x="53771" y="4038"/>
                </a:lnTo>
                <a:lnTo>
                  <a:pt x="54635" y="3441"/>
                </a:lnTo>
                <a:lnTo>
                  <a:pt x="55067" y="3022"/>
                </a:lnTo>
                <a:lnTo>
                  <a:pt x="55575" y="2654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745495" y="2266126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1295" y="0"/>
                </a:moveTo>
                <a:lnTo>
                  <a:pt x="901" y="266"/>
                </a:lnTo>
                <a:lnTo>
                  <a:pt x="419" y="393"/>
                </a:lnTo>
                <a:lnTo>
                  <a:pt x="38" y="698"/>
                </a:lnTo>
                <a:lnTo>
                  <a:pt x="0" y="927"/>
                </a:lnTo>
                <a:lnTo>
                  <a:pt x="406" y="673"/>
                </a:lnTo>
                <a:lnTo>
                  <a:pt x="889" y="355"/>
                </a:lnTo>
                <a:lnTo>
                  <a:pt x="1295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756977" y="2370315"/>
            <a:ext cx="13335" cy="5080"/>
          </a:xfrm>
          <a:custGeom>
            <a:avLst/>
            <a:gdLst/>
            <a:ahLst/>
            <a:cxnLst/>
            <a:rect l="l" t="t" r="r" b="b"/>
            <a:pathLst>
              <a:path w="13335" h="5080">
                <a:moveTo>
                  <a:pt x="3835" y="3721"/>
                </a:moveTo>
                <a:lnTo>
                  <a:pt x="2006" y="2946"/>
                </a:lnTo>
                <a:lnTo>
                  <a:pt x="0" y="1993"/>
                </a:lnTo>
                <a:lnTo>
                  <a:pt x="139" y="2146"/>
                </a:lnTo>
                <a:lnTo>
                  <a:pt x="279" y="2247"/>
                </a:lnTo>
                <a:lnTo>
                  <a:pt x="2247" y="3086"/>
                </a:lnTo>
                <a:lnTo>
                  <a:pt x="3835" y="3721"/>
                </a:lnTo>
                <a:close/>
              </a:path>
              <a:path w="13335" h="5080">
                <a:moveTo>
                  <a:pt x="6388" y="4673"/>
                </a:moveTo>
                <a:lnTo>
                  <a:pt x="3835" y="3721"/>
                </a:lnTo>
                <a:lnTo>
                  <a:pt x="4292" y="3911"/>
                </a:lnTo>
                <a:lnTo>
                  <a:pt x="6388" y="4673"/>
                </a:lnTo>
                <a:close/>
              </a:path>
              <a:path w="13335" h="5080">
                <a:moveTo>
                  <a:pt x="12738" y="2882"/>
                </a:moveTo>
                <a:lnTo>
                  <a:pt x="10414" y="2044"/>
                </a:lnTo>
                <a:lnTo>
                  <a:pt x="8140" y="1066"/>
                </a:lnTo>
                <a:lnTo>
                  <a:pt x="5905" y="0"/>
                </a:lnTo>
                <a:lnTo>
                  <a:pt x="8153" y="1155"/>
                </a:lnTo>
                <a:lnTo>
                  <a:pt x="10439" y="2095"/>
                </a:lnTo>
                <a:lnTo>
                  <a:pt x="12738" y="2882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745522" y="2262937"/>
            <a:ext cx="4445" cy="4445"/>
          </a:xfrm>
          <a:custGeom>
            <a:avLst/>
            <a:gdLst/>
            <a:ahLst/>
            <a:cxnLst/>
            <a:rect l="l" t="t" r="r" b="b"/>
            <a:pathLst>
              <a:path w="4445" h="4444">
                <a:moveTo>
                  <a:pt x="2540" y="2133"/>
                </a:moveTo>
                <a:lnTo>
                  <a:pt x="889" y="2959"/>
                </a:lnTo>
                <a:lnTo>
                  <a:pt x="1168" y="2959"/>
                </a:lnTo>
                <a:lnTo>
                  <a:pt x="1435" y="2781"/>
                </a:lnTo>
                <a:lnTo>
                  <a:pt x="1790" y="2616"/>
                </a:lnTo>
                <a:lnTo>
                  <a:pt x="1308" y="2933"/>
                </a:lnTo>
                <a:lnTo>
                  <a:pt x="660" y="3263"/>
                </a:lnTo>
                <a:lnTo>
                  <a:pt x="0" y="3886"/>
                </a:lnTo>
                <a:lnTo>
                  <a:pt x="381" y="3594"/>
                </a:lnTo>
                <a:lnTo>
                  <a:pt x="863" y="3467"/>
                </a:lnTo>
                <a:lnTo>
                  <a:pt x="1257" y="3187"/>
                </a:lnTo>
                <a:lnTo>
                  <a:pt x="1511" y="2959"/>
                </a:lnTo>
                <a:lnTo>
                  <a:pt x="1790" y="2730"/>
                </a:lnTo>
                <a:lnTo>
                  <a:pt x="2032" y="2540"/>
                </a:lnTo>
                <a:lnTo>
                  <a:pt x="2540" y="2133"/>
                </a:lnTo>
                <a:close/>
              </a:path>
              <a:path w="4445" h="4444">
                <a:moveTo>
                  <a:pt x="2921" y="1828"/>
                </a:moveTo>
                <a:lnTo>
                  <a:pt x="2540" y="2133"/>
                </a:lnTo>
                <a:lnTo>
                  <a:pt x="2844" y="1968"/>
                </a:lnTo>
                <a:lnTo>
                  <a:pt x="2921" y="1828"/>
                </a:lnTo>
                <a:close/>
              </a:path>
              <a:path w="4445" h="4444">
                <a:moveTo>
                  <a:pt x="2946" y="1803"/>
                </a:moveTo>
                <a:close/>
              </a:path>
              <a:path w="4445" h="4444">
                <a:moveTo>
                  <a:pt x="3340" y="1003"/>
                </a:moveTo>
                <a:lnTo>
                  <a:pt x="3073" y="1054"/>
                </a:lnTo>
                <a:lnTo>
                  <a:pt x="2946" y="1778"/>
                </a:lnTo>
                <a:lnTo>
                  <a:pt x="3340" y="1003"/>
                </a:lnTo>
                <a:close/>
              </a:path>
              <a:path w="4445" h="4444">
                <a:moveTo>
                  <a:pt x="3848" y="0"/>
                </a:moveTo>
                <a:lnTo>
                  <a:pt x="3340" y="1003"/>
                </a:lnTo>
                <a:lnTo>
                  <a:pt x="3848" y="914"/>
                </a:lnTo>
                <a:lnTo>
                  <a:pt x="3848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10723700" y="2254034"/>
            <a:ext cx="114300" cy="125730"/>
            <a:chOff x="5669100" y="2254034"/>
            <a:chExt cx="114300" cy="125730"/>
          </a:xfrm>
        </p:grpSpPr>
        <p:sp>
          <p:nvSpPr>
            <p:cNvPr id="41" name="object 41"/>
            <p:cNvSpPr/>
            <p:nvPr/>
          </p:nvSpPr>
          <p:spPr>
            <a:xfrm>
              <a:off x="5669089" y="2265895"/>
              <a:ext cx="114300" cy="113664"/>
            </a:xfrm>
            <a:custGeom>
              <a:avLst/>
              <a:gdLst/>
              <a:ahLst/>
              <a:cxnLst/>
              <a:rect l="l" t="t" r="r" b="b"/>
              <a:pathLst>
                <a:path w="114300" h="113664">
                  <a:moveTo>
                    <a:pt x="80403" y="108750"/>
                  </a:moveTo>
                  <a:lnTo>
                    <a:pt x="75920" y="109969"/>
                  </a:lnTo>
                  <a:lnTo>
                    <a:pt x="71056" y="110566"/>
                  </a:lnTo>
                  <a:lnTo>
                    <a:pt x="66052" y="110680"/>
                  </a:lnTo>
                  <a:lnTo>
                    <a:pt x="64274" y="110845"/>
                  </a:lnTo>
                  <a:lnTo>
                    <a:pt x="62255" y="110832"/>
                  </a:lnTo>
                  <a:lnTo>
                    <a:pt x="60896" y="110680"/>
                  </a:lnTo>
                  <a:lnTo>
                    <a:pt x="59702" y="110566"/>
                  </a:lnTo>
                  <a:lnTo>
                    <a:pt x="59067" y="110680"/>
                  </a:lnTo>
                  <a:lnTo>
                    <a:pt x="58889" y="110667"/>
                  </a:lnTo>
                  <a:lnTo>
                    <a:pt x="58254" y="110604"/>
                  </a:lnTo>
                  <a:lnTo>
                    <a:pt x="38646" y="104127"/>
                  </a:lnTo>
                  <a:lnTo>
                    <a:pt x="38074" y="104000"/>
                  </a:lnTo>
                  <a:lnTo>
                    <a:pt x="37376" y="103619"/>
                  </a:lnTo>
                  <a:lnTo>
                    <a:pt x="37223" y="103492"/>
                  </a:lnTo>
                  <a:lnTo>
                    <a:pt x="36576" y="103162"/>
                  </a:lnTo>
                  <a:lnTo>
                    <a:pt x="36042" y="102946"/>
                  </a:lnTo>
                  <a:lnTo>
                    <a:pt x="34620" y="102235"/>
                  </a:lnTo>
                  <a:lnTo>
                    <a:pt x="33832" y="101422"/>
                  </a:lnTo>
                  <a:lnTo>
                    <a:pt x="28028" y="97878"/>
                  </a:lnTo>
                  <a:lnTo>
                    <a:pt x="23495" y="94132"/>
                  </a:lnTo>
                  <a:lnTo>
                    <a:pt x="19748" y="88874"/>
                  </a:lnTo>
                  <a:lnTo>
                    <a:pt x="13830" y="82956"/>
                  </a:lnTo>
                  <a:lnTo>
                    <a:pt x="9867" y="75057"/>
                  </a:lnTo>
                  <a:lnTo>
                    <a:pt x="6908" y="68135"/>
                  </a:lnTo>
                  <a:lnTo>
                    <a:pt x="3962" y="60236"/>
                  </a:lnTo>
                  <a:lnTo>
                    <a:pt x="2946" y="52336"/>
                  </a:lnTo>
                  <a:lnTo>
                    <a:pt x="2946" y="36525"/>
                  </a:lnTo>
                  <a:lnTo>
                    <a:pt x="20358" y="2336"/>
                  </a:lnTo>
                  <a:lnTo>
                    <a:pt x="21145" y="1892"/>
                  </a:lnTo>
                  <a:lnTo>
                    <a:pt x="21793" y="1295"/>
                  </a:lnTo>
                  <a:lnTo>
                    <a:pt x="21818" y="990"/>
                  </a:lnTo>
                  <a:lnTo>
                    <a:pt x="21920" y="406"/>
                  </a:lnTo>
                  <a:lnTo>
                    <a:pt x="22123" y="0"/>
                  </a:lnTo>
                  <a:lnTo>
                    <a:pt x="21729" y="0"/>
                  </a:lnTo>
                  <a:lnTo>
                    <a:pt x="21729" y="990"/>
                  </a:lnTo>
                  <a:lnTo>
                    <a:pt x="20739" y="990"/>
                  </a:lnTo>
                  <a:lnTo>
                    <a:pt x="20739" y="1993"/>
                  </a:lnTo>
                  <a:lnTo>
                    <a:pt x="19748" y="1993"/>
                  </a:lnTo>
                  <a:lnTo>
                    <a:pt x="16789" y="4940"/>
                  </a:lnTo>
                  <a:lnTo>
                    <a:pt x="15798" y="4940"/>
                  </a:lnTo>
                  <a:lnTo>
                    <a:pt x="15798" y="5905"/>
                  </a:lnTo>
                  <a:lnTo>
                    <a:pt x="9867" y="10858"/>
                  </a:lnTo>
                  <a:lnTo>
                    <a:pt x="5918" y="17780"/>
                  </a:lnTo>
                  <a:lnTo>
                    <a:pt x="2946" y="24688"/>
                  </a:lnTo>
                  <a:lnTo>
                    <a:pt x="990" y="31597"/>
                  </a:lnTo>
                  <a:lnTo>
                    <a:pt x="0" y="39509"/>
                  </a:lnTo>
                  <a:lnTo>
                    <a:pt x="0" y="54317"/>
                  </a:lnTo>
                  <a:lnTo>
                    <a:pt x="15798" y="90855"/>
                  </a:lnTo>
                  <a:lnTo>
                    <a:pt x="20739" y="96786"/>
                  </a:lnTo>
                  <a:lnTo>
                    <a:pt x="25679" y="101714"/>
                  </a:lnTo>
                  <a:lnTo>
                    <a:pt x="31597" y="105664"/>
                  </a:lnTo>
                  <a:lnTo>
                    <a:pt x="32105" y="105918"/>
                  </a:lnTo>
                  <a:lnTo>
                    <a:pt x="32626" y="106083"/>
                  </a:lnTo>
                  <a:lnTo>
                    <a:pt x="35293" y="107353"/>
                  </a:lnTo>
                  <a:lnTo>
                    <a:pt x="37465" y="108292"/>
                  </a:lnTo>
                  <a:lnTo>
                    <a:pt x="40868" y="109537"/>
                  </a:lnTo>
                  <a:lnTo>
                    <a:pt x="44894" y="110845"/>
                  </a:lnTo>
                  <a:lnTo>
                    <a:pt x="48399" y="112014"/>
                  </a:lnTo>
                  <a:lnTo>
                    <a:pt x="50368" y="112560"/>
                  </a:lnTo>
                  <a:lnTo>
                    <a:pt x="56286" y="113563"/>
                  </a:lnTo>
                  <a:lnTo>
                    <a:pt x="62217" y="113563"/>
                  </a:lnTo>
                  <a:lnTo>
                    <a:pt x="70459" y="112356"/>
                  </a:lnTo>
                  <a:lnTo>
                    <a:pt x="71793" y="111760"/>
                  </a:lnTo>
                  <a:lnTo>
                    <a:pt x="74879" y="110845"/>
                  </a:lnTo>
                  <a:lnTo>
                    <a:pt x="77978" y="109842"/>
                  </a:lnTo>
                  <a:lnTo>
                    <a:pt x="80403" y="108750"/>
                  </a:lnTo>
                  <a:close/>
                </a:path>
                <a:path w="114300" h="113664">
                  <a:moveTo>
                    <a:pt x="87566" y="105117"/>
                  </a:moveTo>
                  <a:lnTo>
                    <a:pt x="86067" y="106006"/>
                  </a:lnTo>
                  <a:lnTo>
                    <a:pt x="85293" y="106413"/>
                  </a:lnTo>
                  <a:lnTo>
                    <a:pt x="85839" y="106159"/>
                  </a:lnTo>
                  <a:lnTo>
                    <a:pt x="86372" y="105930"/>
                  </a:lnTo>
                  <a:lnTo>
                    <a:pt x="86893" y="105664"/>
                  </a:lnTo>
                  <a:lnTo>
                    <a:pt x="87071" y="105473"/>
                  </a:lnTo>
                  <a:lnTo>
                    <a:pt x="87325" y="105308"/>
                  </a:lnTo>
                  <a:lnTo>
                    <a:pt x="87566" y="105117"/>
                  </a:lnTo>
                  <a:close/>
                </a:path>
                <a:path w="114300" h="113664">
                  <a:moveTo>
                    <a:pt x="113880" y="66128"/>
                  </a:moveTo>
                  <a:lnTo>
                    <a:pt x="109791" y="81318"/>
                  </a:lnTo>
                  <a:lnTo>
                    <a:pt x="110350" y="80213"/>
                  </a:lnTo>
                  <a:lnTo>
                    <a:pt x="111099" y="79197"/>
                  </a:lnTo>
                  <a:lnTo>
                    <a:pt x="111594" y="78003"/>
                  </a:lnTo>
                  <a:lnTo>
                    <a:pt x="112674" y="74231"/>
                  </a:lnTo>
                  <a:lnTo>
                    <a:pt x="113385" y="70167"/>
                  </a:lnTo>
                  <a:lnTo>
                    <a:pt x="113880" y="66128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672047" y="2254034"/>
              <a:ext cx="106680" cy="122555"/>
            </a:xfrm>
            <a:custGeom>
              <a:avLst/>
              <a:gdLst/>
              <a:ahLst/>
              <a:cxnLst/>
              <a:rect l="l" t="t" r="r" b="b"/>
              <a:pathLst>
                <a:path w="106679" h="122555">
                  <a:moveTo>
                    <a:pt x="49402" y="0"/>
                  </a:moveTo>
                  <a:lnTo>
                    <a:pt x="18199" y="13741"/>
                  </a:lnTo>
                  <a:lnTo>
                    <a:pt x="17411" y="14185"/>
                  </a:lnTo>
                  <a:lnTo>
                    <a:pt x="10883" y="20739"/>
                  </a:lnTo>
                  <a:lnTo>
                    <a:pt x="6921" y="26682"/>
                  </a:lnTo>
                  <a:lnTo>
                    <a:pt x="1015" y="40474"/>
                  </a:lnTo>
                  <a:lnTo>
                    <a:pt x="0" y="48387"/>
                  </a:lnTo>
                  <a:lnTo>
                    <a:pt x="0" y="64198"/>
                  </a:lnTo>
                  <a:lnTo>
                    <a:pt x="16802" y="100736"/>
                  </a:lnTo>
                  <a:lnTo>
                    <a:pt x="20548" y="105994"/>
                  </a:lnTo>
                  <a:lnTo>
                    <a:pt x="25082" y="109740"/>
                  </a:lnTo>
                  <a:lnTo>
                    <a:pt x="31368" y="113550"/>
                  </a:lnTo>
                  <a:lnTo>
                    <a:pt x="32638" y="114617"/>
                  </a:lnTo>
                  <a:lnTo>
                    <a:pt x="40779" y="118364"/>
                  </a:lnTo>
                  <a:lnTo>
                    <a:pt x="47447" y="120700"/>
                  </a:lnTo>
                  <a:lnTo>
                    <a:pt x="51739" y="121869"/>
                  </a:lnTo>
                  <a:lnTo>
                    <a:pt x="56057" y="122529"/>
                  </a:lnTo>
                  <a:lnTo>
                    <a:pt x="68110" y="122428"/>
                  </a:lnTo>
                  <a:lnTo>
                    <a:pt x="103695" y="99174"/>
                  </a:lnTo>
                  <a:lnTo>
                    <a:pt x="106387" y="94018"/>
                  </a:lnTo>
                  <a:lnTo>
                    <a:pt x="91871" y="103708"/>
                  </a:lnTo>
                  <a:lnTo>
                    <a:pt x="43472" y="113563"/>
                  </a:lnTo>
                  <a:lnTo>
                    <a:pt x="6921" y="71107"/>
                  </a:lnTo>
                  <a:lnTo>
                    <a:pt x="19773" y="18757"/>
                  </a:lnTo>
                  <a:lnTo>
                    <a:pt x="34582" y="8890"/>
                  </a:lnTo>
                  <a:lnTo>
                    <a:pt x="66281" y="3175"/>
                  </a:lnTo>
                  <a:lnTo>
                    <a:pt x="62687" y="2184"/>
                  </a:lnTo>
                  <a:lnTo>
                    <a:pt x="59004" y="1447"/>
                  </a:lnTo>
                  <a:lnTo>
                    <a:pt x="49402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/>
          <p:nvPr/>
        </p:nvSpPr>
        <p:spPr>
          <a:xfrm>
            <a:off x="10686172" y="2187714"/>
            <a:ext cx="186690" cy="20955"/>
          </a:xfrm>
          <a:custGeom>
            <a:avLst/>
            <a:gdLst/>
            <a:ahLst/>
            <a:cxnLst/>
            <a:rect l="l" t="t" r="r" b="b"/>
            <a:pathLst>
              <a:path w="186689" h="20955">
                <a:moveTo>
                  <a:pt x="0" y="0"/>
                </a:moveTo>
                <a:lnTo>
                  <a:pt x="0" y="1155"/>
                </a:lnTo>
                <a:lnTo>
                  <a:pt x="186664" y="20904"/>
                </a:lnTo>
                <a:lnTo>
                  <a:pt x="186664" y="18821"/>
                </a:lnTo>
                <a:lnTo>
                  <a:pt x="0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0770119" y="2347852"/>
            <a:ext cx="63500" cy="20320"/>
          </a:xfrm>
          <a:custGeom>
            <a:avLst/>
            <a:gdLst/>
            <a:ahLst/>
            <a:cxnLst/>
            <a:rect l="l" t="t" r="r" b="b"/>
            <a:pathLst>
              <a:path w="63500" h="20319">
                <a:moveTo>
                  <a:pt x="63182" y="0"/>
                </a:moveTo>
                <a:lnTo>
                  <a:pt x="14820" y="10858"/>
                </a:lnTo>
                <a:lnTo>
                  <a:pt x="0" y="19748"/>
                </a:lnTo>
                <a:lnTo>
                  <a:pt x="48399" y="9893"/>
                </a:lnTo>
                <a:lnTo>
                  <a:pt x="63182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673346" y="2181393"/>
            <a:ext cx="13335" cy="7620"/>
          </a:xfrm>
          <a:custGeom>
            <a:avLst/>
            <a:gdLst/>
            <a:ahLst/>
            <a:cxnLst/>
            <a:rect l="l" t="t" r="r" b="b"/>
            <a:pathLst>
              <a:path w="13335" h="7619">
                <a:moveTo>
                  <a:pt x="2730" y="0"/>
                </a:moveTo>
                <a:lnTo>
                  <a:pt x="1968" y="558"/>
                </a:lnTo>
                <a:lnTo>
                  <a:pt x="977" y="558"/>
                </a:lnTo>
                <a:lnTo>
                  <a:pt x="977" y="1549"/>
                </a:lnTo>
                <a:lnTo>
                  <a:pt x="0" y="1549"/>
                </a:lnTo>
                <a:lnTo>
                  <a:pt x="0" y="3517"/>
                </a:lnTo>
                <a:lnTo>
                  <a:pt x="977" y="3517"/>
                </a:lnTo>
                <a:lnTo>
                  <a:pt x="977" y="4508"/>
                </a:lnTo>
                <a:lnTo>
                  <a:pt x="1968" y="4508"/>
                </a:lnTo>
                <a:lnTo>
                  <a:pt x="2946" y="5499"/>
                </a:lnTo>
                <a:lnTo>
                  <a:pt x="3936" y="5499"/>
                </a:lnTo>
                <a:lnTo>
                  <a:pt x="4927" y="6489"/>
                </a:lnTo>
                <a:lnTo>
                  <a:pt x="8293" y="6489"/>
                </a:lnTo>
                <a:lnTo>
                  <a:pt x="8547" y="6616"/>
                </a:lnTo>
                <a:lnTo>
                  <a:pt x="8877" y="6654"/>
                </a:lnTo>
                <a:lnTo>
                  <a:pt x="10198" y="6946"/>
                </a:lnTo>
                <a:lnTo>
                  <a:pt x="11239" y="7480"/>
                </a:lnTo>
                <a:lnTo>
                  <a:pt x="12826" y="7480"/>
                </a:lnTo>
                <a:lnTo>
                  <a:pt x="12826" y="6324"/>
                </a:lnTo>
                <a:lnTo>
                  <a:pt x="11175" y="6083"/>
                </a:lnTo>
                <a:lnTo>
                  <a:pt x="9550" y="5499"/>
                </a:lnTo>
                <a:lnTo>
                  <a:pt x="7899" y="5499"/>
                </a:lnTo>
                <a:lnTo>
                  <a:pt x="5918" y="4508"/>
                </a:lnTo>
                <a:lnTo>
                  <a:pt x="4927" y="3517"/>
                </a:lnTo>
                <a:lnTo>
                  <a:pt x="2946" y="3517"/>
                </a:lnTo>
                <a:lnTo>
                  <a:pt x="2946" y="2514"/>
                </a:lnTo>
                <a:lnTo>
                  <a:pt x="1968" y="2514"/>
                </a:lnTo>
                <a:lnTo>
                  <a:pt x="1968" y="774"/>
                </a:lnTo>
                <a:lnTo>
                  <a:pt x="2463" y="507"/>
                </a:lnTo>
                <a:lnTo>
                  <a:pt x="2730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1024907" y="1867999"/>
            <a:ext cx="43815" cy="12065"/>
          </a:xfrm>
          <a:custGeom>
            <a:avLst/>
            <a:gdLst/>
            <a:ahLst/>
            <a:cxnLst/>
            <a:rect l="l" t="t" r="r" b="b"/>
            <a:pathLst>
              <a:path w="43814" h="12064">
                <a:moveTo>
                  <a:pt x="40500" y="5829"/>
                </a:moveTo>
                <a:lnTo>
                  <a:pt x="36525" y="5829"/>
                </a:lnTo>
                <a:lnTo>
                  <a:pt x="37515" y="6819"/>
                </a:lnTo>
                <a:lnTo>
                  <a:pt x="38506" y="6819"/>
                </a:lnTo>
                <a:lnTo>
                  <a:pt x="40500" y="8788"/>
                </a:lnTo>
                <a:lnTo>
                  <a:pt x="41465" y="8788"/>
                </a:lnTo>
                <a:lnTo>
                  <a:pt x="41465" y="11760"/>
                </a:lnTo>
                <a:lnTo>
                  <a:pt x="43446" y="9791"/>
                </a:lnTo>
                <a:lnTo>
                  <a:pt x="43446" y="7797"/>
                </a:lnTo>
                <a:lnTo>
                  <a:pt x="41465" y="6819"/>
                </a:lnTo>
                <a:lnTo>
                  <a:pt x="40500" y="5829"/>
                </a:lnTo>
                <a:close/>
              </a:path>
              <a:path w="43814" h="12064">
                <a:moveTo>
                  <a:pt x="0" y="0"/>
                </a:moveTo>
                <a:lnTo>
                  <a:pt x="0" y="1244"/>
                </a:lnTo>
                <a:lnTo>
                  <a:pt x="30607" y="4838"/>
                </a:lnTo>
                <a:lnTo>
                  <a:pt x="31597" y="5829"/>
                </a:lnTo>
                <a:lnTo>
                  <a:pt x="39497" y="5829"/>
                </a:lnTo>
                <a:lnTo>
                  <a:pt x="37515" y="4838"/>
                </a:lnTo>
                <a:lnTo>
                  <a:pt x="36525" y="3848"/>
                </a:lnTo>
                <a:lnTo>
                  <a:pt x="34569" y="3848"/>
                </a:lnTo>
                <a:lnTo>
                  <a:pt x="31597" y="2870"/>
                </a:lnTo>
                <a:lnTo>
                  <a:pt x="0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675859" y="1901784"/>
            <a:ext cx="48260" cy="39370"/>
          </a:xfrm>
          <a:custGeom>
            <a:avLst/>
            <a:gdLst/>
            <a:ahLst/>
            <a:cxnLst/>
            <a:rect l="l" t="t" r="r" b="b"/>
            <a:pathLst>
              <a:path w="48260" h="39369">
                <a:moveTo>
                  <a:pt x="47840" y="0"/>
                </a:moveTo>
                <a:lnTo>
                  <a:pt x="431" y="38214"/>
                </a:lnTo>
                <a:lnTo>
                  <a:pt x="215" y="38468"/>
                </a:lnTo>
                <a:lnTo>
                  <a:pt x="0" y="38773"/>
                </a:lnTo>
                <a:lnTo>
                  <a:pt x="47840" y="190"/>
                </a:lnTo>
                <a:lnTo>
                  <a:pt x="47840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725683" y="1836309"/>
            <a:ext cx="79375" cy="20320"/>
          </a:xfrm>
          <a:custGeom>
            <a:avLst/>
            <a:gdLst/>
            <a:ahLst/>
            <a:cxnLst/>
            <a:rect l="l" t="t" r="r" b="b"/>
            <a:pathLst>
              <a:path w="79375" h="20319">
                <a:moveTo>
                  <a:pt x="20739" y="3949"/>
                </a:moveTo>
                <a:lnTo>
                  <a:pt x="19748" y="3949"/>
                </a:lnTo>
                <a:lnTo>
                  <a:pt x="0" y="19748"/>
                </a:lnTo>
                <a:lnTo>
                  <a:pt x="139" y="20015"/>
                </a:lnTo>
                <a:lnTo>
                  <a:pt x="17767" y="5918"/>
                </a:lnTo>
                <a:lnTo>
                  <a:pt x="19748" y="4927"/>
                </a:lnTo>
                <a:lnTo>
                  <a:pt x="20739" y="3949"/>
                </a:lnTo>
                <a:close/>
              </a:path>
              <a:path w="79375" h="20319">
                <a:moveTo>
                  <a:pt x="43446" y="0"/>
                </a:moveTo>
                <a:lnTo>
                  <a:pt x="32575" y="0"/>
                </a:lnTo>
                <a:lnTo>
                  <a:pt x="30619" y="977"/>
                </a:lnTo>
                <a:lnTo>
                  <a:pt x="41478" y="977"/>
                </a:lnTo>
                <a:lnTo>
                  <a:pt x="44437" y="1955"/>
                </a:lnTo>
                <a:lnTo>
                  <a:pt x="76784" y="5765"/>
                </a:lnTo>
                <a:lnTo>
                  <a:pt x="78994" y="3949"/>
                </a:lnTo>
                <a:lnTo>
                  <a:pt x="45415" y="977"/>
                </a:lnTo>
                <a:lnTo>
                  <a:pt x="43446" y="0"/>
                </a:lnTo>
                <a:close/>
              </a:path>
              <a:path w="79375" h="20319">
                <a:moveTo>
                  <a:pt x="31584" y="977"/>
                </a:moveTo>
                <a:lnTo>
                  <a:pt x="25666" y="977"/>
                </a:lnTo>
                <a:lnTo>
                  <a:pt x="23698" y="1955"/>
                </a:lnTo>
                <a:lnTo>
                  <a:pt x="22694" y="2959"/>
                </a:lnTo>
                <a:lnTo>
                  <a:pt x="20739" y="3949"/>
                </a:lnTo>
                <a:lnTo>
                  <a:pt x="22694" y="3949"/>
                </a:lnTo>
                <a:lnTo>
                  <a:pt x="24676" y="2959"/>
                </a:lnTo>
                <a:lnTo>
                  <a:pt x="25666" y="1955"/>
                </a:lnTo>
                <a:lnTo>
                  <a:pt x="28638" y="1955"/>
                </a:lnTo>
                <a:lnTo>
                  <a:pt x="31584" y="977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0673334" y="1941347"/>
            <a:ext cx="2540" cy="241300"/>
          </a:xfrm>
          <a:custGeom>
            <a:avLst/>
            <a:gdLst/>
            <a:ahLst/>
            <a:cxnLst/>
            <a:rect l="l" t="t" r="r" b="b"/>
            <a:pathLst>
              <a:path w="2539" h="241300">
                <a:moveTo>
                  <a:pt x="1968" y="1270"/>
                </a:moveTo>
                <a:lnTo>
                  <a:pt x="977" y="1270"/>
                </a:lnTo>
                <a:lnTo>
                  <a:pt x="977" y="0"/>
                </a:lnTo>
                <a:lnTo>
                  <a:pt x="0" y="0"/>
                </a:lnTo>
                <a:lnTo>
                  <a:pt x="0" y="1270"/>
                </a:lnTo>
                <a:lnTo>
                  <a:pt x="0" y="240030"/>
                </a:lnTo>
                <a:lnTo>
                  <a:pt x="0" y="241300"/>
                </a:lnTo>
                <a:lnTo>
                  <a:pt x="977" y="241300"/>
                </a:lnTo>
                <a:lnTo>
                  <a:pt x="977" y="240030"/>
                </a:lnTo>
                <a:lnTo>
                  <a:pt x="1968" y="240030"/>
                </a:lnTo>
                <a:lnTo>
                  <a:pt x="1968" y="127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object 50"/>
          <p:cNvGrpSpPr/>
          <p:nvPr/>
        </p:nvGrpSpPr>
        <p:grpSpPr>
          <a:xfrm>
            <a:off x="10733568" y="2254032"/>
            <a:ext cx="113664" cy="113664"/>
            <a:chOff x="5678968" y="2254032"/>
            <a:chExt cx="113664" cy="113664"/>
          </a:xfrm>
        </p:grpSpPr>
        <p:sp>
          <p:nvSpPr>
            <p:cNvPr id="51" name="object 51"/>
            <p:cNvSpPr/>
            <p:nvPr/>
          </p:nvSpPr>
          <p:spPr>
            <a:xfrm>
              <a:off x="5693777" y="2260867"/>
              <a:ext cx="87630" cy="98425"/>
            </a:xfrm>
            <a:custGeom>
              <a:avLst/>
              <a:gdLst/>
              <a:ahLst/>
              <a:cxnLst/>
              <a:rect l="l" t="t" r="r" b="b"/>
              <a:pathLst>
                <a:path w="87629" h="98425">
                  <a:moveTo>
                    <a:pt x="24307" y="0"/>
                  </a:moveTo>
                  <a:lnTo>
                    <a:pt x="12852" y="2057"/>
                  </a:lnTo>
                  <a:lnTo>
                    <a:pt x="0" y="55372"/>
                  </a:lnTo>
                  <a:lnTo>
                    <a:pt x="36563" y="97840"/>
                  </a:lnTo>
                  <a:lnTo>
                    <a:pt x="84924" y="86995"/>
                  </a:lnTo>
                  <a:lnTo>
                    <a:pt x="87337" y="78092"/>
                  </a:lnTo>
                  <a:lnTo>
                    <a:pt x="50279" y="86423"/>
                  </a:lnTo>
                  <a:lnTo>
                    <a:pt x="13715" y="43954"/>
                  </a:lnTo>
                  <a:lnTo>
                    <a:pt x="243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707493" y="2254032"/>
              <a:ext cx="85090" cy="93345"/>
            </a:xfrm>
            <a:custGeom>
              <a:avLst/>
              <a:gdLst/>
              <a:ahLst/>
              <a:cxnLst/>
              <a:rect l="l" t="t" r="r" b="b"/>
              <a:pathLst>
                <a:path w="85089" h="93344">
                  <a:moveTo>
                    <a:pt x="48501" y="0"/>
                  </a:moveTo>
                  <a:lnTo>
                    <a:pt x="10591" y="6832"/>
                  </a:lnTo>
                  <a:lnTo>
                    <a:pt x="0" y="50787"/>
                  </a:lnTo>
                  <a:lnTo>
                    <a:pt x="36563" y="93256"/>
                  </a:lnTo>
                  <a:lnTo>
                    <a:pt x="73621" y="84937"/>
                  </a:lnTo>
                  <a:lnTo>
                    <a:pt x="85051" y="42468"/>
                  </a:lnTo>
                  <a:lnTo>
                    <a:pt x="48501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678968" y="2262932"/>
              <a:ext cx="27940" cy="62230"/>
            </a:xfrm>
            <a:custGeom>
              <a:avLst/>
              <a:gdLst/>
              <a:ahLst/>
              <a:cxnLst/>
              <a:rect l="l" t="t" r="r" b="b"/>
              <a:pathLst>
                <a:path w="27939" h="62230">
                  <a:moveTo>
                    <a:pt x="27660" y="0"/>
                  </a:moveTo>
                  <a:lnTo>
                    <a:pt x="12852" y="9855"/>
                  </a:lnTo>
                  <a:lnTo>
                    <a:pt x="0" y="62204"/>
                  </a:lnTo>
                  <a:lnTo>
                    <a:pt x="14808" y="53314"/>
                  </a:lnTo>
                  <a:lnTo>
                    <a:pt x="2766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678968" y="2316244"/>
              <a:ext cx="51435" cy="51435"/>
            </a:xfrm>
            <a:custGeom>
              <a:avLst/>
              <a:gdLst/>
              <a:ahLst/>
              <a:cxnLst/>
              <a:rect l="l" t="t" r="r" b="b"/>
              <a:pathLst>
                <a:path w="51435" h="51435">
                  <a:moveTo>
                    <a:pt x="14808" y="0"/>
                  </a:moveTo>
                  <a:lnTo>
                    <a:pt x="0" y="8889"/>
                  </a:lnTo>
                  <a:lnTo>
                    <a:pt x="36550" y="51358"/>
                  </a:lnTo>
                  <a:lnTo>
                    <a:pt x="51371" y="42468"/>
                  </a:lnTo>
                  <a:lnTo>
                    <a:pt x="148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10675314" y="1901969"/>
            <a:ext cx="291465" cy="304165"/>
            <a:chOff x="5620713" y="1901968"/>
            <a:chExt cx="291465" cy="304165"/>
          </a:xfrm>
        </p:grpSpPr>
        <p:sp>
          <p:nvSpPr>
            <p:cNvPr id="56" name="object 56"/>
            <p:cNvSpPr/>
            <p:nvPr/>
          </p:nvSpPr>
          <p:spPr>
            <a:xfrm>
              <a:off x="5669100" y="2124580"/>
              <a:ext cx="151130" cy="68580"/>
            </a:xfrm>
            <a:custGeom>
              <a:avLst/>
              <a:gdLst/>
              <a:ahLst/>
              <a:cxnLst/>
              <a:rect l="l" t="t" r="r" b="b"/>
              <a:pathLst>
                <a:path w="151129" h="68580">
                  <a:moveTo>
                    <a:pt x="71437" y="0"/>
                  </a:moveTo>
                  <a:lnTo>
                    <a:pt x="0" y="51447"/>
                  </a:lnTo>
                  <a:lnTo>
                    <a:pt x="151091" y="68224"/>
                  </a:lnTo>
                  <a:lnTo>
                    <a:pt x="151091" y="8661"/>
                  </a:lnTo>
                  <a:lnTo>
                    <a:pt x="7143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842913" y="2158569"/>
              <a:ext cx="69215" cy="47625"/>
            </a:xfrm>
            <a:custGeom>
              <a:avLst/>
              <a:gdLst/>
              <a:ahLst/>
              <a:cxnLst/>
              <a:rect l="l" t="t" r="r" b="b"/>
              <a:pathLst>
                <a:path w="69214" h="47625">
                  <a:moveTo>
                    <a:pt x="69113" y="0"/>
                  </a:moveTo>
                  <a:lnTo>
                    <a:pt x="977" y="45110"/>
                  </a:lnTo>
                  <a:lnTo>
                    <a:pt x="685" y="45415"/>
                  </a:lnTo>
                  <a:lnTo>
                    <a:pt x="0" y="45707"/>
                  </a:lnTo>
                  <a:lnTo>
                    <a:pt x="0" y="47078"/>
                  </a:lnTo>
                  <a:lnTo>
                    <a:pt x="69113" y="673"/>
                  </a:lnTo>
                  <a:lnTo>
                    <a:pt x="69113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820192" y="2133236"/>
              <a:ext cx="76835" cy="59690"/>
            </a:xfrm>
            <a:custGeom>
              <a:avLst/>
              <a:gdLst/>
              <a:ahLst/>
              <a:cxnLst/>
              <a:rect l="l" t="t" r="r" b="b"/>
              <a:pathLst>
                <a:path w="76835" h="59689">
                  <a:moveTo>
                    <a:pt x="0" y="0"/>
                  </a:moveTo>
                  <a:lnTo>
                    <a:pt x="0" y="59562"/>
                  </a:lnTo>
                  <a:lnTo>
                    <a:pt x="76441" y="82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620702" y="1901977"/>
              <a:ext cx="67310" cy="280035"/>
            </a:xfrm>
            <a:custGeom>
              <a:avLst/>
              <a:gdLst/>
              <a:ahLst/>
              <a:cxnLst/>
              <a:rect l="l" t="t" r="r" b="b"/>
              <a:pathLst>
                <a:path w="67310" h="280035">
                  <a:moveTo>
                    <a:pt x="67144" y="230606"/>
                  </a:moveTo>
                  <a:lnTo>
                    <a:pt x="66154" y="229082"/>
                  </a:lnTo>
                  <a:lnTo>
                    <a:pt x="50368" y="204927"/>
                  </a:lnTo>
                  <a:lnTo>
                    <a:pt x="50368" y="204533"/>
                  </a:lnTo>
                  <a:lnTo>
                    <a:pt x="48387" y="205917"/>
                  </a:lnTo>
                  <a:lnTo>
                    <a:pt x="48387" y="0"/>
                  </a:lnTo>
                  <a:lnTo>
                    <a:pt x="0" y="39014"/>
                  </a:lnTo>
                  <a:lnTo>
                    <a:pt x="0" y="279984"/>
                  </a:lnTo>
                  <a:lnTo>
                    <a:pt x="977" y="279196"/>
                  </a:lnTo>
                  <a:lnTo>
                    <a:pt x="977" y="278993"/>
                  </a:lnTo>
                  <a:lnTo>
                    <a:pt x="66154" y="231317"/>
                  </a:lnTo>
                  <a:lnTo>
                    <a:pt x="67144" y="230606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/>
          <p:nvPr/>
        </p:nvSpPr>
        <p:spPr>
          <a:xfrm>
            <a:off x="11043667" y="2128227"/>
            <a:ext cx="22225" cy="14604"/>
          </a:xfrm>
          <a:custGeom>
            <a:avLst/>
            <a:gdLst/>
            <a:ahLst/>
            <a:cxnLst/>
            <a:rect l="l" t="t" r="r" b="b"/>
            <a:pathLst>
              <a:path w="22225" h="14605">
                <a:moveTo>
                  <a:pt x="1498" y="13347"/>
                </a:moveTo>
                <a:lnTo>
                  <a:pt x="0" y="13627"/>
                </a:lnTo>
                <a:lnTo>
                  <a:pt x="0" y="14211"/>
                </a:lnTo>
                <a:lnTo>
                  <a:pt x="1498" y="13347"/>
                </a:lnTo>
                <a:close/>
              </a:path>
              <a:path w="22225" h="14605">
                <a:moveTo>
                  <a:pt x="21844" y="0"/>
                </a:moveTo>
                <a:lnTo>
                  <a:pt x="4305" y="11671"/>
                </a:lnTo>
                <a:lnTo>
                  <a:pt x="21729" y="1384"/>
                </a:lnTo>
                <a:lnTo>
                  <a:pt x="21729" y="393"/>
                </a:lnTo>
                <a:lnTo>
                  <a:pt x="21755" y="177"/>
                </a:lnTo>
                <a:lnTo>
                  <a:pt x="21844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795139" y="2123526"/>
            <a:ext cx="158115" cy="18415"/>
          </a:xfrm>
          <a:custGeom>
            <a:avLst/>
            <a:gdLst/>
            <a:ahLst/>
            <a:cxnLst/>
            <a:rect l="l" t="t" r="r" b="b"/>
            <a:pathLst>
              <a:path w="158114" h="18414">
                <a:moveTo>
                  <a:pt x="1460" y="0"/>
                </a:moveTo>
                <a:lnTo>
                  <a:pt x="0" y="1054"/>
                </a:lnTo>
                <a:lnTo>
                  <a:pt x="156095" y="17995"/>
                </a:lnTo>
                <a:lnTo>
                  <a:pt x="157645" y="16967"/>
                </a:lnTo>
                <a:lnTo>
                  <a:pt x="1460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2" name="object 62"/>
          <p:cNvGrpSpPr/>
          <p:nvPr/>
        </p:nvGrpSpPr>
        <p:grpSpPr>
          <a:xfrm>
            <a:off x="11024906" y="1869243"/>
            <a:ext cx="41910" cy="254000"/>
            <a:chOff x="5970306" y="1869243"/>
            <a:chExt cx="41910" cy="254000"/>
          </a:xfrm>
        </p:grpSpPr>
        <p:sp>
          <p:nvSpPr>
            <p:cNvPr id="63" name="object 63"/>
            <p:cNvSpPr/>
            <p:nvPr/>
          </p:nvSpPr>
          <p:spPr>
            <a:xfrm>
              <a:off x="6000913" y="1872842"/>
              <a:ext cx="11430" cy="250190"/>
            </a:xfrm>
            <a:custGeom>
              <a:avLst/>
              <a:gdLst/>
              <a:ahLst/>
              <a:cxnLst/>
              <a:rect l="l" t="t" r="r" b="b"/>
              <a:pathLst>
                <a:path w="11429" h="250189">
                  <a:moveTo>
                    <a:pt x="0" y="0"/>
                  </a:moveTo>
                  <a:lnTo>
                    <a:pt x="0" y="246799"/>
                  </a:lnTo>
                  <a:lnTo>
                    <a:pt x="990" y="246888"/>
                  </a:lnTo>
                  <a:lnTo>
                    <a:pt x="3962" y="246888"/>
                  </a:lnTo>
                  <a:lnTo>
                    <a:pt x="5918" y="247878"/>
                  </a:lnTo>
                  <a:lnTo>
                    <a:pt x="6908" y="248856"/>
                  </a:lnTo>
                  <a:lnTo>
                    <a:pt x="8889" y="248856"/>
                  </a:lnTo>
                  <a:lnTo>
                    <a:pt x="9893" y="249847"/>
                  </a:lnTo>
                  <a:lnTo>
                    <a:pt x="10858" y="249847"/>
                  </a:lnTo>
                  <a:lnTo>
                    <a:pt x="10858" y="3949"/>
                  </a:lnTo>
                  <a:lnTo>
                    <a:pt x="9893" y="3949"/>
                  </a:lnTo>
                  <a:lnTo>
                    <a:pt x="7899" y="1981"/>
                  </a:lnTo>
                  <a:lnTo>
                    <a:pt x="6908" y="1981"/>
                  </a:lnTo>
                  <a:lnTo>
                    <a:pt x="5918" y="990"/>
                  </a:lnTo>
                  <a:lnTo>
                    <a:pt x="990" y="9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970306" y="1869243"/>
              <a:ext cx="31115" cy="250825"/>
            </a:xfrm>
            <a:custGeom>
              <a:avLst/>
              <a:gdLst/>
              <a:ahLst/>
              <a:cxnLst/>
              <a:rect l="l" t="t" r="r" b="b"/>
              <a:pathLst>
                <a:path w="31114" h="250825">
                  <a:moveTo>
                    <a:pt x="0" y="0"/>
                  </a:moveTo>
                  <a:lnTo>
                    <a:pt x="0" y="247523"/>
                  </a:lnTo>
                  <a:lnTo>
                    <a:pt x="30607" y="250405"/>
                  </a:lnTo>
                  <a:lnTo>
                    <a:pt x="30607" y="35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/>
          <p:nvPr/>
        </p:nvSpPr>
        <p:spPr>
          <a:xfrm>
            <a:off x="10725683" y="1856056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0" y="0"/>
                </a:moveTo>
                <a:lnTo>
                  <a:pt x="0" y="393"/>
                </a:lnTo>
                <a:lnTo>
                  <a:pt x="139" y="279"/>
                </a:lnTo>
                <a:lnTo>
                  <a:pt x="0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0725683" y="2100938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7924" y="0"/>
                </a:moveTo>
                <a:lnTo>
                  <a:pt x="0" y="5562"/>
                </a:lnTo>
                <a:lnTo>
                  <a:pt x="0" y="5956"/>
                </a:lnTo>
                <a:lnTo>
                  <a:pt x="7924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7" name="object 67"/>
          <p:cNvGrpSpPr/>
          <p:nvPr/>
        </p:nvGrpSpPr>
        <p:grpSpPr>
          <a:xfrm>
            <a:off x="10675314" y="1837292"/>
            <a:ext cx="393065" cy="369570"/>
            <a:chOff x="5620713" y="1837292"/>
            <a:chExt cx="393065" cy="369570"/>
          </a:xfrm>
        </p:grpSpPr>
        <p:sp>
          <p:nvSpPr>
            <p:cNvPr id="68" name="object 68"/>
            <p:cNvSpPr/>
            <p:nvPr/>
          </p:nvSpPr>
          <p:spPr>
            <a:xfrm>
              <a:off x="5750064" y="1840267"/>
              <a:ext cx="220345" cy="276860"/>
            </a:xfrm>
            <a:custGeom>
              <a:avLst/>
              <a:gdLst/>
              <a:ahLst/>
              <a:cxnLst/>
              <a:rect l="l" t="t" r="r" b="b"/>
              <a:pathLst>
                <a:path w="220345" h="276860">
                  <a:moveTo>
                    <a:pt x="51079" y="89496"/>
                  </a:moveTo>
                  <a:lnTo>
                    <a:pt x="50609" y="90995"/>
                  </a:lnTo>
                  <a:lnTo>
                    <a:pt x="50355" y="91833"/>
                  </a:lnTo>
                  <a:lnTo>
                    <a:pt x="50304" y="92125"/>
                  </a:lnTo>
                  <a:lnTo>
                    <a:pt x="50241" y="92786"/>
                  </a:lnTo>
                  <a:lnTo>
                    <a:pt x="50457" y="91655"/>
                  </a:lnTo>
                  <a:lnTo>
                    <a:pt x="50787" y="90601"/>
                  </a:lnTo>
                  <a:lnTo>
                    <a:pt x="51079" y="89496"/>
                  </a:lnTo>
                  <a:close/>
                </a:path>
                <a:path w="220345" h="276860">
                  <a:moveTo>
                    <a:pt x="69011" y="55346"/>
                  </a:moveTo>
                  <a:lnTo>
                    <a:pt x="68414" y="55486"/>
                  </a:lnTo>
                  <a:lnTo>
                    <a:pt x="67830" y="55943"/>
                  </a:lnTo>
                  <a:lnTo>
                    <a:pt x="67221" y="56159"/>
                  </a:lnTo>
                  <a:lnTo>
                    <a:pt x="66878" y="56565"/>
                  </a:lnTo>
                  <a:lnTo>
                    <a:pt x="66522" y="56832"/>
                  </a:lnTo>
                  <a:lnTo>
                    <a:pt x="66167" y="57264"/>
                  </a:lnTo>
                  <a:lnTo>
                    <a:pt x="62217" y="62204"/>
                  </a:lnTo>
                  <a:lnTo>
                    <a:pt x="59258" y="68148"/>
                  </a:lnTo>
                  <a:lnTo>
                    <a:pt x="56299" y="73050"/>
                  </a:lnTo>
                  <a:lnTo>
                    <a:pt x="53962" y="80124"/>
                  </a:lnTo>
                  <a:lnTo>
                    <a:pt x="52806" y="83820"/>
                  </a:lnTo>
                  <a:lnTo>
                    <a:pt x="54330" y="79756"/>
                  </a:lnTo>
                  <a:lnTo>
                    <a:pt x="55308" y="78016"/>
                  </a:lnTo>
                  <a:lnTo>
                    <a:pt x="57988" y="71729"/>
                  </a:lnTo>
                  <a:lnTo>
                    <a:pt x="61214" y="65913"/>
                  </a:lnTo>
                  <a:lnTo>
                    <a:pt x="64909" y="60490"/>
                  </a:lnTo>
                  <a:lnTo>
                    <a:pt x="69011" y="55346"/>
                  </a:lnTo>
                  <a:close/>
                </a:path>
                <a:path w="220345" h="276860">
                  <a:moveTo>
                    <a:pt x="127381" y="227126"/>
                  </a:moveTo>
                  <a:lnTo>
                    <a:pt x="111594" y="227126"/>
                  </a:lnTo>
                  <a:lnTo>
                    <a:pt x="118376" y="227685"/>
                  </a:lnTo>
                  <a:lnTo>
                    <a:pt x="124815" y="227507"/>
                  </a:lnTo>
                  <a:lnTo>
                    <a:pt x="127381" y="227126"/>
                  </a:lnTo>
                  <a:close/>
                </a:path>
                <a:path w="220345" h="276860">
                  <a:moveTo>
                    <a:pt x="139547" y="212991"/>
                  </a:moveTo>
                  <a:lnTo>
                    <a:pt x="137121" y="212915"/>
                  </a:lnTo>
                  <a:lnTo>
                    <a:pt x="134696" y="212737"/>
                  </a:lnTo>
                  <a:lnTo>
                    <a:pt x="132321" y="212318"/>
                  </a:lnTo>
                  <a:lnTo>
                    <a:pt x="134480" y="212852"/>
                  </a:lnTo>
                  <a:lnTo>
                    <a:pt x="136969" y="213042"/>
                  </a:lnTo>
                  <a:lnTo>
                    <a:pt x="139547" y="212991"/>
                  </a:lnTo>
                  <a:close/>
                </a:path>
                <a:path w="220345" h="276860">
                  <a:moveTo>
                    <a:pt x="153073" y="141224"/>
                  </a:moveTo>
                  <a:lnTo>
                    <a:pt x="133324" y="99733"/>
                  </a:lnTo>
                  <a:lnTo>
                    <a:pt x="102019" y="96100"/>
                  </a:lnTo>
                  <a:lnTo>
                    <a:pt x="101854" y="96367"/>
                  </a:lnTo>
                  <a:lnTo>
                    <a:pt x="89865" y="116522"/>
                  </a:lnTo>
                  <a:lnTo>
                    <a:pt x="111594" y="158000"/>
                  </a:lnTo>
                  <a:lnTo>
                    <a:pt x="142036" y="161620"/>
                  </a:lnTo>
                  <a:lnTo>
                    <a:pt x="153073" y="141224"/>
                  </a:lnTo>
                  <a:close/>
                </a:path>
                <a:path w="220345" h="276860">
                  <a:moveTo>
                    <a:pt x="153073" y="84924"/>
                  </a:moveTo>
                  <a:lnTo>
                    <a:pt x="131343" y="81965"/>
                  </a:lnTo>
                  <a:lnTo>
                    <a:pt x="111594" y="79984"/>
                  </a:lnTo>
                  <a:lnTo>
                    <a:pt x="153073" y="84924"/>
                  </a:lnTo>
                  <a:close/>
                </a:path>
                <a:path w="220345" h="276860">
                  <a:moveTo>
                    <a:pt x="155536" y="218135"/>
                  </a:moveTo>
                  <a:lnTo>
                    <a:pt x="153784" y="219024"/>
                  </a:lnTo>
                  <a:lnTo>
                    <a:pt x="151955" y="219748"/>
                  </a:lnTo>
                  <a:lnTo>
                    <a:pt x="150126" y="220205"/>
                  </a:lnTo>
                  <a:lnTo>
                    <a:pt x="146951" y="221792"/>
                  </a:lnTo>
                  <a:lnTo>
                    <a:pt x="143776" y="223253"/>
                  </a:lnTo>
                  <a:lnTo>
                    <a:pt x="140601" y="224320"/>
                  </a:lnTo>
                  <a:lnTo>
                    <a:pt x="141782" y="223939"/>
                  </a:lnTo>
                  <a:lnTo>
                    <a:pt x="143027" y="223659"/>
                  </a:lnTo>
                  <a:lnTo>
                    <a:pt x="144195" y="223164"/>
                  </a:lnTo>
                  <a:lnTo>
                    <a:pt x="148132" y="221983"/>
                  </a:lnTo>
                  <a:lnTo>
                    <a:pt x="151892" y="220205"/>
                  </a:lnTo>
                  <a:lnTo>
                    <a:pt x="155536" y="218135"/>
                  </a:lnTo>
                  <a:close/>
                </a:path>
                <a:path w="220345" h="276860">
                  <a:moveTo>
                    <a:pt x="220230" y="27660"/>
                  </a:moveTo>
                  <a:lnTo>
                    <a:pt x="214299" y="26924"/>
                  </a:lnTo>
                  <a:lnTo>
                    <a:pt x="214299" y="131356"/>
                  </a:lnTo>
                  <a:lnTo>
                    <a:pt x="213931" y="140220"/>
                  </a:lnTo>
                  <a:lnTo>
                    <a:pt x="200850" y="180924"/>
                  </a:lnTo>
                  <a:lnTo>
                    <a:pt x="195554" y="186905"/>
                  </a:lnTo>
                  <a:lnTo>
                    <a:pt x="194856" y="187794"/>
                  </a:lnTo>
                  <a:lnTo>
                    <a:pt x="194360" y="188645"/>
                  </a:lnTo>
                  <a:lnTo>
                    <a:pt x="194856" y="187794"/>
                  </a:lnTo>
                  <a:lnTo>
                    <a:pt x="195554" y="186905"/>
                  </a:lnTo>
                  <a:lnTo>
                    <a:pt x="194081" y="188569"/>
                  </a:lnTo>
                  <a:lnTo>
                    <a:pt x="192951" y="190220"/>
                  </a:lnTo>
                  <a:lnTo>
                    <a:pt x="193573" y="189598"/>
                  </a:lnTo>
                  <a:lnTo>
                    <a:pt x="192951" y="190220"/>
                  </a:lnTo>
                  <a:lnTo>
                    <a:pt x="191935" y="191160"/>
                  </a:lnTo>
                  <a:lnTo>
                    <a:pt x="191211" y="191871"/>
                  </a:lnTo>
                  <a:lnTo>
                    <a:pt x="190944" y="192125"/>
                  </a:lnTo>
                  <a:lnTo>
                    <a:pt x="190804" y="192379"/>
                  </a:lnTo>
                  <a:lnTo>
                    <a:pt x="190385" y="192760"/>
                  </a:lnTo>
                  <a:lnTo>
                    <a:pt x="190131" y="192913"/>
                  </a:lnTo>
                  <a:lnTo>
                    <a:pt x="189928" y="193103"/>
                  </a:lnTo>
                  <a:lnTo>
                    <a:pt x="186740" y="196189"/>
                  </a:lnTo>
                  <a:lnTo>
                    <a:pt x="183311" y="199313"/>
                  </a:lnTo>
                  <a:lnTo>
                    <a:pt x="186740" y="196176"/>
                  </a:lnTo>
                  <a:lnTo>
                    <a:pt x="189928" y="193103"/>
                  </a:lnTo>
                  <a:lnTo>
                    <a:pt x="184365" y="197891"/>
                  </a:lnTo>
                  <a:lnTo>
                    <a:pt x="178295" y="202184"/>
                  </a:lnTo>
                  <a:lnTo>
                    <a:pt x="171780" y="205270"/>
                  </a:lnTo>
                  <a:lnTo>
                    <a:pt x="169176" y="206514"/>
                  </a:lnTo>
                  <a:lnTo>
                    <a:pt x="166598" y="207568"/>
                  </a:lnTo>
                  <a:lnTo>
                    <a:pt x="163944" y="208368"/>
                  </a:lnTo>
                  <a:lnTo>
                    <a:pt x="160489" y="209892"/>
                  </a:lnTo>
                  <a:lnTo>
                    <a:pt x="156552" y="210997"/>
                  </a:lnTo>
                  <a:lnTo>
                    <a:pt x="152438" y="211823"/>
                  </a:lnTo>
                  <a:lnTo>
                    <a:pt x="156527" y="211328"/>
                  </a:lnTo>
                  <a:lnTo>
                    <a:pt x="158013" y="211328"/>
                  </a:lnTo>
                  <a:lnTo>
                    <a:pt x="162953" y="209359"/>
                  </a:lnTo>
                  <a:lnTo>
                    <a:pt x="166890" y="208368"/>
                  </a:lnTo>
                  <a:lnTo>
                    <a:pt x="170853" y="206387"/>
                  </a:lnTo>
                  <a:lnTo>
                    <a:pt x="173037" y="205663"/>
                  </a:lnTo>
                  <a:lnTo>
                    <a:pt x="175844" y="203873"/>
                  </a:lnTo>
                  <a:lnTo>
                    <a:pt x="178752" y="202158"/>
                  </a:lnTo>
                  <a:lnTo>
                    <a:pt x="179743" y="201447"/>
                  </a:lnTo>
                  <a:lnTo>
                    <a:pt x="178752" y="202171"/>
                  </a:lnTo>
                  <a:lnTo>
                    <a:pt x="179730" y="201599"/>
                  </a:lnTo>
                  <a:lnTo>
                    <a:pt x="180695" y="200977"/>
                  </a:lnTo>
                  <a:lnTo>
                    <a:pt x="181711" y="200456"/>
                  </a:lnTo>
                  <a:lnTo>
                    <a:pt x="173012" y="206260"/>
                  </a:lnTo>
                  <a:lnTo>
                    <a:pt x="165354" y="211366"/>
                  </a:lnTo>
                  <a:lnTo>
                    <a:pt x="160972" y="214299"/>
                  </a:lnTo>
                  <a:lnTo>
                    <a:pt x="160921" y="214706"/>
                  </a:lnTo>
                  <a:lnTo>
                    <a:pt x="159004" y="216281"/>
                  </a:lnTo>
                  <a:lnTo>
                    <a:pt x="160312" y="215188"/>
                  </a:lnTo>
                  <a:lnTo>
                    <a:pt x="160921" y="214706"/>
                  </a:lnTo>
                  <a:lnTo>
                    <a:pt x="160921" y="214350"/>
                  </a:lnTo>
                  <a:lnTo>
                    <a:pt x="159702" y="215569"/>
                  </a:lnTo>
                  <a:lnTo>
                    <a:pt x="157861" y="216789"/>
                  </a:lnTo>
                  <a:lnTo>
                    <a:pt x="155536" y="218147"/>
                  </a:lnTo>
                  <a:lnTo>
                    <a:pt x="151892" y="220218"/>
                  </a:lnTo>
                  <a:lnTo>
                    <a:pt x="148132" y="221983"/>
                  </a:lnTo>
                  <a:lnTo>
                    <a:pt x="144195" y="223177"/>
                  </a:lnTo>
                  <a:lnTo>
                    <a:pt x="143027" y="223659"/>
                  </a:lnTo>
                  <a:lnTo>
                    <a:pt x="141782" y="223951"/>
                  </a:lnTo>
                  <a:lnTo>
                    <a:pt x="139725" y="224624"/>
                  </a:lnTo>
                  <a:lnTo>
                    <a:pt x="139039" y="224967"/>
                  </a:lnTo>
                  <a:lnTo>
                    <a:pt x="137490" y="225323"/>
                  </a:lnTo>
                  <a:lnTo>
                    <a:pt x="135001" y="225844"/>
                  </a:lnTo>
                  <a:lnTo>
                    <a:pt x="133858" y="226098"/>
                  </a:lnTo>
                  <a:lnTo>
                    <a:pt x="135089" y="225856"/>
                  </a:lnTo>
                  <a:lnTo>
                    <a:pt x="136309" y="225640"/>
                  </a:lnTo>
                  <a:lnTo>
                    <a:pt x="132943" y="226275"/>
                  </a:lnTo>
                  <a:lnTo>
                    <a:pt x="130949" y="226606"/>
                  </a:lnTo>
                  <a:lnTo>
                    <a:pt x="130505" y="226682"/>
                  </a:lnTo>
                  <a:lnTo>
                    <a:pt x="130949" y="226593"/>
                  </a:lnTo>
                  <a:lnTo>
                    <a:pt x="127444" y="227126"/>
                  </a:lnTo>
                  <a:lnTo>
                    <a:pt x="124815" y="227520"/>
                  </a:lnTo>
                  <a:lnTo>
                    <a:pt x="84886" y="218706"/>
                  </a:lnTo>
                  <a:lnTo>
                    <a:pt x="52349" y="193560"/>
                  </a:lnTo>
                  <a:lnTo>
                    <a:pt x="32397" y="154470"/>
                  </a:lnTo>
                  <a:lnTo>
                    <a:pt x="28625" y="127381"/>
                  </a:lnTo>
                  <a:lnTo>
                    <a:pt x="28625" y="120853"/>
                  </a:lnTo>
                  <a:lnTo>
                    <a:pt x="29159" y="114579"/>
                  </a:lnTo>
                  <a:lnTo>
                    <a:pt x="28752" y="119456"/>
                  </a:lnTo>
                  <a:lnTo>
                    <a:pt x="29464" y="114160"/>
                  </a:lnTo>
                  <a:lnTo>
                    <a:pt x="30314" y="108737"/>
                  </a:lnTo>
                  <a:lnTo>
                    <a:pt x="30505" y="107276"/>
                  </a:lnTo>
                  <a:lnTo>
                    <a:pt x="30619" y="106641"/>
                  </a:lnTo>
                  <a:lnTo>
                    <a:pt x="32600" y="99733"/>
                  </a:lnTo>
                  <a:lnTo>
                    <a:pt x="33591" y="93814"/>
                  </a:lnTo>
                  <a:lnTo>
                    <a:pt x="36537" y="88887"/>
                  </a:lnTo>
                  <a:lnTo>
                    <a:pt x="38061" y="85852"/>
                  </a:lnTo>
                  <a:lnTo>
                    <a:pt x="39839" y="83070"/>
                  </a:lnTo>
                  <a:lnTo>
                    <a:pt x="41605" y="80403"/>
                  </a:lnTo>
                  <a:lnTo>
                    <a:pt x="43281" y="77914"/>
                  </a:lnTo>
                  <a:lnTo>
                    <a:pt x="44945" y="75514"/>
                  </a:lnTo>
                  <a:lnTo>
                    <a:pt x="46355" y="73177"/>
                  </a:lnTo>
                  <a:lnTo>
                    <a:pt x="46494" y="73025"/>
                  </a:lnTo>
                  <a:lnTo>
                    <a:pt x="46583" y="72898"/>
                  </a:lnTo>
                  <a:lnTo>
                    <a:pt x="50215" y="68338"/>
                  </a:lnTo>
                  <a:lnTo>
                    <a:pt x="57607" y="60896"/>
                  </a:lnTo>
                  <a:lnTo>
                    <a:pt x="58267" y="60248"/>
                  </a:lnTo>
                  <a:lnTo>
                    <a:pt x="73380" y="49441"/>
                  </a:lnTo>
                  <a:lnTo>
                    <a:pt x="74587" y="48437"/>
                  </a:lnTo>
                  <a:lnTo>
                    <a:pt x="75895" y="47561"/>
                  </a:lnTo>
                  <a:lnTo>
                    <a:pt x="77038" y="46418"/>
                  </a:lnTo>
                  <a:lnTo>
                    <a:pt x="78066" y="45643"/>
                  </a:lnTo>
                  <a:lnTo>
                    <a:pt x="79108" y="45072"/>
                  </a:lnTo>
                  <a:lnTo>
                    <a:pt x="80137" y="44411"/>
                  </a:lnTo>
                  <a:lnTo>
                    <a:pt x="122783" y="30238"/>
                  </a:lnTo>
                  <a:lnTo>
                    <a:pt x="131343" y="30607"/>
                  </a:lnTo>
                  <a:lnTo>
                    <a:pt x="132346" y="30607"/>
                  </a:lnTo>
                  <a:lnTo>
                    <a:pt x="171170" y="46697"/>
                  </a:lnTo>
                  <a:lnTo>
                    <a:pt x="200977" y="79362"/>
                  </a:lnTo>
                  <a:lnTo>
                    <a:pt x="213931" y="121894"/>
                  </a:lnTo>
                  <a:lnTo>
                    <a:pt x="214299" y="131356"/>
                  </a:lnTo>
                  <a:lnTo>
                    <a:pt x="214299" y="26924"/>
                  </a:lnTo>
                  <a:lnTo>
                    <a:pt x="0" y="0"/>
                  </a:lnTo>
                  <a:lnTo>
                    <a:pt x="0" y="251815"/>
                  </a:lnTo>
                  <a:lnTo>
                    <a:pt x="220230" y="276504"/>
                  </a:lnTo>
                  <a:lnTo>
                    <a:pt x="220230" y="227698"/>
                  </a:lnTo>
                  <a:lnTo>
                    <a:pt x="220230" y="216281"/>
                  </a:lnTo>
                  <a:lnTo>
                    <a:pt x="220230" y="200456"/>
                  </a:lnTo>
                  <a:lnTo>
                    <a:pt x="220230" y="30238"/>
                  </a:lnTo>
                  <a:lnTo>
                    <a:pt x="220230" y="2766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709588" y="2092073"/>
              <a:ext cx="260985" cy="49530"/>
            </a:xfrm>
            <a:custGeom>
              <a:avLst/>
              <a:gdLst/>
              <a:ahLst/>
              <a:cxnLst/>
              <a:rect l="l" t="t" r="r" b="b"/>
              <a:pathLst>
                <a:path w="260985" h="49530">
                  <a:moveTo>
                    <a:pt x="40487" y="0"/>
                  </a:moveTo>
                  <a:lnTo>
                    <a:pt x="39496" y="698"/>
                  </a:lnTo>
                  <a:lnTo>
                    <a:pt x="39496" y="1981"/>
                  </a:lnTo>
                  <a:lnTo>
                    <a:pt x="37947" y="1816"/>
                  </a:lnTo>
                  <a:lnTo>
                    <a:pt x="23710" y="11874"/>
                  </a:lnTo>
                  <a:lnTo>
                    <a:pt x="10858" y="9880"/>
                  </a:lnTo>
                  <a:lnTo>
                    <a:pt x="2971" y="15811"/>
                  </a:lnTo>
                  <a:lnTo>
                    <a:pt x="990" y="16802"/>
                  </a:lnTo>
                  <a:lnTo>
                    <a:pt x="0" y="18770"/>
                  </a:lnTo>
                  <a:lnTo>
                    <a:pt x="0" y="21729"/>
                  </a:lnTo>
                  <a:lnTo>
                    <a:pt x="2971" y="24688"/>
                  </a:lnTo>
                  <a:lnTo>
                    <a:pt x="4940" y="25679"/>
                  </a:lnTo>
                  <a:lnTo>
                    <a:pt x="7899" y="27660"/>
                  </a:lnTo>
                  <a:lnTo>
                    <a:pt x="11861" y="27660"/>
                  </a:lnTo>
                  <a:lnTo>
                    <a:pt x="14808" y="28651"/>
                  </a:lnTo>
                  <a:lnTo>
                    <a:pt x="24676" y="30619"/>
                  </a:lnTo>
                  <a:lnTo>
                    <a:pt x="33578" y="30619"/>
                  </a:lnTo>
                  <a:lnTo>
                    <a:pt x="32410" y="31457"/>
                  </a:lnTo>
                  <a:lnTo>
                    <a:pt x="197510" y="49377"/>
                  </a:lnTo>
                  <a:lnTo>
                    <a:pt x="227139" y="49377"/>
                  </a:lnTo>
                  <a:lnTo>
                    <a:pt x="243928" y="45440"/>
                  </a:lnTo>
                  <a:lnTo>
                    <a:pt x="246875" y="43459"/>
                  </a:lnTo>
                  <a:lnTo>
                    <a:pt x="248869" y="42468"/>
                  </a:lnTo>
                  <a:lnTo>
                    <a:pt x="257746" y="36550"/>
                  </a:lnTo>
                  <a:lnTo>
                    <a:pt x="241960" y="36550"/>
                  </a:lnTo>
                  <a:lnTo>
                    <a:pt x="259714" y="24688"/>
                  </a:lnTo>
                  <a:lnTo>
                    <a:pt x="260603" y="24765"/>
                  </a:lnTo>
                  <a:lnTo>
                    <a:pt x="4048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669089" y="1839696"/>
              <a:ext cx="81280" cy="268605"/>
            </a:xfrm>
            <a:custGeom>
              <a:avLst/>
              <a:gdLst/>
              <a:ahLst/>
              <a:cxnLst/>
              <a:rect l="l" t="t" r="r" b="b"/>
              <a:pathLst>
                <a:path w="81279" h="268605">
                  <a:moveTo>
                    <a:pt x="19748" y="2527"/>
                  </a:moveTo>
                  <a:lnTo>
                    <a:pt x="0" y="18351"/>
                  </a:lnTo>
                  <a:lnTo>
                    <a:pt x="0" y="95351"/>
                  </a:lnTo>
                  <a:lnTo>
                    <a:pt x="0" y="268185"/>
                  </a:lnTo>
                  <a:lnTo>
                    <a:pt x="9906" y="261251"/>
                  </a:lnTo>
                  <a:lnTo>
                    <a:pt x="19748" y="253873"/>
                  </a:lnTo>
                  <a:lnTo>
                    <a:pt x="19748" y="2527"/>
                  </a:lnTo>
                  <a:close/>
                </a:path>
                <a:path w="81279" h="268605">
                  <a:moveTo>
                    <a:pt x="80975" y="0"/>
                  </a:moveTo>
                  <a:lnTo>
                    <a:pt x="80124" y="0"/>
                  </a:lnTo>
                  <a:lnTo>
                    <a:pt x="80124" y="2540"/>
                  </a:lnTo>
                  <a:lnTo>
                    <a:pt x="79984" y="2540"/>
                  </a:lnTo>
                  <a:lnTo>
                    <a:pt x="79984" y="252730"/>
                  </a:lnTo>
                  <a:lnTo>
                    <a:pt x="80975" y="252730"/>
                  </a:lnTo>
                  <a:lnTo>
                    <a:pt x="80975" y="2540"/>
                  </a:lnTo>
                  <a:lnTo>
                    <a:pt x="80975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892112" y="1966661"/>
              <a:ext cx="32384" cy="36830"/>
            </a:xfrm>
            <a:custGeom>
              <a:avLst/>
              <a:gdLst/>
              <a:ahLst/>
              <a:cxnLst/>
              <a:rect l="l" t="t" r="r" b="b"/>
              <a:pathLst>
                <a:path w="32385" h="36830">
                  <a:moveTo>
                    <a:pt x="31775" y="0"/>
                  </a:moveTo>
                  <a:lnTo>
                    <a:pt x="11036" y="14820"/>
                  </a:lnTo>
                  <a:lnTo>
                    <a:pt x="0" y="35217"/>
                  </a:lnTo>
                  <a:lnTo>
                    <a:pt x="11036" y="36537"/>
                  </a:lnTo>
                  <a:lnTo>
                    <a:pt x="3177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817286" y="1884666"/>
              <a:ext cx="13335" cy="12065"/>
            </a:xfrm>
            <a:custGeom>
              <a:avLst/>
              <a:gdLst/>
              <a:ahLst/>
              <a:cxnLst/>
              <a:rect l="l" t="t" r="r" b="b"/>
              <a:pathLst>
                <a:path w="13335" h="12064">
                  <a:moveTo>
                    <a:pt x="6299" y="5524"/>
                  </a:moveTo>
                  <a:lnTo>
                    <a:pt x="4749" y="6781"/>
                  </a:lnTo>
                  <a:lnTo>
                    <a:pt x="2311" y="9067"/>
                  </a:lnTo>
                  <a:lnTo>
                    <a:pt x="0" y="11760"/>
                  </a:lnTo>
                  <a:lnTo>
                    <a:pt x="609" y="11531"/>
                  </a:lnTo>
                  <a:lnTo>
                    <a:pt x="1193" y="11087"/>
                  </a:lnTo>
                  <a:lnTo>
                    <a:pt x="1790" y="10947"/>
                  </a:lnTo>
                  <a:lnTo>
                    <a:pt x="3187" y="9309"/>
                  </a:lnTo>
                  <a:lnTo>
                    <a:pt x="4305" y="7505"/>
                  </a:lnTo>
                  <a:lnTo>
                    <a:pt x="6299" y="5524"/>
                  </a:lnTo>
                  <a:close/>
                </a:path>
                <a:path w="13335" h="12064">
                  <a:moveTo>
                    <a:pt x="7327" y="4673"/>
                  </a:moveTo>
                  <a:lnTo>
                    <a:pt x="6299" y="5524"/>
                  </a:lnTo>
                  <a:lnTo>
                    <a:pt x="6845" y="5118"/>
                  </a:lnTo>
                  <a:lnTo>
                    <a:pt x="7327" y="4673"/>
                  </a:lnTo>
                  <a:close/>
                </a:path>
                <a:path w="13335" h="12064">
                  <a:moveTo>
                    <a:pt x="12915" y="0"/>
                  </a:moveTo>
                  <a:lnTo>
                    <a:pt x="11887" y="660"/>
                  </a:lnTo>
                  <a:lnTo>
                    <a:pt x="10845" y="1231"/>
                  </a:lnTo>
                  <a:lnTo>
                    <a:pt x="9817" y="2006"/>
                  </a:lnTo>
                  <a:lnTo>
                    <a:pt x="8674" y="3149"/>
                  </a:lnTo>
                  <a:lnTo>
                    <a:pt x="7366" y="4025"/>
                  </a:lnTo>
                  <a:lnTo>
                    <a:pt x="6159" y="5041"/>
                  </a:lnTo>
                  <a:lnTo>
                    <a:pt x="7480" y="4089"/>
                  </a:lnTo>
                  <a:lnTo>
                    <a:pt x="8813" y="3149"/>
                  </a:lnTo>
                  <a:lnTo>
                    <a:pt x="10121" y="2209"/>
                  </a:lnTo>
                  <a:lnTo>
                    <a:pt x="11049" y="1447"/>
                  </a:lnTo>
                  <a:lnTo>
                    <a:pt x="11963" y="723"/>
                  </a:lnTo>
                  <a:lnTo>
                    <a:pt x="12915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883400" y="1925187"/>
              <a:ext cx="40640" cy="56515"/>
            </a:xfrm>
            <a:custGeom>
              <a:avLst/>
              <a:gdLst/>
              <a:ahLst/>
              <a:cxnLst/>
              <a:rect l="l" t="t" r="r" b="b"/>
              <a:pathLst>
                <a:path w="40639" h="56514">
                  <a:moveTo>
                    <a:pt x="19748" y="0"/>
                  </a:moveTo>
                  <a:lnTo>
                    <a:pt x="0" y="14808"/>
                  </a:lnTo>
                  <a:lnTo>
                    <a:pt x="19748" y="56299"/>
                  </a:lnTo>
                  <a:lnTo>
                    <a:pt x="40487" y="41478"/>
                  </a:lnTo>
                  <a:lnTo>
                    <a:pt x="1974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747536" y="209276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1549" y="0"/>
                  </a:moveTo>
                  <a:lnTo>
                    <a:pt x="0" y="1117"/>
                  </a:lnTo>
                  <a:lnTo>
                    <a:pt x="1549" y="1295"/>
                  </a:lnTo>
                  <a:lnTo>
                    <a:pt x="1549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715519" y="1838265"/>
              <a:ext cx="33655" cy="254000"/>
            </a:xfrm>
            <a:custGeom>
              <a:avLst/>
              <a:gdLst/>
              <a:ahLst/>
              <a:cxnLst/>
              <a:rect l="l" t="t" r="r" b="b"/>
              <a:pathLst>
                <a:path w="33654" h="254000">
                  <a:moveTo>
                    <a:pt x="0" y="0"/>
                  </a:moveTo>
                  <a:lnTo>
                    <a:pt x="0" y="250850"/>
                  </a:lnTo>
                  <a:lnTo>
                    <a:pt x="33566" y="253733"/>
                  </a:lnTo>
                  <a:lnTo>
                    <a:pt x="33566" y="39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620713" y="2089114"/>
              <a:ext cx="393065" cy="118110"/>
            </a:xfrm>
            <a:custGeom>
              <a:avLst/>
              <a:gdLst/>
              <a:ahLst/>
              <a:cxnLst/>
              <a:rect l="l" t="t" r="r" b="b"/>
              <a:pathLst>
                <a:path w="393064" h="118110">
                  <a:moveTo>
                    <a:pt x="94805" y="0"/>
                  </a:moveTo>
                  <a:lnTo>
                    <a:pt x="94805" y="977"/>
                  </a:lnTo>
                  <a:lnTo>
                    <a:pt x="79006" y="977"/>
                  </a:lnTo>
                  <a:lnTo>
                    <a:pt x="76034" y="1968"/>
                  </a:lnTo>
                  <a:lnTo>
                    <a:pt x="75044" y="1968"/>
                  </a:lnTo>
                  <a:lnTo>
                    <a:pt x="73063" y="2959"/>
                  </a:lnTo>
                  <a:lnTo>
                    <a:pt x="71107" y="2959"/>
                  </a:lnTo>
                  <a:lnTo>
                    <a:pt x="70116" y="3949"/>
                  </a:lnTo>
                  <a:lnTo>
                    <a:pt x="68135" y="4940"/>
                  </a:lnTo>
                  <a:lnTo>
                    <a:pt x="68135" y="4445"/>
                  </a:lnTo>
                  <a:lnTo>
                    <a:pt x="50368" y="17780"/>
                  </a:lnTo>
                  <a:lnTo>
                    <a:pt x="67144" y="43459"/>
                  </a:lnTo>
                  <a:lnTo>
                    <a:pt x="977" y="91846"/>
                  </a:lnTo>
                  <a:lnTo>
                    <a:pt x="495" y="92786"/>
                  </a:lnTo>
                  <a:lnTo>
                    <a:pt x="0" y="93052"/>
                  </a:lnTo>
                  <a:lnTo>
                    <a:pt x="0" y="94792"/>
                  </a:lnTo>
                  <a:lnTo>
                    <a:pt x="977" y="94792"/>
                  </a:lnTo>
                  <a:lnTo>
                    <a:pt x="977" y="95796"/>
                  </a:lnTo>
                  <a:lnTo>
                    <a:pt x="2959" y="95796"/>
                  </a:lnTo>
                  <a:lnTo>
                    <a:pt x="3949" y="96786"/>
                  </a:lnTo>
                  <a:lnTo>
                    <a:pt x="5930" y="97777"/>
                  </a:lnTo>
                  <a:lnTo>
                    <a:pt x="7581" y="97777"/>
                  </a:lnTo>
                  <a:lnTo>
                    <a:pt x="9207" y="98361"/>
                  </a:lnTo>
                  <a:lnTo>
                    <a:pt x="11849" y="98767"/>
                  </a:lnTo>
                  <a:lnTo>
                    <a:pt x="198488" y="117513"/>
                  </a:lnTo>
                  <a:lnTo>
                    <a:pt x="217258" y="117513"/>
                  </a:lnTo>
                  <a:lnTo>
                    <a:pt x="222884" y="114858"/>
                  </a:lnTo>
                  <a:lnTo>
                    <a:pt x="293306" y="68148"/>
                  </a:lnTo>
                  <a:lnTo>
                    <a:pt x="370331" y="52336"/>
                  </a:lnTo>
                  <a:lnTo>
                    <a:pt x="391058" y="38519"/>
                  </a:lnTo>
                  <a:lnTo>
                    <a:pt x="392048" y="37528"/>
                  </a:lnTo>
                  <a:lnTo>
                    <a:pt x="393039" y="37528"/>
                  </a:lnTo>
                  <a:lnTo>
                    <a:pt x="393039" y="34569"/>
                  </a:lnTo>
                  <a:lnTo>
                    <a:pt x="391058" y="33578"/>
                  </a:lnTo>
                  <a:lnTo>
                    <a:pt x="390093" y="33578"/>
                  </a:lnTo>
                  <a:lnTo>
                    <a:pt x="389089" y="32588"/>
                  </a:lnTo>
                  <a:lnTo>
                    <a:pt x="387108" y="32588"/>
                  </a:lnTo>
                  <a:lnTo>
                    <a:pt x="386118" y="31610"/>
                  </a:lnTo>
                  <a:lnTo>
                    <a:pt x="384162" y="30619"/>
                  </a:lnTo>
                  <a:lnTo>
                    <a:pt x="380199" y="30530"/>
                  </a:lnTo>
                  <a:lnTo>
                    <a:pt x="348589" y="27647"/>
                  </a:lnTo>
                  <a:lnTo>
                    <a:pt x="330834" y="39509"/>
                  </a:lnTo>
                  <a:lnTo>
                    <a:pt x="346621" y="39509"/>
                  </a:lnTo>
                  <a:lnTo>
                    <a:pt x="337743" y="45427"/>
                  </a:lnTo>
                  <a:lnTo>
                    <a:pt x="335749" y="46418"/>
                  </a:lnTo>
                  <a:lnTo>
                    <a:pt x="332803" y="48399"/>
                  </a:lnTo>
                  <a:lnTo>
                    <a:pt x="320954" y="51358"/>
                  </a:lnTo>
                  <a:lnTo>
                    <a:pt x="316014" y="52336"/>
                  </a:lnTo>
                  <a:lnTo>
                    <a:pt x="286384" y="52336"/>
                  </a:lnTo>
                  <a:lnTo>
                    <a:pt x="277494" y="51358"/>
                  </a:lnTo>
                  <a:lnTo>
                    <a:pt x="199478" y="103695"/>
                  </a:lnTo>
                  <a:lnTo>
                    <a:pt x="48386" y="86906"/>
                  </a:lnTo>
                  <a:lnTo>
                    <a:pt x="122453" y="33578"/>
                  </a:lnTo>
                  <a:lnTo>
                    <a:pt x="113550" y="33578"/>
                  </a:lnTo>
                  <a:lnTo>
                    <a:pt x="103682" y="31610"/>
                  </a:lnTo>
                  <a:lnTo>
                    <a:pt x="100736" y="30619"/>
                  </a:lnTo>
                  <a:lnTo>
                    <a:pt x="96773" y="30619"/>
                  </a:lnTo>
                  <a:lnTo>
                    <a:pt x="93814" y="28638"/>
                  </a:lnTo>
                  <a:lnTo>
                    <a:pt x="91846" y="27647"/>
                  </a:lnTo>
                  <a:lnTo>
                    <a:pt x="88874" y="24688"/>
                  </a:lnTo>
                  <a:lnTo>
                    <a:pt x="88874" y="21729"/>
                  </a:lnTo>
                  <a:lnTo>
                    <a:pt x="89865" y="19761"/>
                  </a:lnTo>
                  <a:lnTo>
                    <a:pt x="91846" y="18770"/>
                  </a:lnTo>
                  <a:lnTo>
                    <a:pt x="99733" y="12839"/>
                  </a:lnTo>
                  <a:lnTo>
                    <a:pt x="112585" y="14833"/>
                  </a:lnTo>
                  <a:lnTo>
                    <a:pt x="129362" y="2959"/>
                  </a:lnTo>
                  <a:lnTo>
                    <a:pt x="9480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688849" y="1837292"/>
              <a:ext cx="26670" cy="257175"/>
            </a:xfrm>
            <a:custGeom>
              <a:avLst/>
              <a:gdLst/>
              <a:ahLst/>
              <a:cxnLst/>
              <a:rect l="l" t="t" r="r" b="b"/>
              <a:pathLst>
                <a:path w="26670" h="257175">
                  <a:moveTo>
                    <a:pt x="23710" y="0"/>
                  </a:moveTo>
                  <a:lnTo>
                    <a:pt x="13817" y="0"/>
                  </a:lnTo>
                  <a:lnTo>
                    <a:pt x="10871" y="977"/>
                  </a:lnTo>
                  <a:lnTo>
                    <a:pt x="7899" y="977"/>
                  </a:lnTo>
                  <a:lnTo>
                    <a:pt x="6908" y="1968"/>
                  </a:lnTo>
                  <a:lnTo>
                    <a:pt x="4927" y="2959"/>
                  </a:lnTo>
                  <a:lnTo>
                    <a:pt x="2971" y="2959"/>
                  </a:lnTo>
                  <a:lnTo>
                    <a:pt x="1981" y="3936"/>
                  </a:lnTo>
                  <a:lnTo>
                    <a:pt x="0" y="4940"/>
                  </a:lnTo>
                  <a:lnTo>
                    <a:pt x="0" y="256768"/>
                  </a:lnTo>
                  <a:lnTo>
                    <a:pt x="1981" y="255765"/>
                  </a:lnTo>
                  <a:lnTo>
                    <a:pt x="2971" y="254774"/>
                  </a:lnTo>
                  <a:lnTo>
                    <a:pt x="4927" y="254774"/>
                  </a:lnTo>
                  <a:lnTo>
                    <a:pt x="6908" y="253784"/>
                  </a:lnTo>
                  <a:lnTo>
                    <a:pt x="7899" y="253784"/>
                  </a:lnTo>
                  <a:lnTo>
                    <a:pt x="10871" y="252793"/>
                  </a:lnTo>
                  <a:lnTo>
                    <a:pt x="26670" y="252793"/>
                  </a:lnTo>
                  <a:lnTo>
                    <a:pt x="26670" y="977"/>
                  </a:lnTo>
                  <a:lnTo>
                    <a:pt x="237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78701" y="1885679"/>
              <a:ext cx="153085" cy="181711"/>
            </a:xfrm>
            <a:prstGeom prst="rect">
              <a:avLst/>
            </a:prstGeom>
          </p:spPr>
        </p:pic>
      </p:grpSp>
      <p:sp>
        <p:nvSpPr>
          <p:cNvPr id="79" name="object 79"/>
          <p:cNvSpPr/>
          <p:nvPr/>
        </p:nvSpPr>
        <p:spPr>
          <a:xfrm>
            <a:off x="9942536" y="187086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69">
                <a:moveTo>
                  <a:pt x="990" y="0"/>
                </a:moveTo>
                <a:lnTo>
                  <a:pt x="0" y="0"/>
                </a:lnTo>
                <a:lnTo>
                  <a:pt x="0" y="977"/>
                </a:lnTo>
                <a:lnTo>
                  <a:pt x="0" y="0"/>
                </a:lnTo>
                <a:lnTo>
                  <a:pt x="990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0108551" y="2298566"/>
            <a:ext cx="2540" cy="1905"/>
          </a:xfrm>
          <a:custGeom>
            <a:avLst/>
            <a:gdLst/>
            <a:ahLst/>
            <a:cxnLst/>
            <a:rect l="l" t="t" r="r" b="b"/>
            <a:pathLst>
              <a:path w="2539" h="1905">
                <a:moveTo>
                  <a:pt x="1566" y="763"/>
                </a:moveTo>
                <a:lnTo>
                  <a:pt x="718" y="1295"/>
                </a:lnTo>
                <a:lnTo>
                  <a:pt x="0" y="1854"/>
                </a:lnTo>
                <a:lnTo>
                  <a:pt x="981" y="1231"/>
                </a:lnTo>
                <a:lnTo>
                  <a:pt x="1566" y="763"/>
                </a:lnTo>
                <a:close/>
              </a:path>
              <a:path w="2539" h="1905">
                <a:moveTo>
                  <a:pt x="2438" y="0"/>
                </a:moveTo>
                <a:lnTo>
                  <a:pt x="1566" y="763"/>
                </a:lnTo>
                <a:lnTo>
                  <a:pt x="1755" y="634"/>
                </a:lnTo>
                <a:lnTo>
                  <a:pt x="2438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9942536" y="1867910"/>
            <a:ext cx="13970" cy="9525"/>
          </a:xfrm>
          <a:custGeom>
            <a:avLst/>
            <a:gdLst/>
            <a:ahLst/>
            <a:cxnLst/>
            <a:rect l="l" t="t" r="r" b="b"/>
            <a:pathLst>
              <a:path w="13970" h="9525">
                <a:moveTo>
                  <a:pt x="13843" y="0"/>
                </a:moveTo>
                <a:lnTo>
                  <a:pt x="3962" y="0"/>
                </a:lnTo>
                <a:lnTo>
                  <a:pt x="3962" y="977"/>
                </a:lnTo>
                <a:lnTo>
                  <a:pt x="1981" y="977"/>
                </a:lnTo>
                <a:lnTo>
                  <a:pt x="990" y="1981"/>
                </a:lnTo>
                <a:lnTo>
                  <a:pt x="990" y="2959"/>
                </a:lnTo>
                <a:lnTo>
                  <a:pt x="0" y="2959"/>
                </a:lnTo>
                <a:lnTo>
                  <a:pt x="0" y="3937"/>
                </a:lnTo>
                <a:lnTo>
                  <a:pt x="990" y="4927"/>
                </a:lnTo>
                <a:lnTo>
                  <a:pt x="990" y="5918"/>
                </a:lnTo>
                <a:lnTo>
                  <a:pt x="1981" y="5918"/>
                </a:lnTo>
                <a:lnTo>
                  <a:pt x="2971" y="6908"/>
                </a:lnTo>
                <a:lnTo>
                  <a:pt x="3962" y="6908"/>
                </a:lnTo>
                <a:lnTo>
                  <a:pt x="5930" y="7886"/>
                </a:lnTo>
                <a:lnTo>
                  <a:pt x="6921" y="7886"/>
                </a:lnTo>
                <a:lnTo>
                  <a:pt x="8902" y="8877"/>
                </a:lnTo>
                <a:lnTo>
                  <a:pt x="10883" y="8877"/>
                </a:lnTo>
                <a:lnTo>
                  <a:pt x="13843" y="9220"/>
                </a:lnTo>
                <a:lnTo>
                  <a:pt x="13843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0169677" y="2130927"/>
            <a:ext cx="24765" cy="5080"/>
          </a:xfrm>
          <a:custGeom>
            <a:avLst/>
            <a:gdLst/>
            <a:ahLst/>
            <a:cxnLst/>
            <a:rect l="l" t="t" r="r" b="b"/>
            <a:pathLst>
              <a:path w="24764" h="5080">
                <a:moveTo>
                  <a:pt x="0" y="2514"/>
                </a:moveTo>
                <a:lnTo>
                  <a:pt x="0" y="4610"/>
                </a:lnTo>
                <a:lnTo>
                  <a:pt x="14820" y="4610"/>
                </a:lnTo>
                <a:lnTo>
                  <a:pt x="16814" y="3606"/>
                </a:lnTo>
                <a:lnTo>
                  <a:pt x="6908" y="3606"/>
                </a:lnTo>
                <a:lnTo>
                  <a:pt x="3962" y="2616"/>
                </a:lnTo>
                <a:lnTo>
                  <a:pt x="1003" y="2616"/>
                </a:lnTo>
                <a:lnTo>
                  <a:pt x="0" y="2514"/>
                </a:lnTo>
                <a:close/>
              </a:path>
              <a:path w="24764" h="5080">
                <a:moveTo>
                  <a:pt x="22720" y="1650"/>
                </a:moveTo>
                <a:lnTo>
                  <a:pt x="18770" y="1650"/>
                </a:lnTo>
                <a:lnTo>
                  <a:pt x="16814" y="2616"/>
                </a:lnTo>
                <a:lnTo>
                  <a:pt x="11861" y="2616"/>
                </a:lnTo>
                <a:lnTo>
                  <a:pt x="8902" y="3606"/>
                </a:lnTo>
                <a:lnTo>
                  <a:pt x="19748" y="3606"/>
                </a:lnTo>
                <a:lnTo>
                  <a:pt x="20739" y="2616"/>
                </a:lnTo>
                <a:lnTo>
                  <a:pt x="22720" y="1650"/>
                </a:lnTo>
                <a:close/>
              </a:path>
              <a:path w="24764" h="5080">
                <a:moveTo>
                  <a:pt x="24701" y="0"/>
                </a:moveTo>
                <a:lnTo>
                  <a:pt x="24041" y="546"/>
                </a:lnTo>
                <a:lnTo>
                  <a:pt x="23253" y="1092"/>
                </a:lnTo>
                <a:lnTo>
                  <a:pt x="22720" y="1650"/>
                </a:lnTo>
                <a:lnTo>
                  <a:pt x="23723" y="1650"/>
                </a:lnTo>
                <a:lnTo>
                  <a:pt x="24701" y="660"/>
                </a:lnTo>
                <a:lnTo>
                  <a:pt x="24701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0110940" y="2286699"/>
            <a:ext cx="11430" cy="13335"/>
          </a:xfrm>
          <a:custGeom>
            <a:avLst/>
            <a:gdLst/>
            <a:ahLst/>
            <a:cxnLst/>
            <a:rect l="l" t="t" r="r" b="b"/>
            <a:pathLst>
              <a:path w="11429" h="13335">
                <a:moveTo>
                  <a:pt x="469" y="12153"/>
                </a:moveTo>
                <a:lnTo>
                  <a:pt x="0" y="12776"/>
                </a:lnTo>
                <a:lnTo>
                  <a:pt x="469" y="12776"/>
                </a:lnTo>
                <a:lnTo>
                  <a:pt x="469" y="12153"/>
                </a:lnTo>
                <a:close/>
              </a:path>
              <a:path w="11429" h="13335">
                <a:moveTo>
                  <a:pt x="11099" y="0"/>
                </a:moveTo>
                <a:lnTo>
                  <a:pt x="9055" y="2679"/>
                </a:lnTo>
                <a:lnTo>
                  <a:pt x="6883" y="5359"/>
                </a:lnTo>
                <a:lnTo>
                  <a:pt x="4406" y="7823"/>
                </a:lnTo>
                <a:lnTo>
                  <a:pt x="3898" y="8369"/>
                </a:lnTo>
                <a:lnTo>
                  <a:pt x="3327" y="8737"/>
                </a:lnTo>
                <a:lnTo>
                  <a:pt x="2794" y="9207"/>
                </a:lnTo>
                <a:lnTo>
                  <a:pt x="2463" y="9563"/>
                </a:lnTo>
                <a:lnTo>
                  <a:pt x="2209" y="9956"/>
                </a:lnTo>
                <a:lnTo>
                  <a:pt x="1879" y="10287"/>
                </a:lnTo>
                <a:lnTo>
                  <a:pt x="2273" y="9969"/>
                </a:lnTo>
                <a:lnTo>
                  <a:pt x="2451" y="9804"/>
                </a:lnTo>
                <a:lnTo>
                  <a:pt x="2451" y="10553"/>
                </a:lnTo>
                <a:lnTo>
                  <a:pt x="2184" y="10795"/>
                </a:lnTo>
                <a:lnTo>
                  <a:pt x="2451" y="10795"/>
                </a:lnTo>
                <a:lnTo>
                  <a:pt x="6464" y="6756"/>
                </a:lnTo>
                <a:lnTo>
                  <a:pt x="8966" y="3441"/>
                </a:lnTo>
                <a:lnTo>
                  <a:pt x="11099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4" name="object 8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78180" y="1645716"/>
            <a:ext cx="389096" cy="1502040"/>
          </a:xfrm>
          <a:prstGeom prst="rect">
            <a:avLst/>
          </a:prstGeom>
        </p:spPr>
      </p:pic>
      <p:sp>
        <p:nvSpPr>
          <p:cNvPr id="85" name="object 85"/>
          <p:cNvSpPr/>
          <p:nvPr/>
        </p:nvSpPr>
        <p:spPr>
          <a:xfrm>
            <a:off x="10068242" y="2295906"/>
            <a:ext cx="45720" cy="15875"/>
          </a:xfrm>
          <a:custGeom>
            <a:avLst/>
            <a:gdLst/>
            <a:ahLst/>
            <a:cxnLst/>
            <a:rect l="l" t="t" r="r" b="b"/>
            <a:pathLst>
              <a:path w="45720" h="15875">
                <a:moveTo>
                  <a:pt x="5549" y="13423"/>
                </a:moveTo>
                <a:lnTo>
                  <a:pt x="3543" y="13195"/>
                </a:lnTo>
                <a:lnTo>
                  <a:pt x="1866" y="12687"/>
                </a:lnTo>
                <a:lnTo>
                  <a:pt x="0" y="12369"/>
                </a:lnTo>
                <a:lnTo>
                  <a:pt x="1219" y="12700"/>
                </a:lnTo>
                <a:lnTo>
                  <a:pt x="2501" y="13106"/>
                </a:lnTo>
                <a:lnTo>
                  <a:pt x="3657" y="13449"/>
                </a:lnTo>
                <a:lnTo>
                  <a:pt x="4318" y="13449"/>
                </a:lnTo>
                <a:lnTo>
                  <a:pt x="4927" y="13423"/>
                </a:lnTo>
                <a:lnTo>
                  <a:pt x="5549" y="13423"/>
                </a:lnTo>
                <a:close/>
              </a:path>
              <a:path w="45720" h="15875">
                <a:moveTo>
                  <a:pt x="28384" y="11963"/>
                </a:moveTo>
                <a:lnTo>
                  <a:pt x="22428" y="13449"/>
                </a:lnTo>
                <a:lnTo>
                  <a:pt x="18999" y="14414"/>
                </a:lnTo>
                <a:lnTo>
                  <a:pt x="15570" y="15151"/>
                </a:lnTo>
                <a:lnTo>
                  <a:pt x="12014" y="15532"/>
                </a:lnTo>
                <a:lnTo>
                  <a:pt x="16243" y="15240"/>
                </a:lnTo>
                <a:lnTo>
                  <a:pt x="20459" y="14554"/>
                </a:lnTo>
                <a:lnTo>
                  <a:pt x="24396" y="13449"/>
                </a:lnTo>
                <a:lnTo>
                  <a:pt x="28384" y="11963"/>
                </a:lnTo>
                <a:close/>
              </a:path>
              <a:path w="45720" h="15875">
                <a:moveTo>
                  <a:pt x="29019" y="11722"/>
                </a:moveTo>
                <a:lnTo>
                  <a:pt x="28384" y="11963"/>
                </a:lnTo>
                <a:lnTo>
                  <a:pt x="28752" y="11861"/>
                </a:lnTo>
                <a:lnTo>
                  <a:pt x="29019" y="11722"/>
                </a:lnTo>
                <a:close/>
              </a:path>
              <a:path w="45720" h="15875">
                <a:moveTo>
                  <a:pt x="40563" y="4318"/>
                </a:moveTo>
                <a:lnTo>
                  <a:pt x="35509" y="6896"/>
                </a:lnTo>
                <a:lnTo>
                  <a:pt x="30175" y="9258"/>
                </a:lnTo>
                <a:lnTo>
                  <a:pt x="33451" y="8255"/>
                </a:lnTo>
                <a:lnTo>
                  <a:pt x="36588" y="6972"/>
                </a:lnTo>
                <a:lnTo>
                  <a:pt x="39331" y="5168"/>
                </a:lnTo>
                <a:lnTo>
                  <a:pt x="34264" y="8788"/>
                </a:lnTo>
                <a:lnTo>
                  <a:pt x="29019" y="11722"/>
                </a:lnTo>
                <a:lnTo>
                  <a:pt x="30556" y="11137"/>
                </a:lnTo>
                <a:lnTo>
                  <a:pt x="35788" y="8039"/>
                </a:lnTo>
                <a:lnTo>
                  <a:pt x="40297" y="4521"/>
                </a:lnTo>
                <a:lnTo>
                  <a:pt x="40563" y="4318"/>
                </a:lnTo>
                <a:close/>
              </a:path>
              <a:path w="45720" h="15875">
                <a:moveTo>
                  <a:pt x="41148" y="3873"/>
                </a:moveTo>
                <a:lnTo>
                  <a:pt x="40563" y="4318"/>
                </a:lnTo>
                <a:lnTo>
                  <a:pt x="40754" y="4216"/>
                </a:lnTo>
                <a:lnTo>
                  <a:pt x="41148" y="3873"/>
                </a:lnTo>
                <a:close/>
              </a:path>
              <a:path w="45720" h="15875">
                <a:moveTo>
                  <a:pt x="42697" y="3568"/>
                </a:moveTo>
                <a:lnTo>
                  <a:pt x="42164" y="3568"/>
                </a:lnTo>
                <a:lnTo>
                  <a:pt x="41173" y="4559"/>
                </a:lnTo>
                <a:lnTo>
                  <a:pt x="41821" y="4559"/>
                </a:lnTo>
                <a:lnTo>
                  <a:pt x="42329" y="4127"/>
                </a:lnTo>
                <a:lnTo>
                  <a:pt x="42697" y="3568"/>
                </a:lnTo>
                <a:close/>
              </a:path>
              <a:path w="45720" h="15875">
                <a:moveTo>
                  <a:pt x="45491" y="0"/>
                </a:moveTo>
                <a:lnTo>
                  <a:pt x="41148" y="3873"/>
                </a:lnTo>
                <a:lnTo>
                  <a:pt x="42011" y="3340"/>
                </a:lnTo>
                <a:lnTo>
                  <a:pt x="42735" y="2667"/>
                </a:lnTo>
                <a:lnTo>
                  <a:pt x="43383" y="2146"/>
                </a:lnTo>
                <a:lnTo>
                  <a:pt x="44577" y="1079"/>
                </a:lnTo>
                <a:lnTo>
                  <a:pt x="44907" y="749"/>
                </a:lnTo>
                <a:lnTo>
                  <a:pt x="45161" y="355"/>
                </a:lnTo>
                <a:lnTo>
                  <a:pt x="45491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6" name="object 86"/>
          <p:cNvGrpSpPr/>
          <p:nvPr/>
        </p:nvGrpSpPr>
        <p:grpSpPr>
          <a:xfrm>
            <a:off x="10009695" y="2181957"/>
            <a:ext cx="123825" cy="130175"/>
            <a:chOff x="4955094" y="2181956"/>
            <a:chExt cx="123825" cy="130175"/>
          </a:xfrm>
        </p:grpSpPr>
        <p:sp>
          <p:nvSpPr>
            <p:cNvPr id="87" name="object 87"/>
            <p:cNvSpPr/>
            <p:nvPr/>
          </p:nvSpPr>
          <p:spPr>
            <a:xfrm>
              <a:off x="4972011" y="2198725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609" y="2222"/>
                  </a:moveTo>
                  <a:lnTo>
                    <a:pt x="0" y="2844"/>
                  </a:lnTo>
                  <a:lnTo>
                    <a:pt x="139" y="2781"/>
                  </a:lnTo>
                  <a:lnTo>
                    <a:pt x="254" y="2654"/>
                  </a:lnTo>
                  <a:lnTo>
                    <a:pt x="482" y="2476"/>
                  </a:lnTo>
                  <a:lnTo>
                    <a:pt x="609" y="2222"/>
                  </a:lnTo>
                  <a:close/>
                </a:path>
                <a:path w="3175" h="3175">
                  <a:moveTo>
                    <a:pt x="2844" y="0"/>
                  </a:moveTo>
                  <a:lnTo>
                    <a:pt x="850" y="1981"/>
                  </a:lnTo>
                  <a:lnTo>
                    <a:pt x="2844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958065" y="2181956"/>
              <a:ext cx="120650" cy="127635"/>
            </a:xfrm>
            <a:custGeom>
              <a:avLst/>
              <a:gdLst/>
              <a:ahLst/>
              <a:cxnLst/>
              <a:rect l="l" t="t" r="r" b="b"/>
              <a:pathLst>
                <a:path w="120650" h="127635">
                  <a:moveTo>
                    <a:pt x="52336" y="0"/>
                  </a:moveTo>
                  <a:lnTo>
                    <a:pt x="11849" y="20739"/>
                  </a:lnTo>
                  <a:lnTo>
                    <a:pt x="0" y="50368"/>
                  </a:lnTo>
                  <a:lnTo>
                    <a:pt x="0" y="66154"/>
                  </a:lnTo>
                  <a:lnTo>
                    <a:pt x="1955" y="75044"/>
                  </a:lnTo>
                  <a:lnTo>
                    <a:pt x="4940" y="81965"/>
                  </a:lnTo>
                  <a:lnTo>
                    <a:pt x="7355" y="88282"/>
                  </a:lnTo>
                  <a:lnTo>
                    <a:pt x="43256" y="122783"/>
                  </a:lnTo>
                  <a:lnTo>
                    <a:pt x="61137" y="127368"/>
                  </a:lnTo>
                  <a:lnTo>
                    <a:pt x="74637" y="127139"/>
                  </a:lnTo>
                  <a:lnTo>
                    <a:pt x="80975" y="124434"/>
                  </a:lnTo>
                  <a:lnTo>
                    <a:pt x="82651" y="124218"/>
                  </a:lnTo>
                  <a:lnTo>
                    <a:pt x="114795" y="97269"/>
                  </a:lnTo>
                  <a:lnTo>
                    <a:pt x="120472" y="78016"/>
                  </a:lnTo>
                  <a:lnTo>
                    <a:pt x="120472" y="68262"/>
                  </a:lnTo>
                  <a:lnTo>
                    <a:pt x="120065" y="64427"/>
                  </a:lnTo>
                  <a:lnTo>
                    <a:pt x="111569" y="97764"/>
                  </a:lnTo>
                  <a:lnTo>
                    <a:pt x="98755" y="107645"/>
                  </a:lnTo>
                  <a:lnTo>
                    <a:pt x="46393" y="117513"/>
                  </a:lnTo>
                  <a:lnTo>
                    <a:pt x="7886" y="73075"/>
                  </a:lnTo>
                  <a:lnTo>
                    <a:pt x="21717" y="18745"/>
                  </a:lnTo>
                  <a:lnTo>
                    <a:pt x="33578" y="8877"/>
                  </a:lnTo>
                  <a:lnTo>
                    <a:pt x="69837" y="2832"/>
                  </a:lnTo>
                  <a:lnTo>
                    <a:pt x="63957" y="1358"/>
                  </a:lnTo>
                  <a:lnTo>
                    <a:pt x="52336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955082" y="2197747"/>
              <a:ext cx="104139" cy="114300"/>
            </a:xfrm>
            <a:custGeom>
              <a:avLst/>
              <a:gdLst/>
              <a:ahLst/>
              <a:cxnLst/>
              <a:rect l="l" t="t" r="r" b="b"/>
              <a:pathLst>
                <a:path w="104139" h="114300">
                  <a:moveTo>
                    <a:pt x="20739" y="0"/>
                  </a:moveTo>
                  <a:lnTo>
                    <a:pt x="14820" y="4953"/>
                  </a:lnTo>
                  <a:lnTo>
                    <a:pt x="13931" y="6515"/>
                  </a:lnTo>
                  <a:lnTo>
                    <a:pt x="17183" y="3632"/>
                  </a:lnTo>
                  <a:lnTo>
                    <a:pt x="17411" y="3467"/>
                  </a:lnTo>
                  <a:lnTo>
                    <a:pt x="17564" y="3162"/>
                  </a:lnTo>
                  <a:lnTo>
                    <a:pt x="17780" y="2971"/>
                  </a:lnTo>
                  <a:lnTo>
                    <a:pt x="20739" y="0"/>
                  </a:lnTo>
                  <a:close/>
                </a:path>
                <a:path w="104139" h="114300">
                  <a:moveTo>
                    <a:pt x="97891" y="103327"/>
                  </a:moveTo>
                  <a:lnTo>
                    <a:pt x="95148" y="105143"/>
                  </a:lnTo>
                  <a:lnTo>
                    <a:pt x="92011" y="106426"/>
                  </a:lnTo>
                  <a:lnTo>
                    <a:pt x="88734" y="107416"/>
                  </a:lnTo>
                  <a:lnTo>
                    <a:pt x="87147" y="107873"/>
                  </a:lnTo>
                  <a:lnTo>
                    <a:pt x="85623" y="108432"/>
                  </a:lnTo>
                  <a:lnTo>
                    <a:pt x="83947" y="108648"/>
                  </a:lnTo>
                  <a:lnTo>
                    <a:pt x="77609" y="111366"/>
                  </a:lnTo>
                  <a:lnTo>
                    <a:pt x="71234" y="111556"/>
                  </a:lnTo>
                  <a:lnTo>
                    <a:pt x="64109" y="111582"/>
                  </a:lnTo>
                  <a:lnTo>
                    <a:pt x="63487" y="111582"/>
                  </a:lnTo>
                  <a:lnTo>
                    <a:pt x="62877" y="111607"/>
                  </a:lnTo>
                  <a:lnTo>
                    <a:pt x="62217" y="111607"/>
                  </a:lnTo>
                  <a:lnTo>
                    <a:pt x="59778" y="110871"/>
                  </a:lnTo>
                  <a:lnTo>
                    <a:pt x="46228" y="106997"/>
                  </a:lnTo>
                  <a:lnTo>
                    <a:pt x="13220" y="78257"/>
                  </a:lnTo>
                  <a:lnTo>
                    <a:pt x="7912" y="66179"/>
                  </a:lnTo>
                  <a:lnTo>
                    <a:pt x="4927" y="59258"/>
                  </a:lnTo>
                  <a:lnTo>
                    <a:pt x="2971" y="50368"/>
                  </a:lnTo>
                  <a:lnTo>
                    <a:pt x="2971" y="34594"/>
                  </a:lnTo>
                  <a:lnTo>
                    <a:pt x="4927" y="26682"/>
                  </a:lnTo>
                  <a:lnTo>
                    <a:pt x="7912" y="18783"/>
                  </a:lnTo>
                  <a:lnTo>
                    <a:pt x="10858" y="11874"/>
                  </a:lnTo>
                  <a:lnTo>
                    <a:pt x="13931" y="6515"/>
                  </a:lnTo>
                  <a:lnTo>
                    <a:pt x="11645" y="8534"/>
                  </a:lnTo>
                  <a:lnTo>
                    <a:pt x="7797" y="15087"/>
                  </a:lnTo>
                  <a:lnTo>
                    <a:pt x="4927" y="21729"/>
                  </a:lnTo>
                  <a:lnTo>
                    <a:pt x="1981" y="28638"/>
                  </a:lnTo>
                  <a:lnTo>
                    <a:pt x="0" y="37528"/>
                  </a:lnTo>
                  <a:lnTo>
                    <a:pt x="0" y="52349"/>
                  </a:lnTo>
                  <a:lnTo>
                    <a:pt x="23710" y="97777"/>
                  </a:lnTo>
                  <a:lnTo>
                    <a:pt x="59270" y="113601"/>
                  </a:lnTo>
                  <a:lnTo>
                    <a:pt x="63246" y="114096"/>
                  </a:lnTo>
                  <a:lnTo>
                    <a:pt x="66967" y="114071"/>
                  </a:lnTo>
                  <a:lnTo>
                    <a:pt x="74129" y="113309"/>
                  </a:lnTo>
                  <a:lnTo>
                    <a:pt x="77558" y="112585"/>
                  </a:lnTo>
                  <a:lnTo>
                    <a:pt x="80987" y="111607"/>
                  </a:lnTo>
                  <a:lnTo>
                    <a:pt x="87312" y="110020"/>
                  </a:lnTo>
                  <a:lnTo>
                    <a:pt x="92824" y="106946"/>
                  </a:lnTo>
                  <a:lnTo>
                    <a:pt x="97891" y="103327"/>
                  </a:lnTo>
                  <a:close/>
                </a:path>
                <a:path w="104139" h="114300">
                  <a:moveTo>
                    <a:pt x="100190" y="101765"/>
                  </a:moveTo>
                  <a:lnTo>
                    <a:pt x="98856" y="102679"/>
                  </a:lnTo>
                  <a:lnTo>
                    <a:pt x="99314" y="102387"/>
                  </a:lnTo>
                  <a:lnTo>
                    <a:pt x="99758" y="102120"/>
                  </a:lnTo>
                  <a:lnTo>
                    <a:pt x="100190" y="101765"/>
                  </a:lnTo>
                  <a:close/>
                </a:path>
                <a:path w="104139" h="114300">
                  <a:moveTo>
                    <a:pt x="103708" y="98755"/>
                  </a:moveTo>
                  <a:lnTo>
                    <a:pt x="103136" y="99237"/>
                  </a:lnTo>
                  <a:lnTo>
                    <a:pt x="101942" y="100304"/>
                  </a:lnTo>
                  <a:lnTo>
                    <a:pt x="100914" y="101142"/>
                  </a:lnTo>
                  <a:lnTo>
                    <a:pt x="100596" y="101460"/>
                  </a:lnTo>
                  <a:lnTo>
                    <a:pt x="101244" y="101117"/>
                  </a:lnTo>
                  <a:lnTo>
                    <a:pt x="101727" y="100723"/>
                  </a:lnTo>
                  <a:lnTo>
                    <a:pt x="103200" y="99999"/>
                  </a:lnTo>
                  <a:lnTo>
                    <a:pt x="103441" y="99745"/>
                  </a:lnTo>
                  <a:lnTo>
                    <a:pt x="103708" y="99504"/>
                  </a:lnTo>
                  <a:lnTo>
                    <a:pt x="103708" y="98755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0" name="object 90"/>
          <p:cNvSpPr/>
          <p:nvPr/>
        </p:nvSpPr>
        <p:spPr>
          <a:xfrm>
            <a:off x="9970198" y="2112647"/>
            <a:ext cx="200025" cy="23495"/>
          </a:xfrm>
          <a:custGeom>
            <a:avLst/>
            <a:gdLst/>
            <a:ahLst/>
            <a:cxnLst/>
            <a:rect l="l" t="t" r="r" b="b"/>
            <a:pathLst>
              <a:path w="200025" h="23494">
                <a:moveTo>
                  <a:pt x="0" y="0"/>
                </a:moveTo>
                <a:lnTo>
                  <a:pt x="0" y="1155"/>
                </a:lnTo>
                <a:lnTo>
                  <a:pt x="199478" y="22885"/>
                </a:lnTo>
                <a:lnTo>
                  <a:pt x="199478" y="20802"/>
                </a:lnTo>
                <a:lnTo>
                  <a:pt x="0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0059060" y="2279723"/>
            <a:ext cx="65405" cy="20320"/>
          </a:xfrm>
          <a:custGeom>
            <a:avLst/>
            <a:gdLst/>
            <a:ahLst/>
            <a:cxnLst/>
            <a:rect l="l" t="t" r="r" b="b"/>
            <a:pathLst>
              <a:path w="65404" h="20319">
                <a:moveTo>
                  <a:pt x="65176" y="0"/>
                </a:moveTo>
                <a:lnTo>
                  <a:pt x="11861" y="9880"/>
                </a:lnTo>
                <a:lnTo>
                  <a:pt x="0" y="19735"/>
                </a:lnTo>
                <a:lnTo>
                  <a:pt x="52362" y="9880"/>
                </a:lnTo>
                <a:lnTo>
                  <a:pt x="65176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956379" y="2104938"/>
            <a:ext cx="13970" cy="8890"/>
          </a:xfrm>
          <a:custGeom>
            <a:avLst/>
            <a:gdLst/>
            <a:ahLst/>
            <a:cxnLst/>
            <a:rect l="l" t="t" r="r" b="b"/>
            <a:pathLst>
              <a:path w="13970" h="8889">
                <a:moveTo>
                  <a:pt x="1968" y="0"/>
                </a:moveTo>
                <a:lnTo>
                  <a:pt x="0" y="1955"/>
                </a:lnTo>
                <a:lnTo>
                  <a:pt x="0" y="2946"/>
                </a:lnTo>
                <a:lnTo>
                  <a:pt x="0" y="5905"/>
                </a:lnTo>
                <a:lnTo>
                  <a:pt x="2959" y="5905"/>
                </a:lnTo>
                <a:lnTo>
                  <a:pt x="2959" y="6883"/>
                </a:lnTo>
                <a:lnTo>
                  <a:pt x="4140" y="7480"/>
                </a:lnTo>
                <a:lnTo>
                  <a:pt x="5918" y="8064"/>
                </a:lnTo>
                <a:lnTo>
                  <a:pt x="7112" y="8470"/>
                </a:lnTo>
                <a:lnTo>
                  <a:pt x="7886" y="8864"/>
                </a:lnTo>
                <a:lnTo>
                  <a:pt x="13817" y="8864"/>
                </a:lnTo>
                <a:lnTo>
                  <a:pt x="13817" y="7708"/>
                </a:lnTo>
                <a:lnTo>
                  <a:pt x="12179" y="7480"/>
                </a:lnTo>
                <a:lnTo>
                  <a:pt x="10541" y="6883"/>
                </a:lnTo>
                <a:lnTo>
                  <a:pt x="8877" y="6883"/>
                </a:lnTo>
                <a:lnTo>
                  <a:pt x="5918" y="5905"/>
                </a:lnTo>
                <a:lnTo>
                  <a:pt x="4940" y="5905"/>
                </a:lnTo>
                <a:lnTo>
                  <a:pt x="2959" y="4914"/>
                </a:lnTo>
                <a:lnTo>
                  <a:pt x="2959" y="3936"/>
                </a:lnTo>
                <a:lnTo>
                  <a:pt x="1968" y="2946"/>
                </a:lnTo>
                <a:lnTo>
                  <a:pt x="977" y="2946"/>
                </a:lnTo>
                <a:lnTo>
                  <a:pt x="990" y="977"/>
                </a:lnTo>
                <a:lnTo>
                  <a:pt x="1968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982047" y="1743494"/>
            <a:ext cx="77470" cy="23495"/>
          </a:xfrm>
          <a:custGeom>
            <a:avLst/>
            <a:gdLst/>
            <a:ahLst/>
            <a:cxnLst/>
            <a:rect l="l" t="t" r="r" b="b"/>
            <a:pathLst>
              <a:path w="77470" h="23494">
                <a:moveTo>
                  <a:pt x="11836" y="9271"/>
                </a:moveTo>
                <a:lnTo>
                  <a:pt x="0" y="22707"/>
                </a:lnTo>
                <a:lnTo>
                  <a:pt x="304" y="23088"/>
                </a:lnTo>
                <a:lnTo>
                  <a:pt x="11836" y="9271"/>
                </a:lnTo>
                <a:close/>
              </a:path>
              <a:path w="77470" h="23494">
                <a:moveTo>
                  <a:pt x="20739" y="2946"/>
                </a:moveTo>
                <a:lnTo>
                  <a:pt x="17754" y="2946"/>
                </a:lnTo>
                <a:lnTo>
                  <a:pt x="15798" y="3937"/>
                </a:lnTo>
                <a:lnTo>
                  <a:pt x="14808" y="5918"/>
                </a:lnTo>
                <a:lnTo>
                  <a:pt x="14439" y="6324"/>
                </a:lnTo>
                <a:lnTo>
                  <a:pt x="15265" y="5524"/>
                </a:lnTo>
                <a:lnTo>
                  <a:pt x="16167" y="4737"/>
                </a:lnTo>
                <a:lnTo>
                  <a:pt x="17754" y="3937"/>
                </a:lnTo>
                <a:lnTo>
                  <a:pt x="18757" y="3937"/>
                </a:lnTo>
                <a:lnTo>
                  <a:pt x="20739" y="2946"/>
                </a:lnTo>
                <a:close/>
              </a:path>
              <a:path w="77470" h="23494">
                <a:moveTo>
                  <a:pt x="77000" y="5918"/>
                </a:moveTo>
                <a:lnTo>
                  <a:pt x="48425" y="1955"/>
                </a:lnTo>
                <a:lnTo>
                  <a:pt x="41465" y="990"/>
                </a:lnTo>
                <a:lnTo>
                  <a:pt x="38493" y="990"/>
                </a:lnTo>
                <a:lnTo>
                  <a:pt x="35547" y="0"/>
                </a:lnTo>
                <a:lnTo>
                  <a:pt x="29616" y="0"/>
                </a:lnTo>
                <a:lnTo>
                  <a:pt x="27635" y="990"/>
                </a:lnTo>
                <a:lnTo>
                  <a:pt x="24676" y="990"/>
                </a:lnTo>
                <a:lnTo>
                  <a:pt x="20739" y="2946"/>
                </a:lnTo>
                <a:lnTo>
                  <a:pt x="26644" y="2946"/>
                </a:lnTo>
                <a:lnTo>
                  <a:pt x="28625" y="1955"/>
                </a:lnTo>
                <a:lnTo>
                  <a:pt x="33566" y="1955"/>
                </a:lnTo>
                <a:lnTo>
                  <a:pt x="36537" y="2946"/>
                </a:lnTo>
                <a:lnTo>
                  <a:pt x="39484" y="2946"/>
                </a:lnTo>
                <a:lnTo>
                  <a:pt x="76034" y="6908"/>
                </a:lnTo>
                <a:lnTo>
                  <a:pt x="77000" y="5918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0295102" y="1778030"/>
            <a:ext cx="48895" cy="13970"/>
          </a:xfrm>
          <a:custGeom>
            <a:avLst/>
            <a:gdLst/>
            <a:ahLst/>
            <a:cxnLst/>
            <a:rect l="l" t="t" r="r" b="b"/>
            <a:pathLst>
              <a:path w="48895" h="13969">
                <a:moveTo>
                  <a:pt x="48387" y="8889"/>
                </a:moveTo>
                <a:lnTo>
                  <a:pt x="45440" y="8889"/>
                </a:lnTo>
                <a:lnTo>
                  <a:pt x="46405" y="9880"/>
                </a:lnTo>
                <a:lnTo>
                  <a:pt x="46405" y="13842"/>
                </a:lnTo>
                <a:lnTo>
                  <a:pt x="48387" y="11861"/>
                </a:lnTo>
                <a:lnTo>
                  <a:pt x="48387" y="8889"/>
                </a:lnTo>
                <a:close/>
              </a:path>
              <a:path w="48895" h="13969">
                <a:moveTo>
                  <a:pt x="43446" y="5930"/>
                </a:moveTo>
                <a:lnTo>
                  <a:pt x="37528" y="5930"/>
                </a:lnTo>
                <a:lnTo>
                  <a:pt x="38519" y="6921"/>
                </a:lnTo>
                <a:lnTo>
                  <a:pt x="40487" y="6921"/>
                </a:lnTo>
                <a:lnTo>
                  <a:pt x="41478" y="7899"/>
                </a:lnTo>
                <a:lnTo>
                  <a:pt x="43446" y="8889"/>
                </a:lnTo>
                <a:lnTo>
                  <a:pt x="47396" y="8889"/>
                </a:lnTo>
                <a:lnTo>
                  <a:pt x="45440" y="6921"/>
                </a:lnTo>
                <a:lnTo>
                  <a:pt x="43446" y="5930"/>
                </a:lnTo>
                <a:close/>
              </a:path>
              <a:path w="48895" h="13969">
                <a:moveTo>
                  <a:pt x="0" y="0"/>
                </a:moveTo>
                <a:lnTo>
                  <a:pt x="0" y="1269"/>
                </a:lnTo>
                <a:lnTo>
                  <a:pt x="33578" y="5930"/>
                </a:lnTo>
                <a:lnTo>
                  <a:pt x="41478" y="5930"/>
                </a:lnTo>
                <a:lnTo>
                  <a:pt x="39497" y="4940"/>
                </a:lnTo>
                <a:lnTo>
                  <a:pt x="37528" y="4940"/>
                </a:lnTo>
                <a:lnTo>
                  <a:pt x="34569" y="3975"/>
                </a:lnTo>
                <a:lnTo>
                  <a:pt x="0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5" name="object 95"/>
          <p:cNvGrpSpPr/>
          <p:nvPr/>
        </p:nvGrpSpPr>
        <p:grpSpPr>
          <a:xfrm>
            <a:off x="10020552" y="2181950"/>
            <a:ext cx="118110" cy="118110"/>
            <a:chOff x="4965952" y="2181950"/>
            <a:chExt cx="118110" cy="118110"/>
          </a:xfrm>
        </p:grpSpPr>
        <p:sp>
          <p:nvSpPr>
            <p:cNvPr id="96" name="object 96"/>
            <p:cNvSpPr/>
            <p:nvPr/>
          </p:nvSpPr>
          <p:spPr>
            <a:xfrm>
              <a:off x="4976823" y="2188596"/>
              <a:ext cx="95250" cy="101600"/>
            </a:xfrm>
            <a:custGeom>
              <a:avLst/>
              <a:gdLst/>
              <a:ahLst/>
              <a:cxnLst/>
              <a:rect l="l" t="t" r="r" b="b"/>
              <a:pathLst>
                <a:path w="95250" h="101600">
                  <a:moveTo>
                    <a:pt x="28320" y="0"/>
                  </a:moveTo>
                  <a:lnTo>
                    <a:pt x="14820" y="2235"/>
                  </a:lnTo>
                  <a:lnTo>
                    <a:pt x="0" y="56553"/>
                  </a:lnTo>
                  <a:lnTo>
                    <a:pt x="39496" y="101003"/>
                  </a:lnTo>
                  <a:lnTo>
                    <a:pt x="92811" y="91122"/>
                  </a:lnTo>
                  <a:lnTo>
                    <a:pt x="95097" y="82232"/>
                  </a:lnTo>
                  <a:lnTo>
                    <a:pt x="55511" y="89547"/>
                  </a:lnTo>
                  <a:lnTo>
                    <a:pt x="16001" y="45123"/>
                  </a:lnTo>
                  <a:lnTo>
                    <a:pt x="283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992825" y="2181950"/>
              <a:ext cx="90805" cy="96520"/>
            </a:xfrm>
            <a:custGeom>
              <a:avLst/>
              <a:gdLst/>
              <a:ahLst/>
              <a:cxnLst/>
              <a:rect l="l" t="t" r="r" b="b"/>
              <a:pathLst>
                <a:path w="90804" h="96519">
                  <a:moveTo>
                    <a:pt x="52158" y="0"/>
                  </a:moveTo>
                  <a:lnTo>
                    <a:pt x="12318" y="6654"/>
                  </a:lnTo>
                  <a:lnTo>
                    <a:pt x="0" y="51765"/>
                  </a:lnTo>
                  <a:lnTo>
                    <a:pt x="39509" y="96189"/>
                  </a:lnTo>
                  <a:lnTo>
                    <a:pt x="79095" y="88874"/>
                  </a:lnTo>
                  <a:lnTo>
                    <a:pt x="90652" y="43459"/>
                  </a:lnTo>
                  <a:lnTo>
                    <a:pt x="52158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965952" y="2190828"/>
              <a:ext cx="26034" cy="64769"/>
            </a:xfrm>
            <a:custGeom>
              <a:avLst/>
              <a:gdLst/>
              <a:ahLst/>
              <a:cxnLst/>
              <a:rect l="l" t="t" r="r" b="b"/>
              <a:pathLst>
                <a:path w="26035" h="64769">
                  <a:moveTo>
                    <a:pt x="25692" y="0"/>
                  </a:moveTo>
                  <a:lnTo>
                    <a:pt x="13830" y="9880"/>
                  </a:lnTo>
                  <a:lnTo>
                    <a:pt x="0" y="64198"/>
                  </a:lnTo>
                  <a:lnTo>
                    <a:pt x="10871" y="54330"/>
                  </a:lnTo>
                  <a:lnTo>
                    <a:pt x="2569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965952" y="2245160"/>
              <a:ext cx="50800" cy="54610"/>
            </a:xfrm>
            <a:custGeom>
              <a:avLst/>
              <a:gdLst/>
              <a:ahLst/>
              <a:cxnLst/>
              <a:rect l="l" t="t" r="r" b="b"/>
              <a:pathLst>
                <a:path w="50800" h="54610">
                  <a:moveTo>
                    <a:pt x="10871" y="0"/>
                  </a:moveTo>
                  <a:lnTo>
                    <a:pt x="0" y="9867"/>
                  </a:lnTo>
                  <a:lnTo>
                    <a:pt x="38506" y="54305"/>
                  </a:lnTo>
                  <a:lnTo>
                    <a:pt x="50368" y="44449"/>
                  </a:lnTo>
                  <a:lnTo>
                    <a:pt x="108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0" name="object 100"/>
          <p:cNvGrpSpPr/>
          <p:nvPr/>
        </p:nvGrpSpPr>
        <p:grpSpPr>
          <a:xfrm>
            <a:off x="10005745" y="2045726"/>
            <a:ext cx="244475" cy="86360"/>
            <a:chOff x="4951144" y="2045726"/>
            <a:chExt cx="244475" cy="86360"/>
          </a:xfrm>
        </p:grpSpPr>
        <p:sp>
          <p:nvSpPr>
            <p:cNvPr id="101" name="object 101"/>
            <p:cNvSpPr/>
            <p:nvPr/>
          </p:nvSpPr>
          <p:spPr>
            <a:xfrm>
              <a:off x="4951144" y="2045726"/>
              <a:ext cx="162560" cy="72390"/>
            </a:xfrm>
            <a:custGeom>
              <a:avLst/>
              <a:gdLst/>
              <a:ahLst/>
              <a:cxnLst/>
              <a:rect l="l" t="t" r="r" b="b"/>
              <a:pathLst>
                <a:path w="162560" h="72389">
                  <a:moveTo>
                    <a:pt x="55245" y="0"/>
                  </a:moveTo>
                  <a:lnTo>
                    <a:pt x="0" y="55257"/>
                  </a:lnTo>
                  <a:lnTo>
                    <a:pt x="161950" y="72034"/>
                  </a:lnTo>
                  <a:lnTo>
                    <a:pt x="161950" y="11404"/>
                  </a:lnTo>
                  <a:lnTo>
                    <a:pt x="5524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139777" y="2081946"/>
              <a:ext cx="55880" cy="50165"/>
            </a:xfrm>
            <a:custGeom>
              <a:avLst/>
              <a:gdLst/>
              <a:ahLst/>
              <a:cxnLst/>
              <a:rect l="l" t="t" r="r" b="b"/>
              <a:pathLst>
                <a:path w="55879" h="50164">
                  <a:moveTo>
                    <a:pt x="55295" y="0"/>
                  </a:moveTo>
                  <a:lnTo>
                    <a:pt x="990" y="47663"/>
                  </a:lnTo>
                  <a:lnTo>
                    <a:pt x="990" y="48120"/>
                  </a:lnTo>
                  <a:lnTo>
                    <a:pt x="0" y="48983"/>
                  </a:lnTo>
                  <a:lnTo>
                    <a:pt x="0" y="49644"/>
                  </a:lnTo>
                  <a:lnTo>
                    <a:pt x="55295" y="266"/>
                  </a:lnTo>
                  <a:lnTo>
                    <a:pt x="55295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3" name="object 103"/>
          <p:cNvSpPr/>
          <p:nvPr/>
        </p:nvSpPr>
        <p:spPr>
          <a:xfrm>
            <a:off x="10295101" y="2049561"/>
            <a:ext cx="2540" cy="1905"/>
          </a:xfrm>
          <a:custGeom>
            <a:avLst/>
            <a:gdLst/>
            <a:ahLst/>
            <a:cxnLst/>
            <a:rect l="l" t="t" r="r" b="b"/>
            <a:pathLst>
              <a:path w="2539" h="1905">
                <a:moveTo>
                  <a:pt x="990" y="0"/>
                </a:moveTo>
                <a:lnTo>
                  <a:pt x="0" y="901"/>
                </a:lnTo>
                <a:lnTo>
                  <a:pt x="0" y="1752"/>
                </a:lnTo>
                <a:lnTo>
                  <a:pt x="1981" y="63"/>
                </a:lnTo>
                <a:lnTo>
                  <a:pt x="990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4" name="object 104"/>
          <p:cNvGrpSpPr/>
          <p:nvPr/>
        </p:nvGrpSpPr>
        <p:grpSpPr>
          <a:xfrm>
            <a:off x="10167694" y="2056394"/>
            <a:ext cx="120650" cy="61594"/>
            <a:chOff x="5113094" y="2056394"/>
            <a:chExt cx="120650" cy="61594"/>
          </a:xfrm>
        </p:grpSpPr>
        <p:sp>
          <p:nvSpPr>
            <p:cNvPr id="105" name="object 105"/>
            <p:cNvSpPr/>
            <p:nvPr/>
          </p:nvSpPr>
          <p:spPr>
            <a:xfrm>
              <a:off x="5113094" y="2057134"/>
              <a:ext cx="59690" cy="60960"/>
            </a:xfrm>
            <a:custGeom>
              <a:avLst/>
              <a:gdLst/>
              <a:ahLst/>
              <a:cxnLst/>
              <a:rect l="l" t="t" r="r" b="b"/>
              <a:pathLst>
                <a:path w="59689" h="60960">
                  <a:moveTo>
                    <a:pt x="0" y="0"/>
                  </a:moveTo>
                  <a:lnTo>
                    <a:pt x="0" y="60617"/>
                  </a:lnTo>
                  <a:lnTo>
                    <a:pt x="59080" y="63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190401" y="2056396"/>
              <a:ext cx="43180" cy="8255"/>
            </a:xfrm>
            <a:custGeom>
              <a:avLst/>
              <a:gdLst/>
              <a:ahLst/>
              <a:cxnLst/>
              <a:rect l="l" t="t" r="r" b="b"/>
              <a:pathLst>
                <a:path w="43179" h="8255">
                  <a:moveTo>
                    <a:pt x="37249" y="3111"/>
                  </a:moveTo>
                  <a:lnTo>
                    <a:pt x="33299" y="4089"/>
                  </a:lnTo>
                  <a:lnTo>
                    <a:pt x="28359" y="5080"/>
                  </a:lnTo>
                  <a:lnTo>
                    <a:pt x="24409" y="6057"/>
                  </a:lnTo>
                  <a:lnTo>
                    <a:pt x="19469" y="7048"/>
                  </a:lnTo>
                  <a:lnTo>
                    <a:pt x="9601" y="7048"/>
                  </a:lnTo>
                  <a:lnTo>
                    <a:pt x="4737" y="7848"/>
                  </a:lnTo>
                  <a:lnTo>
                    <a:pt x="457" y="7404"/>
                  </a:lnTo>
                  <a:lnTo>
                    <a:pt x="0" y="7391"/>
                  </a:lnTo>
                  <a:lnTo>
                    <a:pt x="4241" y="7962"/>
                  </a:lnTo>
                  <a:lnTo>
                    <a:pt x="9194" y="8001"/>
                  </a:lnTo>
                  <a:lnTo>
                    <a:pt x="9448" y="8039"/>
                  </a:lnTo>
                  <a:lnTo>
                    <a:pt x="9791" y="8039"/>
                  </a:lnTo>
                  <a:lnTo>
                    <a:pt x="10096" y="8001"/>
                  </a:lnTo>
                  <a:lnTo>
                    <a:pt x="15722" y="7937"/>
                  </a:lnTo>
                  <a:lnTo>
                    <a:pt x="19672" y="7023"/>
                  </a:lnTo>
                  <a:lnTo>
                    <a:pt x="25400" y="6057"/>
                  </a:lnTo>
                  <a:lnTo>
                    <a:pt x="29349" y="5080"/>
                  </a:lnTo>
                  <a:lnTo>
                    <a:pt x="34290" y="4089"/>
                  </a:lnTo>
                  <a:lnTo>
                    <a:pt x="37249" y="3111"/>
                  </a:lnTo>
                  <a:close/>
                </a:path>
                <a:path w="43179" h="8255">
                  <a:moveTo>
                    <a:pt x="43180" y="0"/>
                  </a:moveTo>
                  <a:lnTo>
                    <a:pt x="41846" y="1346"/>
                  </a:lnTo>
                  <a:lnTo>
                    <a:pt x="39674" y="2273"/>
                  </a:lnTo>
                  <a:lnTo>
                    <a:pt x="37249" y="3098"/>
                  </a:lnTo>
                  <a:lnTo>
                    <a:pt x="39839" y="2451"/>
                  </a:lnTo>
                  <a:lnTo>
                    <a:pt x="41706" y="1701"/>
                  </a:lnTo>
                  <a:lnTo>
                    <a:pt x="43180" y="774"/>
                  </a:lnTo>
                  <a:lnTo>
                    <a:pt x="4318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7" name="object 107"/>
          <p:cNvGrpSpPr/>
          <p:nvPr/>
        </p:nvGrpSpPr>
        <p:grpSpPr>
          <a:xfrm>
            <a:off x="9956380" y="1828980"/>
            <a:ext cx="52705" cy="278130"/>
            <a:chOff x="4901779" y="1828980"/>
            <a:chExt cx="52705" cy="278130"/>
          </a:xfrm>
        </p:grpSpPr>
        <p:sp>
          <p:nvSpPr>
            <p:cNvPr id="108" name="object 108"/>
            <p:cNvSpPr/>
            <p:nvPr/>
          </p:nvSpPr>
          <p:spPr>
            <a:xfrm>
              <a:off x="4953112" y="2053477"/>
              <a:ext cx="1270" cy="2540"/>
            </a:xfrm>
            <a:custGeom>
              <a:avLst/>
              <a:gdLst/>
              <a:ahLst/>
              <a:cxnLst/>
              <a:rect l="l" t="t" r="r" b="b"/>
              <a:pathLst>
                <a:path w="1270" h="2539">
                  <a:moveTo>
                    <a:pt x="0" y="0"/>
                  </a:moveTo>
                  <a:lnTo>
                    <a:pt x="0" y="2070"/>
                  </a:lnTo>
                  <a:lnTo>
                    <a:pt x="990" y="10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901779" y="1828980"/>
              <a:ext cx="51435" cy="278130"/>
            </a:xfrm>
            <a:custGeom>
              <a:avLst/>
              <a:gdLst/>
              <a:ahLst/>
              <a:cxnLst/>
              <a:rect l="l" t="t" r="r" b="b"/>
              <a:pathLst>
                <a:path w="51435" h="278130">
                  <a:moveTo>
                    <a:pt x="24688" y="0"/>
                  </a:moveTo>
                  <a:lnTo>
                    <a:pt x="0" y="27076"/>
                  </a:lnTo>
                  <a:lnTo>
                    <a:pt x="0" y="277914"/>
                  </a:lnTo>
                  <a:lnTo>
                    <a:pt x="51333" y="226568"/>
                  </a:lnTo>
                  <a:lnTo>
                    <a:pt x="51333" y="224497"/>
                  </a:lnTo>
                  <a:lnTo>
                    <a:pt x="25679" y="196938"/>
                  </a:lnTo>
                  <a:lnTo>
                    <a:pt x="24688" y="197929"/>
                  </a:lnTo>
                  <a:lnTo>
                    <a:pt x="2468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0" name="object 110"/>
          <p:cNvSpPr/>
          <p:nvPr/>
        </p:nvSpPr>
        <p:spPr>
          <a:xfrm>
            <a:off x="10279291" y="2047774"/>
            <a:ext cx="62230" cy="15875"/>
          </a:xfrm>
          <a:custGeom>
            <a:avLst/>
            <a:gdLst/>
            <a:ahLst/>
            <a:cxnLst/>
            <a:rect l="l" t="t" r="r" b="b"/>
            <a:pathLst>
              <a:path w="62229" h="15875">
                <a:moveTo>
                  <a:pt x="15798" y="2705"/>
                </a:moveTo>
                <a:lnTo>
                  <a:pt x="9880" y="7785"/>
                </a:lnTo>
                <a:lnTo>
                  <a:pt x="9690" y="8128"/>
                </a:lnTo>
                <a:lnTo>
                  <a:pt x="9194" y="8331"/>
                </a:lnTo>
                <a:lnTo>
                  <a:pt x="8890" y="8623"/>
                </a:lnTo>
                <a:lnTo>
                  <a:pt x="8890" y="9410"/>
                </a:lnTo>
                <a:lnTo>
                  <a:pt x="9677" y="8915"/>
                </a:lnTo>
                <a:lnTo>
                  <a:pt x="10515" y="8470"/>
                </a:lnTo>
                <a:lnTo>
                  <a:pt x="10871" y="7785"/>
                </a:lnTo>
                <a:lnTo>
                  <a:pt x="15798" y="3556"/>
                </a:lnTo>
                <a:lnTo>
                  <a:pt x="15798" y="2705"/>
                </a:lnTo>
                <a:close/>
              </a:path>
              <a:path w="62229" h="15875">
                <a:moveTo>
                  <a:pt x="16789" y="1790"/>
                </a:moveTo>
                <a:lnTo>
                  <a:pt x="990" y="863"/>
                </a:lnTo>
                <a:lnTo>
                  <a:pt x="990" y="0"/>
                </a:lnTo>
                <a:lnTo>
                  <a:pt x="0" y="863"/>
                </a:lnTo>
                <a:lnTo>
                  <a:pt x="16789" y="1854"/>
                </a:lnTo>
                <a:close/>
              </a:path>
              <a:path w="62229" h="15875">
                <a:moveTo>
                  <a:pt x="62204" y="1676"/>
                </a:moveTo>
                <a:lnTo>
                  <a:pt x="46418" y="14668"/>
                </a:lnTo>
                <a:lnTo>
                  <a:pt x="45427" y="14922"/>
                </a:lnTo>
                <a:lnTo>
                  <a:pt x="45427" y="15671"/>
                </a:lnTo>
                <a:lnTo>
                  <a:pt x="62204" y="1854"/>
                </a:lnTo>
                <a:lnTo>
                  <a:pt x="62204" y="1676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060990" y="2043890"/>
            <a:ext cx="167005" cy="19685"/>
          </a:xfrm>
          <a:custGeom>
            <a:avLst/>
            <a:gdLst/>
            <a:ahLst/>
            <a:cxnLst/>
            <a:rect l="l" t="t" r="r" b="b"/>
            <a:pathLst>
              <a:path w="167004" h="19685">
                <a:moveTo>
                  <a:pt x="1828" y="0"/>
                </a:moveTo>
                <a:lnTo>
                  <a:pt x="0" y="1841"/>
                </a:lnTo>
                <a:lnTo>
                  <a:pt x="165785" y="19570"/>
                </a:lnTo>
                <a:lnTo>
                  <a:pt x="166979" y="18453"/>
                </a:lnTo>
                <a:lnTo>
                  <a:pt x="1828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2" name="object 112"/>
          <p:cNvGrpSpPr/>
          <p:nvPr/>
        </p:nvGrpSpPr>
        <p:grpSpPr>
          <a:xfrm>
            <a:off x="10280293" y="1778032"/>
            <a:ext cx="61594" cy="271145"/>
            <a:chOff x="5225693" y="1778031"/>
            <a:chExt cx="61594" cy="271145"/>
          </a:xfrm>
        </p:grpSpPr>
        <p:sp>
          <p:nvSpPr>
            <p:cNvPr id="113" name="object 113"/>
            <p:cNvSpPr/>
            <p:nvPr/>
          </p:nvSpPr>
          <p:spPr>
            <a:xfrm>
              <a:off x="5274080" y="1783956"/>
              <a:ext cx="13335" cy="260350"/>
            </a:xfrm>
            <a:custGeom>
              <a:avLst/>
              <a:gdLst/>
              <a:ahLst/>
              <a:cxnLst/>
              <a:rect l="l" t="t" r="r" b="b"/>
              <a:pathLst>
                <a:path w="13335" h="260350">
                  <a:moveTo>
                    <a:pt x="3949" y="0"/>
                  </a:moveTo>
                  <a:lnTo>
                    <a:pt x="0" y="0"/>
                  </a:lnTo>
                  <a:lnTo>
                    <a:pt x="0" y="255663"/>
                  </a:lnTo>
                  <a:lnTo>
                    <a:pt x="990" y="255790"/>
                  </a:lnTo>
                  <a:lnTo>
                    <a:pt x="3949" y="256755"/>
                  </a:lnTo>
                  <a:lnTo>
                    <a:pt x="5918" y="256755"/>
                  </a:lnTo>
                  <a:lnTo>
                    <a:pt x="7899" y="257746"/>
                  </a:lnTo>
                  <a:lnTo>
                    <a:pt x="9867" y="257746"/>
                  </a:lnTo>
                  <a:lnTo>
                    <a:pt x="11861" y="258737"/>
                  </a:lnTo>
                  <a:lnTo>
                    <a:pt x="12826" y="259740"/>
                  </a:lnTo>
                  <a:lnTo>
                    <a:pt x="12826" y="3949"/>
                  </a:lnTo>
                  <a:lnTo>
                    <a:pt x="11861" y="2971"/>
                  </a:lnTo>
                  <a:lnTo>
                    <a:pt x="9867" y="2971"/>
                  </a:lnTo>
                  <a:lnTo>
                    <a:pt x="7899" y="1981"/>
                  </a:lnTo>
                  <a:lnTo>
                    <a:pt x="6908" y="1003"/>
                  </a:lnTo>
                  <a:lnTo>
                    <a:pt x="4940" y="1003"/>
                  </a:lnTo>
                  <a:lnTo>
                    <a:pt x="3949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5240501" y="1779300"/>
              <a:ext cx="33655" cy="260350"/>
            </a:xfrm>
            <a:custGeom>
              <a:avLst/>
              <a:gdLst/>
              <a:ahLst/>
              <a:cxnLst/>
              <a:rect l="l" t="t" r="r" b="b"/>
              <a:pathLst>
                <a:path w="33654" h="260350">
                  <a:moveTo>
                    <a:pt x="0" y="0"/>
                  </a:moveTo>
                  <a:lnTo>
                    <a:pt x="0" y="256489"/>
                  </a:lnTo>
                  <a:lnTo>
                    <a:pt x="33578" y="260324"/>
                  </a:lnTo>
                  <a:lnTo>
                    <a:pt x="33578" y="4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225693" y="1778031"/>
              <a:ext cx="15240" cy="271145"/>
            </a:xfrm>
            <a:custGeom>
              <a:avLst/>
              <a:gdLst/>
              <a:ahLst/>
              <a:cxnLst/>
              <a:rect l="l" t="t" r="r" b="b"/>
              <a:pathLst>
                <a:path w="15239" h="271144">
                  <a:moveTo>
                    <a:pt x="14808" y="0"/>
                  </a:moveTo>
                  <a:lnTo>
                    <a:pt x="13817" y="990"/>
                  </a:lnTo>
                  <a:lnTo>
                    <a:pt x="13817" y="257759"/>
                  </a:lnTo>
                  <a:lnTo>
                    <a:pt x="0" y="269722"/>
                  </a:lnTo>
                  <a:lnTo>
                    <a:pt x="0" y="270598"/>
                  </a:lnTo>
                  <a:lnTo>
                    <a:pt x="14808" y="257759"/>
                  </a:lnTo>
                  <a:lnTo>
                    <a:pt x="1480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6" name="object 116"/>
          <p:cNvSpPr/>
          <p:nvPr/>
        </p:nvSpPr>
        <p:spPr>
          <a:xfrm>
            <a:off x="9982059" y="1766187"/>
            <a:ext cx="635" cy="1270"/>
          </a:xfrm>
          <a:custGeom>
            <a:avLst/>
            <a:gdLst/>
            <a:ahLst/>
            <a:cxnLst/>
            <a:rect l="l" t="t" r="r" b="b"/>
            <a:pathLst>
              <a:path w="635" h="1269">
                <a:moveTo>
                  <a:pt x="0" y="0"/>
                </a:moveTo>
                <a:lnTo>
                  <a:pt x="0" y="787"/>
                </a:lnTo>
                <a:lnTo>
                  <a:pt x="304" y="381"/>
                </a:lnTo>
                <a:lnTo>
                  <a:pt x="0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7" name="object 117"/>
          <p:cNvGrpSpPr/>
          <p:nvPr/>
        </p:nvGrpSpPr>
        <p:grpSpPr>
          <a:xfrm>
            <a:off x="9957358" y="1745439"/>
            <a:ext cx="386715" cy="389255"/>
            <a:chOff x="4902757" y="1745438"/>
            <a:chExt cx="386715" cy="389255"/>
          </a:xfrm>
        </p:grpSpPr>
        <p:sp>
          <p:nvSpPr>
            <p:cNvPr id="118" name="object 118"/>
            <p:cNvSpPr/>
            <p:nvPr/>
          </p:nvSpPr>
          <p:spPr>
            <a:xfrm>
              <a:off x="4926457" y="1749411"/>
              <a:ext cx="313055" cy="286385"/>
            </a:xfrm>
            <a:custGeom>
              <a:avLst/>
              <a:gdLst/>
              <a:ahLst/>
              <a:cxnLst/>
              <a:rect l="l" t="t" r="r" b="b"/>
              <a:pathLst>
                <a:path w="313054" h="286385">
                  <a:moveTo>
                    <a:pt x="14884" y="261670"/>
                  </a:moveTo>
                  <a:lnTo>
                    <a:pt x="14808" y="990"/>
                  </a:lnTo>
                  <a:lnTo>
                    <a:pt x="0" y="18757"/>
                  </a:lnTo>
                  <a:lnTo>
                    <a:pt x="0" y="277507"/>
                  </a:lnTo>
                  <a:lnTo>
                    <a:pt x="990" y="276453"/>
                  </a:lnTo>
                  <a:lnTo>
                    <a:pt x="14884" y="261670"/>
                  </a:lnTo>
                  <a:close/>
                </a:path>
                <a:path w="313054" h="286385">
                  <a:moveTo>
                    <a:pt x="64185" y="274269"/>
                  </a:moveTo>
                  <a:lnTo>
                    <a:pt x="50355" y="270586"/>
                  </a:lnTo>
                  <a:lnTo>
                    <a:pt x="50165" y="270802"/>
                  </a:lnTo>
                  <a:lnTo>
                    <a:pt x="64185" y="274535"/>
                  </a:lnTo>
                  <a:lnTo>
                    <a:pt x="64185" y="274269"/>
                  </a:lnTo>
                  <a:close/>
                </a:path>
                <a:path w="313054" h="286385">
                  <a:moveTo>
                    <a:pt x="126860" y="88214"/>
                  </a:moveTo>
                  <a:lnTo>
                    <a:pt x="125869" y="91173"/>
                  </a:lnTo>
                  <a:lnTo>
                    <a:pt x="124980" y="94005"/>
                  </a:lnTo>
                  <a:lnTo>
                    <a:pt x="124421" y="96774"/>
                  </a:lnTo>
                  <a:lnTo>
                    <a:pt x="124421" y="98945"/>
                  </a:lnTo>
                  <a:lnTo>
                    <a:pt x="124218" y="101130"/>
                  </a:lnTo>
                  <a:lnTo>
                    <a:pt x="124053" y="103314"/>
                  </a:lnTo>
                  <a:lnTo>
                    <a:pt x="124587" y="98183"/>
                  </a:lnTo>
                  <a:lnTo>
                    <a:pt x="125501" y="93167"/>
                  </a:lnTo>
                  <a:lnTo>
                    <a:pt x="126860" y="88214"/>
                  </a:lnTo>
                  <a:close/>
                </a:path>
                <a:path w="313054" h="286385">
                  <a:moveTo>
                    <a:pt x="137985" y="64909"/>
                  </a:moveTo>
                  <a:lnTo>
                    <a:pt x="137858" y="64985"/>
                  </a:lnTo>
                  <a:lnTo>
                    <a:pt x="137312" y="65773"/>
                  </a:lnTo>
                  <a:lnTo>
                    <a:pt x="136728" y="66382"/>
                  </a:lnTo>
                  <a:lnTo>
                    <a:pt x="136271" y="67144"/>
                  </a:lnTo>
                  <a:lnTo>
                    <a:pt x="134480" y="70142"/>
                  </a:lnTo>
                  <a:lnTo>
                    <a:pt x="133083" y="72821"/>
                  </a:lnTo>
                  <a:lnTo>
                    <a:pt x="131800" y="75539"/>
                  </a:lnTo>
                  <a:lnTo>
                    <a:pt x="133692" y="71907"/>
                  </a:lnTo>
                  <a:lnTo>
                    <a:pt x="135699" y="68351"/>
                  </a:lnTo>
                  <a:lnTo>
                    <a:pt x="137985" y="64909"/>
                  </a:lnTo>
                  <a:close/>
                </a:path>
                <a:path w="313054" h="286385">
                  <a:moveTo>
                    <a:pt x="219925" y="219824"/>
                  </a:moveTo>
                  <a:lnTo>
                    <a:pt x="215506" y="219608"/>
                  </a:lnTo>
                  <a:lnTo>
                    <a:pt x="213309" y="219227"/>
                  </a:lnTo>
                  <a:lnTo>
                    <a:pt x="212331" y="219227"/>
                  </a:lnTo>
                  <a:lnTo>
                    <a:pt x="215049" y="219621"/>
                  </a:lnTo>
                  <a:lnTo>
                    <a:pt x="217512" y="219735"/>
                  </a:lnTo>
                  <a:lnTo>
                    <a:pt x="219925" y="219824"/>
                  </a:lnTo>
                  <a:close/>
                </a:path>
                <a:path w="313054" h="286385">
                  <a:moveTo>
                    <a:pt x="235026" y="87884"/>
                  </a:moveTo>
                  <a:lnTo>
                    <a:pt x="213309" y="83921"/>
                  </a:lnTo>
                  <a:lnTo>
                    <a:pt x="190601" y="80962"/>
                  </a:lnTo>
                  <a:lnTo>
                    <a:pt x="235026" y="87884"/>
                  </a:lnTo>
                  <a:close/>
                </a:path>
                <a:path w="313054" h="286385">
                  <a:moveTo>
                    <a:pt x="240957" y="146151"/>
                  </a:moveTo>
                  <a:lnTo>
                    <a:pt x="219240" y="102692"/>
                  </a:lnTo>
                  <a:lnTo>
                    <a:pt x="180327" y="98374"/>
                  </a:lnTo>
                  <a:lnTo>
                    <a:pt x="180251" y="98513"/>
                  </a:lnTo>
                  <a:lnTo>
                    <a:pt x="167881" y="119481"/>
                  </a:lnTo>
                  <a:lnTo>
                    <a:pt x="189611" y="163906"/>
                  </a:lnTo>
                  <a:lnTo>
                    <a:pt x="213309" y="165900"/>
                  </a:lnTo>
                  <a:lnTo>
                    <a:pt x="228320" y="167957"/>
                  </a:lnTo>
                  <a:lnTo>
                    <a:pt x="240957" y="146151"/>
                  </a:lnTo>
                  <a:close/>
                </a:path>
                <a:path w="313054" h="286385">
                  <a:moveTo>
                    <a:pt x="247865" y="216255"/>
                  </a:moveTo>
                  <a:lnTo>
                    <a:pt x="244259" y="217233"/>
                  </a:lnTo>
                  <a:lnTo>
                    <a:pt x="240499" y="218033"/>
                  </a:lnTo>
                  <a:lnTo>
                    <a:pt x="236728" y="218694"/>
                  </a:lnTo>
                  <a:lnTo>
                    <a:pt x="240753" y="218236"/>
                  </a:lnTo>
                  <a:lnTo>
                    <a:pt x="244690" y="217538"/>
                  </a:lnTo>
                  <a:lnTo>
                    <a:pt x="247865" y="216255"/>
                  </a:lnTo>
                  <a:close/>
                </a:path>
                <a:path w="313054" h="286385">
                  <a:moveTo>
                    <a:pt x="258660" y="210921"/>
                  </a:moveTo>
                  <a:lnTo>
                    <a:pt x="255079" y="212852"/>
                  </a:lnTo>
                  <a:lnTo>
                    <a:pt x="251498" y="214820"/>
                  </a:lnTo>
                  <a:lnTo>
                    <a:pt x="247865" y="216268"/>
                  </a:lnTo>
                  <a:lnTo>
                    <a:pt x="251472" y="214845"/>
                  </a:lnTo>
                  <a:lnTo>
                    <a:pt x="255054" y="213131"/>
                  </a:lnTo>
                  <a:lnTo>
                    <a:pt x="258660" y="210921"/>
                  </a:lnTo>
                  <a:close/>
                </a:path>
                <a:path w="313054" h="286385">
                  <a:moveTo>
                    <a:pt x="313042" y="28625"/>
                  </a:moveTo>
                  <a:lnTo>
                    <a:pt x="301193" y="27190"/>
                  </a:lnTo>
                  <a:lnTo>
                    <a:pt x="301193" y="135280"/>
                  </a:lnTo>
                  <a:lnTo>
                    <a:pt x="300824" y="145300"/>
                  </a:lnTo>
                  <a:lnTo>
                    <a:pt x="291884" y="177609"/>
                  </a:lnTo>
                  <a:lnTo>
                    <a:pt x="289966" y="180771"/>
                  </a:lnTo>
                  <a:lnTo>
                    <a:pt x="285838" y="187477"/>
                  </a:lnTo>
                  <a:lnTo>
                    <a:pt x="281279" y="194005"/>
                  </a:lnTo>
                  <a:lnTo>
                    <a:pt x="276504" y="199478"/>
                  </a:lnTo>
                  <a:lnTo>
                    <a:pt x="262331" y="211975"/>
                  </a:lnTo>
                  <a:lnTo>
                    <a:pt x="259702" y="214299"/>
                  </a:lnTo>
                  <a:lnTo>
                    <a:pt x="258064" y="215950"/>
                  </a:lnTo>
                  <a:lnTo>
                    <a:pt x="256374" y="217360"/>
                  </a:lnTo>
                  <a:lnTo>
                    <a:pt x="254774" y="218630"/>
                  </a:lnTo>
                  <a:lnTo>
                    <a:pt x="254647" y="218719"/>
                  </a:lnTo>
                  <a:lnTo>
                    <a:pt x="252260" y="220649"/>
                  </a:lnTo>
                  <a:lnTo>
                    <a:pt x="249745" y="222440"/>
                  </a:lnTo>
                  <a:lnTo>
                    <a:pt x="236994" y="230085"/>
                  </a:lnTo>
                  <a:lnTo>
                    <a:pt x="231076" y="231076"/>
                  </a:lnTo>
                  <a:lnTo>
                    <a:pt x="227888" y="232359"/>
                  </a:lnTo>
                  <a:lnTo>
                    <a:pt x="224815" y="233108"/>
                  </a:lnTo>
                  <a:lnTo>
                    <a:pt x="224421" y="233197"/>
                  </a:lnTo>
                  <a:lnTo>
                    <a:pt x="224294" y="233222"/>
                  </a:lnTo>
                  <a:lnTo>
                    <a:pt x="216687" y="234683"/>
                  </a:lnTo>
                  <a:lnTo>
                    <a:pt x="214299" y="235026"/>
                  </a:lnTo>
                  <a:lnTo>
                    <a:pt x="208356" y="236016"/>
                  </a:lnTo>
                  <a:lnTo>
                    <a:pt x="202438" y="236016"/>
                  </a:lnTo>
                  <a:lnTo>
                    <a:pt x="196519" y="235026"/>
                  </a:lnTo>
                  <a:lnTo>
                    <a:pt x="187667" y="233743"/>
                  </a:lnTo>
                  <a:lnTo>
                    <a:pt x="147510" y="213423"/>
                  </a:lnTo>
                  <a:lnTo>
                    <a:pt x="118605" y="176999"/>
                  </a:lnTo>
                  <a:lnTo>
                    <a:pt x="107632" y="131330"/>
                  </a:lnTo>
                  <a:lnTo>
                    <a:pt x="107632" y="124421"/>
                  </a:lnTo>
                  <a:lnTo>
                    <a:pt x="108623" y="118516"/>
                  </a:lnTo>
                  <a:lnTo>
                    <a:pt x="109613" y="113563"/>
                  </a:lnTo>
                  <a:lnTo>
                    <a:pt x="109982" y="111353"/>
                  </a:lnTo>
                  <a:lnTo>
                    <a:pt x="110794" y="107403"/>
                  </a:lnTo>
                  <a:lnTo>
                    <a:pt x="110845" y="107238"/>
                  </a:lnTo>
                  <a:lnTo>
                    <a:pt x="111061" y="106184"/>
                  </a:lnTo>
                  <a:lnTo>
                    <a:pt x="111671" y="103809"/>
                  </a:lnTo>
                  <a:lnTo>
                    <a:pt x="112014" y="102590"/>
                  </a:lnTo>
                  <a:lnTo>
                    <a:pt x="112395" y="101460"/>
                  </a:lnTo>
                  <a:lnTo>
                    <a:pt x="112712" y="100495"/>
                  </a:lnTo>
                  <a:lnTo>
                    <a:pt x="112776" y="100291"/>
                  </a:lnTo>
                  <a:lnTo>
                    <a:pt x="113055" y="99453"/>
                  </a:lnTo>
                  <a:lnTo>
                    <a:pt x="113233" y="98577"/>
                  </a:lnTo>
                  <a:lnTo>
                    <a:pt x="113576" y="97688"/>
                  </a:lnTo>
                  <a:lnTo>
                    <a:pt x="113957" y="96659"/>
                  </a:lnTo>
                  <a:lnTo>
                    <a:pt x="113652" y="97574"/>
                  </a:lnTo>
                  <a:lnTo>
                    <a:pt x="115633" y="92697"/>
                  </a:lnTo>
                  <a:lnTo>
                    <a:pt x="118529" y="87833"/>
                  </a:lnTo>
                  <a:lnTo>
                    <a:pt x="121450" y="83934"/>
                  </a:lnTo>
                  <a:lnTo>
                    <a:pt x="123418" y="80695"/>
                  </a:lnTo>
                  <a:lnTo>
                    <a:pt x="125361" y="77914"/>
                  </a:lnTo>
                  <a:lnTo>
                    <a:pt x="127292" y="75247"/>
                  </a:lnTo>
                  <a:lnTo>
                    <a:pt x="128244" y="73964"/>
                  </a:lnTo>
                  <a:lnTo>
                    <a:pt x="129171" y="72669"/>
                  </a:lnTo>
                  <a:lnTo>
                    <a:pt x="129616" y="72085"/>
                  </a:lnTo>
                  <a:lnTo>
                    <a:pt x="130111" y="71437"/>
                  </a:lnTo>
                  <a:lnTo>
                    <a:pt x="129870" y="71615"/>
                  </a:lnTo>
                  <a:lnTo>
                    <a:pt x="129603" y="71894"/>
                  </a:lnTo>
                  <a:lnTo>
                    <a:pt x="129349" y="72085"/>
                  </a:lnTo>
                  <a:lnTo>
                    <a:pt x="144157" y="56273"/>
                  </a:lnTo>
                  <a:lnTo>
                    <a:pt x="144437" y="56070"/>
                  </a:lnTo>
                  <a:lnTo>
                    <a:pt x="144653" y="55829"/>
                  </a:lnTo>
                  <a:lnTo>
                    <a:pt x="144907" y="55626"/>
                  </a:lnTo>
                  <a:lnTo>
                    <a:pt x="145465" y="55016"/>
                  </a:lnTo>
                  <a:lnTo>
                    <a:pt x="146735" y="53479"/>
                  </a:lnTo>
                  <a:lnTo>
                    <a:pt x="147739" y="51892"/>
                  </a:lnTo>
                  <a:lnTo>
                    <a:pt x="149123" y="50355"/>
                  </a:lnTo>
                  <a:lnTo>
                    <a:pt x="186067" y="32143"/>
                  </a:lnTo>
                  <a:lnTo>
                    <a:pt x="203454" y="30670"/>
                  </a:lnTo>
                  <a:lnTo>
                    <a:pt x="212331" y="31597"/>
                  </a:lnTo>
                  <a:lnTo>
                    <a:pt x="213309" y="31597"/>
                  </a:lnTo>
                  <a:lnTo>
                    <a:pt x="255270" y="47282"/>
                  </a:lnTo>
                  <a:lnTo>
                    <a:pt x="286626" y="81343"/>
                  </a:lnTo>
                  <a:lnTo>
                    <a:pt x="300824" y="125679"/>
                  </a:lnTo>
                  <a:lnTo>
                    <a:pt x="301193" y="135280"/>
                  </a:lnTo>
                  <a:lnTo>
                    <a:pt x="301193" y="27190"/>
                  </a:lnTo>
                  <a:lnTo>
                    <a:pt x="122428" y="5422"/>
                  </a:lnTo>
                  <a:lnTo>
                    <a:pt x="122428" y="81114"/>
                  </a:lnTo>
                  <a:lnTo>
                    <a:pt x="117919" y="87388"/>
                  </a:lnTo>
                  <a:lnTo>
                    <a:pt x="122428" y="81114"/>
                  </a:lnTo>
                  <a:lnTo>
                    <a:pt x="122428" y="5422"/>
                  </a:lnTo>
                  <a:lnTo>
                    <a:pt x="108915" y="3771"/>
                  </a:lnTo>
                  <a:lnTo>
                    <a:pt x="108915" y="115036"/>
                  </a:lnTo>
                  <a:lnTo>
                    <a:pt x="107632" y="123151"/>
                  </a:lnTo>
                  <a:lnTo>
                    <a:pt x="108915" y="115036"/>
                  </a:lnTo>
                  <a:lnTo>
                    <a:pt x="108915" y="3771"/>
                  </a:lnTo>
                  <a:lnTo>
                    <a:pt x="77990" y="0"/>
                  </a:lnTo>
                  <a:lnTo>
                    <a:pt x="77990" y="260692"/>
                  </a:lnTo>
                  <a:lnTo>
                    <a:pt x="313042" y="286385"/>
                  </a:lnTo>
                  <a:lnTo>
                    <a:pt x="313042" y="236016"/>
                  </a:lnTo>
                  <a:lnTo>
                    <a:pt x="313042" y="30670"/>
                  </a:lnTo>
                  <a:lnTo>
                    <a:pt x="313042" y="28625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968924" y="2010107"/>
              <a:ext cx="273050" cy="54610"/>
            </a:xfrm>
            <a:custGeom>
              <a:avLst/>
              <a:gdLst/>
              <a:ahLst/>
              <a:cxnLst/>
              <a:rect l="l" t="t" r="r" b="b"/>
              <a:pathLst>
                <a:path w="273050" h="54610">
                  <a:moveTo>
                    <a:pt x="35534" y="0"/>
                  </a:moveTo>
                  <a:lnTo>
                    <a:pt x="34683" y="863"/>
                  </a:lnTo>
                  <a:lnTo>
                    <a:pt x="35534" y="990"/>
                  </a:lnTo>
                  <a:lnTo>
                    <a:pt x="22720" y="13842"/>
                  </a:lnTo>
                  <a:lnTo>
                    <a:pt x="21932" y="13627"/>
                  </a:lnTo>
                  <a:lnTo>
                    <a:pt x="21729" y="13842"/>
                  </a:lnTo>
                  <a:lnTo>
                    <a:pt x="7708" y="10096"/>
                  </a:lnTo>
                  <a:lnTo>
                    <a:pt x="990" y="17792"/>
                  </a:lnTo>
                  <a:lnTo>
                    <a:pt x="0" y="19748"/>
                  </a:lnTo>
                  <a:lnTo>
                    <a:pt x="990" y="21729"/>
                  </a:lnTo>
                  <a:lnTo>
                    <a:pt x="990" y="22720"/>
                  </a:lnTo>
                  <a:lnTo>
                    <a:pt x="2971" y="24701"/>
                  </a:lnTo>
                  <a:lnTo>
                    <a:pt x="4940" y="25679"/>
                  </a:lnTo>
                  <a:lnTo>
                    <a:pt x="7899" y="27660"/>
                  </a:lnTo>
                  <a:lnTo>
                    <a:pt x="10858" y="28651"/>
                  </a:lnTo>
                  <a:lnTo>
                    <a:pt x="15798" y="29641"/>
                  </a:lnTo>
                  <a:lnTo>
                    <a:pt x="19748" y="31597"/>
                  </a:lnTo>
                  <a:lnTo>
                    <a:pt x="24701" y="31597"/>
                  </a:lnTo>
                  <a:lnTo>
                    <a:pt x="29629" y="32588"/>
                  </a:lnTo>
                  <a:lnTo>
                    <a:pt x="39509" y="33578"/>
                  </a:lnTo>
                  <a:lnTo>
                    <a:pt x="39293" y="33781"/>
                  </a:lnTo>
                  <a:lnTo>
                    <a:pt x="204444" y="52235"/>
                  </a:lnTo>
                  <a:lnTo>
                    <a:pt x="205409" y="51358"/>
                  </a:lnTo>
                  <a:lnTo>
                    <a:pt x="217322" y="53479"/>
                  </a:lnTo>
                  <a:lnTo>
                    <a:pt x="221945" y="53682"/>
                  </a:lnTo>
                  <a:lnTo>
                    <a:pt x="226225" y="54140"/>
                  </a:lnTo>
                  <a:lnTo>
                    <a:pt x="231089" y="53327"/>
                  </a:lnTo>
                  <a:lnTo>
                    <a:pt x="240957" y="53327"/>
                  </a:lnTo>
                  <a:lnTo>
                    <a:pt x="258737" y="49390"/>
                  </a:lnTo>
                  <a:lnTo>
                    <a:pt x="263334" y="47637"/>
                  </a:lnTo>
                  <a:lnTo>
                    <a:pt x="264972" y="45986"/>
                  </a:lnTo>
                  <a:lnTo>
                    <a:pt x="265468" y="45783"/>
                  </a:lnTo>
                  <a:lnTo>
                    <a:pt x="265658" y="45440"/>
                  </a:lnTo>
                  <a:lnTo>
                    <a:pt x="272567" y="39509"/>
                  </a:lnTo>
                  <a:lnTo>
                    <a:pt x="255778" y="38519"/>
                  </a:lnTo>
                  <a:lnTo>
                    <a:pt x="270586" y="25679"/>
                  </a:lnTo>
                  <a:lnTo>
                    <a:pt x="355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990643" y="1749411"/>
              <a:ext cx="193675" cy="274955"/>
            </a:xfrm>
            <a:custGeom>
              <a:avLst/>
              <a:gdLst/>
              <a:ahLst/>
              <a:cxnLst/>
              <a:rect l="l" t="t" r="r" b="b"/>
              <a:pathLst>
                <a:path w="193675" h="274955">
                  <a:moveTo>
                    <a:pt x="203" y="274332"/>
                  </a:moveTo>
                  <a:lnTo>
                    <a:pt x="0" y="274269"/>
                  </a:lnTo>
                  <a:lnTo>
                    <a:pt x="0" y="274548"/>
                  </a:lnTo>
                  <a:lnTo>
                    <a:pt x="203" y="274332"/>
                  </a:lnTo>
                  <a:close/>
                </a:path>
                <a:path w="193675" h="274955">
                  <a:moveTo>
                    <a:pt x="13804" y="0"/>
                  </a:moveTo>
                  <a:lnTo>
                    <a:pt x="12839" y="977"/>
                  </a:lnTo>
                  <a:lnTo>
                    <a:pt x="12839" y="261556"/>
                  </a:lnTo>
                  <a:lnTo>
                    <a:pt x="13804" y="260705"/>
                  </a:lnTo>
                  <a:lnTo>
                    <a:pt x="13804" y="0"/>
                  </a:lnTo>
                  <a:close/>
                </a:path>
                <a:path w="193675" h="274955">
                  <a:moveTo>
                    <a:pt x="193560" y="131330"/>
                  </a:moveTo>
                  <a:lnTo>
                    <a:pt x="176771" y="146151"/>
                  </a:lnTo>
                  <a:lnTo>
                    <a:pt x="164134" y="167957"/>
                  </a:lnTo>
                  <a:lnTo>
                    <a:pt x="170840" y="168871"/>
                  </a:lnTo>
                  <a:lnTo>
                    <a:pt x="193560" y="13133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145708" y="1837292"/>
              <a:ext cx="38735" cy="58419"/>
            </a:xfrm>
            <a:custGeom>
              <a:avLst/>
              <a:gdLst/>
              <a:ahLst/>
              <a:cxnLst/>
              <a:rect l="l" t="t" r="r" b="b"/>
              <a:pathLst>
                <a:path w="38735" h="58419">
                  <a:moveTo>
                    <a:pt x="15786" y="0"/>
                  </a:moveTo>
                  <a:lnTo>
                    <a:pt x="0" y="14808"/>
                  </a:lnTo>
                  <a:lnTo>
                    <a:pt x="21716" y="58267"/>
                  </a:lnTo>
                  <a:lnTo>
                    <a:pt x="38506" y="43446"/>
                  </a:lnTo>
                  <a:lnTo>
                    <a:pt x="1578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003468" y="20120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5">
                  <a:moveTo>
                    <a:pt x="25" y="0"/>
                  </a:moveTo>
                  <a:lnTo>
                    <a:pt x="0" y="0"/>
                  </a:lnTo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966943" y="1746426"/>
              <a:ext cx="36830" cy="264795"/>
            </a:xfrm>
            <a:custGeom>
              <a:avLst/>
              <a:gdLst/>
              <a:ahLst/>
              <a:cxnLst/>
              <a:rect l="l" t="t" r="r" b="b"/>
              <a:pathLst>
                <a:path w="36829" h="264794">
                  <a:moveTo>
                    <a:pt x="0" y="0"/>
                  </a:moveTo>
                  <a:lnTo>
                    <a:pt x="0" y="259753"/>
                  </a:lnTo>
                  <a:lnTo>
                    <a:pt x="1981" y="259753"/>
                  </a:lnTo>
                  <a:lnTo>
                    <a:pt x="36550" y="264541"/>
                  </a:lnTo>
                  <a:lnTo>
                    <a:pt x="36550" y="39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902757" y="2006173"/>
              <a:ext cx="386715" cy="128905"/>
            </a:xfrm>
            <a:custGeom>
              <a:avLst/>
              <a:gdLst/>
              <a:ahLst/>
              <a:cxnLst/>
              <a:rect l="l" t="t" r="r" b="b"/>
              <a:pathLst>
                <a:path w="386714" h="128905">
                  <a:moveTo>
                    <a:pt x="224180" y="127368"/>
                  </a:moveTo>
                  <a:lnTo>
                    <a:pt x="216281" y="127368"/>
                  </a:lnTo>
                  <a:lnTo>
                    <a:pt x="219227" y="128358"/>
                  </a:lnTo>
                  <a:lnTo>
                    <a:pt x="221221" y="128358"/>
                  </a:lnTo>
                  <a:lnTo>
                    <a:pt x="224180" y="127368"/>
                  </a:lnTo>
                  <a:close/>
                </a:path>
                <a:path w="386714" h="128905">
                  <a:moveTo>
                    <a:pt x="66167" y="0"/>
                  </a:moveTo>
                  <a:lnTo>
                    <a:pt x="64185" y="0"/>
                  </a:lnTo>
                  <a:lnTo>
                    <a:pt x="64185" y="1955"/>
                  </a:lnTo>
                  <a:lnTo>
                    <a:pt x="45440" y="1955"/>
                  </a:lnTo>
                  <a:lnTo>
                    <a:pt x="43459" y="2946"/>
                  </a:lnTo>
                  <a:lnTo>
                    <a:pt x="42456" y="3937"/>
                  </a:lnTo>
                  <a:lnTo>
                    <a:pt x="40551" y="3937"/>
                  </a:lnTo>
                  <a:lnTo>
                    <a:pt x="39560" y="4838"/>
                  </a:lnTo>
                  <a:lnTo>
                    <a:pt x="38595" y="4902"/>
                  </a:lnTo>
                  <a:lnTo>
                    <a:pt x="24701" y="19748"/>
                  </a:lnTo>
                  <a:lnTo>
                    <a:pt x="51346" y="48387"/>
                  </a:lnTo>
                  <a:lnTo>
                    <a:pt x="990" y="98729"/>
                  </a:lnTo>
                  <a:lnTo>
                    <a:pt x="12" y="99745"/>
                  </a:lnTo>
                  <a:lnTo>
                    <a:pt x="0" y="101714"/>
                  </a:lnTo>
                  <a:lnTo>
                    <a:pt x="990" y="101714"/>
                  </a:lnTo>
                  <a:lnTo>
                    <a:pt x="1981" y="102704"/>
                  </a:lnTo>
                  <a:lnTo>
                    <a:pt x="1981" y="103682"/>
                  </a:lnTo>
                  <a:lnTo>
                    <a:pt x="3962" y="104673"/>
                  </a:lnTo>
                  <a:lnTo>
                    <a:pt x="4940" y="104673"/>
                  </a:lnTo>
                  <a:lnTo>
                    <a:pt x="7899" y="105638"/>
                  </a:lnTo>
                  <a:lnTo>
                    <a:pt x="9563" y="105638"/>
                  </a:lnTo>
                  <a:lnTo>
                    <a:pt x="11201" y="106248"/>
                  </a:lnTo>
                  <a:lnTo>
                    <a:pt x="12839" y="106476"/>
                  </a:lnTo>
                  <a:lnTo>
                    <a:pt x="13182" y="106540"/>
                  </a:lnTo>
                  <a:lnTo>
                    <a:pt x="13487" y="106641"/>
                  </a:lnTo>
                  <a:lnTo>
                    <a:pt x="13830" y="106641"/>
                  </a:lnTo>
                  <a:lnTo>
                    <a:pt x="212318" y="127279"/>
                  </a:lnTo>
                  <a:lnTo>
                    <a:pt x="213321" y="127368"/>
                  </a:lnTo>
                  <a:lnTo>
                    <a:pt x="229133" y="127368"/>
                  </a:lnTo>
                  <a:lnTo>
                    <a:pt x="231089" y="126403"/>
                  </a:lnTo>
                  <a:lnTo>
                    <a:pt x="235038" y="126403"/>
                  </a:lnTo>
                  <a:lnTo>
                    <a:pt x="235572" y="125844"/>
                  </a:lnTo>
                  <a:lnTo>
                    <a:pt x="236359" y="125298"/>
                  </a:lnTo>
                  <a:lnTo>
                    <a:pt x="237528" y="124320"/>
                  </a:lnTo>
                  <a:lnTo>
                    <a:pt x="238010" y="123888"/>
                  </a:lnTo>
                  <a:lnTo>
                    <a:pt x="238010" y="123444"/>
                  </a:lnTo>
                  <a:lnTo>
                    <a:pt x="251525" y="111582"/>
                  </a:lnTo>
                  <a:lnTo>
                    <a:pt x="210337" y="111582"/>
                  </a:lnTo>
                  <a:lnTo>
                    <a:pt x="48387" y="94805"/>
                  </a:lnTo>
                  <a:lnTo>
                    <a:pt x="105676" y="37515"/>
                  </a:lnTo>
                  <a:lnTo>
                    <a:pt x="95796" y="36525"/>
                  </a:lnTo>
                  <a:lnTo>
                    <a:pt x="90868" y="35534"/>
                  </a:lnTo>
                  <a:lnTo>
                    <a:pt x="85915" y="35534"/>
                  </a:lnTo>
                  <a:lnTo>
                    <a:pt x="81965" y="33578"/>
                  </a:lnTo>
                  <a:lnTo>
                    <a:pt x="77025" y="32575"/>
                  </a:lnTo>
                  <a:lnTo>
                    <a:pt x="74066" y="31584"/>
                  </a:lnTo>
                  <a:lnTo>
                    <a:pt x="71107" y="29616"/>
                  </a:lnTo>
                  <a:lnTo>
                    <a:pt x="69138" y="28638"/>
                  </a:lnTo>
                  <a:lnTo>
                    <a:pt x="67157" y="26657"/>
                  </a:lnTo>
                  <a:lnTo>
                    <a:pt x="67157" y="25666"/>
                  </a:lnTo>
                  <a:lnTo>
                    <a:pt x="66167" y="23685"/>
                  </a:lnTo>
                  <a:lnTo>
                    <a:pt x="67157" y="21729"/>
                  </a:lnTo>
                  <a:lnTo>
                    <a:pt x="68148" y="20739"/>
                  </a:lnTo>
                  <a:lnTo>
                    <a:pt x="74066" y="13817"/>
                  </a:lnTo>
                  <a:lnTo>
                    <a:pt x="92828" y="13817"/>
                  </a:lnTo>
                  <a:lnTo>
                    <a:pt x="100711" y="5918"/>
                  </a:lnTo>
                  <a:lnTo>
                    <a:pt x="101701" y="4927"/>
                  </a:lnTo>
                  <a:lnTo>
                    <a:pt x="66167" y="0"/>
                  </a:lnTo>
                  <a:close/>
                </a:path>
                <a:path w="386714" h="128905">
                  <a:moveTo>
                    <a:pt x="271576" y="55295"/>
                  </a:moveTo>
                  <a:lnTo>
                    <a:pt x="210337" y="111582"/>
                  </a:lnTo>
                  <a:lnTo>
                    <a:pt x="251525" y="111582"/>
                  </a:lnTo>
                  <a:lnTo>
                    <a:pt x="292315" y="75780"/>
                  </a:lnTo>
                  <a:lnTo>
                    <a:pt x="294309" y="74053"/>
                  </a:lnTo>
                  <a:lnTo>
                    <a:pt x="360111" y="58254"/>
                  </a:lnTo>
                  <a:lnTo>
                    <a:pt x="296976" y="58242"/>
                  </a:lnTo>
                  <a:lnTo>
                    <a:pt x="296849" y="58216"/>
                  </a:lnTo>
                  <a:lnTo>
                    <a:pt x="291896" y="58178"/>
                  </a:lnTo>
                  <a:lnTo>
                    <a:pt x="287655" y="57607"/>
                  </a:lnTo>
                  <a:lnTo>
                    <a:pt x="283489" y="57416"/>
                  </a:lnTo>
                  <a:lnTo>
                    <a:pt x="282816" y="57365"/>
                  </a:lnTo>
                  <a:lnTo>
                    <a:pt x="282130" y="57264"/>
                  </a:lnTo>
                  <a:lnTo>
                    <a:pt x="281457" y="57264"/>
                  </a:lnTo>
                  <a:lnTo>
                    <a:pt x="271576" y="55295"/>
                  </a:lnTo>
                  <a:close/>
                </a:path>
                <a:path w="386714" h="128905">
                  <a:moveTo>
                    <a:pt x="337743" y="29616"/>
                  </a:moveTo>
                  <a:lnTo>
                    <a:pt x="322935" y="42456"/>
                  </a:lnTo>
                  <a:lnTo>
                    <a:pt x="339725" y="43446"/>
                  </a:lnTo>
                  <a:lnTo>
                    <a:pt x="332816" y="49377"/>
                  </a:lnTo>
                  <a:lnTo>
                    <a:pt x="332460" y="50050"/>
                  </a:lnTo>
                  <a:lnTo>
                    <a:pt x="331622" y="50507"/>
                  </a:lnTo>
                  <a:lnTo>
                    <a:pt x="329361" y="51917"/>
                  </a:lnTo>
                  <a:lnTo>
                    <a:pt x="327494" y="52679"/>
                  </a:lnTo>
                  <a:lnTo>
                    <a:pt x="324904" y="53314"/>
                  </a:lnTo>
                  <a:lnTo>
                    <a:pt x="321945" y="54292"/>
                  </a:lnTo>
                  <a:lnTo>
                    <a:pt x="317004" y="55295"/>
                  </a:lnTo>
                  <a:lnTo>
                    <a:pt x="313055" y="56273"/>
                  </a:lnTo>
                  <a:lnTo>
                    <a:pt x="307217" y="57264"/>
                  </a:lnTo>
                  <a:lnTo>
                    <a:pt x="303377" y="58153"/>
                  </a:lnTo>
                  <a:lnTo>
                    <a:pt x="297751" y="58216"/>
                  </a:lnTo>
                  <a:lnTo>
                    <a:pt x="297561" y="58216"/>
                  </a:lnTo>
                  <a:lnTo>
                    <a:pt x="360164" y="58242"/>
                  </a:lnTo>
                  <a:lnTo>
                    <a:pt x="368363" y="56273"/>
                  </a:lnTo>
                  <a:lnTo>
                    <a:pt x="385140" y="42456"/>
                  </a:lnTo>
                  <a:lnTo>
                    <a:pt x="386130" y="41465"/>
                  </a:lnTo>
                  <a:lnTo>
                    <a:pt x="386130" y="39484"/>
                  </a:lnTo>
                  <a:lnTo>
                    <a:pt x="384149" y="37515"/>
                  </a:lnTo>
                  <a:lnTo>
                    <a:pt x="383184" y="36525"/>
                  </a:lnTo>
                  <a:lnTo>
                    <a:pt x="381190" y="35534"/>
                  </a:lnTo>
                  <a:lnTo>
                    <a:pt x="379222" y="35534"/>
                  </a:lnTo>
                  <a:lnTo>
                    <a:pt x="377240" y="34544"/>
                  </a:lnTo>
                  <a:lnTo>
                    <a:pt x="375272" y="34544"/>
                  </a:lnTo>
                  <a:lnTo>
                    <a:pt x="372313" y="33578"/>
                  </a:lnTo>
                  <a:lnTo>
                    <a:pt x="371322" y="33451"/>
                  </a:lnTo>
                  <a:lnTo>
                    <a:pt x="337743" y="29616"/>
                  </a:lnTo>
                  <a:close/>
                </a:path>
                <a:path w="386714" h="128905">
                  <a:moveTo>
                    <a:pt x="92828" y="13817"/>
                  </a:moveTo>
                  <a:lnTo>
                    <a:pt x="74066" y="13817"/>
                  </a:lnTo>
                  <a:lnTo>
                    <a:pt x="88887" y="17767"/>
                  </a:lnTo>
                  <a:lnTo>
                    <a:pt x="92828" y="138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941276" y="1745438"/>
              <a:ext cx="26034" cy="266065"/>
            </a:xfrm>
            <a:custGeom>
              <a:avLst/>
              <a:gdLst/>
              <a:ahLst/>
              <a:cxnLst/>
              <a:rect l="l" t="t" r="r" b="b"/>
              <a:pathLst>
                <a:path w="26035" h="266064">
                  <a:moveTo>
                    <a:pt x="19748" y="0"/>
                  </a:moveTo>
                  <a:lnTo>
                    <a:pt x="14808" y="0"/>
                  </a:lnTo>
                  <a:lnTo>
                    <a:pt x="12827" y="990"/>
                  </a:lnTo>
                  <a:lnTo>
                    <a:pt x="6921" y="990"/>
                  </a:lnTo>
                  <a:lnTo>
                    <a:pt x="4940" y="1981"/>
                  </a:lnTo>
                  <a:lnTo>
                    <a:pt x="3937" y="1981"/>
                  </a:lnTo>
                  <a:lnTo>
                    <a:pt x="2349" y="2781"/>
                  </a:lnTo>
                  <a:lnTo>
                    <a:pt x="0" y="4953"/>
                  </a:lnTo>
                  <a:lnTo>
                    <a:pt x="0" y="265658"/>
                  </a:lnTo>
                  <a:lnTo>
                    <a:pt x="1041" y="265569"/>
                  </a:lnTo>
                  <a:lnTo>
                    <a:pt x="2032" y="264668"/>
                  </a:lnTo>
                  <a:lnTo>
                    <a:pt x="3937" y="264668"/>
                  </a:lnTo>
                  <a:lnTo>
                    <a:pt x="4940" y="263690"/>
                  </a:lnTo>
                  <a:lnTo>
                    <a:pt x="6921" y="262699"/>
                  </a:lnTo>
                  <a:lnTo>
                    <a:pt x="25666" y="262699"/>
                  </a:lnTo>
                  <a:lnTo>
                    <a:pt x="25666" y="990"/>
                  </a:lnTo>
                  <a:lnTo>
                    <a:pt x="22720" y="990"/>
                  </a:lnTo>
                  <a:lnTo>
                    <a:pt x="197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" name="object 1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34101" y="1803717"/>
              <a:ext cx="168871" cy="181711"/>
            </a:xfrm>
            <a:prstGeom prst="rect">
              <a:avLst/>
            </a:prstGeom>
          </p:spPr>
        </p:pic>
      </p:grpSp>
      <p:grpSp>
        <p:nvGrpSpPr>
          <p:cNvPr id="127" name="object 127"/>
          <p:cNvGrpSpPr/>
          <p:nvPr/>
        </p:nvGrpSpPr>
        <p:grpSpPr>
          <a:xfrm>
            <a:off x="8640957" y="2368601"/>
            <a:ext cx="2489835" cy="488315"/>
            <a:chOff x="3586356" y="2368600"/>
            <a:chExt cx="2489835" cy="488315"/>
          </a:xfrm>
        </p:grpSpPr>
        <p:sp>
          <p:nvSpPr>
            <p:cNvPr id="128" name="object 128"/>
            <p:cNvSpPr/>
            <p:nvPr/>
          </p:nvSpPr>
          <p:spPr>
            <a:xfrm>
              <a:off x="3586353" y="2368600"/>
              <a:ext cx="327660" cy="286385"/>
            </a:xfrm>
            <a:custGeom>
              <a:avLst/>
              <a:gdLst/>
              <a:ahLst/>
              <a:cxnLst/>
              <a:rect l="l" t="t" r="r" b="b"/>
              <a:pathLst>
                <a:path w="327660" h="286385">
                  <a:moveTo>
                    <a:pt x="327647" y="285889"/>
                  </a:moveTo>
                  <a:lnTo>
                    <a:pt x="327545" y="279006"/>
                  </a:lnTo>
                  <a:lnTo>
                    <a:pt x="2946" y="254800"/>
                  </a:lnTo>
                  <a:lnTo>
                    <a:pt x="327545" y="278993"/>
                  </a:lnTo>
                  <a:lnTo>
                    <a:pt x="323557" y="27482"/>
                  </a:lnTo>
                  <a:lnTo>
                    <a:pt x="2946" y="0"/>
                  </a:lnTo>
                  <a:lnTo>
                    <a:pt x="2946" y="7175"/>
                  </a:lnTo>
                  <a:lnTo>
                    <a:pt x="0" y="6908"/>
                  </a:lnTo>
                  <a:lnTo>
                    <a:pt x="0" y="261708"/>
                  </a:lnTo>
                  <a:lnTo>
                    <a:pt x="327647" y="285889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874716" y="2667824"/>
              <a:ext cx="2201545" cy="189230"/>
            </a:xfrm>
            <a:custGeom>
              <a:avLst/>
              <a:gdLst/>
              <a:ahLst/>
              <a:cxnLst/>
              <a:rect l="l" t="t" r="r" b="b"/>
              <a:pathLst>
                <a:path w="2201545" h="189230">
                  <a:moveTo>
                    <a:pt x="39509" y="0"/>
                  </a:moveTo>
                  <a:lnTo>
                    <a:pt x="0" y="49390"/>
                  </a:lnTo>
                  <a:lnTo>
                    <a:pt x="2132114" y="188633"/>
                  </a:lnTo>
                  <a:lnTo>
                    <a:pt x="2201265" y="159004"/>
                  </a:lnTo>
                  <a:lnTo>
                    <a:pt x="3950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0" name="object 130"/>
          <p:cNvGrpSpPr/>
          <p:nvPr/>
        </p:nvGrpSpPr>
        <p:grpSpPr>
          <a:xfrm>
            <a:off x="11415965" y="3176422"/>
            <a:ext cx="97790" cy="56515"/>
            <a:chOff x="6361365" y="3176421"/>
            <a:chExt cx="97790" cy="56515"/>
          </a:xfrm>
        </p:grpSpPr>
        <p:sp>
          <p:nvSpPr>
            <p:cNvPr id="131" name="object 131"/>
            <p:cNvSpPr/>
            <p:nvPr/>
          </p:nvSpPr>
          <p:spPr>
            <a:xfrm>
              <a:off x="6361365" y="3176421"/>
              <a:ext cx="26034" cy="55880"/>
            </a:xfrm>
            <a:custGeom>
              <a:avLst/>
              <a:gdLst/>
              <a:ahLst/>
              <a:cxnLst/>
              <a:rect l="l" t="t" r="r" b="b"/>
              <a:pathLst>
                <a:path w="26035" h="55880">
                  <a:moveTo>
                    <a:pt x="15798" y="0"/>
                  </a:moveTo>
                  <a:lnTo>
                    <a:pt x="13843" y="0"/>
                  </a:lnTo>
                  <a:lnTo>
                    <a:pt x="12852" y="965"/>
                  </a:lnTo>
                  <a:lnTo>
                    <a:pt x="9880" y="965"/>
                  </a:lnTo>
                  <a:lnTo>
                    <a:pt x="6921" y="3949"/>
                  </a:lnTo>
                  <a:lnTo>
                    <a:pt x="5930" y="5930"/>
                  </a:lnTo>
                  <a:lnTo>
                    <a:pt x="3975" y="7886"/>
                  </a:lnTo>
                  <a:lnTo>
                    <a:pt x="3975" y="10858"/>
                  </a:lnTo>
                  <a:lnTo>
                    <a:pt x="1981" y="13830"/>
                  </a:lnTo>
                  <a:lnTo>
                    <a:pt x="990" y="16776"/>
                  </a:lnTo>
                  <a:lnTo>
                    <a:pt x="990" y="19748"/>
                  </a:lnTo>
                  <a:lnTo>
                    <a:pt x="0" y="23685"/>
                  </a:lnTo>
                  <a:lnTo>
                    <a:pt x="0" y="38506"/>
                  </a:lnTo>
                  <a:lnTo>
                    <a:pt x="990" y="41478"/>
                  </a:lnTo>
                  <a:lnTo>
                    <a:pt x="990" y="44424"/>
                  </a:lnTo>
                  <a:lnTo>
                    <a:pt x="1981" y="47383"/>
                  </a:lnTo>
                  <a:lnTo>
                    <a:pt x="3975" y="49364"/>
                  </a:lnTo>
                  <a:lnTo>
                    <a:pt x="3975" y="51333"/>
                  </a:lnTo>
                  <a:lnTo>
                    <a:pt x="6921" y="54305"/>
                  </a:lnTo>
                  <a:lnTo>
                    <a:pt x="8877" y="54305"/>
                  </a:lnTo>
                  <a:lnTo>
                    <a:pt x="9880" y="55308"/>
                  </a:lnTo>
                  <a:lnTo>
                    <a:pt x="12852" y="54305"/>
                  </a:lnTo>
                  <a:lnTo>
                    <a:pt x="13843" y="54305"/>
                  </a:lnTo>
                  <a:lnTo>
                    <a:pt x="15798" y="53314"/>
                  </a:lnTo>
                  <a:lnTo>
                    <a:pt x="16802" y="50355"/>
                  </a:lnTo>
                  <a:lnTo>
                    <a:pt x="18757" y="49364"/>
                  </a:lnTo>
                  <a:lnTo>
                    <a:pt x="19773" y="47383"/>
                  </a:lnTo>
                  <a:lnTo>
                    <a:pt x="21729" y="44424"/>
                  </a:lnTo>
                  <a:lnTo>
                    <a:pt x="22720" y="41478"/>
                  </a:lnTo>
                  <a:lnTo>
                    <a:pt x="22720" y="38506"/>
                  </a:lnTo>
                  <a:lnTo>
                    <a:pt x="23710" y="35559"/>
                  </a:lnTo>
                  <a:lnTo>
                    <a:pt x="25679" y="27635"/>
                  </a:lnTo>
                  <a:lnTo>
                    <a:pt x="25679" y="19748"/>
                  </a:lnTo>
                  <a:lnTo>
                    <a:pt x="23710" y="13830"/>
                  </a:lnTo>
                  <a:lnTo>
                    <a:pt x="22720" y="9855"/>
                  </a:lnTo>
                  <a:lnTo>
                    <a:pt x="22720" y="7886"/>
                  </a:lnTo>
                  <a:lnTo>
                    <a:pt x="21729" y="5930"/>
                  </a:lnTo>
                  <a:lnTo>
                    <a:pt x="19773" y="3949"/>
                  </a:lnTo>
                  <a:lnTo>
                    <a:pt x="18757" y="1955"/>
                  </a:lnTo>
                  <a:lnTo>
                    <a:pt x="16802" y="965"/>
                  </a:lnTo>
                  <a:lnTo>
                    <a:pt x="1579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6411733" y="3177384"/>
              <a:ext cx="47625" cy="55880"/>
            </a:xfrm>
            <a:custGeom>
              <a:avLst/>
              <a:gdLst/>
              <a:ahLst/>
              <a:cxnLst/>
              <a:rect l="l" t="t" r="r" b="b"/>
              <a:pathLst>
                <a:path w="47625" h="55880">
                  <a:moveTo>
                    <a:pt x="27660" y="0"/>
                  </a:moveTo>
                  <a:lnTo>
                    <a:pt x="16789" y="0"/>
                  </a:lnTo>
                  <a:lnTo>
                    <a:pt x="13830" y="1993"/>
                  </a:lnTo>
                  <a:lnTo>
                    <a:pt x="11861" y="2984"/>
                  </a:lnTo>
                  <a:lnTo>
                    <a:pt x="8902" y="4965"/>
                  </a:lnTo>
                  <a:lnTo>
                    <a:pt x="6921" y="6921"/>
                  </a:lnTo>
                  <a:lnTo>
                    <a:pt x="3962" y="8890"/>
                  </a:lnTo>
                  <a:lnTo>
                    <a:pt x="2959" y="12865"/>
                  </a:lnTo>
                  <a:lnTo>
                    <a:pt x="977" y="15811"/>
                  </a:lnTo>
                  <a:lnTo>
                    <a:pt x="0" y="18783"/>
                  </a:lnTo>
                  <a:lnTo>
                    <a:pt x="0" y="33604"/>
                  </a:lnTo>
                  <a:lnTo>
                    <a:pt x="977" y="37541"/>
                  </a:lnTo>
                  <a:lnTo>
                    <a:pt x="2959" y="40513"/>
                  </a:lnTo>
                  <a:lnTo>
                    <a:pt x="3962" y="43459"/>
                  </a:lnTo>
                  <a:lnTo>
                    <a:pt x="10871" y="50368"/>
                  </a:lnTo>
                  <a:lnTo>
                    <a:pt x="13830" y="52349"/>
                  </a:lnTo>
                  <a:lnTo>
                    <a:pt x="19773" y="54343"/>
                  </a:lnTo>
                  <a:lnTo>
                    <a:pt x="23710" y="55333"/>
                  </a:lnTo>
                  <a:lnTo>
                    <a:pt x="26682" y="55333"/>
                  </a:lnTo>
                  <a:lnTo>
                    <a:pt x="30632" y="54343"/>
                  </a:lnTo>
                  <a:lnTo>
                    <a:pt x="33591" y="52349"/>
                  </a:lnTo>
                  <a:lnTo>
                    <a:pt x="35560" y="52349"/>
                  </a:lnTo>
                  <a:lnTo>
                    <a:pt x="40500" y="47409"/>
                  </a:lnTo>
                  <a:lnTo>
                    <a:pt x="43459" y="45415"/>
                  </a:lnTo>
                  <a:lnTo>
                    <a:pt x="44450" y="42494"/>
                  </a:lnTo>
                  <a:lnTo>
                    <a:pt x="46418" y="39522"/>
                  </a:lnTo>
                  <a:lnTo>
                    <a:pt x="47409" y="36550"/>
                  </a:lnTo>
                  <a:lnTo>
                    <a:pt x="47409" y="21729"/>
                  </a:lnTo>
                  <a:lnTo>
                    <a:pt x="46418" y="18783"/>
                  </a:lnTo>
                  <a:lnTo>
                    <a:pt x="44450" y="14820"/>
                  </a:lnTo>
                  <a:lnTo>
                    <a:pt x="43459" y="11874"/>
                  </a:lnTo>
                  <a:lnTo>
                    <a:pt x="40500" y="8890"/>
                  </a:lnTo>
                  <a:lnTo>
                    <a:pt x="38519" y="5956"/>
                  </a:lnTo>
                  <a:lnTo>
                    <a:pt x="36550" y="3975"/>
                  </a:lnTo>
                  <a:lnTo>
                    <a:pt x="33591" y="2984"/>
                  </a:lnTo>
                  <a:lnTo>
                    <a:pt x="30632" y="990"/>
                  </a:lnTo>
                  <a:lnTo>
                    <a:pt x="27660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3" name="object 133"/>
          <p:cNvGrpSpPr/>
          <p:nvPr/>
        </p:nvGrpSpPr>
        <p:grpSpPr>
          <a:xfrm>
            <a:off x="11130583" y="2581748"/>
            <a:ext cx="346710" cy="257175"/>
            <a:chOff x="6075983" y="2581747"/>
            <a:chExt cx="346710" cy="257175"/>
          </a:xfrm>
        </p:grpSpPr>
        <p:sp>
          <p:nvSpPr>
            <p:cNvPr id="134" name="object 134"/>
            <p:cNvSpPr/>
            <p:nvPr/>
          </p:nvSpPr>
          <p:spPr>
            <a:xfrm>
              <a:off x="6075972" y="2581757"/>
              <a:ext cx="346710" cy="257175"/>
            </a:xfrm>
            <a:custGeom>
              <a:avLst/>
              <a:gdLst/>
              <a:ahLst/>
              <a:cxnLst/>
              <a:rect l="l" t="t" r="r" b="b"/>
              <a:pathLst>
                <a:path w="346710" h="257175">
                  <a:moveTo>
                    <a:pt x="346621" y="30759"/>
                  </a:moveTo>
                  <a:lnTo>
                    <a:pt x="237007" y="19913"/>
                  </a:lnTo>
                  <a:lnTo>
                    <a:pt x="0" y="0"/>
                  </a:lnTo>
                  <a:lnTo>
                    <a:pt x="0" y="227114"/>
                  </a:lnTo>
                  <a:lnTo>
                    <a:pt x="0" y="232295"/>
                  </a:lnTo>
                  <a:lnTo>
                    <a:pt x="333794" y="256895"/>
                  </a:lnTo>
                  <a:lnTo>
                    <a:pt x="344424" y="252831"/>
                  </a:lnTo>
                  <a:lnTo>
                    <a:pt x="346621" y="252984"/>
                  </a:lnTo>
                  <a:lnTo>
                    <a:pt x="346621" y="30759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6361365" y="2783368"/>
              <a:ext cx="26034" cy="55880"/>
            </a:xfrm>
            <a:custGeom>
              <a:avLst/>
              <a:gdLst/>
              <a:ahLst/>
              <a:cxnLst/>
              <a:rect l="l" t="t" r="r" b="b"/>
              <a:pathLst>
                <a:path w="26035" h="55880">
                  <a:moveTo>
                    <a:pt x="15798" y="0"/>
                  </a:moveTo>
                  <a:lnTo>
                    <a:pt x="13843" y="0"/>
                  </a:lnTo>
                  <a:lnTo>
                    <a:pt x="12852" y="990"/>
                  </a:lnTo>
                  <a:lnTo>
                    <a:pt x="9880" y="1968"/>
                  </a:lnTo>
                  <a:lnTo>
                    <a:pt x="6921" y="4927"/>
                  </a:lnTo>
                  <a:lnTo>
                    <a:pt x="5930" y="6908"/>
                  </a:lnTo>
                  <a:lnTo>
                    <a:pt x="3975" y="8890"/>
                  </a:lnTo>
                  <a:lnTo>
                    <a:pt x="3975" y="11849"/>
                  </a:lnTo>
                  <a:lnTo>
                    <a:pt x="1981" y="14833"/>
                  </a:lnTo>
                  <a:lnTo>
                    <a:pt x="990" y="17754"/>
                  </a:lnTo>
                  <a:lnTo>
                    <a:pt x="990" y="21729"/>
                  </a:lnTo>
                  <a:lnTo>
                    <a:pt x="0" y="25654"/>
                  </a:lnTo>
                  <a:lnTo>
                    <a:pt x="0" y="39509"/>
                  </a:lnTo>
                  <a:lnTo>
                    <a:pt x="990" y="42468"/>
                  </a:lnTo>
                  <a:lnTo>
                    <a:pt x="990" y="45427"/>
                  </a:lnTo>
                  <a:lnTo>
                    <a:pt x="1981" y="48374"/>
                  </a:lnTo>
                  <a:lnTo>
                    <a:pt x="3975" y="50368"/>
                  </a:lnTo>
                  <a:lnTo>
                    <a:pt x="3975" y="52336"/>
                  </a:lnTo>
                  <a:lnTo>
                    <a:pt x="6921" y="55283"/>
                  </a:lnTo>
                  <a:lnTo>
                    <a:pt x="12852" y="55283"/>
                  </a:lnTo>
                  <a:lnTo>
                    <a:pt x="16802" y="51358"/>
                  </a:lnTo>
                  <a:lnTo>
                    <a:pt x="18757" y="48374"/>
                  </a:lnTo>
                  <a:lnTo>
                    <a:pt x="19773" y="46418"/>
                  </a:lnTo>
                  <a:lnTo>
                    <a:pt x="21729" y="43459"/>
                  </a:lnTo>
                  <a:lnTo>
                    <a:pt x="22720" y="40474"/>
                  </a:lnTo>
                  <a:lnTo>
                    <a:pt x="22720" y="37528"/>
                  </a:lnTo>
                  <a:lnTo>
                    <a:pt x="23710" y="33578"/>
                  </a:lnTo>
                  <a:lnTo>
                    <a:pt x="24701" y="30607"/>
                  </a:lnTo>
                  <a:lnTo>
                    <a:pt x="25679" y="26657"/>
                  </a:lnTo>
                  <a:lnTo>
                    <a:pt x="25679" y="18745"/>
                  </a:lnTo>
                  <a:lnTo>
                    <a:pt x="22720" y="9867"/>
                  </a:lnTo>
                  <a:lnTo>
                    <a:pt x="22720" y="6908"/>
                  </a:lnTo>
                  <a:lnTo>
                    <a:pt x="21729" y="4927"/>
                  </a:lnTo>
                  <a:lnTo>
                    <a:pt x="18757" y="1968"/>
                  </a:lnTo>
                  <a:lnTo>
                    <a:pt x="16802" y="990"/>
                  </a:lnTo>
                  <a:lnTo>
                    <a:pt x="1579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6" name="object 136"/>
          <p:cNvSpPr/>
          <p:nvPr/>
        </p:nvSpPr>
        <p:spPr>
          <a:xfrm>
            <a:off x="11397208" y="2866313"/>
            <a:ext cx="44450" cy="168910"/>
          </a:xfrm>
          <a:custGeom>
            <a:avLst/>
            <a:gdLst/>
            <a:ahLst/>
            <a:cxnLst/>
            <a:rect l="l" t="t" r="r" b="b"/>
            <a:pathLst>
              <a:path w="44450" h="168910">
                <a:moveTo>
                  <a:pt x="41465" y="27647"/>
                </a:moveTo>
                <a:lnTo>
                  <a:pt x="39484" y="16789"/>
                </a:lnTo>
                <a:lnTo>
                  <a:pt x="38519" y="12852"/>
                </a:lnTo>
                <a:lnTo>
                  <a:pt x="35547" y="9880"/>
                </a:lnTo>
                <a:lnTo>
                  <a:pt x="34544" y="6934"/>
                </a:lnTo>
                <a:lnTo>
                  <a:pt x="29616" y="1981"/>
                </a:lnTo>
                <a:lnTo>
                  <a:pt x="28625" y="1981"/>
                </a:lnTo>
                <a:lnTo>
                  <a:pt x="26644" y="990"/>
                </a:lnTo>
                <a:lnTo>
                  <a:pt x="23685" y="0"/>
                </a:lnTo>
                <a:lnTo>
                  <a:pt x="20726" y="1981"/>
                </a:lnTo>
                <a:lnTo>
                  <a:pt x="17767" y="2971"/>
                </a:lnTo>
                <a:lnTo>
                  <a:pt x="15786" y="4953"/>
                </a:lnTo>
                <a:lnTo>
                  <a:pt x="12814" y="8890"/>
                </a:lnTo>
                <a:lnTo>
                  <a:pt x="9867" y="11874"/>
                </a:lnTo>
                <a:lnTo>
                  <a:pt x="7899" y="15798"/>
                </a:lnTo>
                <a:lnTo>
                  <a:pt x="5918" y="20739"/>
                </a:lnTo>
                <a:lnTo>
                  <a:pt x="3937" y="24688"/>
                </a:lnTo>
                <a:lnTo>
                  <a:pt x="2946" y="31610"/>
                </a:lnTo>
                <a:lnTo>
                  <a:pt x="990" y="36537"/>
                </a:lnTo>
                <a:lnTo>
                  <a:pt x="990" y="42468"/>
                </a:lnTo>
                <a:lnTo>
                  <a:pt x="0" y="48412"/>
                </a:lnTo>
                <a:lnTo>
                  <a:pt x="0" y="61239"/>
                </a:lnTo>
                <a:lnTo>
                  <a:pt x="990" y="66167"/>
                </a:lnTo>
                <a:lnTo>
                  <a:pt x="990" y="72097"/>
                </a:lnTo>
                <a:lnTo>
                  <a:pt x="2946" y="77050"/>
                </a:lnTo>
                <a:lnTo>
                  <a:pt x="3937" y="80987"/>
                </a:lnTo>
                <a:lnTo>
                  <a:pt x="5918" y="83959"/>
                </a:lnTo>
                <a:lnTo>
                  <a:pt x="9867" y="89877"/>
                </a:lnTo>
                <a:lnTo>
                  <a:pt x="12814" y="91871"/>
                </a:lnTo>
                <a:lnTo>
                  <a:pt x="15786" y="92837"/>
                </a:lnTo>
                <a:lnTo>
                  <a:pt x="17767" y="93827"/>
                </a:lnTo>
                <a:lnTo>
                  <a:pt x="20726" y="91871"/>
                </a:lnTo>
                <a:lnTo>
                  <a:pt x="23685" y="90868"/>
                </a:lnTo>
                <a:lnTo>
                  <a:pt x="26644" y="88887"/>
                </a:lnTo>
                <a:lnTo>
                  <a:pt x="28625" y="85928"/>
                </a:lnTo>
                <a:lnTo>
                  <a:pt x="30607" y="83959"/>
                </a:lnTo>
                <a:lnTo>
                  <a:pt x="32588" y="79997"/>
                </a:lnTo>
                <a:lnTo>
                  <a:pt x="34544" y="77050"/>
                </a:lnTo>
                <a:lnTo>
                  <a:pt x="35547" y="74066"/>
                </a:lnTo>
                <a:lnTo>
                  <a:pt x="38519" y="68148"/>
                </a:lnTo>
                <a:lnTo>
                  <a:pt x="41465" y="51358"/>
                </a:lnTo>
                <a:lnTo>
                  <a:pt x="41465" y="27647"/>
                </a:lnTo>
                <a:close/>
              </a:path>
              <a:path w="44450" h="168910">
                <a:moveTo>
                  <a:pt x="44424" y="133337"/>
                </a:moveTo>
                <a:lnTo>
                  <a:pt x="43446" y="129374"/>
                </a:lnTo>
                <a:lnTo>
                  <a:pt x="41465" y="123456"/>
                </a:lnTo>
                <a:lnTo>
                  <a:pt x="41465" y="121500"/>
                </a:lnTo>
                <a:lnTo>
                  <a:pt x="40474" y="118516"/>
                </a:lnTo>
                <a:lnTo>
                  <a:pt x="37503" y="115557"/>
                </a:lnTo>
                <a:lnTo>
                  <a:pt x="35547" y="114566"/>
                </a:lnTo>
                <a:lnTo>
                  <a:pt x="34544" y="113588"/>
                </a:lnTo>
                <a:lnTo>
                  <a:pt x="32588" y="113588"/>
                </a:lnTo>
                <a:lnTo>
                  <a:pt x="31597" y="114566"/>
                </a:lnTo>
                <a:lnTo>
                  <a:pt x="28625" y="115557"/>
                </a:lnTo>
                <a:lnTo>
                  <a:pt x="27622" y="115557"/>
                </a:lnTo>
                <a:lnTo>
                  <a:pt x="25666" y="118516"/>
                </a:lnTo>
                <a:lnTo>
                  <a:pt x="24676" y="119507"/>
                </a:lnTo>
                <a:lnTo>
                  <a:pt x="22720" y="122466"/>
                </a:lnTo>
                <a:lnTo>
                  <a:pt x="22720" y="124421"/>
                </a:lnTo>
                <a:lnTo>
                  <a:pt x="20726" y="127393"/>
                </a:lnTo>
                <a:lnTo>
                  <a:pt x="19735" y="131356"/>
                </a:lnTo>
                <a:lnTo>
                  <a:pt x="19735" y="134327"/>
                </a:lnTo>
                <a:lnTo>
                  <a:pt x="18745" y="138264"/>
                </a:lnTo>
                <a:lnTo>
                  <a:pt x="18745" y="152095"/>
                </a:lnTo>
                <a:lnTo>
                  <a:pt x="19735" y="156032"/>
                </a:lnTo>
                <a:lnTo>
                  <a:pt x="19735" y="159016"/>
                </a:lnTo>
                <a:lnTo>
                  <a:pt x="20726" y="161975"/>
                </a:lnTo>
                <a:lnTo>
                  <a:pt x="22720" y="163957"/>
                </a:lnTo>
                <a:lnTo>
                  <a:pt x="22720" y="164947"/>
                </a:lnTo>
                <a:lnTo>
                  <a:pt x="25666" y="167881"/>
                </a:lnTo>
                <a:lnTo>
                  <a:pt x="27622" y="168871"/>
                </a:lnTo>
                <a:lnTo>
                  <a:pt x="28625" y="168871"/>
                </a:lnTo>
                <a:lnTo>
                  <a:pt x="31597" y="167881"/>
                </a:lnTo>
                <a:lnTo>
                  <a:pt x="32588" y="167881"/>
                </a:lnTo>
                <a:lnTo>
                  <a:pt x="34544" y="166916"/>
                </a:lnTo>
                <a:lnTo>
                  <a:pt x="35547" y="164947"/>
                </a:lnTo>
                <a:lnTo>
                  <a:pt x="37503" y="162966"/>
                </a:lnTo>
                <a:lnTo>
                  <a:pt x="38519" y="159994"/>
                </a:lnTo>
                <a:lnTo>
                  <a:pt x="40474" y="158026"/>
                </a:lnTo>
                <a:lnTo>
                  <a:pt x="41465" y="155041"/>
                </a:lnTo>
                <a:lnTo>
                  <a:pt x="41465" y="151104"/>
                </a:lnTo>
                <a:lnTo>
                  <a:pt x="42456" y="148132"/>
                </a:lnTo>
                <a:lnTo>
                  <a:pt x="44424" y="140246"/>
                </a:lnTo>
                <a:lnTo>
                  <a:pt x="44424" y="13333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1397220" y="2670784"/>
            <a:ext cx="41910" cy="93345"/>
          </a:xfrm>
          <a:custGeom>
            <a:avLst/>
            <a:gdLst/>
            <a:ahLst/>
            <a:cxnLst/>
            <a:rect l="l" t="t" r="r" b="b"/>
            <a:pathLst>
              <a:path w="41910" h="93344">
                <a:moveTo>
                  <a:pt x="26644" y="0"/>
                </a:moveTo>
                <a:lnTo>
                  <a:pt x="23685" y="0"/>
                </a:lnTo>
                <a:lnTo>
                  <a:pt x="20726" y="1981"/>
                </a:lnTo>
                <a:lnTo>
                  <a:pt x="17767" y="2971"/>
                </a:lnTo>
                <a:lnTo>
                  <a:pt x="15786" y="5930"/>
                </a:lnTo>
                <a:lnTo>
                  <a:pt x="9867" y="11861"/>
                </a:lnTo>
                <a:lnTo>
                  <a:pt x="7899" y="15798"/>
                </a:lnTo>
                <a:lnTo>
                  <a:pt x="5918" y="21729"/>
                </a:lnTo>
                <a:lnTo>
                  <a:pt x="4152" y="25273"/>
                </a:lnTo>
                <a:lnTo>
                  <a:pt x="3098" y="30454"/>
                </a:lnTo>
                <a:lnTo>
                  <a:pt x="1485" y="35750"/>
                </a:lnTo>
                <a:lnTo>
                  <a:pt x="2946" y="37528"/>
                </a:lnTo>
                <a:lnTo>
                  <a:pt x="393" y="48221"/>
                </a:lnTo>
                <a:lnTo>
                  <a:pt x="0" y="52946"/>
                </a:lnTo>
                <a:lnTo>
                  <a:pt x="0" y="62230"/>
                </a:lnTo>
                <a:lnTo>
                  <a:pt x="990" y="68135"/>
                </a:lnTo>
                <a:lnTo>
                  <a:pt x="990" y="72085"/>
                </a:lnTo>
                <a:lnTo>
                  <a:pt x="2946" y="77050"/>
                </a:lnTo>
                <a:lnTo>
                  <a:pt x="3936" y="80987"/>
                </a:lnTo>
                <a:lnTo>
                  <a:pt x="5918" y="84924"/>
                </a:lnTo>
                <a:lnTo>
                  <a:pt x="7899" y="87884"/>
                </a:lnTo>
                <a:lnTo>
                  <a:pt x="9867" y="89865"/>
                </a:lnTo>
                <a:lnTo>
                  <a:pt x="12814" y="91846"/>
                </a:lnTo>
                <a:lnTo>
                  <a:pt x="15786" y="92824"/>
                </a:lnTo>
                <a:lnTo>
                  <a:pt x="17767" y="92824"/>
                </a:lnTo>
                <a:lnTo>
                  <a:pt x="23685" y="90855"/>
                </a:lnTo>
                <a:lnTo>
                  <a:pt x="26644" y="87884"/>
                </a:lnTo>
                <a:lnTo>
                  <a:pt x="28625" y="84924"/>
                </a:lnTo>
                <a:lnTo>
                  <a:pt x="31597" y="81978"/>
                </a:lnTo>
                <a:lnTo>
                  <a:pt x="32588" y="79006"/>
                </a:lnTo>
                <a:lnTo>
                  <a:pt x="34543" y="76060"/>
                </a:lnTo>
                <a:lnTo>
                  <a:pt x="35547" y="72085"/>
                </a:lnTo>
                <a:lnTo>
                  <a:pt x="38519" y="68135"/>
                </a:lnTo>
                <a:lnTo>
                  <a:pt x="41465" y="50368"/>
                </a:lnTo>
                <a:lnTo>
                  <a:pt x="41465" y="25692"/>
                </a:lnTo>
                <a:lnTo>
                  <a:pt x="39484" y="15798"/>
                </a:lnTo>
                <a:lnTo>
                  <a:pt x="38519" y="11861"/>
                </a:lnTo>
                <a:lnTo>
                  <a:pt x="35547" y="8890"/>
                </a:lnTo>
                <a:lnTo>
                  <a:pt x="34543" y="5930"/>
                </a:lnTo>
                <a:lnTo>
                  <a:pt x="31597" y="2971"/>
                </a:lnTo>
                <a:lnTo>
                  <a:pt x="30606" y="2971"/>
                </a:lnTo>
                <a:lnTo>
                  <a:pt x="29616" y="1981"/>
                </a:lnTo>
                <a:lnTo>
                  <a:pt x="28625" y="1981"/>
                </a:lnTo>
                <a:lnTo>
                  <a:pt x="26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1397220" y="3062833"/>
            <a:ext cx="41910" cy="93345"/>
          </a:xfrm>
          <a:custGeom>
            <a:avLst/>
            <a:gdLst/>
            <a:ahLst/>
            <a:cxnLst/>
            <a:rect l="l" t="t" r="r" b="b"/>
            <a:pathLst>
              <a:path w="41910" h="93344">
                <a:moveTo>
                  <a:pt x="26644" y="0"/>
                </a:moveTo>
                <a:lnTo>
                  <a:pt x="23685" y="0"/>
                </a:lnTo>
                <a:lnTo>
                  <a:pt x="17767" y="1981"/>
                </a:lnTo>
                <a:lnTo>
                  <a:pt x="2946" y="29629"/>
                </a:lnTo>
                <a:lnTo>
                  <a:pt x="990" y="34556"/>
                </a:lnTo>
                <a:lnTo>
                  <a:pt x="990" y="40500"/>
                </a:lnTo>
                <a:lnTo>
                  <a:pt x="0" y="46431"/>
                </a:lnTo>
                <a:lnTo>
                  <a:pt x="0" y="59258"/>
                </a:lnTo>
                <a:lnTo>
                  <a:pt x="990" y="65189"/>
                </a:lnTo>
                <a:lnTo>
                  <a:pt x="990" y="70142"/>
                </a:lnTo>
                <a:lnTo>
                  <a:pt x="2946" y="75069"/>
                </a:lnTo>
                <a:lnTo>
                  <a:pt x="3937" y="79006"/>
                </a:lnTo>
                <a:lnTo>
                  <a:pt x="7899" y="86918"/>
                </a:lnTo>
                <a:lnTo>
                  <a:pt x="9867" y="88899"/>
                </a:lnTo>
                <a:lnTo>
                  <a:pt x="12814" y="89877"/>
                </a:lnTo>
                <a:lnTo>
                  <a:pt x="15786" y="91859"/>
                </a:lnTo>
                <a:lnTo>
                  <a:pt x="17767" y="92849"/>
                </a:lnTo>
                <a:lnTo>
                  <a:pt x="23685" y="90868"/>
                </a:lnTo>
                <a:lnTo>
                  <a:pt x="26644" y="88899"/>
                </a:lnTo>
                <a:lnTo>
                  <a:pt x="28625" y="85915"/>
                </a:lnTo>
                <a:lnTo>
                  <a:pt x="30607" y="83959"/>
                </a:lnTo>
                <a:lnTo>
                  <a:pt x="32588" y="79997"/>
                </a:lnTo>
                <a:lnTo>
                  <a:pt x="34544" y="77050"/>
                </a:lnTo>
                <a:lnTo>
                  <a:pt x="35547" y="74079"/>
                </a:lnTo>
                <a:lnTo>
                  <a:pt x="38519" y="69151"/>
                </a:lnTo>
                <a:lnTo>
                  <a:pt x="41465" y="52349"/>
                </a:lnTo>
                <a:lnTo>
                  <a:pt x="41465" y="27660"/>
                </a:lnTo>
                <a:lnTo>
                  <a:pt x="38519" y="12852"/>
                </a:lnTo>
                <a:lnTo>
                  <a:pt x="35547" y="8889"/>
                </a:lnTo>
                <a:lnTo>
                  <a:pt x="34544" y="6934"/>
                </a:lnTo>
                <a:lnTo>
                  <a:pt x="29616" y="1981"/>
                </a:lnTo>
                <a:lnTo>
                  <a:pt x="28625" y="1981"/>
                </a:lnTo>
                <a:lnTo>
                  <a:pt x="26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9" name="object 139"/>
          <p:cNvGrpSpPr/>
          <p:nvPr/>
        </p:nvGrpSpPr>
        <p:grpSpPr>
          <a:xfrm>
            <a:off x="11450534" y="2732772"/>
            <a:ext cx="81280" cy="536575"/>
            <a:chOff x="6395934" y="2732771"/>
            <a:chExt cx="81280" cy="536575"/>
          </a:xfrm>
        </p:grpSpPr>
        <p:sp>
          <p:nvSpPr>
            <p:cNvPr id="140" name="object 140"/>
            <p:cNvSpPr/>
            <p:nvPr/>
          </p:nvSpPr>
          <p:spPr>
            <a:xfrm>
              <a:off x="6460831" y="2761194"/>
              <a:ext cx="1905" cy="1270"/>
            </a:xfrm>
            <a:custGeom>
              <a:avLst/>
              <a:gdLst/>
              <a:ahLst/>
              <a:cxnLst/>
              <a:rect l="l" t="t" r="r" b="b"/>
              <a:pathLst>
                <a:path w="1904" h="1269">
                  <a:moveTo>
                    <a:pt x="1803" y="0"/>
                  </a:moveTo>
                  <a:lnTo>
                    <a:pt x="609" y="469"/>
                  </a:lnTo>
                  <a:lnTo>
                    <a:pt x="0" y="673"/>
                  </a:lnTo>
                  <a:lnTo>
                    <a:pt x="444" y="533"/>
                  </a:lnTo>
                  <a:lnTo>
                    <a:pt x="888" y="444"/>
                  </a:lnTo>
                  <a:lnTo>
                    <a:pt x="1346" y="304"/>
                  </a:lnTo>
                  <a:lnTo>
                    <a:pt x="1562" y="190"/>
                  </a:lnTo>
                  <a:lnTo>
                    <a:pt x="1727" y="76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6395934" y="2732771"/>
              <a:ext cx="81280" cy="536575"/>
            </a:xfrm>
            <a:custGeom>
              <a:avLst/>
              <a:gdLst/>
              <a:ahLst/>
              <a:cxnLst/>
              <a:rect l="l" t="t" r="r" b="b"/>
              <a:pathLst>
                <a:path w="81279" h="536575">
                  <a:moveTo>
                    <a:pt x="0" y="0"/>
                  </a:moveTo>
                  <a:lnTo>
                    <a:pt x="0" y="536473"/>
                  </a:lnTo>
                  <a:lnTo>
                    <a:pt x="33578" y="512762"/>
                  </a:lnTo>
                  <a:lnTo>
                    <a:pt x="79151" y="512762"/>
                  </a:lnTo>
                  <a:lnTo>
                    <a:pt x="80987" y="511759"/>
                  </a:lnTo>
                  <a:lnTo>
                    <a:pt x="80987" y="499948"/>
                  </a:lnTo>
                  <a:lnTo>
                    <a:pt x="39509" y="499948"/>
                  </a:lnTo>
                  <a:lnTo>
                    <a:pt x="35572" y="498957"/>
                  </a:lnTo>
                  <a:lnTo>
                    <a:pt x="29629" y="496963"/>
                  </a:lnTo>
                  <a:lnTo>
                    <a:pt x="26669" y="494982"/>
                  </a:lnTo>
                  <a:lnTo>
                    <a:pt x="19761" y="488073"/>
                  </a:lnTo>
                  <a:lnTo>
                    <a:pt x="18757" y="485127"/>
                  </a:lnTo>
                  <a:lnTo>
                    <a:pt x="16776" y="482155"/>
                  </a:lnTo>
                  <a:lnTo>
                    <a:pt x="15798" y="478218"/>
                  </a:lnTo>
                  <a:lnTo>
                    <a:pt x="15798" y="463397"/>
                  </a:lnTo>
                  <a:lnTo>
                    <a:pt x="16776" y="460425"/>
                  </a:lnTo>
                  <a:lnTo>
                    <a:pt x="18757" y="457479"/>
                  </a:lnTo>
                  <a:lnTo>
                    <a:pt x="19761" y="453504"/>
                  </a:lnTo>
                  <a:lnTo>
                    <a:pt x="22720" y="451535"/>
                  </a:lnTo>
                  <a:lnTo>
                    <a:pt x="24701" y="449579"/>
                  </a:lnTo>
                  <a:lnTo>
                    <a:pt x="27660" y="447598"/>
                  </a:lnTo>
                  <a:lnTo>
                    <a:pt x="29629" y="446608"/>
                  </a:lnTo>
                  <a:lnTo>
                    <a:pt x="32588" y="444614"/>
                  </a:lnTo>
                  <a:lnTo>
                    <a:pt x="80987" y="444614"/>
                  </a:lnTo>
                  <a:lnTo>
                    <a:pt x="80987" y="405129"/>
                  </a:lnTo>
                  <a:lnTo>
                    <a:pt x="39509" y="405129"/>
                  </a:lnTo>
                  <a:lnTo>
                    <a:pt x="35572" y="404139"/>
                  </a:lnTo>
                  <a:lnTo>
                    <a:pt x="31597" y="404139"/>
                  </a:lnTo>
                  <a:lnTo>
                    <a:pt x="28651" y="401180"/>
                  </a:lnTo>
                  <a:lnTo>
                    <a:pt x="25666" y="400202"/>
                  </a:lnTo>
                  <a:lnTo>
                    <a:pt x="22720" y="398221"/>
                  </a:lnTo>
                  <a:lnTo>
                    <a:pt x="19761" y="394246"/>
                  </a:lnTo>
                  <a:lnTo>
                    <a:pt x="16776" y="391299"/>
                  </a:lnTo>
                  <a:lnTo>
                    <a:pt x="14820" y="388327"/>
                  </a:lnTo>
                  <a:lnTo>
                    <a:pt x="12839" y="383400"/>
                  </a:lnTo>
                  <a:lnTo>
                    <a:pt x="10858" y="375500"/>
                  </a:lnTo>
                  <a:lnTo>
                    <a:pt x="10858" y="366610"/>
                  </a:lnTo>
                  <a:lnTo>
                    <a:pt x="12839" y="362661"/>
                  </a:lnTo>
                  <a:lnTo>
                    <a:pt x="12839" y="358724"/>
                  </a:lnTo>
                  <a:lnTo>
                    <a:pt x="35572" y="340931"/>
                  </a:lnTo>
                  <a:lnTo>
                    <a:pt x="80987" y="340931"/>
                  </a:lnTo>
                  <a:lnTo>
                    <a:pt x="80987" y="301421"/>
                  </a:lnTo>
                  <a:lnTo>
                    <a:pt x="36537" y="301421"/>
                  </a:lnTo>
                  <a:lnTo>
                    <a:pt x="33578" y="300456"/>
                  </a:lnTo>
                  <a:lnTo>
                    <a:pt x="30619" y="298488"/>
                  </a:lnTo>
                  <a:lnTo>
                    <a:pt x="27660" y="297497"/>
                  </a:lnTo>
                  <a:lnTo>
                    <a:pt x="22720" y="292557"/>
                  </a:lnTo>
                  <a:lnTo>
                    <a:pt x="20751" y="289572"/>
                  </a:lnTo>
                  <a:lnTo>
                    <a:pt x="18757" y="286626"/>
                  </a:lnTo>
                  <a:lnTo>
                    <a:pt x="17779" y="283654"/>
                  </a:lnTo>
                  <a:lnTo>
                    <a:pt x="15798" y="279692"/>
                  </a:lnTo>
                  <a:lnTo>
                    <a:pt x="15798" y="264896"/>
                  </a:lnTo>
                  <a:lnTo>
                    <a:pt x="17779" y="261937"/>
                  </a:lnTo>
                  <a:lnTo>
                    <a:pt x="18757" y="258952"/>
                  </a:lnTo>
                  <a:lnTo>
                    <a:pt x="20751" y="256006"/>
                  </a:lnTo>
                  <a:lnTo>
                    <a:pt x="22720" y="254038"/>
                  </a:lnTo>
                  <a:lnTo>
                    <a:pt x="25666" y="252056"/>
                  </a:lnTo>
                  <a:lnTo>
                    <a:pt x="27660" y="249097"/>
                  </a:lnTo>
                  <a:lnTo>
                    <a:pt x="30619" y="249097"/>
                  </a:lnTo>
                  <a:lnTo>
                    <a:pt x="33578" y="247129"/>
                  </a:lnTo>
                  <a:lnTo>
                    <a:pt x="80987" y="247129"/>
                  </a:lnTo>
                  <a:lnTo>
                    <a:pt x="80987" y="207606"/>
                  </a:lnTo>
                  <a:lnTo>
                    <a:pt x="40487" y="207606"/>
                  </a:lnTo>
                  <a:lnTo>
                    <a:pt x="32588" y="205638"/>
                  </a:lnTo>
                  <a:lnTo>
                    <a:pt x="11861" y="176999"/>
                  </a:lnTo>
                  <a:lnTo>
                    <a:pt x="11861" y="169113"/>
                  </a:lnTo>
                  <a:lnTo>
                    <a:pt x="22720" y="149339"/>
                  </a:lnTo>
                  <a:lnTo>
                    <a:pt x="25666" y="146392"/>
                  </a:lnTo>
                  <a:lnTo>
                    <a:pt x="28651" y="145414"/>
                  </a:lnTo>
                  <a:lnTo>
                    <a:pt x="32588" y="143421"/>
                  </a:lnTo>
                  <a:lnTo>
                    <a:pt x="36537" y="142430"/>
                  </a:lnTo>
                  <a:lnTo>
                    <a:pt x="80987" y="142430"/>
                  </a:lnTo>
                  <a:lnTo>
                    <a:pt x="80987" y="103924"/>
                  </a:lnTo>
                  <a:lnTo>
                    <a:pt x="37528" y="103924"/>
                  </a:lnTo>
                  <a:lnTo>
                    <a:pt x="33578" y="102933"/>
                  </a:lnTo>
                  <a:lnTo>
                    <a:pt x="31597" y="100964"/>
                  </a:lnTo>
                  <a:lnTo>
                    <a:pt x="28651" y="98971"/>
                  </a:lnTo>
                  <a:lnTo>
                    <a:pt x="25666" y="97015"/>
                  </a:lnTo>
                  <a:lnTo>
                    <a:pt x="22720" y="95046"/>
                  </a:lnTo>
                  <a:lnTo>
                    <a:pt x="20751" y="92074"/>
                  </a:lnTo>
                  <a:lnTo>
                    <a:pt x="19761" y="89115"/>
                  </a:lnTo>
                  <a:lnTo>
                    <a:pt x="17779" y="85178"/>
                  </a:lnTo>
                  <a:lnTo>
                    <a:pt x="16776" y="82194"/>
                  </a:lnTo>
                  <a:lnTo>
                    <a:pt x="15798" y="78244"/>
                  </a:lnTo>
                  <a:lnTo>
                    <a:pt x="15798" y="71335"/>
                  </a:lnTo>
                  <a:lnTo>
                    <a:pt x="16776" y="67386"/>
                  </a:lnTo>
                  <a:lnTo>
                    <a:pt x="17779" y="64439"/>
                  </a:lnTo>
                  <a:lnTo>
                    <a:pt x="19761" y="61455"/>
                  </a:lnTo>
                  <a:lnTo>
                    <a:pt x="20751" y="58496"/>
                  </a:lnTo>
                  <a:lnTo>
                    <a:pt x="22720" y="55524"/>
                  </a:lnTo>
                  <a:lnTo>
                    <a:pt x="25666" y="53555"/>
                  </a:lnTo>
                  <a:lnTo>
                    <a:pt x="28651" y="52565"/>
                  </a:lnTo>
                  <a:lnTo>
                    <a:pt x="31597" y="50596"/>
                  </a:lnTo>
                  <a:lnTo>
                    <a:pt x="34582" y="49606"/>
                  </a:lnTo>
                  <a:lnTo>
                    <a:pt x="80987" y="49606"/>
                  </a:lnTo>
                  <a:lnTo>
                    <a:pt x="80987" y="32816"/>
                  </a:lnTo>
                  <a:lnTo>
                    <a:pt x="44449" y="32816"/>
                  </a:lnTo>
                  <a:lnTo>
                    <a:pt x="40043" y="32207"/>
                  </a:lnTo>
                  <a:lnTo>
                    <a:pt x="36067" y="31470"/>
                  </a:lnTo>
                  <a:lnTo>
                    <a:pt x="32207" y="30086"/>
                  </a:lnTo>
                  <a:lnTo>
                    <a:pt x="28333" y="28994"/>
                  </a:lnTo>
                  <a:lnTo>
                    <a:pt x="24828" y="27381"/>
                  </a:lnTo>
                  <a:lnTo>
                    <a:pt x="20751" y="24891"/>
                  </a:lnTo>
                  <a:lnTo>
                    <a:pt x="15798" y="21970"/>
                  </a:lnTo>
                  <a:lnTo>
                    <a:pt x="11861" y="17995"/>
                  </a:lnTo>
                  <a:lnTo>
                    <a:pt x="7899" y="12090"/>
                  </a:lnTo>
                  <a:lnTo>
                    <a:pt x="4648" y="8191"/>
                  </a:lnTo>
                  <a:lnTo>
                    <a:pt x="2120" y="4165"/>
                  </a:lnTo>
                  <a:lnTo>
                    <a:pt x="0" y="0"/>
                  </a:lnTo>
                  <a:close/>
                </a:path>
                <a:path w="81279" h="536575">
                  <a:moveTo>
                    <a:pt x="79151" y="512762"/>
                  </a:moveTo>
                  <a:lnTo>
                    <a:pt x="33578" y="512762"/>
                  </a:lnTo>
                  <a:lnTo>
                    <a:pt x="59258" y="523633"/>
                  </a:lnTo>
                  <a:lnTo>
                    <a:pt x="79151" y="512762"/>
                  </a:lnTo>
                  <a:close/>
                </a:path>
                <a:path w="81279" h="536575">
                  <a:moveTo>
                    <a:pt x="80987" y="444614"/>
                  </a:moveTo>
                  <a:lnTo>
                    <a:pt x="43459" y="444614"/>
                  </a:lnTo>
                  <a:lnTo>
                    <a:pt x="46431" y="445604"/>
                  </a:lnTo>
                  <a:lnTo>
                    <a:pt x="49390" y="447598"/>
                  </a:lnTo>
                  <a:lnTo>
                    <a:pt x="52349" y="448589"/>
                  </a:lnTo>
                  <a:lnTo>
                    <a:pt x="54317" y="450570"/>
                  </a:lnTo>
                  <a:lnTo>
                    <a:pt x="56299" y="453504"/>
                  </a:lnTo>
                  <a:lnTo>
                    <a:pt x="59258" y="456488"/>
                  </a:lnTo>
                  <a:lnTo>
                    <a:pt x="60248" y="459435"/>
                  </a:lnTo>
                  <a:lnTo>
                    <a:pt x="62217" y="463397"/>
                  </a:lnTo>
                  <a:lnTo>
                    <a:pt x="63207" y="466343"/>
                  </a:lnTo>
                  <a:lnTo>
                    <a:pt x="63207" y="481164"/>
                  </a:lnTo>
                  <a:lnTo>
                    <a:pt x="62217" y="484136"/>
                  </a:lnTo>
                  <a:lnTo>
                    <a:pt x="60248" y="487108"/>
                  </a:lnTo>
                  <a:lnTo>
                    <a:pt x="59258" y="490029"/>
                  </a:lnTo>
                  <a:lnTo>
                    <a:pt x="56299" y="492023"/>
                  </a:lnTo>
                  <a:lnTo>
                    <a:pt x="51358" y="496963"/>
                  </a:lnTo>
                  <a:lnTo>
                    <a:pt x="49390" y="496963"/>
                  </a:lnTo>
                  <a:lnTo>
                    <a:pt x="46431" y="498957"/>
                  </a:lnTo>
                  <a:lnTo>
                    <a:pt x="42481" y="499948"/>
                  </a:lnTo>
                  <a:lnTo>
                    <a:pt x="80987" y="499948"/>
                  </a:lnTo>
                  <a:lnTo>
                    <a:pt x="80987" y="444614"/>
                  </a:lnTo>
                  <a:close/>
                </a:path>
                <a:path w="81279" h="536575">
                  <a:moveTo>
                    <a:pt x="80987" y="340931"/>
                  </a:moveTo>
                  <a:lnTo>
                    <a:pt x="39509" y="340931"/>
                  </a:lnTo>
                  <a:lnTo>
                    <a:pt x="44449" y="341922"/>
                  </a:lnTo>
                  <a:lnTo>
                    <a:pt x="47396" y="341922"/>
                  </a:lnTo>
                  <a:lnTo>
                    <a:pt x="50380" y="344881"/>
                  </a:lnTo>
                  <a:lnTo>
                    <a:pt x="54317" y="345871"/>
                  </a:lnTo>
                  <a:lnTo>
                    <a:pt x="57289" y="348843"/>
                  </a:lnTo>
                  <a:lnTo>
                    <a:pt x="59258" y="351789"/>
                  </a:lnTo>
                  <a:lnTo>
                    <a:pt x="62217" y="354761"/>
                  </a:lnTo>
                  <a:lnTo>
                    <a:pt x="64211" y="357720"/>
                  </a:lnTo>
                  <a:lnTo>
                    <a:pt x="66166" y="362661"/>
                  </a:lnTo>
                  <a:lnTo>
                    <a:pt x="68148" y="370560"/>
                  </a:lnTo>
                  <a:lnTo>
                    <a:pt x="68148" y="379450"/>
                  </a:lnTo>
                  <a:lnTo>
                    <a:pt x="53339" y="401180"/>
                  </a:lnTo>
                  <a:lnTo>
                    <a:pt x="50380" y="403148"/>
                  </a:lnTo>
                  <a:lnTo>
                    <a:pt x="47396" y="404139"/>
                  </a:lnTo>
                  <a:lnTo>
                    <a:pt x="43459" y="405129"/>
                  </a:lnTo>
                  <a:lnTo>
                    <a:pt x="80987" y="405129"/>
                  </a:lnTo>
                  <a:lnTo>
                    <a:pt x="80987" y="340931"/>
                  </a:lnTo>
                  <a:close/>
                </a:path>
                <a:path w="81279" h="536575">
                  <a:moveTo>
                    <a:pt x="80987" y="247129"/>
                  </a:moveTo>
                  <a:lnTo>
                    <a:pt x="43459" y="247129"/>
                  </a:lnTo>
                  <a:lnTo>
                    <a:pt x="46431" y="249097"/>
                  </a:lnTo>
                  <a:lnTo>
                    <a:pt x="49390" y="250075"/>
                  </a:lnTo>
                  <a:lnTo>
                    <a:pt x="55308" y="254038"/>
                  </a:lnTo>
                  <a:lnTo>
                    <a:pt x="57289" y="256006"/>
                  </a:lnTo>
                  <a:lnTo>
                    <a:pt x="61226" y="261937"/>
                  </a:lnTo>
                  <a:lnTo>
                    <a:pt x="62217" y="264896"/>
                  </a:lnTo>
                  <a:lnTo>
                    <a:pt x="64211" y="272795"/>
                  </a:lnTo>
                  <a:lnTo>
                    <a:pt x="64211" y="279692"/>
                  </a:lnTo>
                  <a:lnTo>
                    <a:pt x="63207" y="282663"/>
                  </a:lnTo>
                  <a:lnTo>
                    <a:pt x="62217" y="286626"/>
                  </a:lnTo>
                  <a:lnTo>
                    <a:pt x="61226" y="289572"/>
                  </a:lnTo>
                  <a:lnTo>
                    <a:pt x="59258" y="292557"/>
                  </a:lnTo>
                  <a:lnTo>
                    <a:pt x="54317" y="297497"/>
                  </a:lnTo>
                  <a:lnTo>
                    <a:pt x="52349" y="298488"/>
                  </a:lnTo>
                  <a:lnTo>
                    <a:pt x="49390" y="300456"/>
                  </a:lnTo>
                  <a:lnTo>
                    <a:pt x="46431" y="301421"/>
                  </a:lnTo>
                  <a:lnTo>
                    <a:pt x="80987" y="301421"/>
                  </a:lnTo>
                  <a:lnTo>
                    <a:pt x="80987" y="247129"/>
                  </a:lnTo>
                  <a:close/>
                </a:path>
                <a:path w="81279" h="536575">
                  <a:moveTo>
                    <a:pt x="80987" y="142430"/>
                  </a:moveTo>
                  <a:lnTo>
                    <a:pt x="36537" y="142430"/>
                  </a:lnTo>
                  <a:lnTo>
                    <a:pt x="40487" y="143421"/>
                  </a:lnTo>
                  <a:lnTo>
                    <a:pt x="44449" y="143421"/>
                  </a:lnTo>
                  <a:lnTo>
                    <a:pt x="47396" y="145414"/>
                  </a:lnTo>
                  <a:lnTo>
                    <a:pt x="51358" y="146392"/>
                  </a:lnTo>
                  <a:lnTo>
                    <a:pt x="54317" y="149339"/>
                  </a:lnTo>
                  <a:lnTo>
                    <a:pt x="57289" y="151333"/>
                  </a:lnTo>
                  <a:lnTo>
                    <a:pt x="63207" y="157238"/>
                  </a:lnTo>
                  <a:lnTo>
                    <a:pt x="65189" y="161188"/>
                  </a:lnTo>
                  <a:lnTo>
                    <a:pt x="66166" y="164160"/>
                  </a:lnTo>
                  <a:lnTo>
                    <a:pt x="68148" y="168122"/>
                  </a:lnTo>
                  <a:lnTo>
                    <a:pt x="69126" y="173050"/>
                  </a:lnTo>
                  <a:lnTo>
                    <a:pt x="69126" y="181952"/>
                  </a:lnTo>
                  <a:lnTo>
                    <a:pt x="68148" y="185889"/>
                  </a:lnTo>
                  <a:lnTo>
                    <a:pt x="66166" y="189852"/>
                  </a:lnTo>
                  <a:lnTo>
                    <a:pt x="65189" y="192798"/>
                  </a:lnTo>
                  <a:lnTo>
                    <a:pt x="63207" y="196773"/>
                  </a:lnTo>
                  <a:lnTo>
                    <a:pt x="60248" y="198729"/>
                  </a:lnTo>
                  <a:lnTo>
                    <a:pt x="54317" y="204647"/>
                  </a:lnTo>
                  <a:lnTo>
                    <a:pt x="51358" y="205638"/>
                  </a:lnTo>
                  <a:lnTo>
                    <a:pt x="47396" y="206616"/>
                  </a:lnTo>
                  <a:lnTo>
                    <a:pt x="44449" y="207606"/>
                  </a:lnTo>
                  <a:lnTo>
                    <a:pt x="80987" y="207606"/>
                  </a:lnTo>
                  <a:lnTo>
                    <a:pt x="80987" y="142430"/>
                  </a:lnTo>
                  <a:close/>
                </a:path>
                <a:path w="81279" h="536575">
                  <a:moveTo>
                    <a:pt x="80987" y="49606"/>
                  </a:moveTo>
                  <a:lnTo>
                    <a:pt x="44449" y="49606"/>
                  </a:lnTo>
                  <a:lnTo>
                    <a:pt x="47396" y="50596"/>
                  </a:lnTo>
                  <a:lnTo>
                    <a:pt x="50380" y="52565"/>
                  </a:lnTo>
                  <a:lnTo>
                    <a:pt x="65189" y="74294"/>
                  </a:lnTo>
                  <a:lnTo>
                    <a:pt x="65189" y="82194"/>
                  </a:lnTo>
                  <a:lnTo>
                    <a:pt x="64211" y="86144"/>
                  </a:lnTo>
                  <a:lnTo>
                    <a:pt x="63207" y="89115"/>
                  </a:lnTo>
                  <a:lnTo>
                    <a:pt x="59258" y="95046"/>
                  </a:lnTo>
                  <a:lnTo>
                    <a:pt x="55308" y="98971"/>
                  </a:lnTo>
                  <a:lnTo>
                    <a:pt x="53339" y="101955"/>
                  </a:lnTo>
                  <a:lnTo>
                    <a:pt x="47396" y="103924"/>
                  </a:lnTo>
                  <a:lnTo>
                    <a:pt x="80987" y="103924"/>
                  </a:lnTo>
                  <a:lnTo>
                    <a:pt x="80987" y="49606"/>
                  </a:lnTo>
                  <a:close/>
                </a:path>
                <a:path w="81279" h="536575">
                  <a:moveTo>
                    <a:pt x="47383" y="32588"/>
                  </a:moveTo>
                  <a:lnTo>
                    <a:pt x="46431" y="32638"/>
                  </a:lnTo>
                  <a:lnTo>
                    <a:pt x="45377" y="32816"/>
                  </a:lnTo>
                  <a:lnTo>
                    <a:pt x="49250" y="32816"/>
                  </a:lnTo>
                  <a:lnTo>
                    <a:pt x="48386" y="32664"/>
                  </a:lnTo>
                  <a:lnTo>
                    <a:pt x="47383" y="32588"/>
                  </a:lnTo>
                  <a:close/>
                </a:path>
                <a:path w="81279" h="536575">
                  <a:moveTo>
                    <a:pt x="80987" y="20624"/>
                  </a:moveTo>
                  <a:lnTo>
                    <a:pt x="80225" y="21158"/>
                  </a:lnTo>
                  <a:lnTo>
                    <a:pt x="79501" y="21716"/>
                  </a:lnTo>
                  <a:lnTo>
                    <a:pt x="78854" y="21983"/>
                  </a:lnTo>
                  <a:lnTo>
                    <a:pt x="77952" y="22644"/>
                  </a:lnTo>
                  <a:lnTo>
                    <a:pt x="77101" y="23329"/>
                  </a:lnTo>
                  <a:lnTo>
                    <a:pt x="76187" y="23901"/>
                  </a:lnTo>
                  <a:lnTo>
                    <a:pt x="75412" y="24752"/>
                  </a:lnTo>
                  <a:lnTo>
                    <a:pt x="73088" y="25895"/>
                  </a:lnTo>
                  <a:lnTo>
                    <a:pt x="72097" y="26885"/>
                  </a:lnTo>
                  <a:lnTo>
                    <a:pt x="70116" y="27876"/>
                  </a:lnTo>
                  <a:lnTo>
                    <a:pt x="69126" y="27876"/>
                  </a:lnTo>
                  <a:lnTo>
                    <a:pt x="68338" y="28193"/>
                  </a:lnTo>
                  <a:lnTo>
                    <a:pt x="67525" y="28333"/>
                  </a:lnTo>
                  <a:lnTo>
                    <a:pt x="66738" y="28613"/>
                  </a:lnTo>
                  <a:lnTo>
                    <a:pt x="66560" y="28714"/>
                  </a:lnTo>
                  <a:lnTo>
                    <a:pt x="66319" y="28714"/>
                  </a:lnTo>
                  <a:lnTo>
                    <a:pt x="65189" y="29857"/>
                  </a:lnTo>
                  <a:lnTo>
                    <a:pt x="64211" y="29857"/>
                  </a:lnTo>
                  <a:lnTo>
                    <a:pt x="59258" y="30835"/>
                  </a:lnTo>
                  <a:lnTo>
                    <a:pt x="55308" y="32816"/>
                  </a:lnTo>
                  <a:lnTo>
                    <a:pt x="80987" y="32816"/>
                  </a:lnTo>
                  <a:lnTo>
                    <a:pt x="80987" y="20624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6462328" y="2761105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646" y="127"/>
                  </a:moveTo>
                  <a:lnTo>
                    <a:pt x="344" y="139"/>
                  </a:lnTo>
                  <a:lnTo>
                    <a:pt x="65" y="279"/>
                  </a:lnTo>
                  <a:lnTo>
                    <a:pt x="217" y="317"/>
                  </a:lnTo>
                  <a:lnTo>
                    <a:pt x="586" y="139"/>
                  </a:lnTo>
                  <a:close/>
                </a:path>
                <a:path w="1270" h="635">
                  <a:moveTo>
                    <a:pt x="1068" y="0"/>
                  </a:moveTo>
                  <a:lnTo>
                    <a:pt x="827" y="88"/>
                  </a:lnTo>
                  <a:lnTo>
                    <a:pt x="646" y="127"/>
                  </a:lnTo>
                  <a:lnTo>
                    <a:pt x="106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3" name="object 143"/>
          <p:cNvSpPr/>
          <p:nvPr/>
        </p:nvSpPr>
        <p:spPr>
          <a:xfrm>
            <a:off x="11450534" y="2612510"/>
            <a:ext cx="81280" cy="63500"/>
          </a:xfrm>
          <a:custGeom>
            <a:avLst/>
            <a:gdLst/>
            <a:ahLst/>
            <a:cxnLst/>
            <a:rect l="l" t="t" r="r" b="b"/>
            <a:pathLst>
              <a:path w="81279" h="63500">
                <a:moveTo>
                  <a:pt x="0" y="0"/>
                </a:moveTo>
                <a:lnTo>
                  <a:pt x="0" y="63449"/>
                </a:lnTo>
                <a:lnTo>
                  <a:pt x="2120" y="59283"/>
                </a:lnTo>
                <a:lnTo>
                  <a:pt x="4648" y="55270"/>
                </a:lnTo>
                <a:lnTo>
                  <a:pt x="7899" y="51358"/>
                </a:lnTo>
                <a:lnTo>
                  <a:pt x="9499" y="49910"/>
                </a:lnTo>
                <a:lnTo>
                  <a:pt x="10629" y="49174"/>
                </a:lnTo>
                <a:lnTo>
                  <a:pt x="14820" y="45427"/>
                </a:lnTo>
                <a:lnTo>
                  <a:pt x="15570" y="45199"/>
                </a:lnTo>
                <a:lnTo>
                  <a:pt x="16395" y="44678"/>
                </a:lnTo>
                <a:lnTo>
                  <a:pt x="18618" y="43624"/>
                </a:lnTo>
                <a:lnTo>
                  <a:pt x="19113" y="43116"/>
                </a:lnTo>
                <a:lnTo>
                  <a:pt x="22275" y="41922"/>
                </a:lnTo>
                <a:lnTo>
                  <a:pt x="22720" y="41478"/>
                </a:lnTo>
                <a:lnTo>
                  <a:pt x="24701" y="40512"/>
                </a:lnTo>
                <a:lnTo>
                  <a:pt x="25666" y="39535"/>
                </a:lnTo>
                <a:lnTo>
                  <a:pt x="26657" y="39509"/>
                </a:lnTo>
                <a:lnTo>
                  <a:pt x="27343" y="39242"/>
                </a:lnTo>
                <a:lnTo>
                  <a:pt x="27965" y="38747"/>
                </a:lnTo>
                <a:lnTo>
                  <a:pt x="30226" y="38061"/>
                </a:lnTo>
                <a:lnTo>
                  <a:pt x="31648" y="37896"/>
                </a:lnTo>
                <a:lnTo>
                  <a:pt x="37668" y="36664"/>
                </a:lnTo>
                <a:lnTo>
                  <a:pt x="40627" y="36461"/>
                </a:lnTo>
                <a:lnTo>
                  <a:pt x="43522" y="36474"/>
                </a:lnTo>
                <a:lnTo>
                  <a:pt x="48514" y="36017"/>
                </a:lnTo>
                <a:lnTo>
                  <a:pt x="52946" y="36677"/>
                </a:lnTo>
                <a:lnTo>
                  <a:pt x="57289" y="37528"/>
                </a:lnTo>
                <a:lnTo>
                  <a:pt x="58966" y="38163"/>
                </a:lnTo>
                <a:lnTo>
                  <a:pt x="62941" y="39890"/>
                </a:lnTo>
                <a:lnTo>
                  <a:pt x="78016" y="36537"/>
                </a:lnTo>
                <a:lnTo>
                  <a:pt x="80987" y="40030"/>
                </a:lnTo>
                <a:lnTo>
                  <a:pt x="80987" y="7899"/>
                </a:lnTo>
                <a:lnTo>
                  <a:pt x="0" y="0"/>
                </a:lnTo>
                <a:close/>
              </a:path>
            </a:pathLst>
          </a:custGeom>
          <a:solidFill>
            <a:srgbClr val="D2D3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1518683" y="2759239"/>
            <a:ext cx="3175" cy="1905"/>
          </a:xfrm>
          <a:custGeom>
            <a:avLst/>
            <a:gdLst/>
            <a:ahLst/>
            <a:cxnLst/>
            <a:rect l="l" t="t" r="r" b="b"/>
            <a:pathLst>
              <a:path w="3175" h="1905">
                <a:moveTo>
                  <a:pt x="2857" y="0"/>
                </a:moveTo>
                <a:lnTo>
                  <a:pt x="1905" y="419"/>
                </a:lnTo>
                <a:lnTo>
                  <a:pt x="965" y="1092"/>
                </a:lnTo>
                <a:lnTo>
                  <a:pt x="0" y="1409"/>
                </a:lnTo>
                <a:lnTo>
                  <a:pt x="977" y="1409"/>
                </a:lnTo>
                <a:lnTo>
                  <a:pt x="1447" y="965"/>
                </a:lnTo>
                <a:lnTo>
                  <a:pt x="2159" y="482"/>
                </a:lnTo>
                <a:lnTo>
                  <a:pt x="2857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1199698" y="2225405"/>
            <a:ext cx="64769" cy="12700"/>
          </a:xfrm>
          <a:custGeom>
            <a:avLst/>
            <a:gdLst/>
            <a:ahLst/>
            <a:cxnLst/>
            <a:rect l="l" t="t" r="r" b="b"/>
            <a:pathLst>
              <a:path w="64770" h="12700">
                <a:moveTo>
                  <a:pt x="0" y="0"/>
                </a:moveTo>
                <a:lnTo>
                  <a:pt x="0" y="5753"/>
                </a:lnTo>
                <a:lnTo>
                  <a:pt x="64211" y="12357"/>
                </a:lnTo>
                <a:lnTo>
                  <a:pt x="64211" y="6819"/>
                </a:lnTo>
                <a:lnTo>
                  <a:pt x="0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1370538" y="2762020"/>
            <a:ext cx="9525" cy="39370"/>
          </a:xfrm>
          <a:custGeom>
            <a:avLst/>
            <a:gdLst/>
            <a:ahLst/>
            <a:cxnLst/>
            <a:rect l="l" t="t" r="r" b="b"/>
            <a:pathLst>
              <a:path w="9525" h="39369">
                <a:moveTo>
                  <a:pt x="8902" y="0"/>
                </a:moveTo>
                <a:lnTo>
                  <a:pt x="5943" y="4571"/>
                </a:lnTo>
                <a:lnTo>
                  <a:pt x="3276" y="7251"/>
                </a:lnTo>
                <a:lnTo>
                  <a:pt x="2438" y="7912"/>
                </a:lnTo>
                <a:lnTo>
                  <a:pt x="1397" y="8610"/>
                </a:lnTo>
                <a:lnTo>
                  <a:pt x="0" y="9740"/>
                </a:lnTo>
                <a:lnTo>
                  <a:pt x="0" y="38404"/>
                </a:lnTo>
                <a:lnTo>
                  <a:pt x="8902" y="39103"/>
                </a:lnTo>
                <a:lnTo>
                  <a:pt x="8902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1332705" y="2632976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520" y="0"/>
                </a:moveTo>
                <a:lnTo>
                  <a:pt x="355" y="76"/>
                </a:lnTo>
                <a:lnTo>
                  <a:pt x="165" y="203"/>
                </a:lnTo>
                <a:lnTo>
                  <a:pt x="0" y="279"/>
                </a:lnTo>
                <a:lnTo>
                  <a:pt x="317" y="279"/>
                </a:lnTo>
                <a:lnTo>
                  <a:pt x="317" y="139"/>
                </a:lnTo>
                <a:lnTo>
                  <a:pt x="457" y="127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1216487" y="2606584"/>
            <a:ext cx="8255" cy="45720"/>
          </a:xfrm>
          <a:custGeom>
            <a:avLst/>
            <a:gdLst/>
            <a:ahLst/>
            <a:cxnLst/>
            <a:rect l="l" t="t" r="r" b="b"/>
            <a:pathLst>
              <a:path w="8254" h="45719">
                <a:moveTo>
                  <a:pt x="7899" y="0"/>
                </a:moveTo>
                <a:lnTo>
                  <a:pt x="0" y="3937"/>
                </a:lnTo>
                <a:lnTo>
                  <a:pt x="0" y="44805"/>
                </a:lnTo>
                <a:lnTo>
                  <a:pt x="7899" y="45440"/>
                </a:lnTo>
                <a:lnTo>
                  <a:pt x="7899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1216487" y="2354767"/>
            <a:ext cx="8255" cy="45720"/>
          </a:xfrm>
          <a:custGeom>
            <a:avLst/>
            <a:gdLst/>
            <a:ahLst/>
            <a:cxnLst/>
            <a:rect l="l" t="t" r="r" b="b"/>
            <a:pathLst>
              <a:path w="8254" h="45719">
                <a:moveTo>
                  <a:pt x="7899" y="0"/>
                </a:moveTo>
                <a:lnTo>
                  <a:pt x="0" y="4940"/>
                </a:lnTo>
                <a:lnTo>
                  <a:pt x="0" y="44475"/>
                </a:lnTo>
                <a:lnTo>
                  <a:pt x="7899" y="45415"/>
                </a:lnTo>
                <a:lnTo>
                  <a:pt x="7899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1332705" y="2632976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520" y="0"/>
                </a:moveTo>
                <a:lnTo>
                  <a:pt x="355" y="76"/>
                </a:lnTo>
                <a:lnTo>
                  <a:pt x="165" y="203"/>
                </a:lnTo>
                <a:lnTo>
                  <a:pt x="0" y="279"/>
                </a:lnTo>
                <a:lnTo>
                  <a:pt x="317" y="279"/>
                </a:lnTo>
                <a:lnTo>
                  <a:pt x="317" y="139"/>
                </a:lnTo>
                <a:lnTo>
                  <a:pt x="457" y="127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1215496" y="2534513"/>
            <a:ext cx="34925" cy="42545"/>
          </a:xfrm>
          <a:custGeom>
            <a:avLst/>
            <a:gdLst/>
            <a:ahLst/>
            <a:cxnLst/>
            <a:rect l="l" t="t" r="r" b="b"/>
            <a:pathLst>
              <a:path w="34925" h="42544">
                <a:moveTo>
                  <a:pt x="16802" y="0"/>
                </a:moveTo>
                <a:lnTo>
                  <a:pt x="9232" y="0"/>
                </a:lnTo>
                <a:lnTo>
                  <a:pt x="8318" y="571"/>
                </a:lnTo>
                <a:lnTo>
                  <a:pt x="7493" y="1231"/>
                </a:lnTo>
                <a:lnTo>
                  <a:pt x="6248" y="1765"/>
                </a:lnTo>
                <a:lnTo>
                  <a:pt x="5943" y="1955"/>
                </a:lnTo>
                <a:lnTo>
                  <a:pt x="5943" y="3949"/>
                </a:lnTo>
                <a:lnTo>
                  <a:pt x="3962" y="4940"/>
                </a:lnTo>
                <a:lnTo>
                  <a:pt x="2959" y="6908"/>
                </a:lnTo>
                <a:lnTo>
                  <a:pt x="1981" y="7899"/>
                </a:lnTo>
                <a:lnTo>
                  <a:pt x="990" y="9880"/>
                </a:lnTo>
                <a:lnTo>
                  <a:pt x="990" y="11849"/>
                </a:lnTo>
                <a:lnTo>
                  <a:pt x="0" y="13804"/>
                </a:lnTo>
                <a:lnTo>
                  <a:pt x="0" y="23685"/>
                </a:lnTo>
                <a:lnTo>
                  <a:pt x="1981" y="26657"/>
                </a:lnTo>
                <a:lnTo>
                  <a:pt x="1981" y="30619"/>
                </a:lnTo>
                <a:lnTo>
                  <a:pt x="7899" y="36525"/>
                </a:lnTo>
                <a:lnTo>
                  <a:pt x="9867" y="39484"/>
                </a:lnTo>
                <a:lnTo>
                  <a:pt x="11849" y="39484"/>
                </a:lnTo>
                <a:lnTo>
                  <a:pt x="14820" y="41478"/>
                </a:lnTo>
                <a:lnTo>
                  <a:pt x="17780" y="42443"/>
                </a:lnTo>
                <a:lnTo>
                  <a:pt x="24917" y="42443"/>
                </a:lnTo>
                <a:lnTo>
                  <a:pt x="26974" y="40881"/>
                </a:lnTo>
                <a:lnTo>
                  <a:pt x="27673" y="39484"/>
                </a:lnTo>
                <a:lnTo>
                  <a:pt x="29629" y="39484"/>
                </a:lnTo>
                <a:lnTo>
                  <a:pt x="30619" y="37515"/>
                </a:lnTo>
                <a:lnTo>
                  <a:pt x="30619" y="36525"/>
                </a:lnTo>
                <a:lnTo>
                  <a:pt x="32588" y="33578"/>
                </a:lnTo>
                <a:lnTo>
                  <a:pt x="33578" y="32575"/>
                </a:lnTo>
                <a:lnTo>
                  <a:pt x="33578" y="28638"/>
                </a:lnTo>
                <a:lnTo>
                  <a:pt x="34582" y="26657"/>
                </a:lnTo>
                <a:lnTo>
                  <a:pt x="34582" y="20713"/>
                </a:lnTo>
                <a:lnTo>
                  <a:pt x="32588" y="14795"/>
                </a:lnTo>
                <a:lnTo>
                  <a:pt x="31597" y="12814"/>
                </a:lnTo>
                <a:lnTo>
                  <a:pt x="30619" y="9880"/>
                </a:lnTo>
                <a:lnTo>
                  <a:pt x="28638" y="7899"/>
                </a:lnTo>
                <a:lnTo>
                  <a:pt x="26657" y="4940"/>
                </a:lnTo>
                <a:lnTo>
                  <a:pt x="23710" y="3949"/>
                </a:lnTo>
                <a:lnTo>
                  <a:pt x="21729" y="1955"/>
                </a:lnTo>
                <a:lnTo>
                  <a:pt x="19748" y="965"/>
                </a:lnTo>
                <a:lnTo>
                  <a:pt x="16802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1332705" y="2632976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520" y="0"/>
                </a:moveTo>
                <a:lnTo>
                  <a:pt x="355" y="76"/>
                </a:lnTo>
                <a:lnTo>
                  <a:pt x="165" y="203"/>
                </a:lnTo>
                <a:lnTo>
                  <a:pt x="0" y="279"/>
                </a:lnTo>
                <a:lnTo>
                  <a:pt x="317" y="279"/>
                </a:lnTo>
                <a:lnTo>
                  <a:pt x="317" y="139"/>
                </a:lnTo>
                <a:lnTo>
                  <a:pt x="457" y="127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1242065" y="2574996"/>
            <a:ext cx="4445" cy="2540"/>
          </a:xfrm>
          <a:custGeom>
            <a:avLst/>
            <a:gdLst/>
            <a:ahLst/>
            <a:cxnLst/>
            <a:rect l="l" t="t" r="r" b="b"/>
            <a:pathLst>
              <a:path w="4445" h="2539">
                <a:moveTo>
                  <a:pt x="4051" y="0"/>
                </a:moveTo>
                <a:lnTo>
                  <a:pt x="2349" y="850"/>
                </a:lnTo>
                <a:lnTo>
                  <a:pt x="1117" y="1422"/>
                </a:lnTo>
                <a:lnTo>
                  <a:pt x="0" y="1955"/>
                </a:lnTo>
                <a:lnTo>
                  <a:pt x="1104" y="1955"/>
                </a:lnTo>
                <a:lnTo>
                  <a:pt x="2070" y="990"/>
                </a:lnTo>
                <a:lnTo>
                  <a:pt x="3060" y="990"/>
                </a:lnTo>
                <a:lnTo>
                  <a:pt x="4051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4" name="object 154"/>
          <p:cNvGrpSpPr/>
          <p:nvPr/>
        </p:nvGrpSpPr>
        <p:grpSpPr>
          <a:xfrm>
            <a:off x="11199697" y="2231163"/>
            <a:ext cx="267970" cy="573405"/>
            <a:chOff x="6145097" y="2231162"/>
            <a:chExt cx="267970" cy="573405"/>
          </a:xfrm>
        </p:grpSpPr>
        <p:sp>
          <p:nvSpPr>
            <p:cNvPr id="155" name="object 155"/>
            <p:cNvSpPr/>
            <p:nvPr/>
          </p:nvSpPr>
          <p:spPr>
            <a:xfrm>
              <a:off x="6253708" y="2586837"/>
              <a:ext cx="41910" cy="46990"/>
            </a:xfrm>
            <a:custGeom>
              <a:avLst/>
              <a:gdLst/>
              <a:ahLst/>
              <a:cxnLst/>
              <a:rect l="l" t="t" r="r" b="b"/>
              <a:pathLst>
                <a:path w="41910" h="46989">
                  <a:moveTo>
                    <a:pt x="5943" y="3949"/>
                  </a:moveTo>
                  <a:lnTo>
                    <a:pt x="3962" y="4940"/>
                  </a:lnTo>
                  <a:lnTo>
                    <a:pt x="4953" y="4940"/>
                  </a:lnTo>
                  <a:lnTo>
                    <a:pt x="5943" y="3949"/>
                  </a:lnTo>
                  <a:close/>
                </a:path>
                <a:path w="41910" h="46989">
                  <a:moveTo>
                    <a:pt x="27660" y="44907"/>
                  </a:moveTo>
                  <a:lnTo>
                    <a:pt x="26390" y="45478"/>
                  </a:lnTo>
                  <a:lnTo>
                    <a:pt x="26568" y="45427"/>
                  </a:lnTo>
                  <a:lnTo>
                    <a:pt x="27660" y="45427"/>
                  </a:lnTo>
                  <a:lnTo>
                    <a:pt x="27660" y="44907"/>
                  </a:lnTo>
                  <a:close/>
                </a:path>
                <a:path w="41910" h="46989">
                  <a:moveTo>
                    <a:pt x="28651" y="44462"/>
                  </a:moveTo>
                  <a:lnTo>
                    <a:pt x="27660" y="44462"/>
                  </a:lnTo>
                  <a:lnTo>
                    <a:pt x="27660" y="44907"/>
                  </a:lnTo>
                  <a:lnTo>
                    <a:pt x="28651" y="44462"/>
                  </a:lnTo>
                  <a:close/>
                </a:path>
                <a:path w="41910" h="46989">
                  <a:moveTo>
                    <a:pt x="41478" y="17792"/>
                  </a:moveTo>
                  <a:lnTo>
                    <a:pt x="39522" y="11849"/>
                  </a:lnTo>
                  <a:lnTo>
                    <a:pt x="37541" y="8890"/>
                  </a:lnTo>
                  <a:lnTo>
                    <a:pt x="35547" y="6921"/>
                  </a:lnTo>
                  <a:lnTo>
                    <a:pt x="33578" y="4940"/>
                  </a:lnTo>
                  <a:lnTo>
                    <a:pt x="33578" y="21729"/>
                  </a:lnTo>
                  <a:lnTo>
                    <a:pt x="31597" y="18757"/>
                  </a:lnTo>
                  <a:lnTo>
                    <a:pt x="33578" y="21729"/>
                  </a:lnTo>
                  <a:lnTo>
                    <a:pt x="33578" y="4940"/>
                  </a:lnTo>
                  <a:lnTo>
                    <a:pt x="31597" y="2984"/>
                  </a:lnTo>
                  <a:lnTo>
                    <a:pt x="29641" y="1981"/>
                  </a:lnTo>
                  <a:lnTo>
                    <a:pt x="29146" y="1485"/>
                  </a:lnTo>
                  <a:lnTo>
                    <a:pt x="29146" y="40995"/>
                  </a:lnTo>
                  <a:lnTo>
                    <a:pt x="27470" y="42672"/>
                  </a:lnTo>
                  <a:lnTo>
                    <a:pt x="27660" y="42468"/>
                  </a:lnTo>
                  <a:lnTo>
                    <a:pt x="29146" y="40995"/>
                  </a:lnTo>
                  <a:lnTo>
                    <a:pt x="29146" y="1485"/>
                  </a:lnTo>
                  <a:lnTo>
                    <a:pt x="27660" y="0"/>
                  </a:lnTo>
                  <a:lnTo>
                    <a:pt x="26670" y="0"/>
                  </a:lnTo>
                  <a:lnTo>
                    <a:pt x="26670" y="9893"/>
                  </a:lnTo>
                  <a:lnTo>
                    <a:pt x="23710" y="6934"/>
                  </a:lnTo>
                  <a:lnTo>
                    <a:pt x="21729" y="5943"/>
                  </a:lnTo>
                  <a:lnTo>
                    <a:pt x="18770" y="3949"/>
                  </a:lnTo>
                  <a:lnTo>
                    <a:pt x="21729" y="5930"/>
                  </a:lnTo>
                  <a:lnTo>
                    <a:pt x="23710" y="6921"/>
                  </a:lnTo>
                  <a:lnTo>
                    <a:pt x="25692" y="8890"/>
                  </a:lnTo>
                  <a:lnTo>
                    <a:pt x="26670" y="9893"/>
                  </a:lnTo>
                  <a:lnTo>
                    <a:pt x="26670" y="0"/>
                  </a:lnTo>
                  <a:lnTo>
                    <a:pt x="12839" y="0"/>
                  </a:lnTo>
                  <a:lnTo>
                    <a:pt x="11849" y="990"/>
                  </a:lnTo>
                  <a:lnTo>
                    <a:pt x="6921" y="2984"/>
                  </a:lnTo>
                  <a:lnTo>
                    <a:pt x="5943" y="3949"/>
                  </a:lnTo>
                  <a:lnTo>
                    <a:pt x="6921" y="3949"/>
                  </a:lnTo>
                  <a:lnTo>
                    <a:pt x="7912" y="2984"/>
                  </a:lnTo>
                  <a:lnTo>
                    <a:pt x="9423" y="2984"/>
                  </a:lnTo>
                  <a:lnTo>
                    <a:pt x="8407" y="3708"/>
                  </a:lnTo>
                  <a:lnTo>
                    <a:pt x="7239" y="4775"/>
                  </a:lnTo>
                  <a:lnTo>
                    <a:pt x="6451" y="5397"/>
                  </a:lnTo>
                  <a:lnTo>
                    <a:pt x="4953" y="6934"/>
                  </a:lnTo>
                  <a:lnTo>
                    <a:pt x="3962" y="8902"/>
                  </a:lnTo>
                  <a:lnTo>
                    <a:pt x="2971" y="9893"/>
                  </a:lnTo>
                  <a:lnTo>
                    <a:pt x="1981" y="11849"/>
                  </a:lnTo>
                  <a:lnTo>
                    <a:pt x="990" y="12839"/>
                  </a:lnTo>
                  <a:lnTo>
                    <a:pt x="0" y="14833"/>
                  </a:lnTo>
                  <a:lnTo>
                    <a:pt x="0" y="27660"/>
                  </a:lnTo>
                  <a:lnTo>
                    <a:pt x="990" y="30632"/>
                  </a:lnTo>
                  <a:lnTo>
                    <a:pt x="2971" y="33578"/>
                  </a:lnTo>
                  <a:lnTo>
                    <a:pt x="3962" y="35572"/>
                  </a:lnTo>
                  <a:lnTo>
                    <a:pt x="7912" y="39522"/>
                  </a:lnTo>
                  <a:lnTo>
                    <a:pt x="9867" y="42468"/>
                  </a:lnTo>
                  <a:lnTo>
                    <a:pt x="11849" y="43472"/>
                  </a:lnTo>
                  <a:lnTo>
                    <a:pt x="17792" y="45427"/>
                  </a:lnTo>
                  <a:lnTo>
                    <a:pt x="19761" y="46418"/>
                  </a:lnTo>
                  <a:lnTo>
                    <a:pt x="21729" y="46418"/>
                  </a:lnTo>
                  <a:lnTo>
                    <a:pt x="23507" y="46418"/>
                  </a:lnTo>
                  <a:lnTo>
                    <a:pt x="24498" y="45732"/>
                  </a:lnTo>
                  <a:lnTo>
                    <a:pt x="25298" y="44932"/>
                  </a:lnTo>
                  <a:lnTo>
                    <a:pt x="27076" y="44157"/>
                  </a:lnTo>
                  <a:lnTo>
                    <a:pt x="28854" y="43459"/>
                  </a:lnTo>
                  <a:lnTo>
                    <a:pt x="30632" y="43459"/>
                  </a:lnTo>
                  <a:lnTo>
                    <a:pt x="33578" y="40487"/>
                  </a:lnTo>
                  <a:lnTo>
                    <a:pt x="34569" y="40487"/>
                  </a:lnTo>
                  <a:lnTo>
                    <a:pt x="36563" y="38519"/>
                  </a:lnTo>
                  <a:lnTo>
                    <a:pt x="37541" y="36550"/>
                  </a:lnTo>
                  <a:lnTo>
                    <a:pt x="38531" y="35560"/>
                  </a:lnTo>
                  <a:lnTo>
                    <a:pt x="40500" y="31610"/>
                  </a:lnTo>
                  <a:lnTo>
                    <a:pt x="40500" y="29641"/>
                  </a:lnTo>
                  <a:lnTo>
                    <a:pt x="41478" y="27660"/>
                  </a:lnTo>
                  <a:lnTo>
                    <a:pt x="41478" y="17792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6145097" y="2231162"/>
              <a:ext cx="260350" cy="569595"/>
            </a:xfrm>
            <a:custGeom>
              <a:avLst/>
              <a:gdLst/>
              <a:ahLst/>
              <a:cxnLst/>
              <a:rect l="l" t="t" r="r" b="b"/>
              <a:pathLst>
                <a:path w="260350" h="569594">
                  <a:moveTo>
                    <a:pt x="0" y="422490"/>
                  </a:moveTo>
                  <a:lnTo>
                    <a:pt x="0" y="446519"/>
                  </a:lnTo>
                  <a:lnTo>
                    <a:pt x="57289" y="451485"/>
                  </a:lnTo>
                  <a:lnTo>
                    <a:pt x="57289" y="560108"/>
                  </a:lnTo>
                  <a:lnTo>
                    <a:pt x="170840" y="569264"/>
                  </a:lnTo>
                  <a:lnTo>
                    <a:pt x="170840" y="554177"/>
                  </a:lnTo>
                  <a:lnTo>
                    <a:pt x="129349" y="554177"/>
                  </a:lnTo>
                  <a:lnTo>
                    <a:pt x="124434" y="553199"/>
                  </a:lnTo>
                  <a:lnTo>
                    <a:pt x="91846" y="529488"/>
                  </a:lnTo>
                  <a:lnTo>
                    <a:pt x="85928" y="514692"/>
                  </a:lnTo>
                  <a:lnTo>
                    <a:pt x="82956" y="507758"/>
                  </a:lnTo>
                  <a:lnTo>
                    <a:pt x="81978" y="500862"/>
                  </a:lnTo>
                  <a:lnTo>
                    <a:pt x="81978" y="486054"/>
                  </a:lnTo>
                  <a:lnTo>
                    <a:pt x="82956" y="479132"/>
                  </a:lnTo>
                  <a:lnTo>
                    <a:pt x="85928" y="472224"/>
                  </a:lnTo>
                  <a:lnTo>
                    <a:pt x="87896" y="465315"/>
                  </a:lnTo>
                  <a:lnTo>
                    <a:pt x="91846" y="459384"/>
                  </a:lnTo>
                  <a:lnTo>
                    <a:pt x="96786" y="454444"/>
                  </a:lnTo>
                  <a:lnTo>
                    <a:pt x="97764" y="453440"/>
                  </a:lnTo>
                  <a:lnTo>
                    <a:pt x="98755" y="451485"/>
                  </a:lnTo>
                  <a:lnTo>
                    <a:pt x="99733" y="451485"/>
                  </a:lnTo>
                  <a:lnTo>
                    <a:pt x="99987" y="451345"/>
                  </a:lnTo>
                  <a:lnTo>
                    <a:pt x="100241" y="451104"/>
                  </a:lnTo>
                  <a:lnTo>
                    <a:pt x="104127" y="446887"/>
                  </a:lnTo>
                  <a:lnTo>
                    <a:pt x="109245" y="443357"/>
                  </a:lnTo>
                  <a:lnTo>
                    <a:pt x="114833" y="441528"/>
                  </a:lnTo>
                  <a:lnTo>
                    <a:pt x="115061" y="441502"/>
                  </a:lnTo>
                  <a:lnTo>
                    <a:pt x="115341" y="441439"/>
                  </a:lnTo>
                  <a:lnTo>
                    <a:pt x="115950" y="440905"/>
                  </a:lnTo>
                  <a:lnTo>
                    <a:pt x="116535" y="440613"/>
                  </a:lnTo>
                  <a:lnTo>
                    <a:pt x="117182" y="440448"/>
                  </a:lnTo>
                  <a:lnTo>
                    <a:pt x="118097" y="440169"/>
                  </a:lnTo>
                  <a:lnTo>
                    <a:pt x="118821" y="439978"/>
                  </a:lnTo>
                  <a:lnTo>
                    <a:pt x="119506" y="439610"/>
                  </a:lnTo>
                  <a:lnTo>
                    <a:pt x="120535" y="439280"/>
                  </a:lnTo>
                  <a:lnTo>
                    <a:pt x="121729" y="439140"/>
                  </a:lnTo>
                  <a:lnTo>
                    <a:pt x="128612" y="437197"/>
                  </a:lnTo>
                  <a:lnTo>
                    <a:pt x="131343" y="436664"/>
                  </a:lnTo>
                  <a:lnTo>
                    <a:pt x="179743" y="436664"/>
                  </a:lnTo>
                  <a:lnTo>
                    <a:pt x="179743" y="423811"/>
                  </a:lnTo>
                  <a:lnTo>
                    <a:pt x="16789" y="423811"/>
                  </a:lnTo>
                  <a:lnTo>
                    <a:pt x="0" y="422490"/>
                  </a:lnTo>
                  <a:close/>
                </a:path>
                <a:path w="260350" h="569594">
                  <a:moveTo>
                    <a:pt x="170840" y="549236"/>
                  </a:moveTo>
                  <a:lnTo>
                    <a:pt x="158013" y="549236"/>
                  </a:lnTo>
                  <a:lnTo>
                    <a:pt x="156044" y="550227"/>
                  </a:lnTo>
                  <a:lnTo>
                    <a:pt x="155054" y="551218"/>
                  </a:lnTo>
                  <a:lnTo>
                    <a:pt x="154063" y="551218"/>
                  </a:lnTo>
                  <a:lnTo>
                    <a:pt x="149123" y="553199"/>
                  </a:lnTo>
                  <a:lnTo>
                    <a:pt x="144170" y="554177"/>
                  </a:lnTo>
                  <a:lnTo>
                    <a:pt x="170840" y="554177"/>
                  </a:lnTo>
                  <a:lnTo>
                    <a:pt x="170840" y="549236"/>
                  </a:lnTo>
                  <a:close/>
                </a:path>
                <a:path w="260350" h="569594">
                  <a:moveTo>
                    <a:pt x="170840" y="548233"/>
                  </a:moveTo>
                  <a:lnTo>
                    <a:pt x="158470" y="548233"/>
                  </a:lnTo>
                  <a:lnTo>
                    <a:pt x="157918" y="548445"/>
                  </a:lnTo>
                  <a:lnTo>
                    <a:pt x="157476" y="548640"/>
                  </a:lnTo>
                  <a:lnTo>
                    <a:pt x="156692" y="548894"/>
                  </a:lnTo>
                  <a:lnTo>
                    <a:pt x="155803" y="549287"/>
                  </a:lnTo>
                  <a:lnTo>
                    <a:pt x="154952" y="549922"/>
                  </a:lnTo>
                  <a:lnTo>
                    <a:pt x="149517" y="551764"/>
                  </a:lnTo>
                  <a:lnTo>
                    <a:pt x="144335" y="552500"/>
                  </a:lnTo>
                  <a:lnTo>
                    <a:pt x="139077" y="552856"/>
                  </a:lnTo>
                  <a:lnTo>
                    <a:pt x="140461" y="552983"/>
                  </a:lnTo>
                  <a:lnTo>
                    <a:pt x="141820" y="553199"/>
                  </a:lnTo>
                  <a:lnTo>
                    <a:pt x="143192" y="553199"/>
                  </a:lnTo>
                  <a:lnTo>
                    <a:pt x="153073" y="551218"/>
                  </a:lnTo>
                  <a:lnTo>
                    <a:pt x="158013" y="549236"/>
                  </a:lnTo>
                  <a:lnTo>
                    <a:pt x="170840" y="549236"/>
                  </a:lnTo>
                  <a:lnTo>
                    <a:pt x="170840" y="548233"/>
                  </a:lnTo>
                  <a:close/>
                </a:path>
                <a:path w="260350" h="569594">
                  <a:moveTo>
                    <a:pt x="170840" y="540600"/>
                  </a:moveTo>
                  <a:lnTo>
                    <a:pt x="170459" y="540943"/>
                  </a:lnTo>
                  <a:lnTo>
                    <a:pt x="170256" y="541096"/>
                  </a:lnTo>
                  <a:lnTo>
                    <a:pt x="169468" y="542137"/>
                  </a:lnTo>
                  <a:lnTo>
                    <a:pt x="168681" y="542531"/>
                  </a:lnTo>
                  <a:lnTo>
                    <a:pt x="167893" y="543331"/>
                  </a:lnTo>
                  <a:lnTo>
                    <a:pt x="166141" y="544195"/>
                  </a:lnTo>
                  <a:lnTo>
                    <a:pt x="165214" y="544957"/>
                  </a:lnTo>
                  <a:lnTo>
                    <a:pt x="164325" y="545147"/>
                  </a:lnTo>
                  <a:lnTo>
                    <a:pt x="162229" y="546315"/>
                  </a:lnTo>
                  <a:lnTo>
                    <a:pt x="160146" y="547547"/>
                  </a:lnTo>
                  <a:lnTo>
                    <a:pt x="158013" y="548233"/>
                  </a:lnTo>
                  <a:lnTo>
                    <a:pt x="157797" y="548322"/>
                  </a:lnTo>
                  <a:lnTo>
                    <a:pt x="157225" y="548640"/>
                  </a:lnTo>
                  <a:lnTo>
                    <a:pt x="156933" y="548779"/>
                  </a:lnTo>
                  <a:lnTo>
                    <a:pt x="157918" y="548445"/>
                  </a:lnTo>
                  <a:lnTo>
                    <a:pt x="158356" y="548233"/>
                  </a:lnTo>
                  <a:lnTo>
                    <a:pt x="170840" y="548233"/>
                  </a:lnTo>
                  <a:lnTo>
                    <a:pt x="170840" y="540600"/>
                  </a:lnTo>
                  <a:close/>
                </a:path>
                <a:path w="260350" h="569594">
                  <a:moveTo>
                    <a:pt x="158470" y="548233"/>
                  </a:moveTo>
                  <a:lnTo>
                    <a:pt x="157918" y="548445"/>
                  </a:lnTo>
                  <a:lnTo>
                    <a:pt x="158470" y="548233"/>
                  </a:lnTo>
                  <a:close/>
                </a:path>
                <a:path w="260350" h="569594">
                  <a:moveTo>
                    <a:pt x="179743" y="437654"/>
                  </a:moveTo>
                  <a:lnTo>
                    <a:pt x="167893" y="437654"/>
                  </a:lnTo>
                  <a:lnTo>
                    <a:pt x="179743" y="452018"/>
                  </a:lnTo>
                  <a:lnTo>
                    <a:pt x="179743" y="437654"/>
                  </a:lnTo>
                  <a:close/>
                </a:path>
                <a:path w="260350" h="569594">
                  <a:moveTo>
                    <a:pt x="179743" y="436664"/>
                  </a:moveTo>
                  <a:lnTo>
                    <a:pt x="139255" y="436664"/>
                  </a:lnTo>
                  <a:lnTo>
                    <a:pt x="143890" y="437438"/>
                  </a:lnTo>
                  <a:lnTo>
                    <a:pt x="149034" y="439000"/>
                  </a:lnTo>
                  <a:lnTo>
                    <a:pt x="153949" y="440982"/>
                  </a:lnTo>
                  <a:lnTo>
                    <a:pt x="167893" y="437654"/>
                  </a:lnTo>
                  <a:lnTo>
                    <a:pt x="179743" y="437654"/>
                  </a:lnTo>
                  <a:lnTo>
                    <a:pt x="179743" y="436664"/>
                  </a:lnTo>
                  <a:close/>
                </a:path>
                <a:path w="260350" h="569594">
                  <a:moveTo>
                    <a:pt x="138442" y="436664"/>
                  </a:moveTo>
                  <a:lnTo>
                    <a:pt x="133070" y="436664"/>
                  </a:lnTo>
                  <a:lnTo>
                    <a:pt x="136855" y="436841"/>
                  </a:lnTo>
                  <a:lnTo>
                    <a:pt x="137667" y="436803"/>
                  </a:lnTo>
                  <a:lnTo>
                    <a:pt x="138442" y="436664"/>
                  </a:lnTo>
                  <a:close/>
                </a:path>
                <a:path w="260350" h="569594">
                  <a:moveTo>
                    <a:pt x="0" y="171653"/>
                  </a:moveTo>
                  <a:lnTo>
                    <a:pt x="0" y="373468"/>
                  </a:lnTo>
                  <a:lnTo>
                    <a:pt x="24688" y="375424"/>
                  </a:lnTo>
                  <a:lnTo>
                    <a:pt x="24688" y="420865"/>
                  </a:lnTo>
                  <a:lnTo>
                    <a:pt x="16789" y="423811"/>
                  </a:lnTo>
                  <a:lnTo>
                    <a:pt x="179743" y="423811"/>
                  </a:lnTo>
                  <a:lnTo>
                    <a:pt x="179743" y="278320"/>
                  </a:lnTo>
                  <a:lnTo>
                    <a:pt x="259727" y="278320"/>
                  </a:lnTo>
                  <a:lnTo>
                    <a:pt x="259727" y="244081"/>
                  </a:lnTo>
                  <a:lnTo>
                    <a:pt x="243928" y="244081"/>
                  </a:lnTo>
                  <a:lnTo>
                    <a:pt x="74066" y="228282"/>
                  </a:lnTo>
                  <a:lnTo>
                    <a:pt x="73088" y="227317"/>
                  </a:lnTo>
                  <a:lnTo>
                    <a:pt x="67157" y="227317"/>
                  </a:lnTo>
                  <a:lnTo>
                    <a:pt x="66166" y="226326"/>
                  </a:lnTo>
                  <a:lnTo>
                    <a:pt x="65176" y="226326"/>
                  </a:lnTo>
                  <a:lnTo>
                    <a:pt x="65176" y="225323"/>
                  </a:lnTo>
                  <a:lnTo>
                    <a:pt x="64211" y="225323"/>
                  </a:lnTo>
                  <a:lnTo>
                    <a:pt x="64211" y="172974"/>
                  </a:lnTo>
                  <a:lnTo>
                    <a:pt x="16789" y="172974"/>
                  </a:lnTo>
                  <a:lnTo>
                    <a:pt x="0" y="171653"/>
                  </a:lnTo>
                  <a:close/>
                </a:path>
                <a:path w="260350" h="569594">
                  <a:moveTo>
                    <a:pt x="259727" y="278320"/>
                  </a:moveTo>
                  <a:lnTo>
                    <a:pt x="179743" y="278320"/>
                  </a:lnTo>
                  <a:lnTo>
                    <a:pt x="250837" y="283603"/>
                  </a:lnTo>
                  <a:lnTo>
                    <a:pt x="259727" y="280631"/>
                  </a:lnTo>
                  <a:lnTo>
                    <a:pt x="259727" y="278320"/>
                  </a:lnTo>
                  <a:close/>
                </a:path>
                <a:path w="260350" h="569594">
                  <a:moveTo>
                    <a:pt x="259727" y="243522"/>
                  </a:moveTo>
                  <a:lnTo>
                    <a:pt x="259079" y="243662"/>
                  </a:lnTo>
                  <a:lnTo>
                    <a:pt x="258432" y="243763"/>
                  </a:lnTo>
                  <a:lnTo>
                    <a:pt x="257759" y="244081"/>
                  </a:lnTo>
                  <a:lnTo>
                    <a:pt x="259727" y="244081"/>
                  </a:lnTo>
                  <a:lnTo>
                    <a:pt x="259727" y="243522"/>
                  </a:lnTo>
                  <a:close/>
                </a:path>
                <a:path w="260350" h="569594">
                  <a:moveTo>
                    <a:pt x="0" y="0"/>
                  </a:moveTo>
                  <a:lnTo>
                    <a:pt x="0" y="121615"/>
                  </a:lnTo>
                  <a:lnTo>
                    <a:pt x="24688" y="123609"/>
                  </a:lnTo>
                  <a:lnTo>
                    <a:pt x="24688" y="169024"/>
                  </a:lnTo>
                  <a:lnTo>
                    <a:pt x="16789" y="172974"/>
                  </a:lnTo>
                  <a:lnTo>
                    <a:pt x="64211" y="172974"/>
                  </a:lnTo>
                  <a:lnTo>
                    <a:pt x="64211" y="66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6145085" y="2397238"/>
              <a:ext cx="267970" cy="407034"/>
            </a:xfrm>
            <a:custGeom>
              <a:avLst/>
              <a:gdLst/>
              <a:ahLst/>
              <a:cxnLst/>
              <a:rect l="l" t="t" r="r" b="b"/>
              <a:pathLst>
                <a:path w="267970" h="407035">
                  <a:moveTo>
                    <a:pt x="24688" y="254800"/>
                  </a:moveTo>
                  <a:lnTo>
                    <a:pt x="0" y="252806"/>
                  </a:lnTo>
                  <a:lnTo>
                    <a:pt x="0" y="256425"/>
                  </a:lnTo>
                  <a:lnTo>
                    <a:pt x="16789" y="257746"/>
                  </a:lnTo>
                  <a:lnTo>
                    <a:pt x="24688" y="254800"/>
                  </a:lnTo>
                  <a:close/>
                </a:path>
                <a:path w="267970" h="407035">
                  <a:moveTo>
                    <a:pt x="24688" y="2946"/>
                  </a:moveTo>
                  <a:lnTo>
                    <a:pt x="0" y="0"/>
                  </a:lnTo>
                  <a:lnTo>
                    <a:pt x="0" y="5588"/>
                  </a:lnTo>
                  <a:lnTo>
                    <a:pt x="16789" y="6908"/>
                  </a:lnTo>
                  <a:lnTo>
                    <a:pt x="24688" y="2946"/>
                  </a:lnTo>
                  <a:close/>
                </a:path>
                <a:path w="267970" h="407035">
                  <a:moveTo>
                    <a:pt x="44437" y="178752"/>
                  </a:moveTo>
                  <a:lnTo>
                    <a:pt x="43484" y="179184"/>
                  </a:lnTo>
                  <a:lnTo>
                    <a:pt x="42367" y="179717"/>
                  </a:lnTo>
                  <a:lnTo>
                    <a:pt x="43472" y="179717"/>
                  </a:lnTo>
                  <a:lnTo>
                    <a:pt x="44437" y="178752"/>
                  </a:lnTo>
                  <a:close/>
                </a:path>
                <a:path w="267970" h="407035">
                  <a:moveTo>
                    <a:pt x="46418" y="177761"/>
                  </a:moveTo>
                  <a:lnTo>
                    <a:pt x="44716" y="178612"/>
                  </a:lnTo>
                  <a:lnTo>
                    <a:pt x="44437" y="178752"/>
                  </a:lnTo>
                  <a:lnTo>
                    <a:pt x="45427" y="178752"/>
                  </a:lnTo>
                  <a:lnTo>
                    <a:pt x="46418" y="177761"/>
                  </a:lnTo>
                  <a:close/>
                </a:path>
                <a:path w="267970" h="407035">
                  <a:moveTo>
                    <a:pt x="58267" y="155041"/>
                  </a:moveTo>
                  <a:lnTo>
                    <a:pt x="54330" y="143192"/>
                  </a:lnTo>
                  <a:lnTo>
                    <a:pt x="52349" y="141224"/>
                  </a:lnTo>
                  <a:lnTo>
                    <a:pt x="50380" y="139242"/>
                  </a:lnTo>
                  <a:lnTo>
                    <a:pt x="48387" y="136283"/>
                  </a:lnTo>
                  <a:lnTo>
                    <a:pt x="46418" y="136283"/>
                  </a:lnTo>
                  <a:lnTo>
                    <a:pt x="43472" y="134302"/>
                  </a:lnTo>
                  <a:lnTo>
                    <a:pt x="40487" y="133311"/>
                  </a:lnTo>
                  <a:lnTo>
                    <a:pt x="30619" y="133311"/>
                  </a:lnTo>
                  <a:lnTo>
                    <a:pt x="29629" y="134302"/>
                  </a:lnTo>
                  <a:lnTo>
                    <a:pt x="28651" y="134302"/>
                  </a:lnTo>
                  <a:lnTo>
                    <a:pt x="27647" y="135293"/>
                  </a:lnTo>
                  <a:lnTo>
                    <a:pt x="25920" y="136169"/>
                  </a:lnTo>
                  <a:lnTo>
                    <a:pt x="23507" y="137147"/>
                  </a:lnTo>
                  <a:lnTo>
                    <a:pt x="21577" y="138671"/>
                  </a:lnTo>
                  <a:lnTo>
                    <a:pt x="22301" y="138252"/>
                  </a:lnTo>
                  <a:lnTo>
                    <a:pt x="22720" y="138252"/>
                  </a:lnTo>
                  <a:lnTo>
                    <a:pt x="23698" y="137287"/>
                  </a:lnTo>
                  <a:lnTo>
                    <a:pt x="24955" y="137287"/>
                  </a:lnTo>
                  <a:lnTo>
                    <a:pt x="24091" y="137833"/>
                  </a:lnTo>
                  <a:lnTo>
                    <a:pt x="23253" y="138379"/>
                  </a:lnTo>
                  <a:lnTo>
                    <a:pt x="22237" y="138963"/>
                  </a:lnTo>
                  <a:lnTo>
                    <a:pt x="23291" y="138506"/>
                  </a:lnTo>
                  <a:lnTo>
                    <a:pt x="24117" y="137845"/>
                  </a:lnTo>
                  <a:lnTo>
                    <a:pt x="25031" y="137274"/>
                  </a:lnTo>
                  <a:lnTo>
                    <a:pt x="25565" y="136918"/>
                  </a:lnTo>
                  <a:lnTo>
                    <a:pt x="26212" y="136715"/>
                  </a:lnTo>
                  <a:lnTo>
                    <a:pt x="26670" y="136283"/>
                  </a:lnTo>
                  <a:lnTo>
                    <a:pt x="26212" y="136728"/>
                  </a:lnTo>
                  <a:lnTo>
                    <a:pt x="25565" y="136918"/>
                  </a:lnTo>
                  <a:lnTo>
                    <a:pt x="25031" y="137287"/>
                  </a:lnTo>
                  <a:lnTo>
                    <a:pt x="32600" y="137287"/>
                  </a:lnTo>
                  <a:lnTo>
                    <a:pt x="35547" y="138252"/>
                  </a:lnTo>
                  <a:lnTo>
                    <a:pt x="37528" y="139242"/>
                  </a:lnTo>
                  <a:lnTo>
                    <a:pt x="39509" y="141224"/>
                  </a:lnTo>
                  <a:lnTo>
                    <a:pt x="42456" y="142214"/>
                  </a:lnTo>
                  <a:lnTo>
                    <a:pt x="44437" y="145186"/>
                  </a:lnTo>
                  <a:lnTo>
                    <a:pt x="46418" y="147167"/>
                  </a:lnTo>
                  <a:lnTo>
                    <a:pt x="47396" y="150088"/>
                  </a:lnTo>
                  <a:lnTo>
                    <a:pt x="48387" y="152069"/>
                  </a:lnTo>
                  <a:lnTo>
                    <a:pt x="50380" y="157988"/>
                  </a:lnTo>
                  <a:lnTo>
                    <a:pt x="50380" y="163931"/>
                  </a:lnTo>
                  <a:lnTo>
                    <a:pt x="49377" y="165912"/>
                  </a:lnTo>
                  <a:lnTo>
                    <a:pt x="49377" y="169862"/>
                  </a:lnTo>
                  <a:lnTo>
                    <a:pt x="48387" y="170853"/>
                  </a:lnTo>
                  <a:lnTo>
                    <a:pt x="46418" y="173799"/>
                  </a:lnTo>
                  <a:lnTo>
                    <a:pt x="46418" y="174802"/>
                  </a:lnTo>
                  <a:lnTo>
                    <a:pt x="45427" y="176771"/>
                  </a:lnTo>
                  <a:lnTo>
                    <a:pt x="43472" y="176771"/>
                  </a:lnTo>
                  <a:lnTo>
                    <a:pt x="42773" y="178155"/>
                  </a:lnTo>
                  <a:lnTo>
                    <a:pt x="40716" y="179717"/>
                  </a:lnTo>
                  <a:lnTo>
                    <a:pt x="41300" y="179717"/>
                  </a:lnTo>
                  <a:lnTo>
                    <a:pt x="45186" y="177507"/>
                  </a:lnTo>
                  <a:lnTo>
                    <a:pt x="47396" y="176771"/>
                  </a:lnTo>
                  <a:lnTo>
                    <a:pt x="49377" y="175793"/>
                  </a:lnTo>
                  <a:lnTo>
                    <a:pt x="50380" y="174802"/>
                  </a:lnTo>
                  <a:lnTo>
                    <a:pt x="52349" y="173799"/>
                  </a:lnTo>
                  <a:lnTo>
                    <a:pt x="52349" y="172808"/>
                  </a:lnTo>
                  <a:lnTo>
                    <a:pt x="54330" y="170853"/>
                  </a:lnTo>
                  <a:lnTo>
                    <a:pt x="55295" y="168897"/>
                  </a:lnTo>
                  <a:lnTo>
                    <a:pt x="55295" y="167906"/>
                  </a:lnTo>
                  <a:lnTo>
                    <a:pt x="58267" y="161963"/>
                  </a:lnTo>
                  <a:lnTo>
                    <a:pt x="58267" y="155041"/>
                  </a:lnTo>
                  <a:close/>
                </a:path>
                <a:path w="267970" h="407035">
                  <a:moveTo>
                    <a:pt x="158013" y="383159"/>
                  </a:moveTo>
                  <a:lnTo>
                    <a:pt x="153073" y="385140"/>
                  </a:lnTo>
                  <a:lnTo>
                    <a:pt x="143192" y="387121"/>
                  </a:lnTo>
                  <a:lnTo>
                    <a:pt x="141820" y="387121"/>
                  </a:lnTo>
                  <a:lnTo>
                    <a:pt x="139077" y="386778"/>
                  </a:lnTo>
                  <a:lnTo>
                    <a:pt x="137477" y="386880"/>
                  </a:lnTo>
                  <a:lnTo>
                    <a:pt x="135928" y="387121"/>
                  </a:lnTo>
                  <a:lnTo>
                    <a:pt x="134315" y="387121"/>
                  </a:lnTo>
                  <a:lnTo>
                    <a:pt x="127393" y="386130"/>
                  </a:lnTo>
                  <a:lnTo>
                    <a:pt x="121462" y="385140"/>
                  </a:lnTo>
                  <a:lnTo>
                    <a:pt x="114566" y="381190"/>
                  </a:lnTo>
                  <a:lnTo>
                    <a:pt x="108724" y="378282"/>
                  </a:lnTo>
                  <a:lnTo>
                    <a:pt x="102958" y="373430"/>
                  </a:lnTo>
                  <a:lnTo>
                    <a:pt x="99009" y="367665"/>
                  </a:lnTo>
                  <a:lnTo>
                    <a:pt x="96786" y="369354"/>
                  </a:lnTo>
                  <a:lnTo>
                    <a:pt x="129349" y="388099"/>
                  </a:lnTo>
                  <a:lnTo>
                    <a:pt x="144170" y="388099"/>
                  </a:lnTo>
                  <a:lnTo>
                    <a:pt x="149123" y="387121"/>
                  </a:lnTo>
                  <a:lnTo>
                    <a:pt x="154063" y="385140"/>
                  </a:lnTo>
                  <a:lnTo>
                    <a:pt x="155054" y="385140"/>
                  </a:lnTo>
                  <a:lnTo>
                    <a:pt x="156044" y="384149"/>
                  </a:lnTo>
                  <a:lnTo>
                    <a:pt x="158013" y="383159"/>
                  </a:lnTo>
                  <a:close/>
                </a:path>
                <a:path w="267970" h="407035">
                  <a:moveTo>
                    <a:pt x="179743" y="403885"/>
                  </a:moveTo>
                  <a:lnTo>
                    <a:pt x="57289" y="394042"/>
                  </a:lnTo>
                  <a:lnTo>
                    <a:pt x="57289" y="285419"/>
                  </a:lnTo>
                  <a:lnTo>
                    <a:pt x="49377" y="288378"/>
                  </a:lnTo>
                  <a:lnTo>
                    <a:pt x="49377" y="397979"/>
                  </a:lnTo>
                  <a:lnTo>
                    <a:pt x="170840" y="406869"/>
                  </a:lnTo>
                  <a:lnTo>
                    <a:pt x="179743" y="403885"/>
                  </a:lnTo>
                  <a:close/>
                </a:path>
                <a:path w="267970" h="407035">
                  <a:moveTo>
                    <a:pt x="237413" y="232448"/>
                  </a:moveTo>
                  <a:lnTo>
                    <a:pt x="216268" y="231076"/>
                  </a:lnTo>
                  <a:lnTo>
                    <a:pt x="217258" y="233070"/>
                  </a:lnTo>
                  <a:lnTo>
                    <a:pt x="217258" y="236016"/>
                  </a:lnTo>
                  <a:lnTo>
                    <a:pt x="220243" y="241960"/>
                  </a:lnTo>
                  <a:lnTo>
                    <a:pt x="222199" y="243941"/>
                  </a:lnTo>
                  <a:lnTo>
                    <a:pt x="223189" y="244906"/>
                  </a:lnTo>
                  <a:lnTo>
                    <a:pt x="229120" y="244906"/>
                  </a:lnTo>
                  <a:lnTo>
                    <a:pt x="230111" y="243941"/>
                  </a:lnTo>
                  <a:lnTo>
                    <a:pt x="231076" y="242951"/>
                  </a:lnTo>
                  <a:lnTo>
                    <a:pt x="233070" y="241960"/>
                  </a:lnTo>
                  <a:lnTo>
                    <a:pt x="235026" y="237998"/>
                  </a:lnTo>
                  <a:lnTo>
                    <a:pt x="236042" y="236016"/>
                  </a:lnTo>
                  <a:lnTo>
                    <a:pt x="236499" y="234657"/>
                  </a:lnTo>
                  <a:lnTo>
                    <a:pt x="236943" y="233502"/>
                  </a:lnTo>
                  <a:lnTo>
                    <a:pt x="237413" y="232448"/>
                  </a:lnTo>
                  <a:close/>
                </a:path>
                <a:path w="267970" h="407035">
                  <a:moveTo>
                    <a:pt x="267614" y="74536"/>
                  </a:moveTo>
                  <a:lnTo>
                    <a:pt x="265709" y="75044"/>
                  </a:lnTo>
                  <a:lnTo>
                    <a:pt x="264680" y="75044"/>
                  </a:lnTo>
                  <a:lnTo>
                    <a:pt x="263677" y="76034"/>
                  </a:lnTo>
                  <a:lnTo>
                    <a:pt x="260705" y="76034"/>
                  </a:lnTo>
                  <a:lnTo>
                    <a:pt x="258737" y="77025"/>
                  </a:lnTo>
                  <a:lnTo>
                    <a:pt x="244919" y="77025"/>
                  </a:lnTo>
                  <a:lnTo>
                    <a:pt x="243928" y="76936"/>
                  </a:lnTo>
                  <a:lnTo>
                    <a:pt x="76034" y="61252"/>
                  </a:lnTo>
                  <a:lnTo>
                    <a:pt x="74066" y="60667"/>
                  </a:lnTo>
                  <a:lnTo>
                    <a:pt x="72453" y="60248"/>
                  </a:lnTo>
                  <a:lnTo>
                    <a:pt x="70802" y="59956"/>
                  </a:lnTo>
                  <a:lnTo>
                    <a:pt x="70116" y="59258"/>
                  </a:lnTo>
                  <a:lnTo>
                    <a:pt x="68148" y="59258"/>
                  </a:lnTo>
                  <a:lnTo>
                    <a:pt x="67157" y="58267"/>
                  </a:lnTo>
                  <a:lnTo>
                    <a:pt x="65455" y="58267"/>
                  </a:lnTo>
                  <a:lnTo>
                    <a:pt x="65316" y="58140"/>
                  </a:lnTo>
                  <a:lnTo>
                    <a:pt x="65252" y="57772"/>
                  </a:lnTo>
                  <a:lnTo>
                    <a:pt x="65227" y="57924"/>
                  </a:lnTo>
                  <a:lnTo>
                    <a:pt x="65176" y="58267"/>
                  </a:lnTo>
                  <a:lnTo>
                    <a:pt x="64211" y="58267"/>
                  </a:lnTo>
                  <a:lnTo>
                    <a:pt x="64211" y="59258"/>
                  </a:lnTo>
                  <a:lnTo>
                    <a:pt x="65176" y="59258"/>
                  </a:lnTo>
                  <a:lnTo>
                    <a:pt x="65176" y="60248"/>
                  </a:lnTo>
                  <a:lnTo>
                    <a:pt x="66167" y="60248"/>
                  </a:lnTo>
                  <a:lnTo>
                    <a:pt x="67157" y="61239"/>
                  </a:lnTo>
                  <a:lnTo>
                    <a:pt x="73088" y="61239"/>
                  </a:lnTo>
                  <a:lnTo>
                    <a:pt x="74066" y="62217"/>
                  </a:lnTo>
                  <a:lnTo>
                    <a:pt x="243928" y="78016"/>
                  </a:lnTo>
                  <a:lnTo>
                    <a:pt x="257759" y="78003"/>
                  </a:lnTo>
                  <a:lnTo>
                    <a:pt x="258432" y="77685"/>
                  </a:lnTo>
                  <a:lnTo>
                    <a:pt x="261048" y="77152"/>
                  </a:lnTo>
                  <a:lnTo>
                    <a:pt x="262356" y="77025"/>
                  </a:lnTo>
                  <a:lnTo>
                    <a:pt x="265658" y="77025"/>
                  </a:lnTo>
                  <a:lnTo>
                    <a:pt x="267614" y="75044"/>
                  </a:lnTo>
                  <a:lnTo>
                    <a:pt x="267614" y="74536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8" name="object 158"/>
          <p:cNvSpPr/>
          <p:nvPr/>
        </p:nvSpPr>
        <p:spPr>
          <a:xfrm>
            <a:off x="11264863" y="2141449"/>
            <a:ext cx="146685" cy="86995"/>
          </a:xfrm>
          <a:custGeom>
            <a:avLst/>
            <a:gdLst/>
            <a:ahLst/>
            <a:cxnLst/>
            <a:rect l="l" t="t" r="r" b="b"/>
            <a:pathLst>
              <a:path w="146685" h="86994">
                <a:moveTo>
                  <a:pt x="67157" y="46786"/>
                </a:moveTo>
                <a:lnTo>
                  <a:pt x="2971" y="84924"/>
                </a:lnTo>
                <a:lnTo>
                  <a:pt x="990" y="85928"/>
                </a:lnTo>
                <a:lnTo>
                  <a:pt x="0" y="86918"/>
                </a:lnTo>
                <a:lnTo>
                  <a:pt x="990" y="86918"/>
                </a:lnTo>
                <a:lnTo>
                  <a:pt x="67157" y="47586"/>
                </a:lnTo>
                <a:lnTo>
                  <a:pt x="67157" y="46786"/>
                </a:lnTo>
                <a:close/>
              </a:path>
              <a:path w="146685" h="86994">
                <a:moveTo>
                  <a:pt x="94805" y="2984"/>
                </a:moveTo>
                <a:lnTo>
                  <a:pt x="90868" y="2984"/>
                </a:lnTo>
                <a:lnTo>
                  <a:pt x="89877" y="3962"/>
                </a:lnTo>
                <a:lnTo>
                  <a:pt x="68148" y="16802"/>
                </a:lnTo>
                <a:lnTo>
                  <a:pt x="68491" y="17932"/>
                </a:lnTo>
                <a:lnTo>
                  <a:pt x="87896" y="5930"/>
                </a:lnTo>
                <a:lnTo>
                  <a:pt x="89877" y="4953"/>
                </a:lnTo>
                <a:lnTo>
                  <a:pt x="90868" y="3962"/>
                </a:lnTo>
                <a:lnTo>
                  <a:pt x="92837" y="3962"/>
                </a:lnTo>
                <a:lnTo>
                  <a:pt x="94805" y="2984"/>
                </a:lnTo>
                <a:close/>
              </a:path>
              <a:path w="146685" h="86994">
                <a:moveTo>
                  <a:pt x="146164" y="3962"/>
                </a:moveTo>
                <a:lnTo>
                  <a:pt x="125768" y="1981"/>
                </a:lnTo>
                <a:lnTo>
                  <a:pt x="115557" y="990"/>
                </a:lnTo>
                <a:lnTo>
                  <a:pt x="112598" y="0"/>
                </a:lnTo>
                <a:lnTo>
                  <a:pt x="102717" y="0"/>
                </a:lnTo>
                <a:lnTo>
                  <a:pt x="100723" y="990"/>
                </a:lnTo>
                <a:lnTo>
                  <a:pt x="98755" y="990"/>
                </a:lnTo>
                <a:lnTo>
                  <a:pt x="95796" y="1981"/>
                </a:lnTo>
                <a:lnTo>
                  <a:pt x="94805" y="2984"/>
                </a:lnTo>
                <a:lnTo>
                  <a:pt x="98755" y="2984"/>
                </a:lnTo>
                <a:lnTo>
                  <a:pt x="101739" y="1981"/>
                </a:lnTo>
                <a:lnTo>
                  <a:pt x="111607" y="1981"/>
                </a:lnTo>
                <a:lnTo>
                  <a:pt x="114566" y="2984"/>
                </a:lnTo>
                <a:lnTo>
                  <a:pt x="139776" y="5499"/>
                </a:lnTo>
                <a:lnTo>
                  <a:pt x="142214" y="3962"/>
                </a:lnTo>
                <a:lnTo>
                  <a:pt x="145567" y="4330"/>
                </a:lnTo>
                <a:lnTo>
                  <a:pt x="146164" y="3962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1609539" y="2167116"/>
            <a:ext cx="40005" cy="10160"/>
          </a:xfrm>
          <a:custGeom>
            <a:avLst/>
            <a:gdLst/>
            <a:ahLst/>
            <a:cxnLst/>
            <a:rect l="l" t="t" r="r" b="b"/>
            <a:pathLst>
              <a:path w="40004" h="10160">
                <a:moveTo>
                  <a:pt x="38519" y="5943"/>
                </a:moveTo>
                <a:lnTo>
                  <a:pt x="34556" y="5943"/>
                </a:lnTo>
                <a:lnTo>
                  <a:pt x="34556" y="6934"/>
                </a:lnTo>
                <a:lnTo>
                  <a:pt x="35547" y="6934"/>
                </a:lnTo>
                <a:lnTo>
                  <a:pt x="37528" y="8902"/>
                </a:lnTo>
                <a:lnTo>
                  <a:pt x="37528" y="9893"/>
                </a:lnTo>
                <a:lnTo>
                  <a:pt x="38519" y="8902"/>
                </a:lnTo>
                <a:lnTo>
                  <a:pt x="39496" y="8902"/>
                </a:lnTo>
                <a:lnTo>
                  <a:pt x="39496" y="6934"/>
                </a:lnTo>
                <a:lnTo>
                  <a:pt x="38519" y="5943"/>
                </a:lnTo>
                <a:close/>
              </a:path>
              <a:path w="40004" h="10160">
                <a:moveTo>
                  <a:pt x="0" y="0"/>
                </a:moveTo>
                <a:lnTo>
                  <a:pt x="0" y="2133"/>
                </a:lnTo>
                <a:lnTo>
                  <a:pt x="28638" y="5943"/>
                </a:lnTo>
                <a:lnTo>
                  <a:pt x="36525" y="5943"/>
                </a:lnTo>
                <a:lnTo>
                  <a:pt x="34556" y="4952"/>
                </a:lnTo>
                <a:lnTo>
                  <a:pt x="33566" y="4952"/>
                </a:lnTo>
                <a:lnTo>
                  <a:pt x="31597" y="3975"/>
                </a:lnTo>
                <a:lnTo>
                  <a:pt x="29616" y="3975"/>
                </a:lnTo>
                <a:lnTo>
                  <a:pt x="0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1263896" y="2228177"/>
            <a:ext cx="2540" cy="227329"/>
          </a:xfrm>
          <a:custGeom>
            <a:avLst/>
            <a:gdLst/>
            <a:ahLst/>
            <a:cxnLst/>
            <a:rect l="l" t="t" r="r" b="b"/>
            <a:pathLst>
              <a:path w="2539" h="227330">
                <a:moveTo>
                  <a:pt x="1955" y="0"/>
                </a:moveTo>
                <a:lnTo>
                  <a:pt x="965" y="0"/>
                </a:lnTo>
                <a:lnTo>
                  <a:pt x="965" y="1270"/>
                </a:lnTo>
                <a:lnTo>
                  <a:pt x="0" y="1270"/>
                </a:lnTo>
                <a:lnTo>
                  <a:pt x="0" y="226060"/>
                </a:lnTo>
                <a:lnTo>
                  <a:pt x="0" y="227330"/>
                </a:lnTo>
                <a:lnTo>
                  <a:pt x="965" y="227330"/>
                </a:lnTo>
                <a:lnTo>
                  <a:pt x="965" y="226060"/>
                </a:lnTo>
                <a:lnTo>
                  <a:pt x="1955" y="226060"/>
                </a:lnTo>
                <a:lnTo>
                  <a:pt x="1955" y="1270"/>
                </a:lnTo>
                <a:lnTo>
                  <a:pt x="1955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1191784" y="2604625"/>
            <a:ext cx="33020" cy="6350"/>
          </a:xfrm>
          <a:custGeom>
            <a:avLst/>
            <a:gdLst/>
            <a:ahLst/>
            <a:cxnLst/>
            <a:rect l="l" t="t" r="r" b="b"/>
            <a:pathLst>
              <a:path w="33020" h="6350">
                <a:moveTo>
                  <a:pt x="7912" y="0"/>
                </a:moveTo>
                <a:lnTo>
                  <a:pt x="0" y="3937"/>
                </a:lnTo>
                <a:lnTo>
                  <a:pt x="24701" y="5905"/>
                </a:lnTo>
                <a:lnTo>
                  <a:pt x="32600" y="1955"/>
                </a:lnTo>
                <a:lnTo>
                  <a:pt x="7912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1191785" y="2677686"/>
            <a:ext cx="65405" cy="8255"/>
          </a:xfrm>
          <a:custGeom>
            <a:avLst/>
            <a:gdLst/>
            <a:ahLst/>
            <a:cxnLst/>
            <a:rect l="l" t="t" r="r" b="b"/>
            <a:pathLst>
              <a:path w="65404" h="8255">
                <a:moveTo>
                  <a:pt x="7912" y="0"/>
                </a:moveTo>
                <a:lnTo>
                  <a:pt x="0" y="3962"/>
                </a:lnTo>
                <a:lnTo>
                  <a:pt x="57289" y="7912"/>
                </a:lnTo>
                <a:lnTo>
                  <a:pt x="65201" y="4965"/>
                </a:lnTo>
                <a:lnTo>
                  <a:pt x="7912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1191774" y="2224823"/>
            <a:ext cx="8255" cy="132080"/>
          </a:xfrm>
          <a:custGeom>
            <a:avLst/>
            <a:gdLst/>
            <a:ahLst/>
            <a:cxnLst/>
            <a:rect l="l" t="t" r="r" b="b"/>
            <a:pathLst>
              <a:path w="8254" h="132080">
                <a:moveTo>
                  <a:pt x="7912" y="0"/>
                </a:moveTo>
                <a:lnTo>
                  <a:pt x="4800" y="0"/>
                </a:lnTo>
                <a:lnTo>
                  <a:pt x="4800" y="5080"/>
                </a:lnTo>
                <a:lnTo>
                  <a:pt x="0" y="5080"/>
                </a:lnTo>
                <a:lnTo>
                  <a:pt x="0" y="6350"/>
                </a:lnTo>
                <a:lnTo>
                  <a:pt x="0" y="128270"/>
                </a:lnTo>
                <a:lnTo>
                  <a:pt x="0" y="132080"/>
                </a:lnTo>
                <a:lnTo>
                  <a:pt x="3517" y="132080"/>
                </a:lnTo>
                <a:lnTo>
                  <a:pt x="3517" y="128270"/>
                </a:lnTo>
                <a:lnTo>
                  <a:pt x="7912" y="128270"/>
                </a:lnTo>
                <a:lnTo>
                  <a:pt x="7912" y="6350"/>
                </a:lnTo>
                <a:lnTo>
                  <a:pt x="7912" y="5080"/>
                </a:lnTo>
                <a:lnTo>
                  <a:pt x="7912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1191785" y="2650044"/>
            <a:ext cx="8255" cy="31750"/>
          </a:xfrm>
          <a:custGeom>
            <a:avLst/>
            <a:gdLst/>
            <a:ahLst/>
            <a:cxnLst/>
            <a:rect l="l" t="t" r="r" b="b"/>
            <a:pathLst>
              <a:path w="8254" h="31750">
                <a:moveTo>
                  <a:pt x="7912" y="0"/>
                </a:moveTo>
                <a:lnTo>
                  <a:pt x="0" y="2971"/>
                </a:lnTo>
                <a:lnTo>
                  <a:pt x="0" y="31610"/>
                </a:lnTo>
                <a:lnTo>
                  <a:pt x="7912" y="27647"/>
                </a:lnTo>
                <a:lnTo>
                  <a:pt x="7912" y="3606"/>
                </a:lnTo>
                <a:lnTo>
                  <a:pt x="7912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1191784" y="2352782"/>
            <a:ext cx="33020" cy="6985"/>
          </a:xfrm>
          <a:custGeom>
            <a:avLst/>
            <a:gdLst/>
            <a:ahLst/>
            <a:cxnLst/>
            <a:rect l="l" t="t" r="r" b="b"/>
            <a:pathLst>
              <a:path w="33020" h="6985">
                <a:moveTo>
                  <a:pt x="7912" y="0"/>
                </a:moveTo>
                <a:lnTo>
                  <a:pt x="0" y="3962"/>
                </a:lnTo>
                <a:lnTo>
                  <a:pt x="24701" y="6921"/>
                </a:lnTo>
                <a:lnTo>
                  <a:pt x="32600" y="1981"/>
                </a:lnTo>
                <a:lnTo>
                  <a:pt x="7912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1191774" y="2397734"/>
            <a:ext cx="8255" cy="210820"/>
          </a:xfrm>
          <a:custGeom>
            <a:avLst/>
            <a:gdLst/>
            <a:ahLst/>
            <a:cxnLst/>
            <a:rect l="l" t="t" r="r" b="b"/>
            <a:pathLst>
              <a:path w="8254" h="210819">
                <a:moveTo>
                  <a:pt x="7912" y="0"/>
                </a:moveTo>
                <a:lnTo>
                  <a:pt x="4051" y="0"/>
                </a:lnTo>
                <a:lnTo>
                  <a:pt x="4051" y="3810"/>
                </a:lnTo>
                <a:lnTo>
                  <a:pt x="0" y="3810"/>
                </a:lnTo>
                <a:lnTo>
                  <a:pt x="0" y="5080"/>
                </a:lnTo>
                <a:lnTo>
                  <a:pt x="0" y="207010"/>
                </a:lnTo>
                <a:lnTo>
                  <a:pt x="0" y="210820"/>
                </a:lnTo>
                <a:lnTo>
                  <a:pt x="3860" y="210820"/>
                </a:lnTo>
                <a:lnTo>
                  <a:pt x="3860" y="207010"/>
                </a:lnTo>
                <a:lnTo>
                  <a:pt x="7912" y="207010"/>
                </a:lnTo>
                <a:lnTo>
                  <a:pt x="7912" y="5080"/>
                </a:lnTo>
                <a:lnTo>
                  <a:pt x="7912" y="3810"/>
                </a:lnTo>
                <a:lnTo>
                  <a:pt x="7912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1380189" y="2758122"/>
            <a:ext cx="6350" cy="3175"/>
          </a:xfrm>
          <a:custGeom>
            <a:avLst/>
            <a:gdLst/>
            <a:ahLst/>
            <a:cxnLst/>
            <a:rect l="l" t="t" r="r" b="b"/>
            <a:pathLst>
              <a:path w="6350" h="3175">
                <a:moveTo>
                  <a:pt x="6159" y="0"/>
                </a:moveTo>
                <a:lnTo>
                  <a:pt x="1054" y="1117"/>
                </a:lnTo>
                <a:lnTo>
                  <a:pt x="355" y="2324"/>
                </a:lnTo>
                <a:lnTo>
                  <a:pt x="0" y="2908"/>
                </a:lnTo>
                <a:lnTo>
                  <a:pt x="6159" y="393"/>
                </a:lnTo>
                <a:lnTo>
                  <a:pt x="6159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8" name="object 168"/>
          <p:cNvGrpSpPr/>
          <p:nvPr/>
        </p:nvGrpSpPr>
        <p:grpSpPr>
          <a:xfrm>
            <a:off x="11311292" y="2407887"/>
            <a:ext cx="234315" cy="64769"/>
            <a:chOff x="6256691" y="2407886"/>
            <a:chExt cx="234315" cy="64769"/>
          </a:xfrm>
        </p:grpSpPr>
        <p:sp>
          <p:nvSpPr>
            <p:cNvPr id="169" name="object 169"/>
            <p:cNvSpPr/>
            <p:nvPr/>
          </p:nvSpPr>
          <p:spPr>
            <a:xfrm>
              <a:off x="6256691" y="2407886"/>
              <a:ext cx="139700" cy="54610"/>
            </a:xfrm>
            <a:custGeom>
              <a:avLst/>
              <a:gdLst/>
              <a:ahLst/>
              <a:cxnLst/>
              <a:rect l="l" t="t" r="r" b="b"/>
              <a:pathLst>
                <a:path w="139700" h="54610">
                  <a:moveTo>
                    <a:pt x="80517" y="0"/>
                  </a:moveTo>
                  <a:lnTo>
                    <a:pt x="0" y="41694"/>
                  </a:lnTo>
                  <a:lnTo>
                    <a:pt x="139242" y="54533"/>
                  </a:lnTo>
                  <a:lnTo>
                    <a:pt x="139242" y="5549"/>
                  </a:lnTo>
                  <a:lnTo>
                    <a:pt x="8051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6412711" y="2434711"/>
              <a:ext cx="78105" cy="38100"/>
            </a:xfrm>
            <a:custGeom>
              <a:avLst/>
              <a:gdLst/>
              <a:ahLst/>
              <a:cxnLst/>
              <a:rect l="l" t="t" r="r" b="b"/>
              <a:pathLst>
                <a:path w="78104" h="38100">
                  <a:moveTo>
                    <a:pt x="78041" y="0"/>
                  </a:moveTo>
                  <a:lnTo>
                    <a:pt x="1981" y="36601"/>
                  </a:lnTo>
                  <a:lnTo>
                    <a:pt x="1524" y="36601"/>
                  </a:lnTo>
                  <a:lnTo>
                    <a:pt x="0" y="37058"/>
                  </a:lnTo>
                  <a:lnTo>
                    <a:pt x="0" y="37566"/>
                  </a:lnTo>
                  <a:lnTo>
                    <a:pt x="78041" y="1041"/>
                  </a:lnTo>
                  <a:lnTo>
                    <a:pt x="78041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1" name="object 171"/>
          <p:cNvSpPr/>
          <p:nvPr/>
        </p:nvSpPr>
        <p:spPr>
          <a:xfrm>
            <a:off x="11603608" y="2410986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0" y="0"/>
                </a:moveTo>
                <a:lnTo>
                  <a:pt x="0" y="469"/>
                </a:lnTo>
                <a:lnTo>
                  <a:pt x="990" y="76"/>
                </a:lnTo>
                <a:lnTo>
                  <a:pt x="0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1450534" y="2413443"/>
            <a:ext cx="83820" cy="49530"/>
          </a:xfrm>
          <a:custGeom>
            <a:avLst/>
            <a:gdLst/>
            <a:ahLst/>
            <a:cxnLst/>
            <a:rect l="l" t="t" r="r" b="b"/>
            <a:pathLst>
              <a:path w="83820" h="49530">
                <a:moveTo>
                  <a:pt x="0" y="0"/>
                </a:moveTo>
                <a:lnTo>
                  <a:pt x="0" y="48971"/>
                </a:lnTo>
                <a:lnTo>
                  <a:pt x="83197" y="7835"/>
                </a:lnTo>
                <a:lnTo>
                  <a:pt x="0" y="0"/>
                </a:lnTo>
                <a:close/>
              </a:path>
            </a:pathLst>
          </a:custGeom>
          <a:solidFill>
            <a:srgbClr val="6667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1548758" y="2414815"/>
            <a:ext cx="45085" cy="7620"/>
          </a:xfrm>
          <a:custGeom>
            <a:avLst/>
            <a:gdLst/>
            <a:ahLst/>
            <a:cxnLst/>
            <a:rect l="l" t="t" r="r" b="b"/>
            <a:pathLst>
              <a:path w="45084" h="7619">
                <a:moveTo>
                  <a:pt x="4076" y="6985"/>
                </a:moveTo>
                <a:lnTo>
                  <a:pt x="2120" y="6845"/>
                </a:lnTo>
                <a:lnTo>
                  <a:pt x="0" y="6654"/>
                </a:lnTo>
                <a:lnTo>
                  <a:pt x="1943" y="6845"/>
                </a:lnTo>
                <a:lnTo>
                  <a:pt x="4076" y="6985"/>
                </a:lnTo>
                <a:close/>
              </a:path>
              <a:path w="45084" h="7619">
                <a:moveTo>
                  <a:pt x="44958" y="0"/>
                </a:moveTo>
                <a:lnTo>
                  <a:pt x="41998" y="1193"/>
                </a:lnTo>
                <a:lnTo>
                  <a:pt x="41998" y="901"/>
                </a:lnTo>
                <a:lnTo>
                  <a:pt x="37185" y="2603"/>
                </a:lnTo>
                <a:lnTo>
                  <a:pt x="34099" y="4152"/>
                </a:lnTo>
                <a:lnTo>
                  <a:pt x="30149" y="4152"/>
                </a:lnTo>
                <a:lnTo>
                  <a:pt x="26200" y="5143"/>
                </a:lnTo>
                <a:lnTo>
                  <a:pt x="21259" y="5143"/>
                </a:lnTo>
                <a:lnTo>
                  <a:pt x="17411" y="6108"/>
                </a:lnTo>
                <a:lnTo>
                  <a:pt x="11696" y="6159"/>
                </a:lnTo>
                <a:lnTo>
                  <a:pt x="7747" y="7061"/>
                </a:lnTo>
                <a:lnTo>
                  <a:pt x="14338" y="7099"/>
                </a:lnTo>
                <a:lnTo>
                  <a:pt x="20269" y="6134"/>
                </a:lnTo>
                <a:lnTo>
                  <a:pt x="24231" y="6134"/>
                </a:lnTo>
                <a:lnTo>
                  <a:pt x="31572" y="4673"/>
                </a:lnTo>
                <a:lnTo>
                  <a:pt x="34810" y="4368"/>
                </a:lnTo>
                <a:lnTo>
                  <a:pt x="35547" y="4305"/>
                </a:lnTo>
                <a:lnTo>
                  <a:pt x="36334" y="4140"/>
                </a:lnTo>
                <a:lnTo>
                  <a:pt x="37058" y="4140"/>
                </a:lnTo>
                <a:lnTo>
                  <a:pt x="40487" y="3289"/>
                </a:lnTo>
                <a:lnTo>
                  <a:pt x="43027" y="1765"/>
                </a:lnTo>
                <a:lnTo>
                  <a:pt x="44958" y="711"/>
                </a:lnTo>
                <a:lnTo>
                  <a:pt x="44958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1265853" y="2189036"/>
            <a:ext cx="86995" cy="264795"/>
          </a:xfrm>
          <a:custGeom>
            <a:avLst/>
            <a:gdLst/>
            <a:ahLst/>
            <a:cxnLst/>
            <a:rect l="l" t="t" r="r" b="b"/>
            <a:pathLst>
              <a:path w="86995" h="264794">
                <a:moveTo>
                  <a:pt x="75057" y="225983"/>
                </a:moveTo>
                <a:lnTo>
                  <a:pt x="73088" y="220281"/>
                </a:lnTo>
                <a:lnTo>
                  <a:pt x="67284" y="203669"/>
                </a:lnTo>
                <a:lnTo>
                  <a:pt x="66167" y="204254"/>
                </a:lnTo>
                <a:lnTo>
                  <a:pt x="66167" y="0"/>
                </a:lnTo>
                <a:lnTo>
                  <a:pt x="0" y="39331"/>
                </a:lnTo>
                <a:lnTo>
                  <a:pt x="0" y="264718"/>
                </a:lnTo>
                <a:lnTo>
                  <a:pt x="1981" y="263499"/>
                </a:lnTo>
                <a:lnTo>
                  <a:pt x="71081" y="228015"/>
                </a:lnTo>
                <a:lnTo>
                  <a:pt x="75057" y="225983"/>
                </a:lnTo>
                <a:close/>
              </a:path>
              <a:path w="86995" h="264794">
                <a:moveTo>
                  <a:pt x="86931" y="193395"/>
                </a:moveTo>
                <a:lnTo>
                  <a:pt x="86652" y="193522"/>
                </a:lnTo>
                <a:lnTo>
                  <a:pt x="86931" y="193395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1586795" y="2408619"/>
            <a:ext cx="60325" cy="13335"/>
          </a:xfrm>
          <a:custGeom>
            <a:avLst/>
            <a:gdLst/>
            <a:ahLst/>
            <a:cxnLst/>
            <a:rect l="l" t="t" r="r" b="b"/>
            <a:pathLst>
              <a:path w="60325" h="13335">
                <a:moveTo>
                  <a:pt x="2984" y="0"/>
                </a:moveTo>
                <a:lnTo>
                  <a:pt x="0" y="1460"/>
                </a:lnTo>
                <a:lnTo>
                  <a:pt x="2984" y="1460"/>
                </a:lnTo>
                <a:lnTo>
                  <a:pt x="2984" y="0"/>
                </a:lnTo>
                <a:close/>
              </a:path>
              <a:path w="60325" h="13335">
                <a:moveTo>
                  <a:pt x="16802" y="2374"/>
                </a:moveTo>
                <a:lnTo>
                  <a:pt x="13843" y="2184"/>
                </a:lnTo>
                <a:lnTo>
                  <a:pt x="13563" y="2171"/>
                </a:lnTo>
                <a:lnTo>
                  <a:pt x="5930" y="6400"/>
                </a:lnTo>
                <a:lnTo>
                  <a:pt x="4622" y="6845"/>
                </a:lnTo>
                <a:lnTo>
                  <a:pt x="3962" y="7099"/>
                </a:lnTo>
                <a:lnTo>
                  <a:pt x="3962" y="7391"/>
                </a:lnTo>
                <a:lnTo>
                  <a:pt x="6921" y="6197"/>
                </a:lnTo>
                <a:lnTo>
                  <a:pt x="13843" y="3441"/>
                </a:lnTo>
                <a:lnTo>
                  <a:pt x="6921" y="6210"/>
                </a:lnTo>
                <a:lnTo>
                  <a:pt x="6921" y="6921"/>
                </a:lnTo>
                <a:lnTo>
                  <a:pt x="7912" y="6413"/>
                </a:lnTo>
                <a:lnTo>
                  <a:pt x="16802" y="2844"/>
                </a:lnTo>
                <a:lnTo>
                  <a:pt x="16802" y="2374"/>
                </a:lnTo>
                <a:close/>
              </a:path>
              <a:path w="60325" h="13335">
                <a:moveTo>
                  <a:pt x="60261" y="469"/>
                </a:moveTo>
                <a:lnTo>
                  <a:pt x="58280" y="1460"/>
                </a:lnTo>
                <a:lnTo>
                  <a:pt x="36550" y="12331"/>
                </a:lnTo>
                <a:lnTo>
                  <a:pt x="35572" y="12496"/>
                </a:lnTo>
                <a:lnTo>
                  <a:pt x="35572" y="13296"/>
                </a:lnTo>
                <a:lnTo>
                  <a:pt x="58280" y="2451"/>
                </a:lnTo>
                <a:lnTo>
                  <a:pt x="59258" y="2451"/>
                </a:lnTo>
                <a:lnTo>
                  <a:pt x="59258" y="1460"/>
                </a:lnTo>
                <a:lnTo>
                  <a:pt x="60261" y="1460"/>
                </a:lnTo>
                <a:lnTo>
                  <a:pt x="60261" y="469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1391810" y="2406893"/>
            <a:ext cx="144145" cy="14604"/>
          </a:xfrm>
          <a:custGeom>
            <a:avLst/>
            <a:gdLst/>
            <a:ahLst/>
            <a:cxnLst/>
            <a:rect l="l" t="t" r="r" b="b"/>
            <a:pathLst>
              <a:path w="144145" h="14605">
                <a:moveTo>
                  <a:pt x="1904" y="0"/>
                </a:moveTo>
                <a:lnTo>
                  <a:pt x="0" y="990"/>
                </a:lnTo>
                <a:lnTo>
                  <a:pt x="141922" y="14389"/>
                </a:lnTo>
                <a:lnTo>
                  <a:pt x="143751" y="13487"/>
                </a:lnTo>
                <a:lnTo>
                  <a:pt x="1904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7" name="object 177"/>
          <p:cNvGrpSpPr/>
          <p:nvPr/>
        </p:nvGrpSpPr>
        <p:grpSpPr>
          <a:xfrm>
            <a:off x="11589789" y="2167117"/>
            <a:ext cx="57785" cy="243204"/>
            <a:chOff x="6535188" y="2167117"/>
            <a:chExt cx="57785" cy="243204"/>
          </a:xfrm>
        </p:grpSpPr>
        <p:sp>
          <p:nvSpPr>
            <p:cNvPr id="178" name="object 178"/>
            <p:cNvSpPr/>
            <p:nvPr/>
          </p:nvSpPr>
          <p:spPr>
            <a:xfrm>
              <a:off x="6583565" y="2172791"/>
              <a:ext cx="8890" cy="232410"/>
            </a:xfrm>
            <a:custGeom>
              <a:avLst/>
              <a:gdLst/>
              <a:ahLst/>
              <a:cxnLst/>
              <a:rect l="l" t="t" r="r" b="b"/>
              <a:pathLst>
                <a:path w="8890" h="232410">
                  <a:moveTo>
                    <a:pt x="8890" y="3810"/>
                  </a:moveTo>
                  <a:lnTo>
                    <a:pt x="8191" y="3810"/>
                  </a:lnTo>
                  <a:lnTo>
                    <a:pt x="8191" y="1270"/>
                  </a:lnTo>
                  <a:lnTo>
                    <a:pt x="5918" y="1270"/>
                  </a:lnTo>
                  <a:lnTo>
                    <a:pt x="5918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3810"/>
                  </a:lnTo>
                  <a:lnTo>
                    <a:pt x="0" y="229870"/>
                  </a:lnTo>
                  <a:lnTo>
                    <a:pt x="1257" y="229870"/>
                  </a:lnTo>
                  <a:lnTo>
                    <a:pt x="1257" y="231140"/>
                  </a:lnTo>
                  <a:lnTo>
                    <a:pt x="5346" y="231140"/>
                  </a:lnTo>
                  <a:lnTo>
                    <a:pt x="5346" y="232410"/>
                  </a:lnTo>
                  <a:lnTo>
                    <a:pt x="8890" y="232410"/>
                  </a:lnTo>
                  <a:lnTo>
                    <a:pt x="8890" y="231140"/>
                  </a:lnTo>
                  <a:lnTo>
                    <a:pt x="8890" y="229870"/>
                  </a:lnTo>
                  <a:lnTo>
                    <a:pt x="8890" y="381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6554938" y="2169250"/>
              <a:ext cx="29209" cy="234315"/>
            </a:xfrm>
            <a:custGeom>
              <a:avLst/>
              <a:gdLst/>
              <a:ahLst/>
              <a:cxnLst/>
              <a:rect l="l" t="t" r="r" b="b"/>
              <a:pathLst>
                <a:path w="29209" h="234314">
                  <a:moveTo>
                    <a:pt x="0" y="0"/>
                  </a:moveTo>
                  <a:lnTo>
                    <a:pt x="0" y="230936"/>
                  </a:lnTo>
                  <a:lnTo>
                    <a:pt x="28638" y="233806"/>
                  </a:lnTo>
                  <a:lnTo>
                    <a:pt x="28638" y="38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6535188" y="2167117"/>
              <a:ext cx="20320" cy="243204"/>
            </a:xfrm>
            <a:custGeom>
              <a:avLst/>
              <a:gdLst/>
              <a:ahLst/>
              <a:cxnLst/>
              <a:rect l="l" t="t" r="r" b="b"/>
              <a:pathLst>
                <a:path w="20320" h="243205">
                  <a:moveTo>
                    <a:pt x="19748" y="0"/>
                  </a:moveTo>
                  <a:lnTo>
                    <a:pt x="16776" y="1790"/>
                  </a:lnTo>
                  <a:lnTo>
                    <a:pt x="16776" y="102717"/>
                  </a:lnTo>
                  <a:lnTo>
                    <a:pt x="16776" y="233070"/>
                  </a:lnTo>
                  <a:lnTo>
                    <a:pt x="0" y="241490"/>
                  </a:lnTo>
                  <a:lnTo>
                    <a:pt x="0" y="242950"/>
                  </a:lnTo>
                  <a:lnTo>
                    <a:pt x="19748" y="233070"/>
                  </a:lnTo>
                  <a:lnTo>
                    <a:pt x="1974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1" name="object 181"/>
          <p:cNvSpPr/>
          <p:nvPr/>
        </p:nvSpPr>
        <p:spPr>
          <a:xfrm>
            <a:off x="11333022" y="2158251"/>
            <a:ext cx="635" cy="1905"/>
          </a:xfrm>
          <a:custGeom>
            <a:avLst/>
            <a:gdLst/>
            <a:ahLst/>
            <a:cxnLst/>
            <a:rect l="l" t="t" r="r" b="b"/>
            <a:pathLst>
              <a:path w="635" h="1905">
                <a:moveTo>
                  <a:pt x="0" y="0"/>
                </a:moveTo>
                <a:lnTo>
                  <a:pt x="0" y="1358"/>
                </a:lnTo>
                <a:lnTo>
                  <a:pt x="342" y="1130"/>
                </a:lnTo>
                <a:lnTo>
                  <a:pt x="0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1410441" y="2145406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596" y="0"/>
                </a:moveTo>
                <a:lnTo>
                  <a:pt x="0" y="368"/>
                </a:lnTo>
                <a:lnTo>
                  <a:pt x="596" y="431"/>
                </a:lnTo>
                <a:lnTo>
                  <a:pt x="596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1332031" y="2147379"/>
            <a:ext cx="20955" cy="246379"/>
          </a:xfrm>
          <a:custGeom>
            <a:avLst/>
            <a:gdLst/>
            <a:ahLst/>
            <a:cxnLst/>
            <a:rect l="l" t="t" r="r" b="b"/>
            <a:pathLst>
              <a:path w="20954" h="246380">
                <a:moveTo>
                  <a:pt x="20739" y="0"/>
                </a:moveTo>
                <a:lnTo>
                  <a:pt x="0" y="12839"/>
                </a:lnTo>
                <a:lnTo>
                  <a:pt x="0" y="245910"/>
                </a:lnTo>
                <a:lnTo>
                  <a:pt x="1117" y="245325"/>
                </a:lnTo>
                <a:lnTo>
                  <a:pt x="990" y="244932"/>
                </a:lnTo>
                <a:lnTo>
                  <a:pt x="20739" y="235051"/>
                </a:lnTo>
                <a:lnTo>
                  <a:pt x="20739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11404649" y="2145404"/>
            <a:ext cx="2540" cy="1905"/>
          </a:xfrm>
          <a:custGeom>
            <a:avLst/>
            <a:gdLst/>
            <a:ahLst/>
            <a:cxnLst/>
            <a:rect l="l" t="t" r="r" b="b"/>
            <a:pathLst>
              <a:path w="2539" h="1905">
                <a:moveTo>
                  <a:pt x="2438" y="0"/>
                </a:moveTo>
                <a:lnTo>
                  <a:pt x="0" y="1536"/>
                </a:lnTo>
                <a:lnTo>
                  <a:pt x="2438" y="1778"/>
                </a:lnTo>
                <a:lnTo>
                  <a:pt x="2438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5" name="object 185"/>
          <p:cNvGrpSpPr/>
          <p:nvPr/>
        </p:nvGrpSpPr>
        <p:grpSpPr>
          <a:xfrm>
            <a:off x="11264874" y="2143426"/>
            <a:ext cx="384175" cy="330835"/>
            <a:chOff x="6210273" y="2143425"/>
            <a:chExt cx="384175" cy="330835"/>
          </a:xfrm>
        </p:grpSpPr>
        <p:sp>
          <p:nvSpPr>
            <p:cNvPr id="186" name="object 186"/>
            <p:cNvSpPr/>
            <p:nvPr/>
          </p:nvSpPr>
          <p:spPr>
            <a:xfrm>
              <a:off x="6312990" y="2381756"/>
              <a:ext cx="239395" cy="40640"/>
            </a:xfrm>
            <a:custGeom>
              <a:avLst/>
              <a:gdLst/>
              <a:ahLst/>
              <a:cxnLst/>
              <a:rect l="l" t="t" r="r" b="b"/>
              <a:pathLst>
                <a:path w="239395" h="40639">
                  <a:moveTo>
                    <a:pt x="42824" y="0"/>
                  </a:moveTo>
                  <a:lnTo>
                    <a:pt x="23698" y="9563"/>
                  </a:lnTo>
                  <a:lnTo>
                    <a:pt x="12839" y="7569"/>
                  </a:lnTo>
                  <a:lnTo>
                    <a:pt x="1981" y="12522"/>
                  </a:lnTo>
                  <a:lnTo>
                    <a:pt x="0" y="14478"/>
                  </a:lnTo>
                  <a:lnTo>
                    <a:pt x="0" y="18427"/>
                  </a:lnTo>
                  <a:lnTo>
                    <a:pt x="1981" y="18427"/>
                  </a:lnTo>
                  <a:lnTo>
                    <a:pt x="2946" y="20408"/>
                  </a:lnTo>
                  <a:lnTo>
                    <a:pt x="5918" y="21386"/>
                  </a:lnTo>
                  <a:lnTo>
                    <a:pt x="8889" y="21386"/>
                  </a:lnTo>
                  <a:lnTo>
                    <a:pt x="11849" y="23380"/>
                  </a:lnTo>
                  <a:lnTo>
                    <a:pt x="14808" y="23380"/>
                  </a:lnTo>
                  <a:lnTo>
                    <a:pt x="19748" y="24371"/>
                  </a:lnTo>
                  <a:lnTo>
                    <a:pt x="27647" y="24371"/>
                  </a:lnTo>
                  <a:lnTo>
                    <a:pt x="26123" y="25133"/>
                  </a:lnTo>
                  <a:lnTo>
                    <a:pt x="167970" y="38633"/>
                  </a:lnTo>
                  <a:lnTo>
                    <a:pt x="168859" y="38201"/>
                  </a:lnTo>
                  <a:lnTo>
                    <a:pt x="185242" y="40043"/>
                  </a:lnTo>
                  <a:lnTo>
                    <a:pt x="188925" y="40119"/>
                  </a:lnTo>
                  <a:lnTo>
                    <a:pt x="192874" y="39217"/>
                  </a:lnTo>
                  <a:lnTo>
                    <a:pt x="198589" y="39166"/>
                  </a:lnTo>
                  <a:lnTo>
                    <a:pt x="202437" y="38201"/>
                  </a:lnTo>
                  <a:lnTo>
                    <a:pt x="207378" y="38201"/>
                  </a:lnTo>
                  <a:lnTo>
                    <a:pt x="211327" y="37198"/>
                  </a:lnTo>
                  <a:lnTo>
                    <a:pt x="215277" y="37198"/>
                  </a:lnTo>
                  <a:lnTo>
                    <a:pt x="218363" y="35648"/>
                  </a:lnTo>
                  <a:lnTo>
                    <a:pt x="225145" y="33261"/>
                  </a:lnTo>
                  <a:lnTo>
                    <a:pt x="232778" y="29032"/>
                  </a:lnTo>
                  <a:lnTo>
                    <a:pt x="222199" y="28308"/>
                  </a:lnTo>
                  <a:lnTo>
                    <a:pt x="219214" y="28308"/>
                  </a:lnTo>
                  <a:lnTo>
                    <a:pt x="222199" y="26847"/>
                  </a:lnTo>
                  <a:lnTo>
                    <a:pt x="238975" y="18427"/>
                  </a:lnTo>
                  <a:lnTo>
                    <a:pt x="4282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6352487" y="2145403"/>
              <a:ext cx="200025" cy="255270"/>
            </a:xfrm>
            <a:custGeom>
              <a:avLst/>
              <a:gdLst/>
              <a:ahLst/>
              <a:cxnLst/>
              <a:rect l="l" t="t" r="r" b="b"/>
              <a:pathLst>
                <a:path w="200025" h="255269">
                  <a:moveTo>
                    <a:pt x="0" y="0"/>
                  </a:moveTo>
                  <a:lnTo>
                    <a:pt x="0" y="1778"/>
                  </a:lnTo>
                  <a:lnTo>
                    <a:pt x="1981" y="1968"/>
                  </a:lnTo>
                  <a:lnTo>
                    <a:pt x="1981" y="235826"/>
                  </a:lnTo>
                  <a:lnTo>
                    <a:pt x="3949" y="236029"/>
                  </a:lnTo>
                  <a:lnTo>
                    <a:pt x="3327" y="236347"/>
                  </a:lnTo>
                  <a:lnTo>
                    <a:pt x="199478" y="254774"/>
                  </a:lnTo>
                  <a:lnTo>
                    <a:pt x="199478" y="215290"/>
                  </a:lnTo>
                  <a:lnTo>
                    <a:pt x="106654" y="215290"/>
                  </a:lnTo>
                  <a:lnTo>
                    <a:pt x="103695" y="214299"/>
                  </a:lnTo>
                  <a:lnTo>
                    <a:pt x="100736" y="214299"/>
                  </a:lnTo>
                  <a:lnTo>
                    <a:pt x="93336" y="213590"/>
                  </a:lnTo>
                  <a:lnTo>
                    <a:pt x="59004" y="195657"/>
                  </a:lnTo>
                  <a:lnTo>
                    <a:pt x="34482" y="163996"/>
                  </a:lnTo>
                  <a:lnTo>
                    <a:pt x="25761" y="124434"/>
                  </a:lnTo>
                  <a:lnTo>
                    <a:pt x="25679" y="107645"/>
                  </a:lnTo>
                  <a:lnTo>
                    <a:pt x="28651" y="100749"/>
                  </a:lnTo>
                  <a:lnTo>
                    <a:pt x="29616" y="92837"/>
                  </a:lnTo>
                  <a:lnTo>
                    <a:pt x="31597" y="86931"/>
                  </a:lnTo>
                  <a:lnTo>
                    <a:pt x="35560" y="80975"/>
                  </a:lnTo>
                  <a:lnTo>
                    <a:pt x="38493" y="75044"/>
                  </a:lnTo>
                  <a:lnTo>
                    <a:pt x="42468" y="70116"/>
                  </a:lnTo>
                  <a:lnTo>
                    <a:pt x="56286" y="56299"/>
                  </a:lnTo>
                  <a:lnTo>
                    <a:pt x="62204" y="53314"/>
                  </a:lnTo>
                  <a:lnTo>
                    <a:pt x="63946" y="52336"/>
                  </a:lnTo>
                  <a:lnTo>
                    <a:pt x="63207" y="52336"/>
                  </a:lnTo>
                  <a:lnTo>
                    <a:pt x="65100" y="51066"/>
                  </a:lnTo>
                  <a:lnTo>
                    <a:pt x="66549" y="50448"/>
                  </a:lnTo>
                  <a:lnTo>
                    <a:pt x="85928" y="39497"/>
                  </a:lnTo>
                  <a:lnTo>
                    <a:pt x="88861" y="37541"/>
                  </a:lnTo>
                  <a:lnTo>
                    <a:pt x="94805" y="35560"/>
                  </a:lnTo>
                  <a:lnTo>
                    <a:pt x="97764" y="33578"/>
                  </a:lnTo>
                  <a:lnTo>
                    <a:pt x="100736" y="33578"/>
                  </a:lnTo>
                  <a:lnTo>
                    <a:pt x="104673" y="32588"/>
                  </a:lnTo>
                  <a:lnTo>
                    <a:pt x="106387" y="32016"/>
                  </a:lnTo>
                  <a:lnTo>
                    <a:pt x="108153" y="31813"/>
                  </a:lnTo>
                  <a:lnTo>
                    <a:pt x="110045" y="31699"/>
                  </a:lnTo>
                  <a:lnTo>
                    <a:pt x="112864" y="31356"/>
                  </a:lnTo>
                  <a:lnTo>
                    <a:pt x="115709" y="31280"/>
                  </a:lnTo>
                  <a:lnTo>
                    <a:pt x="199478" y="31280"/>
                  </a:lnTo>
                  <a:lnTo>
                    <a:pt x="199478" y="21716"/>
                  </a:lnTo>
                  <a:lnTo>
                    <a:pt x="0" y="0"/>
                  </a:lnTo>
                  <a:close/>
                </a:path>
                <a:path w="200025" h="255269">
                  <a:moveTo>
                    <a:pt x="159004" y="196545"/>
                  </a:moveTo>
                  <a:lnTo>
                    <a:pt x="152095" y="200469"/>
                  </a:lnTo>
                  <a:lnTo>
                    <a:pt x="144170" y="204431"/>
                  </a:lnTo>
                  <a:lnTo>
                    <a:pt x="136271" y="207378"/>
                  </a:lnTo>
                  <a:lnTo>
                    <a:pt x="134289" y="209359"/>
                  </a:lnTo>
                  <a:lnTo>
                    <a:pt x="119481" y="214299"/>
                  </a:lnTo>
                  <a:lnTo>
                    <a:pt x="110591" y="214299"/>
                  </a:lnTo>
                  <a:lnTo>
                    <a:pt x="106654" y="215290"/>
                  </a:lnTo>
                  <a:lnTo>
                    <a:pt x="199478" y="215290"/>
                  </a:lnTo>
                  <a:lnTo>
                    <a:pt x="199478" y="198488"/>
                  </a:lnTo>
                  <a:lnTo>
                    <a:pt x="156019" y="198488"/>
                  </a:lnTo>
                  <a:lnTo>
                    <a:pt x="159004" y="196545"/>
                  </a:lnTo>
                  <a:close/>
                </a:path>
                <a:path w="200025" h="255269">
                  <a:moveTo>
                    <a:pt x="152391" y="199169"/>
                  </a:moveTo>
                  <a:lnTo>
                    <a:pt x="148564" y="201053"/>
                  </a:lnTo>
                  <a:lnTo>
                    <a:pt x="149415" y="200863"/>
                  </a:lnTo>
                  <a:lnTo>
                    <a:pt x="150241" y="200761"/>
                  </a:lnTo>
                  <a:lnTo>
                    <a:pt x="151091" y="200469"/>
                  </a:lnTo>
                  <a:lnTo>
                    <a:pt x="152391" y="199169"/>
                  </a:lnTo>
                  <a:close/>
                </a:path>
                <a:path w="200025" h="255269">
                  <a:moveTo>
                    <a:pt x="153819" y="198488"/>
                  </a:moveTo>
                  <a:lnTo>
                    <a:pt x="153073" y="198488"/>
                  </a:lnTo>
                  <a:lnTo>
                    <a:pt x="152391" y="199169"/>
                  </a:lnTo>
                  <a:lnTo>
                    <a:pt x="153819" y="198488"/>
                  </a:lnTo>
                  <a:close/>
                </a:path>
                <a:path w="200025" h="255269">
                  <a:moveTo>
                    <a:pt x="199478" y="140246"/>
                  </a:moveTo>
                  <a:lnTo>
                    <a:pt x="196519" y="147154"/>
                  </a:lnTo>
                  <a:lnTo>
                    <a:pt x="195541" y="155054"/>
                  </a:lnTo>
                  <a:lnTo>
                    <a:pt x="189611" y="166928"/>
                  </a:lnTo>
                  <a:lnTo>
                    <a:pt x="186461" y="172389"/>
                  </a:lnTo>
                  <a:lnTo>
                    <a:pt x="183184" y="176580"/>
                  </a:lnTo>
                  <a:lnTo>
                    <a:pt x="179527" y="180568"/>
                  </a:lnTo>
                  <a:lnTo>
                    <a:pt x="178917" y="181305"/>
                  </a:lnTo>
                  <a:lnTo>
                    <a:pt x="178371" y="182003"/>
                  </a:lnTo>
                  <a:lnTo>
                    <a:pt x="177507" y="182994"/>
                  </a:lnTo>
                  <a:lnTo>
                    <a:pt x="177177" y="183235"/>
                  </a:lnTo>
                  <a:lnTo>
                    <a:pt x="176669" y="183794"/>
                  </a:lnTo>
                  <a:lnTo>
                    <a:pt x="174777" y="185775"/>
                  </a:lnTo>
                  <a:lnTo>
                    <a:pt x="172834" y="187439"/>
                  </a:lnTo>
                  <a:lnTo>
                    <a:pt x="170751" y="189001"/>
                  </a:lnTo>
                  <a:lnTo>
                    <a:pt x="167690" y="191503"/>
                  </a:lnTo>
                  <a:lnTo>
                    <a:pt x="164528" y="193751"/>
                  </a:lnTo>
                  <a:lnTo>
                    <a:pt x="160972" y="195554"/>
                  </a:lnTo>
                  <a:lnTo>
                    <a:pt x="156718" y="197116"/>
                  </a:lnTo>
                  <a:lnTo>
                    <a:pt x="153819" y="198488"/>
                  </a:lnTo>
                  <a:lnTo>
                    <a:pt x="155583" y="198488"/>
                  </a:lnTo>
                  <a:lnTo>
                    <a:pt x="159004" y="196545"/>
                  </a:lnTo>
                  <a:lnTo>
                    <a:pt x="199478" y="196545"/>
                  </a:lnTo>
                  <a:lnTo>
                    <a:pt x="199478" y="140246"/>
                  </a:lnTo>
                  <a:close/>
                </a:path>
                <a:path w="200025" h="255269">
                  <a:moveTo>
                    <a:pt x="199478" y="196545"/>
                  </a:moveTo>
                  <a:lnTo>
                    <a:pt x="159004" y="196545"/>
                  </a:lnTo>
                  <a:lnTo>
                    <a:pt x="156019" y="198488"/>
                  </a:lnTo>
                  <a:lnTo>
                    <a:pt x="199478" y="198488"/>
                  </a:lnTo>
                  <a:lnTo>
                    <a:pt x="199478" y="196545"/>
                  </a:lnTo>
                  <a:close/>
                </a:path>
                <a:path w="200025" h="255269">
                  <a:moveTo>
                    <a:pt x="199478" y="31280"/>
                  </a:moveTo>
                  <a:lnTo>
                    <a:pt x="115709" y="31280"/>
                  </a:lnTo>
                  <a:lnTo>
                    <a:pt x="118579" y="31330"/>
                  </a:lnTo>
                  <a:lnTo>
                    <a:pt x="120650" y="31394"/>
                  </a:lnTo>
                  <a:lnTo>
                    <a:pt x="122593" y="31597"/>
                  </a:lnTo>
                  <a:lnTo>
                    <a:pt x="124434" y="31597"/>
                  </a:lnTo>
                  <a:lnTo>
                    <a:pt x="132387" y="33284"/>
                  </a:lnTo>
                  <a:lnTo>
                    <a:pt x="167016" y="50730"/>
                  </a:lnTo>
                  <a:lnTo>
                    <a:pt x="190811" y="83057"/>
                  </a:lnTo>
                  <a:lnTo>
                    <a:pt x="199478" y="124434"/>
                  </a:lnTo>
                  <a:lnTo>
                    <a:pt x="199478" y="31280"/>
                  </a:lnTo>
                  <a:close/>
                </a:path>
                <a:path w="200025" h="255269">
                  <a:moveTo>
                    <a:pt x="66549" y="50448"/>
                  </a:moveTo>
                  <a:lnTo>
                    <a:pt x="65100" y="51066"/>
                  </a:lnTo>
                  <a:lnTo>
                    <a:pt x="63207" y="52336"/>
                  </a:lnTo>
                  <a:lnTo>
                    <a:pt x="66549" y="50448"/>
                  </a:lnTo>
                  <a:close/>
                </a:path>
                <a:path w="200025" h="255269">
                  <a:moveTo>
                    <a:pt x="68922" y="49542"/>
                  </a:moveTo>
                  <a:lnTo>
                    <a:pt x="67005" y="50253"/>
                  </a:lnTo>
                  <a:lnTo>
                    <a:pt x="66549" y="50448"/>
                  </a:lnTo>
                  <a:lnTo>
                    <a:pt x="63207" y="52336"/>
                  </a:lnTo>
                  <a:lnTo>
                    <a:pt x="63946" y="52336"/>
                  </a:lnTo>
                  <a:lnTo>
                    <a:pt x="68922" y="49542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8" name="object 18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99884" y="2194097"/>
              <a:ext cx="114553" cy="154736"/>
            </a:xfrm>
            <a:prstGeom prst="rect">
              <a:avLst/>
            </a:prstGeom>
          </p:spPr>
        </p:pic>
        <p:sp>
          <p:nvSpPr>
            <p:cNvPr id="189" name="object 189"/>
            <p:cNvSpPr/>
            <p:nvPr/>
          </p:nvSpPr>
          <p:spPr>
            <a:xfrm>
              <a:off x="6324839" y="2144429"/>
              <a:ext cx="29845" cy="236854"/>
            </a:xfrm>
            <a:custGeom>
              <a:avLst/>
              <a:gdLst/>
              <a:ahLst/>
              <a:cxnLst/>
              <a:rect l="l" t="t" r="r" b="b"/>
              <a:pathLst>
                <a:path w="29845" h="236855">
                  <a:moveTo>
                    <a:pt x="0" y="0"/>
                  </a:moveTo>
                  <a:lnTo>
                    <a:pt x="0" y="234022"/>
                  </a:lnTo>
                  <a:lnTo>
                    <a:pt x="29629" y="236804"/>
                  </a:lnTo>
                  <a:lnTo>
                    <a:pt x="29629" y="2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6210273" y="2378450"/>
              <a:ext cx="384175" cy="95885"/>
            </a:xfrm>
            <a:custGeom>
              <a:avLst/>
              <a:gdLst/>
              <a:ahLst/>
              <a:cxnLst/>
              <a:rect l="l" t="t" r="r" b="b"/>
              <a:pathLst>
                <a:path w="384175" h="95885">
                  <a:moveTo>
                    <a:pt x="115557" y="0"/>
                  </a:moveTo>
                  <a:lnTo>
                    <a:pt x="114566" y="0"/>
                  </a:lnTo>
                  <a:lnTo>
                    <a:pt x="114566" y="1993"/>
                  </a:lnTo>
                  <a:lnTo>
                    <a:pt x="96786" y="1993"/>
                  </a:lnTo>
                  <a:lnTo>
                    <a:pt x="94805" y="2984"/>
                  </a:lnTo>
                  <a:lnTo>
                    <a:pt x="90881" y="2984"/>
                  </a:lnTo>
                  <a:lnTo>
                    <a:pt x="89877" y="3962"/>
                  </a:lnTo>
                  <a:lnTo>
                    <a:pt x="87922" y="3975"/>
                  </a:lnTo>
                  <a:lnTo>
                    <a:pt x="68148" y="13855"/>
                  </a:lnTo>
                  <a:lnTo>
                    <a:pt x="76047" y="36563"/>
                  </a:lnTo>
                  <a:lnTo>
                    <a:pt x="2095" y="74523"/>
                  </a:lnTo>
                  <a:lnTo>
                    <a:pt x="1473" y="74942"/>
                  </a:lnTo>
                  <a:lnTo>
                    <a:pt x="381" y="75730"/>
                  </a:lnTo>
                  <a:lnTo>
                    <a:pt x="0" y="76060"/>
                  </a:lnTo>
                  <a:lnTo>
                    <a:pt x="139" y="76923"/>
                  </a:lnTo>
                  <a:lnTo>
                    <a:pt x="279" y="77050"/>
                  </a:lnTo>
                  <a:lnTo>
                    <a:pt x="1981" y="77050"/>
                  </a:lnTo>
                  <a:lnTo>
                    <a:pt x="2971" y="78041"/>
                  </a:lnTo>
                  <a:lnTo>
                    <a:pt x="4940" y="78041"/>
                  </a:lnTo>
                  <a:lnTo>
                    <a:pt x="5626" y="78739"/>
                  </a:lnTo>
                  <a:lnTo>
                    <a:pt x="7277" y="79032"/>
                  </a:lnTo>
                  <a:lnTo>
                    <a:pt x="9575" y="79603"/>
                  </a:lnTo>
                  <a:lnTo>
                    <a:pt x="10287" y="79730"/>
                  </a:lnTo>
                  <a:lnTo>
                    <a:pt x="10858" y="80022"/>
                  </a:lnTo>
                  <a:lnTo>
                    <a:pt x="179743" y="95808"/>
                  </a:lnTo>
                  <a:lnTo>
                    <a:pt x="193560" y="95808"/>
                  </a:lnTo>
                  <a:lnTo>
                    <a:pt x="195529" y="94818"/>
                  </a:lnTo>
                  <a:lnTo>
                    <a:pt x="198501" y="94818"/>
                  </a:lnTo>
                  <a:lnTo>
                    <a:pt x="199504" y="93827"/>
                  </a:lnTo>
                  <a:lnTo>
                    <a:pt x="200533" y="93827"/>
                  </a:lnTo>
                  <a:lnTo>
                    <a:pt x="201549" y="93573"/>
                  </a:lnTo>
                  <a:lnTo>
                    <a:pt x="203962" y="92862"/>
                  </a:lnTo>
                  <a:lnTo>
                    <a:pt x="204419" y="92862"/>
                  </a:lnTo>
                  <a:lnTo>
                    <a:pt x="222900" y="83972"/>
                  </a:lnTo>
                  <a:lnTo>
                    <a:pt x="185661" y="83972"/>
                  </a:lnTo>
                  <a:lnTo>
                    <a:pt x="46418" y="71132"/>
                  </a:lnTo>
                  <a:lnTo>
                    <a:pt x="130365" y="27673"/>
                  </a:lnTo>
                  <a:lnTo>
                    <a:pt x="122466" y="27673"/>
                  </a:lnTo>
                  <a:lnTo>
                    <a:pt x="117525" y="26682"/>
                  </a:lnTo>
                  <a:lnTo>
                    <a:pt x="114566" y="26682"/>
                  </a:lnTo>
                  <a:lnTo>
                    <a:pt x="111607" y="24701"/>
                  </a:lnTo>
                  <a:lnTo>
                    <a:pt x="108635" y="24701"/>
                  </a:lnTo>
                  <a:lnTo>
                    <a:pt x="105664" y="23723"/>
                  </a:lnTo>
                  <a:lnTo>
                    <a:pt x="104698" y="21729"/>
                  </a:lnTo>
                  <a:lnTo>
                    <a:pt x="102717" y="21729"/>
                  </a:lnTo>
                  <a:lnTo>
                    <a:pt x="102717" y="17792"/>
                  </a:lnTo>
                  <a:lnTo>
                    <a:pt x="104698" y="15824"/>
                  </a:lnTo>
                  <a:lnTo>
                    <a:pt x="106654" y="14833"/>
                  </a:lnTo>
                  <a:lnTo>
                    <a:pt x="115557" y="10883"/>
                  </a:lnTo>
                  <a:lnTo>
                    <a:pt x="130375" y="10883"/>
                  </a:lnTo>
                  <a:lnTo>
                    <a:pt x="146164" y="2984"/>
                  </a:lnTo>
                  <a:lnTo>
                    <a:pt x="115557" y="0"/>
                  </a:lnTo>
                  <a:close/>
                </a:path>
                <a:path w="384175" h="95885">
                  <a:moveTo>
                    <a:pt x="271576" y="41503"/>
                  </a:moveTo>
                  <a:lnTo>
                    <a:pt x="267575" y="43459"/>
                  </a:lnTo>
                  <a:lnTo>
                    <a:pt x="185661" y="83972"/>
                  </a:lnTo>
                  <a:lnTo>
                    <a:pt x="222900" y="83972"/>
                  </a:lnTo>
                  <a:lnTo>
                    <a:pt x="282435" y="55333"/>
                  </a:lnTo>
                  <a:lnTo>
                    <a:pt x="352766" y="43459"/>
                  </a:lnTo>
                  <a:lnTo>
                    <a:pt x="293420" y="43459"/>
                  </a:lnTo>
                  <a:lnTo>
                    <a:pt x="292531" y="43421"/>
                  </a:lnTo>
                  <a:lnTo>
                    <a:pt x="290728" y="43408"/>
                  </a:lnTo>
                  <a:lnTo>
                    <a:pt x="288137" y="43357"/>
                  </a:lnTo>
                  <a:lnTo>
                    <a:pt x="286016" y="43218"/>
                  </a:lnTo>
                  <a:lnTo>
                    <a:pt x="283895" y="43014"/>
                  </a:lnTo>
                  <a:lnTo>
                    <a:pt x="282422" y="42849"/>
                  </a:lnTo>
                  <a:lnTo>
                    <a:pt x="280949" y="42786"/>
                  </a:lnTo>
                  <a:lnTo>
                    <a:pt x="279488" y="42494"/>
                  </a:lnTo>
                  <a:lnTo>
                    <a:pt x="271576" y="41503"/>
                  </a:lnTo>
                  <a:close/>
                </a:path>
                <a:path w="384175" h="95885">
                  <a:moveTo>
                    <a:pt x="344665" y="21729"/>
                  </a:moveTo>
                  <a:lnTo>
                    <a:pt x="324916" y="31622"/>
                  </a:lnTo>
                  <a:lnTo>
                    <a:pt x="335495" y="32334"/>
                  </a:lnTo>
                  <a:lnTo>
                    <a:pt x="335775" y="32334"/>
                  </a:lnTo>
                  <a:lnTo>
                    <a:pt x="339725" y="32613"/>
                  </a:lnTo>
                  <a:lnTo>
                    <a:pt x="329844" y="36563"/>
                  </a:lnTo>
                  <a:lnTo>
                    <a:pt x="328853" y="37071"/>
                  </a:lnTo>
                  <a:lnTo>
                    <a:pt x="326923" y="38125"/>
                  </a:lnTo>
                  <a:lnTo>
                    <a:pt x="324383" y="39649"/>
                  </a:lnTo>
                  <a:lnTo>
                    <a:pt x="320954" y="40512"/>
                  </a:lnTo>
                  <a:lnTo>
                    <a:pt x="320230" y="40512"/>
                  </a:lnTo>
                  <a:lnTo>
                    <a:pt x="319443" y="40665"/>
                  </a:lnTo>
                  <a:lnTo>
                    <a:pt x="315468" y="41033"/>
                  </a:lnTo>
                  <a:lnTo>
                    <a:pt x="308127" y="42494"/>
                  </a:lnTo>
                  <a:lnTo>
                    <a:pt x="304165" y="42494"/>
                  </a:lnTo>
                  <a:lnTo>
                    <a:pt x="298234" y="43459"/>
                  </a:lnTo>
                  <a:lnTo>
                    <a:pt x="352766" y="43459"/>
                  </a:lnTo>
                  <a:lnTo>
                    <a:pt x="358482" y="42494"/>
                  </a:lnTo>
                  <a:lnTo>
                    <a:pt x="382193" y="30619"/>
                  </a:lnTo>
                  <a:lnTo>
                    <a:pt x="383184" y="30619"/>
                  </a:lnTo>
                  <a:lnTo>
                    <a:pt x="384162" y="29654"/>
                  </a:lnTo>
                  <a:lnTo>
                    <a:pt x="384162" y="27673"/>
                  </a:lnTo>
                  <a:lnTo>
                    <a:pt x="382866" y="27673"/>
                  </a:lnTo>
                  <a:lnTo>
                    <a:pt x="382524" y="27482"/>
                  </a:lnTo>
                  <a:lnTo>
                    <a:pt x="382193" y="27381"/>
                  </a:lnTo>
                  <a:lnTo>
                    <a:pt x="381431" y="27076"/>
                  </a:lnTo>
                  <a:lnTo>
                    <a:pt x="380593" y="26682"/>
                  </a:lnTo>
                  <a:lnTo>
                    <a:pt x="379222" y="26682"/>
                  </a:lnTo>
                  <a:lnTo>
                    <a:pt x="378231" y="25692"/>
                  </a:lnTo>
                  <a:lnTo>
                    <a:pt x="376262" y="25692"/>
                  </a:lnTo>
                  <a:lnTo>
                    <a:pt x="374281" y="24701"/>
                  </a:lnTo>
                  <a:lnTo>
                    <a:pt x="344665" y="21729"/>
                  </a:lnTo>
                  <a:close/>
                </a:path>
                <a:path w="384175" h="95885">
                  <a:moveTo>
                    <a:pt x="130375" y="10883"/>
                  </a:moveTo>
                  <a:lnTo>
                    <a:pt x="115557" y="10883"/>
                  </a:lnTo>
                  <a:lnTo>
                    <a:pt x="126415" y="12865"/>
                  </a:lnTo>
                  <a:lnTo>
                    <a:pt x="130375" y="10883"/>
                  </a:lnTo>
                  <a:close/>
                </a:path>
                <a:path w="384175" h="95885">
                  <a:moveTo>
                    <a:pt x="111607" y="990"/>
                  </a:moveTo>
                  <a:lnTo>
                    <a:pt x="101739" y="990"/>
                  </a:lnTo>
                  <a:lnTo>
                    <a:pt x="98755" y="1993"/>
                  </a:lnTo>
                  <a:lnTo>
                    <a:pt x="114566" y="1993"/>
                  </a:lnTo>
                  <a:lnTo>
                    <a:pt x="111607" y="99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6298169" y="2143425"/>
              <a:ext cx="26670" cy="239395"/>
            </a:xfrm>
            <a:custGeom>
              <a:avLst/>
              <a:gdLst/>
              <a:ahLst/>
              <a:cxnLst/>
              <a:rect l="l" t="t" r="r" b="b"/>
              <a:pathLst>
                <a:path w="26670" h="239394">
                  <a:moveTo>
                    <a:pt x="23710" y="0"/>
                  </a:moveTo>
                  <a:lnTo>
                    <a:pt x="13843" y="0"/>
                  </a:lnTo>
                  <a:lnTo>
                    <a:pt x="10858" y="1003"/>
                  </a:lnTo>
                  <a:lnTo>
                    <a:pt x="6908" y="1003"/>
                  </a:lnTo>
                  <a:lnTo>
                    <a:pt x="4940" y="1981"/>
                  </a:lnTo>
                  <a:lnTo>
                    <a:pt x="2971" y="1981"/>
                  </a:lnTo>
                  <a:lnTo>
                    <a:pt x="1981" y="2971"/>
                  </a:lnTo>
                  <a:lnTo>
                    <a:pt x="0" y="3949"/>
                  </a:lnTo>
                  <a:lnTo>
                    <a:pt x="0" y="239001"/>
                  </a:lnTo>
                  <a:lnTo>
                    <a:pt x="1981" y="238988"/>
                  </a:lnTo>
                  <a:lnTo>
                    <a:pt x="2984" y="238010"/>
                  </a:lnTo>
                  <a:lnTo>
                    <a:pt x="6908" y="238010"/>
                  </a:lnTo>
                  <a:lnTo>
                    <a:pt x="8890" y="237007"/>
                  </a:lnTo>
                  <a:lnTo>
                    <a:pt x="10858" y="237007"/>
                  </a:lnTo>
                  <a:lnTo>
                    <a:pt x="13843" y="236016"/>
                  </a:lnTo>
                  <a:lnTo>
                    <a:pt x="23710" y="236016"/>
                  </a:lnTo>
                  <a:lnTo>
                    <a:pt x="26670" y="237007"/>
                  </a:lnTo>
                  <a:lnTo>
                    <a:pt x="26670" y="11849"/>
                  </a:lnTo>
                  <a:lnTo>
                    <a:pt x="26670" y="1003"/>
                  </a:lnTo>
                  <a:lnTo>
                    <a:pt x="237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2" name="object 19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78167" y="2176731"/>
              <a:ext cx="173799" cy="183956"/>
            </a:xfrm>
            <a:prstGeom prst="rect">
              <a:avLst/>
            </a:prstGeom>
          </p:spPr>
        </p:pic>
      </p:grpSp>
      <p:sp>
        <p:nvSpPr>
          <p:cNvPr id="193" name="object 193"/>
          <p:cNvSpPr/>
          <p:nvPr/>
        </p:nvSpPr>
        <p:spPr>
          <a:xfrm>
            <a:off x="11466334" y="2979901"/>
            <a:ext cx="48895" cy="54610"/>
          </a:xfrm>
          <a:custGeom>
            <a:avLst/>
            <a:gdLst/>
            <a:ahLst/>
            <a:cxnLst/>
            <a:rect l="l" t="t" r="r" b="b"/>
            <a:pathLst>
              <a:path w="48895" h="54610">
                <a:moveTo>
                  <a:pt x="27660" y="0"/>
                </a:moveTo>
                <a:lnTo>
                  <a:pt x="17779" y="0"/>
                </a:lnTo>
                <a:lnTo>
                  <a:pt x="14820" y="1968"/>
                </a:lnTo>
                <a:lnTo>
                  <a:pt x="11861" y="1968"/>
                </a:lnTo>
                <a:lnTo>
                  <a:pt x="9867" y="4927"/>
                </a:lnTo>
                <a:lnTo>
                  <a:pt x="6921" y="6908"/>
                </a:lnTo>
                <a:lnTo>
                  <a:pt x="4952" y="8877"/>
                </a:lnTo>
                <a:lnTo>
                  <a:pt x="2959" y="11823"/>
                </a:lnTo>
                <a:lnTo>
                  <a:pt x="1981" y="14808"/>
                </a:lnTo>
                <a:lnTo>
                  <a:pt x="0" y="17767"/>
                </a:lnTo>
                <a:lnTo>
                  <a:pt x="0" y="32562"/>
                </a:lnTo>
                <a:lnTo>
                  <a:pt x="1981" y="36525"/>
                </a:lnTo>
                <a:lnTo>
                  <a:pt x="2959" y="39496"/>
                </a:lnTo>
                <a:lnTo>
                  <a:pt x="6921" y="45427"/>
                </a:lnTo>
                <a:lnTo>
                  <a:pt x="11861" y="50368"/>
                </a:lnTo>
                <a:lnTo>
                  <a:pt x="14820" y="51358"/>
                </a:lnTo>
                <a:lnTo>
                  <a:pt x="17779" y="53327"/>
                </a:lnTo>
                <a:lnTo>
                  <a:pt x="20739" y="54292"/>
                </a:lnTo>
                <a:lnTo>
                  <a:pt x="30632" y="54292"/>
                </a:lnTo>
                <a:lnTo>
                  <a:pt x="33591" y="53327"/>
                </a:lnTo>
                <a:lnTo>
                  <a:pt x="36550" y="51358"/>
                </a:lnTo>
                <a:lnTo>
                  <a:pt x="38519" y="50368"/>
                </a:lnTo>
                <a:lnTo>
                  <a:pt x="43459" y="45427"/>
                </a:lnTo>
                <a:lnTo>
                  <a:pt x="45427" y="42443"/>
                </a:lnTo>
                <a:lnTo>
                  <a:pt x="46418" y="39496"/>
                </a:lnTo>
                <a:lnTo>
                  <a:pt x="47409" y="35534"/>
                </a:lnTo>
                <a:lnTo>
                  <a:pt x="48412" y="32562"/>
                </a:lnTo>
                <a:lnTo>
                  <a:pt x="48412" y="25666"/>
                </a:lnTo>
                <a:lnTo>
                  <a:pt x="46418" y="17767"/>
                </a:lnTo>
                <a:lnTo>
                  <a:pt x="30632" y="1968"/>
                </a:lnTo>
                <a:lnTo>
                  <a:pt x="27660" y="0"/>
                </a:lnTo>
                <a:close/>
              </a:path>
            </a:pathLst>
          </a:custGeom>
          <a:solidFill>
            <a:srgbClr val="686A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11466333" y="2782376"/>
            <a:ext cx="49530" cy="54610"/>
          </a:xfrm>
          <a:custGeom>
            <a:avLst/>
            <a:gdLst/>
            <a:ahLst/>
            <a:cxnLst/>
            <a:rect l="l" t="t" r="r" b="b"/>
            <a:pathLst>
              <a:path w="49529" h="54610">
                <a:moveTo>
                  <a:pt x="28651" y="0"/>
                </a:moveTo>
                <a:lnTo>
                  <a:pt x="18783" y="0"/>
                </a:lnTo>
                <a:lnTo>
                  <a:pt x="15798" y="990"/>
                </a:lnTo>
                <a:lnTo>
                  <a:pt x="12852" y="2959"/>
                </a:lnTo>
                <a:lnTo>
                  <a:pt x="9867" y="3949"/>
                </a:lnTo>
                <a:lnTo>
                  <a:pt x="6921" y="5918"/>
                </a:lnTo>
                <a:lnTo>
                  <a:pt x="4953" y="8889"/>
                </a:lnTo>
                <a:lnTo>
                  <a:pt x="3962" y="11849"/>
                </a:lnTo>
                <a:lnTo>
                  <a:pt x="1981" y="14833"/>
                </a:lnTo>
                <a:lnTo>
                  <a:pt x="977" y="17779"/>
                </a:lnTo>
                <a:lnTo>
                  <a:pt x="0" y="21729"/>
                </a:lnTo>
                <a:lnTo>
                  <a:pt x="0" y="28638"/>
                </a:lnTo>
                <a:lnTo>
                  <a:pt x="977" y="32588"/>
                </a:lnTo>
                <a:lnTo>
                  <a:pt x="1981" y="35572"/>
                </a:lnTo>
                <a:lnTo>
                  <a:pt x="3962" y="39509"/>
                </a:lnTo>
                <a:lnTo>
                  <a:pt x="4953" y="42468"/>
                </a:lnTo>
                <a:lnTo>
                  <a:pt x="6921" y="45440"/>
                </a:lnTo>
                <a:lnTo>
                  <a:pt x="15798" y="51358"/>
                </a:lnTo>
                <a:lnTo>
                  <a:pt x="17780" y="53327"/>
                </a:lnTo>
                <a:lnTo>
                  <a:pt x="21729" y="54317"/>
                </a:lnTo>
                <a:lnTo>
                  <a:pt x="31597" y="54317"/>
                </a:lnTo>
                <a:lnTo>
                  <a:pt x="37541" y="52349"/>
                </a:lnTo>
                <a:lnTo>
                  <a:pt x="39509" y="49364"/>
                </a:lnTo>
                <a:lnTo>
                  <a:pt x="43459" y="45440"/>
                </a:lnTo>
                <a:lnTo>
                  <a:pt x="47409" y="39509"/>
                </a:lnTo>
                <a:lnTo>
                  <a:pt x="48412" y="36537"/>
                </a:lnTo>
                <a:lnTo>
                  <a:pt x="49390" y="32588"/>
                </a:lnTo>
                <a:lnTo>
                  <a:pt x="49390" y="24688"/>
                </a:lnTo>
                <a:lnTo>
                  <a:pt x="34582" y="2959"/>
                </a:lnTo>
                <a:lnTo>
                  <a:pt x="31597" y="990"/>
                </a:lnTo>
                <a:lnTo>
                  <a:pt x="28651" y="0"/>
                </a:lnTo>
                <a:close/>
              </a:path>
            </a:pathLst>
          </a:custGeom>
          <a:solidFill>
            <a:srgbClr val="686A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11461394" y="3073703"/>
            <a:ext cx="57785" cy="64769"/>
          </a:xfrm>
          <a:custGeom>
            <a:avLst/>
            <a:gdLst/>
            <a:ahLst/>
            <a:cxnLst/>
            <a:rect l="l" t="t" r="r" b="b"/>
            <a:pathLst>
              <a:path w="57785" h="64769">
                <a:moveTo>
                  <a:pt x="28651" y="0"/>
                </a:moveTo>
                <a:lnTo>
                  <a:pt x="24714" y="0"/>
                </a:lnTo>
                <a:lnTo>
                  <a:pt x="20739" y="990"/>
                </a:lnTo>
                <a:lnTo>
                  <a:pt x="1981" y="17792"/>
                </a:lnTo>
                <a:lnTo>
                  <a:pt x="1981" y="21729"/>
                </a:lnTo>
                <a:lnTo>
                  <a:pt x="0" y="25679"/>
                </a:lnTo>
                <a:lnTo>
                  <a:pt x="0" y="34569"/>
                </a:lnTo>
                <a:lnTo>
                  <a:pt x="1981" y="42468"/>
                </a:lnTo>
                <a:lnTo>
                  <a:pt x="3962" y="47396"/>
                </a:lnTo>
                <a:lnTo>
                  <a:pt x="5918" y="50368"/>
                </a:lnTo>
                <a:lnTo>
                  <a:pt x="8902" y="53314"/>
                </a:lnTo>
                <a:lnTo>
                  <a:pt x="11861" y="57289"/>
                </a:lnTo>
                <a:lnTo>
                  <a:pt x="14808" y="59270"/>
                </a:lnTo>
                <a:lnTo>
                  <a:pt x="17792" y="60248"/>
                </a:lnTo>
                <a:lnTo>
                  <a:pt x="20739" y="63207"/>
                </a:lnTo>
                <a:lnTo>
                  <a:pt x="24714" y="63207"/>
                </a:lnTo>
                <a:lnTo>
                  <a:pt x="28651" y="64198"/>
                </a:lnTo>
                <a:lnTo>
                  <a:pt x="32600" y="64198"/>
                </a:lnTo>
                <a:lnTo>
                  <a:pt x="36537" y="63207"/>
                </a:lnTo>
                <a:lnTo>
                  <a:pt x="39522" y="62217"/>
                </a:lnTo>
                <a:lnTo>
                  <a:pt x="42481" y="60248"/>
                </a:lnTo>
                <a:lnTo>
                  <a:pt x="46431" y="58280"/>
                </a:lnTo>
                <a:lnTo>
                  <a:pt x="51358" y="53314"/>
                </a:lnTo>
                <a:lnTo>
                  <a:pt x="53352" y="50368"/>
                </a:lnTo>
                <a:lnTo>
                  <a:pt x="55308" y="46418"/>
                </a:lnTo>
                <a:lnTo>
                  <a:pt x="57289" y="38519"/>
                </a:lnTo>
                <a:lnTo>
                  <a:pt x="57289" y="29629"/>
                </a:lnTo>
                <a:lnTo>
                  <a:pt x="55308" y="21729"/>
                </a:lnTo>
                <a:lnTo>
                  <a:pt x="53352" y="16789"/>
                </a:lnTo>
                <a:lnTo>
                  <a:pt x="51358" y="13830"/>
                </a:lnTo>
                <a:lnTo>
                  <a:pt x="48399" y="10858"/>
                </a:lnTo>
                <a:lnTo>
                  <a:pt x="46431" y="7912"/>
                </a:lnTo>
                <a:lnTo>
                  <a:pt x="43459" y="4940"/>
                </a:lnTo>
                <a:lnTo>
                  <a:pt x="39522" y="3949"/>
                </a:lnTo>
                <a:lnTo>
                  <a:pt x="36537" y="990"/>
                </a:lnTo>
                <a:lnTo>
                  <a:pt x="33591" y="990"/>
                </a:lnTo>
                <a:lnTo>
                  <a:pt x="28651" y="0"/>
                </a:lnTo>
                <a:close/>
              </a:path>
            </a:pathLst>
          </a:custGeom>
          <a:solidFill>
            <a:srgbClr val="686A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11462397" y="2875203"/>
            <a:ext cx="57785" cy="65405"/>
          </a:xfrm>
          <a:custGeom>
            <a:avLst/>
            <a:gdLst/>
            <a:ahLst/>
            <a:cxnLst/>
            <a:rect l="l" t="t" r="r" b="b"/>
            <a:pathLst>
              <a:path w="57785" h="65405">
                <a:moveTo>
                  <a:pt x="24676" y="0"/>
                </a:moveTo>
                <a:lnTo>
                  <a:pt x="20726" y="990"/>
                </a:lnTo>
                <a:lnTo>
                  <a:pt x="16789" y="2984"/>
                </a:lnTo>
                <a:lnTo>
                  <a:pt x="13804" y="3962"/>
                </a:lnTo>
                <a:lnTo>
                  <a:pt x="10858" y="6908"/>
                </a:lnTo>
                <a:lnTo>
                  <a:pt x="7899" y="8902"/>
                </a:lnTo>
                <a:lnTo>
                  <a:pt x="3937" y="14808"/>
                </a:lnTo>
                <a:lnTo>
                  <a:pt x="1981" y="18757"/>
                </a:lnTo>
                <a:lnTo>
                  <a:pt x="977" y="21729"/>
                </a:lnTo>
                <a:lnTo>
                  <a:pt x="0" y="26682"/>
                </a:lnTo>
                <a:lnTo>
                  <a:pt x="0" y="34569"/>
                </a:lnTo>
                <a:lnTo>
                  <a:pt x="28625" y="65176"/>
                </a:lnTo>
                <a:lnTo>
                  <a:pt x="32588" y="65176"/>
                </a:lnTo>
                <a:lnTo>
                  <a:pt x="35534" y="64185"/>
                </a:lnTo>
                <a:lnTo>
                  <a:pt x="39497" y="63207"/>
                </a:lnTo>
                <a:lnTo>
                  <a:pt x="42456" y="62217"/>
                </a:lnTo>
                <a:lnTo>
                  <a:pt x="48387" y="56299"/>
                </a:lnTo>
                <a:lnTo>
                  <a:pt x="51346" y="54343"/>
                </a:lnTo>
                <a:lnTo>
                  <a:pt x="53327" y="50368"/>
                </a:lnTo>
                <a:lnTo>
                  <a:pt x="54305" y="47421"/>
                </a:lnTo>
                <a:lnTo>
                  <a:pt x="56286" y="43459"/>
                </a:lnTo>
                <a:lnTo>
                  <a:pt x="57264" y="39522"/>
                </a:lnTo>
                <a:lnTo>
                  <a:pt x="57264" y="30619"/>
                </a:lnTo>
                <a:lnTo>
                  <a:pt x="56286" y="25692"/>
                </a:lnTo>
                <a:lnTo>
                  <a:pt x="54305" y="21729"/>
                </a:lnTo>
                <a:lnTo>
                  <a:pt x="53327" y="18757"/>
                </a:lnTo>
                <a:lnTo>
                  <a:pt x="51346" y="14808"/>
                </a:lnTo>
                <a:lnTo>
                  <a:pt x="48387" y="11849"/>
                </a:lnTo>
                <a:lnTo>
                  <a:pt x="45427" y="8902"/>
                </a:lnTo>
                <a:lnTo>
                  <a:pt x="42456" y="6908"/>
                </a:lnTo>
                <a:lnTo>
                  <a:pt x="39497" y="3962"/>
                </a:lnTo>
                <a:lnTo>
                  <a:pt x="35534" y="2984"/>
                </a:lnTo>
                <a:lnTo>
                  <a:pt x="32588" y="990"/>
                </a:lnTo>
                <a:lnTo>
                  <a:pt x="28625" y="990"/>
                </a:lnTo>
                <a:lnTo>
                  <a:pt x="24676" y="0"/>
                </a:lnTo>
                <a:close/>
              </a:path>
            </a:pathLst>
          </a:custGeom>
          <a:solidFill>
            <a:srgbClr val="686A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1516994" y="2760648"/>
            <a:ext cx="3175" cy="1270"/>
          </a:xfrm>
          <a:custGeom>
            <a:avLst/>
            <a:gdLst/>
            <a:ahLst/>
            <a:cxnLst/>
            <a:rect l="l" t="t" r="r" b="b"/>
            <a:pathLst>
              <a:path w="3175" h="1269">
                <a:moveTo>
                  <a:pt x="2667" y="0"/>
                </a:moveTo>
                <a:lnTo>
                  <a:pt x="1689" y="0"/>
                </a:lnTo>
                <a:lnTo>
                  <a:pt x="1219" y="241"/>
                </a:lnTo>
                <a:lnTo>
                  <a:pt x="723" y="355"/>
                </a:lnTo>
                <a:lnTo>
                  <a:pt x="241" y="546"/>
                </a:lnTo>
                <a:lnTo>
                  <a:pt x="0" y="736"/>
                </a:lnTo>
                <a:lnTo>
                  <a:pt x="304" y="584"/>
                </a:lnTo>
                <a:lnTo>
                  <a:pt x="685" y="584"/>
                </a:lnTo>
                <a:lnTo>
                  <a:pt x="1841" y="165"/>
                </a:lnTo>
                <a:lnTo>
                  <a:pt x="2667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11473243" y="2648534"/>
            <a:ext cx="40640" cy="5715"/>
          </a:xfrm>
          <a:custGeom>
            <a:avLst/>
            <a:gdLst/>
            <a:ahLst/>
            <a:cxnLst/>
            <a:rect l="l" t="t" r="r" b="b"/>
            <a:pathLst>
              <a:path w="40639" h="5714">
                <a:moveTo>
                  <a:pt x="2222" y="4254"/>
                </a:moveTo>
                <a:lnTo>
                  <a:pt x="1308" y="4724"/>
                </a:lnTo>
                <a:lnTo>
                  <a:pt x="0" y="5448"/>
                </a:lnTo>
                <a:lnTo>
                  <a:pt x="1981" y="4483"/>
                </a:lnTo>
                <a:lnTo>
                  <a:pt x="2222" y="4254"/>
                </a:lnTo>
                <a:close/>
              </a:path>
              <a:path w="40639" h="5714">
                <a:moveTo>
                  <a:pt x="3937" y="3492"/>
                </a:moveTo>
                <a:lnTo>
                  <a:pt x="2946" y="3517"/>
                </a:lnTo>
                <a:lnTo>
                  <a:pt x="2222" y="4254"/>
                </a:lnTo>
                <a:lnTo>
                  <a:pt x="2590" y="4051"/>
                </a:lnTo>
                <a:lnTo>
                  <a:pt x="3937" y="3492"/>
                </a:lnTo>
                <a:close/>
              </a:path>
              <a:path w="40639" h="5714">
                <a:moveTo>
                  <a:pt x="31508" y="901"/>
                </a:moveTo>
                <a:lnTo>
                  <a:pt x="30226" y="647"/>
                </a:lnTo>
                <a:lnTo>
                  <a:pt x="27711" y="279"/>
                </a:lnTo>
                <a:lnTo>
                  <a:pt x="25793" y="0"/>
                </a:lnTo>
                <a:lnTo>
                  <a:pt x="20802" y="457"/>
                </a:lnTo>
                <a:lnTo>
                  <a:pt x="22428" y="495"/>
                </a:lnTo>
                <a:lnTo>
                  <a:pt x="23977" y="279"/>
                </a:lnTo>
                <a:lnTo>
                  <a:pt x="25666" y="520"/>
                </a:lnTo>
                <a:lnTo>
                  <a:pt x="29032" y="520"/>
                </a:lnTo>
                <a:lnTo>
                  <a:pt x="31508" y="901"/>
                </a:lnTo>
                <a:close/>
              </a:path>
              <a:path w="40639" h="5714">
                <a:moveTo>
                  <a:pt x="32880" y="1181"/>
                </a:moveTo>
                <a:lnTo>
                  <a:pt x="32410" y="1041"/>
                </a:lnTo>
                <a:lnTo>
                  <a:pt x="31508" y="901"/>
                </a:lnTo>
                <a:lnTo>
                  <a:pt x="32880" y="1181"/>
                </a:lnTo>
                <a:close/>
              </a:path>
              <a:path w="40639" h="5714">
                <a:moveTo>
                  <a:pt x="35661" y="1968"/>
                </a:moveTo>
                <a:lnTo>
                  <a:pt x="35280" y="1828"/>
                </a:lnTo>
                <a:lnTo>
                  <a:pt x="34569" y="1511"/>
                </a:lnTo>
                <a:lnTo>
                  <a:pt x="32880" y="1181"/>
                </a:lnTo>
                <a:lnTo>
                  <a:pt x="35661" y="1968"/>
                </a:lnTo>
                <a:close/>
              </a:path>
              <a:path w="40639" h="5714">
                <a:moveTo>
                  <a:pt x="38481" y="3136"/>
                </a:moveTo>
                <a:lnTo>
                  <a:pt x="38303" y="3035"/>
                </a:lnTo>
                <a:lnTo>
                  <a:pt x="37363" y="2679"/>
                </a:lnTo>
                <a:lnTo>
                  <a:pt x="38481" y="3136"/>
                </a:lnTo>
                <a:close/>
              </a:path>
              <a:path w="40639" h="5714">
                <a:moveTo>
                  <a:pt x="40220" y="3873"/>
                </a:moveTo>
                <a:lnTo>
                  <a:pt x="38481" y="3136"/>
                </a:lnTo>
                <a:lnTo>
                  <a:pt x="39116" y="3543"/>
                </a:lnTo>
                <a:lnTo>
                  <a:pt x="40017" y="3937"/>
                </a:lnTo>
                <a:lnTo>
                  <a:pt x="40220" y="3873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1515713" y="2751340"/>
            <a:ext cx="18415" cy="11430"/>
          </a:xfrm>
          <a:custGeom>
            <a:avLst/>
            <a:gdLst/>
            <a:ahLst/>
            <a:cxnLst/>
            <a:rect l="l" t="t" r="r" b="b"/>
            <a:pathLst>
              <a:path w="18414" h="11430">
                <a:moveTo>
                  <a:pt x="977" y="10299"/>
                </a:moveTo>
                <a:lnTo>
                  <a:pt x="0" y="10299"/>
                </a:lnTo>
                <a:lnTo>
                  <a:pt x="0" y="11290"/>
                </a:lnTo>
                <a:lnTo>
                  <a:pt x="977" y="10299"/>
                </a:lnTo>
                <a:close/>
              </a:path>
              <a:path w="18414" h="11430">
                <a:moveTo>
                  <a:pt x="1270" y="10045"/>
                </a:moveTo>
                <a:lnTo>
                  <a:pt x="1117" y="10121"/>
                </a:lnTo>
                <a:lnTo>
                  <a:pt x="1270" y="10045"/>
                </a:lnTo>
                <a:close/>
              </a:path>
              <a:path w="18414" h="11430">
                <a:moveTo>
                  <a:pt x="10998" y="5334"/>
                </a:moveTo>
                <a:lnTo>
                  <a:pt x="9296" y="6413"/>
                </a:lnTo>
                <a:lnTo>
                  <a:pt x="7543" y="7150"/>
                </a:lnTo>
                <a:lnTo>
                  <a:pt x="5816" y="7899"/>
                </a:lnTo>
                <a:lnTo>
                  <a:pt x="4406" y="8864"/>
                </a:lnTo>
                <a:lnTo>
                  <a:pt x="3937" y="9309"/>
                </a:lnTo>
                <a:lnTo>
                  <a:pt x="4927" y="9309"/>
                </a:lnTo>
                <a:lnTo>
                  <a:pt x="6908" y="8318"/>
                </a:lnTo>
                <a:lnTo>
                  <a:pt x="7899" y="7327"/>
                </a:lnTo>
                <a:lnTo>
                  <a:pt x="10223" y="6184"/>
                </a:lnTo>
                <a:lnTo>
                  <a:pt x="10998" y="5334"/>
                </a:lnTo>
                <a:close/>
              </a:path>
              <a:path w="18414" h="11430">
                <a:moveTo>
                  <a:pt x="16776" y="977"/>
                </a:moveTo>
                <a:lnTo>
                  <a:pt x="16497" y="1231"/>
                </a:lnTo>
                <a:lnTo>
                  <a:pt x="15087" y="2362"/>
                </a:lnTo>
                <a:lnTo>
                  <a:pt x="13665" y="3416"/>
                </a:lnTo>
                <a:lnTo>
                  <a:pt x="14312" y="3149"/>
                </a:lnTo>
                <a:lnTo>
                  <a:pt x="15036" y="2590"/>
                </a:lnTo>
                <a:lnTo>
                  <a:pt x="16129" y="1816"/>
                </a:lnTo>
                <a:lnTo>
                  <a:pt x="16433" y="1765"/>
                </a:lnTo>
                <a:lnTo>
                  <a:pt x="16776" y="1422"/>
                </a:lnTo>
                <a:lnTo>
                  <a:pt x="16776" y="977"/>
                </a:lnTo>
                <a:close/>
              </a:path>
              <a:path w="18414" h="11430">
                <a:moveTo>
                  <a:pt x="17843" y="0"/>
                </a:moveTo>
                <a:lnTo>
                  <a:pt x="17272" y="482"/>
                </a:lnTo>
                <a:lnTo>
                  <a:pt x="16776" y="939"/>
                </a:lnTo>
                <a:lnTo>
                  <a:pt x="17843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11463364" y="2656383"/>
            <a:ext cx="5715" cy="5715"/>
          </a:xfrm>
          <a:custGeom>
            <a:avLst/>
            <a:gdLst/>
            <a:ahLst/>
            <a:cxnLst/>
            <a:rect l="l" t="t" r="r" b="b"/>
            <a:pathLst>
              <a:path w="5714" h="5714">
                <a:moveTo>
                  <a:pt x="1320" y="3886"/>
                </a:moveTo>
                <a:lnTo>
                  <a:pt x="0" y="4546"/>
                </a:lnTo>
                <a:lnTo>
                  <a:pt x="0" y="5511"/>
                </a:lnTo>
                <a:lnTo>
                  <a:pt x="1320" y="3886"/>
                </a:lnTo>
                <a:close/>
              </a:path>
              <a:path w="5714" h="5714">
                <a:moveTo>
                  <a:pt x="3352" y="2171"/>
                </a:moveTo>
                <a:lnTo>
                  <a:pt x="1524" y="3632"/>
                </a:lnTo>
                <a:lnTo>
                  <a:pt x="1320" y="3886"/>
                </a:lnTo>
                <a:lnTo>
                  <a:pt x="1981" y="3556"/>
                </a:lnTo>
                <a:lnTo>
                  <a:pt x="3352" y="2171"/>
                </a:lnTo>
                <a:close/>
              </a:path>
              <a:path w="5714" h="5714">
                <a:moveTo>
                  <a:pt x="5334" y="0"/>
                </a:moveTo>
                <a:lnTo>
                  <a:pt x="4483" y="482"/>
                </a:lnTo>
                <a:lnTo>
                  <a:pt x="3556" y="812"/>
                </a:lnTo>
                <a:lnTo>
                  <a:pt x="2730" y="1333"/>
                </a:lnTo>
                <a:lnTo>
                  <a:pt x="3594" y="1104"/>
                </a:lnTo>
                <a:lnTo>
                  <a:pt x="4533" y="635"/>
                </a:lnTo>
                <a:lnTo>
                  <a:pt x="5334" y="0"/>
                </a:lnTo>
                <a:close/>
              </a:path>
              <a:path w="5714" h="5714">
                <a:moveTo>
                  <a:pt x="5511" y="482"/>
                </a:moveTo>
                <a:lnTo>
                  <a:pt x="4483" y="1168"/>
                </a:lnTo>
                <a:lnTo>
                  <a:pt x="3644" y="1866"/>
                </a:lnTo>
                <a:lnTo>
                  <a:pt x="3352" y="2171"/>
                </a:lnTo>
                <a:lnTo>
                  <a:pt x="5511" y="482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11482731" y="2762682"/>
            <a:ext cx="29845" cy="3175"/>
          </a:xfrm>
          <a:custGeom>
            <a:avLst/>
            <a:gdLst/>
            <a:ahLst/>
            <a:cxnLst/>
            <a:rect l="l" t="t" r="r" b="b"/>
            <a:pathLst>
              <a:path w="29845" h="3175">
                <a:moveTo>
                  <a:pt x="1231" y="622"/>
                </a:moveTo>
                <a:lnTo>
                  <a:pt x="800" y="393"/>
                </a:lnTo>
                <a:lnTo>
                  <a:pt x="0" y="177"/>
                </a:lnTo>
                <a:lnTo>
                  <a:pt x="1231" y="622"/>
                </a:lnTo>
                <a:close/>
              </a:path>
              <a:path w="29845" h="3175">
                <a:moveTo>
                  <a:pt x="1803" y="825"/>
                </a:moveTo>
                <a:lnTo>
                  <a:pt x="1231" y="622"/>
                </a:lnTo>
                <a:lnTo>
                  <a:pt x="1524" y="774"/>
                </a:lnTo>
                <a:lnTo>
                  <a:pt x="1803" y="825"/>
                </a:lnTo>
                <a:close/>
              </a:path>
              <a:path w="29845" h="3175">
                <a:moveTo>
                  <a:pt x="15176" y="2679"/>
                </a:moveTo>
                <a:lnTo>
                  <a:pt x="10871" y="2413"/>
                </a:lnTo>
                <a:lnTo>
                  <a:pt x="7175" y="1739"/>
                </a:lnTo>
                <a:lnTo>
                  <a:pt x="1803" y="825"/>
                </a:lnTo>
                <a:lnTo>
                  <a:pt x="3860" y="1562"/>
                </a:lnTo>
                <a:lnTo>
                  <a:pt x="7835" y="2298"/>
                </a:lnTo>
                <a:lnTo>
                  <a:pt x="12242" y="2908"/>
                </a:lnTo>
                <a:lnTo>
                  <a:pt x="13169" y="2908"/>
                </a:lnTo>
                <a:lnTo>
                  <a:pt x="14224" y="2730"/>
                </a:lnTo>
                <a:lnTo>
                  <a:pt x="15176" y="2679"/>
                </a:lnTo>
                <a:close/>
              </a:path>
              <a:path w="29845" h="3175">
                <a:moveTo>
                  <a:pt x="24955" y="647"/>
                </a:moveTo>
                <a:lnTo>
                  <a:pt x="23609" y="774"/>
                </a:lnTo>
                <a:lnTo>
                  <a:pt x="22237" y="863"/>
                </a:lnTo>
                <a:lnTo>
                  <a:pt x="21285" y="889"/>
                </a:lnTo>
                <a:lnTo>
                  <a:pt x="21691" y="927"/>
                </a:lnTo>
                <a:lnTo>
                  <a:pt x="23063" y="927"/>
                </a:lnTo>
                <a:lnTo>
                  <a:pt x="24015" y="749"/>
                </a:lnTo>
                <a:lnTo>
                  <a:pt x="24955" y="647"/>
                </a:lnTo>
                <a:close/>
              </a:path>
              <a:path w="29845" h="3175">
                <a:moveTo>
                  <a:pt x="29616" y="0"/>
                </a:moveTo>
                <a:lnTo>
                  <a:pt x="28028" y="317"/>
                </a:lnTo>
                <a:lnTo>
                  <a:pt x="28752" y="203"/>
                </a:lnTo>
                <a:lnTo>
                  <a:pt x="29616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11461164" y="2659829"/>
            <a:ext cx="2540" cy="1905"/>
          </a:xfrm>
          <a:custGeom>
            <a:avLst/>
            <a:gdLst/>
            <a:ahLst/>
            <a:cxnLst/>
            <a:rect l="l" t="t" r="r" b="b"/>
            <a:pathLst>
              <a:path w="2539" h="1905">
                <a:moveTo>
                  <a:pt x="2298" y="0"/>
                </a:moveTo>
                <a:lnTo>
                  <a:pt x="1511" y="609"/>
                </a:lnTo>
                <a:lnTo>
                  <a:pt x="723" y="1206"/>
                </a:lnTo>
                <a:lnTo>
                  <a:pt x="0" y="1854"/>
                </a:lnTo>
                <a:lnTo>
                  <a:pt x="393" y="1600"/>
                </a:lnTo>
                <a:lnTo>
                  <a:pt x="711" y="1346"/>
                </a:lnTo>
                <a:lnTo>
                  <a:pt x="1231" y="1092"/>
                </a:lnTo>
                <a:lnTo>
                  <a:pt x="1574" y="711"/>
                </a:lnTo>
                <a:lnTo>
                  <a:pt x="1930" y="368"/>
                </a:lnTo>
                <a:lnTo>
                  <a:pt x="2298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11458423" y="2743873"/>
            <a:ext cx="61594" cy="22225"/>
          </a:xfrm>
          <a:custGeom>
            <a:avLst/>
            <a:gdLst/>
            <a:ahLst/>
            <a:cxnLst/>
            <a:rect l="l" t="t" r="r" b="b"/>
            <a:pathLst>
              <a:path w="61595" h="22225">
                <a:moveTo>
                  <a:pt x="57289" y="17907"/>
                </a:moveTo>
                <a:lnTo>
                  <a:pt x="49263" y="19456"/>
                </a:lnTo>
                <a:lnTo>
                  <a:pt x="48323" y="19558"/>
                </a:lnTo>
                <a:lnTo>
                  <a:pt x="47371" y="19735"/>
                </a:lnTo>
                <a:lnTo>
                  <a:pt x="45999" y="19735"/>
                </a:lnTo>
                <a:lnTo>
                  <a:pt x="45593" y="19697"/>
                </a:lnTo>
                <a:lnTo>
                  <a:pt x="43624" y="19735"/>
                </a:lnTo>
                <a:lnTo>
                  <a:pt x="33591" y="19735"/>
                </a:lnTo>
                <a:lnTo>
                  <a:pt x="27673" y="16776"/>
                </a:lnTo>
                <a:lnTo>
                  <a:pt x="20751" y="13792"/>
                </a:lnTo>
                <a:lnTo>
                  <a:pt x="14820" y="10871"/>
                </a:lnTo>
                <a:lnTo>
                  <a:pt x="8877" y="5918"/>
                </a:lnTo>
                <a:lnTo>
                  <a:pt x="4940" y="0"/>
                </a:lnTo>
                <a:lnTo>
                  <a:pt x="0" y="990"/>
                </a:lnTo>
                <a:lnTo>
                  <a:pt x="3962" y="6896"/>
                </a:lnTo>
                <a:lnTo>
                  <a:pt x="7899" y="10871"/>
                </a:lnTo>
                <a:lnTo>
                  <a:pt x="12852" y="13792"/>
                </a:lnTo>
                <a:lnTo>
                  <a:pt x="16929" y="16281"/>
                </a:lnTo>
                <a:lnTo>
                  <a:pt x="20472" y="17907"/>
                </a:lnTo>
                <a:lnTo>
                  <a:pt x="25107" y="19202"/>
                </a:lnTo>
                <a:lnTo>
                  <a:pt x="25831" y="19583"/>
                </a:lnTo>
                <a:lnTo>
                  <a:pt x="31483" y="20548"/>
                </a:lnTo>
                <a:lnTo>
                  <a:pt x="35179" y="21221"/>
                </a:lnTo>
                <a:lnTo>
                  <a:pt x="40487" y="21564"/>
                </a:lnTo>
                <a:lnTo>
                  <a:pt x="41351" y="21717"/>
                </a:lnTo>
                <a:lnTo>
                  <a:pt x="47409" y="21717"/>
                </a:lnTo>
                <a:lnTo>
                  <a:pt x="51358" y="19735"/>
                </a:lnTo>
                <a:lnTo>
                  <a:pt x="56311" y="18757"/>
                </a:lnTo>
                <a:lnTo>
                  <a:pt x="57289" y="18757"/>
                </a:lnTo>
                <a:lnTo>
                  <a:pt x="57289" y="17907"/>
                </a:lnTo>
                <a:close/>
              </a:path>
              <a:path w="61595" h="22225">
                <a:moveTo>
                  <a:pt x="57886" y="17767"/>
                </a:moveTo>
                <a:lnTo>
                  <a:pt x="57289" y="17767"/>
                </a:lnTo>
                <a:lnTo>
                  <a:pt x="57289" y="17907"/>
                </a:lnTo>
                <a:lnTo>
                  <a:pt x="57442" y="17856"/>
                </a:lnTo>
                <a:lnTo>
                  <a:pt x="57886" y="17767"/>
                </a:lnTo>
                <a:close/>
              </a:path>
              <a:path w="61595" h="22225">
                <a:moveTo>
                  <a:pt x="58420" y="17614"/>
                </a:moveTo>
                <a:lnTo>
                  <a:pt x="57886" y="17767"/>
                </a:lnTo>
                <a:lnTo>
                  <a:pt x="58267" y="17767"/>
                </a:lnTo>
                <a:lnTo>
                  <a:pt x="58420" y="17614"/>
                </a:lnTo>
                <a:close/>
              </a:path>
              <a:path w="61595" h="22225">
                <a:moveTo>
                  <a:pt x="58839" y="17513"/>
                </a:moveTo>
                <a:lnTo>
                  <a:pt x="58712" y="17551"/>
                </a:lnTo>
                <a:lnTo>
                  <a:pt x="58585" y="17551"/>
                </a:lnTo>
                <a:lnTo>
                  <a:pt x="58420" y="17614"/>
                </a:lnTo>
                <a:lnTo>
                  <a:pt x="58661" y="17614"/>
                </a:lnTo>
                <a:lnTo>
                  <a:pt x="58839" y="17513"/>
                </a:lnTo>
                <a:close/>
              </a:path>
              <a:path w="61595" h="22225">
                <a:moveTo>
                  <a:pt x="61226" y="16776"/>
                </a:moveTo>
                <a:lnTo>
                  <a:pt x="60401" y="16941"/>
                </a:lnTo>
                <a:lnTo>
                  <a:pt x="59321" y="17322"/>
                </a:lnTo>
                <a:lnTo>
                  <a:pt x="59080" y="17373"/>
                </a:lnTo>
                <a:lnTo>
                  <a:pt x="58839" y="17513"/>
                </a:lnTo>
                <a:lnTo>
                  <a:pt x="59626" y="17233"/>
                </a:lnTo>
                <a:lnTo>
                  <a:pt x="60439" y="17094"/>
                </a:lnTo>
                <a:lnTo>
                  <a:pt x="61226" y="16776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11471490" y="2653986"/>
            <a:ext cx="1905" cy="1270"/>
          </a:xfrm>
          <a:custGeom>
            <a:avLst/>
            <a:gdLst/>
            <a:ahLst/>
            <a:cxnLst/>
            <a:rect l="l" t="t" r="r" b="b"/>
            <a:pathLst>
              <a:path w="1904" h="1269">
                <a:moveTo>
                  <a:pt x="1765" y="0"/>
                </a:moveTo>
                <a:lnTo>
                  <a:pt x="1181" y="342"/>
                </a:lnTo>
                <a:lnTo>
                  <a:pt x="558" y="546"/>
                </a:lnTo>
                <a:lnTo>
                  <a:pt x="0" y="889"/>
                </a:lnTo>
                <a:lnTo>
                  <a:pt x="660" y="660"/>
                </a:lnTo>
                <a:lnTo>
                  <a:pt x="1320" y="444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5" name="object 205"/>
          <p:cNvGrpSpPr/>
          <p:nvPr/>
        </p:nvGrpSpPr>
        <p:grpSpPr>
          <a:xfrm>
            <a:off x="11281675" y="2612655"/>
            <a:ext cx="280670" cy="656590"/>
            <a:chOff x="6227075" y="2612655"/>
            <a:chExt cx="280670" cy="656590"/>
          </a:xfrm>
        </p:grpSpPr>
        <p:sp>
          <p:nvSpPr>
            <p:cNvPr id="206" name="object 206"/>
            <p:cNvSpPr/>
            <p:nvPr/>
          </p:nvSpPr>
          <p:spPr>
            <a:xfrm>
              <a:off x="6395923" y="2648813"/>
              <a:ext cx="100330" cy="114935"/>
            </a:xfrm>
            <a:custGeom>
              <a:avLst/>
              <a:gdLst/>
              <a:ahLst/>
              <a:cxnLst/>
              <a:rect l="l" t="t" r="r" b="b"/>
              <a:pathLst>
                <a:path w="100329" h="114935">
                  <a:moveTo>
                    <a:pt x="99745" y="90106"/>
                  </a:moveTo>
                  <a:lnTo>
                    <a:pt x="53340" y="99987"/>
                  </a:lnTo>
                  <a:lnTo>
                    <a:pt x="36537" y="106895"/>
                  </a:lnTo>
                  <a:lnTo>
                    <a:pt x="3949" y="67411"/>
                  </a:lnTo>
                  <a:lnTo>
                    <a:pt x="15798" y="18034"/>
                  </a:lnTo>
                  <a:lnTo>
                    <a:pt x="33578" y="10121"/>
                  </a:lnTo>
                  <a:lnTo>
                    <a:pt x="62738" y="3644"/>
                  </a:lnTo>
                  <a:lnTo>
                    <a:pt x="61836" y="3251"/>
                  </a:lnTo>
                  <a:lnTo>
                    <a:pt x="61023" y="2743"/>
                  </a:lnTo>
                  <a:lnTo>
                    <a:pt x="59486" y="2197"/>
                  </a:lnTo>
                  <a:lnTo>
                    <a:pt x="58966" y="1866"/>
                  </a:lnTo>
                  <a:lnTo>
                    <a:pt x="55130" y="762"/>
                  </a:lnTo>
                  <a:lnTo>
                    <a:pt x="51752" y="241"/>
                  </a:lnTo>
                  <a:lnTo>
                    <a:pt x="48387" y="241"/>
                  </a:lnTo>
                  <a:lnTo>
                    <a:pt x="48209" y="215"/>
                  </a:lnTo>
                  <a:lnTo>
                    <a:pt x="46697" y="0"/>
                  </a:lnTo>
                  <a:lnTo>
                    <a:pt x="45148" y="215"/>
                  </a:lnTo>
                  <a:lnTo>
                    <a:pt x="43522" y="177"/>
                  </a:lnTo>
                  <a:lnTo>
                    <a:pt x="40627" y="165"/>
                  </a:lnTo>
                  <a:lnTo>
                    <a:pt x="37668" y="355"/>
                  </a:lnTo>
                  <a:lnTo>
                    <a:pt x="34239" y="1003"/>
                  </a:lnTo>
                  <a:lnTo>
                    <a:pt x="33693" y="1155"/>
                  </a:lnTo>
                  <a:lnTo>
                    <a:pt x="33147" y="1257"/>
                  </a:lnTo>
                  <a:lnTo>
                    <a:pt x="31648" y="1600"/>
                  </a:lnTo>
                  <a:lnTo>
                    <a:pt x="30226" y="1765"/>
                  </a:lnTo>
                  <a:lnTo>
                    <a:pt x="28651" y="2222"/>
                  </a:lnTo>
                  <a:lnTo>
                    <a:pt x="27965" y="2451"/>
                  </a:lnTo>
                  <a:lnTo>
                    <a:pt x="27343" y="2946"/>
                  </a:lnTo>
                  <a:lnTo>
                    <a:pt x="25311" y="3771"/>
                  </a:lnTo>
                  <a:lnTo>
                    <a:pt x="24028" y="4445"/>
                  </a:lnTo>
                  <a:lnTo>
                    <a:pt x="22136" y="5524"/>
                  </a:lnTo>
                  <a:lnTo>
                    <a:pt x="21513" y="5715"/>
                  </a:lnTo>
                  <a:lnTo>
                    <a:pt x="20713" y="6223"/>
                  </a:lnTo>
                  <a:lnTo>
                    <a:pt x="20408" y="6286"/>
                  </a:lnTo>
                  <a:lnTo>
                    <a:pt x="20091" y="6502"/>
                  </a:lnTo>
                  <a:lnTo>
                    <a:pt x="19113" y="6819"/>
                  </a:lnTo>
                  <a:lnTo>
                    <a:pt x="18618" y="7327"/>
                  </a:lnTo>
                  <a:lnTo>
                    <a:pt x="18351" y="7467"/>
                  </a:lnTo>
                  <a:lnTo>
                    <a:pt x="18351" y="8051"/>
                  </a:lnTo>
                  <a:lnTo>
                    <a:pt x="16357" y="9588"/>
                  </a:lnTo>
                  <a:lnTo>
                    <a:pt x="16484" y="9436"/>
                  </a:lnTo>
                  <a:lnTo>
                    <a:pt x="17322" y="8737"/>
                  </a:lnTo>
                  <a:lnTo>
                    <a:pt x="18351" y="8051"/>
                  </a:lnTo>
                  <a:lnTo>
                    <a:pt x="18351" y="7467"/>
                  </a:lnTo>
                  <a:lnTo>
                    <a:pt x="18173" y="7556"/>
                  </a:lnTo>
                  <a:lnTo>
                    <a:pt x="17373" y="8204"/>
                  </a:lnTo>
                  <a:lnTo>
                    <a:pt x="16433" y="8674"/>
                  </a:lnTo>
                  <a:lnTo>
                    <a:pt x="15328" y="8978"/>
                  </a:lnTo>
                  <a:lnTo>
                    <a:pt x="14998" y="9131"/>
                  </a:lnTo>
                  <a:lnTo>
                    <a:pt x="14820" y="9131"/>
                  </a:lnTo>
                  <a:lnTo>
                    <a:pt x="14135" y="9817"/>
                  </a:lnTo>
                  <a:lnTo>
                    <a:pt x="14135" y="11468"/>
                  </a:lnTo>
                  <a:lnTo>
                    <a:pt x="12839" y="13068"/>
                  </a:lnTo>
                  <a:lnTo>
                    <a:pt x="12839" y="12115"/>
                  </a:lnTo>
                  <a:lnTo>
                    <a:pt x="14135" y="11468"/>
                  </a:lnTo>
                  <a:lnTo>
                    <a:pt x="14135" y="9817"/>
                  </a:lnTo>
                  <a:lnTo>
                    <a:pt x="12204" y="11722"/>
                  </a:lnTo>
                  <a:lnTo>
                    <a:pt x="11861" y="12115"/>
                  </a:lnTo>
                  <a:lnTo>
                    <a:pt x="11341" y="12369"/>
                  </a:lnTo>
                  <a:lnTo>
                    <a:pt x="0" y="27152"/>
                  </a:lnTo>
                  <a:lnTo>
                    <a:pt x="0" y="33947"/>
                  </a:lnTo>
                  <a:lnTo>
                    <a:pt x="0" y="71539"/>
                  </a:lnTo>
                  <a:lnTo>
                    <a:pt x="0" y="83959"/>
                  </a:lnTo>
                  <a:lnTo>
                    <a:pt x="2120" y="88125"/>
                  </a:lnTo>
                  <a:lnTo>
                    <a:pt x="4648" y="92151"/>
                  </a:lnTo>
                  <a:lnTo>
                    <a:pt x="7899" y="96050"/>
                  </a:lnTo>
                  <a:lnTo>
                    <a:pt x="12839" y="95059"/>
                  </a:lnTo>
                  <a:lnTo>
                    <a:pt x="16776" y="100977"/>
                  </a:lnTo>
                  <a:lnTo>
                    <a:pt x="22720" y="105930"/>
                  </a:lnTo>
                  <a:lnTo>
                    <a:pt x="28651" y="108851"/>
                  </a:lnTo>
                  <a:lnTo>
                    <a:pt x="35572" y="111836"/>
                  </a:lnTo>
                  <a:lnTo>
                    <a:pt x="41490" y="114795"/>
                  </a:lnTo>
                  <a:lnTo>
                    <a:pt x="51523" y="114795"/>
                  </a:lnTo>
                  <a:lnTo>
                    <a:pt x="54444" y="114731"/>
                  </a:lnTo>
                  <a:lnTo>
                    <a:pt x="55816" y="114642"/>
                  </a:lnTo>
                  <a:lnTo>
                    <a:pt x="57162" y="114515"/>
                  </a:lnTo>
                  <a:lnTo>
                    <a:pt x="57861" y="114477"/>
                  </a:lnTo>
                  <a:lnTo>
                    <a:pt x="67183" y="112191"/>
                  </a:lnTo>
                  <a:lnTo>
                    <a:pt x="67678" y="112077"/>
                  </a:lnTo>
                  <a:lnTo>
                    <a:pt x="68148" y="111836"/>
                  </a:lnTo>
                  <a:lnTo>
                    <a:pt x="69113" y="111518"/>
                  </a:lnTo>
                  <a:lnTo>
                    <a:pt x="70053" y="110845"/>
                  </a:lnTo>
                  <a:lnTo>
                    <a:pt x="72732" y="109677"/>
                  </a:lnTo>
                  <a:lnTo>
                    <a:pt x="74485" y="108940"/>
                  </a:lnTo>
                  <a:lnTo>
                    <a:pt x="77101" y="107289"/>
                  </a:lnTo>
                  <a:lnTo>
                    <a:pt x="77597" y="106895"/>
                  </a:lnTo>
                  <a:lnTo>
                    <a:pt x="77952" y="106603"/>
                  </a:lnTo>
                  <a:lnTo>
                    <a:pt x="80276" y="104889"/>
                  </a:lnTo>
                  <a:lnTo>
                    <a:pt x="81686" y="103759"/>
                  </a:lnTo>
                  <a:lnTo>
                    <a:pt x="83642" y="101968"/>
                  </a:lnTo>
                  <a:lnTo>
                    <a:pt x="84353" y="101561"/>
                  </a:lnTo>
                  <a:lnTo>
                    <a:pt x="87198" y="98729"/>
                  </a:lnTo>
                  <a:lnTo>
                    <a:pt x="89192" y="96177"/>
                  </a:lnTo>
                  <a:lnTo>
                    <a:pt x="91020" y="93510"/>
                  </a:lnTo>
                  <a:lnTo>
                    <a:pt x="99745" y="90106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6399873" y="2658935"/>
              <a:ext cx="49530" cy="97155"/>
            </a:xfrm>
            <a:custGeom>
              <a:avLst/>
              <a:gdLst/>
              <a:ahLst/>
              <a:cxnLst/>
              <a:rect l="l" t="t" r="r" b="b"/>
              <a:pathLst>
                <a:path w="49529" h="97155">
                  <a:moveTo>
                    <a:pt x="49390" y="89865"/>
                  </a:moveTo>
                  <a:lnTo>
                    <a:pt x="16802" y="49377"/>
                  </a:lnTo>
                  <a:lnTo>
                    <a:pt x="29629" y="0"/>
                  </a:lnTo>
                  <a:lnTo>
                    <a:pt x="11849" y="7912"/>
                  </a:lnTo>
                  <a:lnTo>
                    <a:pt x="0" y="57289"/>
                  </a:lnTo>
                  <a:lnTo>
                    <a:pt x="32588" y="96774"/>
                  </a:lnTo>
                  <a:lnTo>
                    <a:pt x="49390" y="8986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6331748" y="2612655"/>
              <a:ext cx="64769" cy="656590"/>
            </a:xfrm>
            <a:custGeom>
              <a:avLst/>
              <a:gdLst/>
              <a:ahLst/>
              <a:cxnLst/>
              <a:rect l="l" t="t" r="r" b="b"/>
              <a:pathLst>
                <a:path w="64770" h="656589">
                  <a:moveTo>
                    <a:pt x="64185" y="626110"/>
                  </a:moveTo>
                  <a:lnTo>
                    <a:pt x="21729" y="626110"/>
                  </a:lnTo>
                  <a:lnTo>
                    <a:pt x="42468" y="641350"/>
                  </a:lnTo>
                  <a:lnTo>
                    <a:pt x="64185" y="656590"/>
                  </a:lnTo>
                  <a:lnTo>
                    <a:pt x="64185" y="626110"/>
                  </a:lnTo>
                  <a:close/>
                </a:path>
                <a:path w="64770" h="656589">
                  <a:moveTo>
                    <a:pt x="11264" y="106680"/>
                  </a:moveTo>
                  <a:lnTo>
                    <a:pt x="1968" y="146050"/>
                  </a:lnTo>
                  <a:lnTo>
                    <a:pt x="0" y="146050"/>
                  </a:lnTo>
                  <a:lnTo>
                    <a:pt x="0" y="636270"/>
                  </a:lnTo>
                  <a:lnTo>
                    <a:pt x="21729" y="626110"/>
                  </a:lnTo>
                  <a:lnTo>
                    <a:pt x="64185" y="626110"/>
                  </a:lnTo>
                  <a:lnTo>
                    <a:pt x="64185" y="619760"/>
                  </a:lnTo>
                  <a:lnTo>
                    <a:pt x="39497" y="619760"/>
                  </a:lnTo>
                  <a:lnTo>
                    <a:pt x="38493" y="618490"/>
                  </a:lnTo>
                  <a:lnTo>
                    <a:pt x="36537" y="618490"/>
                  </a:lnTo>
                  <a:lnTo>
                    <a:pt x="33591" y="615950"/>
                  </a:lnTo>
                  <a:lnTo>
                    <a:pt x="33591" y="613410"/>
                  </a:lnTo>
                  <a:lnTo>
                    <a:pt x="31597" y="612140"/>
                  </a:lnTo>
                  <a:lnTo>
                    <a:pt x="30607" y="608330"/>
                  </a:lnTo>
                  <a:lnTo>
                    <a:pt x="30607" y="605790"/>
                  </a:lnTo>
                  <a:lnTo>
                    <a:pt x="29616" y="603250"/>
                  </a:lnTo>
                  <a:lnTo>
                    <a:pt x="29616" y="588010"/>
                  </a:lnTo>
                  <a:lnTo>
                    <a:pt x="30607" y="584200"/>
                  </a:lnTo>
                  <a:lnTo>
                    <a:pt x="30607" y="581660"/>
                  </a:lnTo>
                  <a:lnTo>
                    <a:pt x="31597" y="577850"/>
                  </a:lnTo>
                  <a:lnTo>
                    <a:pt x="33591" y="575310"/>
                  </a:lnTo>
                  <a:lnTo>
                    <a:pt x="33591" y="572770"/>
                  </a:lnTo>
                  <a:lnTo>
                    <a:pt x="38493" y="566420"/>
                  </a:lnTo>
                  <a:lnTo>
                    <a:pt x="39497" y="565150"/>
                  </a:lnTo>
                  <a:lnTo>
                    <a:pt x="42468" y="565150"/>
                  </a:lnTo>
                  <a:lnTo>
                    <a:pt x="43459" y="563880"/>
                  </a:lnTo>
                  <a:lnTo>
                    <a:pt x="64185" y="563880"/>
                  </a:lnTo>
                  <a:lnTo>
                    <a:pt x="64185" y="543560"/>
                  </a:lnTo>
                  <a:lnTo>
                    <a:pt x="28638" y="543560"/>
                  </a:lnTo>
                  <a:lnTo>
                    <a:pt x="26657" y="542290"/>
                  </a:lnTo>
                  <a:lnTo>
                    <a:pt x="20739" y="539750"/>
                  </a:lnTo>
                  <a:lnTo>
                    <a:pt x="18770" y="537210"/>
                  </a:lnTo>
                  <a:lnTo>
                    <a:pt x="14808" y="529590"/>
                  </a:lnTo>
                  <a:lnTo>
                    <a:pt x="13817" y="525780"/>
                  </a:lnTo>
                  <a:lnTo>
                    <a:pt x="11861" y="520700"/>
                  </a:lnTo>
                  <a:lnTo>
                    <a:pt x="11861" y="515620"/>
                  </a:lnTo>
                  <a:lnTo>
                    <a:pt x="10871" y="510540"/>
                  </a:lnTo>
                  <a:lnTo>
                    <a:pt x="10871" y="497840"/>
                  </a:lnTo>
                  <a:lnTo>
                    <a:pt x="11861" y="491490"/>
                  </a:lnTo>
                  <a:lnTo>
                    <a:pt x="11861" y="485140"/>
                  </a:lnTo>
                  <a:lnTo>
                    <a:pt x="13817" y="480060"/>
                  </a:lnTo>
                  <a:lnTo>
                    <a:pt x="34556" y="450850"/>
                  </a:lnTo>
                  <a:lnTo>
                    <a:pt x="64185" y="450850"/>
                  </a:lnTo>
                  <a:lnTo>
                    <a:pt x="64185" y="422910"/>
                  </a:lnTo>
                  <a:lnTo>
                    <a:pt x="38493" y="422910"/>
                  </a:lnTo>
                  <a:lnTo>
                    <a:pt x="36537" y="421640"/>
                  </a:lnTo>
                  <a:lnTo>
                    <a:pt x="35547" y="421640"/>
                  </a:lnTo>
                  <a:lnTo>
                    <a:pt x="33591" y="419100"/>
                  </a:lnTo>
                  <a:lnTo>
                    <a:pt x="33591" y="417830"/>
                  </a:lnTo>
                  <a:lnTo>
                    <a:pt x="31597" y="416560"/>
                  </a:lnTo>
                  <a:lnTo>
                    <a:pt x="30607" y="412750"/>
                  </a:lnTo>
                  <a:lnTo>
                    <a:pt x="30607" y="410210"/>
                  </a:lnTo>
                  <a:lnTo>
                    <a:pt x="29616" y="406400"/>
                  </a:lnTo>
                  <a:lnTo>
                    <a:pt x="29616" y="392430"/>
                  </a:lnTo>
                  <a:lnTo>
                    <a:pt x="30607" y="388620"/>
                  </a:lnTo>
                  <a:lnTo>
                    <a:pt x="30607" y="386080"/>
                  </a:lnTo>
                  <a:lnTo>
                    <a:pt x="31597" y="382270"/>
                  </a:lnTo>
                  <a:lnTo>
                    <a:pt x="33591" y="378460"/>
                  </a:lnTo>
                  <a:lnTo>
                    <a:pt x="33591" y="377190"/>
                  </a:lnTo>
                  <a:lnTo>
                    <a:pt x="35547" y="373380"/>
                  </a:lnTo>
                  <a:lnTo>
                    <a:pt x="36537" y="373380"/>
                  </a:lnTo>
                  <a:lnTo>
                    <a:pt x="38493" y="369570"/>
                  </a:lnTo>
                  <a:lnTo>
                    <a:pt x="39497" y="369570"/>
                  </a:lnTo>
                  <a:lnTo>
                    <a:pt x="42468" y="368300"/>
                  </a:lnTo>
                  <a:lnTo>
                    <a:pt x="64185" y="368300"/>
                  </a:lnTo>
                  <a:lnTo>
                    <a:pt x="64185" y="347980"/>
                  </a:lnTo>
                  <a:lnTo>
                    <a:pt x="28638" y="347980"/>
                  </a:lnTo>
                  <a:lnTo>
                    <a:pt x="26657" y="346710"/>
                  </a:lnTo>
                  <a:lnTo>
                    <a:pt x="23685" y="346710"/>
                  </a:lnTo>
                  <a:lnTo>
                    <a:pt x="20739" y="344170"/>
                  </a:lnTo>
                  <a:lnTo>
                    <a:pt x="14808" y="335280"/>
                  </a:lnTo>
                  <a:lnTo>
                    <a:pt x="13817" y="331470"/>
                  </a:lnTo>
                  <a:lnTo>
                    <a:pt x="11861" y="326390"/>
                  </a:lnTo>
                  <a:lnTo>
                    <a:pt x="11861" y="320040"/>
                  </a:lnTo>
                  <a:lnTo>
                    <a:pt x="10871" y="314960"/>
                  </a:lnTo>
                  <a:lnTo>
                    <a:pt x="10871" y="302260"/>
                  </a:lnTo>
                  <a:lnTo>
                    <a:pt x="11861" y="297180"/>
                  </a:lnTo>
                  <a:lnTo>
                    <a:pt x="11861" y="290830"/>
                  </a:lnTo>
                  <a:lnTo>
                    <a:pt x="13817" y="285750"/>
                  </a:lnTo>
                  <a:lnTo>
                    <a:pt x="14808" y="279400"/>
                  </a:lnTo>
                  <a:lnTo>
                    <a:pt x="16789" y="275590"/>
                  </a:lnTo>
                  <a:lnTo>
                    <a:pt x="18770" y="270510"/>
                  </a:lnTo>
                  <a:lnTo>
                    <a:pt x="20739" y="266700"/>
                  </a:lnTo>
                  <a:lnTo>
                    <a:pt x="26657" y="259080"/>
                  </a:lnTo>
                  <a:lnTo>
                    <a:pt x="28638" y="257810"/>
                  </a:lnTo>
                  <a:lnTo>
                    <a:pt x="31597" y="256540"/>
                  </a:lnTo>
                  <a:lnTo>
                    <a:pt x="34556" y="254000"/>
                  </a:lnTo>
                  <a:lnTo>
                    <a:pt x="64185" y="254000"/>
                  </a:lnTo>
                  <a:lnTo>
                    <a:pt x="64185" y="226060"/>
                  </a:lnTo>
                  <a:lnTo>
                    <a:pt x="36537" y="226060"/>
                  </a:lnTo>
                  <a:lnTo>
                    <a:pt x="33591" y="223520"/>
                  </a:lnTo>
                  <a:lnTo>
                    <a:pt x="33591" y="222250"/>
                  </a:lnTo>
                  <a:lnTo>
                    <a:pt x="31597" y="219710"/>
                  </a:lnTo>
                  <a:lnTo>
                    <a:pt x="30607" y="217170"/>
                  </a:lnTo>
                  <a:lnTo>
                    <a:pt x="30607" y="213360"/>
                  </a:lnTo>
                  <a:lnTo>
                    <a:pt x="29616" y="210820"/>
                  </a:lnTo>
                  <a:lnTo>
                    <a:pt x="29616" y="196850"/>
                  </a:lnTo>
                  <a:lnTo>
                    <a:pt x="30607" y="193040"/>
                  </a:lnTo>
                  <a:lnTo>
                    <a:pt x="30607" y="189230"/>
                  </a:lnTo>
                  <a:lnTo>
                    <a:pt x="31597" y="186690"/>
                  </a:lnTo>
                  <a:lnTo>
                    <a:pt x="33591" y="182880"/>
                  </a:lnTo>
                  <a:lnTo>
                    <a:pt x="33591" y="180340"/>
                  </a:lnTo>
                  <a:lnTo>
                    <a:pt x="39497" y="172720"/>
                  </a:lnTo>
                  <a:lnTo>
                    <a:pt x="42468" y="172720"/>
                  </a:lnTo>
                  <a:lnTo>
                    <a:pt x="43459" y="171450"/>
                  </a:lnTo>
                  <a:lnTo>
                    <a:pt x="64185" y="171450"/>
                  </a:lnTo>
                  <a:lnTo>
                    <a:pt x="64185" y="151130"/>
                  </a:lnTo>
                  <a:lnTo>
                    <a:pt x="23685" y="151130"/>
                  </a:lnTo>
                  <a:lnTo>
                    <a:pt x="20739" y="148590"/>
                  </a:lnTo>
                  <a:lnTo>
                    <a:pt x="16789" y="143510"/>
                  </a:lnTo>
                  <a:lnTo>
                    <a:pt x="14808" y="139700"/>
                  </a:lnTo>
                  <a:lnTo>
                    <a:pt x="13817" y="135890"/>
                  </a:lnTo>
                  <a:lnTo>
                    <a:pt x="11861" y="130810"/>
                  </a:lnTo>
                  <a:lnTo>
                    <a:pt x="11861" y="127000"/>
                  </a:lnTo>
                  <a:lnTo>
                    <a:pt x="10871" y="120650"/>
                  </a:lnTo>
                  <a:lnTo>
                    <a:pt x="10871" y="111760"/>
                  </a:lnTo>
                  <a:lnTo>
                    <a:pt x="11264" y="106680"/>
                  </a:lnTo>
                  <a:close/>
                </a:path>
                <a:path w="64770" h="656589">
                  <a:moveTo>
                    <a:pt x="64185" y="563880"/>
                  </a:moveTo>
                  <a:lnTo>
                    <a:pt x="45415" y="563880"/>
                  </a:lnTo>
                  <a:lnTo>
                    <a:pt x="46418" y="565150"/>
                  </a:lnTo>
                  <a:lnTo>
                    <a:pt x="48374" y="566420"/>
                  </a:lnTo>
                  <a:lnTo>
                    <a:pt x="49390" y="568960"/>
                  </a:lnTo>
                  <a:lnTo>
                    <a:pt x="51346" y="570230"/>
                  </a:lnTo>
                  <a:lnTo>
                    <a:pt x="52336" y="572770"/>
                  </a:lnTo>
                  <a:lnTo>
                    <a:pt x="52336" y="574040"/>
                  </a:lnTo>
                  <a:lnTo>
                    <a:pt x="53327" y="577850"/>
                  </a:lnTo>
                  <a:lnTo>
                    <a:pt x="55295" y="584200"/>
                  </a:lnTo>
                  <a:lnTo>
                    <a:pt x="55295" y="591820"/>
                  </a:lnTo>
                  <a:lnTo>
                    <a:pt x="52336" y="603250"/>
                  </a:lnTo>
                  <a:lnTo>
                    <a:pt x="52336" y="605790"/>
                  </a:lnTo>
                  <a:lnTo>
                    <a:pt x="51346" y="608330"/>
                  </a:lnTo>
                  <a:lnTo>
                    <a:pt x="49390" y="612140"/>
                  </a:lnTo>
                  <a:lnTo>
                    <a:pt x="48374" y="613410"/>
                  </a:lnTo>
                  <a:lnTo>
                    <a:pt x="46418" y="614680"/>
                  </a:lnTo>
                  <a:lnTo>
                    <a:pt x="45415" y="617220"/>
                  </a:lnTo>
                  <a:lnTo>
                    <a:pt x="43459" y="618490"/>
                  </a:lnTo>
                  <a:lnTo>
                    <a:pt x="42468" y="618490"/>
                  </a:lnTo>
                  <a:lnTo>
                    <a:pt x="39497" y="619760"/>
                  </a:lnTo>
                  <a:lnTo>
                    <a:pt x="64185" y="619760"/>
                  </a:lnTo>
                  <a:lnTo>
                    <a:pt x="64185" y="563880"/>
                  </a:lnTo>
                  <a:close/>
                </a:path>
                <a:path w="64770" h="656589">
                  <a:moveTo>
                    <a:pt x="64185" y="450850"/>
                  </a:moveTo>
                  <a:lnTo>
                    <a:pt x="37515" y="450850"/>
                  </a:lnTo>
                  <a:lnTo>
                    <a:pt x="39497" y="453390"/>
                  </a:lnTo>
                  <a:lnTo>
                    <a:pt x="40487" y="453390"/>
                  </a:lnTo>
                  <a:lnTo>
                    <a:pt x="43459" y="455930"/>
                  </a:lnTo>
                  <a:lnTo>
                    <a:pt x="45415" y="457200"/>
                  </a:lnTo>
                  <a:lnTo>
                    <a:pt x="46418" y="459740"/>
                  </a:lnTo>
                  <a:lnTo>
                    <a:pt x="49390" y="463550"/>
                  </a:lnTo>
                  <a:lnTo>
                    <a:pt x="50355" y="468630"/>
                  </a:lnTo>
                  <a:lnTo>
                    <a:pt x="52336" y="478790"/>
                  </a:lnTo>
                  <a:lnTo>
                    <a:pt x="52336" y="502920"/>
                  </a:lnTo>
                  <a:lnTo>
                    <a:pt x="50355" y="515620"/>
                  </a:lnTo>
                  <a:lnTo>
                    <a:pt x="49390" y="519430"/>
                  </a:lnTo>
                  <a:lnTo>
                    <a:pt x="46418" y="524510"/>
                  </a:lnTo>
                  <a:lnTo>
                    <a:pt x="45415" y="528320"/>
                  </a:lnTo>
                  <a:lnTo>
                    <a:pt x="43459" y="530860"/>
                  </a:lnTo>
                  <a:lnTo>
                    <a:pt x="41478" y="534670"/>
                  </a:lnTo>
                  <a:lnTo>
                    <a:pt x="37515" y="539750"/>
                  </a:lnTo>
                  <a:lnTo>
                    <a:pt x="34556" y="542290"/>
                  </a:lnTo>
                  <a:lnTo>
                    <a:pt x="28638" y="543560"/>
                  </a:lnTo>
                  <a:lnTo>
                    <a:pt x="64185" y="543560"/>
                  </a:lnTo>
                  <a:lnTo>
                    <a:pt x="64185" y="450850"/>
                  </a:lnTo>
                  <a:close/>
                </a:path>
                <a:path w="64770" h="656589">
                  <a:moveTo>
                    <a:pt x="64185" y="368300"/>
                  </a:moveTo>
                  <a:lnTo>
                    <a:pt x="46418" y="368300"/>
                  </a:lnTo>
                  <a:lnTo>
                    <a:pt x="48374" y="369570"/>
                  </a:lnTo>
                  <a:lnTo>
                    <a:pt x="49390" y="370840"/>
                  </a:lnTo>
                  <a:lnTo>
                    <a:pt x="51346" y="373380"/>
                  </a:lnTo>
                  <a:lnTo>
                    <a:pt x="52336" y="375920"/>
                  </a:lnTo>
                  <a:lnTo>
                    <a:pt x="52336" y="377190"/>
                  </a:lnTo>
                  <a:lnTo>
                    <a:pt x="54317" y="383540"/>
                  </a:lnTo>
                  <a:lnTo>
                    <a:pt x="55295" y="387350"/>
                  </a:lnTo>
                  <a:lnTo>
                    <a:pt x="55295" y="394970"/>
                  </a:lnTo>
                  <a:lnTo>
                    <a:pt x="53327" y="402590"/>
                  </a:lnTo>
                  <a:lnTo>
                    <a:pt x="52336" y="405130"/>
                  </a:lnTo>
                  <a:lnTo>
                    <a:pt x="52336" y="408940"/>
                  </a:lnTo>
                  <a:lnTo>
                    <a:pt x="51346" y="412750"/>
                  </a:lnTo>
                  <a:lnTo>
                    <a:pt x="49390" y="414020"/>
                  </a:lnTo>
                  <a:lnTo>
                    <a:pt x="48374" y="417830"/>
                  </a:lnTo>
                  <a:lnTo>
                    <a:pt x="46418" y="419100"/>
                  </a:lnTo>
                  <a:lnTo>
                    <a:pt x="45415" y="421640"/>
                  </a:lnTo>
                  <a:lnTo>
                    <a:pt x="42468" y="421640"/>
                  </a:lnTo>
                  <a:lnTo>
                    <a:pt x="39497" y="422910"/>
                  </a:lnTo>
                  <a:lnTo>
                    <a:pt x="64185" y="422910"/>
                  </a:lnTo>
                  <a:lnTo>
                    <a:pt x="64185" y="368300"/>
                  </a:lnTo>
                  <a:close/>
                </a:path>
                <a:path w="64770" h="656589">
                  <a:moveTo>
                    <a:pt x="64185" y="254000"/>
                  </a:moveTo>
                  <a:lnTo>
                    <a:pt x="34556" y="254000"/>
                  </a:lnTo>
                  <a:lnTo>
                    <a:pt x="37515" y="255270"/>
                  </a:lnTo>
                  <a:lnTo>
                    <a:pt x="39497" y="256540"/>
                  </a:lnTo>
                  <a:lnTo>
                    <a:pt x="40487" y="256540"/>
                  </a:lnTo>
                  <a:lnTo>
                    <a:pt x="45415" y="261620"/>
                  </a:lnTo>
                  <a:lnTo>
                    <a:pt x="46418" y="264160"/>
                  </a:lnTo>
                  <a:lnTo>
                    <a:pt x="49390" y="266700"/>
                  </a:lnTo>
                  <a:lnTo>
                    <a:pt x="50355" y="270510"/>
                  </a:lnTo>
                  <a:lnTo>
                    <a:pt x="51346" y="275590"/>
                  </a:lnTo>
                  <a:lnTo>
                    <a:pt x="52336" y="281940"/>
                  </a:lnTo>
                  <a:lnTo>
                    <a:pt x="52336" y="306070"/>
                  </a:lnTo>
                  <a:lnTo>
                    <a:pt x="50355" y="317500"/>
                  </a:lnTo>
                  <a:lnTo>
                    <a:pt x="49390" y="322580"/>
                  </a:lnTo>
                  <a:lnTo>
                    <a:pt x="46418" y="328930"/>
                  </a:lnTo>
                  <a:lnTo>
                    <a:pt x="45415" y="331470"/>
                  </a:lnTo>
                  <a:lnTo>
                    <a:pt x="43459" y="334010"/>
                  </a:lnTo>
                  <a:lnTo>
                    <a:pt x="41478" y="337820"/>
                  </a:lnTo>
                  <a:lnTo>
                    <a:pt x="37515" y="342900"/>
                  </a:lnTo>
                  <a:lnTo>
                    <a:pt x="34556" y="345440"/>
                  </a:lnTo>
                  <a:lnTo>
                    <a:pt x="28638" y="347980"/>
                  </a:lnTo>
                  <a:lnTo>
                    <a:pt x="64185" y="347980"/>
                  </a:lnTo>
                  <a:lnTo>
                    <a:pt x="64185" y="254000"/>
                  </a:lnTo>
                  <a:close/>
                </a:path>
                <a:path w="64770" h="656589">
                  <a:moveTo>
                    <a:pt x="64185" y="171450"/>
                  </a:moveTo>
                  <a:lnTo>
                    <a:pt x="45415" y="171450"/>
                  </a:lnTo>
                  <a:lnTo>
                    <a:pt x="46418" y="172720"/>
                  </a:lnTo>
                  <a:lnTo>
                    <a:pt x="48374" y="172720"/>
                  </a:lnTo>
                  <a:lnTo>
                    <a:pt x="49390" y="173990"/>
                  </a:lnTo>
                  <a:lnTo>
                    <a:pt x="52336" y="177800"/>
                  </a:lnTo>
                  <a:lnTo>
                    <a:pt x="52336" y="181610"/>
                  </a:lnTo>
                  <a:lnTo>
                    <a:pt x="55295" y="190500"/>
                  </a:lnTo>
                  <a:lnTo>
                    <a:pt x="55295" y="198120"/>
                  </a:lnTo>
                  <a:lnTo>
                    <a:pt x="54317" y="201930"/>
                  </a:lnTo>
                  <a:lnTo>
                    <a:pt x="53327" y="204470"/>
                  </a:lnTo>
                  <a:lnTo>
                    <a:pt x="52336" y="208280"/>
                  </a:lnTo>
                  <a:lnTo>
                    <a:pt x="52336" y="212090"/>
                  </a:lnTo>
                  <a:lnTo>
                    <a:pt x="51346" y="214630"/>
                  </a:lnTo>
                  <a:lnTo>
                    <a:pt x="49390" y="217170"/>
                  </a:lnTo>
                  <a:lnTo>
                    <a:pt x="48374" y="219710"/>
                  </a:lnTo>
                  <a:lnTo>
                    <a:pt x="46418" y="222250"/>
                  </a:lnTo>
                  <a:lnTo>
                    <a:pt x="42468" y="226060"/>
                  </a:lnTo>
                  <a:lnTo>
                    <a:pt x="64185" y="226060"/>
                  </a:lnTo>
                  <a:lnTo>
                    <a:pt x="64185" y="171450"/>
                  </a:lnTo>
                  <a:close/>
                </a:path>
                <a:path w="64770" h="656589">
                  <a:moveTo>
                    <a:pt x="64185" y="58420"/>
                  </a:moveTo>
                  <a:lnTo>
                    <a:pt x="37515" y="58420"/>
                  </a:lnTo>
                  <a:lnTo>
                    <a:pt x="39497" y="60960"/>
                  </a:lnTo>
                  <a:lnTo>
                    <a:pt x="40487" y="60960"/>
                  </a:lnTo>
                  <a:lnTo>
                    <a:pt x="41478" y="62230"/>
                  </a:lnTo>
                  <a:lnTo>
                    <a:pt x="42468" y="62230"/>
                  </a:lnTo>
                  <a:lnTo>
                    <a:pt x="45415" y="64770"/>
                  </a:lnTo>
                  <a:lnTo>
                    <a:pt x="46418" y="67310"/>
                  </a:lnTo>
                  <a:lnTo>
                    <a:pt x="49390" y="71120"/>
                  </a:lnTo>
                  <a:lnTo>
                    <a:pt x="50355" y="74930"/>
                  </a:lnTo>
                  <a:lnTo>
                    <a:pt x="52336" y="85090"/>
                  </a:lnTo>
                  <a:lnTo>
                    <a:pt x="52336" y="109220"/>
                  </a:lnTo>
                  <a:lnTo>
                    <a:pt x="50355" y="120650"/>
                  </a:lnTo>
                  <a:lnTo>
                    <a:pt x="49390" y="127000"/>
                  </a:lnTo>
                  <a:lnTo>
                    <a:pt x="46418" y="130810"/>
                  </a:lnTo>
                  <a:lnTo>
                    <a:pt x="45415" y="134620"/>
                  </a:lnTo>
                  <a:lnTo>
                    <a:pt x="43459" y="137160"/>
                  </a:lnTo>
                  <a:lnTo>
                    <a:pt x="42468" y="140970"/>
                  </a:lnTo>
                  <a:lnTo>
                    <a:pt x="39497" y="143510"/>
                  </a:lnTo>
                  <a:lnTo>
                    <a:pt x="34556" y="149860"/>
                  </a:lnTo>
                  <a:lnTo>
                    <a:pt x="28638" y="151130"/>
                  </a:lnTo>
                  <a:lnTo>
                    <a:pt x="64185" y="151130"/>
                  </a:lnTo>
                  <a:lnTo>
                    <a:pt x="64185" y="58420"/>
                  </a:lnTo>
                  <a:close/>
                </a:path>
                <a:path w="64770" h="656589">
                  <a:moveTo>
                    <a:pt x="29616" y="16510"/>
                  </a:moveTo>
                  <a:lnTo>
                    <a:pt x="0" y="29210"/>
                  </a:lnTo>
                  <a:lnTo>
                    <a:pt x="0" y="80010"/>
                  </a:lnTo>
                  <a:lnTo>
                    <a:pt x="12357" y="93980"/>
                  </a:lnTo>
                  <a:lnTo>
                    <a:pt x="13970" y="88900"/>
                  </a:lnTo>
                  <a:lnTo>
                    <a:pt x="15024" y="83820"/>
                  </a:lnTo>
                  <a:lnTo>
                    <a:pt x="16789" y="80010"/>
                  </a:lnTo>
                  <a:lnTo>
                    <a:pt x="18770" y="74930"/>
                  </a:lnTo>
                  <a:lnTo>
                    <a:pt x="20739" y="71120"/>
                  </a:lnTo>
                  <a:lnTo>
                    <a:pt x="23685" y="67310"/>
                  </a:lnTo>
                  <a:lnTo>
                    <a:pt x="26657" y="64770"/>
                  </a:lnTo>
                  <a:lnTo>
                    <a:pt x="28638" y="62230"/>
                  </a:lnTo>
                  <a:lnTo>
                    <a:pt x="31597" y="60960"/>
                  </a:lnTo>
                  <a:lnTo>
                    <a:pt x="34556" y="58420"/>
                  </a:lnTo>
                  <a:lnTo>
                    <a:pt x="64185" y="58420"/>
                  </a:lnTo>
                  <a:lnTo>
                    <a:pt x="64185" y="30480"/>
                  </a:lnTo>
                  <a:lnTo>
                    <a:pt x="36537" y="30480"/>
                  </a:lnTo>
                  <a:lnTo>
                    <a:pt x="33591" y="26670"/>
                  </a:lnTo>
                  <a:lnTo>
                    <a:pt x="30607" y="21590"/>
                  </a:lnTo>
                  <a:lnTo>
                    <a:pt x="30607" y="17780"/>
                  </a:lnTo>
                  <a:lnTo>
                    <a:pt x="29616" y="16510"/>
                  </a:lnTo>
                  <a:close/>
                </a:path>
                <a:path w="64770" h="656589">
                  <a:moveTo>
                    <a:pt x="64185" y="0"/>
                  </a:moveTo>
                  <a:lnTo>
                    <a:pt x="54317" y="5080"/>
                  </a:lnTo>
                  <a:lnTo>
                    <a:pt x="52336" y="11430"/>
                  </a:lnTo>
                  <a:lnTo>
                    <a:pt x="52336" y="13970"/>
                  </a:lnTo>
                  <a:lnTo>
                    <a:pt x="51282" y="16510"/>
                  </a:lnTo>
                  <a:lnTo>
                    <a:pt x="50292" y="19050"/>
                  </a:lnTo>
                  <a:lnTo>
                    <a:pt x="49390" y="21590"/>
                  </a:lnTo>
                  <a:lnTo>
                    <a:pt x="48374" y="22860"/>
                  </a:lnTo>
                  <a:lnTo>
                    <a:pt x="46418" y="26670"/>
                  </a:lnTo>
                  <a:lnTo>
                    <a:pt x="44424" y="27940"/>
                  </a:lnTo>
                  <a:lnTo>
                    <a:pt x="42468" y="30480"/>
                  </a:lnTo>
                  <a:lnTo>
                    <a:pt x="64185" y="30480"/>
                  </a:lnTo>
                  <a:lnTo>
                    <a:pt x="6418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6227064" y="2667825"/>
              <a:ext cx="99695" cy="116839"/>
            </a:xfrm>
            <a:custGeom>
              <a:avLst/>
              <a:gdLst/>
              <a:ahLst/>
              <a:cxnLst/>
              <a:rect l="l" t="t" r="r" b="b"/>
              <a:pathLst>
                <a:path w="99695" h="116839">
                  <a:moveTo>
                    <a:pt x="76009" y="111760"/>
                  </a:moveTo>
                  <a:lnTo>
                    <a:pt x="74714" y="112229"/>
                  </a:lnTo>
                  <a:lnTo>
                    <a:pt x="75615" y="111937"/>
                  </a:lnTo>
                  <a:lnTo>
                    <a:pt x="76009" y="111760"/>
                  </a:lnTo>
                  <a:close/>
                </a:path>
                <a:path w="99695" h="116839">
                  <a:moveTo>
                    <a:pt x="76492" y="111569"/>
                  </a:moveTo>
                  <a:lnTo>
                    <a:pt x="76009" y="111760"/>
                  </a:lnTo>
                  <a:lnTo>
                    <a:pt x="76492" y="111569"/>
                  </a:lnTo>
                  <a:close/>
                </a:path>
                <a:path w="99695" h="116839">
                  <a:moveTo>
                    <a:pt x="99568" y="91414"/>
                  </a:moveTo>
                  <a:lnTo>
                    <a:pt x="61214" y="99758"/>
                  </a:lnTo>
                  <a:lnTo>
                    <a:pt x="45415" y="106667"/>
                  </a:lnTo>
                  <a:lnTo>
                    <a:pt x="11836" y="68135"/>
                  </a:lnTo>
                  <a:lnTo>
                    <a:pt x="23685" y="17780"/>
                  </a:lnTo>
                  <a:lnTo>
                    <a:pt x="40487" y="11849"/>
                  </a:lnTo>
                  <a:lnTo>
                    <a:pt x="71970" y="4318"/>
                  </a:lnTo>
                  <a:lnTo>
                    <a:pt x="67056" y="2336"/>
                  </a:lnTo>
                  <a:lnTo>
                    <a:pt x="61912" y="774"/>
                  </a:lnTo>
                  <a:lnTo>
                    <a:pt x="56464" y="0"/>
                  </a:lnTo>
                  <a:lnTo>
                    <a:pt x="53936" y="139"/>
                  </a:lnTo>
                  <a:lnTo>
                    <a:pt x="51092" y="0"/>
                  </a:lnTo>
                  <a:lnTo>
                    <a:pt x="49364" y="0"/>
                  </a:lnTo>
                  <a:lnTo>
                    <a:pt x="46634" y="533"/>
                  </a:lnTo>
                  <a:lnTo>
                    <a:pt x="40830" y="2184"/>
                  </a:lnTo>
                  <a:lnTo>
                    <a:pt x="45262" y="1028"/>
                  </a:lnTo>
                  <a:lnTo>
                    <a:pt x="49987" y="330"/>
                  </a:lnTo>
                  <a:lnTo>
                    <a:pt x="50558" y="317"/>
                  </a:lnTo>
                  <a:lnTo>
                    <a:pt x="49987" y="342"/>
                  </a:lnTo>
                  <a:lnTo>
                    <a:pt x="45262" y="1028"/>
                  </a:lnTo>
                  <a:lnTo>
                    <a:pt x="39751" y="2489"/>
                  </a:lnTo>
                  <a:lnTo>
                    <a:pt x="38557" y="2616"/>
                  </a:lnTo>
                  <a:lnTo>
                    <a:pt x="28359" y="7988"/>
                  </a:lnTo>
                  <a:lnTo>
                    <a:pt x="22225" y="12319"/>
                  </a:lnTo>
                  <a:lnTo>
                    <a:pt x="19507" y="15100"/>
                  </a:lnTo>
                  <a:lnTo>
                    <a:pt x="18757" y="15786"/>
                  </a:lnTo>
                  <a:lnTo>
                    <a:pt x="22225" y="12319"/>
                  </a:lnTo>
                  <a:lnTo>
                    <a:pt x="24714" y="10439"/>
                  </a:lnTo>
                  <a:lnTo>
                    <a:pt x="27216" y="8775"/>
                  </a:lnTo>
                  <a:lnTo>
                    <a:pt x="28359" y="7988"/>
                  </a:lnTo>
                  <a:lnTo>
                    <a:pt x="29514" y="7264"/>
                  </a:lnTo>
                  <a:lnTo>
                    <a:pt x="30657" y="6604"/>
                  </a:lnTo>
                  <a:lnTo>
                    <a:pt x="30797" y="6553"/>
                  </a:lnTo>
                  <a:lnTo>
                    <a:pt x="32042" y="5803"/>
                  </a:lnTo>
                  <a:lnTo>
                    <a:pt x="34417" y="4546"/>
                  </a:lnTo>
                  <a:lnTo>
                    <a:pt x="34061" y="4648"/>
                  </a:lnTo>
                  <a:lnTo>
                    <a:pt x="33718" y="4673"/>
                  </a:lnTo>
                  <a:lnTo>
                    <a:pt x="33502" y="4737"/>
                  </a:lnTo>
                  <a:lnTo>
                    <a:pt x="33718" y="4660"/>
                  </a:lnTo>
                  <a:lnTo>
                    <a:pt x="34061" y="4635"/>
                  </a:lnTo>
                  <a:lnTo>
                    <a:pt x="34417" y="4546"/>
                  </a:lnTo>
                  <a:lnTo>
                    <a:pt x="35217" y="4114"/>
                  </a:lnTo>
                  <a:lnTo>
                    <a:pt x="36842" y="3314"/>
                  </a:lnTo>
                  <a:lnTo>
                    <a:pt x="36118" y="3505"/>
                  </a:lnTo>
                  <a:lnTo>
                    <a:pt x="35204" y="3784"/>
                  </a:lnTo>
                  <a:lnTo>
                    <a:pt x="34556" y="3949"/>
                  </a:lnTo>
                  <a:lnTo>
                    <a:pt x="33972" y="4241"/>
                  </a:lnTo>
                  <a:lnTo>
                    <a:pt x="33705" y="4508"/>
                  </a:lnTo>
                  <a:lnTo>
                    <a:pt x="33375" y="4762"/>
                  </a:lnTo>
                  <a:lnTo>
                    <a:pt x="33083" y="4838"/>
                  </a:lnTo>
                  <a:lnTo>
                    <a:pt x="32854" y="4864"/>
                  </a:lnTo>
                  <a:lnTo>
                    <a:pt x="32588" y="4940"/>
                  </a:lnTo>
                  <a:lnTo>
                    <a:pt x="27266" y="6705"/>
                  </a:lnTo>
                  <a:lnTo>
                    <a:pt x="22148" y="10223"/>
                  </a:lnTo>
                  <a:lnTo>
                    <a:pt x="18262" y="14439"/>
                  </a:lnTo>
                  <a:lnTo>
                    <a:pt x="19596" y="13601"/>
                  </a:lnTo>
                  <a:lnTo>
                    <a:pt x="17754" y="14820"/>
                  </a:lnTo>
                  <a:lnTo>
                    <a:pt x="17564" y="14820"/>
                  </a:lnTo>
                  <a:lnTo>
                    <a:pt x="17564" y="17068"/>
                  </a:lnTo>
                  <a:lnTo>
                    <a:pt x="13131" y="23126"/>
                  </a:lnTo>
                  <a:lnTo>
                    <a:pt x="10909" y="26593"/>
                  </a:lnTo>
                  <a:lnTo>
                    <a:pt x="13474" y="22567"/>
                  </a:lnTo>
                  <a:lnTo>
                    <a:pt x="15722" y="19558"/>
                  </a:lnTo>
                  <a:lnTo>
                    <a:pt x="17068" y="17475"/>
                  </a:lnTo>
                  <a:lnTo>
                    <a:pt x="16014" y="19126"/>
                  </a:lnTo>
                  <a:lnTo>
                    <a:pt x="17564" y="17068"/>
                  </a:lnTo>
                  <a:lnTo>
                    <a:pt x="17564" y="14820"/>
                  </a:lnTo>
                  <a:lnTo>
                    <a:pt x="16776" y="14820"/>
                  </a:lnTo>
                  <a:lnTo>
                    <a:pt x="15786" y="16789"/>
                  </a:lnTo>
                  <a:lnTo>
                    <a:pt x="9867" y="22720"/>
                  </a:lnTo>
                  <a:lnTo>
                    <a:pt x="5918" y="28651"/>
                  </a:lnTo>
                  <a:lnTo>
                    <a:pt x="3949" y="35560"/>
                  </a:lnTo>
                  <a:lnTo>
                    <a:pt x="977" y="42468"/>
                  </a:lnTo>
                  <a:lnTo>
                    <a:pt x="0" y="49390"/>
                  </a:lnTo>
                  <a:lnTo>
                    <a:pt x="0" y="64198"/>
                  </a:lnTo>
                  <a:lnTo>
                    <a:pt x="977" y="71094"/>
                  </a:lnTo>
                  <a:lnTo>
                    <a:pt x="3949" y="78028"/>
                  </a:lnTo>
                  <a:lnTo>
                    <a:pt x="5918" y="85928"/>
                  </a:lnTo>
                  <a:lnTo>
                    <a:pt x="9867" y="92824"/>
                  </a:lnTo>
                  <a:lnTo>
                    <a:pt x="14808" y="98767"/>
                  </a:lnTo>
                  <a:lnTo>
                    <a:pt x="17030" y="97091"/>
                  </a:lnTo>
                  <a:lnTo>
                    <a:pt x="20980" y="102844"/>
                  </a:lnTo>
                  <a:lnTo>
                    <a:pt x="26746" y="107696"/>
                  </a:lnTo>
                  <a:lnTo>
                    <a:pt x="32588" y="110604"/>
                  </a:lnTo>
                  <a:lnTo>
                    <a:pt x="39484" y="114554"/>
                  </a:lnTo>
                  <a:lnTo>
                    <a:pt x="45415" y="115544"/>
                  </a:lnTo>
                  <a:lnTo>
                    <a:pt x="52336" y="116535"/>
                  </a:lnTo>
                  <a:lnTo>
                    <a:pt x="53949" y="116535"/>
                  </a:lnTo>
                  <a:lnTo>
                    <a:pt x="55499" y="116293"/>
                  </a:lnTo>
                  <a:lnTo>
                    <a:pt x="62357" y="115836"/>
                  </a:lnTo>
                  <a:lnTo>
                    <a:pt x="67538" y="115100"/>
                  </a:lnTo>
                  <a:lnTo>
                    <a:pt x="69151" y="114554"/>
                  </a:lnTo>
                  <a:lnTo>
                    <a:pt x="69951" y="114541"/>
                  </a:lnTo>
                  <a:lnTo>
                    <a:pt x="71628" y="113728"/>
                  </a:lnTo>
                  <a:lnTo>
                    <a:pt x="72974" y="113258"/>
                  </a:lnTo>
                  <a:lnTo>
                    <a:pt x="73736" y="112699"/>
                  </a:lnTo>
                  <a:lnTo>
                    <a:pt x="74599" y="112280"/>
                  </a:lnTo>
                  <a:lnTo>
                    <a:pt x="75247" y="111975"/>
                  </a:lnTo>
                  <a:lnTo>
                    <a:pt x="75387" y="111899"/>
                  </a:lnTo>
                  <a:lnTo>
                    <a:pt x="75958" y="111620"/>
                  </a:lnTo>
                  <a:lnTo>
                    <a:pt x="78168" y="110883"/>
                  </a:lnTo>
                  <a:lnTo>
                    <a:pt x="82346" y="108483"/>
                  </a:lnTo>
                  <a:lnTo>
                    <a:pt x="83235" y="108292"/>
                  </a:lnTo>
                  <a:lnTo>
                    <a:pt x="84162" y="107530"/>
                  </a:lnTo>
                  <a:lnTo>
                    <a:pt x="85915" y="106667"/>
                  </a:lnTo>
                  <a:lnTo>
                    <a:pt x="86702" y="105867"/>
                  </a:lnTo>
                  <a:lnTo>
                    <a:pt x="87490" y="105473"/>
                  </a:lnTo>
                  <a:lnTo>
                    <a:pt x="88277" y="104432"/>
                  </a:lnTo>
                  <a:lnTo>
                    <a:pt x="86347" y="105968"/>
                  </a:lnTo>
                  <a:lnTo>
                    <a:pt x="84416" y="107302"/>
                  </a:lnTo>
                  <a:lnTo>
                    <a:pt x="91084" y="102069"/>
                  </a:lnTo>
                  <a:lnTo>
                    <a:pt x="90258" y="102806"/>
                  </a:lnTo>
                  <a:lnTo>
                    <a:pt x="91300" y="102108"/>
                  </a:lnTo>
                  <a:lnTo>
                    <a:pt x="92138" y="101447"/>
                  </a:lnTo>
                  <a:lnTo>
                    <a:pt x="92824" y="100723"/>
                  </a:lnTo>
                  <a:lnTo>
                    <a:pt x="94805" y="98767"/>
                  </a:lnTo>
                  <a:lnTo>
                    <a:pt x="99568" y="91414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6238900" y="2679674"/>
              <a:ext cx="49530" cy="95250"/>
            </a:xfrm>
            <a:custGeom>
              <a:avLst/>
              <a:gdLst/>
              <a:ahLst/>
              <a:cxnLst/>
              <a:rect l="l" t="t" r="r" b="b"/>
              <a:pathLst>
                <a:path w="49529" h="95250">
                  <a:moveTo>
                    <a:pt x="49377" y="87909"/>
                  </a:moveTo>
                  <a:lnTo>
                    <a:pt x="16789" y="48387"/>
                  </a:lnTo>
                  <a:lnTo>
                    <a:pt x="28651" y="0"/>
                  </a:lnTo>
                  <a:lnTo>
                    <a:pt x="11849" y="5930"/>
                  </a:lnTo>
                  <a:lnTo>
                    <a:pt x="0" y="56286"/>
                  </a:lnTo>
                  <a:lnTo>
                    <a:pt x="33578" y="94818"/>
                  </a:lnTo>
                  <a:lnTo>
                    <a:pt x="49377" y="8790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1" name="object 2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16686" y="2649053"/>
              <a:ext cx="90830" cy="99745"/>
            </a:xfrm>
            <a:prstGeom prst="rect">
              <a:avLst/>
            </a:prstGeom>
          </p:spPr>
        </p:pic>
        <p:sp>
          <p:nvSpPr>
            <p:cNvPr id="212" name="object 212"/>
            <p:cNvSpPr/>
            <p:nvPr/>
          </p:nvSpPr>
          <p:spPr>
            <a:xfrm>
              <a:off x="6255699" y="2676966"/>
              <a:ext cx="79375" cy="90805"/>
            </a:xfrm>
            <a:custGeom>
              <a:avLst/>
              <a:gdLst/>
              <a:ahLst/>
              <a:cxnLst/>
              <a:rect l="l" t="t" r="r" b="b"/>
              <a:pathLst>
                <a:path w="79375" h="90805">
                  <a:moveTo>
                    <a:pt x="23114" y="0"/>
                  </a:moveTo>
                  <a:lnTo>
                    <a:pt x="11861" y="2705"/>
                  </a:lnTo>
                  <a:lnTo>
                    <a:pt x="0" y="51092"/>
                  </a:lnTo>
                  <a:lnTo>
                    <a:pt x="32588" y="90614"/>
                  </a:lnTo>
                  <a:lnTo>
                    <a:pt x="78016" y="80695"/>
                  </a:lnTo>
                  <a:lnTo>
                    <a:pt x="79336" y="75171"/>
                  </a:lnTo>
                  <a:lnTo>
                    <a:pt x="45161" y="82613"/>
                  </a:lnTo>
                  <a:lnTo>
                    <a:pt x="12573" y="43103"/>
                  </a:lnTo>
                  <a:lnTo>
                    <a:pt x="231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6268274" y="2668814"/>
              <a:ext cx="77470" cy="90805"/>
            </a:xfrm>
            <a:custGeom>
              <a:avLst/>
              <a:gdLst/>
              <a:ahLst/>
              <a:cxnLst/>
              <a:rect l="l" t="t" r="r" b="b"/>
              <a:pathLst>
                <a:path w="77470" h="90805">
                  <a:moveTo>
                    <a:pt x="44716" y="0"/>
                  </a:moveTo>
                  <a:lnTo>
                    <a:pt x="10541" y="8153"/>
                  </a:lnTo>
                  <a:lnTo>
                    <a:pt x="0" y="51257"/>
                  </a:lnTo>
                  <a:lnTo>
                    <a:pt x="32588" y="90766"/>
                  </a:lnTo>
                  <a:lnTo>
                    <a:pt x="66763" y="83324"/>
                  </a:lnTo>
                  <a:lnTo>
                    <a:pt x="77292" y="39497"/>
                  </a:lnTo>
                  <a:lnTo>
                    <a:pt x="44716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4" name="object 2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640956" y="2349829"/>
            <a:ext cx="163932" cy="883881"/>
          </a:xfrm>
          <a:prstGeom prst="rect">
            <a:avLst/>
          </a:prstGeom>
        </p:spPr>
      </p:pic>
      <p:grpSp>
        <p:nvGrpSpPr>
          <p:cNvPr id="215" name="object 215"/>
          <p:cNvGrpSpPr/>
          <p:nvPr/>
        </p:nvGrpSpPr>
        <p:grpSpPr>
          <a:xfrm>
            <a:off x="8963888" y="2355757"/>
            <a:ext cx="2167255" cy="471170"/>
            <a:chOff x="3909287" y="2355757"/>
            <a:chExt cx="2167255" cy="471170"/>
          </a:xfrm>
        </p:grpSpPr>
        <p:sp>
          <p:nvSpPr>
            <p:cNvPr id="216" name="object 216"/>
            <p:cNvSpPr/>
            <p:nvPr/>
          </p:nvSpPr>
          <p:spPr>
            <a:xfrm>
              <a:off x="3909287" y="2355757"/>
              <a:ext cx="2167255" cy="453390"/>
            </a:xfrm>
            <a:custGeom>
              <a:avLst/>
              <a:gdLst/>
              <a:ahLst/>
              <a:cxnLst/>
              <a:rect l="l" t="t" r="r" b="b"/>
              <a:pathLst>
                <a:path w="2167254" h="453389">
                  <a:moveTo>
                    <a:pt x="0" y="0"/>
                  </a:moveTo>
                  <a:lnTo>
                    <a:pt x="4622" y="292925"/>
                  </a:lnTo>
                  <a:lnTo>
                    <a:pt x="2166696" y="452831"/>
                  </a:lnTo>
                  <a:lnTo>
                    <a:pt x="2166696" y="225983"/>
                  </a:lnTo>
                  <a:lnTo>
                    <a:pt x="2166696" y="1975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3913915" y="2648677"/>
              <a:ext cx="2162175" cy="178435"/>
            </a:xfrm>
            <a:custGeom>
              <a:avLst/>
              <a:gdLst/>
              <a:ahLst/>
              <a:cxnLst/>
              <a:rect l="l" t="t" r="r" b="b"/>
              <a:pathLst>
                <a:path w="2162175" h="178435">
                  <a:moveTo>
                    <a:pt x="0" y="0"/>
                  </a:moveTo>
                  <a:lnTo>
                    <a:pt x="304" y="19151"/>
                  </a:lnTo>
                  <a:lnTo>
                    <a:pt x="2162073" y="178155"/>
                  </a:lnTo>
                  <a:lnTo>
                    <a:pt x="2162073" y="1599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8" name="object 218"/>
          <p:cNvGrpSpPr/>
          <p:nvPr/>
        </p:nvGrpSpPr>
        <p:grpSpPr>
          <a:xfrm>
            <a:off x="11441785" y="2176684"/>
            <a:ext cx="165735" cy="215265"/>
            <a:chOff x="6387184" y="2176683"/>
            <a:chExt cx="165735" cy="215265"/>
          </a:xfrm>
        </p:grpSpPr>
        <p:sp>
          <p:nvSpPr>
            <p:cNvPr id="219" name="object 219"/>
            <p:cNvSpPr/>
            <p:nvPr/>
          </p:nvSpPr>
          <p:spPr>
            <a:xfrm>
              <a:off x="6401852" y="2190655"/>
              <a:ext cx="132715" cy="157480"/>
            </a:xfrm>
            <a:custGeom>
              <a:avLst/>
              <a:gdLst/>
              <a:ahLst/>
              <a:cxnLst/>
              <a:rect l="l" t="t" r="r" b="b"/>
              <a:pathLst>
                <a:path w="132715" h="157480">
                  <a:moveTo>
                    <a:pt x="28879" y="0"/>
                  </a:moveTo>
                  <a:lnTo>
                    <a:pt x="5943" y="30784"/>
                  </a:lnTo>
                  <a:lnTo>
                    <a:pt x="0" y="63373"/>
                  </a:lnTo>
                  <a:lnTo>
                    <a:pt x="371" y="72236"/>
                  </a:lnTo>
                  <a:lnTo>
                    <a:pt x="12728" y="112391"/>
                  </a:lnTo>
                  <a:lnTo>
                    <a:pt x="39383" y="142683"/>
                  </a:lnTo>
                  <a:lnTo>
                    <a:pt x="75069" y="156210"/>
                  </a:lnTo>
                  <a:lnTo>
                    <a:pt x="83693" y="156997"/>
                  </a:lnTo>
                  <a:lnTo>
                    <a:pt x="91528" y="156171"/>
                  </a:lnTo>
                  <a:lnTo>
                    <a:pt x="100825" y="154012"/>
                  </a:lnTo>
                  <a:lnTo>
                    <a:pt x="102870" y="153860"/>
                  </a:lnTo>
                  <a:lnTo>
                    <a:pt x="132308" y="132664"/>
                  </a:lnTo>
                  <a:lnTo>
                    <a:pt x="127393" y="136258"/>
                  </a:lnTo>
                  <a:lnTo>
                    <a:pt x="121818" y="139280"/>
                  </a:lnTo>
                  <a:lnTo>
                    <a:pt x="116116" y="141808"/>
                  </a:lnTo>
                  <a:lnTo>
                    <a:pt x="114300" y="142417"/>
                  </a:lnTo>
                  <a:lnTo>
                    <a:pt x="112255" y="142608"/>
                  </a:lnTo>
                  <a:lnTo>
                    <a:pt x="110324" y="143040"/>
                  </a:lnTo>
                  <a:lnTo>
                    <a:pt x="102946" y="144741"/>
                  </a:lnTo>
                  <a:lnTo>
                    <a:pt x="95110" y="145554"/>
                  </a:lnTo>
                  <a:lnTo>
                    <a:pt x="86487" y="144792"/>
                  </a:lnTo>
                  <a:lnTo>
                    <a:pt x="50801" y="131234"/>
                  </a:lnTo>
                  <a:lnTo>
                    <a:pt x="24152" y="100960"/>
                  </a:lnTo>
                  <a:lnTo>
                    <a:pt x="11799" y="60813"/>
                  </a:lnTo>
                  <a:lnTo>
                    <a:pt x="11430" y="51955"/>
                  </a:lnTo>
                  <a:lnTo>
                    <a:pt x="11799" y="43258"/>
                  </a:lnTo>
                  <a:lnTo>
                    <a:pt x="24295" y="5689"/>
                  </a:lnTo>
                  <a:lnTo>
                    <a:pt x="288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6413282" y="2176683"/>
              <a:ext cx="139065" cy="160020"/>
            </a:xfrm>
            <a:custGeom>
              <a:avLst/>
              <a:gdLst/>
              <a:ahLst/>
              <a:cxnLst/>
              <a:rect l="l" t="t" r="r" b="b"/>
              <a:pathLst>
                <a:path w="139065" h="160019">
                  <a:moveTo>
                    <a:pt x="91215" y="9207"/>
                  </a:moveTo>
                  <a:lnTo>
                    <a:pt x="24142" y="9207"/>
                  </a:lnTo>
                  <a:lnTo>
                    <a:pt x="21755" y="10782"/>
                  </a:lnTo>
                  <a:lnTo>
                    <a:pt x="19596" y="12357"/>
                  </a:lnTo>
                  <a:lnTo>
                    <a:pt x="17475" y="13969"/>
                  </a:lnTo>
                  <a:lnTo>
                    <a:pt x="1479" y="48894"/>
                  </a:lnTo>
                  <a:lnTo>
                    <a:pt x="0" y="65925"/>
                  </a:lnTo>
                  <a:lnTo>
                    <a:pt x="369" y="74783"/>
                  </a:lnTo>
                  <a:lnTo>
                    <a:pt x="12722" y="114934"/>
                  </a:lnTo>
                  <a:lnTo>
                    <a:pt x="39371" y="145209"/>
                  </a:lnTo>
                  <a:lnTo>
                    <a:pt x="75056" y="158762"/>
                  </a:lnTo>
                  <a:lnTo>
                    <a:pt x="83680" y="159524"/>
                  </a:lnTo>
                  <a:lnTo>
                    <a:pt x="91516" y="158711"/>
                  </a:lnTo>
                  <a:lnTo>
                    <a:pt x="100825" y="156578"/>
                  </a:lnTo>
                  <a:lnTo>
                    <a:pt x="102870" y="156387"/>
                  </a:lnTo>
                  <a:lnTo>
                    <a:pt x="132765" y="125729"/>
                  </a:lnTo>
                  <a:lnTo>
                    <a:pt x="133434" y="123774"/>
                  </a:lnTo>
                  <a:lnTo>
                    <a:pt x="82397" y="123774"/>
                  </a:lnTo>
                  <a:lnTo>
                    <a:pt x="63639" y="121792"/>
                  </a:lnTo>
                  <a:lnTo>
                    <a:pt x="45859" y="120815"/>
                  </a:lnTo>
                  <a:lnTo>
                    <a:pt x="26111" y="81305"/>
                  </a:lnTo>
                  <a:lnTo>
                    <a:pt x="44869" y="46748"/>
                  </a:lnTo>
                  <a:lnTo>
                    <a:pt x="127470" y="46748"/>
                  </a:lnTo>
                  <a:lnTo>
                    <a:pt x="126345" y="44527"/>
                  </a:lnTo>
                  <a:lnTo>
                    <a:pt x="99882" y="14410"/>
                  </a:lnTo>
                  <a:lnTo>
                    <a:pt x="93268" y="10210"/>
                  </a:lnTo>
                  <a:lnTo>
                    <a:pt x="91215" y="9207"/>
                  </a:lnTo>
                  <a:close/>
                </a:path>
                <a:path w="139065" h="160019">
                  <a:moveTo>
                    <a:pt x="127470" y="46748"/>
                  </a:moveTo>
                  <a:lnTo>
                    <a:pt x="44869" y="46748"/>
                  </a:lnTo>
                  <a:lnTo>
                    <a:pt x="82397" y="50685"/>
                  </a:lnTo>
                  <a:lnTo>
                    <a:pt x="101155" y="89204"/>
                  </a:lnTo>
                  <a:lnTo>
                    <a:pt x="82397" y="123774"/>
                  </a:lnTo>
                  <a:lnTo>
                    <a:pt x="133434" y="123774"/>
                  </a:lnTo>
                  <a:lnTo>
                    <a:pt x="135356" y="118150"/>
                  </a:lnTo>
                  <a:lnTo>
                    <a:pt x="137206" y="110194"/>
                  </a:lnTo>
                  <a:lnTo>
                    <a:pt x="138314" y="101862"/>
                  </a:lnTo>
                  <a:lnTo>
                    <a:pt x="138684" y="93154"/>
                  </a:lnTo>
                  <a:lnTo>
                    <a:pt x="138314" y="84439"/>
                  </a:lnTo>
                  <a:lnTo>
                    <a:pt x="137206" y="76003"/>
                  </a:lnTo>
                  <a:lnTo>
                    <a:pt x="135356" y="67747"/>
                  </a:lnTo>
                  <a:lnTo>
                    <a:pt x="132765" y="59575"/>
                  </a:lnTo>
                  <a:lnTo>
                    <a:pt x="130016" y="51777"/>
                  </a:lnTo>
                  <a:lnTo>
                    <a:pt x="127470" y="46748"/>
                  </a:lnTo>
                  <a:close/>
                </a:path>
                <a:path w="139065" h="160019">
                  <a:moveTo>
                    <a:pt x="54914" y="0"/>
                  </a:moveTo>
                  <a:lnTo>
                    <a:pt x="52069" y="76"/>
                  </a:lnTo>
                  <a:lnTo>
                    <a:pt x="44322" y="1041"/>
                  </a:lnTo>
                  <a:lnTo>
                    <a:pt x="39535" y="2273"/>
                  </a:lnTo>
                  <a:lnTo>
                    <a:pt x="35001" y="4279"/>
                  </a:lnTo>
                  <a:lnTo>
                    <a:pt x="29248" y="6007"/>
                  </a:lnTo>
                  <a:lnTo>
                    <a:pt x="24206" y="8496"/>
                  </a:lnTo>
                  <a:lnTo>
                    <a:pt x="19608" y="11772"/>
                  </a:lnTo>
                  <a:lnTo>
                    <a:pt x="24142" y="9207"/>
                  </a:lnTo>
                  <a:lnTo>
                    <a:pt x="91215" y="9207"/>
                  </a:lnTo>
                  <a:lnTo>
                    <a:pt x="59740" y="76"/>
                  </a:lnTo>
                  <a:lnTo>
                    <a:pt x="5491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6387184" y="2289219"/>
              <a:ext cx="165735" cy="102870"/>
            </a:xfrm>
            <a:custGeom>
              <a:avLst/>
              <a:gdLst/>
              <a:ahLst/>
              <a:cxnLst/>
              <a:rect l="l" t="t" r="r" b="b"/>
              <a:pathLst>
                <a:path w="165734" h="102869">
                  <a:moveTo>
                    <a:pt x="159638" y="0"/>
                  </a:moveTo>
                  <a:lnTo>
                    <a:pt x="142164" y="39135"/>
                  </a:lnTo>
                  <a:lnTo>
                    <a:pt x="110596" y="62221"/>
                  </a:lnTo>
                  <a:lnTo>
                    <a:pt x="71801" y="68751"/>
                  </a:lnTo>
                  <a:lnTo>
                    <a:pt x="32647" y="58221"/>
                  </a:lnTo>
                  <a:lnTo>
                    <a:pt x="0" y="30124"/>
                  </a:lnTo>
                  <a:lnTo>
                    <a:pt x="24772" y="67253"/>
                  </a:lnTo>
                  <a:lnTo>
                    <a:pt x="54170" y="91073"/>
                  </a:lnTo>
                  <a:lnTo>
                    <a:pt x="85192" y="102398"/>
                  </a:lnTo>
                  <a:lnTo>
                    <a:pt x="114838" y="102039"/>
                  </a:lnTo>
                  <a:lnTo>
                    <a:pt x="140106" y="90808"/>
                  </a:lnTo>
                  <a:lnTo>
                    <a:pt x="157996" y="69516"/>
                  </a:lnTo>
                  <a:lnTo>
                    <a:pt x="165507" y="38976"/>
                  </a:lnTo>
                  <a:lnTo>
                    <a:pt x="15963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2" name="object 222"/>
          <p:cNvSpPr/>
          <p:nvPr/>
        </p:nvSpPr>
        <p:spPr>
          <a:xfrm>
            <a:off x="10662462" y="2830621"/>
            <a:ext cx="214629" cy="403225"/>
          </a:xfrm>
          <a:custGeom>
            <a:avLst/>
            <a:gdLst/>
            <a:ahLst/>
            <a:cxnLst/>
            <a:rect l="l" t="t" r="r" b="b"/>
            <a:pathLst>
              <a:path w="214629" h="403225">
                <a:moveTo>
                  <a:pt x="0" y="2273"/>
                </a:moveTo>
                <a:lnTo>
                  <a:pt x="0" y="381355"/>
                </a:lnTo>
                <a:lnTo>
                  <a:pt x="19761" y="393179"/>
                </a:lnTo>
                <a:lnTo>
                  <a:pt x="19761" y="2273"/>
                </a:lnTo>
              </a:path>
              <a:path w="214629" h="403225">
                <a:moveTo>
                  <a:pt x="19761" y="0"/>
                </a:moveTo>
                <a:lnTo>
                  <a:pt x="19761" y="393179"/>
                </a:lnTo>
                <a:lnTo>
                  <a:pt x="38506" y="403085"/>
                </a:lnTo>
                <a:lnTo>
                  <a:pt x="69151" y="354672"/>
                </a:lnTo>
                <a:lnTo>
                  <a:pt x="96786" y="371475"/>
                </a:lnTo>
                <a:lnTo>
                  <a:pt x="138264" y="337896"/>
                </a:lnTo>
                <a:lnTo>
                  <a:pt x="172834" y="403085"/>
                </a:lnTo>
                <a:lnTo>
                  <a:pt x="214299" y="385279"/>
                </a:lnTo>
                <a:lnTo>
                  <a:pt x="214299" y="1598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3" name="object 2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660176" y="1834027"/>
            <a:ext cx="410463" cy="697115"/>
          </a:xfrm>
          <a:prstGeom prst="rect">
            <a:avLst/>
          </a:prstGeom>
        </p:spPr>
      </p:pic>
      <p:sp>
        <p:nvSpPr>
          <p:cNvPr id="224" name="object 224"/>
          <p:cNvSpPr/>
          <p:nvPr/>
        </p:nvSpPr>
        <p:spPr>
          <a:xfrm>
            <a:off x="9942536" y="2783185"/>
            <a:ext cx="228600" cy="398780"/>
          </a:xfrm>
          <a:custGeom>
            <a:avLst/>
            <a:gdLst/>
            <a:ahLst/>
            <a:cxnLst/>
            <a:rect l="l" t="t" r="r" b="b"/>
            <a:pathLst>
              <a:path w="228600" h="398780">
                <a:moveTo>
                  <a:pt x="0" y="0"/>
                </a:moveTo>
                <a:lnTo>
                  <a:pt x="0" y="350761"/>
                </a:lnTo>
                <a:lnTo>
                  <a:pt x="19761" y="334962"/>
                </a:lnTo>
                <a:lnTo>
                  <a:pt x="19761" y="1714"/>
                </a:lnTo>
              </a:path>
              <a:path w="228600" h="398780">
                <a:moveTo>
                  <a:pt x="19761" y="3416"/>
                </a:moveTo>
                <a:lnTo>
                  <a:pt x="19761" y="334962"/>
                </a:lnTo>
                <a:lnTo>
                  <a:pt x="34569" y="323100"/>
                </a:lnTo>
                <a:lnTo>
                  <a:pt x="62229" y="335927"/>
                </a:lnTo>
                <a:lnTo>
                  <a:pt x="89877" y="370509"/>
                </a:lnTo>
                <a:lnTo>
                  <a:pt x="145173" y="335927"/>
                </a:lnTo>
                <a:lnTo>
                  <a:pt x="193560" y="398170"/>
                </a:lnTo>
                <a:lnTo>
                  <a:pt x="228142" y="379387"/>
                </a:lnTo>
                <a:lnTo>
                  <a:pt x="228142" y="1541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5" name="object 2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940251" y="1741190"/>
            <a:ext cx="405523" cy="725373"/>
          </a:xfrm>
          <a:prstGeom prst="rect">
            <a:avLst/>
          </a:prstGeom>
        </p:spPr>
      </p:pic>
      <p:sp>
        <p:nvSpPr>
          <p:cNvPr id="226" name="object 226"/>
          <p:cNvSpPr/>
          <p:nvPr/>
        </p:nvSpPr>
        <p:spPr>
          <a:xfrm>
            <a:off x="9178188" y="2732323"/>
            <a:ext cx="244475" cy="415925"/>
          </a:xfrm>
          <a:custGeom>
            <a:avLst/>
            <a:gdLst/>
            <a:ahLst/>
            <a:cxnLst/>
            <a:rect l="l" t="t" r="r" b="b"/>
            <a:pathLst>
              <a:path w="244475" h="415925">
                <a:moveTo>
                  <a:pt x="0" y="0"/>
                </a:moveTo>
                <a:lnTo>
                  <a:pt x="0" y="404583"/>
                </a:lnTo>
                <a:lnTo>
                  <a:pt x="18757" y="400646"/>
                </a:lnTo>
                <a:lnTo>
                  <a:pt x="18757" y="0"/>
                </a:lnTo>
              </a:path>
              <a:path w="244475" h="415925">
                <a:moveTo>
                  <a:pt x="18757" y="0"/>
                </a:moveTo>
                <a:lnTo>
                  <a:pt x="18757" y="400646"/>
                </a:lnTo>
                <a:lnTo>
                  <a:pt x="42456" y="393725"/>
                </a:lnTo>
                <a:lnTo>
                  <a:pt x="118490" y="338404"/>
                </a:lnTo>
                <a:lnTo>
                  <a:pt x="166890" y="379895"/>
                </a:lnTo>
                <a:lnTo>
                  <a:pt x="208368" y="352234"/>
                </a:lnTo>
                <a:lnTo>
                  <a:pt x="243916" y="415429"/>
                </a:lnTo>
                <a:lnTo>
                  <a:pt x="243916" y="2056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7" name="object 22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175902" y="1643425"/>
            <a:ext cx="393661" cy="755141"/>
          </a:xfrm>
          <a:prstGeom prst="rect">
            <a:avLst/>
          </a:prstGeom>
        </p:spPr>
      </p:pic>
      <p:sp>
        <p:nvSpPr>
          <p:cNvPr id="228" name="object 228"/>
          <p:cNvSpPr/>
          <p:nvPr/>
        </p:nvSpPr>
        <p:spPr>
          <a:xfrm>
            <a:off x="8640951" y="2375507"/>
            <a:ext cx="24130" cy="256540"/>
          </a:xfrm>
          <a:custGeom>
            <a:avLst/>
            <a:gdLst/>
            <a:ahLst/>
            <a:cxnLst/>
            <a:rect l="l" t="t" r="r" b="b"/>
            <a:pathLst>
              <a:path w="24129" h="256539">
                <a:moveTo>
                  <a:pt x="23888" y="249428"/>
                </a:moveTo>
                <a:lnTo>
                  <a:pt x="2959" y="247878"/>
                </a:lnTo>
                <a:lnTo>
                  <a:pt x="2959" y="254"/>
                </a:lnTo>
                <a:lnTo>
                  <a:pt x="0" y="0"/>
                </a:lnTo>
                <a:lnTo>
                  <a:pt x="0" y="254787"/>
                </a:lnTo>
                <a:lnTo>
                  <a:pt x="23304" y="25651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792170" y="2381514"/>
            <a:ext cx="176530" cy="273050"/>
          </a:xfrm>
          <a:custGeom>
            <a:avLst/>
            <a:gdLst/>
            <a:ahLst/>
            <a:cxnLst/>
            <a:rect l="l" t="t" r="r" b="b"/>
            <a:pathLst>
              <a:path w="176529" h="273050">
                <a:moveTo>
                  <a:pt x="50" y="259956"/>
                </a:moveTo>
                <a:lnTo>
                  <a:pt x="176441" y="272973"/>
                </a:lnTo>
                <a:lnTo>
                  <a:pt x="176326" y="266090"/>
                </a:lnTo>
                <a:lnTo>
                  <a:pt x="0" y="252920"/>
                </a:lnTo>
              </a:path>
              <a:path w="176529" h="273050">
                <a:moveTo>
                  <a:pt x="0" y="252920"/>
                </a:moveTo>
                <a:lnTo>
                  <a:pt x="176326" y="266090"/>
                </a:lnTo>
                <a:lnTo>
                  <a:pt x="172338" y="14566"/>
                </a:lnTo>
                <a:lnTo>
                  <a:pt x="232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643911" y="2368598"/>
            <a:ext cx="34925" cy="256540"/>
          </a:xfrm>
          <a:custGeom>
            <a:avLst/>
            <a:gdLst/>
            <a:ahLst/>
            <a:cxnLst/>
            <a:rect l="l" t="t" r="r" b="b"/>
            <a:pathLst>
              <a:path w="34925" h="256539">
                <a:moveTo>
                  <a:pt x="34709" y="2971"/>
                </a:moveTo>
                <a:lnTo>
                  <a:pt x="0" y="0"/>
                </a:lnTo>
                <a:lnTo>
                  <a:pt x="0" y="7162"/>
                </a:lnTo>
                <a:lnTo>
                  <a:pt x="0" y="254787"/>
                </a:lnTo>
                <a:lnTo>
                  <a:pt x="20929" y="25636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1" name="object 231"/>
          <p:cNvGrpSpPr/>
          <p:nvPr/>
        </p:nvGrpSpPr>
        <p:grpSpPr>
          <a:xfrm>
            <a:off x="8347652" y="1563115"/>
            <a:ext cx="3521710" cy="1838325"/>
            <a:chOff x="3293052" y="1563114"/>
            <a:chExt cx="3521710" cy="1838325"/>
          </a:xfrm>
        </p:grpSpPr>
        <p:sp>
          <p:nvSpPr>
            <p:cNvPr id="232" name="object 232"/>
            <p:cNvSpPr/>
            <p:nvPr/>
          </p:nvSpPr>
          <p:spPr>
            <a:xfrm>
              <a:off x="3874717" y="2355758"/>
              <a:ext cx="2201545" cy="501015"/>
            </a:xfrm>
            <a:custGeom>
              <a:avLst/>
              <a:gdLst/>
              <a:ahLst/>
              <a:cxnLst/>
              <a:rect l="l" t="t" r="r" b="b"/>
              <a:pathLst>
                <a:path w="2201545" h="501014">
                  <a:moveTo>
                    <a:pt x="2201265" y="453110"/>
                  </a:moveTo>
                  <a:lnTo>
                    <a:pt x="2201265" y="225983"/>
                  </a:lnTo>
                  <a:lnTo>
                    <a:pt x="2201265" y="197510"/>
                  </a:lnTo>
                  <a:lnTo>
                    <a:pt x="34569" y="0"/>
                  </a:lnTo>
                  <a:lnTo>
                    <a:pt x="35191" y="40322"/>
                  </a:lnTo>
                  <a:lnTo>
                    <a:pt x="39179" y="291845"/>
                  </a:lnTo>
                  <a:lnTo>
                    <a:pt x="39293" y="298729"/>
                  </a:lnTo>
                  <a:lnTo>
                    <a:pt x="39509" y="312064"/>
                  </a:lnTo>
                  <a:lnTo>
                    <a:pt x="2201265" y="471068"/>
                  </a:lnTo>
                  <a:lnTo>
                    <a:pt x="2201265" y="458292"/>
                  </a:lnTo>
                  <a:lnTo>
                    <a:pt x="2201265" y="453110"/>
                  </a:lnTo>
                  <a:close/>
                </a:path>
                <a:path w="2201545" h="501014">
                  <a:moveTo>
                    <a:pt x="0" y="361454"/>
                  </a:moveTo>
                  <a:lnTo>
                    <a:pt x="2132114" y="500697"/>
                  </a:lnTo>
                  <a:lnTo>
                    <a:pt x="2201265" y="471068"/>
                  </a:lnTo>
                  <a:lnTo>
                    <a:pt x="39509" y="312064"/>
                  </a:lnTo>
                  <a:lnTo>
                    <a:pt x="0" y="36145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3" name="object 2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073697" y="1563114"/>
              <a:ext cx="741032" cy="1708415"/>
            </a:xfrm>
            <a:prstGeom prst="rect">
              <a:avLst/>
            </a:prstGeom>
          </p:spPr>
        </p:pic>
        <p:pic>
          <p:nvPicPr>
            <p:cNvPr id="234" name="object 2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93052" y="2157639"/>
              <a:ext cx="551675" cy="1078351"/>
            </a:xfrm>
            <a:prstGeom prst="rect">
              <a:avLst/>
            </a:prstGeom>
          </p:spPr>
        </p:pic>
        <p:sp>
          <p:nvSpPr>
            <p:cNvPr id="235" name="object 235"/>
            <p:cNvSpPr/>
            <p:nvPr/>
          </p:nvSpPr>
          <p:spPr>
            <a:xfrm>
              <a:off x="3799668" y="2606026"/>
              <a:ext cx="271780" cy="734060"/>
            </a:xfrm>
            <a:custGeom>
              <a:avLst/>
              <a:gdLst/>
              <a:ahLst/>
              <a:cxnLst/>
              <a:rect l="l" t="t" r="r" b="b"/>
              <a:pathLst>
                <a:path w="271779" h="734060">
                  <a:moveTo>
                    <a:pt x="271564" y="0"/>
                  </a:moveTo>
                  <a:lnTo>
                    <a:pt x="0" y="733742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4264569" y="3028998"/>
              <a:ext cx="1463040" cy="365760"/>
            </a:xfrm>
            <a:custGeom>
              <a:avLst/>
              <a:gdLst/>
              <a:ahLst/>
              <a:cxnLst/>
              <a:rect l="l" t="t" r="r" b="b"/>
              <a:pathLst>
                <a:path w="1463039" h="365760">
                  <a:moveTo>
                    <a:pt x="0" y="0"/>
                  </a:moveTo>
                  <a:lnTo>
                    <a:pt x="721360" y="365760"/>
                  </a:lnTo>
                  <a:lnTo>
                    <a:pt x="731520" y="0"/>
                  </a:lnTo>
                </a:path>
                <a:path w="1463039" h="365760">
                  <a:moveTo>
                    <a:pt x="1463040" y="81280"/>
                  </a:moveTo>
                  <a:lnTo>
                    <a:pt x="721360" y="36576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37" name="object 23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970430" y="6281275"/>
            <a:ext cx="2835389" cy="2029256"/>
          </a:xfrm>
          <a:prstGeom prst="rect">
            <a:avLst/>
          </a:prstGeom>
        </p:spPr>
      </p:pic>
      <p:sp>
        <p:nvSpPr>
          <p:cNvPr id="238" name="object 238"/>
          <p:cNvSpPr txBox="1"/>
          <p:nvPr/>
        </p:nvSpPr>
        <p:spPr>
          <a:xfrm>
            <a:off x="5761834" y="528578"/>
            <a:ext cx="88391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50" dirty="0">
                <a:solidFill>
                  <a:srgbClr val="171514"/>
                </a:solidFill>
                <a:latin typeface="Arial"/>
                <a:cs typeface="Arial"/>
              </a:rPr>
              <a:t>Neutro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partido</a:t>
            </a:r>
            <a:endParaRPr sz="900">
              <a:latin typeface="Arial"/>
              <a:cs typeface="Arial"/>
            </a:endParaRPr>
          </a:p>
        </p:txBody>
      </p:sp>
      <p:sp>
        <p:nvSpPr>
          <p:cNvPr id="255" name="object 255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22</a:t>
            </a:fld>
            <a:endParaRPr spc="-75" dirty="0"/>
          </a:p>
        </p:txBody>
      </p:sp>
      <p:sp>
        <p:nvSpPr>
          <p:cNvPr id="239" name="object 239"/>
          <p:cNvSpPr txBox="1"/>
          <p:nvPr/>
        </p:nvSpPr>
        <p:spPr>
          <a:xfrm>
            <a:off x="7957612" y="484127"/>
            <a:ext cx="40170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Siemens cuentan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diseño </a:t>
            </a:r>
            <a:r>
              <a:rPr sz="950" b="1" spc="45" dirty="0">
                <a:solidFill>
                  <a:srgbClr val="171514"/>
                </a:solidFill>
                <a:latin typeface="Arial"/>
                <a:cs typeface="Arial"/>
              </a:rPr>
              <a:t>neutro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dividido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significa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conexiones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neutras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ambos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lados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tablero.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neutros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divididos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medio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barra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colectora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neutra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aislada.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240" name="object 240"/>
          <p:cNvSpPr txBox="1"/>
          <p:nvPr/>
        </p:nvSpPr>
        <p:spPr>
          <a:xfrm>
            <a:off x="10474882" y="1422459"/>
            <a:ext cx="87503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Orejeta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dirty="0">
                <a:solidFill>
                  <a:srgbClr val="0B0806"/>
                </a:solidFill>
                <a:latin typeface="Lucida Sans Unicode"/>
                <a:cs typeface="Lucida Sans Unicode"/>
              </a:rPr>
              <a:t>neutra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servicio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241" name="object 241"/>
          <p:cNvSpPr txBox="1"/>
          <p:nvPr/>
        </p:nvSpPr>
        <p:spPr>
          <a:xfrm>
            <a:off x="9316630" y="1451666"/>
            <a:ext cx="908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A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42" name="object 242"/>
          <p:cNvSpPr txBox="1"/>
          <p:nvPr/>
        </p:nvSpPr>
        <p:spPr>
          <a:xfrm>
            <a:off x="10119269" y="1563426"/>
            <a:ext cx="914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55" dirty="0">
                <a:solidFill>
                  <a:srgbClr val="0B0806"/>
                </a:solidFill>
                <a:latin typeface="Lucida Sans Unicode"/>
                <a:cs typeface="Lucida Sans Unicode"/>
              </a:rPr>
              <a:t>B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43" name="object 243"/>
          <p:cNvSpPr txBox="1"/>
          <p:nvPr/>
        </p:nvSpPr>
        <p:spPr>
          <a:xfrm>
            <a:off x="10840629" y="1654866"/>
            <a:ext cx="9017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0" dirty="0">
                <a:solidFill>
                  <a:srgbClr val="0B0806"/>
                </a:solidFill>
                <a:latin typeface="Lucida Sans Unicode"/>
                <a:cs typeface="Lucida Sans Unicode"/>
              </a:rPr>
              <a:t>C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44" name="object 244"/>
          <p:cNvSpPr txBox="1"/>
          <p:nvPr/>
        </p:nvSpPr>
        <p:spPr>
          <a:xfrm>
            <a:off x="8140609" y="2030785"/>
            <a:ext cx="69723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0" dirty="0">
                <a:solidFill>
                  <a:srgbClr val="0B0806"/>
                </a:solidFill>
                <a:latin typeface="Lucida Sans Unicode"/>
                <a:cs typeface="Lucida Sans Unicode"/>
              </a:rPr>
              <a:t>Barra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colectora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dirty="0">
                <a:solidFill>
                  <a:srgbClr val="0B0806"/>
                </a:solidFill>
                <a:latin typeface="Lucida Sans Unicode"/>
                <a:cs typeface="Lucida Sans Unicode"/>
              </a:rPr>
              <a:t>neutra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245" name="object 245"/>
          <p:cNvSpPr txBox="1"/>
          <p:nvPr/>
        </p:nvSpPr>
        <p:spPr>
          <a:xfrm>
            <a:off x="7957730" y="2722413"/>
            <a:ext cx="339725" cy="3930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800" dirty="0">
                <a:solidFill>
                  <a:srgbClr val="0B0806"/>
                </a:solidFill>
                <a:latin typeface="Lucida Sans Unicode"/>
                <a:cs typeface="Lucida Sans Unicode"/>
              </a:rPr>
              <a:t>Rama</a:t>
            </a:r>
            <a:endParaRPr sz="800">
              <a:latin typeface="Lucida Sans Unicode"/>
              <a:cs typeface="Lucida Sans Unicode"/>
            </a:endParaRPr>
          </a:p>
          <a:p>
            <a:pPr marL="12700">
              <a:spcBef>
                <a:spcPts val="100"/>
              </a:spcBef>
            </a:pPr>
            <a:r>
              <a:rPr sz="7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Neutral</a:t>
            </a:r>
            <a:endParaRPr sz="700">
              <a:latin typeface="Lucida Sans Unicode"/>
              <a:cs typeface="Lucida Sans Unicode"/>
            </a:endParaRPr>
          </a:p>
          <a:p>
            <a:pPr marL="12700">
              <a:spcBef>
                <a:spcPts val="520"/>
              </a:spcBef>
            </a:pP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Agarradera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246" name="object 246"/>
          <p:cNvSpPr txBox="1"/>
          <p:nvPr/>
        </p:nvSpPr>
        <p:spPr>
          <a:xfrm>
            <a:off x="11903937" y="2686826"/>
            <a:ext cx="339725" cy="39306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800" dirty="0">
                <a:solidFill>
                  <a:srgbClr val="0B0806"/>
                </a:solidFill>
                <a:latin typeface="Lucida Sans Unicode"/>
                <a:cs typeface="Lucida Sans Unicode"/>
              </a:rPr>
              <a:t>Rama</a:t>
            </a:r>
            <a:endParaRPr sz="800">
              <a:latin typeface="Lucida Sans Unicode"/>
              <a:cs typeface="Lucida Sans Unicode"/>
            </a:endParaRPr>
          </a:p>
          <a:p>
            <a:pPr marL="12700">
              <a:spcBef>
                <a:spcPts val="100"/>
              </a:spcBef>
            </a:pPr>
            <a:r>
              <a:rPr sz="7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Neutral</a:t>
            </a:r>
            <a:endParaRPr sz="700">
              <a:latin typeface="Lucida Sans Unicode"/>
              <a:cs typeface="Lucida Sans Unicode"/>
            </a:endParaRPr>
          </a:p>
          <a:p>
            <a:pPr marL="12700">
              <a:spcBef>
                <a:spcPts val="520"/>
              </a:spcBef>
            </a:pP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Agarradera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247" name="object 247"/>
          <p:cNvSpPr txBox="1"/>
          <p:nvPr/>
        </p:nvSpPr>
        <p:spPr>
          <a:xfrm>
            <a:off x="8544470" y="3376991"/>
            <a:ext cx="44767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Aislamiento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248" name="object 248"/>
          <p:cNvSpPr txBox="1"/>
          <p:nvPr/>
        </p:nvSpPr>
        <p:spPr>
          <a:xfrm>
            <a:off x="9621430" y="3510341"/>
            <a:ext cx="68643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dirty="0">
                <a:solidFill>
                  <a:srgbClr val="0B0806"/>
                </a:solidFill>
                <a:latin typeface="Lucida Sans Unicode"/>
                <a:cs typeface="Lucida Sans Unicode"/>
              </a:rPr>
              <a:t>Barras</a:t>
            </a:r>
            <a:r>
              <a:rPr sz="35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colectoras</a:t>
            </a:r>
            <a:r>
              <a:rPr sz="35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35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suministro</a:t>
            </a:r>
            <a:endParaRPr sz="350">
              <a:latin typeface="Lucida Sans Unicode"/>
              <a:cs typeface="Lucida Sans Unicode"/>
            </a:endParaRPr>
          </a:p>
        </p:txBody>
      </p:sp>
      <p:sp>
        <p:nvSpPr>
          <p:cNvPr id="249" name="object 249"/>
          <p:cNvSpPr txBox="1"/>
          <p:nvPr/>
        </p:nvSpPr>
        <p:spPr>
          <a:xfrm>
            <a:off x="5761899" y="3897482"/>
            <a:ext cx="944244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5" dirty="0">
                <a:solidFill>
                  <a:srgbClr val="171514"/>
                </a:solidFill>
                <a:latin typeface="Arial"/>
                <a:cs typeface="Arial"/>
              </a:rPr>
              <a:t>200%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55" dirty="0">
                <a:solidFill>
                  <a:srgbClr val="171514"/>
                </a:solidFill>
                <a:latin typeface="Arial"/>
                <a:cs typeface="Arial"/>
              </a:rPr>
              <a:t>neutro</a:t>
            </a:r>
            <a:endParaRPr sz="1150">
              <a:latin typeface="Arial"/>
              <a:cs typeface="Arial"/>
            </a:endParaRPr>
          </a:p>
        </p:txBody>
      </p:sp>
      <p:sp>
        <p:nvSpPr>
          <p:cNvPr id="250" name="object 250"/>
          <p:cNvSpPr txBox="1"/>
          <p:nvPr/>
        </p:nvSpPr>
        <p:spPr>
          <a:xfrm>
            <a:off x="7957680" y="3886052"/>
            <a:ext cx="415226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Algunas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cargas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pueden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causar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armónicos y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cargas no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lineales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1000" spc="-30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distribución.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requiere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consideración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especial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  pedir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panelboard.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forma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lidiar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cargas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lineales  es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duplicar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capacidad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neutro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tablero.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1000" b="1" dirty="0">
                <a:solidFill>
                  <a:srgbClr val="171514"/>
                </a:solidFill>
                <a:latin typeface="Arial"/>
                <a:cs typeface="Arial"/>
              </a:rPr>
              <a:t>200%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50" dirty="0">
                <a:solidFill>
                  <a:srgbClr val="171514"/>
                </a:solidFill>
                <a:latin typeface="Arial"/>
                <a:cs typeface="Arial"/>
              </a:rPr>
              <a:t>neutro</a:t>
            </a:r>
            <a:r>
              <a:rPr sz="10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1000" spc="-3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opción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51" name="object 251"/>
          <p:cNvSpPr txBox="1"/>
          <p:nvPr/>
        </p:nvSpPr>
        <p:spPr>
          <a:xfrm>
            <a:off x="5761901" y="5051912"/>
            <a:ext cx="17278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dirty="0">
                <a:solidFill>
                  <a:srgbClr val="171514"/>
                </a:solidFill>
                <a:latin typeface="Arial"/>
                <a:cs typeface="Arial"/>
              </a:rPr>
              <a:t>Dispositivos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protección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circuitos</a:t>
            </a:r>
            <a:endParaRPr sz="700">
              <a:latin typeface="Arial"/>
              <a:cs typeface="Arial"/>
            </a:endParaRPr>
          </a:p>
        </p:txBody>
      </p:sp>
      <p:sp>
        <p:nvSpPr>
          <p:cNvPr id="252" name="object 252"/>
          <p:cNvSpPr txBox="1"/>
          <p:nvPr/>
        </p:nvSpPr>
        <p:spPr>
          <a:xfrm>
            <a:off x="7957680" y="4980792"/>
            <a:ext cx="42030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 bien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común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centros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carga tengan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 automáticos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derivados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enchufables,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automáticos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usan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</a:t>
            </a:r>
            <a:r>
              <a:rPr sz="900" spc="-2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aplicaciones comerciales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industriales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generalmente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atornillan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barras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colectoras. </a:t>
            </a:r>
            <a:r>
              <a:rPr sz="9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Por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ejemplo,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 ilustración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muestra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dos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disyuntores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BL,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montado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barra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otro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siendo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montado.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253" name="object 253"/>
          <p:cNvSpPr txBox="1"/>
          <p:nvPr/>
        </p:nvSpPr>
        <p:spPr>
          <a:xfrm>
            <a:off x="10618379" y="6608822"/>
            <a:ext cx="59944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Disyuntor</a:t>
            </a:r>
            <a:r>
              <a:rPr sz="75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50" spc="20" dirty="0">
                <a:solidFill>
                  <a:srgbClr val="0B0806"/>
                </a:solidFill>
                <a:latin typeface="Lucida Sans Unicode"/>
                <a:cs typeface="Lucida Sans Unicode"/>
              </a:rPr>
              <a:t>BL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254" name="object 254"/>
          <p:cNvSpPr txBox="1"/>
          <p:nvPr/>
        </p:nvSpPr>
        <p:spPr>
          <a:xfrm>
            <a:off x="9797961" y="8282684"/>
            <a:ext cx="38798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dirty="0">
                <a:solidFill>
                  <a:srgbClr val="0B0806"/>
                </a:solidFill>
                <a:latin typeface="Lucida Sans Unicode"/>
                <a:cs typeface="Lucida Sans Unicode"/>
              </a:rPr>
              <a:t>Barras</a:t>
            </a:r>
            <a:r>
              <a:rPr sz="35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colectoras</a:t>
            </a:r>
            <a:endParaRPr sz="3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681" y="1966428"/>
            <a:ext cx="1637892" cy="149802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63004" y="1966432"/>
            <a:ext cx="1561376" cy="149802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982345" y="4725947"/>
            <a:ext cx="3089275" cy="0"/>
          </a:xfrm>
          <a:custGeom>
            <a:avLst/>
            <a:gdLst/>
            <a:ahLst/>
            <a:cxnLst/>
            <a:rect l="l" t="t" r="r" b="b"/>
            <a:pathLst>
              <a:path w="3089275">
                <a:moveTo>
                  <a:pt x="0" y="0"/>
                </a:moveTo>
                <a:lnTo>
                  <a:pt x="3088792" y="0"/>
                </a:lnTo>
              </a:path>
            </a:pathLst>
          </a:custGeom>
          <a:ln w="12700">
            <a:solidFill>
              <a:srgbClr val="01020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7969911" y="4762245"/>
          <a:ext cx="3114040" cy="725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6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6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11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8861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60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Tipo</a:t>
                      </a:r>
                      <a:r>
                        <a:rPr sz="600" spc="-3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600" spc="-3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panel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0" marB="0"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700" spc="-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Sistema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7305" marR="103505">
                        <a:lnSpc>
                          <a:spcPct val="165400"/>
                        </a:lnSpc>
                        <a:spcBef>
                          <a:spcPts val="345"/>
                        </a:spcBef>
                      </a:pPr>
                      <a:r>
                        <a:rPr sz="450" spc="-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Las</a:t>
                      </a:r>
                      <a:r>
                        <a:rPr sz="450" spc="-3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spc="-1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provisiones</a:t>
                      </a:r>
                      <a:r>
                        <a:rPr sz="450" spc="-2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spc="-1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son</a:t>
                      </a:r>
                      <a:r>
                        <a:rPr sz="450" spc="-2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para</a:t>
                      </a:r>
                      <a:r>
                        <a:rPr sz="450" spc="-2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spc="-1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tipos</a:t>
                      </a:r>
                      <a:r>
                        <a:rPr sz="450" spc="-2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spc="-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450" spc="-3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spc="-1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dispositivos:</a:t>
                      </a:r>
                      <a:r>
                        <a:rPr sz="450" spc="-2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spc="-3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100</a:t>
                      </a:r>
                      <a:r>
                        <a:rPr sz="450" spc="-2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A </a:t>
                      </a:r>
                      <a:r>
                        <a:rPr sz="450" spc="-12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máx.:</a:t>
                      </a:r>
                      <a:r>
                        <a:rPr sz="450" spc="-3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BL</a:t>
                      </a:r>
                      <a:r>
                        <a:rPr sz="450" spc="-3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BLH</a:t>
                      </a:r>
                      <a:r>
                        <a:rPr sz="450" spc="-3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HBL</a:t>
                      </a:r>
                      <a:r>
                        <a:rPr sz="450" spc="-3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BLF</a:t>
                      </a:r>
                      <a:r>
                        <a:rPr sz="450" spc="-3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BLHF</a:t>
                      </a:r>
                      <a:r>
                        <a:rPr sz="450" spc="-3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BLE</a:t>
                      </a:r>
                      <a:endParaRPr sz="450">
                        <a:latin typeface="Lucida Sans Unicode"/>
                        <a:cs typeface="Lucida Sans Unicode"/>
                      </a:endParaRPr>
                    </a:p>
                    <a:p>
                      <a:pPr marL="45847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60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BLEH</a:t>
                      </a:r>
                      <a:r>
                        <a:rPr sz="600" spc="-3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LG</a:t>
                      </a:r>
                      <a:r>
                        <a:rPr sz="600" spc="-3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BAF</a:t>
                      </a:r>
                      <a:r>
                        <a:rPr sz="600" spc="-3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BAFH</a:t>
                      </a:r>
                      <a:r>
                        <a:rPr sz="600" spc="-3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BQD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  <a:p>
                      <a:pPr marL="27305" marR="82550">
                        <a:lnSpc>
                          <a:spcPts val="890"/>
                        </a:lnSpc>
                        <a:spcBef>
                          <a:spcPts val="60"/>
                        </a:spcBef>
                      </a:pPr>
                      <a:r>
                        <a:rPr sz="350" spc="-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Gabinete</a:t>
                      </a:r>
                      <a:r>
                        <a:rPr sz="350" spc="-2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spc="-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350" spc="-1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spc="-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tamaño</a:t>
                      </a:r>
                      <a:r>
                        <a:rPr sz="350" spc="-1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spc="-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mínimo</a:t>
                      </a:r>
                      <a:r>
                        <a:rPr sz="350" spc="-1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spc="-1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listado</a:t>
                      </a:r>
                      <a:r>
                        <a:rPr sz="350" spc="-1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spc="-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por</a:t>
                      </a:r>
                      <a:r>
                        <a:rPr sz="350" spc="-1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spc="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UL</a:t>
                      </a:r>
                      <a:r>
                        <a:rPr sz="350" spc="-1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spc="-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o</a:t>
                      </a:r>
                      <a:r>
                        <a:rPr sz="350" spc="-1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spc="-1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caja</a:t>
                      </a:r>
                      <a:r>
                        <a:rPr sz="350" spc="-1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spc="-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350" spc="-2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spc="-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corte</a:t>
                      </a:r>
                      <a:r>
                        <a:rPr sz="350" spc="-1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para</a:t>
                      </a:r>
                      <a:r>
                        <a:rPr sz="350" spc="-1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spc="-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este </a:t>
                      </a:r>
                      <a:r>
                        <a:rPr sz="350" spc="-10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panel:</a:t>
                      </a:r>
                      <a:r>
                        <a:rPr sz="350" spc="-2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20”</a:t>
                      </a:r>
                      <a:r>
                        <a:rPr sz="350" spc="-2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350" spc="-2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ancho</a:t>
                      </a:r>
                      <a:r>
                        <a:rPr sz="350" spc="-2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x</a:t>
                      </a:r>
                      <a:r>
                        <a:rPr sz="350" spc="-2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5.75”</a:t>
                      </a:r>
                      <a:r>
                        <a:rPr sz="350" spc="-2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350" spc="-2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profundidad</a:t>
                      </a:r>
                      <a:r>
                        <a:rPr sz="350" spc="-2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x</a:t>
                      </a:r>
                      <a:r>
                        <a:rPr sz="350" spc="-2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56”</a:t>
                      </a:r>
                      <a:r>
                        <a:rPr sz="350" spc="-2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350" spc="-2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alto</a:t>
                      </a:r>
                      <a:endParaRPr sz="3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10202"/>
                      </a:solidFill>
                      <a:prstDash val="solid"/>
                    </a:lnL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744">
                <a:tc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00" spc="-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P1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208Y/120</a:t>
                      </a:r>
                      <a:r>
                        <a:rPr sz="800" spc="-5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V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3815" marB="0">
                    <a:lnL w="12700">
                      <a:solidFill>
                        <a:srgbClr val="010202"/>
                      </a:solidFill>
                      <a:prstDash val="solid"/>
                    </a:lnL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181">
                <a:tc gridSpan="2"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250</a:t>
                      </a:r>
                      <a:r>
                        <a:rPr sz="600" spc="-3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amperios</a:t>
                      </a:r>
                      <a:r>
                        <a:rPr sz="600" spc="-3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máx.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5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(ver</a:t>
                      </a:r>
                      <a:r>
                        <a:rPr sz="550" spc="-3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dispositivo</a:t>
                      </a:r>
                      <a:r>
                        <a:rPr sz="550" spc="-3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principal</a:t>
                      </a:r>
                      <a:r>
                        <a:rPr sz="550" spc="-3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o</a:t>
                      </a:r>
                      <a:r>
                        <a:rPr sz="550" spc="-35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0A0706"/>
                          </a:solidFill>
                          <a:latin typeface="Lucida Sans Unicode"/>
                          <a:cs typeface="Lucida Sans Unicode"/>
                        </a:rPr>
                        <a:t>disyuntor)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2545" marB="0"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3815" marB="0">
                    <a:lnL w="12700">
                      <a:solidFill>
                        <a:srgbClr val="010202"/>
                      </a:solidFill>
                      <a:prstDash val="solid"/>
                    </a:lnL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" name="object 6"/>
          <p:cNvGrpSpPr/>
          <p:nvPr/>
        </p:nvGrpSpPr>
        <p:grpSpPr>
          <a:xfrm>
            <a:off x="7970680" y="4506439"/>
            <a:ext cx="3108325" cy="1335405"/>
            <a:chOff x="2916079" y="4506438"/>
            <a:chExt cx="3108325" cy="1335405"/>
          </a:xfrm>
        </p:grpSpPr>
        <p:sp>
          <p:nvSpPr>
            <p:cNvPr id="7" name="object 7"/>
            <p:cNvSpPr/>
            <p:nvPr/>
          </p:nvSpPr>
          <p:spPr>
            <a:xfrm>
              <a:off x="2927744" y="5524028"/>
              <a:ext cx="3089275" cy="0"/>
            </a:xfrm>
            <a:custGeom>
              <a:avLst/>
              <a:gdLst/>
              <a:ahLst/>
              <a:cxnLst/>
              <a:rect l="l" t="t" r="r" b="b"/>
              <a:pathLst>
                <a:path w="3089275">
                  <a:moveTo>
                    <a:pt x="0" y="0"/>
                  </a:moveTo>
                  <a:lnTo>
                    <a:pt x="3088792" y="0"/>
                  </a:lnTo>
                </a:path>
              </a:pathLst>
            </a:custGeom>
            <a:ln w="12700">
              <a:solidFill>
                <a:srgbClr val="01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22429" y="4512788"/>
              <a:ext cx="3095625" cy="1322705"/>
            </a:xfrm>
            <a:custGeom>
              <a:avLst/>
              <a:gdLst/>
              <a:ahLst/>
              <a:cxnLst/>
              <a:rect l="l" t="t" r="r" b="b"/>
              <a:pathLst>
                <a:path w="3095625" h="1322704">
                  <a:moveTo>
                    <a:pt x="3095510" y="1258062"/>
                  </a:moveTo>
                  <a:lnTo>
                    <a:pt x="3090299" y="1283018"/>
                  </a:lnTo>
                  <a:lnTo>
                    <a:pt x="3076089" y="1303401"/>
                  </a:lnTo>
                  <a:lnTo>
                    <a:pt x="3055016" y="1317144"/>
                  </a:lnTo>
                  <a:lnTo>
                    <a:pt x="3029216" y="1322184"/>
                  </a:lnTo>
                  <a:lnTo>
                    <a:pt x="66294" y="1322184"/>
                  </a:lnTo>
                  <a:lnTo>
                    <a:pt x="40488" y="1317144"/>
                  </a:lnTo>
                  <a:lnTo>
                    <a:pt x="19416" y="1303401"/>
                  </a:lnTo>
                  <a:lnTo>
                    <a:pt x="5209" y="1283018"/>
                  </a:lnTo>
                  <a:lnTo>
                    <a:pt x="0" y="1258062"/>
                  </a:lnTo>
                  <a:lnTo>
                    <a:pt x="0" y="64122"/>
                  </a:lnTo>
                  <a:lnTo>
                    <a:pt x="5209" y="39160"/>
                  </a:lnTo>
                  <a:lnTo>
                    <a:pt x="19416" y="18778"/>
                  </a:lnTo>
                  <a:lnTo>
                    <a:pt x="40488" y="5038"/>
                  </a:lnTo>
                  <a:lnTo>
                    <a:pt x="66294" y="0"/>
                  </a:lnTo>
                  <a:lnTo>
                    <a:pt x="3029216" y="0"/>
                  </a:lnTo>
                  <a:lnTo>
                    <a:pt x="3055016" y="5038"/>
                  </a:lnTo>
                  <a:lnTo>
                    <a:pt x="3076089" y="18778"/>
                  </a:lnTo>
                  <a:lnTo>
                    <a:pt x="3090299" y="39160"/>
                  </a:lnTo>
                  <a:lnTo>
                    <a:pt x="3095510" y="64122"/>
                  </a:lnTo>
                  <a:lnTo>
                    <a:pt x="3095510" y="1258062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19278" y="4544797"/>
              <a:ext cx="919480" cy="145415"/>
            </a:xfrm>
            <a:custGeom>
              <a:avLst/>
              <a:gdLst/>
              <a:ahLst/>
              <a:cxnLst/>
              <a:rect l="l" t="t" r="r" b="b"/>
              <a:pathLst>
                <a:path w="919479" h="145414">
                  <a:moveTo>
                    <a:pt x="811872" y="111239"/>
                  </a:moveTo>
                  <a:lnTo>
                    <a:pt x="811872" y="139509"/>
                  </a:lnTo>
                  <a:lnTo>
                    <a:pt x="820585" y="141630"/>
                  </a:lnTo>
                  <a:lnTo>
                    <a:pt x="828370" y="143052"/>
                  </a:lnTo>
                  <a:lnTo>
                    <a:pt x="841997" y="144538"/>
                  </a:lnTo>
                  <a:lnTo>
                    <a:pt x="849553" y="144906"/>
                  </a:lnTo>
                  <a:lnTo>
                    <a:pt x="857859" y="144906"/>
                  </a:lnTo>
                  <a:lnTo>
                    <a:pt x="902246" y="132765"/>
                  </a:lnTo>
                  <a:lnTo>
                    <a:pt x="914696" y="119214"/>
                  </a:lnTo>
                  <a:lnTo>
                    <a:pt x="855294" y="119214"/>
                  </a:lnTo>
                  <a:lnTo>
                    <a:pt x="845273" y="118717"/>
                  </a:lnTo>
                  <a:lnTo>
                    <a:pt x="834697" y="117222"/>
                  </a:lnTo>
                  <a:lnTo>
                    <a:pt x="823565" y="114730"/>
                  </a:lnTo>
                  <a:lnTo>
                    <a:pt x="811872" y="111239"/>
                  </a:lnTo>
                  <a:close/>
                </a:path>
                <a:path w="919479" h="145414">
                  <a:moveTo>
                    <a:pt x="872959" y="0"/>
                  </a:moveTo>
                  <a:lnTo>
                    <a:pt x="867435" y="0"/>
                  </a:lnTo>
                  <a:lnTo>
                    <a:pt x="854853" y="704"/>
                  </a:lnTo>
                  <a:lnTo>
                    <a:pt x="818196" y="17389"/>
                  </a:lnTo>
                  <a:lnTo>
                    <a:pt x="809307" y="51320"/>
                  </a:lnTo>
                  <a:lnTo>
                    <a:pt x="811707" y="59308"/>
                  </a:lnTo>
                  <a:lnTo>
                    <a:pt x="875093" y="97358"/>
                  </a:lnTo>
                  <a:lnTo>
                    <a:pt x="878271" y="101460"/>
                  </a:lnTo>
                  <a:lnTo>
                    <a:pt x="878251" y="110609"/>
                  </a:lnTo>
                  <a:lnTo>
                    <a:pt x="876261" y="113537"/>
                  </a:lnTo>
                  <a:lnTo>
                    <a:pt x="868184" y="118084"/>
                  </a:lnTo>
                  <a:lnTo>
                    <a:pt x="862533" y="119214"/>
                  </a:lnTo>
                  <a:lnTo>
                    <a:pt x="914696" y="119214"/>
                  </a:lnTo>
                  <a:lnTo>
                    <a:pt x="914939" y="118875"/>
                  </a:lnTo>
                  <a:lnTo>
                    <a:pt x="918120" y="110566"/>
                  </a:lnTo>
                  <a:lnTo>
                    <a:pt x="919173" y="101472"/>
                  </a:lnTo>
                  <a:lnTo>
                    <a:pt x="919175" y="92100"/>
                  </a:lnTo>
                  <a:lnTo>
                    <a:pt x="916609" y="84213"/>
                  </a:lnTo>
                  <a:lnTo>
                    <a:pt x="861999" y="48437"/>
                  </a:lnTo>
                  <a:lnTo>
                    <a:pt x="856475" y="46520"/>
                  </a:lnTo>
                  <a:lnTo>
                    <a:pt x="852792" y="44767"/>
                  </a:lnTo>
                  <a:lnTo>
                    <a:pt x="849160" y="41567"/>
                  </a:lnTo>
                  <a:lnTo>
                    <a:pt x="848258" y="39281"/>
                  </a:lnTo>
                  <a:lnTo>
                    <a:pt x="848345" y="32547"/>
                  </a:lnTo>
                  <a:lnTo>
                    <a:pt x="850226" y="29743"/>
                  </a:lnTo>
                  <a:lnTo>
                    <a:pt x="858126" y="25272"/>
                  </a:lnTo>
                  <a:lnTo>
                    <a:pt x="863472" y="24142"/>
                  </a:lnTo>
                  <a:lnTo>
                    <a:pt x="908329" y="24142"/>
                  </a:lnTo>
                  <a:lnTo>
                    <a:pt x="908329" y="5079"/>
                  </a:lnTo>
                  <a:lnTo>
                    <a:pt x="899794" y="3606"/>
                  </a:lnTo>
                  <a:lnTo>
                    <a:pt x="892225" y="2387"/>
                  </a:lnTo>
                  <a:lnTo>
                    <a:pt x="879030" y="482"/>
                  </a:lnTo>
                  <a:lnTo>
                    <a:pt x="872959" y="0"/>
                  </a:lnTo>
                  <a:close/>
                </a:path>
                <a:path w="919479" h="145414">
                  <a:moveTo>
                    <a:pt x="908329" y="24142"/>
                  </a:moveTo>
                  <a:lnTo>
                    <a:pt x="870318" y="24142"/>
                  </a:lnTo>
                  <a:lnTo>
                    <a:pt x="878915" y="24642"/>
                  </a:lnTo>
                  <a:lnTo>
                    <a:pt x="888114" y="26141"/>
                  </a:lnTo>
                  <a:lnTo>
                    <a:pt x="897918" y="28637"/>
                  </a:lnTo>
                  <a:lnTo>
                    <a:pt x="908329" y="32130"/>
                  </a:lnTo>
                  <a:lnTo>
                    <a:pt x="908329" y="24142"/>
                  </a:lnTo>
                  <a:close/>
                </a:path>
                <a:path w="919479" h="145414">
                  <a:moveTo>
                    <a:pt x="709980" y="2565"/>
                  </a:moveTo>
                  <a:lnTo>
                    <a:pt x="663981" y="2565"/>
                  </a:lnTo>
                  <a:lnTo>
                    <a:pt x="663981" y="142341"/>
                  </a:lnTo>
                  <a:lnTo>
                    <a:pt x="692404" y="142341"/>
                  </a:lnTo>
                  <a:lnTo>
                    <a:pt x="692404" y="52933"/>
                  </a:lnTo>
                  <a:lnTo>
                    <a:pt x="737993" y="52933"/>
                  </a:lnTo>
                  <a:lnTo>
                    <a:pt x="709980" y="2565"/>
                  </a:lnTo>
                  <a:close/>
                </a:path>
                <a:path w="919479" h="145414">
                  <a:moveTo>
                    <a:pt x="737993" y="52933"/>
                  </a:moveTo>
                  <a:lnTo>
                    <a:pt x="692404" y="52933"/>
                  </a:lnTo>
                  <a:lnTo>
                    <a:pt x="742556" y="142341"/>
                  </a:lnTo>
                  <a:lnTo>
                    <a:pt x="787260" y="142341"/>
                  </a:lnTo>
                  <a:lnTo>
                    <a:pt x="787260" y="90436"/>
                  </a:lnTo>
                  <a:lnTo>
                    <a:pt x="758850" y="90436"/>
                  </a:lnTo>
                  <a:lnTo>
                    <a:pt x="737993" y="52933"/>
                  </a:lnTo>
                  <a:close/>
                </a:path>
                <a:path w="919479" h="145414">
                  <a:moveTo>
                    <a:pt x="787260" y="2565"/>
                  </a:moveTo>
                  <a:lnTo>
                    <a:pt x="758850" y="2565"/>
                  </a:lnTo>
                  <a:lnTo>
                    <a:pt x="758850" y="90436"/>
                  </a:lnTo>
                  <a:lnTo>
                    <a:pt x="787260" y="90436"/>
                  </a:lnTo>
                  <a:lnTo>
                    <a:pt x="787260" y="2565"/>
                  </a:lnTo>
                  <a:close/>
                </a:path>
                <a:path w="919479" h="145414">
                  <a:moveTo>
                    <a:pt x="639394" y="2565"/>
                  </a:moveTo>
                  <a:lnTo>
                    <a:pt x="535978" y="2565"/>
                  </a:lnTo>
                  <a:lnTo>
                    <a:pt x="535978" y="142341"/>
                  </a:lnTo>
                  <a:lnTo>
                    <a:pt x="640676" y="142341"/>
                  </a:lnTo>
                  <a:lnTo>
                    <a:pt x="640676" y="115112"/>
                  </a:lnTo>
                  <a:lnTo>
                    <a:pt x="577126" y="115112"/>
                  </a:lnTo>
                  <a:lnTo>
                    <a:pt x="577126" y="82219"/>
                  </a:lnTo>
                  <a:lnTo>
                    <a:pt x="631405" y="82219"/>
                  </a:lnTo>
                  <a:lnTo>
                    <a:pt x="631405" y="59093"/>
                  </a:lnTo>
                  <a:lnTo>
                    <a:pt x="577126" y="59093"/>
                  </a:lnTo>
                  <a:lnTo>
                    <a:pt x="577126" y="28257"/>
                  </a:lnTo>
                  <a:lnTo>
                    <a:pt x="639394" y="28257"/>
                  </a:lnTo>
                  <a:lnTo>
                    <a:pt x="639394" y="2565"/>
                  </a:lnTo>
                  <a:close/>
                </a:path>
                <a:path w="919479" h="145414">
                  <a:moveTo>
                    <a:pt x="402427" y="50050"/>
                  </a:moveTo>
                  <a:lnTo>
                    <a:pt x="359714" y="50050"/>
                  </a:lnTo>
                  <a:lnTo>
                    <a:pt x="399135" y="143370"/>
                  </a:lnTo>
                  <a:lnTo>
                    <a:pt x="423506" y="143370"/>
                  </a:lnTo>
                  <a:lnTo>
                    <a:pt x="447997" y="87871"/>
                  </a:lnTo>
                  <a:lnTo>
                    <a:pt x="418007" y="87871"/>
                  </a:lnTo>
                  <a:lnTo>
                    <a:pt x="402427" y="50050"/>
                  </a:lnTo>
                  <a:close/>
                </a:path>
                <a:path w="919479" h="145414">
                  <a:moveTo>
                    <a:pt x="382866" y="2565"/>
                  </a:moveTo>
                  <a:lnTo>
                    <a:pt x="331444" y="2565"/>
                  </a:lnTo>
                  <a:lnTo>
                    <a:pt x="331444" y="142341"/>
                  </a:lnTo>
                  <a:lnTo>
                    <a:pt x="359714" y="142341"/>
                  </a:lnTo>
                  <a:lnTo>
                    <a:pt x="359714" y="50050"/>
                  </a:lnTo>
                  <a:lnTo>
                    <a:pt x="402427" y="50050"/>
                  </a:lnTo>
                  <a:lnTo>
                    <a:pt x="382866" y="2565"/>
                  </a:lnTo>
                  <a:close/>
                </a:path>
                <a:path w="919479" h="145414">
                  <a:moveTo>
                    <a:pt x="503605" y="50355"/>
                  </a:moveTo>
                  <a:lnTo>
                    <a:pt x="464553" y="50355"/>
                  </a:lnTo>
                  <a:lnTo>
                    <a:pt x="464553" y="142341"/>
                  </a:lnTo>
                  <a:lnTo>
                    <a:pt x="503605" y="142341"/>
                  </a:lnTo>
                  <a:lnTo>
                    <a:pt x="503605" y="50355"/>
                  </a:lnTo>
                  <a:close/>
                </a:path>
                <a:path w="919479" h="145414">
                  <a:moveTo>
                    <a:pt x="503605" y="2565"/>
                  </a:moveTo>
                  <a:lnTo>
                    <a:pt x="454723" y="2565"/>
                  </a:lnTo>
                  <a:lnTo>
                    <a:pt x="418007" y="87871"/>
                  </a:lnTo>
                  <a:lnTo>
                    <a:pt x="447997" y="87871"/>
                  </a:lnTo>
                  <a:lnTo>
                    <a:pt x="464553" y="50355"/>
                  </a:lnTo>
                  <a:lnTo>
                    <a:pt x="503605" y="50355"/>
                  </a:lnTo>
                  <a:lnTo>
                    <a:pt x="503605" y="2565"/>
                  </a:lnTo>
                  <a:close/>
                </a:path>
                <a:path w="919479" h="145414">
                  <a:moveTo>
                    <a:pt x="306781" y="2565"/>
                  </a:moveTo>
                  <a:lnTo>
                    <a:pt x="204000" y="2565"/>
                  </a:lnTo>
                  <a:lnTo>
                    <a:pt x="204000" y="142341"/>
                  </a:lnTo>
                  <a:lnTo>
                    <a:pt x="308330" y="142341"/>
                  </a:lnTo>
                  <a:lnTo>
                    <a:pt x="308330" y="115112"/>
                  </a:lnTo>
                  <a:lnTo>
                    <a:pt x="244601" y="115112"/>
                  </a:lnTo>
                  <a:lnTo>
                    <a:pt x="244601" y="82219"/>
                  </a:lnTo>
                  <a:lnTo>
                    <a:pt x="298564" y="82219"/>
                  </a:lnTo>
                  <a:lnTo>
                    <a:pt x="298564" y="59093"/>
                  </a:lnTo>
                  <a:lnTo>
                    <a:pt x="244601" y="59093"/>
                  </a:lnTo>
                  <a:lnTo>
                    <a:pt x="244601" y="28257"/>
                  </a:lnTo>
                  <a:lnTo>
                    <a:pt x="306781" y="28257"/>
                  </a:lnTo>
                  <a:lnTo>
                    <a:pt x="306781" y="2565"/>
                  </a:lnTo>
                  <a:close/>
                </a:path>
                <a:path w="919479" h="145414">
                  <a:moveTo>
                    <a:pt x="171119" y="2565"/>
                  </a:moveTo>
                  <a:lnTo>
                    <a:pt x="128981" y="2565"/>
                  </a:lnTo>
                  <a:lnTo>
                    <a:pt x="128981" y="142341"/>
                  </a:lnTo>
                  <a:lnTo>
                    <a:pt x="171119" y="142341"/>
                  </a:lnTo>
                  <a:lnTo>
                    <a:pt x="171119" y="2565"/>
                  </a:lnTo>
                  <a:close/>
                </a:path>
                <a:path w="919479" h="145414">
                  <a:moveTo>
                    <a:pt x="2870" y="110997"/>
                  </a:moveTo>
                  <a:lnTo>
                    <a:pt x="2870" y="139471"/>
                  </a:lnTo>
                  <a:lnTo>
                    <a:pt x="11582" y="141604"/>
                  </a:lnTo>
                  <a:lnTo>
                    <a:pt x="19342" y="143040"/>
                  </a:lnTo>
                  <a:lnTo>
                    <a:pt x="32931" y="144538"/>
                  </a:lnTo>
                  <a:lnTo>
                    <a:pt x="40589" y="144906"/>
                  </a:lnTo>
                  <a:lnTo>
                    <a:pt x="49085" y="144906"/>
                  </a:lnTo>
                  <a:lnTo>
                    <a:pt x="93395" y="132765"/>
                  </a:lnTo>
                  <a:lnTo>
                    <a:pt x="105371" y="119214"/>
                  </a:lnTo>
                  <a:lnTo>
                    <a:pt x="46304" y="119214"/>
                  </a:lnTo>
                  <a:lnTo>
                    <a:pt x="36281" y="118700"/>
                  </a:lnTo>
                  <a:lnTo>
                    <a:pt x="25701" y="117159"/>
                  </a:lnTo>
                  <a:lnTo>
                    <a:pt x="14564" y="114591"/>
                  </a:lnTo>
                  <a:lnTo>
                    <a:pt x="2870" y="110997"/>
                  </a:lnTo>
                  <a:close/>
                </a:path>
                <a:path w="919479" h="145414">
                  <a:moveTo>
                    <a:pt x="64096" y="0"/>
                  </a:moveTo>
                  <a:lnTo>
                    <a:pt x="58343" y="0"/>
                  </a:lnTo>
                  <a:lnTo>
                    <a:pt x="45770" y="714"/>
                  </a:lnTo>
                  <a:lnTo>
                    <a:pt x="8963" y="17601"/>
                  </a:lnTo>
                  <a:lnTo>
                    <a:pt x="0" y="50482"/>
                  </a:lnTo>
                  <a:lnTo>
                    <a:pt x="2552" y="58305"/>
                  </a:lnTo>
                  <a:lnTo>
                    <a:pt x="60032" y="94551"/>
                  </a:lnTo>
                  <a:lnTo>
                    <a:pt x="66420" y="97358"/>
                  </a:lnTo>
                  <a:lnTo>
                    <a:pt x="69621" y="101041"/>
                  </a:lnTo>
                  <a:lnTo>
                    <a:pt x="69621" y="105587"/>
                  </a:lnTo>
                  <a:lnTo>
                    <a:pt x="68164" y="111547"/>
                  </a:lnTo>
                  <a:lnTo>
                    <a:pt x="63792" y="115806"/>
                  </a:lnTo>
                  <a:lnTo>
                    <a:pt x="56505" y="118362"/>
                  </a:lnTo>
                  <a:lnTo>
                    <a:pt x="46304" y="119214"/>
                  </a:lnTo>
                  <a:lnTo>
                    <a:pt x="105371" y="119214"/>
                  </a:lnTo>
                  <a:lnTo>
                    <a:pt x="105819" y="118554"/>
                  </a:lnTo>
                  <a:lnTo>
                    <a:pt x="108922" y="109891"/>
                  </a:lnTo>
                  <a:lnTo>
                    <a:pt x="109956" y="100190"/>
                  </a:lnTo>
                  <a:lnTo>
                    <a:pt x="108006" y="88510"/>
                  </a:lnTo>
                  <a:lnTo>
                    <a:pt x="78765" y="60896"/>
                  </a:lnTo>
                  <a:lnTo>
                    <a:pt x="44056" y="44818"/>
                  </a:lnTo>
                  <a:lnTo>
                    <a:pt x="39598" y="40766"/>
                  </a:lnTo>
                  <a:lnTo>
                    <a:pt x="39598" y="32880"/>
                  </a:lnTo>
                  <a:lnTo>
                    <a:pt x="41554" y="30010"/>
                  </a:lnTo>
                  <a:lnTo>
                    <a:pt x="49415" y="25323"/>
                  </a:lnTo>
                  <a:lnTo>
                    <a:pt x="54673" y="24142"/>
                  </a:lnTo>
                  <a:lnTo>
                    <a:pt x="99174" y="24142"/>
                  </a:lnTo>
                  <a:lnTo>
                    <a:pt x="99174" y="5079"/>
                  </a:lnTo>
                  <a:lnTo>
                    <a:pt x="92367" y="3606"/>
                  </a:lnTo>
                  <a:lnTo>
                    <a:pt x="85305" y="2387"/>
                  </a:lnTo>
                  <a:lnTo>
                    <a:pt x="70624" y="482"/>
                  </a:lnTo>
                  <a:lnTo>
                    <a:pt x="64096" y="0"/>
                  </a:lnTo>
                  <a:close/>
                </a:path>
                <a:path w="919479" h="145414">
                  <a:moveTo>
                    <a:pt x="99174" y="24142"/>
                  </a:moveTo>
                  <a:lnTo>
                    <a:pt x="61264" y="24142"/>
                  </a:lnTo>
                  <a:lnTo>
                    <a:pt x="69842" y="24642"/>
                  </a:lnTo>
                  <a:lnTo>
                    <a:pt x="79019" y="26141"/>
                  </a:lnTo>
                  <a:lnTo>
                    <a:pt x="88796" y="28637"/>
                  </a:lnTo>
                  <a:lnTo>
                    <a:pt x="99174" y="32130"/>
                  </a:lnTo>
                  <a:lnTo>
                    <a:pt x="99174" y="24142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762139" y="535081"/>
            <a:ext cx="140398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Identificación</a:t>
            </a:r>
            <a:r>
              <a:rPr sz="8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del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endParaRPr sz="85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23</a:t>
            </a:fld>
            <a:endParaRPr spc="-75" dirty="0"/>
          </a:p>
        </p:txBody>
      </p:sp>
      <p:sp>
        <p:nvSpPr>
          <p:cNvPr id="11" name="object 11"/>
          <p:cNvSpPr txBox="1"/>
          <p:nvPr/>
        </p:nvSpPr>
        <p:spPr>
          <a:xfrm>
            <a:off x="7957917" y="483010"/>
            <a:ext cx="43053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especificaciones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generalmente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requieren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terminales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 estén etiquetados 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proporcione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diagrama de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cableado. </a:t>
            </a:r>
            <a:r>
              <a:rPr sz="90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00" spc="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enfoque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numeración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terminales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usar números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impares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 polos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derecha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(su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izquierda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mirando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hacia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tablero)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números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pares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izquierda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tablero.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Esto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veces se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denomina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numeración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NEMA.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algunas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especificaciones,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requiere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numeración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vertical.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68590" y="3595979"/>
            <a:ext cx="81978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Numeración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NEMA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91522" y="3595979"/>
            <a:ext cx="868044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Numeración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vertical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62150" y="3983188"/>
            <a:ext cx="115824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Etiqueta</a:t>
            </a:r>
            <a:r>
              <a:rPr sz="90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del</a:t>
            </a:r>
            <a:r>
              <a:rPr sz="90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tablero</a:t>
            </a:r>
            <a:endParaRPr sz="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57929" y="3938737"/>
            <a:ext cx="37566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b="1" spc="45" dirty="0">
                <a:solidFill>
                  <a:srgbClr val="171514"/>
                </a:solidFill>
                <a:latin typeface="Arial"/>
                <a:cs typeface="Arial"/>
              </a:rPr>
              <a:t>etiqueta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identifica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tipo,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nominal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ampacidad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32016" y="5552349"/>
            <a:ext cx="1591945" cy="23211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>
              <a:spcBef>
                <a:spcPts val="370"/>
              </a:spcBef>
            </a:pPr>
            <a:r>
              <a:rPr sz="450" spc="-5" dirty="0">
                <a:solidFill>
                  <a:srgbClr val="0A0706"/>
                </a:solidFill>
                <a:latin typeface="Lucida Sans Unicode"/>
                <a:cs typeface="Lucida Sans Unicode"/>
              </a:rPr>
              <a:t>Siemens</a:t>
            </a:r>
            <a:r>
              <a:rPr sz="450" spc="-30" dirty="0">
                <a:solidFill>
                  <a:srgbClr val="0A0706"/>
                </a:solidFill>
                <a:latin typeface="Lucida Sans Unicode"/>
                <a:cs typeface="Lucida Sans Unicode"/>
              </a:rPr>
              <a:t> </a:t>
            </a:r>
            <a:r>
              <a:rPr sz="450" spc="-5" dirty="0">
                <a:solidFill>
                  <a:srgbClr val="0A0706"/>
                </a:solidFill>
                <a:latin typeface="Lucida Sans Unicode"/>
                <a:cs typeface="Lucida Sans Unicode"/>
              </a:rPr>
              <a:t>Industry,</a:t>
            </a:r>
            <a:r>
              <a:rPr sz="450" spc="-30" dirty="0">
                <a:solidFill>
                  <a:srgbClr val="0A0706"/>
                </a:solidFill>
                <a:latin typeface="Lucida Sans Unicode"/>
                <a:cs typeface="Lucida Sans Unicode"/>
              </a:rPr>
              <a:t> </a:t>
            </a:r>
            <a:r>
              <a:rPr sz="450" spc="-5" dirty="0">
                <a:solidFill>
                  <a:srgbClr val="0A0706"/>
                </a:solidFill>
                <a:latin typeface="Lucida Sans Unicode"/>
                <a:cs typeface="Lucida Sans Unicode"/>
              </a:rPr>
              <a:t>Inc.</a:t>
            </a:r>
            <a:r>
              <a:rPr sz="450" spc="-30" dirty="0">
                <a:solidFill>
                  <a:srgbClr val="0A07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A0706"/>
                </a:solidFill>
                <a:latin typeface="Lucida Sans Unicode"/>
                <a:cs typeface="Lucida Sans Unicode"/>
              </a:rPr>
              <a:t>Atlanta,</a:t>
            </a:r>
            <a:r>
              <a:rPr sz="450" spc="-30" dirty="0">
                <a:solidFill>
                  <a:srgbClr val="0A0706"/>
                </a:solidFill>
                <a:latin typeface="Lucida Sans Unicode"/>
                <a:cs typeface="Lucida Sans Unicode"/>
              </a:rPr>
              <a:t> </a:t>
            </a:r>
            <a:r>
              <a:rPr sz="450" spc="-5" dirty="0">
                <a:solidFill>
                  <a:srgbClr val="0A0706"/>
                </a:solidFill>
                <a:latin typeface="Lucida Sans Unicode"/>
                <a:cs typeface="Lucida Sans Unicode"/>
              </a:rPr>
              <a:t>Georgia,</a:t>
            </a:r>
            <a:r>
              <a:rPr sz="450" spc="-30" dirty="0">
                <a:solidFill>
                  <a:srgbClr val="0A0706"/>
                </a:solidFill>
                <a:latin typeface="Lucida Sans Unicode"/>
                <a:cs typeface="Lucida Sans Unicode"/>
              </a:rPr>
              <a:t> </a:t>
            </a:r>
            <a:r>
              <a:rPr sz="450" spc="-5" dirty="0">
                <a:solidFill>
                  <a:srgbClr val="0A0706"/>
                </a:solidFill>
                <a:latin typeface="Lucida Sans Unicode"/>
                <a:cs typeface="Lucida Sans Unicode"/>
              </a:rPr>
              <a:t>EE.</a:t>
            </a:r>
            <a:r>
              <a:rPr sz="450" spc="-30" dirty="0">
                <a:solidFill>
                  <a:srgbClr val="0A0706"/>
                </a:solidFill>
                <a:latin typeface="Lucida Sans Unicode"/>
                <a:cs typeface="Lucida Sans Unicode"/>
              </a:rPr>
              <a:t> </a:t>
            </a:r>
            <a:r>
              <a:rPr sz="450" dirty="0">
                <a:solidFill>
                  <a:srgbClr val="0A0706"/>
                </a:solidFill>
                <a:latin typeface="Lucida Sans Unicode"/>
                <a:cs typeface="Lucida Sans Unicode"/>
              </a:rPr>
              <a:t>UU.</a:t>
            </a:r>
            <a:endParaRPr sz="450">
              <a:latin typeface="Lucida Sans Unicode"/>
              <a:cs typeface="Lucida Sans Unicode"/>
            </a:endParaRPr>
          </a:p>
          <a:p>
            <a:pPr marL="12700">
              <a:spcBef>
                <a:spcPts val="305"/>
              </a:spcBef>
            </a:pPr>
            <a:r>
              <a:rPr sz="500" spc="5" dirty="0">
                <a:solidFill>
                  <a:srgbClr val="0A0706"/>
                </a:solidFill>
                <a:latin typeface="Lucida Sans Unicode"/>
                <a:cs typeface="Lucida Sans Unicode"/>
              </a:rPr>
              <a:t>Para</a:t>
            </a:r>
            <a:r>
              <a:rPr sz="500" spc="-30" dirty="0">
                <a:solidFill>
                  <a:srgbClr val="0A0706"/>
                </a:solidFill>
                <a:latin typeface="Lucida Sans Unicode"/>
                <a:cs typeface="Lucida Sans Unicode"/>
              </a:rPr>
              <a:t> </a:t>
            </a:r>
            <a:r>
              <a:rPr sz="500" spc="-10" dirty="0">
                <a:solidFill>
                  <a:srgbClr val="0A0706"/>
                </a:solidFill>
                <a:latin typeface="Lucida Sans Unicode"/>
                <a:cs typeface="Lucida Sans Unicode"/>
              </a:rPr>
              <a:t>servicio</a:t>
            </a:r>
            <a:r>
              <a:rPr sz="500" spc="-25" dirty="0">
                <a:solidFill>
                  <a:srgbClr val="0A07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A0706"/>
                </a:solidFill>
                <a:latin typeface="Lucida Sans Unicode"/>
                <a:cs typeface="Lucida Sans Unicode"/>
              </a:rPr>
              <a:t>de</a:t>
            </a:r>
            <a:r>
              <a:rPr sz="500" spc="-25" dirty="0">
                <a:solidFill>
                  <a:srgbClr val="0A07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A0706"/>
                </a:solidFill>
                <a:latin typeface="Lucida Sans Unicode"/>
                <a:cs typeface="Lucida Sans Unicode"/>
              </a:rPr>
              <a:t>emergencia</a:t>
            </a:r>
            <a:r>
              <a:rPr sz="500" spc="-25" dirty="0">
                <a:solidFill>
                  <a:srgbClr val="0A07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A0706"/>
                </a:solidFill>
                <a:latin typeface="Lucida Sans Unicode"/>
                <a:cs typeface="Lucida Sans Unicode"/>
              </a:rPr>
              <a:t>llame</a:t>
            </a:r>
            <a:r>
              <a:rPr sz="500" spc="-25" dirty="0">
                <a:solidFill>
                  <a:srgbClr val="0A0706"/>
                </a:solidFill>
                <a:latin typeface="Lucida Sans Unicode"/>
                <a:cs typeface="Lucida Sans Unicode"/>
              </a:rPr>
              <a:t> </a:t>
            </a:r>
            <a:r>
              <a:rPr sz="500" spc="-10" dirty="0">
                <a:solidFill>
                  <a:srgbClr val="0A0706"/>
                </a:solidFill>
                <a:latin typeface="Lucida Sans Unicode"/>
                <a:cs typeface="Lucida Sans Unicode"/>
              </a:rPr>
              <a:t>al</a:t>
            </a:r>
            <a:r>
              <a:rPr sz="500" spc="-25" dirty="0">
                <a:solidFill>
                  <a:srgbClr val="0A0706"/>
                </a:solidFill>
                <a:latin typeface="Lucida Sans Unicode"/>
                <a:cs typeface="Lucida Sans Unicode"/>
              </a:rPr>
              <a:t> </a:t>
            </a:r>
            <a:r>
              <a:rPr sz="500" spc="-55" dirty="0">
                <a:solidFill>
                  <a:srgbClr val="0A0706"/>
                </a:solidFill>
                <a:latin typeface="Lucida Sans Unicode"/>
                <a:cs typeface="Lucida Sans Unicode"/>
              </a:rPr>
              <a:t>1-800-241-4453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231911" y="5681445"/>
            <a:ext cx="70929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80" dirty="0">
                <a:solidFill>
                  <a:srgbClr val="0A0706"/>
                </a:solidFill>
                <a:latin typeface="Lucida Sans Unicode"/>
                <a:cs typeface="Lucida Sans Unicode"/>
              </a:rPr>
              <a:t>15-</a:t>
            </a:r>
            <a:r>
              <a:rPr sz="600" spc="-65" dirty="0">
                <a:solidFill>
                  <a:srgbClr val="0A0706"/>
                </a:solidFill>
                <a:latin typeface="Lucida Sans Unicode"/>
                <a:cs typeface="Lucida Sans Unicode"/>
              </a:rPr>
              <a:t>A-1034-01</a:t>
            </a:r>
            <a:r>
              <a:rPr sz="600" spc="-35" dirty="0">
                <a:solidFill>
                  <a:srgbClr val="0A07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A0706"/>
                </a:solidFill>
                <a:latin typeface="Lucida Sans Unicode"/>
                <a:cs typeface="Lucida Sans Unicode"/>
              </a:rPr>
              <a:t>Rev.2</a:t>
            </a:r>
            <a:endParaRPr sz="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594" y="1600415"/>
            <a:ext cx="2560320" cy="2934970"/>
            <a:chOff x="2915994" y="1600415"/>
            <a:chExt cx="2560320" cy="2934970"/>
          </a:xfrm>
        </p:grpSpPr>
        <p:sp>
          <p:nvSpPr>
            <p:cNvPr id="3" name="object 3"/>
            <p:cNvSpPr/>
            <p:nvPr/>
          </p:nvSpPr>
          <p:spPr>
            <a:xfrm>
              <a:off x="3008690" y="2892478"/>
              <a:ext cx="2368550" cy="1638300"/>
            </a:xfrm>
            <a:custGeom>
              <a:avLst/>
              <a:gdLst/>
              <a:ahLst/>
              <a:cxnLst/>
              <a:rect l="l" t="t" r="r" b="b"/>
              <a:pathLst>
                <a:path w="2368550" h="1638300">
                  <a:moveTo>
                    <a:pt x="880910" y="0"/>
                  </a:moveTo>
                  <a:lnTo>
                    <a:pt x="0" y="432854"/>
                  </a:lnTo>
                  <a:lnTo>
                    <a:pt x="1496974" y="1637804"/>
                  </a:lnTo>
                  <a:lnTo>
                    <a:pt x="2368296" y="809688"/>
                  </a:lnTo>
                  <a:lnTo>
                    <a:pt x="880910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008690" y="2892478"/>
              <a:ext cx="2368550" cy="1638300"/>
            </a:xfrm>
            <a:custGeom>
              <a:avLst/>
              <a:gdLst/>
              <a:ahLst/>
              <a:cxnLst/>
              <a:rect l="l" t="t" r="r" b="b"/>
              <a:pathLst>
                <a:path w="2368550" h="1638300">
                  <a:moveTo>
                    <a:pt x="0" y="432854"/>
                  </a:moveTo>
                  <a:lnTo>
                    <a:pt x="1496974" y="1637804"/>
                  </a:lnTo>
                  <a:lnTo>
                    <a:pt x="2368296" y="809688"/>
                  </a:lnTo>
                  <a:lnTo>
                    <a:pt x="880910" y="0"/>
                  </a:lnTo>
                  <a:lnTo>
                    <a:pt x="0" y="43285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70396" y="2587741"/>
              <a:ext cx="2459292" cy="194721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153505" y="2310808"/>
              <a:ext cx="2058035" cy="1030605"/>
            </a:xfrm>
            <a:custGeom>
              <a:avLst/>
              <a:gdLst/>
              <a:ahLst/>
              <a:cxnLst/>
              <a:rect l="l" t="t" r="r" b="b"/>
              <a:pathLst>
                <a:path w="2058035" h="1030604">
                  <a:moveTo>
                    <a:pt x="713689" y="0"/>
                  </a:moveTo>
                  <a:lnTo>
                    <a:pt x="0" y="264820"/>
                  </a:lnTo>
                  <a:lnTo>
                    <a:pt x="1349781" y="1030528"/>
                  </a:lnTo>
                  <a:lnTo>
                    <a:pt x="2057857" y="557656"/>
                  </a:lnTo>
                  <a:lnTo>
                    <a:pt x="713689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53505" y="2310808"/>
              <a:ext cx="2058035" cy="1030605"/>
            </a:xfrm>
            <a:custGeom>
              <a:avLst/>
              <a:gdLst/>
              <a:ahLst/>
              <a:cxnLst/>
              <a:rect l="l" t="t" r="r" b="b"/>
              <a:pathLst>
                <a:path w="2058035" h="1030604">
                  <a:moveTo>
                    <a:pt x="2057857" y="557656"/>
                  </a:moveTo>
                  <a:lnTo>
                    <a:pt x="1349781" y="1030528"/>
                  </a:lnTo>
                  <a:lnTo>
                    <a:pt x="0" y="264820"/>
                  </a:lnTo>
                  <a:lnTo>
                    <a:pt x="713689" y="0"/>
                  </a:lnTo>
                  <a:lnTo>
                    <a:pt x="2057857" y="55765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338453" y="2813254"/>
              <a:ext cx="534670" cy="287655"/>
            </a:xfrm>
            <a:custGeom>
              <a:avLst/>
              <a:gdLst/>
              <a:ahLst/>
              <a:cxnLst/>
              <a:rect l="l" t="t" r="r" b="b"/>
              <a:pathLst>
                <a:path w="534670" h="287655">
                  <a:moveTo>
                    <a:pt x="280847" y="0"/>
                  </a:moveTo>
                  <a:lnTo>
                    <a:pt x="272034" y="0"/>
                  </a:lnTo>
                  <a:lnTo>
                    <a:pt x="270446" y="800"/>
                  </a:lnTo>
                  <a:lnTo>
                    <a:pt x="266446" y="800"/>
                  </a:lnTo>
                  <a:lnTo>
                    <a:pt x="264845" y="2412"/>
                  </a:lnTo>
                  <a:lnTo>
                    <a:pt x="4787" y="148018"/>
                  </a:lnTo>
                  <a:lnTo>
                    <a:pt x="2400" y="148818"/>
                  </a:lnTo>
                  <a:lnTo>
                    <a:pt x="1587" y="149631"/>
                  </a:lnTo>
                  <a:lnTo>
                    <a:pt x="800" y="151231"/>
                  </a:lnTo>
                  <a:lnTo>
                    <a:pt x="0" y="152031"/>
                  </a:lnTo>
                  <a:lnTo>
                    <a:pt x="0" y="156819"/>
                  </a:lnTo>
                  <a:lnTo>
                    <a:pt x="1587" y="157632"/>
                  </a:lnTo>
                  <a:lnTo>
                    <a:pt x="2400" y="159219"/>
                  </a:lnTo>
                  <a:lnTo>
                    <a:pt x="4000" y="160019"/>
                  </a:lnTo>
                  <a:lnTo>
                    <a:pt x="5613" y="161632"/>
                  </a:lnTo>
                  <a:lnTo>
                    <a:pt x="247230" y="284048"/>
                  </a:lnTo>
                  <a:lnTo>
                    <a:pt x="256832" y="287248"/>
                  </a:lnTo>
                  <a:lnTo>
                    <a:pt x="265633" y="287248"/>
                  </a:lnTo>
                  <a:lnTo>
                    <a:pt x="268033" y="286435"/>
                  </a:lnTo>
                  <a:lnTo>
                    <a:pt x="271233" y="284835"/>
                  </a:lnTo>
                  <a:lnTo>
                    <a:pt x="273634" y="284835"/>
                  </a:lnTo>
                  <a:lnTo>
                    <a:pt x="530466" y="123215"/>
                  </a:lnTo>
                  <a:lnTo>
                    <a:pt x="532866" y="121627"/>
                  </a:lnTo>
                  <a:lnTo>
                    <a:pt x="532866" y="120827"/>
                  </a:lnTo>
                  <a:lnTo>
                    <a:pt x="533679" y="120027"/>
                  </a:lnTo>
                  <a:lnTo>
                    <a:pt x="534466" y="118414"/>
                  </a:lnTo>
                  <a:lnTo>
                    <a:pt x="534466" y="117614"/>
                  </a:lnTo>
                  <a:lnTo>
                    <a:pt x="533679" y="116014"/>
                  </a:lnTo>
                  <a:lnTo>
                    <a:pt x="533679" y="115227"/>
                  </a:lnTo>
                  <a:lnTo>
                    <a:pt x="532866" y="113626"/>
                  </a:lnTo>
                  <a:lnTo>
                    <a:pt x="531253" y="113626"/>
                  </a:lnTo>
                  <a:lnTo>
                    <a:pt x="530466" y="112013"/>
                  </a:lnTo>
                  <a:lnTo>
                    <a:pt x="527265" y="110426"/>
                  </a:lnTo>
                  <a:lnTo>
                    <a:pt x="286435" y="1612"/>
                  </a:lnTo>
                  <a:lnTo>
                    <a:pt x="284035" y="800"/>
                  </a:lnTo>
                  <a:lnTo>
                    <a:pt x="282435" y="800"/>
                  </a:lnTo>
                  <a:lnTo>
                    <a:pt x="2808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52705" y="2310004"/>
              <a:ext cx="2058670" cy="1032510"/>
            </a:xfrm>
            <a:custGeom>
              <a:avLst/>
              <a:gdLst/>
              <a:ahLst/>
              <a:cxnLst/>
              <a:rect l="l" t="t" r="r" b="b"/>
              <a:pathLst>
                <a:path w="2058670" h="1032510">
                  <a:moveTo>
                    <a:pt x="1716214" y="626465"/>
                  </a:moveTo>
                  <a:lnTo>
                    <a:pt x="1718614" y="624878"/>
                  </a:lnTo>
                  <a:lnTo>
                    <a:pt x="1718614" y="624077"/>
                  </a:lnTo>
                  <a:lnTo>
                    <a:pt x="1719427" y="623277"/>
                  </a:lnTo>
                  <a:lnTo>
                    <a:pt x="1720214" y="621664"/>
                  </a:lnTo>
                  <a:lnTo>
                    <a:pt x="1720214" y="620864"/>
                  </a:lnTo>
                  <a:lnTo>
                    <a:pt x="1719427" y="619264"/>
                  </a:lnTo>
                  <a:lnTo>
                    <a:pt x="1719427" y="618477"/>
                  </a:lnTo>
                  <a:lnTo>
                    <a:pt x="1718614" y="616877"/>
                  </a:lnTo>
                  <a:lnTo>
                    <a:pt x="1717001" y="616877"/>
                  </a:lnTo>
                  <a:lnTo>
                    <a:pt x="1716214" y="615264"/>
                  </a:lnTo>
                  <a:lnTo>
                    <a:pt x="1714627" y="614451"/>
                  </a:lnTo>
                  <a:lnTo>
                    <a:pt x="1713014" y="613676"/>
                  </a:lnTo>
                  <a:lnTo>
                    <a:pt x="1473796" y="505663"/>
                  </a:lnTo>
                  <a:lnTo>
                    <a:pt x="1472183" y="504863"/>
                  </a:lnTo>
                  <a:lnTo>
                    <a:pt x="1469783" y="504050"/>
                  </a:lnTo>
                  <a:lnTo>
                    <a:pt x="1468183" y="504050"/>
                  </a:lnTo>
                  <a:lnTo>
                    <a:pt x="1466595" y="503250"/>
                  </a:lnTo>
                  <a:lnTo>
                    <a:pt x="1464183" y="503250"/>
                  </a:lnTo>
                  <a:lnTo>
                    <a:pt x="1461782" y="503250"/>
                  </a:lnTo>
                  <a:lnTo>
                    <a:pt x="1459382" y="503250"/>
                  </a:lnTo>
                  <a:lnTo>
                    <a:pt x="1457782" y="503250"/>
                  </a:lnTo>
                  <a:lnTo>
                    <a:pt x="1456194" y="504050"/>
                  </a:lnTo>
                  <a:lnTo>
                    <a:pt x="1454581" y="504050"/>
                  </a:lnTo>
                  <a:lnTo>
                    <a:pt x="1452194" y="504050"/>
                  </a:lnTo>
                  <a:lnTo>
                    <a:pt x="1450594" y="505663"/>
                  </a:lnTo>
                  <a:lnTo>
                    <a:pt x="1190536" y="651268"/>
                  </a:lnTo>
                  <a:lnTo>
                    <a:pt x="1188148" y="652068"/>
                  </a:lnTo>
                  <a:lnTo>
                    <a:pt x="1187335" y="652881"/>
                  </a:lnTo>
                  <a:lnTo>
                    <a:pt x="1186548" y="654481"/>
                  </a:lnTo>
                  <a:lnTo>
                    <a:pt x="1185748" y="655281"/>
                  </a:lnTo>
                  <a:lnTo>
                    <a:pt x="1185748" y="656869"/>
                  </a:lnTo>
                  <a:lnTo>
                    <a:pt x="1185748" y="657682"/>
                  </a:lnTo>
                  <a:lnTo>
                    <a:pt x="1185748" y="659282"/>
                  </a:lnTo>
                  <a:lnTo>
                    <a:pt x="1185748" y="660069"/>
                  </a:lnTo>
                  <a:lnTo>
                    <a:pt x="1187335" y="660882"/>
                  </a:lnTo>
                  <a:lnTo>
                    <a:pt x="1188148" y="662470"/>
                  </a:lnTo>
                  <a:lnTo>
                    <a:pt x="1189748" y="663270"/>
                  </a:lnTo>
                  <a:lnTo>
                    <a:pt x="1191361" y="664883"/>
                  </a:lnTo>
                  <a:lnTo>
                    <a:pt x="1432979" y="787298"/>
                  </a:lnTo>
                  <a:lnTo>
                    <a:pt x="1435379" y="788085"/>
                  </a:lnTo>
                  <a:lnTo>
                    <a:pt x="1437792" y="788898"/>
                  </a:lnTo>
                  <a:lnTo>
                    <a:pt x="1440180" y="789685"/>
                  </a:lnTo>
                  <a:lnTo>
                    <a:pt x="1442580" y="790498"/>
                  </a:lnTo>
                  <a:lnTo>
                    <a:pt x="1444980" y="790498"/>
                  </a:lnTo>
                  <a:lnTo>
                    <a:pt x="1446593" y="790498"/>
                  </a:lnTo>
                  <a:lnTo>
                    <a:pt x="1448981" y="790498"/>
                  </a:lnTo>
                  <a:lnTo>
                    <a:pt x="1451381" y="790498"/>
                  </a:lnTo>
                  <a:lnTo>
                    <a:pt x="1453781" y="789685"/>
                  </a:lnTo>
                  <a:lnTo>
                    <a:pt x="1455381" y="788898"/>
                  </a:lnTo>
                  <a:lnTo>
                    <a:pt x="1456982" y="788085"/>
                  </a:lnTo>
                  <a:lnTo>
                    <a:pt x="1459382" y="788085"/>
                  </a:lnTo>
                  <a:lnTo>
                    <a:pt x="1716214" y="626465"/>
                  </a:lnTo>
                  <a:close/>
                </a:path>
                <a:path w="2058670" h="1032510">
                  <a:moveTo>
                    <a:pt x="2058657" y="558457"/>
                  </a:moveTo>
                  <a:lnTo>
                    <a:pt x="713689" y="0"/>
                  </a:lnTo>
                  <a:lnTo>
                    <a:pt x="0" y="264833"/>
                  </a:lnTo>
                  <a:lnTo>
                    <a:pt x="1351368" y="1032116"/>
                  </a:lnTo>
                  <a:lnTo>
                    <a:pt x="2058657" y="55845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71113" y="2345209"/>
              <a:ext cx="1580089" cy="74317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153505" y="2310808"/>
              <a:ext cx="2058035" cy="1030605"/>
            </a:xfrm>
            <a:custGeom>
              <a:avLst/>
              <a:gdLst/>
              <a:ahLst/>
              <a:cxnLst/>
              <a:rect l="l" t="t" r="r" b="b"/>
              <a:pathLst>
                <a:path w="2058035" h="1030604">
                  <a:moveTo>
                    <a:pt x="2057857" y="557656"/>
                  </a:moveTo>
                  <a:lnTo>
                    <a:pt x="1349781" y="1030528"/>
                  </a:lnTo>
                  <a:lnTo>
                    <a:pt x="0" y="264820"/>
                  </a:lnTo>
                  <a:lnTo>
                    <a:pt x="713689" y="0"/>
                  </a:lnTo>
                  <a:lnTo>
                    <a:pt x="2057857" y="55765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0881" y="2618950"/>
              <a:ext cx="351821" cy="17338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210314" y="2304402"/>
              <a:ext cx="607060" cy="248285"/>
            </a:xfrm>
            <a:custGeom>
              <a:avLst/>
              <a:gdLst/>
              <a:ahLst/>
              <a:cxnLst/>
              <a:rect l="l" t="t" r="r" b="b"/>
              <a:pathLst>
                <a:path w="607060" h="248285">
                  <a:moveTo>
                    <a:pt x="605688" y="0"/>
                  </a:moveTo>
                  <a:lnTo>
                    <a:pt x="0" y="222427"/>
                  </a:lnTo>
                  <a:lnTo>
                    <a:pt x="2400" y="248030"/>
                  </a:lnTo>
                  <a:lnTo>
                    <a:pt x="606475" y="24002"/>
                  </a:lnTo>
                  <a:lnTo>
                    <a:pt x="605688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210314" y="2304402"/>
              <a:ext cx="607060" cy="248285"/>
            </a:xfrm>
            <a:custGeom>
              <a:avLst/>
              <a:gdLst/>
              <a:ahLst/>
              <a:cxnLst/>
              <a:rect l="l" t="t" r="r" b="b"/>
              <a:pathLst>
                <a:path w="607060" h="248285">
                  <a:moveTo>
                    <a:pt x="606475" y="24002"/>
                  </a:moveTo>
                  <a:lnTo>
                    <a:pt x="605688" y="0"/>
                  </a:lnTo>
                  <a:lnTo>
                    <a:pt x="0" y="222427"/>
                  </a:lnTo>
                  <a:lnTo>
                    <a:pt x="2400" y="248030"/>
                  </a:lnTo>
                  <a:lnTo>
                    <a:pt x="606475" y="2400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565681" y="2870062"/>
              <a:ext cx="601345" cy="429895"/>
            </a:xfrm>
            <a:custGeom>
              <a:avLst/>
              <a:gdLst/>
              <a:ahLst/>
              <a:cxnLst/>
              <a:rect l="l" t="t" r="r" b="b"/>
              <a:pathLst>
                <a:path w="601345" h="429895">
                  <a:moveTo>
                    <a:pt x="600875" y="0"/>
                  </a:moveTo>
                  <a:lnTo>
                    <a:pt x="800" y="396849"/>
                  </a:lnTo>
                  <a:lnTo>
                    <a:pt x="0" y="429653"/>
                  </a:lnTo>
                  <a:lnTo>
                    <a:pt x="597674" y="29603"/>
                  </a:lnTo>
                  <a:lnTo>
                    <a:pt x="600875" y="0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65681" y="2870062"/>
              <a:ext cx="601345" cy="429895"/>
            </a:xfrm>
            <a:custGeom>
              <a:avLst/>
              <a:gdLst/>
              <a:ahLst/>
              <a:cxnLst/>
              <a:rect l="l" t="t" r="r" b="b"/>
              <a:pathLst>
                <a:path w="601345" h="429895">
                  <a:moveTo>
                    <a:pt x="597674" y="29603"/>
                  </a:moveTo>
                  <a:lnTo>
                    <a:pt x="600875" y="0"/>
                  </a:lnTo>
                  <a:lnTo>
                    <a:pt x="800" y="396849"/>
                  </a:lnTo>
                  <a:lnTo>
                    <a:pt x="0" y="429653"/>
                  </a:lnTo>
                  <a:lnTo>
                    <a:pt x="597674" y="2960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51904" y="2530820"/>
              <a:ext cx="1403985" cy="776605"/>
            </a:xfrm>
            <a:custGeom>
              <a:avLst/>
              <a:gdLst/>
              <a:ahLst/>
              <a:cxnLst/>
              <a:rect l="l" t="t" r="r" b="b"/>
              <a:pathLst>
                <a:path w="1403985" h="776604">
                  <a:moveTo>
                    <a:pt x="48806" y="0"/>
                  </a:moveTo>
                  <a:lnTo>
                    <a:pt x="0" y="18402"/>
                  </a:lnTo>
                  <a:lnTo>
                    <a:pt x="1352981" y="776097"/>
                  </a:lnTo>
                  <a:lnTo>
                    <a:pt x="1403388" y="743305"/>
                  </a:lnTo>
                  <a:lnTo>
                    <a:pt x="48806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51904" y="2530820"/>
              <a:ext cx="1403985" cy="776605"/>
            </a:xfrm>
            <a:custGeom>
              <a:avLst/>
              <a:gdLst/>
              <a:ahLst/>
              <a:cxnLst/>
              <a:rect l="l" t="t" r="r" b="b"/>
              <a:pathLst>
                <a:path w="1403985" h="776604">
                  <a:moveTo>
                    <a:pt x="1352981" y="776097"/>
                  </a:moveTo>
                  <a:lnTo>
                    <a:pt x="0" y="18402"/>
                  </a:lnTo>
                  <a:lnTo>
                    <a:pt x="48806" y="0"/>
                  </a:lnTo>
                  <a:lnTo>
                    <a:pt x="1403388" y="743305"/>
                  </a:lnTo>
                  <a:lnTo>
                    <a:pt x="1352981" y="7760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51904" y="2549222"/>
              <a:ext cx="1353185" cy="790575"/>
            </a:xfrm>
            <a:custGeom>
              <a:avLst/>
              <a:gdLst/>
              <a:ahLst/>
              <a:cxnLst/>
              <a:rect l="l" t="t" r="r" b="b"/>
              <a:pathLst>
                <a:path w="1353185" h="790575">
                  <a:moveTo>
                    <a:pt x="0" y="0"/>
                  </a:moveTo>
                  <a:lnTo>
                    <a:pt x="2400" y="25615"/>
                  </a:lnTo>
                  <a:lnTo>
                    <a:pt x="1351381" y="790511"/>
                  </a:lnTo>
                  <a:lnTo>
                    <a:pt x="1352981" y="757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51904" y="2549222"/>
              <a:ext cx="1353185" cy="790575"/>
            </a:xfrm>
            <a:custGeom>
              <a:avLst/>
              <a:gdLst/>
              <a:ahLst/>
              <a:cxnLst/>
              <a:rect l="l" t="t" r="r" b="b"/>
              <a:pathLst>
                <a:path w="1353185" h="790575">
                  <a:moveTo>
                    <a:pt x="1351381" y="790511"/>
                  </a:moveTo>
                  <a:lnTo>
                    <a:pt x="2400" y="25615"/>
                  </a:lnTo>
                  <a:lnTo>
                    <a:pt x="0" y="0"/>
                  </a:lnTo>
                  <a:lnTo>
                    <a:pt x="1352981" y="757694"/>
                  </a:lnTo>
                  <a:lnTo>
                    <a:pt x="1351381" y="79051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828794" y="2286795"/>
              <a:ext cx="1385570" cy="575310"/>
            </a:xfrm>
            <a:custGeom>
              <a:avLst/>
              <a:gdLst/>
              <a:ahLst/>
              <a:cxnLst/>
              <a:rect l="l" t="t" r="r" b="b"/>
              <a:pathLst>
                <a:path w="1385570" h="575310">
                  <a:moveTo>
                    <a:pt x="38404" y="0"/>
                  </a:moveTo>
                  <a:lnTo>
                    <a:pt x="0" y="13601"/>
                  </a:lnTo>
                  <a:lnTo>
                    <a:pt x="1348968" y="575271"/>
                  </a:lnTo>
                  <a:lnTo>
                    <a:pt x="1384973" y="552069"/>
                  </a:lnTo>
                  <a:lnTo>
                    <a:pt x="3840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28794" y="2286795"/>
              <a:ext cx="1385570" cy="575310"/>
            </a:xfrm>
            <a:custGeom>
              <a:avLst/>
              <a:gdLst/>
              <a:ahLst/>
              <a:cxnLst/>
              <a:rect l="l" t="t" r="r" b="b"/>
              <a:pathLst>
                <a:path w="1385570" h="575310">
                  <a:moveTo>
                    <a:pt x="38404" y="0"/>
                  </a:moveTo>
                  <a:lnTo>
                    <a:pt x="1384973" y="552069"/>
                  </a:lnTo>
                  <a:lnTo>
                    <a:pt x="1348968" y="575271"/>
                  </a:lnTo>
                  <a:lnTo>
                    <a:pt x="0" y="13601"/>
                  </a:lnTo>
                  <a:lnTo>
                    <a:pt x="3840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184971" y="2838860"/>
              <a:ext cx="29209" cy="29845"/>
            </a:xfrm>
            <a:custGeom>
              <a:avLst/>
              <a:gdLst/>
              <a:ahLst/>
              <a:cxnLst/>
              <a:rect l="l" t="t" r="r" b="b"/>
              <a:pathLst>
                <a:path w="29210" h="29844">
                  <a:moveTo>
                    <a:pt x="28790" y="0"/>
                  </a:moveTo>
                  <a:lnTo>
                    <a:pt x="27190" y="800"/>
                  </a:lnTo>
                  <a:lnTo>
                    <a:pt x="0" y="19215"/>
                  </a:lnTo>
                  <a:lnTo>
                    <a:pt x="26390" y="29603"/>
                  </a:lnTo>
                  <a:lnTo>
                    <a:pt x="287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184971" y="2838860"/>
              <a:ext cx="29209" cy="29845"/>
            </a:xfrm>
            <a:custGeom>
              <a:avLst/>
              <a:gdLst/>
              <a:ahLst/>
              <a:cxnLst/>
              <a:rect l="l" t="t" r="r" b="b"/>
              <a:pathLst>
                <a:path w="29210" h="29844">
                  <a:moveTo>
                    <a:pt x="28790" y="0"/>
                  </a:moveTo>
                  <a:lnTo>
                    <a:pt x="26390" y="29603"/>
                  </a:lnTo>
                  <a:lnTo>
                    <a:pt x="0" y="19215"/>
                  </a:lnTo>
                  <a:lnTo>
                    <a:pt x="27190" y="80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457668" y="2898065"/>
              <a:ext cx="340360" cy="188595"/>
            </a:xfrm>
            <a:custGeom>
              <a:avLst/>
              <a:gdLst/>
              <a:ahLst/>
              <a:cxnLst/>
              <a:rect l="l" t="t" r="r" b="b"/>
              <a:pathLst>
                <a:path w="340360" h="188594">
                  <a:moveTo>
                    <a:pt x="204038" y="0"/>
                  </a:moveTo>
                  <a:lnTo>
                    <a:pt x="0" y="119227"/>
                  </a:lnTo>
                  <a:lnTo>
                    <a:pt x="137617" y="188036"/>
                  </a:lnTo>
                  <a:lnTo>
                    <a:pt x="340042" y="63207"/>
                  </a:lnTo>
                  <a:lnTo>
                    <a:pt x="2040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457668" y="2898065"/>
              <a:ext cx="340360" cy="188595"/>
            </a:xfrm>
            <a:custGeom>
              <a:avLst/>
              <a:gdLst/>
              <a:ahLst/>
              <a:cxnLst/>
              <a:rect l="l" t="t" r="r" b="b"/>
              <a:pathLst>
                <a:path w="340360" h="188594">
                  <a:moveTo>
                    <a:pt x="340042" y="63207"/>
                  </a:moveTo>
                  <a:lnTo>
                    <a:pt x="204038" y="0"/>
                  </a:lnTo>
                  <a:lnTo>
                    <a:pt x="0" y="119227"/>
                  </a:lnTo>
                  <a:lnTo>
                    <a:pt x="137617" y="188036"/>
                  </a:lnTo>
                  <a:lnTo>
                    <a:pt x="340042" y="63207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918278" y="1855534"/>
              <a:ext cx="2555875" cy="1026794"/>
            </a:xfrm>
            <a:custGeom>
              <a:avLst/>
              <a:gdLst/>
              <a:ahLst/>
              <a:cxnLst/>
              <a:rect l="l" t="t" r="r" b="b"/>
              <a:pathLst>
                <a:path w="2555875" h="1026794">
                  <a:moveTo>
                    <a:pt x="1264158" y="712101"/>
                  </a:moveTo>
                  <a:lnTo>
                    <a:pt x="1264158" y="857707"/>
                  </a:lnTo>
                  <a:lnTo>
                    <a:pt x="1621790" y="1026528"/>
                  </a:lnTo>
                  <a:lnTo>
                    <a:pt x="1920841" y="856119"/>
                  </a:lnTo>
                  <a:lnTo>
                    <a:pt x="1588998" y="856119"/>
                  </a:lnTo>
                  <a:lnTo>
                    <a:pt x="1264158" y="712101"/>
                  </a:lnTo>
                  <a:close/>
                </a:path>
                <a:path w="2555875" h="1026794">
                  <a:moveTo>
                    <a:pt x="948118" y="0"/>
                  </a:moveTo>
                  <a:lnTo>
                    <a:pt x="0" y="261645"/>
                  </a:lnTo>
                  <a:lnTo>
                    <a:pt x="1264158" y="857707"/>
                  </a:lnTo>
                  <a:lnTo>
                    <a:pt x="1264158" y="712101"/>
                  </a:lnTo>
                  <a:lnTo>
                    <a:pt x="216827" y="247230"/>
                  </a:lnTo>
                  <a:lnTo>
                    <a:pt x="943317" y="38417"/>
                  </a:lnTo>
                  <a:lnTo>
                    <a:pt x="1072486" y="38417"/>
                  </a:lnTo>
                  <a:lnTo>
                    <a:pt x="948118" y="0"/>
                  </a:lnTo>
                  <a:close/>
                </a:path>
                <a:path w="2555875" h="1026794">
                  <a:moveTo>
                    <a:pt x="1264158" y="97624"/>
                  </a:moveTo>
                  <a:lnTo>
                    <a:pt x="1264158" y="140817"/>
                  </a:lnTo>
                  <a:lnTo>
                    <a:pt x="2310688" y="475259"/>
                  </a:lnTo>
                  <a:lnTo>
                    <a:pt x="1588998" y="856119"/>
                  </a:lnTo>
                  <a:lnTo>
                    <a:pt x="1920841" y="856119"/>
                  </a:lnTo>
                  <a:lnTo>
                    <a:pt x="2555519" y="494461"/>
                  </a:lnTo>
                  <a:lnTo>
                    <a:pt x="1264158" y="97624"/>
                  </a:lnTo>
                  <a:close/>
                </a:path>
                <a:path w="2555875" h="1026794">
                  <a:moveTo>
                    <a:pt x="1072486" y="38417"/>
                  </a:moveTo>
                  <a:lnTo>
                    <a:pt x="943317" y="38417"/>
                  </a:lnTo>
                  <a:lnTo>
                    <a:pt x="1264158" y="140817"/>
                  </a:lnTo>
                  <a:lnTo>
                    <a:pt x="1264158" y="97624"/>
                  </a:lnTo>
                  <a:lnTo>
                    <a:pt x="1072486" y="38417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918280" y="1855538"/>
              <a:ext cx="2555875" cy="1026794"/>
            </a:xfrm>
            <a:custGeom>
              <a:avLst/>
              <a:gdLst/>
              <a:ahLst/>
              <a:cxnLst/>
              <a:rect l="l" t="t" r="r" b="b"/>
              <a:pathLst>
                <a:path w="2555875" h="1026794">
                  <a:moveTo>
                    <a:pt x="216827" y="247230"/>
                  </a:moveTo>
                  <a:lnTo>
                    <a:pt x="943317" y="38417"/>
                  </a:lnTo>
                  <a:lnTo>
                    <a:pt x="2310688" y="475259"/>
                  </a:lnTo>
                  <a:lnTo>
                    <a:pt x="1588998" y="856106"/>
                  </a:lnTo>
                  <a:lnTo>
                    <a:pt x="216827" y="247230"/>
                  </a:lnTo>
                  <a:close/>
                </a:path>
                <a:path w="2555875" h="1026794">
                  <a:moveTo>
                    <a:pt x="0" y="261645"/>
                  </a:moveTo>
                  <a:lnTo>
                    <a:pt x="948118" y="0"/>
                  </a:lnTo>
                  <a:lnTo>
                    <a:pt x="2555519" y="494461"/>
                  </a:lnTo>
                  <a:lnTo>
                    <a:pt x="1621790" y="1026528"/>
                  </a:lnTo>
                  <a:lnTo>
                    <a:pt x="0" y="2616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135107" y="2074778"/>
              <a:ext cx="1466850" cy="636905"/>
            </a:xfrm>
            <a:custGeom>
              <a:avLst/>
              <a:gdLst/>
              <a:ahLst/>
              <a:cxnLst/>
              <a:rect l="l" t="t" r="r" b="b"/>
              <a:pathLst>
                <a:path w="1466850" h="636905">
                  <a:moveTo>
                    <a:pt x="99212" y="0"/>
                  </a:moveTo>
                  <a:lnTo>
                    <a:pt x="0" y="27990"/>
                  </a:lnTo>
                  <a:lnTo>
                    <a:pt x="1367358" y="636866"/>
                  </a:lnTo>
                  <a:lnTo>
                    <a:pt x="1466583" y="593661"/>
                  </a:lnTo>
                  <a:lnTo>
                    <a:pt x="99212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135107" y="2074778"/>
              <a:ext cx="1466850" cy="636905"/>
            </a:xfrm>
            <a:custGeom>
              <a:avLst/>
              <a:gdLst/>
              <a:ahLst/>
              <a:cxnLst/>
              <a:rect l="l" t="t" r="r" b="b"/>
              <a:pathLst>
                <a:path w="1466850" h="636905">
                  <a:moveTo>
                    <a:pt x="0" y="27990"/>
                  </a:moveTo>
                  <a:lnTo>
                    <a:pt x="99212" y="0"/>
                  </a:lnTo>
                  <a:lnTo>
                    <a:pt x="1466583" y="593661"/>
                  </a:lnTo>
                  <a:lnTo>
                    <a:pt x="1367358" y="636866"/>
                  </a:lnTo>
                  <a:lnTo>
                    <a:pt x="0" y="2799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804786" y="1895298"/>
              <a:ext cx="1424305" cy="459740"/>
            </a:xfrm>
            <a:custGeom>
              <a:avLst/>
              <a:gdLst/>
              <a:ahLst/>
              <a:cxnLst/>
              <a:rect l="l" t="t" r="r" b="b"/>
              <a:pathLst>
                <a:path w="1424304" h="459739">
                  <a:moveTo>
                    <a:pt x="63411" y="0"/>
                  </a:moveTo>
                  <a:lnTo>
                    <a:pt x="0" y="13055"/>
                  </a:lnTo>
                  <a:lnTo>
                    <a:pt x="1381785" y="459498"/>
                  </a:lnTo>
                  <a:lnTo>
                    <a:pt x="1424178" y="435495"/>
                  </a:lnTo>
                  <a:lnTo>
                    <a:pt x="63411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804786" y="1895298"/>
              <a:ext cx="1424305" cy="459740"/>
            </a:xfrm>
            <a:custGeom>
              <a:avLst/>
              <a:gdLst/>
              <a:ahLst/>
              <a:cxnLst/>
              <a:rect l="l" t="t" r="r" b="b"/>
              <a:pathLst>
                <a:path w="1424304" h="459739">
                  <a:moveTo>
                    <a:pt x="1381785" y="459498"/>
                  </a:moveTo>
                  <a:lnTo>
                    <a:pt x="0" y="13055"/>
                  </a:lnTo>
                  <a:lnTo>
                    <a:pt x="63411" y="0"/>
                  </a:lnTo>
                  <a:lnTo>
                    <a:pt x="1424178" y="435495"/>
                  </a:lnTo>
                  <a:lnTo>
                    <a:pt x="1381785" y="45949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207911" y="1602701"/>
              <a:ext cx="2014220" cy="725805"/>
            </a:xfrm>
            <a:custGeom>
              <a:avLst/>
              <a:gdLst/>
              <a:ahLst/>
              <a:cxnLst/>
              <a:rect l="l" t="t" r="r" b="b"/>
              <a:pathLst>
                <a:path w="2014220" h="725805">
                  <a:moveTo>
                    <a:pt x="0" y="0"/>
                  </a:moveTo>
                  <a:lnTo>
                    <a:pt x="648081" y="288848"/>
                  </a:lnTo>
                  <a:lnTo>
                    <a:pt x="2013851" y="725703"/>
                  </a:lnTo>
                  <a:lnTo>
                    <a:pt x="1434579" y="4288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207911" y="1602701"/>
              <a:ext cx="2014220" cy="725805"/>
            </a:xfrm>
            <a:custGeom>
              <a:avLst/>
              <a:gdLst/>
              <a:ahLst/>
              <a:cxnLst/>
              <a:rect l="l" t="t" r="r" b="b"/>
              <a:pathLst>
                <a:path w="2014220" h="725805">
                  <a:moveTo>
                    <a:pt x="2013851" y="725703"/>
                  </a:moveTo>
                  <a:lnTo>
                    <a:pt x="648081" y="288848"/>
                  </a:lnTo>
                  <a:lnTo>
                    <a:pt x="0" y="0"/>
                  </a:lnTo>
                  <a:lnTo>
                    <a:pt x="1434579" y="428853"/>
                  </a:lnTo>
                  <a:lnTo>
                    <a:pt x="2013851" y="72570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828114" y="2083572"/>
              <a:ext cx="520065" cy="778510"/>
            </a:xfrm>
            <a:custGeom>
              <a:avLst/>
              <a:gdLst/>
              <a:ahLst/>
              <a:cxnLst/>
              <a:rect l="l" t="t" r="r" b="b"/>
              <a:pathLst>
                <a:path w="520064" h="778510">
                  <a:moveTo>
                    <a:pt x="261645" y="423240"/>
                  </a:moveTo>
                  <a:lnTo>
                    <a:pt x="520064" y="423240"/>
                  </a:lnTo>
                </a:path>
                <a:path w="520064" h="778510">
                  <a:moveTo>
                    <a:pt x="0" y="0"/>
                  </a:moveTo>
                  <a:lnTo>
                    <a:pt x="520064" y="0"/>
                  </a:lnTo>
                </a:path>
                <a:path w="520064" h="778510">
                  <a:moveTo>
                    <a:pt x="181622" y="778497"/>
                  </a:moveTo>
                  <a:lnTo>
                    <a:pt x="520064" y="778497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7970596" y="5315178"/>
            <a:ext cx="1535430" cy="1880870"/>
            <a:chOff x="2915996" y="5315178"/>
            <a:chExt cx="1535430" cy="1880870"/>
          </a:xfrm>
        </p:grpSpPr>
        <p:sp>
          <p:nvSpPr>
            <p:cNvPr id="37" name="object 37"/>
            <p:cNvSpPr/>
            <p:nvPr/>
          </p:nvSpPr>
          <p:spPr>
            <a:xfrm>
              <a:off x="2928696" y="5327878"/>
              <a:ext cx="1439545" cy="1855470"/>
            </a:xfrm>
            <a:custGeom>
              <a:avLst/>
              <a:gdLst/>
              <a:ahLst/>
              <a:cxnLst/>
              <a:rect l="l" t="t" r="r" b="b"/>
              <a:pathLst>
                <a:path w="1439545" h="1855470">
                  <a:moveTo>
                    <a:pt x="1439379" y="0"/>
                  </a:moveTo>
                  <a:lnTo>
                    <a:pt x="0" y="0"/>
                  </a:lnTo>
                  <a:lnTo>
                    <a:pt x="0" y="1855000"/>
                  </a:lnTo>
                  <a:lnTo>
                    <a:pt x="1439379" y="1855000"/>
                  </a:lnTo>
                  <a:lnTo>
                    <a:pt x="1439379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928696" y="5327878"/>
              <a:ext cx="1439545" cy="1855470"/>
            </a:xfrm>
            <a:custGeom>
              <a:avLst/>
              <a:gdLst/>
              <a:ahLst/>
              <a:cxnLst/>
              <a:rect l="l" t="t" r="r" b="b"/>
              <a:pathLst>
                <a:path w="1439545" h="1855470">
                  <a:moveTo>
                    <a:pt x="1439379" y="0"/>
                  </a:moveTo>
                  <a:lnTo>
                    <a:pt x="0" y="0"/>
                  </a:lnTo>
                  <a:lnTo>
                    <a:pt x="0" y="1855000"/>
                  </a:lnTo>
                  <a:lnTo>
                    <a:pt x="1439379" y="1855000"/>
                  </a:lnTo>
                  <a:lnTo>
                    <a:pt x="1439379" y="0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101746" y="5433847"/>
              <a:ext cx="1093470" cy="1591945"/>
            </a:xfrm>
            <a:custGeom>
              <a:avLst/>
              <a:gdLst/>
              <a:ahLst/>
              <a:cxnLst/>
              <a:rect l="l" t="t" r="r" b="b"/>
              <a:pathLst>
                <a:path w="1093470" h="1591945">
                  <a:moveTo>
                    <a:pt x="346087" y="0"/>
                  </a:moveTo>
                  <a:lnTo>
                    <a:pt x="0" y="0"/>
                  </a:lnTo>
                  <a:lnTo>
                    <a:pt x="0" y="1591386"/>
                  </a:lnTo>
                  <a:lnTo>
                    <a:pt x="346087" y="1591386"/>
                  </a:lnTo>
                  <a:lnTo>
                    <a:pt x="346087" y="0"/>
                  </a:lnTo>
                  <a:close/>
                </a:path>
                <a:path w="1093470" h="1591945">
                  <a:moveTo>
                    <a:pt x="1093266" y="0"/>
                  </a:moveTo>
                  <a:lnTo>
                    <a:pt x="748779" y="0"/>
                  </a:lnTo>
                  <a:lnTo>
                    <a:pt x="748779" y="1591386"/>
                  </a:lnTo>
                  <a:lnTo>
                    <a:pt x="1093266" y="1591386"/>
                  </a:lnTo>
                  <a:lnTo>
                    <a:pt x="109326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101740" y="5437961"/>
              <a:ext cx="346710" cy="0"/>
            </a:xfrm>
            <a:custGeom>
              <a:avLst/>
              <a:gdLst/>
              <a:ahLst/>
              <a:cxnLst/>
              <a:rect l="l" t="t" r="r" b="b"/>
              <a:pathLst>
                <a:path w="346710">
                  <a:moveTo>
                    <a:pt x="0" y="0"/>
                  </a:moveTo>
                  <a:lnTo>
                    <a:pt x="346087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101740" y="6392480"/>
              <a:ext cx="346710" cy="475615"/>
            </a:xfrm>
            <a:custGeom>
              <a:avLst/>
              <a:gdLst/>
              <a:ahLst/>
              <a:cxnLst/>
              <a:rect l="l" t="t" r="r" b="b"/>
              <a:pathLst>
                <a:path w="346710" h="475615">
                  <a:moveTo>
                    <a:pt x="0" y="0"/>
                  </a:moveTo>
                  <a:lnTo>
                    <a:pt x="346087" y="0"/>
                  </a:lnTo>
                </a:path>
                <a:path w="346710" h="475615">
                  <a:moveTo>
                    <a:pt x="0" y="158495"/>
                  </a:moveTo>
                  <a:lnTo>
                    <a:pt x="346087" y="158495"/>
                  </a:lnTo>
                </a:path>
                <a:path w="346710" h="475615">
                  <a:moveTo>
                    <a:pt x="0" y="316991"/>
                  </a:moveTo>
                  <a:lnTo>
                    <a:pt x="346087" y="316991"/>
                  </a:lnTo>
                </a:path>
                <a:path w="346710" h="475615">
                  <a:moveTo>
                    <a:pt x="0" y="475500"/>
                  </a:moveTo>
                  <a:lnTo>
                    <a:pt x="346087" y="475500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850532" y="5437961"/>
              <a:ext cx="344805" cy="0"/>
            </a:xfrm>
            <a:custGeom>
              <a:avLst/>
              <a:gdLst/>
              <a:ahLst/>
              <a:cxnLst/>
              <a:rect l="l" t="t" r="r" b="b"/>
              <a:pathLst>
                <a:path w="344804">
                  <a:moveTo>
                    <a:pt x="0" y="0"/>
                  </a:moveTo>
                  <a:lnTo>
                    <a:pt x="344487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850532" y="6392480"/>
              <a:ext cx="344805" cy="475615"/>
            </a:xfrm>
            <a:custGeom>
              <a:avLst/>
              <a:gdLst/>
              <a:ahLst/>
              <a:cxnLst/>
              <a:rect l="l" t="t" r="r" b="b"/>
              <a:pathLst>
                <a:path w="344804" h="475615">
                  <a:moveTo>
                    <a:pt x="0" y="0"/>
                  </a:moveTo>
                  <a:lnTo>
                    <a:pt x="344487" y="0"/>
                  </a:lnTo>
                </a:path>
                <a:path w="344804" h="475615">
                  <a:moveTo>
                    <a:pt x="0" y="158495"/>
                  </a:moveTo>
                  <a:lnTo>
                    <a:pt x="344487" y="158495"/>
                  </a:lnTo>
                </a:path>
                <a:path w="344804" h="475615">
                  <a:moveTo>
                    <a:pt x="0" y="316991"/>
                  </a:moveTo>
                  <a:lnTo>
                    <a:pt x="344487" y="316991"/>
                  </a:lnTo>
                </a:path>
                <a:path w="344804" h="475615">
                  <a:moveTo>
                    <a:pt x="0" y="475500"/>
                  </a:moveTo>
                  <a:lnTo>
                    <a:pt x="344487" y="475500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924935" y="5488432"/>
              <a:ext cx="93980" cy="58419"/>
            </a:xfrm>
            <a:custGeom>
              <a:avLst/>
              <a:gdLst/>
              <a:ahLst/>
              <a:cxnLst/>
              <a:rect l="l" t="t" r="r" b="b"/>
              <a:pathLst>
                <a:path w="93979" h="58420">
                  <a:moveTo>
                    <a:pt x="9380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93802" y="58216"/>
                  </a:lnTo>
                  <a:lnTo>
                    <a:pt x="93802" y="0"/>
                  </a:lnTo>
                  <a:close/>
                </a:path>
                <a:path w="93979" h="58420">
                  <a:moveTo>
                    <a:pt x="93802" y="0"/>
                  </a:moveTo>
                  <a:lnTo>
                    <a:pt x="37198" y="0"/>
                  </a:lnTo>
                  <a:lnTo>
                    <a:pt x="37198" y="58216"/>
                  </a:lnTo>
                  <a:lnTo>
                    <a:pt x="93802" y="58216"/>
                  </a:lnTo>
                  <a:lnTo>
                    <a:pt x="93802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989616" y="5488432"/>
              <a:ext cx="29209" cy="58419"/>
            </a:xfrm>
            <a:custGeom>
              <a:avLst/>
              <a:gdLst/>
              <a:ahLst/>
              <a:cxnLst/>
              <a:rect l="l" t="t" r="r" b="b"/>
              <a:pathLst>
                <a:path w="29210" h="58420">
                  <a:moveTo>
                    <a:pt x="29121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9121" y="58216"/>
                  </a:lnTo>
                  <a:lnTo>
                    <a:pt x="2912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989616" y="5488432"/>
              <a:ext cx="29209" cy="58419"/>
            </a:xfrm>
            <a:custGeom>
              <a:avLst/>
              <a:gdLst/>
              <a:ahLst/>
              <a:cxnLst/>
              <a:rect l="l" t="t" r="r" b="b"/>
              <a:pathLst>
                <a:path w="29210" h="58420">
                  <a:moveTo>
                    <a:pt x="29121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9121" y="58216"/>
                  </a:lnTo>
                  <a:lnTo>
                    <a:pt x="29121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994455" y="5506224"/>
              <a:ext cx="18415" cy="19685"/>
            </a:xfrm>
            <a:custGeom>
              <a:avLst/>
              <a:gdLst/>
              <a:ahLst/>
              <a:cxnLst/>
              <a:rect l="l" t="t" r="r" b="b"/>
              <a:pathLst>
                <a:path w="18414" h="19685">
                  <a:moveTo>
                    <a:pt x="6477" y="17792"/>
                  </a:moveTo>
                  <a:lnTo>
                    <a:pt x="1625" y="17792"/>
                  </a:lnTo>
                  <a:lnTo>
                    <a:pt x="1625" y="19418"/>
                  </a:lnTo>
                  <a:lnTo>
                    <a:pt x="6477" y="19418"/>
                  </a:lnTo>
                  <a:lnTo>
                    <a:pt x="6477" y="17792"/>
                  </a:lnTo>
                  <a:close/>
                </a:path>
                <a:path w="18414" h="19685">
                  <a:moveTo>
                    <a:pt x="17805" y="11328"/>
                  </a:moveTo>
                  <a:lnTo>
                    <a:pt x="16192" y="11328"/>
                  </a:lnTo>
                  <a:lnTo>
                    <a:pt x="16192" y="17792"/>
                  </a:lnTo>
                  <a:lnTo>
                    <a:pt x="14579" y="17792"/>
                  </a:lnTo>
                  <a:lnTo>
                    <a:pt x="9728" y="12954"/>
                  </a:lnTo>
                  <a:lnTo>
                    <a:pt x="8102" y="11328"/>
                  </a:lnTo>
                  <a:lnTo>
                    <a:pt x="1625" y="11328"/>
                  </a:lnTo>
                  <a:lnTo>
                    <a:pt x="0" y="12954"/>
                  </a:lnTo>
                  <a:lnTo>
                    <a:pt x="0" y="17792"/>
                  </a:lnTo>
                  <a:lnTo>
                    <a:pt x="1625" y="17792"/>
                  </a:lnTo>
                  <a:lnTo>
                    <a:pt x="1625" y="12954"/>
                  </a:lnTo>
                  <a:lnTo>
                    <a:pt x="8102" y="12954"/>
                  </a:lnTo>
                  <a:lnTo>
                    <a:pt x="8102" y="14566"/>
                  </a:lnTo>
                  <a:lnTo>
                    <a:pt x="11341" y="17792"/>
                  </a:lnTo>
                  <a:lnTo>
                    <a:pt x="12954" y="17792"/>
                  </a:lnTo>
                  <a:lnTo>
                    <a:pt x="12954" y="19418"/>
                  </a:lnTo>
                  <a:lnTo>
                    <a:pt x="17805" y="19418"/>
                  </a:lnTo>
                  <a:lnTo>
                    <a:pt x="17805" y="11328"/>
                  </a:lnTo>
                  <a:close/>
                </a:path>
                <a:path w="18414" h="19685">
                  <a:moveTo>
                    <a:pt x="17805" y="0"/>
                  </a:moveTo>
                  <a:lnTo>
                    <a:pt x="12" y="0"/>
                  </a:lnTo>
                  <a:lnTo>
                    <a:pt x="12" y="8089"/>
                  </a:lnTo>
                  <a:lnTo>
                    <a:pt x="16192" y="8089"/>
                  </a:lnTo>
                  <a:lnTo>
                    <a:pt x="11341" y="6477"/>
                  </a:lnTo>
                  <a:lnTo>
                    <a:pt x="1638" y="6477"/>
                  </a:lnTo>
                  <a:lnTo>
                    <a:pt x="1638" y="1625"/>
                  </a:lnTo>
                  <a:lnTo>
                    <a:pt x="16192" y="1625"/>
                  </a:lnTo>
                  <a:lnTo>
                    <a:pt x="16192" y="8089"/>
                  </a:lnTo>
                  <a:lnTo>
                    <a:pt x="17805" y="8089"/>
                  </a:lnTo>
                  <a:lnTo>
                    <a:pt x="17805" y="1625"/>
                  </a:lnTo>
                  <a:lnTo>
                    <a:pt x="178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863473" y="5456088"/>
              <a:ext cx="52069" cy="61594"/>
            </a:xfrm>
            <a:custGeom>
              <a:avLst/>
              <a:gdLst/>
              <a:ahLst/>
              <a:cxnLst/>
              <a:rect l="l" t="t" r="r" b="b"/>
              <a:pathLst>
                <a:path w="52070" h="61595">
                  <a:moveTo>
                    <a:pt x="51752" y="0"/>
                  </a:moveTo>
                  <a:lnTo>
                    <a:pt x="0" y="61455"/>
                  </a:lnTo>
                  <a:lnTo>
                    <a:pt x="51752" y="61455"/>
                  </a:lnTo>
                  <a:lnTo>
                    <a:pt x="517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863473" y="5456088"/>
              <a:ext cx="52069" cy="61594"/>
            </a:xfrm>
            <a:custGeom>
              <a:avLst/>
              <a:gdLst/>
              <a:ahLst/>
              <a:cxnLst/>
              <a:rect l="l" t="t" r="r" b="b"/>
              <a:pathLst>
                <a:path w="52070" h="61595">
                  <a:moveTo>
                    <a:pt x="0" y="61455"/>
                  </a:moveTo>
                  <a:lnTo>
                    <a:pt x="51752" y="61455"/>
                  </a:lnTo>
                  <a:lnTo>
                    <a:pt x="51752" y="0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018738" y="5456088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34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018738" y="5456088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346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018738" y="5456088"/>
              <a:ext cx="74930" cy="61594"/>
            </a:xfrm>
            <a:custGeom>
              <a:avLst/>
              <a:gdLst/>
              <a:ahLst/>
              <a:cxnLst/>
              <a:rect l="l" t="t" r="r" b="b"/>
              <a:pathLst>
                <a:path w="74929" h="61595">
                  <a:moveTo>
                    <a:pt x="74383" y="0"/>
                  </a:moveTo>
                  <a:lnTo>
                    <a:pt x="0" y="61455"/>
                  </a:lnTo>
                  <a:lnTo>
                    <a:pt x="74383" y="61455"/>
                  </a:lnTo>
                  <a:lnTo>
                    <a:pt x="7438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863468" y="5456088"/>
              <a:ext cx="321945" cy="121920"/>
            </a:xfrm>
            <a:custGeom>
              <a:avLst/>
              <a:gdLst/>
              <a:ahLst/>
              <a:cxnLst/>
              <a:rect l="l" t="t" r="r" b="b"/>
              <a:pathLst>
                <a:path w="321945" h="121920">
                  <a:moveTo>
                    <a:pt x="155270" y="61455"/>
                  </a:moveTo>
                  <a:lnTo>
                    <a:pt x="229654" y="61455"/>
                  </a:lnTo>
                  <a:lnTo>
                    <a:pt x="229654" y="0"/>
                  </a:lnTo>
                </a:path>
                <a:path w="321945" h="121920">
                  <a:moveTo>
                    <a:pt x="321830" y="0"/>
                  </a:moveTo>
                  <a:lnTo>
                    <a:pt x="0" y="0"/>
                  </a:lnTo>
                  <a:lnTo>
                    <a:pt x="0" y="121297"/>
                  </a:lnTo>
                  <a:lnTo>
                    <a:pt x="321830" y="121297"/>
                  </a:lnTo>
                  <a:lnTo>
                    <a:pt x="321830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924935" y="5646940"/>
              <a:ext cx="93980" cy="58419"/>
            </a:xfrm>
            <a:custGeom>
              <a:avLst/>
              <a:gdLst/>
              <a:ahLst/>
              <a:cxnLst/>
              <a:rect l="l" t="t" r="r" b="b"/>
              <a:pathLst>
                <a:path w="93979" h="58420">
                  <a:moveTo>
                    <a:pt x="9380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93802" y="58216"/>
                  </a:lnTo>
                  <a:lnTo>
                    <a:pt x="93802" y="0"/>
                  </a:lnTo>
                  <a:close/>
                </a:path>
                <a:path w="93979" h="58420">
                  <a:moveTo>
                    <a:pt x="93802" y="0"/>
                  </a:moveTo>
                  <a:lnTo>
                    <a:pt x="37198" y="0"/>
                  </a:lnTo>
                  <a:lnTo>
                    <a:pt x="37198" y="58216"/>
                  </a:lnTo>
                  <a:lnTo>
                    <a:pt x="93802" y="58216"/>
                  </a:lnTo>
                  <a:lnTo>
                    <a:pt x="93802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989616" y="5646940"/>
              <a:ext cx="29209" cy="58419"/>
            </a:xfrm>
            <a:custGeom>
              <a:avLst/>
              <a:gdLst/>
              <a:ahLst/>
              <a:cxnLst/>
              <a:rect l="l" t="t" r="r" b="b"/>
              <a:pathLst>
                <a:path w="29210" h="58420">
                  <a:moveTo>
                    <a:pt x="29121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9121" y="58216"/>
                  </a:lnTo>
                  <a:lnTo>
                    <a:pt x="2912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989616" y="5646940"/>
              <a:ext cx="29209" cy="58419"/>
            </a:xfrm>
            <a:custGeom>
              <a:avLst/>
              <a:gdLst/>
              <a:ahLst/>
              <a:cxnLst/>
              <a:rect l="l" t="t" r="r" b="b"/>
              <a:pathLst>
                <a:path w="29210" h="58420">
                  <a:moveTo>
                    <a:pt x="29121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9121" y="58216"/>
                  </a:lnTo>
                  <a:lnTo>
                    <a:pt x="29121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994455" y="5664720"/>
              <a:ext cx="18415" cy="19685"/>
            </a:xfrm>
            <a:custGeom>
              <a:avLst/>
              <a:gdLst/>
              <a:ahLst/>
              <a:cxnLst/>
              <a:rect l="l" t="t" r="r" b="b"/>
              <a:pathLst>
                <a:path w="18414" h="19685">
                  <a:moveTo>
                    <a:pt x="6477" y="17805"/>
                  </a:moveTo>
                  <a:lnTo>
                    <a:pt x="1625" y="17805"/>
                  </a:lnTo>
                  <a:lnTo>
                    <a:pt x="1625" y="19405"/>
                  </a:lnTo>
                  <a:lnTo>
                    <a:pt x="6477" y="19405"/>
                  </a:lnTo>
                  <a:lnTo>
                    <a:pt x="6477" y="17805"/>
                  </a:lnTo>
                  <a:close/>
                </a:path>
                <a:path w="18414" h="19685">
                  <a:moveTo>
                    <a:pt x="16192" y="8077"/>
                  </a:moveTo>
                  <a:lnTo>
                    <a:pt x="11341" y="6464"/>
                  </a:lnTo>
                  <a:lnTo>
                    <a:pt x="6477" y="6464"/>
                  </a:lnTo>
                  <a:lnTo>
                    <a:pt x="1638" y="8077"/>
                  </a:lnTo>
                  <a:lnTo>
                    <a:pt x="16192" y="8077"/>
                  </a:lnTo>
                  <a:close/>
                </a:path>
                <a:path w="18414" h="19685">
                  <a:moveTo>
                    <a:pt x="17805" y="11328"/>
                  </a:moveTo>
                  <a:lnTo>
                    <a:pt x="16192" y="11328"/>
                  </a:lnTo>
                  <a:lnTo>
                    <a:pt x="16192" y="17805"/>
                  </a:lnTo>
                  <a:lnTo>
                    <a:pt x="14579" y="17805"/>
                  </a:lnTo>
                  <a:lnTo>
                    <a:pt x="9702" y="12928"/>
                  </a:lnTo>
                  <a:lnTo>
                    <a:pt x="8102" y="11328"/>
                  </a:lnTo>
                  <a:lnTo>
                    <a:pt x="1625" y="11328"/>
                  </a:lnTo>
                  <a:lnTo>
                    <a:pt x="0" y="12928"/>
                  </a:lnTo>
                  <a:lnTo>
                    <a:pt x="0" y="17805"/>
                  </a:lnTo>
                  <a:lnTo>
                    <a:pt x="1625" y="17805"/>
                  </a:lnTo>
                  <a:lnTo>
                    <a:pt x="1625" y="12928"/>
                  </a:lnTo>
                  <a:lnTo>
                    <a:pt x="8102" y="12928"/>
                  </a:lnTo>
                  <a:lnTo>
                    <a:pt x="8102" y="14554"/>
                  </a:lnTo>
                  <a:lnTo>
                    <a:pt x="11341" y="17805"/>
                  </a:lnTo>
                  <a:lnTo>
                    <a:pt x="12954" y="17805"/>
                  </a:lnTo>
                  <a:lnTo>
                    <a:pt x="12954" y="19405"/>
                  </a:lnTo>
                  <a:lnTo>
                    <a:pt x="17805" y="19405"/>
                  </a:lnTo>
                  <a:lnTo>
                    <a:pt x="17805" y="11328"/>
                  </a:lnTo>
                  <a:close/>
                </a:path>
                <a:path w="18414" h="19685">
                  <a:moveTo>
                    <a:pt x="17805" y="0"/>
                  </a:moveTo>
                  <a:lnTo>
                    <a:pt x="12" y="0"/>
                  </a:lnTo>
                  <a:lnTo>
                    <a:pt x="12" y="8077"/>
                  </a:lnTo>
                  <a:lnTo>
                    <a:pt x="1638" y="8077"/>
                  </a:lnTo>
                  <a:lnTo>
                    <a:pt x="1638" y="1600"/>
                  </a:lnTo>
                  <a:lnTo>
                    <a:pt x="16192" y="1600"/>
                  </a:lnTo>
                  <a:lnTo>
                    <a:pt x="16192" y="8077"/>
                  </a:lnTo>
                  <a:lnTo>
                    <a:pt x="17805" y="8077"/>
                  </a:lnTo>
                  <a:lnTo>
                    <a:pt x="17805" y="1600"/>
                  </a:lnTo>
                  <a:lnTo>
                    <a:pt x="178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863473" y="5614577"/>
              <a:ext cx="52069" cy="61594"/>
            </a:xfrm>
            <a:custGeom>
              <a:avLst/>
              <a:gdLst/>
              <a:ahLst/>
              <a:cxnLst/>
              <a:rect l="l" t="t" r="r" b="b"/>
              <a:pathLst>
                <a:path w="52070" h="61595">
                  <a:moveTo>
                    <a:pt x="51752" y="0"/>
                  </a:moveTo>
                  <a:lnTo>
                    <a:pt x="0" y="61467"/>
                  </a:lnTo>
                  <a:lnTo>
                    <a:pt x="51752" y="61467"/>
                  </a:lnTo>
                  <a:lnTo>
                    <a:pt x="517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863473" y="5614577"/>
              <a:ext cx="52069" cy="61594"/>
            </a:xfrm>
            <a:custGeom>
              <a:avLst/>
              <a:gdLst/>
              <a:ahLst/>
              <a:cxnLst/>
              <a:rect l="l" t="t" r="r" b="b"/>
              <a:pathLst>
                <a:path w="52070" h="61595">
                  <a:moveTo>
                    <a:pt x="0" y="61467"/>
                  </a:moveTo>
                  <a:lnTo>
                    <a:pt x="51752" y="61467"/>
                  </a:lnTo>
                  <a:lnTo>
                    <a:pt x="51752" y="0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018738" y="5614579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35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018738" y="5614579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359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018738" y="5614577"/>
              <a:ext cx="74930" cy="61594"/>
            </a:xfrm>
            <a:custGeom>
              <a:avLst/>
              <a:gdLst/>
              <a:ahLst/>
              <a:cxnLst/>
              <a:rect l="l" t="t" r="r" b="b"/>
              <a:pathLst>
                <a:path w="74929" h="61595">
                  <a:moveTo>
                    <a:pt x="74383" y="0"/>
                  </a:moveTo>
                  <a:lnTo>
                    <a:pt x="0" y="61467"/>
                  </a:lnTo>
                  <a:lnTo>
                    <a:pt x="74383" y="61467"/>
                  </a:lnTo>
                  <a:lnTo>
                    <a:pt x="7438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863468" y="5614577"/>
              <a:ext cx="321945" cy="123189"/>
            </a:xfrm>
            <a:custGeom>
              <a:avLst/>
              <a:gdLst/>
              <a:ahLst/>
              <a:cxnLst/>
              <a:rect l="l" t="t" r="r" b="b"/>
              <a:pathLst>
                <a:path w="321945" h="123189">
                  <a:moveTo>
                    <a:pt x="155270" y="61467"/>
                  </a:moveTo>
                  <a:lnTo>
                    <a:pt x="229654" y="61467"/>
                  </a:lnTo>
                  <a:lnTo>
                    <a:pt x="229654" y="0"/>
                  </a:lnTo>
                </a:path>
                <a:path w="321945" h="123189">
                  <a:moveTo>
                    <a:pt x="321830" y="0"/>
                  </a:moveTo>
                  <a:lnTo>
                    <a:pt x="0" y="0"/>
                  </a:lnTo>
                  <a:lnTo>
                    <a:pt x="0" y="122910"/>
                  </a:lnTo>
                  <a:lnTo>
                    <a:pt x="321830" y="122910"/>
                  </a:lnTo>
                  <a:lnTo>
                    <a:pt x="321830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924935" y="5805424"/>
              <a:ext cx="93980" cy="58419"/>
            </a:xfrm>
            <a:custGeom>
              <a:avLst/>
              <a:gdLst/>
              <a:ahLst/>
              <a:cxnLst/>
              <a:rect l="l" t="t" r="r" b="b"/>
              <a:pathLst>
                <a:path w="93979" h="58420">
                  <a:moveTo>
                    <a:pt x="9380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93802" y="58216"/>
                  </a:lnTo>
                  <a:lnTo>
                    <a:pt x="93802" y="0"/>
                  </a:lnTo>
                  <a:close/>
                </a:path>
                <a:path w="93979" h="58420">
                  <a:moveTo>
                    <a:pt x="93802" y="0"/>
                  </a:moveTo>
                  <a:lnTo>
                    <a:pt x="37198" y="0"/>
                  </a:lnTo>
                  <a:lnTo>
                    <a:pt x="37198" y="58216"/>
                  </a:lnTo>
                  <a:lnTo>
                    <a:pt x="93802" y="58216"/>
                  </a:lnTo>
                  <a:lnTo>
                    <a:pt x="93802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989616" y="5805424"/>
              <a:ext cx="29209" cy="58419"/>
            </a:xfrm>
            <a:custGeom>
              <a:avLst/>
              <a:gdLst/>
              <a:ahLst/>
              <a:cxnLst/>
              <a:rect l="l" t="t" r="r" b="b"/>
              <a:pathLst>
                <a:path w="29210" h="58420">
                  <a:moveTo>
                    <a:pt x="29121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9121" y="58216"/>
                  </a:lnTo>
                  <a:lnTo>
                    <a:pt x="2912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989616" y="5805424"/>
              <a:ext cx="29209" cy="58419"/>
            </a:xfrm>
            <a:custGeom>
              <a:avLst/>
              <a:gdLst/>
              <a:ahLst/>
              <a:cxnLst/>
              <a:rect l="l" t="t" r="r" b="b"/>
              <a:pathLst>
                <a:path w="29210" h="58420">
                  <a:moveTo>
                    <a:pt x="29121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9121" y="58216"/>
                  </a:lnTo>
                  <a:lnTo>
                    <a:pt x="29121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994455" y="5823216"/>
              <a:ext cx="18415" cy="19685"/>
            </a:xfrm>
            <a:custGeom>
              <a:avLst/>
              <a:gdLst/>
              <a:ahLst/>
              <a:cxnLst/>
              <a:rect l="l" t="t" r="r" b="b"/>
              <a:pathLst>
                <a:path w="18414" h="19685">
                  <a:moveTo>
                    <a:pt x="6477" y="17805"/>
                  </a:moveTo>
                  <a:lnTo>
                    <a:pt x="1625" y="17805"/>
                  </a:lnTo>
                  <a:lnTo>
                    <a:pt x="1625" y="19418"/>
                  </a:lnTo>
                  <a:lnTo>
                    <a:pt x="6477" y="19418"/>
                  </a:lnTo>
                  <a:lnTo>
                    <a:pt x="6477" y="17805"/>
                  </a:lnTo>
                  <a:close/>
                </a:path>
                <a:path w="18414" h="19685">
                  <a:moveTo>
                    <a:pt x="8102" y="11328"/>
                  </a:moveTo>
                  <a:lnTo>
                    <a:pt x="1625" y="11328"/>
                  </a:lnTo>
                  <a:lnTo>
                    <a:pt x="0" y="12954"/>
                  </a:lnTo>
                  <a:lnTo>
                    <a:pt x="0" y="17805"/>
                  </a:lnTo>
                  <a:lnTo>
                    <a:pt x="1625" y="17805"/>
                  </a:lnTo>
                  <a:lnTo>
                    <a:pt x="1625" y="12954"/>
                  </a:lnTo>
                  <a:lnTo>
                    <a:pt x="8102" y="12954"/>
                  </a:lnTo>
                  <a:lnTo>
                    <a:pt x="8102" y="11328"/>
                  </a:lnTo>
                  <a:close/>
                </a:path>
                <a:path w="18414" h="19685">
                  <a:moveTo>
                    <a:pt x="17805" y="11328"/>
                  </a:moveTo>
                  <a:lnTo>
                    <a:pt x="16192" y="11328"/>
                  </a:lnTo>
                  <a:lnTo>
                    <a:pt x="16192" y="17805"/>
                  </a:lnTo>
                  <a:lnTo>
                    <a:pt x="14579" y="17805"/>
                  </a:lnTo>
                  <a:lnTo>
                    <a:pt x="12954" y="16167"/>
                  </a:lnTo>
                  <a:lnTo>
                    <a:pt x="9715" y="14554"/>
                  </a:lnTo>
                  <a:lnTo>
                    <a:pt x="8102" y="12954"/>
                  </a:lnTo>
                  <a:lnTo>
                    <a:pt x="8102" y="14554"/>
                  </a:lnTo>
                  <a:lnTo>
                    <a:pt x="11341" y="17805"/>
                  </a:lnTo>
                  <a:lnTo>
                    <a:pt x="12954" y="17805"/>
                  </a:lnTo>
                  <a:lnTo>
                    <a:pt x="12954" y="19418"/>
                  </a:lnTo>
                  <a:lnTo>
                    <a:pt x="17805" y="19418"/>
                  </a:lnTo>
                  <a:lnTo>
                    <a:pt x="17805" y="11328"/>
                  </a:lnTo>
                  <a:close/>
                </a:path>
                <a:path w="18414" h="19685">
                  <a:moveTo>
                    <a:pt x="17805" y="0"/>
                  </a:moveTo>
                  <a:lnTo>
                    <a:pt x="16192" y="0"/>
                  </a:lnTo>
                  <a:lnTo>
                    <a:pt x="16192" y="1638"/>
                  </a:lnTo>
                  <a:lnTo>
                    <a:pt x="16192" y="8102"/>
                  </a:lnTo>
                  <a:lnTo>
                    <a:pt x="11341" y="6477"/>
                  </a:lnTo>
                  <a:lnTo>
                    <a:pt x="6477" y="6477"/>
                  </a:lnTo>
                  <a:lnTo>
                    <a:pt x="1638" y="8102"/>
                  </a:lnTo>
                  <a:lnTo>
                    <a:pt x="1638" y="1638"/>
                  </a:lnTo>
                  <a:lnTo>
                    <a:pt x="16192" y="1638"/>
                  </a:lnTo>
                  <a:lnTo>
                    <a:pt x="16192" y="0"/>
                  </a:lnTo>
                  <a:lnTo>
                    <a:pt x="12" y="0"/>
                  </a:lnTo>
                  <a:lnTo>
                    <a:pt x="12" y="8102"/>
                  </a:lnTo>
                  <a:lnTo>
                    <a:pt x="4864" y="9702"/>
                  </a:lnTo>
                  <a:lnTo>
                    <a:pt x="11341" y="9702"/>
                  </a:lnTo>
                  <a:lnTo>
                    <a:pt x="17805" y="8102"/>
                  </a:lnTo>
                  <a:lnTo>
                    <a:pt x="17805" y="1638"/>
                  </a:lnTo>
                  <a:lnTo>
                    <a:pt x="178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863473" y="5773066"/>
              <a:ext cx="52069" cy="61594"/>
            </a:xfrm>
            <a:custGeom>
              <a:avLst/>
              <a:gdLst/>
              <a:ahLst/>
              <a:cxnLst/>
              <a:rect l="l" t="t" r="r" b="b"/>
              <a:pathLst>
                <a:path w="52070" h="61595">
                  <a:moveTo>
                    <a:pt x="51752" y="0"/>
                  </a:moveTo>
                  <a:lnTo>
                    <a:pt x="0" y="61467"/>
                  </a:lnTo>
                  <a:lnTo>
                    <a:pt x="51752" y="61467"/>
                  </a:lnTo>
                  <a:lnTo>
                    <a:pt x="517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863473" y="5773066"/>
              <a:ext cx="52069" cy="61594"/>
            </a:xfrm>
            <a:custGeom>
              <a:avLst/>
              <a:gdLst/>
              <a:ahLst/>
              <a:cxnLst/>
              <a:rect l="l" t="t" r="r" b="b"/>
              <a:pathLst>
                <a:path w="52070" h="61595">
                  <a:moveTo>
                    <a:pt x="0" y="61467"/>
                  </a:moveTo>
                  <a:lnTo>
                    <a:pt x="51752" y="61467"/>
                  </a:lnTo>
                  <a:lnTo>
                    <a:pt x="51752" y="0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018738" y="5773069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35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018738" y="5773069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359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018738" y="5773066"/>
              <a:ext cx="74930" cy="61594"/>
            </a:xfrm>
            <a:custGeom>
              <a:avLst/>
              <a:gdLst/>
              <a:ahLst/>
              <a:cxnLst/>
              <a:rect l="l" t="t" r="r" b="b"/>
              <a:pathLst>
                <a:path w="74929" h="61595">
                  <a:moveTo>
                    <a:pt x="74383" y="0"/>
                  </a:moveTo>
                  <a:lnTo>
                    <a:pt x="0" y="61467"/>
                  </a:lnTo>
                  <a:lnTo>
                    <a:pt x="74383" y="61467"/>
                  </a:lnTo>
                  <a:lnTo>
                    <a:pt x="7438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863468" y="5773066"/>
              <a:ext cx="321945" cy="123189"/>
            </a:xfrm>
            <a:custGeom>
              <a:avLst/>
              <a:gdLst/>
              <a:ahLst/>
              <a:cxnLst/>
              <a:rect l="l" t="t" r="r" b="b"/>
              <a:pathLst>
                <a:path w="321945" h="123189">
                  <a:moveTo>
                    <a:pt x="155270" y="61467"/>
                  </a:moveTo>
                  <a:lnTo>
                    <a:pt x="229654" y="61467"/>
                  </a:lnTo>
                  <a:lnTo>
                    <a:pt x="229654" y="0"/>
                  </a:lnTo>
                </a:path>
                <a:path w="321945" h="123189">
                  <a:moveTo>
                    <a:pt x="321830" y="0"/>
                  </a:moveTo>
                  <a:lnTo>
                    <a:pt x="0" y="0"/>
                  </a:lnTo>
                  <a:lnTo>
                    <a:pt x="0" y="122923"/>
                  </a:lnTo>
                  <a:lnTo>
                    <a:pt x="321830" y="122923"/>
                  </a:lnTo>
                  <a:lnTo>
                    <a:pt x="321830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924935" y="5963920"/>
              <a:ext cx="93980" cy="58419"/>
            </a:xfrm>
            <a:custGeom>
              <a:avLst/>
              <a:gdLst/>
              <a:ahLst/>
              <a:cxnLst/>
              <a:rect l="l" t="t" r="r" b="b"/>
              <a:pathLst>
                <a:path w="93979" h="58420">
                  <a:moveTo>
                    <a:pt x="9380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93802" y="58216"/>
                  </a:lnTo>
                  <a:lnTo>
                    <a:pt x="93802" y="0"/>
                  </a:lnTo>
                  <a:close/>
                </a:path>
                <a:path w="93979" h="58420">
                  <a:moveTo>
                    <a:pt x="93802" y="0"/>
                  </a:moveTo>
                  <a:lnTo>
                    <a:pt x="37198" y="0"/>
                  </a:lnTo>
                  <a:lnTo>
                    <a:pt x="37198" y="58216"/>
                  </a:lnTo>
                  <a:lnTo>
                    <a:pt x="93802" y="58216"/>
                  </a:lnTo>
                  <a:lnTo>
                    <a:pt x="93802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989616" y="5963920"/>
              <a:ext cx="29209" cy="58419"/>
            </a:xfrm>
            <a:custGeom>
              <a:avLst/>
              <a:gdLst/>
              <a:ahLst/>
              <a:cxnLst/>
              <a:rect l="l" t="t" r="r" b="b"/>
              <a:pathLst>
                <a:path w="29210" h="58420">
                  <a:moveTo>
                    <a:pt x="29121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9121" y="58216"/>
                  </a:lnTo>
                  <a:lnTo>
                    <a:pt x="2912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989616" y="5963920"/>
              <a:ext cx="29209" cy="58419"/>
            </a:xfrm>
            <a:custGeom>
              <a:avLst/>
              <a:gdLst/>
              <a:ahLst/>
              <a:cxnLst/>
              <a:rect l="l" t="t" r="r" b="b"/>
              <a:pathLst>
                <a:path w="29210" h="58420">
                  <a:moveTo>
                    <a:pt x="29121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9121" y="58216"/>
                  </a:lnTo>
                  <a:lnTo>
                    <a:pt x="29121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994455" y="5981687"/>
              <a:ext cx="18415" cy="19685"/>
            </a:xfrm>
            <a:custGeom>
              <a:avLst/>
              <a:gdLst/>
              <a:ahLst/>
              <a:cxnLst/>
              <a:rect l="l" t="t" r="r" b="b"/>
              <a:pathLst>
                <a:path w="18414" h="19685">
                  <a:moveTo>
                    <a:pt x="8102" y="11341"/>
                  </a:moveTo>
                  <a:lnTo>
                    <a:pt x="1625" y="11341"/>
                  </a:lnTo>
                  <a:lnTo>
                    <a:pt x="0" y="12954"/>
                  </a:lnTo>
                  <a:lnTo>
                    <a:pt x="0" y="17805"/>
                  </a:lnTo>
                  <a:lnTo>
                    <a:pt x="1625" y="19431"/>
                  </a:lnTo>
                  <a:lnTo>
                    <a:pt x="6477" y="19431"/>
                  </a:lnTo>
                  <a:lnTo>
                    <a:pt x="6477" y="17805"/>
                  </a:lnTo>
                  <a:lnTo>
                    <a:pt x="1625" y="17805"/>
                  </a:lnTo>
                  <a:lnTo>
                    <a:pt x="1625" y="12954"/>
                  </a:lnTo>
                  <a:lnTo>
                    <a:pt x="8102" y="12954"/>
                  </a:lnTo>
                  <a:lnTo>
                    <a:pt x="8102" y="11341"/>
                  </a:lnTo>
                  <a:close/>
                </a:path>
                <a:path w="18414" h="19685">
                  <a:moveTo>
                    <a:pt x="17805" y="11341"/>
                  </a:moveTo>
                  <a:lnTo>
                    <a:pt x="16192" y="11341"/>
                  </a:lnTo>
                  <a:lnTo>
                    <a:pt x="16192" y="17805"/>
                  </a:lnTo>
                  <a:lnTo>
                    <a:pt x="14579" y="17805"/>
                  </a:lnTo>
                  <a:lnTo>
                    <a:pt x="12954" y="16192"/>
                  </a:lnTo>
                  <a:lnTo>
                    <a:pt x="9715" y="14579"/>
                  </a:lnTo>
                  <a:lnTo>
                    <a:pt x="8102" y="12954"/>
                  </a:lnTo>
                  <a:lnTo>
                    <a:pt x="8102" y="14579"/>
                  </a:lnTo>
                  <a:lnTo>
                    <a:pt x="11341" y="17805"/>
                  </a:lnTo>
                  <a:lnTo>
                    <a:pt x="12954" y="17805"/>
                  </a:lnTo>
                  <a:lnTo>
                    <a:pt x="12954" y="19431"/>
                  </a:lnTo>
                  <a:lnTo>
                    <a:pt x="17805" y="19431"/>
                  </a:lnTo>
                  <a:lnTo>
                    <a:pt x="17805" y="11341"/>
                  </a:lnTo>
                  <a:close/>
                </a:path>
                <a:path w="18414" h="19685">
                  <a:moveTo>
                    <a:pt x="17805" y="0"/>
                  </a:moveTo>
                  <a:lnTo>
                    <a:pt x="16192" y="0"/>
                  </a:lnTo>
                  <a:lnTo>
                    <a:pt x="16192" y="1625"/>
                  </a:lnTo>
                  <a:lnTo>
                    <a:pt x="16192" y="8115"/>
                  </a:lnTo>
                  <a:lnTo>
                    <a:pt x="11341" y="6489"/>
                  </a:lnTo>
                  <a:lnTo>
                    <a:pt x="6477" y="6489"/>
                  </a:lnTo>
                  <a:lnTo>
                    <a:pt x="1638" y="8115"/>
                  </a:lnTo>
                  <a:lnTo>
                    <a:pt x="1638" y="1625"/>
                  </a:lnTo>
                  <a:lnTo>
                    <a:pt x="16192" y="1625"/>
                  </a:lnTo>
                  <a:lnTo>
                    <a:pt x="16192" y="0"/>
                  </a:lnTo>
                  <a:lnTo>
                    <a:pt x="12" y="0"/>
                  </a:lnTo>
                  <a:lnTo>
                    <a:pt x="12" y="8115"/>
                  </a:lnTo>
                  <a:lnTo>
                    <a:pt x="4864" y="9728"/>
                  </a:lnTo>
                  <a:lnTo>
                    <a:pt x="17805" y="9728"/>
                  </a:lnTo>
                  <a:lnTo>
                    <a:pt x="17805" y="8115"/>
                  </a:lnTo>
                  <a:lnTo>
                    <a:pt x="17805" y="1625"/>
                  </a:lnTo>
                  <a:lnTo>
                    <a:pt x="178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863473" y="5931580"/>
              <a:ext cx="52069" cy="61594"/>
            </a:xfrm>
            <a:custGeom>
              <a:avLst/>
              <a:gdLst/>
              <a:ahLst/>
              <a:cxnLst/>
              <a:rect l="l" t="t" r="r" b="b"/>
              <a:pathLst>
                <a:path w="52070" h="61595">
                  <a:moveTo>
                    <a:pt x="51752" y="0"/>
                  </a:moveTo>
                  <a:lnTo>
                    <a:pt x="0" y="61442"/>
                  </a:lnTo>
                  <a:lnTo>
                    <a:pt x="51752" y="61442"/>
                  </a:lnTo>
                  <a:lnTo>
                    <a:pt x="517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863473" y="5931580"/>
              <a:ext cx="52069" cy="61594"/>
            </a:xfrm>
            <a:custGeom>
              <a:avLst/>
              <a:gdLst/>
              <a:ahLst/>
              <a:cxnLst/>
              <a:rect l="l" t="t" r="r" b="b"/>
              <a:pathLst>
                <a:path w="52070" h="61595">
                  <a:moveTo>
                    <a:pt x="0" y="61442"/>
                  </a:moveTo>
                  <a:lnTo>
                    <a:pt x="51752" y="61442"/>
                  </a:lnTo>
                  <a:lnTo>
                    <a:pt x="51752" y="0"/>
                  </a:lnTo>
                </a:path>
              </a:pathLst>
            </a:custGeom>
            <a:ln w="457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018738" y="5931583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33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018738" y="5931583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334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018738" y="5931580"/>
              <a:ext cx="74930" cy="61594"/>
            </a:xfrm>
            <a:custGeom>
              <a:avLst/>
              <a:gdLst/>
              <a:ahLst/>
              <a:cxnLst/>
              <a:rect l="l" t="t" r="r" b="b"/>
              <a:pathLst>
                <a:path w="74929" h="61595">
                  <a:moveTo>
                    <a:pt x="74383" y="0"/>
                  </a:moveTo>
                  <a:lnTo>
                    <a:pt x="0" y="61442"/>
                  </a:lnTo>
                  <a:lnTo>
                    <a:pt x="74383" y="61442"/>
                  </a:lnTo>
                  <a:lnTo>
                    <a:pt x="7438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863468" y="5931580"/>
              <a:ext cx="321945" cy="123189"/>
            </a:xfrm>
            <a:custGeom>
              <a:avLst/>
              <a:gdLst/>
              <a:ahLst/>
              <a:cxnLst/>
              <a:rect l="l" t="t" r="r" b="b"/>
              <a:pathLst>
                <a:path w="321945" h="123189">
                  <a:moveTo>
                    <a:pt x="155270" y="61442"/>
                  </a:moveTo>
                  <a:lnTo>
                    <a:pt x="229654" y="61442"/>
                  </a:lnTo>
                  <a:lnTo>
                    <a:pt x="229654" y="0"/>
                  </a:lnTo>
                </a:path>
                <a:path w="321945" h="123189">
                  <a:moveTo>
                    <a:pt x="321830" y="0"/>
                  </a:moveTo>
                  <a:lnTo>
                    <a:pt x="0" y="0"/>
                  </a:lnTo>
                  <a:lnTo>
                    <a:pt x="0" y="122897"/>
                  </a:lnTo>
                  <a:lnTo>
                    <a:pt x="321830" y="122897"/>
                  </a:lnTo>
                  <a:lnTo>
                    <a:pt x="321830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924935" y="6122416"/>
              <a:ext cx="93980" cy="58419"/>
            </a:xfrm>
            <a:custGeom>
              <a:avLst/>
              <a:gdLst/>
              <a:ahLst/>
              <a:cxnLst/>
              <a:rect l="l" t="t" r="r" b="b"/>
              <a:pathLst>
                <a:path w="93979" h="58420">
                  <a:moveTo>
                    <a:pt x="9380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93802" y="58216"/>
                  </a:lnTo>
                  <a:lnTo>
                    <a:pt x="93802" y="0"/>
                  </a:lnTo>
                  <a:close/>
                </a:path>
                <a:path w="93979" h="58420">
                  <a:moveTo>
                    <a:pt x="93802" y="0"/>
                  </a:moveTo>
                  <a:lnTo>
                    <a:pt x="37198" y="0"/>
                  </a:lnTo>
                  <a:lnTo>
                    <a:pt x="37198" y="58216"/>
                  </a:lnTo>
                  <a:lnTo>
                    <a:pt x="93802" y="58216"/>
                  </a:lnTo>
                  <a:lnTo>
                    <a:pt x="93802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989616" y="6122416"/>
              <a:ext cx="29209" cy="58419"/>
            </a:xfrm>
            <a:custGeom>
              <a:avLst/>
              <a:gdLst/>
              <a:ahLst/>
              <a:cxnLst/>
              <a:rect l="l" t="t" r="r" b="b"/>
              <a:pathLst>
                <a:path w="29210" h="58420">
                  <a:moveTo>
                    <a:pt x="29121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9121" y="58216"/>
                  </a:lnTo>
                  <a:lnTo>
                    <a:pt x="2912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989616" y="6122416"/>
              <a:ext cx="29209" cy="58419"/>
            </a:xfrm>
            <a:custGeom>
              <a:avLst/>
              <a:gdLst/>
              <a:ahLst/>
              <a:cxnLst/>
              <a:rect l="l" t="t" r="r" b="b"/>
              <a:pathLst>
                <a:path w="29210" h="58420">
                  <a:moveTo>
                    <a:pt x="29121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9121" y="58216"/>
                  </a:lnTo>
                  <a:lnTo>
                    <a:pt x="29121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994455" y="6140221"/>
              <a:ext cx="18415" cy="19685"/>
            </a:xfrm>
            <a:custGeom>
              <a:avLst/>
              <a:gdLst/>
              <a:ahLst/>
              <a:cxnLst/>
              <a:rect l="l" t="t" r="r" b="b"/>
              <a:pathLst>
                <a:path w="18414" h="19685">
                  <a:moveTo>
                    <a:pt x="8102" y="11303"/>
                  </a:moveTo>
                  <a:lnTo>
                    <a:pt x="1625" y="11303"/>
                  </a:lnTo>
                  <a:lnTo>
                    <a:pt x="0" y="12903"/>
                  </a:lnTo>
                  <a:lnTo>
                    <a:pt x="0" y="17767"/>
                  </a:lnTo>
                  <a:lnTo>
                    <a:pt x="1625" y="19380"/>
                  </a:lnTo>
                  <a:lnTo>
                    <a:pt x="6477" y="19380"/>
                  </a:lnTo>
                  <a:lnTo>
                    <a:pt x="6477" y="17767"/>
                  </a:lnTo>
                  <a:lnTo>
                    <a:pt x="1625" y="17767"/>
                  </a:lnTo>
                  <a:lnTo>
                    <a:pt x="1625" y="12903"/>
                  </a:lnTo>
                  <a:lnTo>
                    <a:pt x="8102" y="12903"/>
                  </a:lnTo>
                  <a:lnTo>
                    <a:pt x="8102" y="11303"/>
                  </a:lnTo>
                  <a:close/>
                </a:path>
                <a:path w="18414" h="19685">
                  <a:moveTo>
                    <a:pt x="17805" y="11303"/>
                  </a:moveTo>
                  <a:lnTo>
                    <a:pt x="16192" y="11303"/>
                  </a:lnTo>
                  <a:lnTo>
                    <a:pt x="16192" y="17767"/>
                  </a:lnTo>
                  <a:lnTo>
                    <a:pt x="14579" y="17767"/>
                  </a:lnTo>
                  <a:lnTo>
                    <a:pt x="12954" y="16154"/>
                  </a:lnTo>
                  <a:lnTo>
                    <a:pt x="9715" y="14528"/>
                  </a:lnTo>
                  <a:lnTo>
                    <a:pt x="8102" y="12903"/>
                  </a:lnTo>
                  <a:lnTo>
                    <a:pt x="8102" y="14528"/>
                  </a:lnTo>
                  <a:lnTo>
                    <a:pt x="11341" y="17767"/>
                  </a:lnTo>
                  <a:lnTo>
                    <a:pt x="12954" y="17767"/>
                  </a:lnTo>
                  <a:lnTo>
                    <a:pt x="12954" y="19380"/>
                  </a:lnTo>
                  <a:lnTo>
                    <a:pt x="17805" y="19380"/>
                  </a:lnTo>
                  <a:lnTo>
                    <a:pt x="17805" y="11303"/>
                  </a:lnTo>
                  <a:close/>
                </a:path>
                <a:path w="18414" h="19685">
                  <a:moveTo>
                    <a:pt x="17805" y="0"/>
                  </a:moveTo>
                  <a:lnTo>
                    <a:pt x="16192" y="0"/>
                  </a:lnTo>
                  <a:lnTo>
                    <a:pt x="16192" y="1600"/>
                  </a:lnTo>
                  <a:lnTo>
                    <a:pt x="16192" y="8064"/>
                  </a:lnTo>
                  <a:lnTo>
                    <a:pt x="11341" y="6438"/>
                  </a:lnTo>
                  <a:lnTo>
                    <a:pt x="6477" y="6438"/>
                  </a:lnTo>
                  <a:lnTo>
                    <a:pt x="1638" y="8064"/>
                  </a:lnTo>
                  <a:lnTo>
                    <a:pt x="1638" y="1600"/>
                  </a:lnTo>
                  <a:lnTo>
                    <a:pt x="16192" y="1600"/>
                  </a:lnTo>
                  <a:lnTo>
                    <a:pt x="16192" y="0"/>
                  </a:lnTo>
                  <a:lnTo>
                    <a:pt x="12" y="0"/>
                  </a:lnTo>
                  <a:lnTo>
                    <a:pt x="12" y="8064"/>
                  </a:lnTo>
                  <a:lnTo>
                    <a:pt x="4864" y="9677"/>
                  </a:lnTo>
                  <a:lnTo>
                    <a:pt x="17805" y="9677"/>
                  </a:lnTo>
                  <a:lnTo>
                    <a:pt x="17805" y="8064"/>
                  </a:lnTo>
                  <a:lnTo>
                    <a:pt x="17805" y="1600"/>
                  </a:lnTo>
                  <a:lnTo>
                    <a:pt x="178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863473" y="6090058"/>
              <a:ext cx="52069" cy="61594"/>
            </a:xfrm>
            <a:custGeom>
              <a:avLst/>
              <a:gdLst/>
              <a:ahLst/>
              <a:cxnLst/>
              <a:rect l="l" t="t" r="r" b="b"/>
              <a:pathLst>
                <a:path w="52070" h="61595">
                  <a:moveTo>
                    <a:pt x="51752" y="0"/>
                  </a:moveTo>
                  <a:lnTo>
                    <a:pt x="0" y="61467"/>
                  </a:lnTo>
                  <a:lnTo>
                    <a:pt x="51752" y="61467"/>
                  </a:lnTo>
                  <a:lnTo>
                    <a:pt x="517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863473" y="6090058"/>
              <a:ext cx="52069" cy="61594"/>
            </a:xfrm>
            <a:custGeom>
              <a:avLst/>
              <a:gdLst/>
              <a:ahLst/>
              <a:cxnLst/>
              <a:rect l="l" t="t" r="r" b="b"/>
              <a:pathLst>
                <a:path w="52070" h="61595">
                  <a:moveTo>
                    <a:pt x="0" y="61467"/>
                  </a:moveTo>
                  <a:lnTo>
                    <a:pt x="51752" y="61467"/>
                  </a:lnTo>
                  <a:lnTo>
                    <a:pt x="51752" y="0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018738" y="6090060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35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018738" y="6090060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359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018738" y="6090058"/>
              <a:ext cx="74930" cy="61594"/>
            </a:xfrm>
            <a:custGeom>
              <a:avLst/>
              <a:gdLst/>
              <a:ahLst/>
              <a:cxnLst/>
              <a:rect l="l" t="t" r="r" b="b"/>
              <a:pathLst>
                <a:path w="74929" h="61595">
                  <a:moveTo>
                    <a:pt x="74383" y="0"/>
                  </a:moveTo>
                  <a:lnTo>
                    <a:pt x="0" y="61467"/>
                  </a:lnTo>
                  <a:lnTo>
                    <a:pt x="74383" y="61467"/>
                  </a:lnTo>
                  <a:lnTo>
                    <a:pt x="7438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863468" y="6090058"/>
              <a:ext cx="321945" cy="123189"/>
            </a:xfrm>
            <a:custGeom>
              <a:avLst/>
              <a:gdLst/>
              <a:ahLst/>
              <a:cxnLst/>
              <a:rect l="l" t="t" r="r" b="b"/>
              <a:pathLst>
                <a:path w="321945" h="123189">
                  <a:moveTo>
                    <a:pt x="155270" y="61467"/>
                  </a:moveTo>
                  <a:lnTo>
                    <a:pt x="229654" y="61467"/>
                  </a:lnTo>
                  <a:lnTo>
                    <a:pt x="229654" y="0"/>
                  </a:lnTo>
                </a:path>
                <a:path w="321945" h="123189">
                  <a:moveTo>
                    <a:pt x="321830" y="0"/>
                  </a:moveTo>
                  <a:lnTo>
                    <a:pt x="0" y="0"/>
                  </a:lnTo>
                  <a:lnTo>
                    <a:pt x="0" y="122910"/>
                  </a:lnTo>
                  <a:lnTo>
                    <a:pt x="321830" y="122910"/>
                  </a:lnTo>
                  <a:lnTo>
                    <a:pt x="321830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924935" y="6280912"/>
              <a:ext cx="93980" cy="58419"/>
            </a:xfrm>
            <a:custGeom>
              <a:avLst/>
              <a:gdLst/>
              <a:ahLst/>
              <a:cxnLst/>
              <a:rect l="l" t="t" r="r" b="b"/>
              <a:pathLst>
                <a:path w="93979" h="58420">
                  <a:moveTo>
                    <a:pt x="93802" y="0"/>
                  </a:moveTo>
                  <a:lnTo>
                    <a:pt x="0" y="0"/>
                  </a:lnTo>
                  <a:lnTo>
                    <a:pt x="0" y="58204"/>
                  </a:lnTo>
                  <a:lnTo>
                    <a:pt x="93802" y="58204"/>
                  </a:lnTo>
                  <a:lnTo>
                    <a:pt x="93802" y="0"/>
                  </a:lnTo>
                  <a:close/>
                </a:path>
                <a:path w="93979" h="58420">
                  <a:moveTo>
                    <a:pt x="93802" y="0"/>
                  </a:moveTo>
                  <a:lnTo>
                    <a:pt x="37198" y="0"/>
                  </a:lnTo>
                  <a:lnTo>
                    <a:pt x="37198" y="58204"/>
                  </a:lnTo>
                  <a:lnTo>
                    <a:pt x="93802" y="58204"/>
                  </a:lnTo>
                  <a:lnTo>
                    <a:pt x="93802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989616" y="6280912"/>
              <a:ext cx="29209" cy="58419"/>
            </a:xfrm>
            <a:custGeom>
              <a:avLst/>
              <a:gdLst/>
              <a:ahLst/>
              <a:cxnLst/>
              <a:rect l="l" t="t" r="r" b="b"/>
              <a:pathLst>
                <a:path w="29210" h="58420">
                  <a:moveTo>
                    <a:pt x="29121" y="0"/>
                  </a:moveTo>
                  <a:lnTo>
                    <a:pt x="0" y="0"/>
                  </a:lnTo>
                  <a:lnTo>
                    <a:pt x="0" y="58204"/>
                  </a:lnTo>
                  <a:lnTo>
                    <a:pt x="29121" y="58204"/>
                  </a:lnTo>
                  <a:lnTo>
                    <a:pt x="2912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989616" y="6280912"/>
              <a:ext cx="29209" cy="58419"/>
            </a:xfrm>
            <a:custGeom>
              <a:avLst/>
              <a:gdLst/>
              <a:ahLst/>
              <a:cxnLst/>
              <a:rect l="l" t="t" r="r" b="b"/>
              <a:pathLst>
                <a:path w="29210" h="58420">
                  <a:moveTo>
                    <a:pt x="29121" y="0"/>
                  </a:moveTo>
                  <a:lnTo>
                    <a:pt x="0" y="0"/>
                  </a:lnTo>
                  <a:lnTo>
                    <a:pt x="0" y="58204"/>
                  </a:lnTo>
                  <a:lnTo>
                    <a:pt x="29121" y="58204"/>
                  </a:lnTo>
                  <a:lnTo>
                    <a:pt x="29121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994455" y="6298691"/>
              <a:ext cx="18415" cy="19685"/>
            </a:xfrm>
            <a:custGeom>
              <a:avLst/>
              <a:gdLst/>
              <a:ahLst/>
              <a:cxnLst/>
              <a:rect l="l" t="t" r="r" b="b"/>
              <a:pathLst>
                <a:path w="18414" h="19685">
                  <a:moveTo>
                    <a:pt x="8102" y="11328"/>
                  </a:moveTo>
                  <a:lnTo>
                    <a:pt x="1625" y="11328"/>
                  </a:lnTo>
                  <a:lnTo>
                    <a:pt x="0" y="12941"/>
                  </a:lnTo>
                  <a:lnTo>
                    <a:pt x="0" y="17805"/>
                  </a:lnTo>
                  <a:lnTo>
                    <a:pt x="1625" y="19418"/>
                  </a:lnTo>
                  <a:lnTo>
                    <a:pt x="6477" y="19418"/>
                  </a:lnTo>
                  <a:lnTo>
                    <a:pt x="6477" y="17805"/>
                  </a:lnTo>
                  <a:lnTo>
                    <a:pt x="1625" y="17805"/>
                  </a:lnTo>
                  <a:lnTo>
                    <a:pt x="1625" y="14554"/>
                  </a:lnTo>
                  <a:lnTo>
                    <a:pt x="3238" y="12941"/>
                  </a:lnTo>
                  <a:lnTo>
                    <a:pt x="8102" y="12941"/>
                  </a:lnTo>
                  <a:lnTo>
                    <a:pt x="8102" y="11328"/>
                  </a:lnTo>
                  <a:close/>
                </a:path>
                <a:path w="18414" h="19685">
                  <a:moveTo>
                    <a:pt x="17805" y="11328"/>
                  </a:moveTo>
                  <a:lnTo>
                    <a:pt x="16192" y="11328"/>
                  </a:lnTo>
                  <a:lnTo>
                    <a:pt x="16192" y="17805"/>
                  </a:lnTo>
                  <a:lnTo>
                    <a:pt x="14579" y="17805"/>
                  </a:lnTo>
                  <a:lnTo>
                    <a:pt x="12954" y="16167"/>
                  </a:lnTo>
                  <a:lnTo>
                    <a:pt x="9715" y="14554"/>
                  </a:lnTo>
                  <a:lnTo>
                    <a:pt x="8102" y="12941"/>
                  </a:lnTo>
                  <a:lnTo>
                    <a:pt x="8102" y="14554"/>
                  </a:lnTo>
                  <a:lnTo>
                    <a:pt x="11341" y="17805"/>
                  </a:lnTo>
                  <a:lnTo>
                    <a:pt x="12954" y="17805"/>
                  </a:lnTo>
                  <a:lnTo>
                    <a:pt x="12954" y="19418"/>
                  </a:lnTo>
                  <a:lnTo>
                    <a:pt x="17805" y="19418"/>
                  </a:lnTo>
                  <a:lnTo>
                    <a:pt x="17805" y="11328"/>
                  </a:lnTo>
                  <a:close/>
                </a:path>
                <a:path w="18414" h="19685">
                  <a:moveTo>
                    <a:pt x="17805" y="0"/>
                  </a:moveTo>
                  <a:lnTo>
                    <a:pt x="16192" y="0"/>
                  </a:lnTo>
                  <a:lnTo>
                    <a:pt x="16192" y="1625"/>
                  </a:lnTo>
                  <a:lnTo>
                    <a:pt x="16192" y="8102"/>
                  </a:lnTo>
                  <a:lnTo>
                    <a:pt x="11341" y="6477"/>
                  </a:lnTo>
                  <a:lnTo>
                    <a:pt x="6477" y="6477"/>
                  </a:lnTo>
                  <a:lnTo>
                    <a:pt x="1638" y="8102"/>
                  </a:lnTo>
                  <a:lnTo>
                    <a:pt x="1638" y="1625"/>
                  </a:lnTo>
                  <a:lnTo>
                    <a:pt x="16192" y="1625"/>
                  </a:lnTo>
                  <a:lnTo>
                    <a:pt x="16192" y="0"/>
                  </a:lnTo>
                  <a:lnTo>
                    <a:pt x="12" y="0"/>
                  </a:lnTo>
                  <a:lnTo>
                    <a:pt x="12" y="9690"/>
                  </a:lnTo>
                  <a:lnTo>
                    <a:pt x="17805" y="9690"/>
                  </a:lnTo>
                  <a:lnTo>
                    <a:pt x="17805" y="8102"/>
                  </a:lnTo>
                  <a:lnTo>
                    <a:pt x="17805" y="1625"/>
                  </a:lnTo>
                  <a:lnTo>
                    <a:pt x="178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863473" y="6248548"/>
              <a:ext cx="52069" cy="61594"/>
            </a:xfrm>
            <a:custGeom>
              <a:avLst/>
              <a:gdLst/>
              <a:ahLst/>
              <a:cxnLst/>
              <a:rect l="l" t="t" r="r" b="b"/>
              <a:pathLst>
                <a:path w="52070" h="61595">
                  <a:moveTo>
                    <a:pt x="51752" y="0"/>
                  </a:moveTo>
                  <a:lnTo>
                    <a:pt x="0" y="61467"/>
                  </a:lnTo>
                  <a:lnTo>
                    <a:pt x="51752" y="61467"/>
                  </a:lnTo>
                  <a:lnTo>
                    <a:pt x="517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863473" y="6248548"/>
              <a:ext cx="52069" cy="61594"/>
            </a:xfrm>
            <a:custGeom>
              <a:avLst/>
              <a:gdLst/>
              <a:ahLst/>
              <a:cxnLst/>
              <a:rect l="l" t="t" r="r" b="b"/>
              <a:pathLst>
                <a:path w="52070" h="61595">
                  <a:moveTo>
                    <a:pt x="0" y="61467"/>
                  </a:moveTo>
                  <a:lnTo>
                    <a:pt x="51752" y="61467"/>
                  </a:lnTo>
                  <a:lnTo>
                    <a:pt x="51752" y="0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018738" y="6248548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35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018738" y="6248548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359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018738" y="6248548"/>
              <a:ext cx="74930" cy="61594"/>
            </a:xfrm>
            <a:custGeom>
              <a:avLst/>
              <a:gdLst/>
              <a:ahLst/>
              <a:cxnLst/>
              <a:rect l="l" t="t" r="r" b="b"/>
              <a:pathLst>
                <a:path w="74929" h="61595">
                  <a:moveTo>
                    <a:pt x="74383" y="0"/>
                  </a:moveTo>
                  <a:lnTo>
                    <a:pt x="0" y="61467"/>
                  </a:lnTo>
                  <a:lnTo>
                    <a:pt x="74383" y="61467"/>
                  </a:lnTo>
                  <a:lnTo>
                    <a:pt x="7438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863468" y="6248548"/>
              <a:ext cx="321945" cy="123189"/>
            </a:xfrm>
            <a:custGeom>
              <a:avLst/>
              <a:gdLst/>
              <a:ahLst/>
              <a:cxnLst/>
              <a:rect l="l" t="t" r="r" b="b"/>
              <a:pathLst>
                <a:path w="321945" h="123189">
                  <a:moveTo>
                    <a:pt x="155270" y="61467"/>
                  </a:moveTo>
                  <a:lnTo>
                    <a:pt x="229654" y="61467"/>
                  </a:lnTo>
                  <a:lnTo>
                    <a:pt x="229654" y="0"/>
                  </a:lnTo>
                </a:path>
                <a:path w="321945" h="123189">
                  <a:moveTo>
                    <a:pt x="321830" y="0"/>
                  </a:moveTo>
                  <a:lnTo>
                    <a:pt x="0" y="0"/>
                  </a:lnTo>
                  <a:lnTo>
                    <a:pt x="0" y="122935"/>
                  </a:lnTo>
                  <a:lnTo>
                    <a:pt x="321830" y="122935"/>
                  </a:lnTo>
                  <a:lnTo>
                    <a:pt x="321830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176130" y="5488432"/>
              <a:ext cx="93980" cy="58419"/>
            </a:xfrm>
            <a:custGeom>
              <a:avLst/>
              <a:gdLst/>
              <a:ahLst/>
              <a:cxnLst/>
              <a:rect l="l" t="t" r="r" b="b"/>
              <a:pathLst>
                <a:path w="93979" h="58420">
                  <a:moveTo>
                    <a:pt x="9380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93802" y="58216"/>
                  </a:lnTo>
                  <a:lnTo>
                    <a:pt x="93802" y="0"/>
                  </a:lnTo>
                  <a:close/>
                </a:path>
                <a:path w="93979" h="58420">
                  <a:moveTo>
                    <a:pt x="93802" y="0"/>
                  </a:moveTo>
                  <a:lnTo>
                    <a:pt x="37198" y="0"/>
                  </a:lnTo>
                  <a:lnTo>
                    <a:pt x="37198" y="58216"/>
                  </a:lnTo>
                  <a:lnTo>
                    <a:pt x="93802" y="58216"/>
                  </a:lnTo>
                  <a:lnTo>
                    <a:pt x="93802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240824" y="5488432"/>
              <a:ext cx="29209" cy="58419"/>
            </a:xfrm>
            <a:custGeom>
              <a:avLst/>
              <a:gdLst/>
              <a:ahLst/>
              <a:cxnLst/>
              <a:rect l="l" t="t" r="r" b="b"/>
              <a:pathLst>
                <a:path w="29210" h="58420">
                  <a:moveTo>
                    <a:pt x="2910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9108" y="58216"/>
                  </a:lnTo>
                  <a:lnTo>
                    <a:pt x="291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240824" y="5488432"/>
              <a:ext cx="29209" cy="58419"/>
            </a:xfrm>
            <a:custGeom>
              <a:avLst/>
              <a:gdLst/>
              <a:ahLst/>
              <a:cxnLst/>
              <a:rect l="l" t="t" r="r" b="b"/>
              <a:pathLst>
                <a:path w="29210" h="58420">
                  <a:moveTo>
                    <a:pt x="2910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9108" y="58216"/>
                  </a:lnTo>
                  <a:lnTo>
                    <a:pt x="29108" y="0"/>
                  </a:lnTo>
                  <a:close/>
                </a:path>
              </a:pathLst>
            </a:custGeom>
            <a:ln w="457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245662" y="5506224"/>
              <a:ext cx="18415" cy="19685"/>
            </a:xfrm>
            <a:custGeom>
              <a:avLst/>
              <a:gdLst/>
              <a:ahLst/>
              <a:cxnLst/>
              <a:rect l="l" t="t" r="r" b="b"/>
              <a:pathLst>
                <a:path w="18414" h="19685">
                  <a:moveTo>
                    <a:pt x="6477" y="17792"/>
                  </a:moveTo>
                  <a:lnTo>
                    <a:pt x="1625" y="17792"/>
                  </a:lnTo>
                  <a:lnTo>
                    <a:pt x="1625" y="19418"/>
                  </a:lnTo>
                  <a:lnTo>
                    <a:pt x="6477" y="19418"/>
                  </a:lnTo>
                  <a:lnTo>
                    <a:pt x="6477" y="17792"/>
                  </a:lnTo>
                  <a:close/>
                </a:path>
                <a:path w="18414" h="19685">
                  <a:moveTo>
                    <a:pt x="17792" y="11328"/>
                  </a:moveTo>
                  <a:lnTo>
                    <a:pt x="16179" y="11328"/>
                  </a:lnTo>
                  <a:lnTo>
                    <a:pt x="16179" y="17792"/>
                  </a:lnTo>
                  <a:lnTo>
                    <a:pt x="14566" y="17792"/>
                  </a:lnTo>
                  <a:lnTo>
                    <a:pt x="12941" y="16167"/>
                  </a:lnTo>
                  <a:lnTo>
                    <a:pt x="11315" y="12954"/>
                  </a:lnTo>
                  <a:lnTo>
                    <a:pt x="8089" y="11328"/>
                  </a:lnTo>
                  <a:lnTo>
                    <a:pt x="1625" y="11328"/>
                  </a:lnTo>
                  <a:lnTo>
                    <a:pt x="0" y="12954"/>
                  </a:lnTo>
                  <a:lnTo>
                    <a:pt x="0" y="17792"/>
                  </a:lnTo>
                  <a:lnTo>
                    <a:pt x="1625" y="17792"/>
                  </a:lnTo>
                  <a:lnTo>
                    <a:pt x="1625" y="12954"/>
                  </a:lnTo>
                  <a:lnTo>
                    <a:pt x="8089" y="12954"/>
                  </a:lnTo>
                  <a:lnTo>
                    <a:pt x="12941" y="17792"/>
                  </a:lnTo>
                  <a:lnTo>
                    <a:pt x="12941" y="19418"/>
                  </a:lnTo>
                  <a:lnTo>
                    <a:pt x="17792" y="19418"/>
                  </a:lnTo>
                  <a:lnTo>
                    <a:pt x="17792" y="17792"/>
                  </a:lnTo>
                  <a:lnTo>
                    <a:pt x="17792" y="11328"/>
                  </a:lnTo>
                  <a:close/>
                </a:path>
                <a:path w="18414" h="19685">
                  <a:moveTo>
                    <a:pt x="17792" y="0"/>
                  </a:moveTo>
                  <a:lnTo>
                    <a:pt x="12" y="0"/>
                  </a:lnTo>
                  <a:lnTo>
                    <a:pt x="12" y="8089"/>
                  </a:lnTo>
                  <a:lnTo>
                    <a:pt x="16179" y="8089"/>
                  </a:lnTo>
                  <a:lnTo>
                    <a:pt x="12941" y="6477"/>
                  </a:lnTo>
                  <a:lnTo>
                    <a:pt x="1625" y="6477"/>
                  </a:lnTo>
                  <a:lnTo>
                    <a:pt x="1625" y="1625"/>
                  </a:lnTo>
                  <a:lnTo>
                    <a:pt x="16179" y="1625"/>
                  </a:lnTo>
                  <a:lnTo>
                    <a:pt x="16179" y="8089"/>
                  </a:lnTo>
                  <a:lnTo>
                    <a:pt x="17792" y="8089"/>
                  </a:lnTo>
                  <a:lnTo>
                    <a:pt x="17792" y="1625"/>
                  </a:lnTo>
                  <a:lnTo>
                    <a:pt x="177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114668" y="5456088"/>
              <a:ext cx="52069" cy="61594"/>
            </a:xfrm>
            <a:custGeom>
              <a:avLst/>
              <a:gdLst/>
              <a:ahLst/>
              <a:cxnLst/>
              <a:rect l="l" t="t" r="r" b="b"/>
              <a:pathLst>
                <a:path w="52069" h="61595">
                  <a:moveTo>
                    <a:pt x="51752" y="0"/>
                  </a:moveTo>
                  <a:lnTo>
                    <a:pt x="0" y="61455"/>
                  </a:lnTo>
                  <a:lnTo>
                    <a:pt x="51752" y="61455"/>
                  </a:lnTo>
                  <a:lnTo>
                    <a:pt x="517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114668" y="5456088"/>
              <a:ext cx="52069" cy="61594"/>
            </a:xfrm>
            <a:custGeom>
              <a:avLst/>
              <a:gdLst/>
              <a:ahLst/>
              <a:cxnLst/>
              <a:rect l="l" t="t" r="r" b="b"/>
              <a:pathLst>
                <a:path w="52069" h="61595">
                  <a:moveTo>
                    <a:pt x="0" y="61455"/>
                  </a:moveTo>
                  <a:lnTo>
                    <a:pt x="51752" y="61455"/>
                  </a:lnTo>
                  <a:lnTo>
                    <a:pt x="51752" y="0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269933" y="5456088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34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269933" y="5456088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346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269933" y="5456088"/>
              <a:ext cx="74930" cy="61594"/>
            </a:xfrm>
            <a:custGeom>
              <a:avLst/>
              <a:gdLst/>
              <a:ahLst/>
              <a:cxnLst/>
              <a:rect l="l" t="t" r="r" b="b"/>
              <a:pathLst>
                <a:path w="74929" h="61595">
                  <a:moveTo>
                    <a:pt x="74396" y="0"/>
                  </a:moveTo>
                  <a:lnTo>
                    <a:pt x="0" y="61455"/>
                  </a:lnTo>
                  <a:lnTo>
                    <a:pt x="74396" y="61455"/>
                  </a:lnTo>
                  <a:lnTo>
                    <a:pt x="743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114663" y="5456088"/>
              <a:ext cx="321945" cy="121920"/>
            </a:xfrm>
            <a:custGeom>
              <a:avLst/>
              <a:gdLst/>
              <a:ahLst/>
              <a:cxnLst/>
              <a:rect l="l" t="t" r="r" b="b"/>
              <a:pathLst>
                <a:path w="321945" h="121920">
                  <a:moveTo>
                    <a:pt x="155270" y="61455"/>
                  </a:moveTo>
                  <a:lnTo>
                    <a:pt x="229666" y="61455"/>
                  </a:lnTo>
                  <a:lnTo>
                    <a:pt x="229666" y="0"/>
                  </a:lnTo>
                </a:path>
                <a:path w="321945" h="121920">
                  <a:moveTo>
                    <a:pt x="321843" y="0"/>
                  </a:moveTo>
                  <a:lnTo>
                    <a:pt x="0" y="0"/>
                  </a:lnTo>
                  <a:lnTo>
                    <a:pt x="0" y="121297"/>
                  </a:lnTo>
                  <a:lnTo>
                    <a:pt x="321843" y="121297"/>
                  </a:lnTo>
                  <a:lnTo>
                    <a:pt x="321843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176130" y="5646940"/>
              <a:ext cx="93980" cy="58419"/>
            </a:xfrm>
            <a:custGeom>
              <a:avLst/>
              <a:gdLst/>
              <a:ahLst/>
              <a:cxnLst/>
              <a:rect l="l" t="t" r="r" b="b"/>
              <a:pathLst>
                <a:path w="93979" h="58420">
                  <a:moveTo>
                    <a:pt x="9380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93802" y="58216"/>
                  </a:lnTo>
                  <a:lnTo>
                    <a:pt x="93802" y="0"/>
                  </a:lnTo>
                  <a:close/>
                </a:path>
                <a:path w="93979" h="58420">
                  <a:moveTo>
                    <a:pt x="93802" y="0"/>
                  </a:moveTo>
                  <a:lnTo>
                    <a:pt x="37198" y="0"/>
                  </a:lnTo>
                  <a:lnTo>
                    <a:pt x="37198" y="58216"/>
                  </a:lnTo>
                  <a:lnTo>
                    <a:pt x="93802" y="58216"/>
                  </a:lnTo>
                  <a:lnTo>
                    <a:pt x="93802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240824" y="5646940"/>
              <a:ext cx="29209" cy="58419"/>
            </a:xfrm>
            <a:custGeom>
              <a:avLst/>
              <a:gdLst/>
              <a:ahLst/>
              <a:cxnLst/>
              <a:rect l="l" t="t" r="r" b="b"/>
              <a:pathLst>
                <a:path w="29210" h="58420">
                  <a:moveTo>
                    <a:pt x="2910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9108" y="58216"/>
                  </a:lnTo>
                  <a:lnTo>
                    <a:pt x="291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240824" y="5646940"/>
              <a:ext cx="29209" cy="58419"/>
            </a:xfrm>
            <a:custGeom>
              <a:avLst/>
              <a:gdLst/>
              <a:ahLst/>
              <a:cxnLst/>
              <a:rect l="l" t="t" r="r" b="b"/>
              <a:pathLst>
                <a:path w="29210" h="58420">
                  <a:moveTo>
                    <a:pt x="2910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9108" y="58216"/>
                  </a:lnTo>
                  <a:lnTo>
                    <a:pt x="29108" y="0"/>
                  </a:lnTo>
                  <a:close/>
                </a:path>
              </a:pathLst>
            </a:custGeom>
            <a:ln w="457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245662" y="5664720"/>
              <a:ext cx="18415" cy="19685"/>
            </a:xfrm>
            <a:custGeom>
              <a:avLst/>
              <a:gdLst/>
              <a:ahLst/>
              <a:cxnLst/>
              <a:rect l="l" t="t" r="r" b="b"/>
              <a:pathLst>
                <a:path w="18414" h="19685">
                  <a:moveTo>
                    <a:pt x="6477" y="17805"/>
                  </a:moveTo>
                  <a:lnTo>
                    <a:pt x="1625" y="17805"/>
                  </a:lnTo>
                  <a:lnTo>
                    <a:pt x="1625" y="19405"/>
                  </a:lnTo>
                  <a:lnTo>
                    <a:pt x="6477" y="19405"/>
                  </a:lnTo>
                  <a:lnTo>
                    <a:pt x="6477" y="17805"/>
                  </a:lnTo>
                  <a:close/>
                </a:path>
                <a:path w="18414" h="19685">
                  <a:moveTo>
                    <a:pt x="16179" y="8077"/>
                  </a:moveTo>
                  <a:lnTo>
                    <a:pt x="12941" y="6464"/>
                  </a:lnTo>
                  <a:lnTo>
                    <a:pt x="6477" y="6464"/>
                  </a:lnTo>
                  <a:lnTo>
                    <a:pt x="1625" y="8077"/>
                  </a:lnTo>
                  <a:lnTo>
                    <a:pt x="16179" y="8077"/>
                  </a:lnTo>
                  <a:close/>
                </a:path>
                <a:path w="18414" h="19685">
                  <a:moveTo>
                    <a:pt x="17792" y="11328"/>
                  </a:moveTo>
                  <a:lnTo>
                    <a:pt x="16179" y="11328"/>
                  </a:lnTo>
                  <a:lnTo>
                    <a:pt x="16179" y="17805"/>
                  </a:lnTo>
                  <a:lnTo>
                    <a:pt x="14566" y="17805"/>
                  </a:lnTo>
                  <a:lnTo>
                    <a:pt x="12941" y="16192"/>
                  </a:lnTo>
                  <a:lnTo>
                    <a:pt x="11315" y="12928"/>
                  </a:lnTo>
                  <a:lnTo>
                    <a:pt x="8089" y="11328"/>
                  </a:lnTo>
                  <a:lnTo>
                    <a:pt x="1625" y="11328"/>
                  </a:lnTo>
                  <a:lnTo>
                    <a:pt x="0" y="12928"/>
                  </a:lnTo>
                  <a:lnTo>
                    <a:pt x="0" y="17805"/>
                  </a:lnTo>
                  <a:lnTo>
                    <a:pt x="1625" y="17805"/>
                  </a:lnTo>
                  <a:lnTo>
                    <a:pt x="1625" y="12928"/>
                  </a:lnTo>
                  <a:lnTo>
                    <a:pt x="8089" y="12928"/>
                  </a:lnTo>
                  <a:lnTo>
                    <a:pt x="12941" y="17805"/>
                  </a:lnTo>
                  <a:lnTo>
                    <a:pt x="12941" y="19405"/>
                  </a:lnTo>
                  <a:lnTo>
                    <a:pt x="17792" y="19405"/>
                  </a:lnTo>
                  <a:lnTo>
                    <a:pt x="17792" y="17805"/>
                  </a:lnTo>
                  <a:lnTo>
                    <a:pt x="17792" y="11328"/>
                  </a:lnTo>
                  <a:close/>
                </a:path>
                <a:path w="18414" h="19685">
                  <a:moveTo>
                    <a:pt x="17792" y="0"/>
                  </a:moveTo>
                  <a:lnTo>
                    <a:pt x="12" y="0"/>
                  </a:lnTo>
                  <a:lnTo>
                    <a:pt x="12" y="8077"/>
                  </a:lnTo>
                  <a:lnTo>
                    <a:pt x="1625" y="8077"/>
                  </a:lnTo>
                  <a:lnTo>
                    <a:pt x="1625" y="1600"/>
                  </a:lnTo>
                  <a:lnTo>
                    <a:pt x="16179" y="1600"/>
                  </a:lnTo>
                  <a:lnTo>
                    <a:pt x="16179" y="8077"/>
                  </a:lnTo>
                  <a:lnTo>
                    <a:pt x="17792" y="8077"/>
                  </a:lnTo>
                  <a:lnTo>
                    <a:pt x="17792" y="1600"/>
                  </a:lnTo>
                  <a:lnTo>
                    <a:pt x="177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114668" y="5614577"/>
              <a:ext cx="52069" cy="61594"/>
            </a:xfrm>
            <a:custGeom>
              <a:avLst/>
              <a:gdLst/>
              <a:ahLst/>
              <a:cxnLst/>
              <a:rect l="l" t="t" r="r" b="b"/>
              <a:pathLst>
                <a:path w="52069" h="61595">
                  <a:moveTo>
                    <a:pt x="51752" y="0"/>
                  </a:moveTo>
                  <a:lnTo>
                    <a:pt x="0" y="61467"/>
                  </a:lnTo>
                  <a:lnTo>
                    <a:pt x="51752" y="61467"/>
                  </a:lnTo>
                  <a:lnTo>
                    <a:pt x="517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114668" y="5614577"/>
              <a:ext cx="52069" cy="61594"/>
            </a:xfrm>
            <a:custGeom>
              <a:avLst/>
              <a:gdLst/>
              <a:ahLst/>
              <a:cxnLst/>
              <a:rect l="l" t="t" r="r" b="b"/>
              <a:pathLst>
                <a:path w="52069" h="61595">
                  <a:moveTo>
                    <a:pt x="0" y="61467"/>
                  </a:moveTo>
                  <a:lnTo>
                    <a:pt x="51752" y="61467"/>
                  </a:lnTo>
                  <a:lnTo>
                    <a:pt x="51752" y="0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269933" y="5614579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35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269933" y="5614579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359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269933" y="5614577"/>
              <a:ext cx="74930" cy="61594"/>
            </a:xfrm>
            <a:custGeom>
              <a:avLst/>
              <a:gdLst/>
              <a:ahLst/>
              <a:cxnLst/>
              <a:rect l="l" t="t" r="r" b="b"/>
              <a:pathLst>
                <a:path w="74929" h="61595">
                  <a:moveTo>
                    <a:pt x="74396" y="0"/>
                  </a:moveTo>
                  <a:lnTo>
                    <a:pt x="0" y="61467"/>
                  </a:lnTo>
                  <a:lnTo>
                    <a:pt x="74396" y="61467"/>
                  </a:lnTo>
                  <a:lnTo>
                    <a:pt x="743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114663" y="5614577"/>
              <a:ext cx="321945" cy="123189"/>
            </a:xfrm>
            <a:custGeom>
              <a:avLst/>
              <a:gdLst/>
              <a:ahLst/>
              <a:cxnLst/>
              <a:rect l="l" t="t" r="r" b="b"/>
              <a:pathLst>
                <a:path w="321945" h="123189">
                  <a:moveTo>
                    <a:pt x="155270" y="61467"/>
                  </a:moveTo>
                  <a:lnTo>
                    <a:pt x="229666" y="61467"/>
                  </a:lnTo>
                  <a:lnTo>
                    <a:pt x="229666" y="0"/>
                  </a:lnTo>
                </a:path>
                <a:path w="321945" h="123189">
                  <a:moveTo>
                    <a:pt x="321843" y="0"/>
                  </a:moveTo>
                  <a:lnTo>
                    <a:pt x="0" y="0"/>
                  </a:lnTo>
                  <a:lnTo>
                    <a:pt x="0" y="122910"/>
                  </a:lnTo>
                  <a:lnTo>
                    <a:pt x="321843" y="122910"/>
                  </a:lnTo>
                  <a:lnTo>
                    <a:pt x="321843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176130" y="5805424"/>
              <a:ext cx="93980" cy="58419"/>
            </a:xfrm>
            <a:custGeom>
              <a:avLst/>
              <a:gdLst/>
              <a:ahLst/>
              <a:cxnLst/>
              <a:rect l="l" t="t" r="r" b="b"/>
              <a:pathLst>
                <a:path w="93979" h="58420">
                  <a:moveTo>
                    <a:pt x="9380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93802" y="58216"/>
                  </a:lnTo>
                  <a:lnTo>
                    <a:pt x="93802" y="0"/>
                  </a:lnTo>
                  <a:close/>
                </a:path>
                <a:path w="93979" h="58420">
                  <a:moveTo>
                    <a:pt x="93802" y="0"/>
                  </a:moveTo>
                  <a:lnTo>
                    <a:pt x="37198" y="0"/>
                  </a:lnTo>
                  <a:lnTo>
                    <a:pt x="37198" y="58216"/>
                  </a:lnTo>
                  <a:lnTo>
                    <a:pt x="93802" y="58216"/>
                  </a:lnTo>
                  <a:lnTo>
                    <a:pt x="93802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240824" y="5805424"/>
              <a:ext cx="29209" cy="58419"/>
            </a:xfrm>
            <a:custGeom>
              <a:avLst/>
              <a:gdLst/>
              <a:ahLst/>
              <a:cxnLst/>
              <a:rect l="l" t="t" r="r" b="b"/>
              <a:pathLst>
                <a:path w="29210" h="58420">
                  <a:moveTo>
                    <a:pt x="2910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9108" y="58216"/>
                  </a:lnTo>
                  <a:lnTo>
                    <a:pt x="291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240824" y="5805424"/>
              <a:ext cx="29209" cy="58419"/>
            </a:xfrm>
            <a:custGeom>
              <a:avLst/>
              <a:gdLst/>
              <a:ahLst/>
              <a:cxnLst/>
              <a:rect l="l" t="t" r="r" b="b"/>
              <a:pathLst>
                <a:path w="29210" h="58420">
                  <a:moveTo>
                    <a:pt x="2910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9108" y="58216"/>
                  </a:lnTo>
                  <a:lnTo>
                    <a:pt x="29108" y="0"/>
                  </a:lnTo>
                  <a:close/>
                </a:path>
              </a:pathLst>
            </a:custGeom>
            <a:ln w="457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245662" y="5823216"/>
              <a:ext cx="18415" cy="19685"/>
            </a:xfrm>
            <a:custGeom>
              <a:avLst/>
              <a:gdLst/>
              <a:ahLst/>
              <a:cxnLst/>
              <a:rect l="l" t="t" r="r" b="b"/>
              <a:pathLst>
                <a:path w="18414" h="19685">
                  <a:moveTo>
                    <a:pt x="6477" y="17805"/>
                  </a:moveTo>
                  <a:lnTo>
                    <a:pt x="1625" y="17805"/>
                  </a:lnTo>
                  <a:lnTo>
                    <a:pt x="1625" y="19418"/>
                  </a:lnTo>
                  <a:lnTo>
                    <a:pt x="6477" y="19418"/>
                  </a:lnTo>
                  <a:lnTo>
                    <a:pt x="6477" y="17805"/>
                  </a:lnTo>
                  <a:close/>
                </a:path>
                <a:path w="18414" h="19685">
                  <a:moveTo>
                    <a:pt x="8089" y="11328"/>
                  </a:moveTo>
                  <a:lnTo>
                    <a:pt x="1625" y="11328"/>
                  </a:lnTo>
                  <a:lnTo>
                    <a:pt x="0" y="12954"/>
                  </a:lnTo>
                  <a:lnTo>
                    <a:pt x="0" y="17805"/>
                  </a:lnTo>
                  <a:lnTo>
                    <a:pt x="1625" y="17805"/>
                  </a:lnTo>
                  <a:lnTo>
                    <a:pt x="1625" y="12954"/>
                  </a:lnTo>
                  <a:lnTo>
                    <a:pt x="8089" y="12954"/>
                  </a:lnTo>
                  <a:lnTo>
                    <a:pt x="8089" y="11328"/>
                  </a:lnTo>
                  <a:close/>
                </a:path>
                <a:path w="18414" h="19685">
                  <a:moveTo>
                    <a:pt x="17792" y="11328"/>
                  </a:moveTo>
                  <a:lnTo>
                    <a:pt x="16179" y="11328"/>
                  </a:lnTo>
                  <a:lnTo>
                    <a:pt x="16179" y="17805"/>
                  </a:lnTo>
                  <a:lnTo>
                    <a:pt x="14566" y="17805"/>
                  </a:lnTo>
                  <a:lnTo>
                    <a:pt x="11315" y="14554"/>
                  </a:lnTo>
                  <a:lnTo>
                    <a:pt x="8089" y="12954"/>
                  </a:lnTo>
                  <a:lnTo>
                    <a:pt x="9715" y="14554"/>
                  </a:lnTo>
                  <a:lnTo>
                    <a:pt x="12941" y="17805"/>
                  </a:lnTo>
                  <a:lnTo>
                    <a:pt x="12941" y="19418"/>
                  </a:lnTo>
                  <a:lnTo>
                    <a:pt x="17792" y="19418"/>
                  </a:lnTo>
                  <a:lnTo>
                    <a:pt x="17792" y="17805"/>
                  </a:lnTo>
                  <a:lnTo>
                    <a:pt x="17792" y="11328"/>
                  </a:lnTo>
                  <a:close/>
                </a:path>
                <a:path w="18414" h="19685">
                  <a:moveTo>
                    <a:pt x="17792" y="0"/>
                  </a:moveTo>
                  <a:lnTo>
                    <a:pt x="16179" y="0"/>
                  </a:lnTo>
                  <a:lnTo>
                    <a:pt x="16179" y="1638"/>
                  </a:lnTo>
                  <a:lnTo>
                    <a:pt x="16179" y="8102"/>
                  </a:lnTo>
                  <a:lnTo>
                    <a:pt x="12941" y="6477"/>
                  </a:lnTo>
                  <a:lnTo>
                    <a:pt x="6477" y="6477"/>
                  </a:lnTo>
                  <a:lnTo>
                    <a:pt x="1625" y="8102"/>
                  </a:lnTo>
                  <a:lnTo>
                    <a:pt x="1625" y="1638"/>
                  </a:lnTo>
                  <a:lnTo>
                    <a:pt x="16179" y="1638"/>
                  </a:lnTo>
                  <a:lnTo>
                    <a:pt x="16179" y="0"/>
                  </a:lnTo>
                  <a:lnTo>
                    <a:pt x="12" y="0"/>
                  </a:lnTo>
                  <a:lnTo>
                    <a:pt x="12" y="8102"/>
                  </a:lnTo>
                  <a:lnTo>
                    <a:pt x="6477" y="9702"/>
                  </a:lnTo>
                  <a:lnTo>
                    <a:pt x="12941" y="9702"/>
                  </a:lnTo>
                  <a:lnTo>
                    <a:pt x="17792" y="8102"/>
                  </a:lnTo>
                  <a:lnTo>
                    <a:pt x="17792" y="1638"/>
                  </a:lnTo>
                  <a:lnTo>
                    <a:pt x="177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114668" y="5773066"/>
              <a:ext cx="52069" cy="61594"/>
            </a:xfrm>
            <a:custGeom>
              <a:avLst/>
              <a:gdLst/>
              <a:ahLst/>
              <a:cxnLst/>
              <a:rect l="l" t="t" r="r" b="b"/>
              <a:pathLst>
                <a:path w="52069" h="61595">
                  <a:moveTo>
                    <a:pt x="51752" y="0"/>
                  </a:moveTo>
                  <a:lnTo>
                    <a:pt x="0" y="61467"/>
                  </a:lnTo>
                  <a:lnTo>
                    <a:pt x="51752" y="61467"/>
                  </a:lnTo>
                  <a:lnTo>
                    <a:pt x="517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114668" y="5773066"/>
              <a:ext cx="52069" cy="61594"/>
            </a:xfrm>
            <a:custGeom>
              <a:avLst/>
              <a:gdLst/>
              <a:ahLst/>
              <a:cxnLst/>
              <a:rect l="l" t="t" r="r" b="b"/>
              <a:pathLst>
                <a:path w="52069" h="61595">
                  <a:moveTo>
                    <a:pt x="0" y="61467"/>
                  </a:moveTo>
                  <a:lnTo>
                    <a:pt x="51752" y="61467"/>
                  </a:lnTo>
                  <a:lnTo>
                    <a:pt x="51752" y="0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269933" y="5773069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35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269933" y="5773069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359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269933" y="5773066"/>
              <a:ext cx="74930" cy="61594"/>
            </a:xfrm>
            <a:custGeom>
              <a:avLst/>
              <a:gdLst/>
              <a:ahLst/>
              <a:cxnLst/>
              <a:rect l="l" t="t" r="r" b="b"/>
              <a:pathLst>
                <a:path w="74929" h="61595">
                  <a:moveTo>
                    <a:pt x="74396" y="0"/>
                  </a:moveTo>
                  <a:lnTo>
                    <a:pt x="0" y="61467"/>
                  </a:lnTo>
                  <a:lnTo>
                    <a:pt x="74396" y="61467"/>
                  </a:lnTo>
                  <a:lnTo>
                    <a:pt x="743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114663" y="5773066"/>
              <a:ext cx="321945" cy="123189"/>
            </a:xfrm>
            <a:custGeom>
              <a:avLst/>
              <a:gdLst/>
              <a:ahLst/>
              <a:cxnLst/>
              <a:rect l="l" t="t" r="r" b="b"/>
              <a:pathLst>
                <a:path w="321945" h="123189">
                  <a:moveTo>
                    <a:pt x="155270" y="61467"/>
                  </a:moveTo>
                  <a:lnTo>
                    <a:pt x="229666" y="61467"/>
                  </a:lnTo>
                  <a:lnTo>
                    <a:pt x="229666" y="0"/>
                  </a:lnTo>
                </a:path>
                <a:path w="321945" h="123189">
                  <a:moveTo>
                    <a:pt x="321843" y="0"/>
                  </a:moveTo>
                  <a:lnTo>
                    <a:pt x="0" y="0"/>
                  </a:lnTo>
                  <a:lnTo>
                    <a:pt x="0" y="122923"/>
                  </a:lnTo>
                  <a:lnTo>
                    <a:pt x="321843" y="122923"/>
                  </a:lnTo>
                  <a:lnTo>
                    <a:pt x="321843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176130" y="5963920"/>
              <a:ext cx="93980" cy="58419"/>
            </a:xfrm>
            <a:custGeom>
              <a:avLst/>
              <a:gdLst/>
              <a:ahLst/>
              <a:cxnLst/>
              <a:rect l="l" t="t" r="r" b="b"/>
              <a:pathLst>
                <a:path w="93979" h="58420">
                  <a:moveTo>
                    <a:pt x="9380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93802" y="58216"/>
                  </a:lnTo>
                  <a:lnTo>
                    <a:pt x="93802" y="0"/>
                  </a:lnTo>
                  <a:close/>
                </a:path>
                <a:path w="93979" h="58420">
                  <a:moveTo>
                    <a:pt x="93802" y="0"/>
                  </a:moveTo>
                  <a:lnTo>
                    <a:pt x="37198" y="0"/>
                  </a:lnTo>
                  <a:lnTo>
                    <a:pt x="37198" y="58216"/>
                  </a:lnTo>
                  <a:lnTo>
                    <a:pt x="93802" y="58216"/>
                  </a:lnTo>
                  <a:lnTo>
                    <a:pt x="93802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240824" y="5963920"/>
              <a:ext cx="29209" cy="58419"/>
            </a:xfrm>
            <a:custGeom>
              <a:avLst/>
              <a:gdLst/>
              <a:ahLst/>
              <a:cxnLst/>
              <a:rect l="l" t="t" r="r" b="b"/>
              <a:pathLst>
                <a:path w="29210" h="58420">
                  <a:moveTo>
                    <a:pt x="2910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9108" y="58216"/>
                  </a:lnTo>
                  <a:lnTo>
                    <a:pt x="291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240824" y="5963920"/>
              <a:ext cx="29209" cy="58419"/>
            </a:xfrm>
            <a:custGeom>
              <a:avLst/>
              <a:gdLst/>
              <a:ahLst/>
              <a:cxnLst/>
              <a:rect l="l" t="t" r="r" b="b"/>
              <a:pathLst>
                <a:path w="29210" h="58420">
                  <a:moveTo>
                    <a:pt x="2910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9108" y="58216"/>
                  </a:lnTo>
                  <a:lnTo>
                    <a:pt x="29108" y="0"/>
                  </a:lnTo>
                  <a:close/>
                </a:path>
              </a:pathLst>
            </a:custGeom>
            <a:ln w="457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245662" y="5981687"/>
              <a:ext cx="18415" cy="19685"/>
            </a:xfrm>
            <a:custGeom>
              <a:avLst/>
              <a:gdLst/>
              <a:ahLst/>
              <a:cxnLst/>
              <a:rect l="l" t="t" r="r" b="b"/>
              <a:pathLst>
                <a:path w="18414" h="19685">
                  <a:moveTo>
                    <a:pt x="8089" y="11341"/>
                  </a:moveTo>
                  <a:lnTo>
                    <a:pt x="1625" y="11341"/>
                  </a:lnTo>
                  <a:lnTo>
                    <a:pt x="0" y="12954"/>
                  </a:lnTo>
                  <a:lnTo>
                    <a:pt x="0" y="17805"/>
                  </a:lnTo>
                  <a:lnTo>
                    <a:pt x="1625" y="19431"/>
                  </a:lnTo>
                  <a:lnTo>
                    <a:pt x="6477" y="19431"/>
                  </a:lnTo>
                  <a:lnTo>
                    <a:pt x="6477" y="17805"/>
                  </a:lnTo>
                  <a:lnTo>
                    <a:pt x="1625" y="17805"/>
                  </a:lnTo>
                  <a:lnTo>
                    <a:pt x="1625" y="12954"/>
                  </a:lnTo>
                  <a:lnTo>
                    <a:pt x="8089" y="12954"/>
                  </a:lnTo>
                  <a:lnTo>
                    <a:pt x="8089" y="11341"/>
                  </a:lnTo>
                  <a:close/>
                </a:path>
                <a:path w="18414" h="19685">
                  <a:moveTo>
                    <a:pt x="17792" y="11341"/>
                  </a:moveTo>
                  <a:lnTo>
                    <a:pt x="16179" y="11341"/>
                  </a:lnTo>
                  <a:lnTo>
                    <a:pt x="16179" y="17805"/>
                  </a:lnTo>
                  <a:lnTo>
                    <a:pt x="14566" y="17805"/>
                  </a:lnTo>
                  <a:lnTo>
                    <a:pt x="11315" y="14579"/>
                  </a:lnTo>
                  <a:lnTo>
                    <a:pt x="8089" y="12954"/>
                  </a:lnTo>
                  <a:lnTo>
                    <a:pt x="12941" y="17805"/>
                  </a:lnTo>
                  <a:lnTo>
                    <a:pt x="12941" y="19431"/>
                  </a:lnTo>
                  <a:lnTo>
                    <a:pt x="17792" y="19431"/>
                  </a:lnTo>
                  <a:lnTo>
                    <a:pt x="17792" y="17805"/>
                  </a:lnTo>
                  <a:lnTo>
                    <a:pt x="17792" y="11341"/>
                  </a:lnTo>
                  <a:close/>
                </a:path>
                <a:path w="18414" h="19685">
                  <a:moveTo>
                    <a:pt x="17792" y="0"/>
                  </a:moveTo>
                  <a:lnTo>
                    <a:pt x="16179" y="0"/>
                  </a:lnTo>
                  <a:lnTo>
                    <a:pt x="16179" y="1625"/>
                  </a:lnTo>
                  <a:lnTo>
                    <a:pt x="16179" y="8115"/>
                  </a:lnTo>
                  <a:lnTo>
                    <a:pt x="12941" y="6489"/>
                  </a:lnTo>
                  <a:lnTo>
                    <a:pt x="6477" y="6489"/>
                  </a:lnTo>
                  <a:lnTo>
                    <a:pt x="1625" y="8115"/>
                  </a:lnTo>
                  <a:lnTo>
                    <a:pt x="1625" y="1625"/>
                  </a:lnTo>
                  <a:lnTo>
                    <a:pt x="16179" y="1625"/>
                  </a:lnTo>
                  <a:lnTo>
                    <a:pt x="16179" y="0"/>
                  </a:lnTo>
                  <a:lnTo>
                    <a:pt x="12" y="0"/>
                  </a:lnTo>
                  <a:lnTo>
                    <a:pt x="12" y="8115"/>
                  </a:lnTo>
                  <a:lnTo>
                    <a:pt x="6477" y="9728"/>
                  </a:lnTo>
                  <a:lnTo>
                    <a:pt x="17792" y="9728"/>
                  </a:lnTo>
                  <a:lnTo>
                    <a:pt x="17792" y="8115"/>
                  </a:lnTo>
                  <a:lnTo>
                    <a:pt x="17792" y="1625"/>
                  </a:lnTo>
                  <a:lnTo>
                    <a:pt x="177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114668" y="5931580"/>
              <a:ext cx="52069" cy="61594"/>
            </a:xfrm>
            <a:custGeom>
              <a:avLst/>
              <a:gdLst/>
              <a:ahLst/>
              <a:cxnLst/>
              <a:rect l="l" t="t" r="r" b="b"/>
              <a:pathLst>
                <a:path w="52069" h="61595">
                  <a:moveTo>
                    <a:pt x="51752" y="0"/>
                  </a:moveTo>
                  <a:lnTo>
                    <a:pt x="0" y="61442"/>
                  </a:lnTo>
                  <a:lnTo>
                    <a:pt x="51752" y="61442"/>
                  </a:lnTo>
                  <a:lnTo>
                    <a:pt x="517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114668" y="5931580"/>
              <a:ext cx="52069" cy="61594"/>
            </a:xfrm>
            <a:custGeom>
              <a:avLst/>
              <a:gdLst/>
              <a:ahLst/>
              <a:cxnLst/>
              <a:rect l="l" t="t" r="r" b="b"/>
              <a:pathLst>
                <a:path w="52069" h="61595">
                  <a:moveTo>
                    <a:pt x="0" y="61442"/>
                  </a:moveTo>
                  <a:lnTo>
                    <a:pt x="51752" y="61442"/>
                  </a:lnTo>
                  <a:lnTo>
                    <a:pt x="51752" y="0"/>
                  </a:lnTo>
                </a:path>
              </a:pathLst>
            </a:custGeom>
            <a:ln w="457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269933" y="5931583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33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3269933" y="5931583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334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269933" y="5931580"/>
              <a:ext cx="74930" cy="61594"/>
            </a:xfrm>
            <a:custGeom>
              <a:avLst/>
              <a:gdLst/>
              <a:ahLst/>
              <a:cxnLst/>
              <a:rect l="l" t="t" r="r" b="b"/>
              <a:pathLst>
                <a:path w="74929" h="61595">
                  <a:moveTo>
                    <a:pt x="74396" y="0"/>
                  </a:moveTo>
                  <a:lnTo>
                    <a:pt x="0" y="61442"/>
                  </a:lnTo>
                  <a:lnTo>
                    <a:pt x="74396" y="61442"/>
                  </a:lnTo>
                  <a:lnTo>
                    <a:pt x="743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114663" y="5931580"/>
              <a:ext cx="321945" cy="123189"/>
            </a:xfrm>
            <a:custGeom>
              <a:avLst/>
              <a:gdLst/>
              <a:ahLst/>
              <a:cxnLst/>
              <a:rect l="l" t="t" r="r" b="b"/>
              <a:pathLst>
                <a:path w="321945" h="123189">
                  <a:moveTo>
                    <a:pt x="155270" y="61442"/>
                  </a:moveTo>
                  <a:lnTo>
                    <a:pt x="229666" y="61442"/>
                  </a:lnTo>
                  <a:lnTo>
                    <a:pt x="229666" y="0"/>
                  </a:lnTo>
                </a:path>
                <a:path w="321945" h="123189">
                  <a:moveTo>
                    <a:pt x="321843" y="0"/>
                  </a:moveTo>
                  <a:lnTo>
                    <a:pt x="0" y="0"/>
                  </a:lnTo>
                  <a:lnTo>
                    <a:pt x="0" y="122897"/>
                  </a:lnTo>
                  <a:lnTo>
                    <a:pt x="321843" y="122897"/>
                  </a:lnTo>
                  <a:lnTo>
                    <a:pt x="321843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176130" y="6122416"/>
              <a:ext cx="93980" cy="58419"/>
            </a:xfrm>
            <a:custGeom>
              <a:avLst/>
              <a:gdLst/>
              <a:ahLst/>
              <a:cxnLst/>
              <a:rect l="l" t="t" r="r" b="b"/>
              <a:pathLst>
                <a:path w="93979" h="58420">
                  <a:moveTo>
                    <a:pt x="93802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93802" y="58216"/>
                  </a:lnTo>
                  <a:lnTo>
                    <a:pt x="93802" y="0"/>
                  </a:lnTo>
                  <a:close/>
                </a:path>
                <a:path w="93979" h="58420">
                  <a:moveTo>
                    <a:pt x="93802" y="0"/>
                  </a:moveTo>
                  <a:lnTo>
                    <a:pt x="37198" y="0"/>
                  </a:lnTo>
                  <a:lnTo>
                    <a:pt x="37198" y="58216"/>
                  </a:lnTo>
                  <a:lnTo>
                    <a:pt x="93802" y="58216"/>
                  </a:lnTo>
                  <a:lnTo>
                    <a:pt x="93802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240824" y="6122416"/>
              <a:ext cx="29209" cy="58419"/>
            </a:xfrm>
            <a:custGeom>
              <a:avLst/>
              <a:gdLst/>
              <a:ahLst/>
              <a:cxnLst/>
              <a:rect l="l" t="t" r="r" b="b"/>
              <a:pathLst>
                <a:path w="29210" h="58420">
                  <a:moveTo>
                    <a:pt x="2910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9108" y="58216"/>
                  </a:lnTo>
                  <a:lnTo>
                    <a:pt x="291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240824" y="6122416"/>
              <a:ext cx="29209" cy="58419"/>
            </a:xfrm>
            <a:custGeom>
              <a:avLst/>
              <a:gdLst/>
              <a:ahLst/>
              <a:cxnLst/>
              <a:rect l="l" t="t" r="r" b="b"/>
              <a:pathLst>
                <a:path w="29210" h="58420">
                  <a:moveTo>
                    <a:pt x="29108" y="0"/>
                  </a:moveTo>
                  <a:lnTo>
                    <a:pt x="0" y="0"/>
                  </a:lnTo>
                  <a:lnTo>
                    <a:pt x="0" y="58216"/>
                  </a:lnTo>
                  <a:lnTo>
                    <a:pt x="29108" y="58216"/>
                  </a:lnTo>
                  <a:lnTo>
                    <a:pt x="29108" y="0"/>
                  </a:lnTo>
                  <a:close/>
                </a:path>
              </a:pathLst>
            </a:custGeom>
            <a:ln w="457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245662" y="6140221"/>
              <a:ext cx="18415" cy="19685"/>
            </a:xfrm>
            <a:custGeom>
              <a:avLst/>
              <a:gdLst/>
              <a:ahLst/>
              <a:cxnLst/>
              <a:rect l="l" t="t" r="r" b="b"/>
              <a:pathLst>
                <a:path w="18414" h="19685">
                  <a:moveTo>
                    <a:pt x="8089" y="11303"/>
                  </a:moveTo>
                  <a:lnTo>
                    <a:pt x="1625" y="11303"/>
                  </a:lnTo>
                  <a:lnTo>
                    <a:pt x="0" y="12903"/>
                  </a:lnTo>
                  <a:lnTo>
                    <a:pt x="0" y="17767"/>
                  </a:lnTo>
                  <a:lnTo>
                    <a:pt x="1625" y="19380"/>
                  </a:lnTo>
                  <a:lnTo>
                    <a:pt x="6477" y="19380"/>
                  </a:lnTo>
                  <a:lnTo>
                    <a:pt x="6477" y="17767"/>
                  </a:lnTo>
                  <a:lnTo>
                    <a:pt x="1625" y="17767"/>
                  </a:lnTo>
                  <a:lnTo>
                    <a:pt x="1625" y="12903"/>
                  </a:lnTo>
                  <a:lnTo>
                    <a:pt x="8089" y="12903"/>
                  </a:lnTo>
                  <a:lnTo>
                    <a:pt x="8089" y="11303"/>
                  </a:lnTo>
                  <a:close/>
                </a:path>
                <a:path w="18414" h="19685">
                  <a:moveTo>
                    <a:pt x="17792" y="11303"/>
                  </a:moveTo>
                  <a:lnTo>
                    <a:pt x="16179" y="11303"/>
                  </a:lnTo>
                  <a:lnTo>
                    <a:pt x="16179" y="17767"/>
                  </a:lnTo>
                  <a:lnTo>
                    <a:pt x="14566" y="17767"/>
                  </a:lnTo>
                  <a:lnTo>
                    <a:pt x="11315" y="14528"/>
                  </a:lnTo>
                  <a:lnTo>
                    <a:pt x="8089" y="12903"/>
                  </a:lnTo>
                  <a:lnTo>
                    <a:pt x="12941" y="17767"/>
                  </a:lnTo>
                  <a:lnTo>
                    <a:pt x="12941" y="19380"/>
                  </a:lnTo>
                  <a:lnTo>
                    <a:pt x="17792" y="19380"/>
                  </a:lnTo>
                  <a:lnTo>
                    <a:pt x="17792" y="17767"/>
                  </a:lnTo>
                  <a:lnTo>
                    <a:pt x="17792" y="11303"/>
                  </a:lnTo>
                  <a:close/>
                </a:path>
                <a:path w="18414" h="19685">
                  <a:moveTo>
                    <a:pt x="17792" y="0"/>
                  </a:moveTo>
                  <a:lnTo>
                    <a:pt x="16179" y="0"/>
                  </a:lnTo>
                  <a:lnTo>
                    <a:pt x="16179" y="1600"/>
                  </a:lnTo>
                  <a:lnTo>
                    <a:pt x="16179" y="8064"/>
                  </a:lnTo>
                  <a:lnTo>
                    <a:pt x="12941" y="6438"/>
                  </a:lnTo>
                  <a:lnTo>
                    <a:pt x="6477" y="6438"/>
                  </a:lnTo>
                  <a:lnTo>
                    <a:pt x="1625" y="8064"/>
                  </a:lnTo>
                  <a:lnTo>
                    <a:pt x="1625" y="1600"/>
                  </a:lnTo>
                  <a:lnTo>
                    <a:pt x="16179" y="1600"/>
                  </a:lnTo>
                  <a:lnTo>
                    <a:pt x="16179" y="0"/>
                  </a:lnTo>
                  <a:lnTo>
                    <a:pt x="12" y="0"/>
                  </a:lnTo>
                  <a:lnTo>
                    <a:pt x="12" y="8064"/>
                  </a:lnTo>
                  <a:lnTo>
                    <a:pt x="6477" y="9677"/>
                  </a:lnTo>
                  <a:lnTo>
                    <a:pt x="17792" y="9677"/>
                  </a:lnTo>
                  <a:lnTo>
                    <a:pt x="17792" y="8064"/>
                  </a:lnTo>
                  <a:lnTo>
                    <a:pt x="17792" y="1600"/>
                  </a:lnTo>
                  <a:lnTo>
                    <a:pt x="177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114668" y="6090058"/>
              <a:ext cx="52069" cy="61594"/>
            </a:xfrm>
            <a:custGeom>
              <a:avLst/>
              <a:gdLst/>
              <a:ahLst/>
              <a:cxnLst/>
              <a:rect l="l" t="t" r="r" b="b"/>
              <a:pathLst>
                <a:path w="52069" h="61595">
                  <a:moveTo>
                    <a:pt x="51752" y="0"/>
                  </a:moveTo>
                  <a:lnTo>
                    <a:pt x="0" y="61467"/>
                  </a:lnTo>
                  <a:lnTo>
                    <a:pt x="51752" y="61467"/>
                  </a:lnTo>
                  <a:lnTo>
                    <a:pt x="517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114668" y="6090058"/>
              <a:ext cx="52069" cy="61594"/>
            </a:xfrm>
            <a:custGeom>
              <a:avLst/>
              <a:gdLst/>
              <a:ahLst/>
              <a:cxnLst/>
              <a:rect l="l" t="t" r="r" b="b"/>
              <a:pathLst>
                <a:path w="52069" h="61595">
                  <a:moveTo>
                    <a:pt x="0" y="61467"/>
                  </a:moveTo>
                  <a:lnTo>
                    <a:pt x="51752" y="61467"/>
                  </a:lnTo>
                  <a:lnTo>
                    <a:pt x="51752" y="0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269933" y="6090060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35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269933" y="6090060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359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269933" y="6090058"/>
              <a:ext cx="74930" cy="61594"/>
            </a:xfrm>
            <a:custGeom>
              <a:avLst/>
              <a:gdLst/>
              <a:ahLst/>
              <a:cxnLst/>
              <a:rect l="l" t="t" r="r" b="b"/>
              <a:pathLst>
                <a:path w="74929" h="61595">
                  <a:moveTo>
                    <a:pt x="74396" y="0"/>
                  </a:moveTo>
                  <a:lnTo>
                    <a:pt x="0" y="61467"/>
                  </a:lnTo>
                  <a:lnTo>
                    <a:pt x="74396" y="61467"/>
                  </a:lnTo>
                  <a:lnTo>
                    <a:pt x="743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3114663" y="6090058"/>
              <a:ext cx="321945" cy="123189"/>
            </a:xfrm>
            <a:custGeom>
              <a:avLst/>
              <a:gdLst/>
              <a:ahLst/>
              <a:cxnLst/>
              <a:rect l="l" t="t" r="r" b="b"/>
              <a:pathLst>
                <a:path w="321945" h="123189">
                  <a:moveTo>
                    <a:pt x="155270" y="61467"/>
                  </a:moveTo>
                  <a:lnTo>
                    <a:pt x="229666" y="61467"/>
                  </a:lnTo>
                  <a:lnTo>
                    <a:pt x="229666" y="0"/>
                  </a:lnTo>
                </a:path>
                <a:path w="321945" h="123189">
                  <a:moveTo>
                    <a:pt x="321843" y="0"/>
                  </a:moveTo>
                  <a:lnTo>
                    <a:pt x="0" y="0"/>
                  </a:lnTo>
                  <a:lnTo>
                    <a:pt x="0" y="122910"/>
                  </a:lnTo>
                  <a:lnTo>
                    <a:pt x="321843" y="122910"/>
                  </a:lnTo>
                  <a:lnTo>
                    <a:pt x="321843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3176130" y="6280912"/>
              <a:ext cx="93980" cy="58419"/>
            </a:xfrm>
            <a:custGeom>
              <a:avLst/>
              <a:gdLst/>
              <a:ahLst/>
              <a:cxnLst/>
              <a:rect l="l" t="t" r="r" b="b"/>
              <a:pathLst>
                <a:path w="93979" h="58420">
                  <a:moveTo>
                    <a:pt x="93802" y="0"/>
                  </a:moveTo>
                  <a:lnTo>
                    <a:pt x="0" y="0"/>
                  </a:lnTo>
                  <a:lnTo>
                    <a:pt x="0" y="58204"/>
                  </a:lnTo>
                  <a:lnTo>
                    <a:pt x="93802" y="58204"/>
                  </a:lnTo>
                  <a:lnTo>
                    <a:pt x="93802" y="0"/>
                  </a:lnTo>
                  <a:close/>
                </a:path>
                <a:path w="93979" h="58420">
                  <a:moveTo>
                    <a:pt x="93802" y="0"/>
                  </a:moveTo>
                  <a:lnTo>
                    <a:pt x="37198" y="0"/>
                  </a:lnTo>
                  <a:lnTo>
                    <a:pt x="37198" y="58204"/>
                  </a:lnTo>
                  <a:lnTo>
                    <a:pt x="93802" y="58204"/>
                  </a:lnTo>
                  <a:lnTo>
                    <a:pt x="93802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3240824" y="6280912"/>
              <a:ext cx="29209" cy="58419"/>
            </a:xfrm>
            <a:custGeom>
              <a:avLst/>
              <a:gdLst/>
              <a:ahLst/>
              <a:cxnLst/>
              <a:rect l="l" t="t" r="r" b="b"/>
              <a:pathLst>
                <a:path w="29210" h="58420">
                  <a:moveTo>
                    <a:pt x="29108" y="0"/>
                  </a:moveTo>
                  <a:lnTo>
                    <a:pt x="0" y="0"/>
                  </a:lnTo>
                  <a:lnTo>
                    <a:pt x="0" y="58204"/>
                  </a:lnTo>
                  <a:lnTo>
                    <a:pt x="29108" y="58204"/>
                  </a:lnTo>
                  <a:lnTo>
                    <a:pt x="291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3240824" y="6280912"/>
              <a:ext cx="29209" cy="58419"/>
            </a:xfrm>
            <a:custGeom>
              <a:avLst/>
              <a:gdLst/>
              <a:ahLst/>
              <a:cxnLst/>
              <a:rect l="l" t="t" r="r" b="b"/>
              <a:pathLst>
                <a:path w="29210" h="58420">
                  <a:moveTo>
                    <a:pt x="29108" y="0"/>
                  </a:moveTo>
                  <a:lnTo>
                    <a:pt x="0" y="0"/>
                  </a:lnTo>
                  <a:lnTo>
                    <a:pt x="0" y="58204"/>
                  </a:lnTo>
                  <a:lnTo>
                    <a:pt x="29108" y="58204"/>
                  </a:lnTo>
                  <a:lnTo>
                    <a:pt x="29108" y="0"/>
                  </a:lnTo>
                  <a:close/>
                </a:path>
              </a:pathLst>
            </a:custGeom>
            <a:ln w="457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3245662" y="6298691"/>
              <a:ext cx="18415" cy="19685"/>
            </a:xfrm>
            <a:custGeom>
              <a:avLst/>
              <a:gdLst/>
              <a:ahLst/>
              <a:cxnLst/>
              <a:rect l="l" t="t" r="r" b="b"/>
              <a:pathLst>
                <a:path w="18414" h="19685">
                  <a:moveTo>
                    <a:pt x="8089" y="11328"/>
                  </a:moveTo>
                  <a:lnTo>
                    <a:pt x="1625" y="11328"/>
                  </a:lnTo>
                  <a:lnTo>
                    <a:pt x="0" y="12941"/>
                  </a:lnTo>
                  <a:lnTo>
                    <a:pt x="0" y="17805"/>
                  </a:lnTo>
                  <a:lnTo>
                    <a:pt x="1625" y="19418"/>
                  </a:lnTo>
                  <a:lnTo>
                    <a:pt x="6477" y="19418"/>
                  </a:lnTo>
                  <a:lnTo>
                    <a:pt x="6477" y="17805"/>
                  </a:lnTo>
                  <a:lnTo>
                    <a:pt x="1625" y="17805"/>
                  </a:lnTo>
                  <a:lnTo>
                    <a:pt x="1625" y="14554"/>
                  </a:lnTo>
                  <a:lnTo>
                    <a:pt x="3238" y="12941"/>
                  </a:lnTo>
                  <a:lnTo>
                    <a:pt x="8089" y="12941"/>
                  </a:lnTo>
                  <a:lnTo>
                    <a:pt x="8089" y="11328"/>
                  </a:lnTo>
                  <a:close/>
                </a:path>
                <a:path w="18414" h="19685">
                  <a:moveTo>
                    <a:pt x="17792" y="11328"/>
                  </a:moveTo>
                  <a:lnTo>
                    <a:pt x="16179" y="11328"/>
                  </a:lnTo>
                  <a:lnTo>
                    <a:pt x="16179" y="17805"/>
                  </a:lnTo>
                  <a:lnTo>
                    <a:pt x="14566" y="17805"/>
                  </a:lnTo>
                  <a:lnTo>
                    <a:pt x="11315" y="14554"/>
                  </a:lnTo>
                  <a:lnTo>
                    <a:pt x="8089" y="12941"/>
                  </a:lnTo>
                  <a:lnTo>
                    <a:pt x="12941" y="17805"/>
                  </a:lnTo>
                  <a:lnTo>
                    <a:pt x="12941" y="19418"/>
                  </a:lnTo>
                  <a:lnTo>
                    <a:pt x="17792" y="19418"/>
                  </a:lnTo>
                  <a:lnTo>
                    <a:pt x="17792" y="17805"/>
                  </a:lnTo>
                  <a:lnTo>
                    <a:pt x="17792" y="11328"/>
                  </a:lnTo>
                  <a:close/>
                </a:path>
                <a:path w="18414" h="19685">
                  <a:moveTo>
                    <a:pt x="17792" y="0"/>
                  </a:moveTo>
                  <a:lnTo>
                    <a:pt x="16179" y="0"/>
                  </a:lnTo>
                  <a:lnTo>
                    <a:pt x="16179" y="1625"/>
                  </a:lnTo>
                  <a:lnTo>
                    <a:pt x="16179" y="8102"/>
                  </a:lnTo>
                  <a:lnTo>
                    <a:pt x="12941" y="6477"/>
                  </a:lnTo>
                  <a:lnTo>
                    <a:pt x="6477" y="6477"/>
                  </a:lnTo>
                  <a:lnTo>
                    <a:pt x="1625" y="8102"/>
                  </a:lnTo>
                  <a:lnTo>
                    <a:pt x="1625" y="1625"/>
                  </a:lnTo>
                  <a:lnTo>
                    <a:pt x="16179" y="1625"/>
                  </a:lnTo>
                  <a:lnTo>
                    <a:pt x="16179" y="0"/>
                  </a:lnTo>
                  <a:lnTo>
                    <a:pt x="12" y="0"/>
                  </a:lnTo>
                  <a:lnTo>
                    <a:pt x="12" y="9690"/>
                  </a:lnTo>
                  <a:lnTo>
                    <a:pt x="17792" y="9690"/>
                  </a:lnTo>
                  <a:lnTo>
                    <a:pt x="17792" y="8102"/>
                  </a:lnTo>
                  <a:lnTo>
                    <a:pt x="17792" y="1625"/>
                  </a:lnTo>
                  <a:lnTo>
                    <a:pt x="177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3114668" y="6248548"/>
              <a:ext cx="52069" cy="61594"/>
            </a:xfrm>
            <a:custGeom>
              <a:avLst/>
              <a:gdLst/>
              <a:ahLst/>
              <a:cxnLst/>
              <a:rect l="l" t="t" r="r" b="b"/>
              <a:pathLst>
                <a:path w="52069" h="61595">
                  <a:moveTo>
                    <a:pt x="51752" y="0"/>
                  </a:moveTo>
                  <a:lnTo>
                    <a:pt x="0" y="61467"/>
                  </a:lnTo>
                  <a:lnTo>
                    <a:pt x="51752" y="61467"/>
                  </a:lnTo>
                  <a:lnTo>
                    <a:pt x="517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3114668" y="6248548"/>
              <a:ext cx="52069" cy="61594"/>
            </a:xfrm>
            <a:custGeom>
              <a:avLst/>
              <a:gdLst/>
              <a:ahLst/>
              <a:cxnLst/>
              <a:rect l="l" t="t" r="r" b="b"/>
              <a:pathLst>
                <a:path w="52069" h="61595">
                  <a:moveTo>
                    <a:pt x="0" y="61467"/>
                  </a:moveTo>
                  <a:lnTo>
                    <a:pt x="51752" y="61467"/>
                  </a:lnTo>
                  <a:lnTo>
                    <a:pt x="51752" y="0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3269933" y="6248548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35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3269933" y="6248548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359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269933" y="6248548"/>
              <a:ext cx="74930" cy="61594"/>
            </a:xfrm>
            <a:custGeom>
              <a:avLst/>
              <a:gdLst/>
              <a:ahLst/>
              <a:cxnLst/>
              <a:rect l="l" t="t" r="r" b="b"/>
              <a:pathLst>
                <a:path w="74929" h="61595">
                  <a:moveTo>
                    <a:pt x="74396" y="0"/>
                  </a:moveTo>
                  <a:lnTo>
                    <a:pt x="0" y="61467"/>
                  </a:lnTo>
                  <a:lnTo>
                    <a:pt x="74396" y="61467"/>
                  </a:lnTo>
                  <a:lnTo>
                    <a:pt x="743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3114663" y="6248548"/>
              <a:ext cx="321945" cy="123189"/>
            </a:xfrm>
            <a:custGeom>
              <a:avLst/>
              <a:gdLst/>
              <a:ahLst/>
              <a:cxnLst/>
              <a:rect l="l" t="t" r="r" b="b"/>
              <a:pathLst>
                <a:path w="321945" h="123189">
                  <a:moveTo>
                    <a:pt x="155270" y="61467"/>
                  </a:moveTo>
                  <a:lnTo>
                    <a:pt x="229666" y="61467"/>
                  </a:lnTo>
                  <a:lnTo>
                    <a:pt x="229666" y="0"/>
                  </a:lnTo>
                </a:path>
                <a:path w="321945" h="123189">
                  <a:moveTo>
                    <a:pt x="321843" y="0"/>
                  </a:moveTo>
                  <a:lnTo>
                    <a:pt x="0" y="0"/>
                  </a:lnTo>
                  <a:lnTo>
                    <a:pt x="0" y="122935"/>
                  </a:lnTo>
                  <a:lnTo>
                    <a:pt x="321843" y="122935"/>
                  </a:lnTo>
                  <a:lnTo>
                    <a:pt x="321843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196010" y="5527291"/>
              <a:ext cx="255270" cy="952500"/>
            </a:xfrm>
            <a:custGeom>
              <a:avLst/>
              <a:gdLst/>
              <a:ahLst/>
              <a:cxnLst/>
              <a:rect l="l" t="t" r="r" b="b"/>
              <a:pathLst>
                <a:path w="255270" h="952500">
                  <a:moveTo>
                    <a:pt x="6223" y="0"/>
                  </a:moveTo>
                  <a:lnTo>
                    <a:pt x="255130" y="0"/>
                  </a:lnTo>
                </a:path>
                <a:path w="255270" h="952500">
                  <a:moveTo>
                    <a:pt x="0" y="952119"/>
                  </a:moveTo>
                  <a:lnTo>
                    <a:pt x="248907" y="952119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5" name="object 165"/>
          <p:cNvSpPr txBox="1"/>
          <p:nvPr/>
        </p:nvSpPr>
        <p:spPr>
          <a:xfrm>
            <a:off x="5761987" y="515877"/>
            <a:ext cx="13773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35" dirty="0">
                <a:solidFill>
                  <a:srgbClr val="171514"/>
                </a:solidFill>
                <a:latin typeface="Arial"/>
                <a:cs typeface="Arial"/>
              </a:rPr>
              <a:t>Frente</a:t>
            </a:r>
            <a:r>
              <a:rPr sz="100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60" dirty="0">
                <a:solidFill>
                  <a:srgbClr val="171514"/>
                </a:solidFill>
                <a:latin typeface="Arial"/>
                <a:cs typeface="Arial"/>
              </a:rPr>
              <a:t>Muerto</a:t>
            </a:r>
            <a:r>
              <a:rPr sz="10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10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35" dirty="0">
                <a:solidFill>
                  <a:srgbClr val="171514"/>
                </a:solidFill>
                <a:latin typeface="Arial"/>
                <a:cs typeface="Arial"/>
              </a:rPr>
              <a:t>Trim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4" name="object 174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24</a:t>
            </a:fld>
            <a:endParaRPr spc="-75" dirty="0"/>
          </a:p>
        </p:txBody>
      </p:sp>
      <p:sp>
        <p:nvSpPr>
          <p:cNvPr id="166" name="object 166"/>
          <p:cNvSpPr txBox="1"/>
          <p:nvPr/>
        </p:nvSpPr>
        <p:spPr>
          <a:xfrm>
            <a:off x="7957766" y="482857"/>
            <a:ext cx="40417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b="1" spc="50" dirty="0">
                <a:solidFill>
                  <a:srgbClr val="171514"/>
                </a:solidFill>
                <a:latin typeface="Arial"/>
                <a:cs typeface="Arial"/>
              </a:rPr>
              <a:t>frente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50" dirty="0">
                <a:solidFill>
                  <a:srgbClr val="171514"/>
                </a:solidFill>
                <a:latin typeface="Arial"/>
                <a:cs typeface="Arial"/>
              </a:rPr>
              <a:t>muerto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podar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son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superficies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frontales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cubren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interior.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embellecedor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incluye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puerta de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acceso.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Estos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componentes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brindan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acceso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mientras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sellan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barras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colectoras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cableado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interno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contacto.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10440207" y="2042811"/>
            <a:ext cx="58356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0B0806"/>
                </a:solidFill>
                <a:latin typeface="Lucida Sans Unicode"/>
                <a:cs typeface="Lucida Sans Unicode"/>
              </a:rPr>
              <a:t>Puerta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acceso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10440003" y="2458100"/>
            <a:ext cx="20320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dirty="0">
                <a:solidFill>
                  <a:srgbClr val="0B0806"/>
                </a:solidFill>
                <a:latin typeface="Lucida Sans Unicode"/>
                <a:cs typeface="Lucida Sans Unicode"/>
              </a:rPr>
              <a:t>Podar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10440004" y="2807351"/>
            <a:ext cx="48831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frente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muerto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5762060" y="4817328"/>
            <a:ext cx="77406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-5" dirty="0">
                <a:solidFill>
                  <a:srgbClr val="171514"/>
                </a:solidFill>
                <a:latin typeface="Arial"/>
                <a:cs typeface="Arial"/>
              </a:rPr>
              <a:t>Placas</a:t>
            </a:r>
            <a:r>
              <a:rPr sz="7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relleno</a:t>
            </a:r>
            <a:endParaRPr sz="700">
              <a:latin typeface="Arial"/>
              <a:cs typeface="Arial"/>
            </a:endParaRPr>
          </a:p>
        </p:txBody>
      </p:sp>
      <p:sp>
        <p:nvSpPr>
          <p:cNvPr id="171" name="object 171"/>
          <p:cNvSpPr txBox="1"/>
          <p:nvPr/>
        </p:nvSpPr>
        <p:spPr>
          <a:xfrm>
            <a:off x="7957840" y="4817328"/>
            <a:ext cx="391223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-5" dirty="0">
                <a:solidFill>
                  <a:srgbClr val="171514"/>
                </a:solidFill>
                <a:latin typeface="Arial"/>
                <a:cs typeface="Arial"/>
              </a:rPr>
              <a:t>Placas</a:t>
            </a:r>
            <a:r>
              <a:rPr sz="7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relleno</a:t>
            </a:r>
            <a:r>
              <a:rPr sz="700" b="1" spc="-10" dirty="0">
                <a:solidFill>
                  <a:srgbClr val="171514"/>
                </a:solidFill>
                <a:latin typeface="Arial"/>
                <a:cs typeface="Arial"/>
              </a:rPr>
              <a:t> QF3</a:t>
            </a:r>
            <a:r>
              <a:rPr sz="7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utilizan</a:t>
            </a:r>
            <a:r>
              <a:rPr sz="7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cubrir</a:t>
            </a:r>
            <a:r>
              <a:rPr sz="7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cualquier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espacio</a:t>
            </a:r>
            <a:r>
              <a:rPr sz="7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polar</a:t>
            </a:r>
            <a:r>
              <a:rPr sz="7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no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utilizado</a:t>
            </a:r>
            <a:r>
              <a:rPr sz="7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no</a:t>
            </a:r>
            <a:r>
              <a:rPr sz="7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esté</a:t>
            </a:r>
            <a:endParaRPr sz="700">
              <a:latin typeface="Lucida Sans Unicode"/>
              <a:cs typeface="Lucida Sans Unicode"/>
            </a:endParaRPr>
          </a:p>
          <a:p>
            <a:pPr marL="12700">
              <a:spcBef>
                <a:spcPts val="600"/>
              </a:spcBef>
            </a:pP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ocupado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por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automático.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9517958" y="5438030"/>
            <a:ext cx="64706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Cortacircuitos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9517958" y="6415525"/>
            <a:ext cx="69469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dirty="0">
                <a:solidFill>
                  <a:srgbClr val="0B0806"/>
                </a:solidFill>
                <a:latin typeface="Lucida Sans Unicode"/>
                <a:cs typeface="Lucida Sans Unicode"/>
              </a:rPr>
              <a:t>Placa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relleno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QF3</a:t>
            </a:r>
            <a:endParaRPr sz="5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13727" y="3449643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25946" y="0"/>
                </a:moveTo>
                <a:lnTo>
                  <a:pt x="0" y="1498"/>
                </a:lnTo>
                <a:lnTo>
                  <a:pt x="0" y="25209"/>
                </a:lnTo>
                <a:lnTo>
                  <a:pt x="25946" y="23710"/>
                </a:lnTo>
                <a:lnTo>
                  <a:pt x="25946" y="0"/>
                </a:lnTo>
                <a:close/>
              </a:path>
            </a:pathLst>
          </a:custGeom>
          <a:solidFill>
            <a:srgbClr val="ABADA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970517" y="1417782"/>
            <a:ext cx="1310005" cy="2058670"/>
            <a:chOff x="2915916" y="1417782"/>
            <a:chExt cx="1310005" cy="2058670"/>
          </a:xfrm>
        </p:grpSpPr>
        <p:sp>
          <p:nvSpPr>
            <p:cNvPr id="4" name="object 4"/>
            <p:cNvSpPr/>
            <p:nvPr/>
          </p:nvSpPr>
          <p:spPr>
            <a:xfrm>
              <a:off x="4198158" y="1444193"/>
              <a:ext cx="26034" cy="26670"/>
            </a:xfrm>
            <a:custGeom>
              <a:avLst/>
              <a:gdLst/>
              <a:ahLst/>
              <a:cxnLst/>
              <a:rect l="l" t="t" r="r" b="b"/>
              <a:pathLst>
                <a:path w="26035" h="26669">
                  <a:moveTo>
                    <a:pt x="25933" y="0"/>
                  </a:moveTo>
                  <a:lnTo>
                    <a:pt x="0" y="165"/>
                  </a:lnTo>
                  <a:lnTo>
                    <a:pt x="0" y="26250"/>
                  </a:lnTo>
                  <a:lnTo>
                    <a:pt x="25933" y="26085"/>
                  </a:lnTo>
                  <a:lnTo>
                    <a:pt x="25933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85067" y="1470278"/>
              <a:ext cx="1139190" cy="2003425"/>
            </a:xfrm>
            <a:custGeom>
              <a:avLst/>
              <a:gdLst/>
              <a:ahLst/>
              <a:cxnLst/>
              <a:rect l="l" t="t" r="r" b="b"/>
              <a:pathLst>
                <a:path w="1139189" h="2003425">
                  <a:moveTo>
                    <a:pt x="1139024" y="0"/>
                  </a:moveTo>
                  <a:lnTo>
                    <a:pt x="1113091" y="165"/>
                  </a:lnTo>
                  <a:lnTo>
                    <a:pt x="1113091" y="1915147"/>
                  </a:lnTo>
                  <a:lnTo>
                    <a:pt x="0" y="1979358"/>
                  </a:lnTo>
                  <a:lnTo>
                    <a:pt x="0" y="2003082"/>
                  </a:lnTo>
                  <a:lnTo>
                    <a:pt x="1139024" y="1937359"/>
                  </a:lnTo>
                  <a:lnTo>
                    <a:pt x="113902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59122" y="1444359"/>
              <a:ext cx="1139190" cy="2007235"/>
            </a:xfrm>
            <a:custGeom>
              <a:avLst/>
              <a:gdLst/>
              <a:ahLst/>
              <a:cxnLst/>
              <a:rect l="l" t="t" r="r" b="b"/>
              <a:pathLst>
                <a:path w="1139189" h="2007235">
                  <a:moveTo>
                    <a:pt x="1139037" y="0"/>
                  </a:moveTo>
                  <a:lnTo>
                    <a:pt x="0" y="7035"/>
                  </a:lnTo>
                  <a:lnTo>
                    <a:pt x="0" y="2006777"/>
                  </a:lnTo>
                  <a:lnTo>
                    <a:pt x="25946" y="2005279"/>
                  </a:lnTo>
                  <a:lnTo>
                    <a:pt x="25946" y="32969"/>
                  </a:lnTo>
                  <a:lnTo>
                    <a:pt x="1139037" y="26085"/>
                  </a:lnTo>
                  <a:lnTo>
                    <a:pt x="1139037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85068" y="1470446"/>
              <a:ext cx="1113155" cy="1979295"/>
            </a:xfrm>
            <a:custGeom>
              <a:avLst/>
              <a:gdLst/>
              <a:ahLst/>
              <a:cxnLst/>
              <a:rect l="l" t="t" r="r" b="b"/>
              <a:pathLst>
                <a:path w="1113154" h="1979295">
                  <a:moveTo>
                    <a:pt x="1113091" y="0"/>
                  </a:moveTo>
                  <a:lnTo>
                    <a:pt x="0" y="6883"/>
                  </a:lnTo>
                  <a:lnTo>
                    <a:pt x="0" y="1979193"/>
                  </a:lnTo>
                  <a:lnTo>
                    <a:pt x="1113091" y="1914982"/>
                  </a:lnTo>
                  <a:lnTo>
                    <a:pt x="1113091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17518" y="1436189"/>
              <a:ext cx="141605" cy="2038985"/>
            </a:xfrm>
            <a:custGeom>
              <a:avLst/>
              <a:gdLst/>
              <a:ahLst/>
              <a:cxnLst/>
              <a:rect l="l" t="t" r="r" b="b"/>
              <a:pathLst>
                <a:path w="141605" h="2038985">
                  <a:moveTo>
                    <a:pt x="0" y="0"/>
                  </a:moveTo>
                  <a:lnTo>
                    <a:pt x="0" y="1964258"/>
                  </a:lnTo>
                  <a:lnTo>
                    <a:pt x="141605" y="2038667"/>
                  </a:lnTo>
                  <a:lnTo>
                    <a:pt x="141605" y="15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17518" y="1419388"/>
              <a:ext cx="1306830" cy="32384"/>
            </a:xfrm>
            <a:custGeom>
              <a:avLst/>
              <a:gdLst/>
              <a:ahLst/>
              <a:cxnLst/>
              <a:rect l="l" t="t" r="r" b="b"/>
              <a:pathLst>
                <a:path w="1306829" h="32384">
                  <a:moveTo>
                    <a:pt x="1104925" y="0"/>
                  </a:moveTo>
                  <a:lnTo>
                    <a:pt x="0" y="16802"/>
                  </a:lnTo>
                  <a:lnTo>
                    <a:pt x="141605" y="32003"/>
                  </a:lnTo>
                  <a:lnTo>
                    <a:pt x="1306576" y="24803"/>
                  </a:lnTo>
                  <a:lnTo>
                    <a:pt x="1104925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60750" y="1671433"/>
              <a:ext cx="798830" cy="1590675"/>
            </a:xfrm>
            <a:custGeom>
              <a:avLst/>
              <a:gdLst/>
              <a:ahLst/>
              <a:cxnLst/>
              <a:rect l="l" t="t" r="r" b="b"/>
              <a:pathLst>
                <a:path w="798829" h="1590675">
                  <a:moveTo>
                    <a:pt x="798830" y="25933"/>
                  </a:moveTo>
                  <a:lnTo>
                    <a:pt x="772896" y="26339"/>
                  </a:lnTo>
                  <a:lnTo>
                    <a:pt x="772896" y="0"/>
                  </a:lnTo>
                  <a:lnTo>
                    <a:pt x="0" y="12001"/>
                  </a:lnTo>
                  <a:lnTo>
                    <a:pt x="0" y="1564195"/>
                  </a:lnTo>
                  <a:lnTo>
                    <a:pt x="25946" y="1562963"/>
                  </a:lnTo>
                  <a:lnTo>
                    <a:pt x="25946" y="1590116"/>
                  </a:lnTo>
                  <a:lnTo>
                    <a:pt x="798830" y="1553324"/>
                  </a:lnTo>
                  <a:lnTo>
                    <a:pt x="798830" y="25933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260761" y="1671419"/>
              <a:ext cx="773430" cy="1564640"/>
            </a:xfrm>
            <a:custGeom>
              <a:avLst/>
              <a:gdLst/>
              <a:ahLst/>
              <a:cxnLst/>
              <a:rect l="l" t="t" r="r" b="b"/>
              <a:pathLst>
                <a:path w="773429" h="1564639">
                  <a:moveTo>
                    <a:pt x="772883" y="0"/>
                  </a:moveTo>
                  <a:lnTo>
                    <a:pt x="0" y="12001"/>
                  </a:lnTo>
                  <a:lnTo>
                    <a:pt x="0" y="1564208"/>
                  </a:lnTo>
                  <a:lnTo>
                    <a:pt x="25920" y="1562963"/>
                  </a:lnTo>
                  <a:lnTo>
                    <a:pt x="25920" y="37934"/>
                  </a:lnTo>
                  <a:lnTo>
                    <a:pt x="772883" y="26339"/>
                  </a:lnTo>
                  <a:lnTo>
                    <a:pt x="772883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17516" y="1419382"/>
              <a:ext cx="1306830" cy="2055495"/>
            </a:xfrm>
            <a:custGeom>
              <a:avLst/>
              <a:gdLst/>
              <a:ahLst/>
              <a:cxnLst/>
              <a:rect l="l" t="t" r="r" b="b"/>
              <a:pathLst>
                <a:path w="1306829" h="2055495">
                  <a:moveTo>
                    <a:pt x="1306576" y="1988261"/>
                  </a:moveTo>
                  <a:lnTo>
                    <a:pt x="1306576" y="24803"/>
                  </a:lnTo>
                  <a:lnTo>
                    <a:pt x="141617" y="32016"/>
                  </a:lnTo>
                  <a:lnTo>
                    <a:pt x="141617" y="2055469"/>
                  </a:lnTo>
                  <a:lnTo>
                    <a:pt x="1306576" y="1988261"/>
                  </a:lnTo>
                  <a:close/>
                </a:path>
                <a:path w="1306829" h="2055495">
                  <a:moveTo>
                    <a:pt x="0" y="1981060"/>
                  </a:moveTo>
                  <a:lnTo>
                    <a:pt x="0" y="16802"/>
                  </a:lnTo>
                  <a:lnTo>
                    <a:pt x="141617" y="32016"/>
                  </a:lnTo>
                  <a:lnTo>
                    <a:pt x="141617" y="2055469"/>
                  </a:lnTo>
                  <a:lnTo>
                    <a:pt x="0" y="1981060"/>
                  </a:lnTo>
                  <a:close/>
                </a:path>
                <a:path w="1306829" h="2055495">
                  <a:moveTo>
                    <a:pt x="1306576" y="24803"/>
                  </a:moveTo>
                  <a:lnTo>
                    <a:pt x="141617" y="32016"/>
                  </a:lnTo>
                  <a:lnTo>
                    <a:pt x="0" y="16802"/>
                  </a:lnTo>
                  <a:lnTo>
                    <a:pt x="1104938" y="0"/>
                  </a:lnTo>
                  <a:lnTo>
                    <a:pt x="1306576" y="24803"/>
                  </a:lnTo>
                  <a:close/>
                </a:path>
                <a:path w="1306829" h="2055495">
                  <a:moveTo>
                    <a:pt x="343242" y="1816239"/>
                  </a:moveTo>
                  <a:lnTo>
                    <a:pt x="343242" y="264045"/>
                  </a:lnTo>
                  <a:lnTo>
                    <a:pt x="1116139" y="252044"/>
                  </a:lnTo>
                  <a:lnTo>
                    <a:pt x="1116139" y="1779435"/>
                  </a:lnTo>
                  <a:lnTo>
                    <a:pt x="343242" y="1816239"/>
                  </a:lnTo>
                  <a:close/>
                </a:path>
              </a:pathLst>
            </a:custGeom>
            <a:ln w="3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373577" y="2322720"/>
              <a:ext cx="79375" cy="274955"/>
            </a:xfrm>
            <a:custGeom>
              <a:avLst/>
              <a:gdLst/>
              <a:ahLst/>
              <a:cxnLst/>
              <a:rect l="l" t="t" r="r" b="b"/>
              <a:pathLst>
                <a:path w="79375" h="274955">
                  <a:moveTo>
                    <a:pt x="79197" y="0"/>
                  </a:moveTo>
                  <a:lnTo>
                    <a:pt x="0" y="3987"/>
                  </a:lnTo>
                  <a:lnTo>
                    <a:pt x="0" y="274421"/>
                  </a:lnTo>
                  <a:lnTo>
                    <a:pt x="79197" y="271208"/>
                  </a:lnTo>
                  <a:lnTo>
                    <a:pt x="7919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90372" y="2348298"/>
              <a:ext cx="46990" cy="226695"/>
            </a:xfrm>
            <a:custGeom>
              <a:avLst/>
              <a:gdLst/>
              <a:ahLst/>
              <a:cxnLst/>
              <a:rect l="l" t="t" r="r" b="b"/>
              <a:pathLst>
                <a:path w="46989" h="226694">
                  <a:moveTo>
                    <a:pt x="46405" y="161632"/>
                  </a:moveTo>
                  <a:lnTo>
                    <a:pt x="46405" y="0"/>
                  </a:lnTo>
                  <a:lnTo>
                    <a:pt x="0" y="2412"/>
                  </a:lnTo>
                  <a:lnTo>
                    <a:pt x="0" y="164033"/>
                  </a:lnTo>
                  <a:lnTo>
                    <a:pt x="46405" y="161632"/>
                  </a:lnTo>
                  <a:close/>
                </a:path>
                <a:path w="46989" h="226694">
                  <a:moveTo>
                    <a:pt x="22402" y="226440"/>
                  </a:moveTo>
                  <a:lnTo>
                    <a:pt x="30378" y="223847"/>
                  </a:lnTo>
                  <a:lnTo>
                    <a:pt x="37004" y="218933"/>
                  </a:lnTo>
                  <a:lnTo>
                    <a:pt x="41530" y="212369"/>
                  </a:lnTo>
                  <a:lnTo>
                    <a:pt x="43205" y="204825"/>
                  </a:lnTo>
                  <a:lnTo>
                    <a:pt x="41530" y="197439"/>
                  </a:lnTo>
                  <a:lnTo>
                    <a:pt x="37004" y="191330"/>
                  </a:lnTo>
                  <a:lnTo>
                    <a:pt x="30378" y="187171"/>
                  </a:lnTo>
                  <a:lnTo>
                    <a:pt x="22402" y="185635"/>
                  </a:lnTo>
                  <a:lnTo>
                    <a:pt x="14894" y="187321"/>
                  </a:lnTo>
                  <a:lnTo>
                    <a:pt x="8505" y="191931"/>
                  </a:lnTo>
                  <a:lnTo>
                    <a:pt x="4064" y="198794"/>
                  </a:lnTo>
                  <a:lnTo>
                    <a:pt x="2400" y="207238"/>
                  </a:lnTo>
                  <a:lnTo>
                    <a:pt x="4064" y="214621"/>
                  </a:lnTo>
                  <a:lnTo>
                    <a:pt x="8505" y="220735"/>
                  </a:lnTo>
                  <a:lnTo>
                    <a:pt x="14894" y="224901"/>
                  </a:lnTo>
                  <a:lnTo>
                    <a:pt x="22402" y="226440"/>
                  </a:lnTo>
                  <a:close/>
                </a:path>
                <a:path w="46989" h="226694">
                  <a:moveTo>
                    <a:pt x="24815" y="199237"/>
                  </a:moveTo>
                  <a:lnTo>
                    <a:pt x="24815" y="190423"/>
                  </a:lnTo>
                  <a:lnTo>
                    <a:pt x="20002" y="192049"/>
                  </a:lnTo>
                  <a:lnTo>
                    <a:pt x="20002" y="199237"/>
                  </a:lnTo>
                  <a:lnTo>
                    <a:pt x="17602" y="200024"/>
                  </a:lnTo>
                  <a:lnTo>
                    <a:pt x="15189" y="204038"/>
                  </a:lnTo>
                  <a:lnTo>
                    <a:pt x="15189" y="206425"/>
                  </a:lnTo>
                  <a:lnTo>
                    <a:pt x="15189" y="211239"/>
                  </a:lnTo>
                  <a:lnTo>
                    <a:pt x="19215" y="213639"/>
                  </a:lnTo>
                  <a:lnTo>
                    <a:pt x="22402" y="213639"/>
                  </a:lnTo>
                  <a:lnTo>
                    <a:pt x="26415" y="213639"/>
                  </a:lnTo>
                  <a:lnTo>
                    <a:pt x="29603" y="209638"/>
                  </a:lnTo>
                  <a:lnTo>
                    <a:pt x="29603" y="206425"/>
                  </a:lnTo>
                  <a:lnTo>
                    <a:pt x="29603" y="202437"/>
                  </a:lnTo>
                  <a:lnTo>
                    <a:pt x="27203" y="200024"/>
                  </a:lnTo>
                  <a:lnTo>
                    <a:pt x="24815" y="199237"/>
                  </a:lnTo>
                  <a:close/>
                </a:path>
              </a:pathLst>
            </a:custGeom>
            <a:ln w="3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761986" y="496980"/>
            <a:ext cx="65024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5" dirty="0">
                <a:solidFill>
                  <a:srgbClr val="171514"/>
                </a:solidFill>
                <a:latin typeface="Arial"/>
                <a:cs typeface="Arial"/>
              </a:rPr>
              <a:t>Recintos</a:t>
            </a:r>
            <a:endParaRPr sz="1150">
              <a:latin typeface="Arial"/>
              <a:cs typeface="Arial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25</a:t>
            </a:fld>
            <a:endParaRPr spc="-75" dirty="0"/>
          </a:p>
        </p:txBody>
      </p:sp>
      <p:sp>
        <p:nvSpPr>
          <p:cNvPr id="16" name="object 16"/>
          <p:cNvSpPr txBox="1"/>
          <p:nvPr/>
        </p:nvSpPr>
        <p:spPr>
          <a:xfrm>
            <a:off x="7957766" y="484280"/>
            <a:ext cx="416432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Asociación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Nacional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Fabricantes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Eléctricos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(NEMA,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sus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siglas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inglés)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ha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establecido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pautas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gabinetes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equipos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eléctricos. Los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Siemens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suministran como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estándar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50" spc="20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Gabinete 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NEMA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5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diseñado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uso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general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interiores.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57820" y="3744662"/>
            <a:ext cx="323977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gabinetes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opción: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57821" y="4085021"/>
            <a:ext cx="55562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5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30" dirty="0">
                <a:solidFill>
                  <a:srgbClr val="171514"/>
                </a:solidFill>
                <a:latin typeface="Arial"/>
                <a:cs typeface="Arial"/>
              </a:rPr>
              <a:t>3R</a:t>
            </a:r>
            <a:endParaRPr sz="11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962441" y="4068512"/>
            <a:ext cx="29838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gabinetes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están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diseñados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uso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exteriores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principalmente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brindar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grado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00" spc="-2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lluvia,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aguanieve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daños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causados</a:t>
            </a:r>
            <a:r>
              <a:rPr sz="800" spc="1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formación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2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hielo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externo.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57821" y="4999421"/>
            <a:ext cx="55689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5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171514"/>
                </a:solidFill>
                <a:latin typeface="Arial"/>
                <a:cs typeface="Arial"/>
              </a:rPr>
              <a:t>4X</a:t>
            </a:r>
            <a:endParaRPr sz="11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962440" y="4982912"/>
            <a:ext cx="31216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gabinetes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están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diseñados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uso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interiores o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exteriores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principalmente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proporcionar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grado de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corrosión,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polvo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arrastrado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viento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800" spc="-2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lluvia,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salpicaduras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agua,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agua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dirigida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manguera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daños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formación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hielo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externa.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57821" y="6103052"/>
            <a:ext cx="74993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30" dirty="0">
                <a:solidFill>
                  <a:srgbClr val="171514"/>
                </a:solidFill>
                <a:latin typeface="Arial"/>
                <a:cs typeface="Arial"/>
              </a:rPr>
              <a:t>3R/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12</a:t>
            </a:r>
            <a:endParaRPr sz="11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962440" y="6080192"/>
            <a:ext cx="32397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gabinetes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están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diseñados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uso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interiores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principalmente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proporcionar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grado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00" spc="-2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polvo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circulación,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suciedad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cae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y el goteo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líquidos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no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corrosivos.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73352" y="5835651"/>
            <a:ext cx="4307840" cy="3372485"/>
          </a:xfrm>
          <a:custGeom>
            <a:avLst/>
            <a:gdLst/>
            <a:ahLst/>
            <a:cxnLst/>
            <a:rect l="l" t="t" r="r" b="b"/>
            <a:pathLst>
              <a:path w="4307840" h="3372484">
                <a:moveTo>
                  <a:pt x="4307293" y="0"/>
                </a:moveTo>
                <a:lnTo>
                  <a:pt x="0" y="0"/>
                </a:lnTo>
                <a:lnTo>
                  <a:pt x="0" y="3372332"/>
                </a:lnTo>
                <a:lnTo>
                  <a:pt x="4307293" y="3372332"/>
                </a:lnTo>
                <a:lnTo>
                  <a:pt x="4307293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970436" y="3429200"/>
            <a:ext cx="3587115" cy="2089150"/>
            <a:chOff x="2915835" y="3429200"/>
            <a:chExt cx="3587115" cy="2089150"/>
          </a:xfrm>
        </p:grpSpPr>
        <p:sp>
          <p:nvSpPr>
            <p:cNvPr id="4" name="object 4"/>
            <p:cNvSpPr/>
            <p:nvPr/>
          </p:nvSpPr>
          <p:spPr>
            <a:xfrm>
              <a:off x="4137477" y="3431491"/>
              <a:ext cx="2362835" cy="1453515"/>
            </a:xfrm>
            <a:custGeom>
              <a:avLst/>
              <a:gdLst/>
              <a:ahLst/>
              <a:cxnLst/>
              <a:rect l="l" t="t" r="r" b="b"/>
              <a:pathLst>
                <a:path w="2362835" h="1453514">
                  <a:moveTo>
                    <a:pt x="2362682" y="0"/>
                  </a:moveTo>
                  <a:lnTo>
                    <a:pt x="0" y="227228"/>
                  </a:lnTo>
                  <a:lnTo>
                    <a:pt x="0" y="1276159"/>
                  </a:lnTo>
                  <a:lnTo>
                    <a:pt x="2362682" y="1452981"/>
                  </a:lnTo>
                  <a:lnTo>
                    <a:pt x="2362682" y="0"/>
                  </a:lnTo>
                  <a:close/>
                </a:path>
              </a:pathLst>
            </a:custGeom>
            <a:solidFill>
              <a:srgbClr val="D6D8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8113" y="3441893"/>
              <a:ext cx="1219835" cy="1430655"/>
            </a:xfrm>
            <a:custGeom>
              <a:avLst/>
              <a:gdLst/>
              <a:ahLst/>
              <a:cxnLst/>
              <a:rect l="l" t="t" r="r" b="b"/>
              <a:pathLst>
                <a:path w="1219835" h="1430654">
                  <a:moveTo>
                    <a:pt x="0" y="0"/>
                  </a:moveTo>
                  <a:lnTo>
                    <a:pt x="0" y="1430578"/>
                  </a:lnTo>
                  <a:lnTo>
                    <a:pt x="1219365" y="1265758"/>
                  </a:lnTo>
                  <a:lnTo>
                    <a:pt x="1219365" y="2168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8AA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18113" y="4707651"/>
              <a:ext cx="3582670" cy="808355"/>
            </a:xfrm>
            <a:custGeom>
              <a:avLst/>
              <a:gdLst/>
              <a:ahLst/>
              <a:cxnLst/>
              <a:rect l="l" t="t" r="r" b="b"/>
              <a:pathLst>
                <a:path w="3582670" h="808354">
                  <a:moveTo>
                    <a:pt x="1219365" y="0"/>
                  </a:moveTo>
                  <a:lnTo>
                    <a:pt x="0" y="164820"/>
                  </a:lnTo>
                  <a:lnTo>
                    <a:pt x="51943" y="235661"/>
                  </a:lnTo>
                  <a:lnTo>
                    <a:pt x="163055" y="272707"/>
                  </a:lnTo>
                  <a:lnTo>
                    <a:pt x="145618" y="335241"/>
                  </a:lnTo>
                  <a:lnTo>
                    <a:pt x="340868" y="369011"/>
                  </a:lnTo>
                  <a:lnTo>
                    <a:pt x="385318" y="413461"/>
                  </a:lnTo>
                  <a:lnTo>
                    <a:pt x="540893" y="413461"/>
                  </a:lnTo>
                  <a:lnTo>
                    <a:pt x="619290" y="479259"/>
                  </a:lnTo>
                  <a:lnTo>
                    <a:pt x="911301" y="494957"/>
                  </a:lnTo>
                  <a:lnTo>
                    <a:pt x="1029843" y="561619"/>
                  </a:lnTo>
                  <a:lnTo>
                    <a:pt x="1207630" y="554215"/>
                  </a:lnTo>
                  <a:lnTo>
                    <a:pt x="1259357" y="603275"/>
                  </a:lnTo>
                  <a:lnTo>
                    <a:pt x="1615109" y="606082"/>
                  </a:lnTo>
                  <a:lnTo>
                    <a:pt x="1770672" y="650532"/>
                  </a:lnTo>
                  <a:lnTo>
                    <a:pt x="1933663" y="635711"/>
                  </a:lnTo>
                  <a:lnTo>
                    <a:pt x="2024252" y="680072"/>
                  </a:lnTo>
                  <a:lnTo>
                    <a:pt x="2430005" y="746836"/>
                  </a:lnTo>
                  <a:lnTo>
                    <a:pt x="2580322" y="808101"/>
                  </a:lnTo>
                  <a:lnTo>
                    <a:pt x="3582047" y="176822"/>
                  </a:lnTo>
                  <a:lnTo>
                    <a:pt x="1219365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04268" y="3671750"/>
              <a:ext cx="166370" cy="1113790"/>
            </a:xfrm>
            <a:custGeom>
              <a:avLst/>
              <a:gdLst/>
              <a:ahLst/>
              <a:cxnLst/>
              <a:rect l="l" t="t" r="r" b="b"/>
              <a:pathLst>
                <a:path w="166370" h="1113789">
                  <a:moveTo>
                    <a:pt x="73710" y="0"/>
                  </a:moveTo>
                  <a:lnTo>
                    <a:pt x="62331" y="4724"/>
                  </a:lnTo>
                  <a:lnTo>
                    <a:pt x="0" y="1100772"/>
                  </a:lnTo>
                  <a:lnTo>
                    <a:pt x="166052" y="1113282"/>
                  </a:lnTo>
                  <a:lnTo>
                    <a:pt x="166052" y="64008"/>
                  </a:lnTo>
                  <a:lnTo>
                    <a:pt x="7371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02249" y="4772519"/>
              <a:ext cx="168275" cy="35560"/>
            </a:xfrm>
            <a:custGeom>
              <a:avLst/>
              <a:gdLst/>
              <a:ahLst/>
              <a:cxnLst/>
              <a:rect l="l" t="t" r="r" b="b"/>
              <a:pathLst>
                <a:path w="168275" h="35560">
                  <a:moveTo>
                    <a:pt x="2019" y="0"/>
                  </a:moveTo>
                  <a:lnTo>
                    <a:pt x="0" y="35560"/>
                  </a:lnTo>
                  <a:lnTo>
                    <a:pt x="168071" y="12725"/>
                  </a:lnTo>
                  <a:lnTo>
                    <a:pt x="168071" y="12509"/>
                  </a:lnTo>
                  <a:lnTo>
                    <a:pt x="2019" y="0"/>
                  </a:lnTo>
                  <a:close/>
                </a:path>
              </a:pathLst>
            </a:custGeom>
            <a:solidFill>
              <a:srgbClr val="7678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743738" y="3602939"/>
              <a:ext cx="184785" cy="1235710"/>
            </a:xfrm>
            <a:custGeom>
              <a:avLst/>
              <a:gdLst/>
              <a:ahLst/>
              <a:cxnLst/>
              <a:rect l="l" t="t" r="r" b="b"/>
              <a:pathLst>
                <a:path w="184785" h="1235710">
                  <a:moveTo>
                    <a:pt x="81788" y="0"/>
                  </a:moveTo>
                  <a:lnTo>
                    <a:pt x="69189" y="5257"/>
                  </a:lnTo>
                  <a:lnTo>
                    <a:pt x="0" y="1221460"/>
                  </a:lnTo>
                  <a:lnTo>
                    <a:pt x="184264" y="1235354"/>
                  </a:lnTo>
                  <a:lnTo>
                    <a:pt x="184264" y="71018"/>
                  </a:lnTo>
                  <a:lnTo>
                    <a:pt x="81788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41516" y="4824399"/>
              <a:ext cx="426046" cy="12264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907920" y="3922356"/>
              <a:ext cx="311150" cy="937260"/>
            </a:xfrm>
            <a:custGeom>
              <a:avLst/>
              <a:gdLst/>
              <a:ahLst/>
              <a:cxnLst/>
              <a:rect l="l" t="t" r="r" b="b"/>
              <a:pathLst>
                <a:path w="311150" h="937260">
                  <a:moveTo>
                    <a:pt x="271792" y="621030"/>
                  </a:moveTo>
                  <a:lnTo>
                    <a:pt x="150536" y="621030"/>
                  </a:lnTo>
                  <a:lnTo>
                    <a:pt x="152047" y="631190"/>
                  </a:lnTo>
                  <a:lnTo>
                    <a:pt x="154831" y="642620"/>
                  </a:lnTo>
                  <a:lnTo>
                    <a:pt x="158064" y="655320"/>
                  </a:lnTo>
                  <a:lnTo>
                    <a:pt x="160925" y="666750"/>
                  </a:lnTo>
                  <a:lnTo>
                    <a:pt x="163250" y="678180"/>
                  </a:lnTo>
                  <a:lnTo>
                    <a:pt x="164525" y="690880"/>
                  </a:lnTo>
                  <a:lnTo>
                    <a:pt x="165201" y="704850"/>
                  </a:lnTo>
                  <a:lnTo>
                    <a:pt x="165726" y="720090"/>
                  </a:lnTo>
                  <a:lnTo>
                    <a:pt x="166488" y="732790"/>
                  </a:lnTo>
                  <a:lnTo>
                    <a:pt x="167627" y="742950"/>
                  </a:lnTo>
                  <a:lnTo>
                    <a:pt x="169219" y="754380"/>
                  </a:lnTo>
                  <a:lnTo>
                    <a:pt x="171339" y="765810"/>
                  </a:lnTo>
                  <a:lnTo>
                    <a:pt x="174184" y="782320"/>
                  </a:lnTo>
                  <a:lnTo>
                    <a:pt x="177335" y="803910"/>
                  </a:lnTo>
                  <a:lnTo>
                    <a:pt x="179888" y="825500"/>
                  </a:lnTo>
                  <a:lnTo>
                    <a:pt x="180940" y="844550"/>
                  </a:lnTo>
                  <a:lnTo>
                    <a:pt x="180924" y="853440"/>
                  </a:lnTo>
                  <a:lnTo>
                    <a:pt x="180240" y="861060"/>
                  </a:lnTo>
                  <a:lnTo>
                    <a:pt x="179706" y="868680"/>
                  </a:lnTo>
                  <a:lnTo>
                    <a:pt x="180140" y="878840"/>
                  </a:lnTo>
                  <a:lnTo>
                    <a:pt x="180534" y="890270"/>
                  </a:lnTo>
                  <a:lnTo>
                    <a:pt x="180577" y="904240"/>
                  </a:lnTo>
                  <a:lnTo>
                    <a:pt x="180160" y="919480"/>
                  </a:lnTo>
                  <a:lnTo>
                    <a:pt x="179175" y="932180"/>
                  </a:lnTo>
                  <a:lnTo>
                    <a:pt x="259642" y="937260"/>
                  </a:lnTo>
                  <a:lnTo>
                    <a:pt x="259477" y="932180"/>
                  </a:lnTo>
                  <a:lnTo>
                    <a:pt x="259365" y="927100"/>
                  </a:lnTo>
                  <a:lnTo>
                    <a:pt x="259459" y="883920"/>
                  </a:lnTo>
                  <a:lnTo>
                    <a:pt x="260012" y="845820"/>
                  </a:lnTo>
                  <a:lnTo>
                    <a:pt x="264043" y="803910"/>
                  </a:lnTo>
                  <a:lnTo>
                    <a:pt x="267410" y="782320"/>
                  </a:lnTo>
                  <a:lnTo>
                    <a:pt x="268645" y="774700"/>
                  </a:lnTo>
                  <a:lnTo>
                    <a:pt x="271351" y="760730"/>
                  </a:lnTo>
                  <a:lnTo>
                    <a:pt x="271473" y="750570"/>
                  </a:lnTo>
                  <a:lnTo>
                    <a:pt x="271142" y="735330"/>
                  </a:lnTo>
                  <a:lnTo>
                    <a:pt x="271231" y="718820"/>
                  </a:lnTo>
                  <a:lnTo>
                    <a:pt x="272152" y="708660"/>
                  </a:lnTo>
                  <a:lnTo>
                    <a:pt x="272607" y="694690"/>
                  </a:lnTo>
                  <a:lnTo>
                    <a:pt x="272774" y="681990"/>
                  </a:lnTo>
                  <a:lnTo>
                    <a:pt x="272894" y="666750"/>
                  </a:lnTo>
                  <a:lnTo>
                    <a:pt x="272826" y="633730"/>
                  </a:lnTo>
                  <a:lnTo>
                    <a:pt x="272152" y="626110"/>
                  </a:lnTo>
                  <a:lnTo>
                    <a:pt x="271792" y="621030"/>
                  </a:lnTo>
                  <a:close/>
                </a:path>
                <a:path w="311150" h="937260">
                  <a:moveTo>
                    <a:pt x="33709" y="549910"/>
                  </a:moveTo>
                  <a:lnTo>
                    <a:pt x="31321" y="561340"/>
                  </a:lnTo>
                  <a:lnTo>
                    <a:pt x="30291" y="570230"/>
                  </a:lnTo>
                  <a:lnTo>
                    <a:pt x="30317" y="579120"/>
                  </a:lnTo>
                  <a:lnTo>
                    <a:pt x="30551" y="585470"/>
                  </a:lnTo>
                  <a:lnTo>
                    <a:pt x="30521" y="596900"/>
                  </a:lnTo>
                  <a:lnTo>
                    <a:pt x="27996" y="624840"/>
                  </a:lnTo>
                  <a:lnTo>
                    <a:pt x="27315" y="642620"/>
                  </a:lnTo>
                  <a:lnTo>
                    <a:pt x="27210" y="671830"/>
                  </a:lnTo>
                  <a:lnTo>
                    <a:pt x="27273" y="676910"/>
                  </a:lnTo>
                  <a:lnTo>
                    <a:pt x="27360" y="694690"/>
                  </a:lnTo>
                  <a:lnTo>
                    <a:pt x="28908" y="735330"/>
                  </a:lnTo>
                  <a:lnTo>
                    <a:pt x="30266" y="744220"/>
                  </a:lnTo>
                  <a:lnTo>
                    <a:pt x="30589" y="750570"/>
                  </a:lnTo>
                  <a:lnTo>
                    <a:pt x="24645" y="789940"/>
                  </a:lnTo>
                  <a:lnTo>
                    <a:pt x="22520" y="797560"/>
                  </a:lnTo>
                  <a:lnTo>
                    <a:pt x="20836" y="806450"/>
                  </a:lnTo>
                  <a:lnTo>
                    <a:pt x="20420" y="812800"/>
                  </a:lnTo>
                  <a:lnTo>
                    <a:pt x="21054" y="819150"/>
                  </a:lnTo>
                  <a:lnTo>
                    <a:pt x="22520" y="828040"/>
                  </a:lnTo>
                  <a:lnTo>
                    <a:pt x="24253" y="836930"/>
                  </a:lnTo>
                  <a:lnTo>
                    <a:pt x="25616" y="844550"/>
                  </a:lnTo>
                  <a:lnTo>
                    <a:pt x="26129" y="850900"/>
                  </a:lnTo>
                  <a:lnTo>
                    <a:pt x="26175" y="853440"/>
                  </a:lnTo>
                  <a:lnTo>
                    <a:pt x="25721" y="863600"/>
                  </a:lnTo>
                  <a:lnTo>
                    <a:pt x="24878" y="876300"/>
                  </a:lnTo>
                  <a:lnTo>
                    <a:pt x="23816" y="886460"/>
                  </a:lnTo>
                  <a:lnTo>
                    <a:pt x="22906" y="897890"/>
                  </a:lnTo>
                  <a:lnTo>
                    <a:pt x="22520" y="910590"/>
                  </a:lnTo>
                  <a:lnTo>
                    <a:pt x="22520" y="920750"/>
                  </a:lnTo>
                  <a:lnTo>
                    <a:pt x="108423" y="927100"/>
                  </a:lnTo>
                  <a:lnTo>
                    <a:pt x="110115" y="911860"/>
                  </a:lnTo>
                  <a:lnTo>
                    <a:pt x="111077" y="904240"/>
                  </a:lnTo>
                  <a:lnTo>
                    <a:pt x="112132" y="895350"/>
                  </a:lnTo>
                  <a:lnTo>
                    <a:pt x="112869" y="883920"/>
                  </a:lnTo>
                  <a:lnTo>
                    <a:pt x="113832" y="872490"/>
                  </a:lnTo>
                  <a:lnTo>
                    <a:pt x="114944" y="861060"/>
                  </a:lnTo>
                  <a:lnTo>
                    <a:pt x="116132" y="850900"/>
                  </a:lnTo>
                  <a:lnTo>
                    <a:pt x="117679" y="838200"/>
                  </a:lnTo>
                  <a:lnTo>
                    <a:pt x="118932" y="824230"/>
                  </a:lnTo>
                  <a:lnTo>
                    <a:pt x="120186" y="811530"/>
                  </a:lnTo>
                  <a:lnTo>
                    <a:pt x="121733" y="801370"/>
                  </a:lnTo>
                  <a:lnTo>
                    <a:pt x="122345" y="793750"/>
                  </a:lnTo>
                  <a:lnTo>
                    <a:pt x="126521" y="754380"/>
                  </a:lnTo>
                  <a:lnTo>
                    <a:pt x="134827" y="709930"/>
                  </a:lnTo>
                  <a:lnTo>
                    <a:pt x="137428" y="690880"/>
                  </a:lnTo>
                  <a:lnTo>
                    <a:pt x="139335" y="681990"/>
                  </a:lnTo>
                  <a:lnTo>
                    <a:pt x="141558" y="671830"/>
                  </a:lnTo>
                  <a:lnTo>
                    <a:pt x="143329" y="662940"/>
                  </a:lnTo>
                  <a:lnTo>
                    <a:pt x="144500" y="655320"/>
                  </a:lnTo>
                  <a:lnTo>
                    <a:pt x="144923" y="652780"/>
                  </a:lnTo>
                  <a:lnTo>
                    <a:pt x="147323" y="640080"/>
                  </a:lnTo>
                  <a:lnTo>
                    <a:pt x="146523" y="640080"/>
                  </a:lnTo>
                  <a:lnTo>
                    <a:pt x="147323" y="633730"/>
                  </a:lnTo>
                  <a:lnTo>
                    <a:pt x="147323" y="628650"/>
                  </a:lnTo>
                  <a:lnTo>
                    <a:pt x="147844" y="628650"/>
                  </a:lnTo>
                  <a:lnTo>
                    <a:pt x="149597" y="624840"/>
                  </a:lnTo>
                  <a:lnTo>
                    <a:pt x="150016" y="623570"/>
                  </a:lnTo>
                  <a:lnTo>
                    <a:pt x="150536" y="621030"/>
                  </a:lnTo>
                  <a:lnTo>
                    <a:pt x="271792" y="621030"/>
                  </a:lnTo>
                  <a:lnTo>
                    <a:pt x="271702" y="619760"/>
                  </a:lnTo>
                  <a:lnTo>
                    <a:pt x="271551" y="613410"/>
                  </a:lnTo>
                  <a:lnTo>
                    <a:pt x="271702" y="607060"/>
                  </a:lnTo>
                  <a:lnTo>
                    <a:pt x="272152" y="600710"/>
                  </a:lnTo>
                  <a:lnTo>
                    <a:pt x="272734" y="593090"/>
                  </a:lnTo>
                  <a:lnTo>
                    <a:pt x="273247" y="585470"/>
                  </a:lnTo>
                  <a:lnTo>
                    <a:pt x="273612" y="576580"/>
                  </a:lnTo>
                  <a:lnTo>
                    <a:pt x="273712" y="570230"/>
                  </a:lnTo>
                  <a:lnTo>
                    <a:pt x="273789" y="558800"/>
                  </a:lnTo>
                  <a:lnTo>
                    <a:pt x="273939" y="553720"/>
                  </a:lnTo>
                  <a:lnTo>
                    <a:pt x="36109" y="553720"/>
                  </a:lnTo>
                  <a:lnTo>
                    <a:pt x="33709" y="549910"/>
                  </a:lnTo>
                  <a:close/>
                </a:path>
                <a:path w="311150" h="937260">
                  <a:moveTo>
                    <a:pt x="266818" y="422910"/>
                  </a:moveTo>
                  <a:lnTo>
                    <a:pt x="52289" y="422910"/>
                  </a:lnTo>
                  <a:lnTo>
                    <a:pt x="59312" y="425450"/>
                  </a:lnTo>
                  <a:lnTo>
                    <a:pt x="58512" y="427990"/>
                  </a:lnTo>
                  <a:lnTo>
                    <a:pt x="56925" y="430530"/>
                  </a:lnTo>
                  <a:lnTo>
                    <a:pt x="56925" y="431800"/>
                  </a:lnTo>
                  <a:lnTo>
                    <a:pt x="55324" y="434340"/>
                  </a:lnTo>
                  <a:lnTo>
                    <a:pt x="56112" y="434340"/>
                  </a:lnTo>
                  <a:lnTo>
                    <a:pt x="55324" y="436880"/>
                  </a:lnTo>
                  <a:lnTo>
                    <a:pt x="56112" y="438150"/>
                  </a:lnTo>
                  <a:lnTo>
                    <a:pt x="57712" y="439420"/>
                  </a:lnTo>
                  <a:lnTo>
                    <a:pt x="57572" y="440690"/>
                  </a:lnTo>
                  <a:lnTo>
                    <a:pt x="57115" y="448310"/>
                  </a:lnTo>
                  <a:lnTo>
                    <a:pt x="53585" y="458470"/>
                  </a:lnTo>
                  <a:lnTo>
                    <a:pt x="48911" y="467360"/>
                  </a:lnTo>
                  <a:lnTo>
                    <a:pt x="44123" y="467360"/>
                  </a:lnTo>
                  <a:lnTo>
                    <a:pt x="40910" y="474980"/>
                  </a:lnTo>
                  <a:lnTo>
                    <a:pt x="34422" y="518160"/>
                  </a:lnTo>
                  <a:lnTo>
                    <a:pt x="33709" y="523240"/>
                  </a:lnTo>
                  <a:lnTo>
                    <a:pt x="32922" y="532130"/>
                  </a:lnTo>
                  <a:lnTo>
                    <a:pt x="33709" y="534670"/>
                  </a:lnTo>
                  <a:lnTo>
                    <a:pt x="35309" y="544830"/>
                  </a:lnTo>
                  <a:lnTo>
                    <a:pt x="36109" y="553720"/>
                  </a:lnTo>
                  <a:lnTo>
                    <a:pt x="273939" y="553720"/>
                  </a:lnTo>
                  <a:lnTo>
                    <a:pt x="274052" y="549910"/>
                  </a:lnTo>
                  <a:lnTo>
                    <a:pt x="274764" y="539750"/>
                  </a:lnTo>
                  <a:lnTo>
                    <a:pt x="276152" y="527050"/>
                  </a:lnTo>
                  <a:lnTo>
                    <a:pt x="275784" y="521970"/>
                  </a:lnTo>
                  <a:lnTo>
                    <a:pt x="273849" y="513080"/>
                  </a:lnTo>
                  <a:lnTo>
                    <a:pt x="270867" y="501650"/>
                  </a:lnTo>
                  <a:lnTo>
                    <a:pt x="267364" y="492760"/>
                  </a:lnTo>
                  <a:lnTo>
                    <a:pt x="264042" y="482600"/>
                  </a:lnTo>
                  <a:lnTo>
                    <a:pt x="261247" y="473710"/>
                  </a:lnTo>
                  <a:lnTo>
                    <a:pt x="256950" y="459740"/>
                  </a:lnTo>
                  <a:lnTo>
                    <a:pt x="254537" y="452120"/>
                  </a:lnTo>
                  <a:lnTo>
                    <a:pt x="252949" y="448310"/>
                  </a:lnTo>
                  <a:lnTo>
                    <a:pt x="250549" y="441960"/>
                  </a:lnTo>
                  <a:lnTo>
                    <a:pt x="252949" y="440690"/>
                  </a:lnTo>
                  <a:lnTo>
                    <a:pt x="252949" y="439420"/>
                  </a:lnTo>
                  <a:lnTo>
                    <a:pt x="252136" y="438150"/>
                  </a:lnTo>
                  <a:lnTo>
                    <a:pt x="252136" y="430530"/>
                  </a:lnTo>
                  <a:lnTo>
                    <a:pt x="259528" y="430530"/>
                  </a:lnTo>
                  <a:lnTo>
                    <a:pt x="265916" y="424180"/>
                  </a:lnTo>
                  <a:lnTo>
                    <a:pt x="266411" y="424180"/>
                  </a:lnTo>
                  <a:lnTo>
                    <a:pt x="266818" y="422910"/>
                  </a:lnTo>
                  <a:close/>
                </a:path>
                <a:path w="311150" h="937260">
                  <a:moveTo>
                    <a:pt x="265738" y="393700"/>
                  </a:moveTo>
                  <a:lnTo>
                    <a:pt x="52251" y="393700"/>
                  </a:lnTo>
                  <a:lnTo>
                    <a:pt x="46511" y="394970"/>
                  </a:lnTo>
                  <a:lnTo>
                    <a:pt x="48670" y="398780"/>
                  </a:lnTo>
                  <a:lnTo>
                    <a:pt x="46333" y="410210"/>
                  </a:lnTo>
                  <a:lnTo>
                    <a:pt x="45838" y="415290"/>
                  </a:lnTo>
                  <a:lnTo>
                    <a:pt x="45126" y="415290"/>
                  </a:lnTo>
                  <a:lnTo>
                    <a:pt x="45380" y="416560"/>
                  </a:lnTo>
                  <a:lnTo>
                    <a:pt x="45558" y="416560"/>
                  </a:lnTo>
                  <a:lnTo>
                    <a:pt x="45698" y="417830"/>
                  </a:lnTo>
                  <a:lnTo>
                    <a:pt x="45330" y="419100"/>
                  </a:lnTo>
                  <a:lnTo>
                    <a:pt x="45368" y="421640"/>
                  </a:lnTo>
                  <a:lnTo>
                    <a:pt x="46549" y="424180"/>
                  </a:lnTo>
                  <a:lnTo>
                    <a:pt x="47743" y="425450"/>
                  </a:lnTo>
                  <a:lnTo>
                    <a:pt x="49940" y="425450"/>
                  </a:lnTo>
                  <a:lnTo>
                    <a:pt x="52848" y="426720"/>
                  </a:lnTo>
                  <a:lnTo>
                    <a:pt x="52289" y="422910"/>
                  </a:lnTo>
                  <a:lnTo>
                    <a:pt x="267364" y="422910"/>
                  </a:lnTo>
                  <a:lnTo>
                    <a:pt x="272939" y="419100"/>
                  </a:lnTo>
                  <a:lnTo>
                    <a:pt x="269726" y="417830"/>
                  </a:lnTo>
                  <a:lnTo>
                    <a:pt x="268138" y="408940"/>
                  </a:lnTo>
                  <a:lnTo>
                    <a:pt x="267554" y="403860"/>
                  </a:lnTo>
                  <a:lnTo>
                    <a:pt x="268608" y="401320"/>
                  </a:lnTo>
                  <a:lnTo>
                    <a:pt x="266576" y="401320"/>
                  </a:lnTo>
                  <a:lnTo>
                    <a:pt x="266106" y="400050"/>
                  </a:lnTo>
                  <a:lnTo>
                    <a:pt x="265758" y="398848"/>
                  </a:lnTo>
                  <a:lnTo>
                    <a:pt x="265738" y="393700"/>
                  </a:lnTo>
                  <a:close/>
                </a:path>
                <a:path w="311150" h="937260">
                  <a:moveTo>
                    <a:pt x="269263" y="398848"/>
                  </a:moveTo>
                  <a:lnTo>
                    <a:pt x="267148" y="400050"/>
                  </a:lnTo>
                  <a:lnTo>
                    <a:pt x="266576" y="401320"/>
                  </a:lnTo>
                  <a:lnTo>
                    <a:pt x="268608" y="401320"/>
                  </a:lnTo>
                  <a:lnTo>
                    <a:pt x="269167" y="400050"/>
                  </a:lnTo>
                  <a:lnTo>
                    <a:pt x="269263" y="398848"/>
                  </a:lnTo>
                  <a:close/>
                </a:path>
                <a:path w="311150" h="937260">
                  <a:moveTo>
                    <a:pt x="269383" y="398780"/>
                  </a:moveTo>
                  <a:close/>
                </a:path>
                <a:path w="311150" h="937260">
                  <a:moveTo>
                    <a:pt x="267538" y="387350"/>
                  </a:moveTo>
                  <a:lnTo>
                    <a:pt x="30521" y="387350"/>
                  </a:lnTo>
                  <a:lnTo>
                    <a:pt x="33709" y="391160"/>
                  </a:lnTo>
                  <a:lnTo>
                    <a:pt x="37710" y="397510"/>
                  </a:lnTo>
                  <a:lnTo>
                    <a:pt x="40910" y="394970"/>
                  </a:lnTo>
                  <a:lnTo>
                    <a:pt x="46511" y="394970"/>
                  </a:lnTo>
                  <a:lnTo>
                    <a:pt x="52251" y="393700"/>
                  </a:lnTo>
                  <a:lnTo>
                    <a:pt x="265738" y="393700"/>
                  </a:lnTo>
                  <a:lnTo>
                    <a:pt x="265738" y="391160"/>
                  </a:lnTo>
                  <a:lnTo>
                    <a:pt x="267538" y="387350"/>
                  </a:lnTo>
                  <a:close/>
                </a:path>
                <a:path w="311150" h="937260">
                  <a:moveTo>
                    <a:pt x="120933" y="165100"/>
                  </a:moveTo>
                  <a:lnTo>
                    <a:pt x="120120" y="165100"/>
                  </a:lnTo>
                  <a:lnTo>
                    <a:pt x="101722" y="173990"/>
                  </a:lnTo>
                  <a:lnTo>
                    <a:pt x="93572" y="177800"/>
                  </a:lnTo>
                  <a:lnTo>
                    <a:pt x="85716" y="180340"/>
                  </a:lnTo>
                  <a:lnTo>
                    <a:pt x="76932" y="182880"/>
                  </a:lnTo>
                  <a:lnTo>
                    <a:pt x="66418" y="185420"/>
                  </a:lnTo>
                  <a:lnTo>
                    <a:pt x="56351" y="187960"/>
                  </a:lnTo>
                  <a:lnTo>
                    <a:pt x="48911" y="190500"/>
                  </a:lnTo>
                  <a:lnTo>
                    <a:pt x="40910" y="193040"/>
                  </a:lnTo>
                  <a:lnTo>
                    <a:pt x="39322" y="193040"/>
                  </a:lnTo>
                  <a:lnTo>
                    <a:pt x="35309" y="198120"/>
                  </a:lnTo>
                  <a:lnTo>
                    <a:pt x="34954" y="199390"/>
                  </a:lnTo>
                  <a:lnTo>
                    <a:pt x="33366" y="199390"/>
                  </a:lnTo>
                  <a:lnTo>
                    <a:pt x="32922" y="200660"/>
                  </a:lnTo>
                  <a:lnTo>
                    <a:pt x="28121" y="204470"/>
                  </a:lnTo>
                  <a:lnTo>
                    <a:pt x="25721" y="207010"/>
                  </a:lnTo>
                  <a:lnTo>
                    <a:pt x="20920" y="222250"/>
                  </a:lnTo>
                  <a:lnTo>
                    <a:pt x="20107" y="222250"/>
                  </a:lnTo>
                  <a:lnTo>
                    <a:pt x="14519" y="233680"/>
                  </a:lnTo>
                  <a:lnTo>
                    <a:pt x="12142" y="238760"/>
                  </a:lnTo>
                  <a:lnTo>
                    <a:pt x="10598" y="241300"/>
                  </a:lnTo>
                  <a:lnTo>
                    <a:pt x="9212" y="246380"/>
                  </a:lnTo>
                  <a:lnTo>
                    <a:pt x="7306" y="255270"/>
                  </a:lnTo>
                  <a:lnTo>
                    <a:pt x="3873" y="269240"/>
                  </a:lnTo>
                  <a:lnTo>
                    <a:pt x="811" y="287020"/>
                  </a:lnTo>
                  <a:lnTo>
                    <a:pt x="0" y="309880"/>
                  </a:lnTo>
                  <a:lnTo>
                    <a:pt x="3318" y="335280"/>
                  </a:lnTo>
                  <a:lnTo>
                    <a:pt x="5713" y="344170"/>
                  </a:lnTo>
                  <a:lnTo>
                    <a:pt x="10517" y="359410"/>
                  </a:lnTo>
                  <a:lnTo>
                    <a:pt x="12919" y="368300"/>
                  </a:lnTo>
                  <a:lnTo>
                    <a:pt x="15307" y="379730"/>
                  </a:lnTo>
                  <a:lnTo>
                    <a:pt x="20107" y="383540"/>
                  </a:lnTo>
                  <a:lnTo>
                    <a:pt x="25721" y="386080"/>
                  </a:lnTo>
                  <a:lnTo>
                    <a:pt x="30521" y="388620"/>
                  </a:lnTo>
                  <a:lnTo>
                    <a:pt x="30521" y="387350"/>
                  </a:lnTo>
                  <a:lnTo>
                    <a:pt x="267538" y="387350"/>
                  </a:lnTo>
                  <a:lnTo>
                    <a:pt x="268138" y="386080"/>
                  </a:lnTo>
                  <a:lnTo>
                    <a:pt x="270551" y="378460"/>
                  </a:lnTo>
                  <a:lnTo>
                    <a:pt x="270767" y="378460"/>
                  </a:lnTo>
                  <a:lnTo>
                    <a:pt x="272812" y="375920"/>
                  </a:lnTo>
                  <a:lnTo>
                    <a:pt x="280153" y="359410"/>
                  </a:lnTo>
                  <a:lnTo>
                    <a:pt x="282553" y="355600"/>
                  </a:lnTo>
                  <a:lnTo>
                    <a:pt x="284953" y="355600"/>
                  </a:lnTo>
                  <a:lnTo>
                    <a:pt x="287341" y="350520"/>
                  </a:lnTo>
                  <a:lnTo>
                    <a:pt x="289766" y="342900"/>
                  </a:lnTo>
                  <a:lnTo>
                    <a:pt x="288941" y="342900"/>
                  </a:lnTo>
                  <a:lnTo>
                    <a:pt x="291354" y="335280"/>
                  </a:lnTo>
                  <a:lnTo>
                    <a:pt x="294554" y="326390"/>
                  </a:lnTo>
                  <a:lnTo>
                    <a:pt x="299355" y="318770"/>
                  </a:lnTo>
                  <a:lnTo>
                    <a:pt x="303355" y="313690"/>
                  </a:lnTo>
                  <a:lnTo>
                    <a:pt x="308169" y="306070"/>
                  </a:lnTo>
                  <a:lnTo>
                    <a:pt x="310531" y="302260"/>
                  </a:lnTo>
                  <a:lnTo>
                    <a:pt x="310531" y="288290"/>
                  </a:lnTo>
                  <a:lnTo>
                    <a:pt x="308169" y="284480"/>
                  </a:lnTo>
                  <a:lnTo>
                    <a:pt x="304143" y="275590"/>
                  </a:lnTo>
                  <a:lnTo>
                    <a:pt x="304143" y="271780"/>
                  </a:lnTo>
                  <a:lnTo>
                    <a:pt x="305743" y="267970"/>
                  </a:lnTo>
                  <a:lnTo>
                    <a:pt x="307343" y="261620"/>
                  </a:lnTo>
                  <a:lnTo>
                    <a:pt x="308169" y="256540"/>
                  </a:lnTo>
                  <a:lnTo>
                    <a:pt x="308169" y="250190"/>
                  </a:lnTo>
                  <a:lnTo>
                    <a:pt x="307343" y="246380"/>
                  </a:lnTo>
                  <a:lnTo>
                    <a:pt x="306543" y="241300"/>
                  </a:lnTo>
                  <a:lnTo>
                    <a:pt x="310531" y="236220"/>
                  </a:lnTo>
                  <a:lnTo>
                    <a:pt x="310531" y="224790"/>
                  </a:lnTo>
                  <a:lnTo>
                    <a:pt x="308994" y="219710"/>
                  </a:lnTo>
                  <a:lnTo>
                    <a:pt x="305565" y="210820"/>
                  </a:lnTo>
                  <a:lnTo>
                    <a:pt x="304956" y="208280"/>
                  </a:lnTo>
                  <a:lnTo>
                    <a:pt x="303355" y="203200"/>
                  </a:lnTo>
                  <a:lnTo>
                    <a:pt x="299355" y="200660"/>
                  </a:lnTo>
                  <a:lnTo>
                    <a:pt x="295342" y="196850"/>
                  </a:lnTo>
                  <a:lnTo>
                    <a:pt x="290554" y="191770"/>
                  </a:lnTo>
                  <a:lnTo>
                    <a:pt x="284140" y="190500"/>
                  </a:lnTo>
                  <a:lnTo>
                    <a:pt x="280146" y="187960"/>
                  </a:lnTo>
                  <a:lnTo>
                    <a:pt x="112043" y="187960"/>
                  </a:lnTo>
                  <a:lnTo>
                    <a:pt x="120933" y="165100"/>
                  </a:lnTo>
                  <a:close/>
                </a:path>
                <a:path w="311150" h="937260">
                  <a:moveTo>
                    <a:pt x="34479" y="198569"/>
                  </a:moveTo>
                  <a:lnTo>
                    <a:pt x="33658" y="199390"/>
                  </a:lnTo>
                  <a:lnTo>
                    <a:pt x="34192" y="199390"/>
                  </a:lnTo>
                  <a:lnTo>
                    <a:pt x="34479" y="198569"/>
                  </a:lnTo>
                  <a:close/>
                </a:path>
                <a:path w="311150" h="937260">
                  <a:moveTo>
                    <a:pt x="34928" y="198120"/>
                  </a:moveTo>
                  <a:lnTo>
                    <a:pt x="34636" y="198120"/>
                  </a:lnTo>
                  <a:lnTo>
                    <a:pt x="34479" y="198569"/>
                  </a:lnTo>
                  <a:lnTo>
                    <a:pt x="34928" y="198120"/>
                  </a:lnTo>
                  <a:close/>
                </a:path>
                <a:path w="311150" h="937260">
                  <a:moveTo>
                    <a:pt x="133722" y="140970"/>
                  </a:moveTo>
                  <a:lnTo>
                    <a:pt x="128083" y="147320"/>
                  </a:lnTo>
                  <a:lnTo>
                    <a:pt x="124908" y="153670"/>
                  </a:lnTo>
                  <a:lnTo>
                    <a:pt x="122533" y="160020"/>
                  </a:lnTo>
                  <a:lnTo>
                    <a:pt x="120933" y="163830"/>
                  </a:lnTo>
                  <a:lnTo>
                    <a:pt x="120933" y="165100"/>
                  </a:lnTo>
                  <a:lnTo>
                    <a:pt x="112043" y="187960"/>
                  </a:lnTo>
                  <a:lnTo>
                    <a:pt x="280146" y="187960"/>
                  </a:lnTo>
                  <a:lnTo>
                    <a:pt x="276152" y="185420"/>
                  </a:lnTo>
                  <a:lnTo>
                    <a:pt x="270680" y="181610"/>
                  </a:lnTo>
                  <a:lnTo>
                    <a:pt x="265951" y="180340"/>
                  </a:lnTo>
                  <a:lnTo>
                    <a:pt x="259721" y="177800"/>
                  </a:lnTo>
                  <a:lnTo>
                    <a:pt x="249749" y="176530"/>
                  </a:lnTo>
                  <a:lnTo>
                    <a:pt x="245748" y="172720"/>
                  </a:lnTo>
                  <a:lnTo>
                    <a:pt x="240122" y="171450"/>
                  </a:lnTo>
                  <a:lnTo>
                    <a:pt x="228756" y="167640"/>
                  </a:lnTo>
                  <a:lnTo>
                    <a:pt x="227829" y="167640"/>
                  </a:lnTo>
                  <a:lnTo>
                    <a:pt x="226381" y="166370"/>
                  </a:lnTo>
                  <a:lnTo>
                    <a:pt x="221021" y="166370"/>
                  </a:lnTo>
                  <a:lnTo>
                    <a:pt x="218418" y="165100"/>
                  </a:lnTo>
                  <a:lnTo>
                    <a:pt x="217732" y="163830"/>
                  </a:lnTo>
                  <a:lnTo>
                    <a:pt x="217732" y="157480"/>
                  </a:lnTo>
                  <a:lnTo>
                    <a:pt x="216145" y="154940"/>
                  </a:lnTo>
                  <a:lnTo>
                    <a:pt x="211344" y="144780"/>
                  </a:lnTo>
                  <a:lnTo>
                    <a:pt x="209219" y="142240"/>
                  </a:lnTo>
                  <a:lnTo>
                    <a:pt x="134534" y="142240"/>
                  </a:lnTo>
                  <a:lnTo>
                    <a:pt x="133722" y="140970"/>
                  </a:lnTo>
                  <a:close/>
                </a:path>
                <a:path w="311150" h="937260">
                  <a:moveTo>
                    <a:pt x="151336" y="10160"/>
                  </a:moveTo>
                  <a:lnTo>
                    <a:pt x="130534" y="44450"/>
                  </a:lnTo>
                  <a:lnTo>
                    <a:pt x="130534" y="55880"/>
                  </a:lnTo>
                  <a:lnTo>
                    <a:pt x="128134" y="55880"/>
                  </a:lnTo>
                  <a:lnTo>
                    <a:pt x="128134" y="62230"/>
                  </a:lnTo>
                  <a:lnTo>
                    <a:pt x="128921" y="63500"/>
                  </a:lnTo>
                  <a:lnTo>
                    <a:pt x="128921" y="64770"/>
                  </a:lnTo>
                  <a:lnTo>
                    <a:pt x="126483" y="64770"/>
                  </a:lnTo>
                  <a:lnTo>
                    <a:pt x="125035" y="66040"/>
                  </a:lnTo>
                  <a:lnTo>
                    <a:pt x="124920" y="69850"/>
                  </a:lnTo>
                  <a:lnTo>
                    <a:pt x="125733" y="73660"/>
                  </a:lnTo>
                  <a:lnTo>
                    <a:pt x="125733" y="80010"/>
                  </a:lnTo>
                  <a:lnTo>
                    <a:pt x="124920" y="83820"/>
                  </a:lnTo>
                  <a:lnTo>
                    <a:pt x="124133" y="86360"/>
                  </a:lnTo>
                  <a:lnTo>
                    <a:pt x="124133" y="92710"/>
                  </a:lnTo>
                  <a:lnTo>
                    <a:pt x="124920" y="96520"/>
                  </a:lnTo>
                  <a:lnTo>
                    <a:pt x="124920" y="100330"/>
                  </a:lnTo>
                  <a:lnTo>
                    <a:pt x="125733" y="101600"/>
                  </a:lnTo>
                  <a:lnTo>
                    <a:pt x="129721" y="101600"/>
                  </a:lnTo>
                  <a:lnTo>
                    <a:pt x="129721" y="114300"/>
                  </a:lnTo>
                  <a:lnTo>
                    <a:pt x="134534" y="127000"/>
                  </a:lnTo>
                  <a:lnTo>
                    <a:pt x="134534" y="142240"/>
                  </a:lnTo>
                  <a:lnTo>
                    <a:pt x="209219" y="142240"/>
                  </a:lnTo>
                  <a:lnTo>
                    <a:pt x="208156" y="140970"/>
                  </a:lnTo>
                  <a:lnTo>
                    <a:pt x="208563" y="135890"/>
                  </a:lnTo>
                  <a:lnTo>
                    <a:pt x="211173" y="120650"/>
                  </a:lnTo>
                  <a:lnTo>
                    <a:pt x="212944" y="113030"/>
                  </a:lnTo>
                  <a:lnTo>
                    <a:pt x="213732" y="111760"/>
                  </a:lnTo>
                  <a:lnTo>
                    <a:pt x="221745" y="111760"/>
                  </a:lnTo>
                  <a:lnTo>
                    <a:pt x="223345" y="109220"/>
                  </a:lnTo>
                  <a:lnTo>
                    <a:pt x="226559" y="105410"/>
                  </a:lnTo>
                  <a:lnTo>
                    <a:pt x="227346" y="105410"/>
                  </a:lnTo>
                  <a:lnTo>
                    <a:pt x="228933" y="95250"/>
                  </a:lnTo>
                  <a:lnTo>
                    <a:pt x="230546" y="90170"/>
                  </a:lnTo>
                  <a:lnTo>
                    <a:pt x="230546" y="85090"/>
                  </a:lnTo>
                  <a:lnTo>
                    <a:pt x="231346" y="81280"/>
                  </a:lnTo>
                  <a:lnTo>
                    <a:pt x="228146" y="77470"/>
                  </a:lnTo>
                  <a:lnTo>
                    <a:pt x="228146" y="71120"/>
                  </a:lnTo>
                  <a:lnTo>
                    <a:pt x="230546" y="63500"/>
                  </a:lnTo>
                  <a:lnTo>
                    <a:pt x="230596" y="62230"/>
                  </a:lnTo>
                  <a:lnTo>
                    <a:pt x="230703" y="55880"/>
                  </a:lnTo>
                  <a:lnTo>
                    <a:pt x="230145" y="48260"/>
                  </a:lnTo>
                  <a:lnTo>
                    <a:pt x="228291" y="40640"/>
                  </a:lnTo>
                  <a:lnTo>
                    <a:pt x="224933" y="35560"/>
                  </a:lnTo>
                  <a:lnTo>
                    <a:pt x="222026" y="26670"/>
                  </a:lnTo>
                  <a:lnTo>
                    <a:pt x="218439" y="20320"/>
                  </a:lnTo>
                  <a:lnTo>
                    <a:pt x="214701" y="16510"/>
                  </a:lnTo>
                  <a:lnTo>
                    <a:pt x="211344" y="12700"/>
                  </a:lnTo>
                  <a:lnTo>
                    <a:pt x="157725" y="12700"/>
                  </a:lnTo>
                  <a:lnTo>
                    <a:pt x="151336" y="10160"/>
                  </a:lnTo>
                  <a:close/>
                </a:path>
                <a:path w="311150" h="937260">
                  <a:moveTo>
                    <a:pt x="221745" y="111760"/>
                  </a:moveTo>
                  <a:lnTo>
                    <a:pt x="213732" y="111760"/>
                  </a:lnTo>
                  <a:lnTo>
                    <a:pt x="216145" y="116840"/>
                  </a:lnTo>
                  <a:lnTo>
                    <a:pt x="219358" y="114300"/>
                  </a:lnTo>
                  <a:lnTo>
                    <a:pt x="221745" y="111760"/>
                  </a:lnTo>
                  <a:close/>
                </a:path>
                <a:path w="311150" h="937260">
                  <a:moveTo>
                    <a:pt x="189754" y="0"/>
                  </a:moveTo>
                  <a:lnTo>
                    <a:pt x="173262" y="0"/>
                  </a:lnTo>
                  <a:lnTo>
                    <a:pt x="165732" y="2540"/>
                  </a:lnTo>
                  <a:lnTo>
                    <a:pt x="160002" y="6350"/>
                  </a:lnTo>
                  <a:lnTo>
                    <a:pt x="157725" y="12700"/>
                  </a:lnTo>
                  <a:lnTo>
                    <a:pt x="211344" y="12700"/>
                  </a:lnTo>
                  <a:lnTo>
                    <a:pt x="205731" y="8890"/>
                  </a:lnTo>
                  <a:lnTo>
                    <a:pt x="199342" y="7620"/>
                  </a:lnTo>
                  <a:lnTo>
                    <a:pt x="195329" y="5080"/>
                  </a:lnTo>
                  <a:lnTo>
                    <a:pt x="190541" y="2540"/>
                  </a:lnTo>
                  <a:lnTo>
                    <a:pt x="189754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79352" y="3650386"/>
              <a:ext cx="417195" cy="1163955"/>
            </a:xfrm>
            <a:custGeom>
              <a:avLst/>
              <a:gdLst/>
              <a:ahLst/>
              <a:cxnLst/>
              <a:rect l="l" t="t" r="r" b="b"/>
              <a:pathLst>
                <a:path w="417195" h="1163954">
                  <a:moveTo>
                    <a:pt x="416750" y="0"/>
                  </a:moveTo>
                  <a:lnTo>
                    <a:pt x="0" y="36537"/>
                  </a:lnTo>
                  <a:lnTo>
                    <a:pt x="0" y="1129423"/>
                  </a:lnTo>
                  <a:lnTo>
                    <a:pt x="416750" y="1163916"/>
                  </a:lnTo>
                  <a:lnTo>
                    <a:pt x="41675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96102" y="3650385"/>
              <a:ext cx="81915" cy="1163955"/>
            </a:xfrm>
            <a:custGeom>
              <a:avLst/>
              <a:gdLst/>
              <a:ahLst/>
              <a:cxnLst/>
              <a:rect l="l" t="t" r="r" b="b"/>
              <a:pathLst>
                <a:path w="81914" h="1163954">
                  <a:moveTo>
                    <a:pt x="0" y="0"/>
                  </a:moveTo>
                  <a:lnTo>
                    <a:pt x="0" y="1163916"/>
                  </a:lnTo>
                  <a:lnTo>
                    <a:pt x="81876" y="1134922"/>
                  </a:lnTo>
                  <a:lnTo>
                    <a:pt x="81876" y="213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96102" y="3650385"/>
              <a:ext cx="81915" cy="1163955"/>
            </a:xfrm>
            <a:custGeom>
              <a:avLst/>
              <a:gdLst/>
              <a:ahLst/>
              <a:cxnLst/>
              <a:rect l="l" t="t" r="r" b="b"/>
              <a:pathLst>
                <a:path w="81914" h="1163954">
                  <a:moveTo>
                    <a:pt x="0" y="1163916"/>
                  </a:moveTo>
                  <a:lnTo>
                    <a:pt x="81876" y="1134922"/>
                  </a:lnTo>
                  <a:lnTo>
                    <a:pt x="81876" y="21361"/>
                  </a:lnTo>
                  <a:lnTo>
                    <a:pt x="0" y="0"/>
                  </a:lnTo>
                  <a:lnTo>
                    <a:pt x="0" y="11639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659744" y="3650678"/>
              <a:ext cx="334645" cy="1162685"/>
            </a:xfrm>
            <a:custGeom>
              <a:avLst/>
              <a:gdLst/>
              <a:ahLst/>
              <a:cxnLst/>
              <a:rect l="l" t="t" r="r" b="b"/>
              <a:pathLst>
                <a:path w="334645" h="1162685">
                  <a:moveTo>
                    <a:pt x="10807" y="29260"/>
                  </a:moveTo>
                  <a:lnTo>
                    <a:pt x="0" y="29260"/>
                  </a:lnTo>
                  <a:lnTo>
                    <a:pt x="0" y="1135519"/>
                  </a:lnTo>
                  <a:lnTo>
                    <a:pt x="10807" y="1135519"/>
                  </a:lnTo>
                  <a:lnTo>
                    <a:pt x="10807" y="29260"/>
                  </a:lnTo>
                  <a:close/>
                </a:path>
                <a:path w="334645" h="1162685">
                  <a:moveTo>
                    <a:pt x="222999" y="1032738"/>
                  </a:moveTo>
                  <a:lnTo>
                    <a:pt x="20561" y="1020356"/>
                  </a:lnTo>
                  <a:lnTo>
                    <a:pt x="20561" y="1031303"/>
                  </a:lnTo>
                  <a:lnTo>
                    <a:pt x="222999" y="1043673"/>
                  </a:lnTo>
                  <a:lnTo>
                    <a:pt x="222999" y="1032738"/>
                  </a:lnTo>
                  <a:close/>
                </a:path>
                <a:path w="334645" h="1162685">
                  <a:moveTo>
                    <a:pt x="222999" y="881824"/>
                  </a:moveTo>
                  <a:lnTo>
                    <a:pt x="20561" y="873429"/>
                  </a:lnTo>
                  <a:lnTo>
                    <a:pt x="20561" y="884339"/>
                  </a:lnTo>
                  <a:lnTo>
                    <a:pt x="222999" y="892746"/>
                  </a:lnTo>
                  <a:lnTo>
                    <a:pt x="222999" y="881824"/>
                  </a:lnTo>
                  <a:close/>
                </a:path>
                <a:path w="334645" h="1162685">
                  <a:moveTo>
                    <a:pt x="222999" y="830072"/>
                  </a:moveTo>
                  <a:lnTo>
                    <a:pt x="20561" y="823595"/>
                  </a:lnTo>
                  <a:lnTo>
                    <a:pt x="20561" y="834529"/>
                  </a:lnTo>
                  <a:lnTo>
                    <a:pt x="222999" y="840994"/>
                  </a:lnTo>
                  <a:lnTo>
                    <a:pt x="222999" y="830072"/>
                  </a:lnTo>
                  <a:close/>
                </a:path>
                <a:path w="334645" h="1162685">
                  <a:moveTo>
                    <a:pt x="222999" y="778332"/>
                  </a:moveTo>
                  <a:lnTo>
                    <a:pt x="20561" y="773760"/>
                  </a:lnTo>
                  <a:lnTo>
                    <a:pt x="20561" y="784707"/>
                  </a:lnTo>
                  <a:lnTo>
                    <a:pt x="222999" y="789254"/>
                  </a:lnTo>
                  <a:lnTo>
                    <a:pt x="222999" y="778332"/>
                  </a:lnTo>
                  <a:close/>
                </a:path>
                <a:path w="334645" h="1162685">
                  <a:moveTo>
                    <a:pt x="222999" y="729792"/>
                  </a:moveTo>
                  <a:lnTo>
                    <a:pt x="20561" y="725551"/>
                  </a:lnTo>
                  <a:lnTo>
                    <a:pt x="20561" y="736485"/>
                  </a:lnTo>
                  <a:lnTo>
                    <a:pt x="222999" y="740727"/>
                  </a:lnTo>
                  <a:lnTo>
                    <a:pt x="222999" y="729792"/>
                  </a:lnTo>
                  <a:close/>
                </a:path>
                <a:path w="334645" h="1162685">
                  <a:moveTo>
                    <a:pt x="222999" y="650087"/>
                  </a:moveTo>
                  <a:lnTo>
                    <a:pt x="20561" y="649351"/>
                  </a:lnTo>
                  <a:lnTo>
                    <a:pt x="20561" y="660260"/>
                  </a:lnTo>
                  <a:lnTo>
                    <a:pt x="222999" y="661022"/>
                  </a:lnTo>
                  <a:lnTo>
                    <a:pt x="222999" y="650087"/>
                  </a:lnTo>
                  <a:close/>
                </a:path>
                <a:path w="334645" h="1162685">
                  <a:moveTo>
                    <a:pt x="222999" y="571195"/>
                  </a:moveTo>
                  <a:lnTo>
                    <a:pt x="20561" y="572376"/>
                  </a:lnTo>
                  <a:lnTo>
                    <a:pt x="20561" y="583298"/>
                  </a:lnTo>
                  <a:lnTo>
                    <a:pt x="222999" y="582129"/>
                  </a:lnTo>
                  <a:lnTo>
                    <a:pt x="222999" y="571195"/>
                  </a:lnTo>
                  <a:close/>
                </a:path>
                <a:path w="334645" h="1162685">
                  <a:moveTo>
                    <a:pt x="222999" y="497090"/>
                  </a:moveTo>
                  <a:lnTo>
                    <a:pt x="20561" y="500176"/>
                  </a:lnTo>
                  <a:lnTo>
                    <a:pt x="20561" y="511111"/>
                  </a:lnTo>
                  <a:lnTo>
                    <a:pt x="222999" y="508012"/>
                  </a:lnTo>
                  <a:lnTo>
                    <a:pt x="222999" y="497090"/>
                  </a:lnTo>
                  <a:close/>
                </a:path>
                <a:path w="334645" h="1162685">
                  <a:moveTo>
                    <a:pt x="222999" y="378841"/>
                  </a:moveTo>
                  <a:lnTo>
                    <a:pt x="20561" y="385749"/>
                  </a:lnTo>
                  <a:lnTo>
                    <a:pt x="20561" y="396697"/>
                  </a:lnTo>
                  <a:lnTo>
                    <a:pt x="222999" y="389750"/>
                  </a:lnTo>
                  <a:lnTo>
                    <a:pt x="222999" y="378841"/>
                  </a:lnTo>
                  <a:close/>
                </a:path>
                <a:path w="334645" h="1162685">
                  <a:moveTo>
                    <a:pt x="222999" y="260565"/>
                  </a:moveTo>
                  <a:lnTo>
                    <a:pt x="20561" y="271335"/>
                  </a:lnTo>
                  <a:lnTo>
                    <a:pt x="20561" y="282270"/>
                  </a:lnTo>
                  <a:lnTo>
                    <a:pt x="222999" y="271487"/>
                  </a:lnTo>
                  <a:lnTo>
                    <a:pt x="222999" y="260565"/>
                  </a:lnTo>
                  <a:close/>
                </a:path>
                <a:path w="334645" h="1162685">
                  <a:moveTo>
                    <a:pt x="334086" y="0"/>
                  </a:moveTo>
                  <a:lnTo>
                    <a:pt x="323278" y="0"/>
                  </a:lnTo>
                  <a:lnTo>
                    <a:pt x="323278" y="1162177"/>
                  </a:lnTo>
                  <a:lnTo>
                    <a:pt x="334086" y="1162177"/>
                  </a:lnTo>
                  <a:lnTo>
                    <a:pt x="334086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79352" y="3650386"/>
              <a:ext cx="417195" cy="1163955"/>
            </a:xfrm>
            <a:custGeom>
              <a:avLst/>
              <a:gdLst/>
              <a:ahLst/>
              <a:cxnLst/>
              <a:rect l="l" t="t" r="r" b="b"/>
              <a:pathLst>
                <a:path w="417195" h="1163954">
                  <a:moveTo>
                    <a:pt x="0" y="1129423"/>
                  </a:moveTo>
                  <a:lnTo>
                    <a:pt x="0" y="36537"/>
                  </a:lnTo>
                  <a:lnTo>
                    <a:pt x="416750" y="0"/>
                  </a:lnTo>
                  <a:lnTo>
                    <a:pt x="416750" y="1163916"/>
                  </a:lnTo>
                  <a:lnTo>
                    <a:pt x="0" y="1129423"/>
                  </a:lnTo>
                  <a:close/>
                </a:path>
                <a:path w="417195" h="1163954">
                  <a:moveTo>
                    <a:pt x="92087" y="94513"/>
                  </a:moveTo>
                  <a:lnTo>
                    <a:pt x="92087" y="28968"/>
                  </a:lnTo>
                  <a:lnTo>
                    <a:pt x="305574" y="9639"/>
                  </a:lnTo>
                  <a:lnTo>
                    <a:pt x="305574" y="78651"/>
                  </a:lnTo>
                  <a:lnTo>
                    <a:pt x="92087" y="94513"/>
                  </a:lnTo>
                  <a:close/>
                </a:path>
                <a:path w="417195" h="1163954">
                  <a:moveTo>
                    <a:pt x="92087" y="29654"/>
                  </a:moveTo>
                  <a:lnTo>
                    <a:pt x="92087" y="1138377"/>
                  </a:lnTo>
                </a:path>
                <a:path w="417195" h="1163954">
                  <a:moveTo>
                    <a:pt x="305574" y="19316"/>
                  </a:moveTo>
                  <a:lnTo>
                    <a:pt x="305574" y="1154950"/>
                  </a:lnTo>
                </a:path>
                <a:path w="417195" h="1163954">
                  <a:moveTo>
                    <a:pt x="305574" y="82092"/>
                  </a:moveTo>
                  <a:lnTo>
                    <a:pt x="98882" y="97955"/>
                  </a:lnTo>
                  <a:lnTo>
                    <a:pt x="92087" y="94513"/>
                  </a:lnTo>
                  <a:lnTo>
                    <a:pt x="305574" y="78651"/>
                  </a:lnTo>
                  <a:lnTo>
                    <a:pt x="305574" y="8209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751246" y="3817325"/>
              <a:ext cx="52069" cy="92075"/>
            </a:xfrm>
            <a:custGeom>
              <a:avLst/>
              <a:gdLst/>
              <a:ahLst/>
              <a:cxnLst/>
              <a:rect l="l" t="t" r="r" b="b"/>
              <a:pathLst>
                <a:path w="52070" h="92075">
                  <a:moveTo>
                    <a:pt x="51841" y="0"/>
                  </a:moveTo>
                  <a:lnTo>
                    <a:pt x="0" y="2781"/>
                  </a:lnTo>
                  <a:lnTo>
                    <a:pt x="0" y="91770"/>
                  </a:lnTo>
                  <a:lnTo>
                    <a:pt x="51841" y="89026"/>
                  </a:lnTo>
                  <a:lnTo>
                    <a:pt x="518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755312" y="3824249"/>
              <a:ext cx="44450" cy="78105"/>
            </a:xfrm>
            <a:custGeom>
              <a:avLst/>
              <a:gdLst/>
              <a:ahLst/>
              <a:cxnLst/>
              <a:rect l="l" t="t" r="r" b="b"/>
              <a:pathLst>
                <a:path w="44450" h="78104">
                  <a:moveTo>
                    <a:pt x="43675" y="57277"/>
                  </a:moveTo>
                  <a:lnTo>
                    <a:pt x="15709" y="57937"/>
                  </a:lnTo>
                  <a:lnTo>
                    <a:pt x="15709" y="58597"/>
                  </a:lnTo>
                  <a:lnTo>
                    <a:pt x="0" y="59321"/>
                  </a:lnTo>
                  <a:lnTo>
                    <a:pt x="0" y="77965"/>
                  </a:lnTo>
                  <a:lnTo>
                    <a:pt x="15709" y="77228"/>
                  </a:lnTo>
                  <a:lnTo>
                    <a:pt x="43675" y="75882"/>
                  </a:lnTo>
                  <a:lnTo>
                    <a:pt x="43675" y="57277"/>
                  </a:lnTo>
                  <a:close/>
                </a:path>
                <a:path w="44450" h="78104">
                  <a:moveTo>
                    <a:pt x="43675" y="0"/>
                  </a:moveTo>
                  <a:lnTo>
                    <a:pt x="0" y="2070"/>
                  </a:lnTo>
                  <a:lnTo>
                    <a:pt x="0" y="20688"/>
                  </a:lnTo>
                  <a:lnTo>
                    <a:pt x="43675" y="18618"/>
                  </a:lnTo>
                  <a:lnTo>
                    <a:pt x="43675" y="0"/>
                  </a:lnTo>
                  <a:close/>
                </a:path>
                <a:path w="44450" h="78104">
                  <a:moveTo>
                    <a:pt x="44348" y="20688"/>
                  </a:moveTo>
                  <a:lnTo>
                    <a:pt x="19786" y="22085"/>
                  </a:lnTo>
                  <a:lnTo>
                    <a:pt x="19786" y="33794"/>
                  </a:lnTo>
                  <a:lnTo>
                    <a:pt x="44348" y="32423"/>
                  </a:lnTo>
                  <a:lnTo>
                    <a:pt x="44348" y="206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760785" y="3882199"/>
              <a:ext cx="38100" cy="17145"/>
            </a:xfrm>
            <a:custGeom>
              <a:avLst/>
              <a:gdLst/>
              <a:ahLst/>
              <a:cxnLst/>
              <a:rect l="l" t="t" r="r" b="b"/>
              <a:pathLst>
                <a:path w="38100" h="17145">
                  <a:moveTo>
                    <a:pt x="4076" y="13792"/>
                  </a:moveTo>
                  <a:lnTo>
                    <a:pt x="2705" y="13792"/>
                  </a:lnTo>
                  <a:lnTo>
                    <a:pt x="3403" y="9664"/>
                  </a:lnTo>
                  <a:lnTo>
                    <a:pt x="1371" y="9664"/>
                  </a:lnTo>
                  <a:lnTo>
                    <a:pt x="3403" y="4152"/>
                  </a:lnTo>
                  <a:lnTo>
                    <a:pt x="1371" y="4826"/>
                  </a:lnTo>
                  <a:lnTo>
                    <a:pt x="0" y="11049"/>
                  </a:lnTo>
                  <a:lnTo>
                    <a:pt x="1371" y="11049"/>
                  </a:lnTo>
                  <a:lnTo>
                    <a:pt x="1371" y="14490"/>
                  </a:lnTo>
                  <a:lnTo>
                    <a:pt x="0" y="13792"/>
                  </a:lnTo>
                  <a:lnTo>
                    <a:pt x="1371" y="16573"/>
                  </a:lnTo>
                  <a:lnTo>
                    <a:pt x="4076" y="13792"/>
                  </a:lnTo>
                  <a:close/>
                </a:path>
                <a:path w="38100" h="17145">
                  <a:moveTo>
                    <a:pt x="37515" y="0"/>
                  </a:moveTo>
                  <a:lnTo>
                    <a:pt x="10922" y="1371"/>
                  </a:lnTo>
                  <a:lnTo>
                    <a:pt x="10922" y="6210"/>
                  </a:lnTo>
                  <a:lnTo>
                    <a:pt x="37515" y="4826"/>
                  </a:lnTo>
                  <a:lnTo>
                    <a:pt x="375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678234" y="4027772"/>
              <a:ext cx="207010" cy="700405"/>
            </a:xfrm>
            <a:custGeom>
              <a:avLst/>
              <a:gdLst/>
              <a:ahLst/>
              <a:cxnLst/>
              <a:rect l="l" t="t" r="r" b="b"/>
              <a:pathLst>
                <a:path w="207010" h="700404">
                  <a:moveTo>
                    <a:pt x="206032" y="0"/>
                  </a:moveTo>
                  <a:lnTo>
                    <a:pt x="698" y="6896"/>
                  </a:lnTo>
                </a:path>
                <a:path w="207010" h="700404">
                  <a:moveTo>
                    <a:pt x="206032" y="117982"/>
                  </a:moveTo>
                  <a:lnTo>
                    <a:pt x="698" y="121424"/>
                  </a:lnTo>
                </a:path>
                <a:path w="207010" h="700404">
                  <a:moveTo>
                    <a:pt x="206032" y="194551"/>
                  </a:moveTo>
                  <a:lnTo>
                    <a:pt x="698" y="195948"/>
                  </a:lnTo>
                </a:path>
                <a:path w="207010" h="700404">
                  <a:moveTo>
                    <a:pt x="206032" y="272516"/>
                  </a:moveTo>
                  <a:lnTo>
                    <a:pt x="698" y="271132"/>
                  </a:lnTo>
                </a:path>
                <a:path w="207010" h="700404">
                  <a:moveTo>
                    <a:pt x="206032" y="351167"/>
                  </a:moveTo>
                  <a:lnTo>
                    <a:pt x="1384" y="347040"/>
                  </a:lnTo>
                </a:path>
                <a:path w="207010" h="700404">
                  <a:moveTo>
                    <a:pt x="206692" y="654748"/>
                  </a:moveTo>
                  <a:lnTo>
                    <a:pt x="698" y="641629"/>
                  </a:lnTo>
                </a:path>
                <a:path w="207010" h="700404">
                  <a:moveTo>
                    <a:pt x="0" y="687197"/>
                  </a:moveTo>
                  <a:lnTo>
                    <a:pt x="206692" y="70027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595025" y="4771529"/>
              <a:ext cx="364490" cy="36195"/>
            </a:xfrm>
            <a:custGeom>
              <a:avLst/>
              <a:gdLst/>
              <a:ahLst/>
              <a:cxnLst/>
              <a:rect l="l" t="t" r="r" b="b"/>
              <a:pathLst>
                <a:path w="364489" h="36195">
                  <a:moveTo>
                    <a:pt x="8191" y="2057"/>
                  </a:moveTo>
                  <a:lnTo>
                    <a:pt x="6159" y="0"/>
                  </a:lnTo>
                  <a:lnTo>
                    <a:pt x="2057" y="0"/>
                  </a:lnTo>
                  <a:lnTo>
                    <a:pt x="0" y="2057"/>
                  </a:lnTo>
                  <a:lnTo>
                    <a:pt x="0" y="6896"/>
                  </a:lnTo>
                  <a:lnTo>
                    <a:pt x="2057" y="8280"/>
                  </a:lnTo>
                  <a:lnTo>
                    <a:pt x="4089" y="8280"/>
                  </a:lnTo>
                  <a:lnTo>
                    <a:pt x="6159" y="8280"/>
                  </a:lnTo>
                  <a:lnTo>
                    <a:pt x="8191" y="6896"/>
                  </a:lnTo>
                  <a:lnTo>
                    <a:pt x="8191" y="2057"/>
                  </a:lnTo>
                  <a:close/>
                </a:path>
                <a:path w="364489" h="36195">
                  <a:moveTo>
                    <a:pt x="56629" y="6197"/>
                  </a:moveTo>
                  <a:lnTo>
                    <a:pt x="54571" y="4826"/>
                  </a:lnTo>
                  <a:lnTo>
                    <a:pt x="49784" y="4826"/>
                  </a:lnTo>
                  <a:lnTo>
                    <a:pt x="47752" y="6197"/>
                  </a:lnTo>
                  <a:lnTo>
                    <a:pt x="47752" y="11023"/>
                  </a:lnTo>
                  <a:lnTo>
                    <a:pt x="49784" y="13106"/>
                  </a:lnTo>
                  <a:lnTo>
                    <a:pt x="52539" y="13106"/>
                  </a:lnTo>
                  <a:lnTo>
                    <a:pt x="54571" y="13106"/>
                  </a:lnTo>
                  <a:lnTo>
                    <a:pt x="56629" y="11023"/>
                  </a:lnTo>
                  <a:lnTo>
                    <a:pt x="56629" y="6197"/>
                  </a:lnTo>
                  <a:close/>
                </a:path>
                <a:path w="364489" h="36195">
                  <a:moveTo>
                    <a:pt x="107086" y="10337"/>
                  </a:moveTo>
                  <a:lnTo>
                    <a:pt x="105041" y="8280"/>
                  </a:lnTo>
                  <a:lnTo>
                    <a:pt x="100291" y="8280"/>
                  </a:lnTo>
                  <a:lnTo>
                    <a:pt x="98221" y="10337"/>
                  </a:lnTo>
                  <a:lnTo>
                    <a:pt x="98221" y="14490"/>
                  </a:lnTo>
                  <a:lnTo>
                    <a:pt x="100291" y="16548"/>
                  </a:lnTo>
                  <a:lnTo>
                    <a:pt x="102323" y="16548"/>
                  </a:lnTo>
                  <a:lnTo>
                    <a:pt x="105041" y="16548"/>
                  </a:lnTo>
                  <a:lnTo>
                    <a:pt x="107086" y="14490"/>
                  </a:lnTo>
                  <a:lnTo>
                    <a:pt x="107086" y="10337"/>
                  </a:lnTo>
                  <a:close/>
                </a:path>
                <a:path w="364489" h="36195">
                  <a:moveTo>
                    <a:pt x="261937" y="22059"/>
                  </a:moveTo>
                  <a:lnTo>
                    <a:pt x="260565" y="20002"/>
                  </a:lnTo>
                  <a:lnTo>
                    <a:pt x="255790" y="20002"/>
                  </a:lnTo>
                  <a:lnTo>
                    <a:pt x="253746" y="22059"/>
                  </a:lnTo>
                  <a:lnTo>
                    <a:pt x="253746" y="26885"/>
                  </a:lnTo>
                  <a:lnTo>
                    <a:pt x="255790" y="28270"/>
                  </a:lnTo>
                  <a:lnTo>
                    <a:pt x="257860" y="28270"/>
                  </a:lnTo>
                  <a:lnTo>
                    <a:pt x="260565" y="28270"/>
                  </a:lnTo>
                  <a:lnTo>
                    <a:pt x="261937" y="26885"/>
                  </a:lnTo>
                  <a:lnTo>
                    <a:pt x="261937" y="22059"/>
                  </a:lnTo>
                  <a:close/>
                </a:path>
                <a:path w="364489" h="36195">
                  <a:moveTo>
                    <a:pt x="315125" y="26187"/>
                  </a:moveTo>
                  <a:lnTo>
                    <a:pt x="313093" y="24142"/>
                  </a:lnTo>
                  <a:lnTo>
                    <a:pt x="308317" y="24142"/>
                  </a:lnTo>
                  <a:lnTo>
                    <a:pt x="306260" y="26187"/>
                  </a:lnTo>
                  <a:lnTo>
                    <a:pt x="306260" y="30340"/>
                  </a:lnTo>
                  <a:lnTo>
                    <a:pt x="308317" y="32423"/>
                  </a:lnTo>
                  <a:lnTo>
                    <a:pt x="310349" y="32423"/>
                  </a:lnTo>
                  <a:lnTo>
                    <a:pt x="313093" y="32423"/>
                  </a:lnTo>
                  <a:lnTo>
                    <a:pt x="315125" y="30340"/>
                  </a:lnTo>
                  <a:lnTo>
                    <a:pt x="315125" y="26187"/>
                  </a:lnTo>
                  <a:close/>
                </a:path>
                <a:path w="364489" h="36195">
                  <a:moveTo>
                    <a:pt x="364236" y="29667"/>
                  </a:moveTo>
                  <a:lnTo>
                    <a:pt x="362216" y="27584"/>
                  </a:lnTo>
                  <a:lnTo>
                    <a:pt x="357441" y="27584"/>
                  </a:lnTo>
                  <a:lnTo>
                    <a:pt x="355371" y="29667"/>
                  </a:lnTo>
                  <a:lnTo>
                    <a:pt x="355371" y="33807"/>
                  </a:lnTo>
                  <a:lnTo>
                    <a:pt x="357441" y="35864"/>
                  </a:lnTo>
                  <a:lnTo>
                    <a:pt x="360146" y="35864"/>
                  </a:lnTo>
                  <a:lnTo>
                    <a:pt x="362216" y="35864"/>
                  </a:lnTo>
                  <a:lnTo>
                    <a:pt x="364236" y="33807"/>
                  </a:lnTo>
                  <a:lnTo>
                    <a:pt x="364236" y="2966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996102" y="3650385"/>
              <a:ext cx="81915" cy="1163955"/>
            </a:xfrm>
            <a:custGeom>
              <a:avLst/>
              <a:gdLst/>
              <a:ahLst/>
              <a:cxnLst/>
              <a:rect l="l" t="t" r="r" b="b"/>
              <a:pathLst>
                <a:path w="81914" h="1163954">
                  <a:moveTo>
                    <a:pt x="0" y="1163916"/>
                  </a:moveTo>
                  <a:lnTo>
                    <a:pt x="81876" y="1134922"/>
                  </a:lnTo>
                  <a:lnTo>
                    <a:pt x="81876" y="21361"/>
                  </a:lnTo>
                  <a:lnTo>
                    <a:pt x="0" y="0"/>
                  </a:lnTo>
                  <a:lnTo>
                    <a:pt x="0" y="11639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881523" y="4429991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10">
                  <a:moveTo>
                    <a:pt x="340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678932" y="4423090"/>
              <a:ext cx="205740" cy="58419"/>
            </a:xfrm>
            <a:custGeom>
              <a:avLst/>
              <a:gdLst/>
              <a:ahLst/>
              <a:cxnLst/>
              <a:rect l="l" t="t" r="r" b="b"/>
              <a:pathLst>
                <a:path w="205739" h="58420">
                  <a:moveTo>
                    <a:pt x="205333" y="5524"/>
                  </a:moveTo>
                  <a:lnTo>
                    <a:pt x="0" y="0"/>
                  </a:lnTo>
                </a:path>
                <a:path w="205739" h="58420">
                  <a:moveTo>
                    <a:pt x="205333" y="57962"/>
                  </a:moveTo>
                  <a:lnTo>
                    <a:pt x="0" y="5036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684369" y="3678669"/>
              <a:ext cx="122555" cy="53975"/>
            </a:xfrm>
            <a:custGeom>
              <a:avLst/>
              <a:gdLst/>
              <a:ahLst/>
              <a:cxnLst/>
              <a:rect l="l" t="t" r="r" b="b"/>
              <a:pathLst>
                <a:path w="122554" h="53975">
                  <a:moveTo>
                    <a:pt x="5486" y="47612"/>
                  </a:moveTo>
                  <a:lnTo>
                    <a:pt x="0" y="48298"/>
                  </a:lnTo>
                  <a:lnTo>
                    <a:pt x="0" y="53822"/>
                  </a:lnTo>
                  <a:lnTo>
                    <a:pt x="5486" y="53822"/>
                  </a:lnTo>
                  <a:lnTo>
                    <a:pt x="5486" y="47612"/>
                  </a:lnTo>
                  <a:close/>
                </a:path>
                <a:path w="122554" h="53975">
                  <a:moveTo>
                    <a:pt x="5486" y="40017"/>
                  </a:moveTo>
                  <a:lnTo>
                    <a:pt x="0" y="40716"/>
                  </a:lnTo>
                  <a:lnTo>
                    <a:pt x="0" y="46240"/>
                  </a:lnTo>
                  <a:lnTo>
                    <a:pt x="5486" y="46240"/>
                  </a:lnTo>
                  <a:lnTo>
                    <a:pt x="5486" y="40017"/>
                  </a:lnTo>
                  <a:close/>
                </a:path>
                <a:path w="122554" h="53975">
                  <a:moveTo>
                    <a:pt x="5486" y="32448"/>
                  </a:moveTo>
                  <a:lnTo>
                    <a:pt x="0" y="33108"/>
                  </a:lnTo>
                  <a:lnTo>
                    <a:pt x="0" y="38633"/>
                  </a:lnTo>
                  <a:lnTo>
                    <a:pt x="5486" y="38633"/>
                  </a:lnTo>
                  <a:lnTo>
                    <a:pt x="5486" y="32448"/>
                  </a:lnTo>
                  <a:close/>
                </a:path>
                <a:path w="122554" h="53975">
                  <a:moveTo>
                    <a:pt x="5486" y="24828"/>
                  </a:moveTo>
                  <a:lnTo>
                    <a:pt x="0" y="25514"/>
                  </a:lnTo>
                  <a:lnTo>
                    <a:pt x="0" y="31051"/>
                  </a:lnTo>
                  <a:lnTo>
                    <a:pt x="5486" y="30353"/>
                  </a:lnTo>
                  <a:lnTo>
                    <a:pt x="5486" y="24828"/>
                  </a:lnTo>
                  <a:close/>
                </a:path>
                <a:path w="122554" h="53975">
                  <a:moveTo>
                    <a:pt x="5486" y="17246"/>
                  </a:moveTo>
                  <a:lnTo>
                    <a:pt x="0" y="17932"/>
                  </a:lnTo>
                  <a:lnTo>
                    <a:pt x="0" y="23456"/>
                  </a:lnTo>
                  <a:lnTo>
                    <a:pt x="5486" y="23456"/>
                  </a:lnTo>
                  <a:lnTo>
                    <a:pt x="5486" y="17246"/>
                  </a:lnTo>
                  <a:close/>
                </a:path>
                <a:path w="122554" h="53975">
                  <a:moveTo>
                    <a:pt x="5486" y="9664"/>
                  </a:moveTo>
                  <a:lnTo>
                    <a:pt x="0" y="10350"/>
                  </a:lnTo>
                  <a:lnTo>
                    <a:pt x="0" y="15887"/>
                  </a:lnTo>
                  <a:lnTo>
                    <a:pt x="5486" y="15887"/>
                  </a:lnTo>
                  <a:lnTo>
                    <a:pt x="5486" y="9664"/>
                  </a:lnTo>
                  <a:close/>
                </a:path>
                <a:path w="122554" h="53975">
                  <a:moveTo>
                    <a:pt x="12306" y="46913"/>
                  </a:moveTo>
                  <a:lnTo>
                    <a:pt x="6819" y="47599"/>
                  </a:lnTo>
                  <a:lnTo>
                    <a:pt x="6819" y="53822"/>
                  </a:lnTo>
                  <a:lnTo>
                    <a:pt x="12306" y="53124"/>
                  </a:lnTo>
                  <a:lnTo>
                    <a:pt x="12306" y="46913"/>
                  </a:lnTo>
                  <a:close/>
                </a:path>
                <a:path w="122554" h="53975">
                  <a:moveTo>
                    <a:pt x="12306" y="39319"/>
                  </a:moveTo>
                  <a:lnTo>
                    <a:pt x="6819" y="40005"/>
                  </a:lnTo>
                  <a:lnTo>
                    <a:pt x="6819" y="45542"/>
                  </a:lnTo>
                  <a:lnTo>
                    <a:pt x="12306" y="45542"/>
                  </a:lnTo>
                  <a:lnTo>
                    <a:pt x="12306" y="39319"/>
                  </a:lnTo>
                  <a:close/>
                </a:path>
                <a:path w="122554" h="53975">
                  <a:moveTo>
                    <a:pt x="12306" y="24155"/>
                  </a:moveTo>
                  <a:lnTo>
                    <a:pt x="6819" y="24828"/>
                  </a:lnTo>
                  <a:lnTo>
                    <a:pt x="6819" y="30353"/>
                  </a:lnTo>
                  <a:lnTo>
                    <a:pt x="12306" y="30353"/>
                  </a:lnTo>
                  <a:lnTo>
                    <a:pt x="12306" y="24155"/>
                  </a:lnTo>
                  <a:close/>
                </a:path>
                <a:path w="122554" h="53975">
                  <a:moveTo>
                    <a:pt x="12306" y="16573"/>
                  </a:moveTo>
                  <a:lnTo>
                    <a:pt x="6819" y="17233"/>
                  </a:lnTo>
                  <a:lnTo>
                    <a:pt x="6819" y="22758"/>
                  </a:lnTo>
                  <a:lnTo>
                    <a:pt x="12306" y="22758"/>
                  </a:lnTo>
                  <a:lnTo>
                    <a:pt x="12306" y="16573"/>
                  </a:lnTo>
                  <a:close/>
                </a:path>
                <a:path w="122554" h="53975">
                  <a:moveTo>
                    <a:pt x="12319" y="32435"/>
                  </a:moveTo>
                  <a:lnTo>
                    <a:pt x="6819" y="32435"/>
                  </a:lnTo>
                  <a:lnTo>
                    <a:pt x="6819" y="37934"/>
                  </a:lnTo>
                  <a:lnTo>
                    <a:pt x="12319" y="37934"/>
                  </a:lnTo>
                  <a:lnTo>
                    <a:pt x="12319" y="32435"/>
                  </a:lnTo>
                  <a:close/>
                </a:path>
                <a:path w="122554" h="53975">
                  <a:moveTo>
                    <a:pt x="12319" y="9652"/>
                  </a:moveTo>
                  <a:lnTo>
                    <a:pt x="6819" y="9652"/>
                  </a:lnTo>
                  <a:lnTo>
                    <a:pt x="6819" y="15189"/>
                  </a:lnTo>
                  <a:lnTo>
                    <a:pt x="12319" y="15189"/>
                  </a:lnTo>
                  <a:lnTo>
                    <a:pt x="12319" y="9652"/>
                  </a:lnTo>
                  <a:close/>
                </a:path>
                <a:path w="122554" h="53975">
                  <a:moveTo>
                    <a:pt x="19812" y="46901"/>
                  </a:moveTo>
                  <a:lnTo>
                    <a:pt x="14338" y="46901"/>
                  </a:lnTo>
                  <a:lnTo>
                    <a:pt x="14338" y="53124"/>
                  </a:lnTo>
                  <a:lnTo>
                    <a:pt x="19812" y="52425"/>
                  </a:lnTo>
                  <a:lnTo>
                    <a:pt x="19812" y="46901"/>
                  </a:lnTo>
                  <a:close/>
                </a:path>
                <a:path w="122554" h="53975">
                  <a:moveTo>
                    <a:pt x="19812" y="31737"/>
                  </a:moveTo>
                  <a:lnTo>
                    <a:pt x="14338" y="31737"/>
                  </a:lnTo>
                  <a:lnTo>
                    <a:pt x="14338" y="37934"/>
                  </a:lnTo>
                  <a:lnTo>
                    <a:pt x="19812" y="37261"/>
                  </a:lnTo>
                  <a:lnTo>
                    <a:pt x="19812" y="31737"/>
                  </a:lnTo>
                  <a:close/>
                </a:path>
                <a:path w="122554" h="53975">
                  <a:moveTo>
                    <a:pt x="19812" y="23469"/>
                  </a:moveTo>
                  <a:lnTo>
                    <a:pt x="14338" y="24155"/>
                  </a:lnTo>
                  <a:lnTo>
                    <a:pt x="14338" y="30365"/>
                  </a:lnTo>
                  <a:lnTo>
                    <a:pt x="19812" y="29667"/>
                  </a:lnTo>
                  <a:lnTo>
                    <a:pt x="19812" y="23469"/>
                  </a:lnTo>
                  <a:close/>
                </a:path>
                <a:path w="122554" h="53975">
                  <a:moveTo>
                    <a:pt x="19824" y="39319"/>
                  </a:moveTo>
                  <a:lnTo>
                    <a:pt x="14351" y="39319"/>
                  </a:lnTo>
                  <a:lnTo>
                    <a:pt x="14351" y="44843"/>
                  </a:lnTo>
                  <a:lnTo>
                    <a:pt x="19824" y="44843"/>
                  </a:lnTo>
                  <a:lnTo>
                    <a:pt x="19824" y="39319"/>
                  </a:lnTo>
                  <a:close/>
                </a:path>
                <a:path w="122554" h="53975">
                  <a:moveTo>
                    <a:pt x="19824" y="16573"/>
                  </a:moveTo>
                  <a:lnTo>
                    <a:pt x="14351" y="16573"/>
                  </a:lnTo>
                  <a:lnTo>
                    <a:pt x="14351" y="22072"/>
                  </a:lnTo>
                  <a:lnTo>
                    <a:pt x="19824" y="22072"/>
                  </a:lnTo>
                  <a:lnTo>
                    <a:pt x="19824" y="16573"/>
                  </a:lnTo>
                  <a:close/>
                </a:path>
                <a:path w="122554" h="53975">
                  <a:moveTo>
                    <a:pt x="19824" y="8953"/>
                  </a:moveTo>
                  <a:lnTo>
                    <a:pt x="14351" y="8953"/>
                  </a:lnTo>
                  <a:lnTo>
                    <a:pt x="14351" y="14490"/>
                  </a:lnTo>
                  <a:lnTo>
                    <a:pt x="19824" y="14490"/>
                  </a:lnTo>
                  <a:lnTo>
                    <a:pt x="19824" y="8953"/>
                  </a:lnTo>
                  <a:close/>
                </a:path>
                <a:path w="122554" h="53975">
                  <a:moveTo>
                    <a:pt x="26619" y="46240"/>
                  </a:moveTo>
                  <a:lnTo>
                    <a:pt x="21856" y="46913"/>
                  </a:lnTo>
                  <a:lnTo>
                    <a:pt x="21856" y="52438"/>
                  </a:lnTo>
                  <a:lnTo>
                    <a:pt x="26619" y="51739"/>
                  </a:lnTo>
                  <a:lnTo>
                    <a:pt x="26619" y="46240"/>
                  </a:lnTo>
                  <a:close/>
                </a:path>
                <a:path w="122554" h="53975">
                  <a:moveTo>
                    <a:pt x="26619" y="38620"/>
                  </a:moveTo>
                  <a:lnTo>
                    <a:pt x="21856" y="39319"/>
                  </a:lnTo>
                  <a:lnTo>
                    <a:pt x="21856" y="44856"/>
                  </a:lnTo>
                  <a:lnTo>
                    <a:pt x="26619" y="44157"/>
                  </a:lnTo>
                  <a:lnTo>
                    <a:pt x="26619" y="38620"/>
                  </a:lnTo>
                  <a:close/>
                </a:path>
                <a:path w="122554" h="53975">
                  <a:moveTo>
                    <a:pt x="26619" y="31038"/>
                  </a:moveTo>
                  <a:lnTo>
                    <a:pt x="21856" y="31038"/>
                  </a:lnTo>
                  <a:lnTo>
                    <a:pt x="21856" y="37261"/>
                  </a:lnTo>
                  <a:lnTo>
                    <a:pt x="26619" y="36563"/>
                  </a:lnTo>
                  <a:lnTo>
                    <a:pt x="26619" y="31038"/>
                  </a:lnTo>
                  <a:close/>
                </a:path>
                <a:path w="122554" h="53975">
                  <a:moveTo>
                    <a:pt x="26619" y="23469"/>
                  </a:moveTo>
                  <a:lnTo>
                    <a:pt x="21856" y="23469"/>
                  </a:lnTo>
                  <a:lnTo>
                    <a:pt x="21856" y="29667"/>
                  </a:lnTo>
                  <a:lnTo>
                    <a:pt x="26619" y="28981"/>
                  </a:lnTo>
                  <a:lnTo>
                    <a:pt x="26619" y="23469"/>
                  </a:lnTo>
                  <a:close/>
                </a:path>
                <a:path w="122554" h="53975">
                  <a:moveTo>
                    <a:pt x="26619" y="15875"/>
                  </a:moveTo>
                  <a:lnTo>
                    <a:pt x="21856" y="16573"/>
                  </a:lnTo>
                  <a:lnTo>
                    <a:pt x="21856" y="22072"/>
                  </a:lnTo>
                  <a:lnTo>
                    <a:pt x="26619" y="21386"/>
                  </a:lnTo>
                  <a:lnTo>
                    <a:pt x="26619" y="15875"/>
                  </a:lnTo>
                  <a:close/>
                </a:path>
                <a:path w="122554" h="53975">
                  <a:moveTo>
                    <a:pt x="26619" y="8267"/>
                  </a:moveTo>
                  <a:lnTo>
                    <a:pt x="21856" y="8267"/>
                  </a:lnTo>
                  <a:lnTo>
                    <a:pt x="21856" y="14490"/>
                  </a:lnTo>
                  <a:lnTo>
                    <a:pt x="26619" y="13792"/>
                  </a:lnTo>
                  <a:lnTo>
                    <a:pt x="26619" y="8267"/>
                  </a:lnTo>
                  <a:close/>
                </a:path>
                <a:path w="122554" h="53975">
                  <a:moveTo>
                    <a:pt x="34137" y="45554"/>
                  </a:moveTo>
                  <a:lnTo>
                    <a:pt x="28663" y="46240"/>
                  </a:lnTo>
                  <a:lnTo>
                    <a:pt x="28663" y="51739"/>
                  </a:lnTo>
                  <a:lnTo>
                    <a:pt x="34137" y="51739"/>
                  </a:lnTo>
                  <a:lnTo>
                    <a:pt x="34137" y="45554"/>
                  </a:lnTo>
                  <a:close/>
                </a:path>
                <a:path w="122554" h="53975">
                  <a:moveTo>
                    <a:pt x="34137" y="37934"/>
                  </a:moveTo>
                  <a:lnTo>
                    <a:pt x="28663" y="38620"/>
                  </a:lnTo>
                  <a:lnTo>
                    <a:pt x="28663" y="44157"/>
                  </a:lnTo>
                  <a:lnTo>
                    <a:pt x="34137" y="43472"/>
                  </a:lnTo>
                  <a:lnTo>
                    <a:pt x="34137" y="37934"/>
                  </a:lnTo>
                  <a:close/>
                </a:path>
                <a:path w="122554" h="53975">
                  <a:moveTo>
                    <a:pt x="34137" y="30353"/>
                  </a:moveTo>
                  <a:lnTo>
                    <a:pt x="28663" y="30353"/>
                  </a:lnTo>
                  <a:lnTo>
                    <a:pt x="28663" y="36576"/>
                  </a:lnTo>
                  <a:lnTo>
                    <a:pt x="34137" y="35877"/>
                  </a:lnTo>
                  <a:lnTo>
                    <a:pt x="34137" y="30353"/>
                  </a:lnTo>
                  <a:close/>
                </a:path>
                <a:path w="122554" h="53975">
                  <a:moveTo>
                    <a:pt x="34137" y="22758"/>
                  </a:moveTo>
                  <a:lnTo>
                    <a:pt x="28663" y="23456"/>
                  </a:lnTo>
                  <a:lnTo>
                    <a:pt x="28663" y="28981"/>
                  </a:lnTo>
                  <a:lnTo>
                    <a:pt x="34137" y="28295"/>
                  </a:lnTo>
                  <a:lnTo>
                    <a:pt x="34137" y="22758"/>
                  </a:lnTo>
                  <a:close/>
                </a:path>
                <a:path w="122554" h="53975">
                  <a:moveTo>
                    <a:pt x="34137" y="15176"/>
                  </a:moveTo>
                  <a:lnTo>
                    <a:pt x="28663" y="15176"/>
                  </a:lnTo>
                  <a:lnTo>
                    <a:pt x="28663" y="21386"/>
                  </a:lnTo>
                  <a:lnTo>
                    <a:pt x="34137" y="20688"/>
                  </a:lnTo>
                  <a:lnTo>
                    <a:pt x="34137" y="15176"/>
                  </a:lnTo>
                  <a:close/>
                </a:path>
                <a:path w="122554" h="53975">
                  <a:moveTo>
                    <a:pt x="34137" y="7581"/>
                  </a:moveTo>
                  <a:lnTo>
                    <a:pt x="28663" y="7581"/>
                  </a:lnTo>
                  <a:lnTo>
                    <a:pt x="28663" y="13804"/>
                  </a:lnTo>
                  <a:lnTo>
                    <a:pt x="34137" y="13106"/>
                  </a:lnTo>
                  <a:lnTo>
                    <a:pt x="34137" y="7581"/>
                  </a:lnTo>
                  <a:close/>
                </a:path>
                <a:path w="122554" h="53975">
                  <a:moveTo>
                    <a:pt x="41617" y="44856"/>
                  </a:moveTo>
                  <a:lnTo>
                    <a:pt x="36169" y="45542"/>
                  </a:lnTo>
                  <a:lnTo>
                    <a:pt x="36169" y="51066"/>
                  </a:lnTo>
                  <a:lnTo>
                    <a:pt x="41617" y="51066"/>
                  </a:lnTo>
                  <a:lnTo>
                    <a:pt x="41617" y="44856"/>
                  </a:lnTo>
                  <a:close/>
                </a:path>
                <a:path w="122554" h="53975">
                  <a:moveTo>
                    <a:pt x="41617" y="37261"/>
                  </a:moveTo>
                  <a:lnTo>
                    <a:pt x="36169" y="37934"/>
                  </a:lnTo>
                  <a:lnTo>
                    <a:pt x="36169" y="43484"/>
                  </a:lnTo>
                  <a:lnTo>
                    <a:pt x="41617" y="42786"/>
                  </a:lnTo>
                  <a:lnTo>
                    <a:pt x="41617" y="37261"/>
                  </a:lnTo>
                  <a:close/>
                </a:path>
                <a:path w="122554" h="53975">
                  <a:moveTo>
                    <a:pt x="41617" y="29667"/>
                  </a:moveTo>
                  <a:lnTo>
                    <a:pt x="36169" y="30353"/>
                  </a:lnTo>
                  <a:lnTo>
                    <a:pt x="36169" y="35877"/>
                  </a:lnTo>
                  <a:lnTo>
                    <a:pt x="41617" y="35877"/>
                  </a:lnTo>
                  <a:lnTo>
                    <a:pt x="41617" y="29667"/>
                  </a:lnTo>
                  <a:close/>
                </a:path>
                <a:path w="122554" h="53975">
                  <a:moveTo>
                    <a:pt x="41617" y="22072"/>
                  </a:moveTo>
                  <a:lnTo>
                    <a:pt x="36169" y="22758"/>
                  </a:lnTo>
                  <a:lnTo>
                    <a:pt x="36169" y="28295"/>
                  </a:lnTo>
                  <a:lnTo>
                    <a:pt x="41617" y="27597"/>
                  </a:lnTo>
                  <a:lnTo>
                    <a:pt x="41617" y="22072"/>
                  </a:lnTo>
                  <a:close/>
                </a:path>
                <a:path w="122554" h="53975">
                  <a:moveTo>
                    <a:pt x="41617" y="14490"/>
                  </a:moveTo>
                  <a:lnTo>
                    <a:pt x="36169" y="14490"/>
                  </a:lnTo>
                  <a:lnTo>
                    <a:pt x="36169" y="20701"/>
                  </a:lnTo>
                  <a:lnTo>
                    <a:pt x="41617" y="20002"/>
                  </a:lnTo>
                  <a:lnTo>
                    <a:pt x="41617" y="14490"/>
                  </a:lnTo>
                  <a:close/>
                </a:path>
                <a:path w="122554" h="53975">
                  <a:moveTo>
                    <a:pt x="41617" y="6883"/>
                  </a:moveTo>
                  <a:lnTo>
                    <a:pt x="36169" y="7581"/>
                  </a:lnTo>
                  <a:lnTo>
                    <a:pt x="36169" y="13106"/>
                  </a:lnTo>
                  <a:lnTo>
                    <a:pt x="41617" y="12407"/>
                  </a:lnTo>
                  <a:lnTo>
                    <a:pt x="41617" y="6883"/>
                  </a:lnTo>
                  <a:close/>
                </a:path>
                <a:path w="122554" h="53975">
                  <a:moveTo>
                    <a:pt x="49136" y="44843"/>
                  </a:moveTo>
                  <a:lnTo>
                    <a:pt x="43688" y="44843"/>
                  </a:lnTo>
                  <a:lnTo>
                    <a:pt x="43688" y="51066"/>
                  </a:lnTo>
                  <a:lnTo>
                    <a:pt x="49136" y="50368"/>
                  </a:lnTo>
                  <a:lnTo>
                    <a:pt x="49136" y="44843"/>
                  </a:lnTo>
                  <a:close/>
                </a:path>
                <a:path w="122554" h="53975">
                  <a:moveTo>
                    <a:pt x="49136" y="36576"/>
                  </a:moveTo>
                  <a:lnTo>
                    <a:pt x="43688" y="37261"/>
                  </a:lnTo>
                  <a:lnTo>
                    <a:pt x="43688" y="42786"/>
                  </a:lnTo>
                  <a:lnTo>
                    <a:pt x="49136" y="42786"/>
                  </a:lnTo>
                  <a:lnTo>
                    <a:pt x="49136" y="36576"/>
                  </a:lnTo>
                  <a:close/>
                </a:path>
                <a:path w="122554" h="53975">
                  <a:moveTo>
                    <a:pt x="49136" y="28981"/>
                  </a:moveTo>
                  <a:lnTo>
                    <a:pt x="43688" y="29667"/>
                  </a:lnTo>
                  <a:lnTo>
                    <a:pt x="43688" y="35179"/>
                  </a:lnTo>
                  <a:lnTo>
                    <a:pt x="49136" y="35179"/>
                  </a:lnTo>
                  <a:lnTo>
                    <a:pt x="49136" y="28981"/>
                  </a:lnTo>
                  <a:close/>
                </a:path>
                <a:path w="122554" h="53975">
                  <a:moveTo>
                    <a:pt x="49136" y="21386"/>
                  </a:moveTo>
                  <a:lnTo>
                    <a:pt x="43688" y="22072"/>
                  </a:lnTo>
                  <a:lnTo>
                    <a:pt x="43688" y="27609"/>
                  </a:lnTo>
                  <a:lnTo>
                    <a:pt x="49136" y="26911"/>
                  </a:lnTo>
                  <a:lnTo>
                    <a:pt x="49136" y="21386"/>
                  </a:lnTo>
                  <a:close/>
                </a:path>
                <a:path w="122554" h="53975">
                  <a:moveTo>
                    <a:pt x="49136" y="13804"/>
                  </a:moveTo>
                  <a:lnTo>
                    <a:pt x="43688" y="14490"/>
                  </a:lnTo>
                  <a:lnTo>
                    <a:pt x="43688" y="20002"/>
                  </a:lnTo>
                  <a:lnTo>
                    <a:pt x="49136" y="20002"/>
                  </a:lnTo>
                  <a:lnTo>
                    <a:pt x="49136" y="13804"/>
                  </a:lnTo>
                  <a:close/>
                </a:path>
                <a:path w="122554" h="53975">
                  <a:moveTo>
                    <a:pt x="49136" y="6210"/>
                  </a:moveTo>
                  <a:lnTo>
                    <a:pt x="43688" y="6883"/>
                  </a:lnTo>
                  <a:lnTo>
                    <a:pt x="43688" y="12407"/>
                  </a:lnTo>
                  <a:lnTo>
                    <a:pt x="49136" y="11734"/>
                  </a:lnTo>
                  <a:lnTo>
                    <a:pt x="49136" y="6210"/>
                  </a:lnTo>
                  <a:close/>
                </a:path>
                <a:path w="122554" h="53975">
                  <a:moveTo>
                    <a:pt x="56629" y="44157"/>
                  </a:moveTo>
                  <a:lnTo>
                    <a:pt x="50495" y="44856"/>
                  </a:lnTo>
                  <a:lnTo>
                    <a:pt x="50495" y="50380"/>
                  </a:lnTo>
                  <a:lnTo>
                    <a:pt x="56629" y="49682"/>
                  </a:lnTo>
                  <a:lnTo>
                    <a:pt x="56629" y="44157"/>
                  </a:lnTo>
                  <a:close/>
                </a:path>
                <a:path w="122554" h="53975">
                  <a:moveTo>
                    <a:pt x="56629" y="36576"/>
                  </a:moveTo>
                  <a:lnTo>
                    <a:pt x="50495" y="36576"/>
                  </a:lnTo>
                  <a:lnTo>
                    <a:pt x="50495" y="42786"/>
                  </a:lnTo>
                  <a:lnTo>
                    <a:pt x="56629" y="42100"/>
                  </a:lnTo>
                  <a:lnTo>
                    <a:pt x="56629" y="36576"/>
                  </a:lnTo>
                  <a:close/>
                </a:path>
                <a:path w="122554" h="53975">
                  <a:moveTo>
                    <a:pt x="56629" y="28968"/>
                  </a:moveTo>
                  <a:lnTo>
                    <a:pt x="50495" y="28968"/>
                  </a:lnTo>
                  <a:lnTo>
                    <a:pt x="50495" y="35179"/>
                  </a:lnTo>
                  <a:lnTo>
                    <a:pt x="56629" y="34480"/>
                  </a:lnTo>
                  <a:lnTo>
                    <a:pt x="56629" y="28968"/>
                  </a:lnTo>
                  <a:close/>
                </a:path>
                <a:path w="122554" h="53975">
                  <a:moveTo>
                    <a:pt x="56629" y="20701"/>
                  </a:moveTo>
                  <a:lnTo>
                    <a:pt x="50495" y="21386"/>
                  </a:lnTo>
                  <a:lnTo>
                    <a:pt x="50495" y="26911"/>
                  </a:lnTo>
                  <a:lnTo>
                    <a:pt x="56629" y="26911"/>
                  </a:lnTo>
                  <a:lnTo>
                    <a:pt x="56629" y="20701"/>
                  </a:lnTo>
                  <a:close/>
                </a:path>
                <a:path w="122554" h="53975">
                  <a:moveTo>
                    <a:pt x="56629" y="13106"/>
                  </a:moveTo>
                  <a:lnTo>
                    <a:pt x="50495" y="13792"/>
                  </a:lnTo>
                  <a:lnTo>
                    <a:pt x="50495" y="19329"/>
                  </a:lnTo>
                  <a:lnTo>
                    <a:pt x="56629" y="19329"/>
                  </a:lnTo>
                  <a:lnTo>
                    <a:pt x="56629" y="13106"/>
                  </a:lnTo>
                  <a:close/>
                </a:path>
                <a:path w="122554" h="53975">
                  <a:moveTo>
                    <a:pt x="56629" y="5537"/>
                  </a:moveTo>
                  <a:lnTo>
                    <a:pt x="50495" y="6223"/>
                  </a:lnTo>
                  <a:lnTo>
                    <a:pt x="50495" y="11747"/>
                  </a:lnTo>
                  <a:lnTo>
                    <a:pt x="56629" y="11049"/>
                  </a:lnTo>
                  <a:lnTo>
                    <a:pt x="56629" y="5537"/>
                  </a:lnTo>
                  <a:close/>
                </a:path>
                <a:path w="122554" h="53975">
                  <a:moveTo>
                    <a:pt x="68897" y="12407"/>
                  </a:moveTo>
                  <a:lnTo>
                    <a:pt x="63461" y="13106"/>
                  </a:lnTo>
                  <a:lnTo>
                    <a:pt x="63461" y="18643"/>
                  </a:lnTo>
                  <a:lnTo>
                    <a:pt x="68897" y="17945"/>
                  </a:lnTo>
                  <a:lnTo>
                    <a:pt x="68897" y="12407"/>
                  </a:lnTo>
                  <a:close/>
                </a:path>
                <a:path w="122554" h="53975">
                  <a:moveTo>
                    <a:pt x="68897" y="4140"/>
                  </a:moveTo>
                  <a:lnTo>
                    <a:pt x="63461" y="4826"/>
                  </a:lnTo>
                  <a:lnTo>
                    <a:pt x="63461" y="11049"/>
                  </a:lnTo>
                  <a:lnTo>
                    <a:pt x="68897" y="10350"/>
                  </a:lnTo>
                  <a:lnTo>
                    <a:pt x="68897" y="4140"/>
                  </a:lnTo>
                  <a:close/>
                </a:path>
                <a:path w="122554" h="53975">
                  <a:moveTo>
                    <a:pt x="76415" y="11734"/>
                  </a:moveTo>
                  <a:lnTo>
                    <a:pt x="70942" y="12407"/>
                  </a:lnTo>
                  <a:lnTo>
                    <a:pt x="70942" y="17945"/>
                  </a:lnTo>
                  <a:lnTo>
                    <a:pt x="76415" y="17246"/>
                  </a:lnTo>
                  <a:lnTo>
                    <a:pt x="76415" y="11734"/>
                  </a:lnTo>
                  <a:close/>
                </a:path>
                <a:path w="122554" h="53975">
                  <a:moveTo>
                    <a:pt x="76415" y="4127"/>
                  </a:moveTo>
                  <a:lnTo>
                    <a:pt x="70942" y="4127"/>
                  </a:lnTo>
                  <a:lnTo>
                    <a:pt x="70942" y="10350"/>
                  </a:lnTo>
                  <a:lnTo>
                    <a:pt x="76415" y="9652"/>
                  </a:lnTo>
                  <a:lnTo>
                    <a:pt x="76415" y="4127"/>
                  </a:lnTo>
                  <a:close/>
                </a:path>
                <a:path w="122554" h="53975">
                  <a:moveTo>
                    <a:pt x="83921" y="11036"/>
                  </a:moveTo>
                  <a:lnTo>
                    <a:pt x="78447" y="11036"/>
                  </a:lnTo>
                  <a:lnTo>
                    <a:pt x="78447" y="17246"/>
                  </a:lnTo>
                  <a:lnTo>
                    <a:pt x="83921" y="16573"/>
                  </a:lnTo>
                  <a:lnTo>
                    <a:pt x="83921" y="11036"/>
                  </a:lnTo>
                  <a:close/>
                </a:path>
                <a:path w="122554" h="53975">
                  <a:moveTo>
                    <a:pt x="83921" y="3454"/>
                  </a:moveTo>
                  <a:lnTo>
                    <a:pt x="78447" y="4140"/>
                  </a:lnTo>
                  <a:lnTo>
                    <a:pt x="78447" y="9664"/>
                  </a:lnTo>
                  <a:lnTo>
                    <a:pt x="83921" y="8966"/>
                  </a:lnTo>
                  <a:lnTo>
                    <a:pt x="83921" y="3454"/>
                  </a:lnTo>
                  <a:close/>
                </a:path>
                <a:path w="122554" h="53975">
                  <a:moveTo>
                    <a:pt x="91427" y="10350"/>
                  </a:moveTo>
                  <a:lnTo>
                    <a:pt x="85953" y="11036"/>
                  </a:lnTo>
                  <a:lnTo>
                    <a:pt x="85953" y="16573"/>
                  </a:lnTo>
                  <a:lnTo>
                    <a:pt x="91427" y="16573"/>
                  </a:lnTo>
                  <a:lnTo>
                    <a:pt x="91427" y="10350"/>
                  </a:lnTo>
                  <a:close/>
                </a:path>
                <a:path w="122554" h="53975">
                  <a:moveTo>
                    <a:pt x="91427" y="2755"/>
                  </a:moveTo>
                  <a:lnTo>
                    <a:pt x="85953" y="3454"/>
                  </a:lnTo>
                  <a:lnTo>
                    <a:pt x="85953" y="8966"/>
                  </a:lnTo>
                  <a:lnTo>
                    <a:pt x="91427" y="8267"/>
                  </a:lnTo>
                  <a:lnTo>
                    <a:pt x="91427" y="2755"/>
                  </a:lnTo>
                  <a:close/>
                </a:path>
                <a:path w="122554" h="53975">
                  <a:moveTo>
                    <a:pt x="98907" y="9664"/>
                  </a:moveTo>
                  <a:lnTo>
                    <a:pt x="93472" y="10350"/>
                  </a:lnTo>
                  <a:lnTo>
                    <a:pt x="93472" y="16586"/>
                  </a:lnTo>
                  <a:lnTo>
                    <a:pt x="98907" y="15887"/>
                  </a:lnTo>
                  <a:lnTo>
                    <a:pt x="98907" y="9664"/>
                  </a:lnTo>
                  <a:close/>
                </a:path>
                <a:path w="122554" h="53975">
                  <a:moveTo>
                    <a:pt x="98907" y="2057"/>
                  </a:moveTo>
                  <a:lnTo>
                    <a:pt x="93472" y="2057"/>
                  </a:lnTo>
                  <a:lnTo>
                    <a:pt x="93472" y="8267"/>
                  </a:lnTo>
                  <a:lnTo>
                    <a:pt x="98907" y="7581"/>
                  </a:lnTo>
                  <a:lnTo>
                    <a:pt x="98907" y="2057"/>
                  </a:lnTo>
                  <a:close/>
                </a:path>
                <a:path w="122554" h="53975">
                  <a:moveTo>
                    <a:pt x="106413" y="8966"/>
                  </a:moveTo>
                  <a:lnTo>
                    <a:pt x="100977" y="9652"/>
                  </a:lnTo>
                  <a:lnTo>
                    <a:pt x="100977" y="15189"/>
                  </a:lnTo>
                  <a:lnTo>
                    <a:pt x="106413" y="15189"/>
                  </a:lnTo>
                  <a:lnTo>
                    <a:pt x="106413" y="8966"/>
                  </a:lnTo>
                  <a:close/>
                </a:path>
                <a:path w="122554" h="53975">
                  <a:moveTo>
                    <a:pt x="106413" y="1384"/>
                  </a:moveTo>
                  <a:lnTo>
                    <a:pt x="100977" y="2057"/>
                  </a:lnTo>
                  <a:lnTo>
                    <a:pt x="100977" y="7581"/>
                  </a:lnTo>
                  <a:lnTo>
                    <a:pt x="106413" y="7581"/>
                  </a:lnTo>
                  <a:lnTo>
                    <a:pt x="106413" y="1384"/>
                  </a:lnTo>
                  <a:close/>
                </a:path>
                <a:path w="122554" h="53975">
                  <a:moveTo>
                    <a:pt x="114617" y="8267"/>
                  </a:moveTo>
                  <a:lnTo>
                    <a:pt x="108458" y="8953"/>
                  </a:lnTo>
                  <a:lnTo>
                    <a:pt x="108458" y="14490"/>
                  </a:lnTo>
                  <a:lnTo>
                    <a:pt x="114617" y="14490"/>
                  </a:lnTo>
                  <a:lnTo>
                    <a:pt x="114617" y="8267"/>
                  </a:lnTo>
                  <a:close/>
                </a:path>
                <a:path w="122554" h="53975">
                  <a:moveTo>
                    <a:pt x="114617" y="685"/>
                  </a:moveTo>
                  <a:lnTo>
                    <a:pt x="108458" y="1371"/>
                  </a:lnTo>
                  <a:lnTo>
                    <a:pt x="108458" y="6883"/>
                  </a:lnTo>
                  <a:lnTo>
                    <a:pt x="114617" y="6883"/>
                  </a:lnTo>
                  <a:lnTo>
                    <a:pt x="114617" y="685"/>
                  </a:lnTo>
                  <a:close/>
                </a:path>
                <a:path w="122554" h="53975">
                  <a:moveTo>
                    <a:pt x="122123" y="0"/>
                  </a:moveTo>
                  <a:lnTo>
                    <a:pt x="115963" y="698"/>
                  </a:lnTo>
                  <a:lnTo>
                    <a:pt x="115963" y="6223"/>
                  </a:lnTo>
                  <a:lnTo>
                    <a:pt x="122123" y="6223"/>
                  </a:lnTo>
                  <a:lnTo>
                    <a:pt x="12212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747831" y="3678669"/>
              <a:ext cx="59055" cy="50165"/>
            </a:xfrm>
            <a:custGeom>
              <a:avLst/>
              <a:gdLst/>
              <a:ahLst/>
              <a:cxnLst/>
              <a:rect l="l" t="t" r="r" b="b"/>
              <a:pathLst>
                <a:path w="59054" h="50164">
                  <a:moveTo>
                    <a:pt x="5435" y="42786"/>
                  </a:moveTo>
                  <a:lnTo>
                    <a:pt x="0" y="43472"/>
                  </a:lnTo>
                  <a:lnTo>
                    <a:pt x="0" y="49682"/>
                  </a:lnTo>
                  <a:lnTo>
                    <a:pt x="5435" y="48983"/>
                  </a:lnTo>
                  <a:lnTo>
                    <a:pt x="5435" y="42786"/>
                  </a:lnTo>
                  <a:close/>
                </a:path>
                <a:path w="59054" h="50164">
                  <a:moveTo>
                    <a:pt x="5435" y="35179"/>
                  </a:moveTo>
                  <a:lnTo>
                    <a:pt x="0" y="35864"/>
                  </a:lnTo>
                  <a:lnTo>
                    <a:pt x="0" y="41402"/>
                  </a:lnTo>
                  <a:lnTo>
                    <a:pt x="5435" y="41402"/>
                  </a:lnTo>
                  <a:lnTo>
                    <a:pt x="5435" y="35179"/>
                  </a:lnTo>
                  <a:close/>
                </a:path>
                <a:path w="59054" h="50164">
                  <a:moveTo>
                    <a:pt x="5435" y="27609"/>
                  </a:moveTo>
                  <a:lnTo>
                    <a:pt x="0" y="28295"/>
                  </a:lnTo>
                  <a:lnTo>
                    <a:pt x="0" y="33807"/>
                  </a:lnTo>
                  <a:lnTo>
                    <a:pt x="5435" y="33807"/>
                  </a:lnTo>
                  <a:lnTo>
                    <a:pt x="5435" y="27609"/>
                  </a:lnTo>
                  <a:close/>
                </a:path>
                <a:path w="59054" h="50164">
                  <a:moveTo>
                    <a:pt x="5435" y="19989"/>
                  </a:moveTo>
                  <a:lnTo>
                    <a:pt x="0" y="19989"/>
                  </a:lnTo>
                  <a:lnTo>
                    <a:pt x="0" y="26212"/>
                  </a:lnTo>
                  <a:lnTo>
                    <a:pt x="5435" y="25514"/>
                  </a:lnTo>
                  <a:lnTo>
                    <a:pt x="5435" y="19989"/>
                  </a:lnTo>
                  <a:close/>
                </a:path>
                <a:path w="59054" h="50164">
                  <a:moveTo>
                    <a:pt x="5435" y="12407"/>
                  </a:moveTo>
                  <a:lnTo>
                    <a:pt x="0" y="13106"/>
                  </a:lnTo>
                  <a:lnTo>
                    <a:pt x="0" y="18643"/>
                  </a:lnTo>
                  <a:lnTo>
                    <a:pt x="5435" y="17945"/>
                  </a:lnTo>
                  <a:lnTo>
                    <a:pt x="5435" y="12407"/>
                  </a:lnTo>
                  <a:close/>
                </a:path>
                <a:path w="59054" h="50164">
                  <a:moveTo>
                    <a:pt x="5435" y="4140"/>
                  </a:moveTo>
                  <a:lnTo>
                    <a:pt x="0" y="4826"/>
                  </a:lnTo>
                  <a:lnTo>
                    <a:pt x="0" y="11049"/>
                  </a:lnTo>
                  <a:lnTo>
                    <a:pt x="5435" y="10350"/>
                  </a:lnTo>
                  <a:lnTo>
                    <a:pt x="5435" y="4140"/>
                  </a:lnTo>
                  <a:close/>
                </a:path>
                <a:path w="59054" h="50164">
                  <a:moveTo>
                    <a:pt x="12954" y="42773"/>
                  </a:moveTo>
                  <a:lnTo>
                    <a:pt x="7480" y="42773"/>
                  </a:lnTo>
                  <a:lnTo>
                    <a:pt x="7480" y="48983"/>
                  </a:lnTo>
                  <a:lnTo>
                    <a:pt x="12954" y="48298"/>
                  </a:lnTo>
                  <a:lnTo>
                    <a:pt x="12954" y="42773"/>
                  </a:lnTo>
                  <a:close/>
                </a:path>
                <a:path w="59054" h="50164">
                  <a:moveTo>
                    <a:pt x="12954" y="34493"/>
                  </a:moveTo>
                  <a:lnTo>
                    <a:pt x="7480" y="35179"/>
                  </a:lnTo>
                  <a:lnTo>
                    <a:pt x="7480" y="41414"/>
                  </a:lnTo>
                  <a:lnTo>
                    <a:pt x="12954" y="40716"/>
                  </a:lnTo>
                  <a:lnTo>
                    <a:pt x="12954" y="34493"/>
                  </a:lnTo>
                  <a:close/>
                </a:path>
                <a:path w="59054" h="50164">
                  <a:moveTo>
                    <a:pt x="12954" y="26911"/>
                  </a:moveTo>
                  <a:lnTo>
                    <a:pt x="7480" y="27597"/>
                  </a:lnTo>
                  <a:lnTo>
                    <a:pt x="7480" y="33108"/>
                  </a:lnTo>
                  <a:lnTo>
                    <a:pt x="12954" y="33108"/>
                  </a:lnTo>
                  <a:lnTo>
                    <a:pt x="12954" y="26911"/>
                  </a:lnTo>
                  <a:close/>
                </a:path>
                <a:path w="59054" h="50164">
                  <a:moveTo>
                    <a:pt x="12954" y="19329"/>
                  </a:moveTo>
                  <a:lnTo>
                    <a:pt x="7480" y="19989"/>
                  </a:lnTo>
                  <a:lnTo>
                    <a:pt x="7480" y="25514"/>
                  </a:lnTo>
                  <a:lnTo>
                    <a:pt x="12954" y="25514"/>
                  </a:lnTo>
                  <a:lnTo>
                    <a:pt x="12954" y="19329"/>
                  </a:lnTo>
                  <a:close/>
                </a:path>
                <a:path w="59054" h="50164">
                  <a:moveTo>
                    <a:pt x="12954" y="11734"/>
                  </a:moveTo>
                  <a:lnTo>
                    <a:pt x="7480" y="12407"/>
                  </a:lnTo>
                  <a:lnTo>
                    <a:pt x="7480" y="17945"/>
                  </a:lnTo>
                  <a:lnTo>
                    <a:pt x="12954" y="17246"/>
                  </a:lnTo>
                  <a:lnTo>
                    <a:pt x="12954" y="11734"/>
                  </a:lnTo>
                  <a:close/>
                </a:path>
                <a:path w="59054" h="50164">
                  <a:moveTo>
                    <a:pt x="12954" y="4127"/>
                  </a:moveTo>
                  <a:lnTo>
                    <a:pt x="7480" y="4127"/>
                  </a:lnTo>
                  <a:lnTo>
                    <a:pt x="7480" y="10350"/>
                  </a:lnTo>
                  <a:lnTo>
                    <a:pt x="12954" y="9652"/>
                  </a:lnTo>
                  <a:lnTo>
                    <a:pt x="12954" y="4127"/>
                  </a:lnTo>
                  <a:close/>
                </a:path>
                <a:path w="59054" h="50164">
                  <a:moveTo>
                    <a:pt x="20459" y="42100"/>
                  </a:moveTo>
                  <a:lnTo>
                    <a:pt x="14986" y="42786"/>
                  </a:lnTo>
                  <a:lnTo>
                    <a:pt x="14986" y="48310"/>
                  </a:lnTo>
                  <a:lnTo>
                    <a:pt x="20459" y="47612"/>
                  </a:lnTo>
                  <a:lnTo>
                    <a:pt x="20459" y="42100"/>
                  </a:lnTo>
                  <a:close/>
                </a:path>
                <a:path w="59054" h="50164">
                  <a:moveTo>
                    <a:pt x="20459" y="34480"/>
                  </a:moveTo>
                  <a:lnTo>
                    <a:pt x="14986" y="34480"/>
                  </a:lnTo>
                  <a:lnTo>
                    <a:pt x="14986" y="40716"/>
                  </a:lnTo>
                  <a:lnTo>
                    <a:pt x="20459" y="40017"/>
                  </a:lnTo>
                  <a:lnTo>
                    <a:pt x="20459" y="34480"/>
                  </a:lnTo>
                  <a:close/>
                </a:path>
                <a:path w="59054" h="50164">
                  <a:moveTo>
                    <a:pt x="20459" y="18643"/>
                  </a:moveTo>
                  <a:lnTo>
                    <a:pt x="14986" y="19329"/>
                  </a:lnTo>
                  <a:lnTo>
                    <a:pt x="14986" y="24828"/>
                  </a:lnTo>
                  <a:lnTo>
                    <a:pt x="20459" y="24828"/>
                  </a:lnTo>
                  <a:lnTo>
                    <a:pt x="20459" y="18643"/>
                  </a:lnTo>
                  <a:close/>
                </a:path>
                <a:path w="59054" h="50164">
                  <a:moveTo>
                    <a:pt x="20459" y="11036"/>
                  </a:moveTo>
                  <a:lnTo>
                    <a:pt x="14986" y="11036"/>
                  </a:lnTo>
                  <a:lnTo>
                    <a:pt x="14986" y="17246"/>
                  </a:lnTo>
                  <a:lnTo>
                    <a:pt x="20459" y="16573"/>
                  </a:lnTo>
                  <a:lnTo>
                    <a:pt x="20459" y="11036"/>
                  </a:lnTo>
                  <a:close/>
                </a:path>
                <a:path w="59054" h="50164">
                  <a:moveTo>
                    <a:pt x="20459" y="3454"/>
                  </a:moveTo>
                  <a:lnTo>
                    <a:pt x="14986" y="4140"/>
                  </a:lnTo>
                  <a:lnTo>
                    <a:pt x="14986" y="9664"/>
                  </a:lnTo>
                  <a:lnTo>
                    <a:pt x="20459" y="8966"/>
                  </a:lnTo>
                  <a:lnTo>
                    <a:pt x="20459" y="3454"/>
                  </a:lnTo>
                  <a:close/>
                </a:path>
                <a:path w="59054" h="50164">
                  <a:moveTo>
                    <a:pt x="20472" y="26898"/>
                  </a:moveTo>
                  <a:lnTo>
                    <a:pt x="14998" y="26898"/>
                  </a:lnTo>
                  <a:lnTo>
                    <a:pt x="14998" y="32435"/>
                  </a:lnTo>
                  <a:lnTo>
                    <a:pt x="20472" y="32435"/>
                  </a:lnTo>
                  <a:lnTo>
                    <a:pt x="20472" y="26898"/>
                  </a:lnTo>
                  <a:close/>
                </a:path>
                <a:path w="59054" h="50164">
                  <a:moveTo>
                    <a:pt x="27965" y="41414"/>
                  </a:moveTo>
                  <a:lnTo>
                    <a:pt x="22491" y="42100"/>
                  </a:lnTo>
                  <a:lnTo>
                    <a:pt x="22491" y="47612"/>
                  </a:lnTo>
                  <a:lnTo>
                    <a:pt x="27965" y="47612"/>
                  </a:lnTo>
                  <a:lnTo>
                    <a:pt x="27965" y="41414"/>
                  </a:lnTo>
                  <a:close/>
                </a:path>
                <a:path w="59054" h="50164">
                  <a:moveTo>
                    <a:pt x="27965" y="33794"/>
                  </a:moveTo>
                  <a:lnTo>
                    <a:pt x="22491" y="34480"/>
                  </a:lnTo>
                  <a:lnTo>
                    <a:pt x="22491" y="40017"/>
                  </a:lnTo>
                  <a:lnTo>
                    <a:pt x="27965" y="39319"/>
                  </a:lnTo>
                  <a:lnTo>
                    <a:pt x="27965" y="33794"/>
                  </a:lnTo>
                  <a:close/>
                </a:path>
                <a:path w="59054" h="50164">
                  <a:moveTo>
                    <a:pt x="27965" y="25527"/>
                  </a:moveTo>
                  <a:lnTo>
                    <a:pt x="22491" y="26212"/>
                  </a:lnTo>
                  <a:lnTo>
                    <a:pt x="22491" y="32448"/>
                  </a:lnTo>
                  <a:lnTo>
                    <a:pt x="27965" y="31750"/>
                  </a:lnTo>
                  <a:lnTo>
                    <a:pt x="27965" y="25527"/>
                  </a:lnTo>
                  <a:close/>
                </a:path>
                <a:path w="59054" h="50164">
                  <a:moveTo>
                    <a:pt x="27965" y="17945"/>
                  </a:moveTo>
                  <a:lnTo>
                    <a:pt x="22491" y="18630"/>
                  </a:lnTo>
                  <a:lnTo>
                    <a:pt x="22491" y="24155"/>
                  </a:lnTo>
                  <a:lnTo>
                    <a:pt x="27965" y="24155"/>
                  </a:lnTo>
                  <a:lnTo>
                    <a:pt x="27965" y="17945"/>
                  </a:lnTo>
                  <a:close/>
                </a:path>
                <a:path w="59054" h="50164">
                  <a:moveTo>
                    <a:pt x="27965" y="10350"/>
                  </a:moveTo>
                  <a:lnTo>
                    <a:pt x="22491" y="11036"/>
                  </a:lnTo>
                  <a:lnTo>
                    <a:pt x="22491" y="16573"/>
                  </a:lnTo>
                  <a:lnTo>
                    <a:pt x="27965" y="16573"/>
                  </a:lnTo>
                  <a:lnTo>
                    <a:pt x="27965" y="10350"/>
                  </a:lnTo>
                  <a:close/>
                </a:path>
                <a:path w="59054" h="50164">
                  <a:moveTo>
                    <a:pt x="27965" y="2755"/>
                  </a:moveTo>
                  <a:lnTo>
                    <a:pt x="22491" y="3454"/>
                  </a:lnTo>
                  <a:lnTo>
                    <a:pt x="22491" y="8966"/>
                  </a:lnTo>
                  <a:lnTo>
                    <a:pt x="27965" y="8267"/>
                  </a:lnTo>
                  <a:lnTo>
                    <a:pt x="27965" y="2755"/>
                  </a:lnTo>
                  <a:close/>
                </a:path>
                <a:path w="59054" h="50164">
                  <a:moveTo>
                    <a:pt x="35445" y="40716"/>
                  </a:moveTo>
                  <a:lnTo>
                    <a:pt x="30010" y="41414"/>
                  </a:lnTo>
                  <a:lnTo>
                    <a:pt x="30010" y="46913"/>
                  </a:lnTo>
                  <a:lnTo>
                    <a:pt x="35445" y="46913"/>
                  </a:lnTo>
                  <a:lnTo>
                    <a:pt x="35445" y="40716"/>
                  </a:lnTo>
                  <a:close/>
                </a:path>
                <a:path w="59054" h="50164">
                  <a:moveTo>
                    <a:pt x="35445" y="33108"/>
                  </a:moveTo>
                  <a:lnTo>
                    <a:pt x="30010" y="33794"/>
                  </a:lnTo>
                  <a:lnTo>
                    <a:pt x="30010" y="39319"/>
                  </a:lnTo>
                  <a:lnTo>
                    <a:pt x="35445" y="39319"/>
                  </a:lnTo>
                  <a:lnTo>
                    <a:pt x="35445" y="33108"/>
                  </a:lnTo>
                  <a:close/>
                </a:path>
                <a:path w="59054" h="50164">
                  <a:moveTo>
                    <a:pt x="35445" y="25514"/>
                  </a:moveTo>
                  <a:lnTo>
                    <a:pt x="30010" y="25514"/>
                  </a:lnTo>
                  <a:lnTo>
                    <a:pt x="30010" y="31750"/>
                  </a:lnTo>
                  <a:lnTo>
                    <a:pt x="35445" y="31051"/>
                  </a:lnTo>
                  <a:lnTo>
                    <a:pt x="35445" y="25514"/>
                  </a:lnTo>
                  <a:close/>
                </a:path>
                <a:path w="59054" h="50164">
                  <a:moveTo>
                    <a:pt x="35445" y="9664"/>
                  </a:moveTo>
                  <a:lnTo>
                    <a:pt x="30010" y="10350"/>
                  </a:lnTo>
                  <a:lnTo>
                    <a:pt x="30010" y="16586"/>
                  </a:lnTo>
                  <a:lnTo>
                    <a:pt x="35445" y="15887"/>
                  </a:lnTo>
                  <a:lnTo>
                    <a:pt x="35445" y="9664"/>
                  </a:lnTo>
                  <a:close/>
                </a:path>
                <a:path w="59054" h="50164">
                  <a:moveTo>
                    <a:pt x="35445" y="2057"/>
                  </a:moveTo>
                  <a:lnTo>
                    <a:pt x="30010" y="2057"/>
                  </a:lnTo>
                  <a:lnTo>
                    <a:pt x="30010" y="8267"/>
                  </a:lnTo>
                  <a:lnTo>
                    <a:pt x="35445" y="7581"/>
                  </a:lnTo>
                  <a:lnTo>
                    <a:pt x="35445" y="2057"/>
                  </a:lnTo>
                  <a:close/>
                </a:path>
                <a:path w="59054" h="50164">
                  <a:moveTo>
                    <a:pt x="35458" y="17932"/>
                  </a:moveTo>
                  <a:lnTo>
                    <a:pt x="30022" y="17932"/>
                  </a:lnTo>
                  <a:lnTo>
                    <a:pt x="30022" y="23456"/>
                  </a:lnTo>
                  <a:lnTo>
                    <a:pt x="35458" y="23456"/>
                  </a:lnTo>
                  <a:lnTo>
                    <a:pt x="35458" y="17932"/>
                  </a:lnTo>
                  <a:close/>
                </a:path>
                <a:path w="59054" h="50164">
                  <a:moveTo>
                    <a:pt x="42951" y="40017"/>
                  </a:moveTo>
                  <a:lnTo>
                    <a:pt x="37515" y="40716"/>
                  </a:lnTo>
                  <a:lnTo>
                    <a:pt x="37515" y="46913"/>
                  </a:lnTo>
                  <a:lnTo>
                    <a:pt x="42951" y="46240"/>
                  </a:lnTo>
                  <a:lnTo>
                    <a:pt x="42951" y="40017"/>
                  </a:lnTo>
                  <a:close/>
                </a:path>
                <a:path w="59054" h="50164">
                  <a:moveTo>
                    <a:pt x="42951" y="32448"/>
                  </a:moveTo>
                  <a:lnTo>
                    <a:pt x="37515" y="33108"/>
                  </a:lnTo>
                  <a:lnTo>
                    <a:pt x="37515" y="38633"/>
                  </a:lnTo>
                  <a:lnTo>
                    <a:pt x="42951" y="38633"/>
                  </a:lnTo>
                  <a:lnTo>
                    <a:pt x="42951" y="32448"/>
                  </a:lnTo>
                  <a:close/>
                </a:path>
                <a:path w="59054" h="50164">
                  <a:moveTo>
                    <a:pt x="42951" y="24828"/>
                  </a:moveTo>
                  <a:lnTo>
                    <a:pt x="37515" y="25514"/>
                  </a:lnTo>
                  <a:lnTo>
                    <a:pt x="37515" y="31051"/>
                  </a:lnTo>
                  <a:lnTo>
                    <a:pt x="42951" y="30353"/>
                  </a:lnTo>
                  <a:lnTo>
                    <a:pt x="42951" y="24828"/>
                  </a:lnTo>
                  <a:close/>
                </a:path>
                <a:path w="59054" h="50164">
                  <a:moveTo>
                    <a:pt x="42951" y="16573"/>
                  </a:moveTo>
                  <a:lnTo>
                    <a:pt x="37515" y="17233"/>
                  </a:lnTo>
                  <a:lnTo>
                    <a:pt x="37515" y="23456"/>
                  </a:lnTo>
                  <a:lnTo>
                    <a:pt x="42951" y="22758"/>
                  </a:lnTo>
                  <a:lnTo>
                    <a:pt x="42951" y="16573"/>
                  </a:lnTo>
                  <a:close/>
                </a:path>
                <a:path w="59054" h="50164">
                  <a:moveTo>
                    <a:pt x="42951" y="8966"/>
                  </a:moveTo>
                  <a:lnTo>
                    <a:pt x="37515" y="9652"/>
                  </a:lnTo>
                  <a:lnTo>
                    <a:pt x="37515" y="15189"/>
                  </a:lnTo>
                  <a:lnTo>
                    <a:pt x="42951" y="15189"/>
                  </a:lnTo>
                  <a:lnTo>
                    <a:pt x="42951" y="8966"/>
                  </a:lnTo>
                  <a:close/>
                </a:path>
                <a:path w="59054" h="50164">
                  <a:moveTo>
                    <a:pt x="42951" y="1384"/>
                  </a:moveTo>
                  <a:lnTo>
                    <a:pt x="37515" y="2057"/>
                  </a:lnTo>
                  <a:lnTo>
                    <a:pt x="37515" y="7581"/>
                  </a:lnTo>
                  <a:lnTo>
                    <a:pt x="42951" y="7581"/>
                  </a:lnTo>
                  <a:lnTo>
                    <a:pt x="42951" y="1384"/>
                  </a:lnTo>
                  <a:close/>
                </a:path>
                <a:path w="59054" h="50164">
                  <a:moveTo>
                    <a:pt x="51155" y="39319"/>
                  </a:moveTo>
                  <a:lnTo>
                    <a:pt x="44996" y="40005"/>
                  </a:lnTo>
                  <a:lnTo>
                    <a:pt x="44996" y="46240"/>
                  </a:lnTo>
                  <a:lnTo>
                    <a:pt x="51155" y="45542"/>
                  </a:lnTo>
                  <a:lnTo>
                    <a:pt x="51155" y="39319"/>
                  </a:lnTo>
                  <a:close/>
                </a:path>
                <a:path w="59054" h="50164">
                  <a:moveTo>
                    <a:pt x="51155" y="31750"/>
                  </a:moveTo>
                  <a:lnTo>
                    <a:pt x="44996" y="32435"/>
                  </a:lnTo>
                  <a:lnTo>
                    <a:pt x="44996" y="37934"/>
                  </a:lnTo>
                  <a:lnTo>
                    <a:pt x="51155" y="37934"/>
                  </a:lnTo>
                  <a:lnTo>
                    <a:pt x="51155" y="31750"/>
                  </a:lnTo>
                  <a:close/>
                </a:path>
                <a:path w="59054" h="50164">
                  <a:moveTo>
                    <a:pt x="51155" y="24155"/>
                  </a:moveTo>
                  <a:lnTo>
                    <a:pt x="44996" y="24828"/>
                  </a:lnTo>
                  <a:lnTo>
                    <a:pt x="44996" y="30353"/>
                  </a:lnTo>
                  <a:lnTo>
                    <a:pt x="51155" y="30353"/>
                  </a:lnTo>
                  <a:lnTo>
                    <a:pt x="51155" y="24155"/>
                  </a:lnTo>
                  <a:close/>
                </a:path>
                <a:path w="59054" h="50164">
                  <a:moveTo>
                    <a:pt x="51155" y="16573"/>
                  </a:moveTo>
                  <a:lnTo>
                    <a:pt x="44996" y="16573"/>
                  </a:lnTo>
                  <a:lnTo>
                    <a:pt x="44996" y="22771"/>
                  </a:lnTo>
                  <a:lnTo>
                    <a:pt x="51155" y="22072"/>
                  </a:lnTo>
                  <a:lnTo>
                    <a:pt x="51155" y="16573"/>
                  </a:lnTo>
                  <a:close/>
                </a:path>
                <a:path w="59054" h="50164">
                  <a:moveTo>
                    <a:pt x="51155" y="8267"/>
                  </a:moveTo>
                  <a:lnTo>
                    <a:pt x="44996" y="8953"/>
                  </a:lnTo>
                  <a:lnTo>
                    <a:pt x="44996" y="14490"/>
                  </a:lnTo>
                  <a:lnTo>
                    <a:pt x="51155" y="14490"/>
                  </a:lnTo>
                  <a:lnTo>
                    <a:pt x="51155" y="8267"/>
                  </a:lnTo>
                  <a:close/>
                </a:path>
                <a:path w="59054" h="50164">
                  <a:moveTo>
                    <a:pt x="51155" y="685"/>
                  </a:moveTo>
                  <a:lnTo>
                    <a:pt x="44996" y="1371"/>
                  </a:lnTo>
                  <a:lnTo>
                    <a:pt x="44996" y="6883"/>
                  </a:lnTo>
                  <a:lnTo>
                    <a:pt x="51155" y="6883"/>
                  </a:lnTo>
                  <a:lnTo>
                    <a:pt x="51155" y="685"/>
                  </a:lnTo>
                  <a:close/>
                </a:path>
                <a:path w="59054" h="50164">
                  <a:moveTo>
                    <a:pt x="58661" y="39331"/>
                  </a:moveTo>
                  <a:lnTo>
                    <a:pt x="52501" y="39331"/>
                  </a:lnTo>
                  <a:lnTo>
                    <a:pt x="52501" y="45554"/>
                  </a:lnTo>
                  <a:lnTo>
                    <a:pt x="58661" y="44856"/>
                  </a:lnTo>
                  <a:lnTo>
                    <a:pt x="58661" y="39331"/>
                  </a:lnTo>
                  <a:close/>
                </a:path>
                <a:path w="59054" h="50164">
                  <a:moveTo>
                    <a:pt x="58661" y="31051"/>
                  </a:moveTo>
                  <a:lnTo>
                    <a:pt x="52501" y="31737"/>
                  </a:lnTo>
                  <a:lnTo>
                    <a:pt x="52501" y="37934"/>
                  </a:lnTo>
                  <a:lnTo>
                    <a:pt x="58661" y="37261"/>
                  </a:lnTo>
                  <a:lnTo>
                    <a:pt x="58661" y="31051"/>
                  </a:lnTo>
                  <a:close/>
                </a:path>
                <a:path w="59054" h="50164">
                  <a:moveTo>
                    <a:pt x="58661" y="23469"/>
                  </a:moveTo>
                  <a:lnTo>
                    <a:pt x="52501" y="24155"/>
                  </a:lnTo>
                  <a:lnTo>
                    <a:pt x="52501" y="29667"/>
                  </a:lnTo>
                  <a:lnTo>
                    <a:pt x="58661" y="29667"/>
                  </a:lnTo>
                  <a:lnTo>
                    <a:pt x="58661" y="23469"/>
                  </a:lnTo>
                  <a:close/>
                </a:path>
                <a:path w="59054" h="50164">
                  <a:moveTo>
                    <a:pt x="58661" y="15887"/>
                  </a:moveTo>
                  <a:lnTo>
                    <a:pt x="52501" y="16573"/>
                  </a:lnTo>
                  <a:lnTo>
                    <a:pt x="52501" y="22072"/>
                  </a:lnTo>
                  <a:lnTo>
                    <a:pt x="58661" y="22072"/>
                  </a:lnTo>
                  <a:lnTo>
                    <a:pt x="58661" y="15887"/>
                  </a:lnTo>
                  <a:close/>
                </a:path>
                <a:path w="59054" h="50164">
                  <a:moveTo>
                    <a:pt x="58661" y="7581"/>
                  </a:moveTo>
                  <a:lnTo>
                    <a:pt x="52501" y="8267"/>
                  </a:lnTo>
                  <a:lnTo>
                    <a:pt x="52501" y="14490"/>
                  </a:lnTo>
                  <a:lnTo>
                    <a:pt x="58661" y="13792"/>
                  </a:lnTo>
                  <a:lnTo>
                    <a:pt x="58661" y="7581"/>
                  </a:lnTo>
                  <a:close/>
                </a:path>
                <a:path w="59054" h="50164">
                  <a:moveTo>
                    <a:pt x="58661" y="0"/>
                  </a:moveTo>
                  <a:lnTo>
                    <a:pt x="52501" y="698"/>
                  </a:lnTo>
                  <a:lnTo>
                    <a:pt x="52501" y="6223"/>
                  </a:lnTo>
                  <a:lnTo>
                    <a:pt x="58661" y="6223"/>
                  </a:lnTo>
                  <a:lnTo>
                    <a:pt x="586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747831" y="3673830"/>
              <a:ext cx="126364" cy="54610"/>
            </a:xfrm>
            <a:custGeom>
              <a:avLst/>
              <a:gdLst/>
              <a:ahLst/>
              <a:cxnLst/>
              <a:rect l="l" t="t" r="r" b="b"/>
              <a:pathLst>
                <a:path w="126364" h="54610">
                  <a:moveTo>
                    <a:pt x="5435" y="47625"/>
                  </a:moveTo>
                  <a:lnTo>
                    <a:pt x="0" y="48310"/>
                  </a:lnTo>
                  <a:lnTo>
                    <a:pt x="0" y="54521"/>
                  </a:lnTo>
                  <a:lnTo>
                    <a:pt x="5435" y="53822"/>
                  </a:lnTo>
                  <a:lnTo>
                    <a:pt x="5435" y="47625"/>
                  </a:lnTo>
                  <a:close/>
                </a:path>
                <a:path w="126364" h="54610">
                  <a:moveTo>
                    <a:pt x="5435" y="40017"/>
                  </a:moveTo>
                  <a:lnTo>
                    <a:pt x="0" y="40703"/>
                  </a:lnTo>
                  <a:lnTo>
                    <a:pt x="0" y="46240"/>
                  </a:lnTo>
                  <a:lnTo>
                    <a:pt x="5435" y="46240"/>
                  </a:lnTo>
                  <a:lnTo>
                    <a:pt x="5435" y="40017"/>
                  </a:lnTo>
                  <a:close/>
                </a:path>
                <a:path w="126364" h="54610">
                  <a:moveTo>
                    <a:pt x="12954" y="47612"/>
                  </a:moveTo>
                  <a:lnTo>
                    <a:pt x="7480" y="47612"/>
                  </a:lnTo>
                  <a:lnTo>
                    <a:pt x="7480" y="53822"/>
                  </a:lnTo>
                  <a:lnTo>
                    <a:pt x="12954" y="53136"/>
                  </a:lnTo>
                  <a:lnTo>
                    <a:pt x="12954" y="47612"/>
                  </a:lnTo>
                  <a:close/>
                </a:path>
                <a:path w="126364" h="54610">
                  <a:moveTo>
                    <a:pt x="12954" y="39331"/>
                  </a:moveTo>
                  <a:lnTo>
                    <a:pt x="7480" y="40017"/>
                  </a:lnTo>
                  <a:lnTo>
                    <a:pt x="7480" y="46253"/>
                  </a:lnTo>
                  <a:lnTo>
                    <a:pt x="12954" y="45554"/>
                  </a:lnTo>
                  <a:lnTo>
                    <a:pt x="12954" y="39331"/>
                  </a:lnTo>
                  <a:close/>
                </a:path>
                <a:path w="126364" h="54610">
                  <a:moveTo>
                    <a:pt x="20459" y="46939"/>
                  </a:moveTo>
                  <a:lnTo>
                    <a:pt x="14986" y="47625"/>
                  </a:lnTo>
                  <a:lnTo>
                    <a:pt x="14986" y="53149"/>
                  </a:lnTo>
                  <a:lnTo>
                    <a:pt x="20459" y="52451"/>
                  </a:lnTo>
                  <a:lnTo>
                    <a:pt x="20459" y="46939"/>
                  </a:lnTo>
                  <a:close/>
                </a:path>
                <a:path w="126364" h="54610">
                  <a:moveTo>
                    <a:pt x="20459" y="39319"/>
                  </a:moveTo>
                  <a:lnTo>
                    <a:pt x="14986" y="39319"/>
                  </a:lnTo>
                  <a:lnTo>
                    <a:pt x="14986" y="45554"/>
                  </a:lnTo>
                  <a:lnTo>
                    <a:pt x="20459" y="44856"/>
                  </a:lnTo>
                  <a:lnTo>
                    <a:pt x="20459" y="39319"/>
                  </a:lnTo>
                  <a:close/>
                </a:path>
                <a:path w="126364" h="54610">
                  <a:moveTo>
                    <a:pt x="27965" y="46253"/>
                  </a:moveTo>
                  <a:lnTo>
                    <a:pt x="22491" y="46939"/>
                  </a:lnTo>
                  <a:lnTo>
                    <a:pt x="22491" y="52451"/>
                  </a:lnTo>
                  <a:lnTo>
                    <a:pt x="27965" y="52451"/>
                  </a:lnTo>
                  <a:lnTo>
                    <a:pt x="27965" y="46253"/>
                  </a:lnTo>
                  <a:close/>
                </a:path>
                <a:path w="126364" h="54610">
                  <a:moveTo>
                    <a:pt x="27965" y="38633"/>
                  </a:moveTo>
                  <a:lnTo>
                    <a:pt x="22491" y="39319"/>
                  </a:lnTo>
                  <a:lnTo>
                    <a:pt x="22491" y="44856"/>
                  </a:lnTo>
                  <a:lnTo>
                    <a:pt x="27965" y="44157"/>
                  </a:lnTo>
                  <a:lnTo>
                    <a:pt x="27965" y="38633"/>
                  </a:lnTo>
                  <a:close/>
                </a:path>
                <a:path w="126364" h="54610">
                  <a:moveTo>
                    <a:pt x="35445" y="45554"/>
                  </a:moveTo>
                  <a:lnTo>
                    <a:pt x="30010" y="46253"/>
                  </a:lnTo>
                  <a:lnTo>
                    <a:pt x="30010" y="51752"/>
                  </a:lnTo>
                  <a:lnTo>
                    <a:pt x="35445" y="51752"/>
                  </a:lnTo>
                  <a:lnTo>
                    <a:pt x="35445" y="45554"/>
                  </a:lnTo>
                  <a:close/>
                </a:path>
                <a:path w="126364" h="54610">
                  <a:moveTo>
                    <a:pt x="35445" y="37947"/>
                  </a:moveTo>
                  <a:lnTo>
                    <a:pt x="30010" y="38633"/>
                  </a:lnTo>
                  <a:lnTo>
                    <a:pt x="30010" y="44157"/>
                  </a:lnTo>
                  <a:lnTo>
                    <a:pt x="35445" y="44157"/>
                  </a:lnTo>
                  <a:lnTo>
                    <a:pt x="35445" y="37947"/>
                  </a:lnTo>
                  <a:close/>
                </a:path>
                <a:path w="126364" h="54610">
                  <a:moveTo>
                    <a:pt x="35445" y="30353"/>
                  </a:moveTo>
                  <a:lnTo>
                    <a:pt x="30010" y="30353"/>
                  </a:lnTo>
                  <a:lnTo>
                    <a:pt x="30010" y="36588"/>
                  </a:lnTo>
                  <a:lnTo>
                    <a:pt x="35445" y="35890"/>
                  </a:lnTo>
                  <a:lnTo>
                    <a:pt x="35445" y="30353"/>
                  </a:lnTo>
                  <a:close/>
                </a:path>
                <a:path w="126364" h="54610">
                  <a:moveTo>
                    <a:pt x="42951" y="44856"/>
                  </a:moveTo>
                  <a:lnTo>
                    <a:pt x="37515" y="45554"/>
                  </a:lnTo>
                  <a:lnTo>
                    <a:pt x="37515" y="51752"/>
                  </a:lnTo>
                  <a:lnTo>
                    <a:pt x="42951" y="51079"/>
                  </a:lnTo>
                  <a:lnTo>
                    <a:pt x="42951" y="44856"/>
                  </a:lnTo>
                  <a:close/>
                </a:path>
                <a:path w="126364" h="54610">
                  <a:moveTo>
                    <a:pt x="42951" y="37287"/>
                  </a:moveTo>
                  <a:lnTo>
                    <a:pt x="37515" y="37947"/>
                  </a:lnTo>
                  <a:lnTo>
                    <a:pt x="37515" y="43472"/>
                  </a:lnTo>
                  <a:lnTo>
                    <a:pt x="42951" y="43472"/>
                  </a:lnTo>
                  <a:lnTo>
                    <a:pt x="42951" y="37287"/>
                  </a:lnTo>
                  <a:close/>
                </a:path>
                <a:path w="126364" h="54610">
                  <a:moveTo>
                    <a:pt x="42951" y="29667"/>
                  </a:moveTo>
                  <a:lnTo>
                    <a:pt x="37515" y="30353"/>
                  </a:lnTo>
                  <a:lnTo>
                    <a:pt x="37515" y="35890"/>
                  </a:lnTo>
                  <a:lnTo>
                    <a:pt x="42951" y="35191"/>
                  </a:lnTo>
                  <a:lnTo>
                    <a:pt x="42951" y="29667"/>
                  </a:lnTo>
                  <a:close/>
                </a:path>
                <a:path w="126364" h="54610">
                  <a:moveTo>
                    <a:pt x="51155" y="44157"/>
                  </a:moveTo>
                  <a:lnTo>
                    <a:pt x="44996" y="44843"/>
                  </a:lnTo>
                  <a:lnTo>
                    <a:pt x="44996" y="51079"/>
                  </a:lnTo>
                  <a:lnTo>
                    <a:pt x="51155" y="50380"/>
                  </a:lnTo>
                  <a:lnTo>
                    <a:pt x="51155" y="44157"/>
                  </a:lnTo>
                  <a:close/>
                </a:path>
                <a:path w="126364" h="54610">
                  <a:moveTo>
                    <a:pt x="51155" y="36588"/>
                  </a:moveTo>
                  <a:lnTo>
                    <a:pt x="44996" y="37274"/>
                  </a:lnTo>
                  <a:lnTo>
                    <a:pt x="44996" y="42773"/>
                  </a:lnTo>
                  <a:lnTo>
                    <a:pt x="51155" y="42773"/>
                  </a:lnTo>
                  <a:lnTo>
                    <a:pt x="51155" y="36588"/>
                  </a:lnTo>
                  <a:close/>
                </a:path>
                <a:path w="126364" h="54610">
                  <a:moveTo>
                    <a:pt x="51155" y="28994"/>
                  </a:moveTo>
                  <a:lnTo>
                    <a:pt x="44996" y="29667"/>
                  </a:lnTo>
                  <a:lnTo>
                    <a:pt x="44996" y="35191"/>
                  </a:lnTo>
                  <a:lnTo>
                    <a:pt x="51155" y="35191"/>
                  </a:lnTo>
                  <a:lnTo>
                    <a:pt x="51155" y="28994"/>
                  </a:lnTo>
                  <a:close/>
                </a:path>
                <a:path w="126364" h="54610">
                  <a:moveTo>
                    <a:pt x="58661" y="44170"/>
                  </a:moveTo>
                  <a:lnTo>
                    <a:pt x="52501" y="44170"/>
                  </a:lnTo>
                  <a:lnTo>
                    <a:pt x="52501" y="50393"/>
                  </a:lnTo>
                  <a:lnTo>
                    <a:pt x="58661" y="49695"/>
                  </a:lnTo>
                  <a:lnTo>
                    <a:pt x="58661" y="44170"/>
                  </a:lnTo>
                  <a:close/>
                </a:path>
                <a:path w="126364" h="54610">
                  <a:moveTo>
                    <a:pt x="58661" y="35890"/>
                  </a:moveTo>
                  <a:lnTo>
                    <a:pt x="52501" y="36576"/>
                  </a:lnTo>
                  <a:lnTo>
                    <a:pt x="52501" y="42773"/>
                  </a:lnTo>
                  <a:lnTo>
                    <a:pt x="58661" y="42100"/>
                  </a:lnTo>
                  <a:lnTo>
                    <a:pt x="58661" y="35890"/>
                  </a:lnTo>
                  <a:close/>
                </a:path>
                <a:path w="126364" h="54610">
                  <a:moveTo>
                    <a:pt x="58661" y="28308"/>
                  </a:moveTo>
                  <a:lnTo>
                    <a:pt x="52501" y="28994"/>
                  </a:lnTo>
                  <a:lnTo>
                    <a:pt x="52501" y="34505"/>
                  </a:lnTo>
                  <a:lnTo>
                    <a:pt x="58661" y="34505"/>
                  </a:lnTo>
                  <a:lnTo>
                    <a:pt x="58661" y="28308"/>
                  </a:lnTo>
                  <a:close/>
                </a:path>
                <a:path w="126364" h="54610">
                  <a:moveTo>
                    <a:pt x="71602" y="42773"/>
                  </a:moveTo>
                  <a:lnTo>
                    <a:pt x="65481" y="43459"/>
                  </a:lnTo>
                  <a:lnTo>
                    <a:pt x="65481" y="49695"/>
                  </a:lnTo>
                  <a:lnTo>
                    <a:pt x="71602" y="48996"/>
                  </a:lnTo>
                  <a:lnTo>
                    <a:pt x="71602" y="42773"/>
                  </a:lnTo>
                  <a:close/>
                </a:path>
                <a:path w="126364" h="54610">
                  <a:moveTo>
                    <a:pt x="71602" y="35191"/>
                  </a:moveTo>
                  <a:lnTo>
                    <a:pt x="65481" y="35877"/>
                  </a:lnTo>
                  <a:lnTo>
                    <a:pt x="65481" y="41402"/>
                  </a:lnTo>
                  <a:lnTo>
                    <a:pt x="71602" y="41402"/>
                  </a:lnTo>
                  <a:lnTo>
                    <a:pt x="71602" y="35191"/>
                  </a:lnTo>
                  <a:close/>
                </a:path>
                <a:path w="126364" h="54610">
                  <a:moveTo>
                    <a:pt x="71602" y="27597"/>
                  </a:moveTo>
                  <a:lnTo>
                    <a:pt x="65481" y="27597"/>
                  </a:lnTo>
                  <a:lnTo>
                    <a:pt x="65481" y="33820"/>
                  </a:lnTo>
                  <a:lnTo>
                    <a:pt x="71602" y="33134"/>
                  </a:lnTo>
                  <a:lnTo>
                    <a:pt x="71602" y="27597"/>
                  </a:lnTo>
                  <a:close/>
                </a:path>
                <a:path w="126364" h="54610">
                  <a:moveTo>
                    <a:pt x="71602" y="19329"/>
                  </a:moveTo>
                  <a:lnTo>
                    <a:pt x="65481" y="20015"/>
                  </a:lnTo>
                  <a:lnTo>
                    <a:pt x="65481" y="26225"/>
                  </a:lnTo>
                  <a:lnTo>
                    <a:pt x="71602" y="25527"/>
                  </a:lnTo>
                  <a:lnTo>
                    <a:pt x="71602" y="19329"/>
                  </a:lnTo>
                  <a:close/>
                </a:path>
                <a:path w="126364" h="54610">
                  <a:moveTo>
                    <a:pt x="71602" y="11734"/>
                  </a:moveTo>
                  <a:lnTo>
                    <a:pt x="65481" y="12420"/>
                  </a:lnTo>
                  <a:lnTo>
                    <a:pt x="65481" y="17945"/>
                  </a:lnTo>
                  <a:lnTo>
                    <a:pt x="71602" y="17945"/>
                  </a:lnTo>
                  <a:lnTo>
                    <a:pt x="71602" y="11734"/>
                  </a:lnTo>
                  <a:close/>
                </a:path>
                <a:path w="126364" h="54610">
                  <a:moveTo>
                    <a:pt x="71602" y="3467"/>
                  </a:moveTo>
                  <a:lnTo>
                    <a:pt x="65481" y="4127"/>
                  </a:lnTo>
                  <a:lnTo>
                    <a:pt x="65481" y="10363"/>
                  </a:lnTo>
                  <a:lnTo>
                    <a:pt x="71602" y="9664"/>
                  </a:lnTo>
                  <a:lnTo>
                    <a:pt x="71602" y="3467"/>
                  </a:lnTo>
                  <a:close/>
                </a:path>
                <a:path w="126364" h="54610">
                  <a:moveTo>
                    <a:pt x="79108" y="42773"/>
                  </a:moveTo>
                  <a:lnTo>
                    <a:pt x="73647" y="42773"/>
                  </a:lnTo>
                  <a:lnTo>
                    <a:pt x="73647" y="48996"/>
                  </a:lnTo>
                  <a:lnTo>
                    <a:pt x="79108" y="48310"/>
                  </a:lnTo>
                  <a:lnTo>
                    <a:pt x="79108" y="42773"/>
                  </a:lnTo>
                  <a:close/>
                </a:path>
                <a:path w="126364" h="54610">
                  <a:moveTo>
                    <a:pt x="79108" y="34505"/>
                  </a:moveTo>
                  <a:lnTo>
                    <a:pt x="73647" y="35191"/>
                  </a:lnTo>
                  <a:lnTo>
                    <a:pt x="73647" y="40716"/>
                  </a:lnTo>
                  <a:lnTo>
                    <a:pt x="79108" y="40716"/>
                  </a:lnTo>
                  <a:lnTo>
                    <a:pt x="79108" y="34505"/>
                  </a:lnTo>
                  <a:close/>
                </a:path>
                <a:path w="126364" h="54610">
                  <a:moveTo>
                    <a:pt x="79108" y="26911"/>
                  </a:moveTo>
                  <a:lnTo>
                    <a:pt x="73647" y="26911"/>
                  </a:lnTo>
                  <a:lnTo>
                    <a:pt x="73647" y="33134"/>
                  </a:lnTo>
                  <a:lnTo>
                    <a:pt x="79108" y="32435"/>
                  </a:lnTo>
                  <a:lnTo>
                    <a:pt x="79108" y="26911"/>
                  </a:lnTo>
                  <a:close/>
                </a:path>
                <a:path w="126364" h="54610">
                  <a:moveTo>
                    <a:pt x="79108" y="19329"/>
                  </a:moveTo>
                  <a:lnTo>
                    <a:pt x="73647" y="19329"/>
                  </a:lnTo>
                  <a:lnTo>
                    <a:pt x="73647" y="25539"/>
                  </a:lnTo>
                  <a:lnTo>
                    <a:pt x="79108" y="24841"/>
                  </a:lnTo>
                  <a:lnTo>
                    <a:pt x="79108" y="19329"/>
                  </a:lnTo>
                  <a:close/>
                </a:path>
                <a:path w="126364" h="54610">
                  <a:moveTo>
                    <a:pt x="79108" y="11061"/>
                  </a:moveTo>
                  <a:lnTo>
                    <a:pt x="73647" y="11722"/>
                  </a:lnTo>
                  <a:lnTo>
                    <a:pt x="73647" y="17246"/>
                  </a:lnTo>
                  <a:lnTo>
                    <a:pt x="79108" y="17246"/>
                  </a:lnTo>
                  <a:lnTo>
                    <a:pt x="79108" y="11061"/>
                  </a:lnTo>
                  <a:close/>
                </a:path>
                <a:path w="126364" h="54610">
                  <a:moveTo>
                    <a:pt x="79108" y="3467"/>
                  </a:moveTo>
                  <a:lnTo>
                    <a:pt x="73647" y="3467"/>
                  </a:lnTo>
                  <a:lnTo>
                    <a:pt x="73647" y="9677"/>
                  </a:lnTo>
                  <a:lnTo>
                    <a:pt x="79108" y="8978"/>
                  </a:lnTo>
                  <a:lnTo>
                    <a:pt x="79108" y="3467"/>
                  </a:lnTo>
                  <a:close/>
                </a:path>
                <a:path w="126364" h="54610">
                  <a:moveTo>
                    <a:pt x="87274" y="42100"/>
                  </a:moveTo>
                  <a:lnTo>
                    <a:pt x="81140" y="42773"/>
                  </a:lnTo>
                  <a:lnTo>
                    <a:pt x="81140" y="48323"/>
                  </a:lnTo>
                  <a:lnTo>
                    <a:pt x="87274" y="47625"/>
                  </a:lnTo>
                  <a:lnTo>
                    <a:pt x="87274" y="42100"/>
                  </a:lnTo>
                  <a:close/>
                </a:path>
                <a:path w="126364" h="54610">
                  <a:moveTo>
                    <a:pt x="87274" y="33820"/>
                  </a:moveTo>
                  <a:lnTo>
                    <a:pt x="81140" y="34505"/>
                  </a:lnTo>
                  <a:lnTo>
                    <a:pt x="81140" y="40716"/>
                  </a:lnTo>
                  <a:lnTo>
                    <a:pt x="87274" y="40017"/>
                  </a:lnTo>
                  <a:lnTo>
                    <a:pt x="87274" y="33820"/>
                  </a:lnTo>
                  <a:close/>
                </a:path>
                <a:path w="126364" h="54610">
                  <a:moveTo>
                    <a:pt x="87274" y="26225"/>
                  </a:moveTo>
                  <a:lnTo>
                    <a:pt x="81140" y="26911"/>
                  </a:lnTo>
                  <a:lnTo>
                    <a:pt x="81140" y="32448"/>
                  </a:lnTo>
                  <a:lnTo>
                    <a:pt x="87274" y="31750"/>
                  </a:lnTo>
                  <a:lnTo>
                    <a:pt x="87274" y="26225"/>
                  </a:lnTo>
                  <a:close/>
                </a:path>
                <a:path w="126364" h="54610">
                  <a:moveTo>
                    <a:pt x="87274" y="17945"/>
                  </a:moveTo>
                  <a:lnTo>
                    <a:pt x="81140" y="18630"/>
                  </a:lnTo>
                  <a:lnTo>
                    <a:pt x="81140" y="24841"/>
                  </a:lnTo>
                  <a:lnTo>
                    <a:pt x="87274" y="24168"/>
                  </a:lnTo>
                  <a:lnTo>
                    <a:pt x="87274" y="17945"/>
                  </a:lnTo>
                  <a:close/>
                </a:path>
                <a:path w="126364" h="54610">
                  <a:moveTo>
                    <a:pt x="87274" y="10363"/>
                  </a:moveTo>
                  <a:lnTo>
                    <a:pt x="81140" y="11049"/>
                  </a:lnTo>
                  <a:lnTo>
                    <a:pt x="81140" y="16573"/>
                  </a:lnTo>
                  <a:lnTo>
                    <a:pt x="87274" y="16573"/>
                  </a:lnTo>
                  <a:lnTo>
                    <a:pt x="87274" y="10363"/>
                  </a:lnTo>
                  <a:close/>
                </a:path>
                <a:path w="126364" h="54610">
                  <a:moveTo>
                    <a:pt x="87274" y="2755"/>
                  </a:moveTo>
                  <a:lnTo>
                    <a:pt x="81140" y="3467"/>
                  </a:lnTo>
                  <a:lnTo>
                    <a:pt x="81140" y="8978"/>
                  </a:lnTo>
                  <a:lnTo>
                    <a:pt x="87274" y="8293"/>
                  </a:lnTo>
                  <a:lnTo>
                    <a:pt x="87274" y="2755"/>
                  </a:lnTo>
                  <a:close/>
                </a:path>
                <a:path w="126364" h="54610">
                  <a:moveTo>
                    <a:pt x="94805" y="41414"/>
                  </a:moveTo>
                  <a:lnTo>
                    <a:pt x="89357" y="42100"/>
                  </a:lnTo>
                  <a:lnTo>
                    <a:pt x="89357" y="47625"/>
                  </a:lnTo>
                  <a:lnTo>
                    <a:pt x="94805" y="47625"/>
                  </a:lnTo>
                  <a:lnTo>
                    <a:pt x="94805" y="41414"/>
                  </a:lnTo>
                  <a:close/>
                </a:path>
                <a:path w="126364" h="54610">
                  <a:moveTo>
                    <a:pt x="94805" y="33807"/>
                  </a:moveTo>
                  <a:lnTo>
                    <a:pt x="89357" y="33807"/>
                  </a:lnTo>
                  <a:lnTo>
                    <a:pt x="89357" y="40017"/>
                  </a:lnTo>
                  <a:lnTo>
                    <a:pt x="94805" y="39319"/>
                  </a:lnTo>
                  <a:lnTo>
                    <a:pt x="94805" y="33807"/>
                  </a:lnTo>
                  <a:close/>
                </a:path>
                <a:path w="126364" h="54610">
                  <a:moveTo>
                    <a:pt x="94805" y="25539"/>
                  </a:moveTo>
                  <a:lnTo>
                    <a:pt x="89357" y="26225"/>
                  </a:lnTo>
                  <a:lnTo>
                    <a:pt x="89357" y="31750"/>
                  </a:lnTo>
                  <a:lnTo>
                    <a:pt x="94805" y="31750"/>
                  </a:lnTo>
                  <a:lnTo>
                    <a:pt x="94805" y="25539"/>
                  </a:lnTo>
                  <a:close/>
                </a:path>
                <a:path w="126364" h="54610">
                  <a:moveTo>
                    <a:pt x="94805" y="17932"/>
                  </a:moveTo>
                  <a:lnTo>
                    <a:pt x="89357" y="17932"/>
                  </a:lnTo>
                  <a:lnTo>
                    <a:pt x="89357" y="24168"/>
                  </a:lnTo>
                  <a:lnTo>
                    <a:pt x="94805" y="23469"/>
                  </a:lnTo>
                  <a:lnTo>
                    <a:pt x="94805" y="17932"/>
                  </a:lnTo>
                  <a:close/>
                </a:path>
                <a:path w="126364" h="54610">
                  <a:moveTo>
                    <a:pt x="94805" y="9677"/>
                  </a:moveTo>
                  <a:lnTo>
                    <a:pt x="89357" y="10375"/>
                  </a:lnTo>
                  <a:lnTo>
                    <a:pt x="89357" y="15887"/>
                  </a:lnTo>
                  <a:lnTo>
                    <a:pt x="94805" y="15887"/>
                  </a:lnTo>
                  <a:lnTo>
                    <a:pt x="94805" y="9677"/>
                  </a:lnTo>
                  <a:close/>
                </a:path>
                <a:path w="126364" h="54610">
                  <a:moveTo>
                    <a:pt x="94805" y="2070"/>
                  </a:moveTo>
                  <a:lnTo>
                    <a:pt x="89357" y="2070"/>
                  </a:lnTo>
                  <a:lnTo>
                    <a:pt x="89357" y="8293"/>
                  </a:lnTo>
                  <a:lnTo>
                    <a:pt x="94805" y="7594"/>
                  </a:lnTo>
                  <a:lnTo>
                    <a:pt x="94805" y="2070"/>
                  </a:lnTo>
                  <a:close/>
                </a:path>
                <a:path w="126364" h="54610">
                  <a:moveTo>
                    <a:pt x="102984" y="24841"/>
                  </a:moveTo>
                  <a:lnTo>
                    <a:pt x="96824" y="25527"/>
                  </a:lnTo>
                  <a:lnTo>
                    <a:pt x="96824" y="31750"/>
                  </a:lnTo>
                  <a:lnTo>
                    <a:pt x="102984" y="31051"/>
                  </a:lnTo>
                  <a:lnTo>
                    <a:pt x="102984" y="24841"/>
                  </a:lnTo>
                  <a:close/>
                </a:path>
                <a:path w="126364" h="54610">
                  <a:moveTo>
                    <a:pt x="102984" y="17246"/>
                  </a:moveTo>
                  <a:lnTo>
                    <a:pt x="96824" y="17945"/>
                  </a:lnTo>
                  <a:lnTo>
                    <a:pt x="96824" y="23482"/>
                  </a:lnTo>
                  <a:lnTo>
                    <a:pt x="102984" y="22783"/>
                  </a:lnTo>
                  <a:lnTo>
                    <a:pt x="102984" y="17246"/>
                  </a:lnTo>
                  <a:close/>
                </a:path>
                <a:path w="126364" h="54610">
                  <a:moveTo>
                    <a:pt x="102984" y="8978"/>
                  </a:moveTo>
                  <a:lnTo>
                    <a:pt x="96824" y="9664"/>
                  </a:lnTo>
                  <a:lnTo>
                    <a:pt x="96824" y="15887"/>
                  </a:lnTo>
                  <a:lnTo>
                    <a:pt x="102984" y="15189"/>
                  </a:lnTo>
                  <a:lnTo>
                    <a:pt x="102984" y="8978"/>
                  </a:lnTo>
                  <a:close/>
                </a:path>
                <a:path w="126364" h="54610">
                  <a:moveTo>
                    <a:pt x="102984" y="1384"/>
                  </a:moveTo>
                  <a:lnTo>
                    <a:pt x="96824" y="2082"/>
                  </a:lnTo>
                  <a:lnTo>
                    <a:pt x="96824" y="7607"/>
                  </a:lnTo>
                  <a:lnTo>
                    <a:pt x="102984" y="6908"/>
                  </a:lnTo>
                  <a:lnTo>
                    <a:pt x="102984" y="1384"/>
                  </a:lnTo>
                  <a:close/>
                </a:path>
                <a:path w="126364" h="54610">
                  <a:moveTo>
                    <a:pt x="102997" y="33134"/>
                  </a:moveTo>
                  <a:lnTo>
                    <a:pt x="96824" y="33134"/>
                  </a:lnTo>
                  <a:lnTo>
                    <a:pt x="96824" y="39319"/>
                  </a:lnTo>
                  <a:lnTo>
                    <a:pt x="102997" y="39319"/>
                  </a:lnTo>
                  <a:lnTo>
                    <a:pt x="102997" y="33134"/>
                  </a:lnTo>
                  <a:close/>
                </a:path>
                <a:path w="126364" h="54610">
                  <a:moveTo>
                    <a:pt x="110490" y="24168"/>
                  </a:moveTo>
                  <a:lnTo>
                    <a:pt x="104355" y="24828"/>
                  </a:lnTo>
                  <a:lnTo>
                    <a:pt x="104355" y="31051"/>
                  </a:lnTo>
                  <a:lnTo>
                    <a:pt x="110490" y="30353"/>
                  </a:lnTo>
                  <a:lnTo>
                    <a:pt x="110490" y="24168"/>
                  </a:lnTo>
                  <a:close/>
                </a:path>
                <a:path w="126364" h="54610">
                  <a:moveTo>
                    <a:pt x="110490" y="16586"/>
                  </a:moveTo>
                  <a:lnTo>
                    <a:pt x="104355" y="17246"/>
                  </a:lnTo>
                  <a:lnTo>
                    <a:pt x="104355" y="22783"/>
                  </a:lnTo>
                  <a:lnTo>
                    <a:pt x="110490" y="22783"/>
                  </a:lnTo>
                  <a:lnTo>
                    <a:pt x="110490" y="16586"/>
                  </a:lnTo>
                  <a:close/>
                </a:path>
                <a:path w="126364" h="54610">
                  <a:moveTo>
                    <a:pt x="110490" y="8293"/>
                  </a:moveTo>
                  <a:lnTo>
                    <a:pt x="104355" y="8966"/>
                  </a:lnTo>
                  <a:lnTo>
                    <a:pt x="104355" y="15189"/>
                  </a:lnTo>
                  <a:lnTo>
                    <a:pt x="110490" y="14490"/>
                  </a:lnTo>
                  <a:lnTo>
                    <a:pt x="110490" y="8293"/>
                  </a:lnTo>
                  <a:close/>
                </a:path>
                <a:path w="126364" h="54610">
                  <a:moveTo>
                    <a:pt x="110490" y="711"/>
                  </a:moveTo>
                  <a:lnTo>
                    <a:pt x="104355" y="1384"/>
                  </a:lnTo>
                  <a:lnTo>
                    <a:pt x="104355" y="6908"/>
                  </a:lnTo>
                  <a:lnTo>
                    <a:pt x="110490" y="6908"/>
                  </a:lnTo>
                  <a:lnTo>
                    <a:pt x="110490" y="711"/>
                  </a:lnTo>
                  <a:close/>
                </a:path>
                <a:path w="126364" h="54610">
                  <a:moveTo>
                    <a:pt x="110502" y="32435"/>
                  </a:moveTo>
                  <a:lnTo>
                    <a:pt x="104368" y="32435"/>
                  </a:lnTo>
                  <a:lnTo>
                    <a:pt x="104368" y="38633"/>
                  </a:lnTo>
                  <a:lnTo>
                    <a:pt x="110502" y="38633"/>
                  </a:lnTo>
                  <a:lnTo>
                    <a:pt x="110502" y="32435"/>
                  </a:lnTo>
                  <a:close/>
                </a:path>
                <a:path w="126364" h="54610">
                  <a:moveTo>
                    <a:pt x="118681" y="23482"/>
                  </a:moveTo>
                  <a:lnTo>
                    <a:pt x="112534" y="24168"/>
                  </a:lnTo>
                  <a:lnTo>
                    <a:pt x="112534" y="30365"/>
                  </a:lnTo>
                  <a:lnTo>
                    <a:pt x="118681" y="29667"/>
                  </a:lnTo>
                  <a:lnTo>
                    <a:pt x="118681" y="23482"/>
                  </a:lnTo>
                  <a:close/>
                </a:path>
                <a:path w="126364" h="54610">
                  <a:moveTo>
                    <a:pt x="118681" y="7607"/>
                  </a:moveTo>
                  <a:lnTo>
                    <a:pt x="112534" y="8293"/>
                  </a:lnTo>
                  <a:lnTo>
                    <a:pt x="112534" y="14503"/>
                  </a:lnTo>
                  <a:lnTo>
                    <a:pt x="118681" y="13804"/>
                  </a:lnTo>
                  <a:lnTo>
                    <a:pt x="118681" y="7607"/>
                  </a:lnTo>
                  <a:close/>
                </a:path>
                <a:path w="126364" h="54610">
                  <a:moveTo>
                    <a:pt x="118694" y="31737"/>
                  </a:moveTo>
                  <a:lnTo>
                    <a:pt x="112547" y="31737"/>
                  </a:lnTo>
                  <a:lnTo>
                    <a:pt x="112547" y="37934"/>
                  </a:lnTo>
                  <a:lnTo>
                    <a:pt x="118694" y="37934"/>
                  </a:lnTo>
                  <a:lnTo>
                    <a:pt x="118694" y="31737"/>
                  </a:lnTo>
                  <a:close/>
                </a:path>
                <a:path w="126364" h="54610">
                  <a:moveTo>
                    <a:pt x="118694" y="15875"/>
                  </a:moveTo>
                  <a:lnTo>
                    <a:pt x="112547" y="15875"/>
                  </a:lnTo>
                  <a:lnTo>
                    <a:pt x="112547" y="22072"/>
                  </a:lnTo>
                  <a:lnTo>
                    <a:pt x="118694" y="22072"/>
                  </a:lnTo>
                  <a:lnTo>
                    <a:pt x="118694" y="15875"/>
                  </a:lnTo>
                  <a:close/>
                </a:path>
                <a:path w="126364" h="54610">
                  <a:moveTo>
                    <a:pt x="118694" y="0"/>
                  </a:moveTo>
                  <a:lnTo>
                    <a:pt x="112547" y="0"/>
                  </a:lnTo>
                  <a:lnTo>
                    <a:pt x="112547" y="6210"/>
                  </a:lnTo>
                  <a:lnTo>
                    <a:pt x="118694" y="6210"/>
                  </a:lnTo>
                  <a:lnTo>
                    <a:pt x="118694" y="0"/>
                  </a:lnTo>
                  <a:close/>
                </a:path>
                <a:path w="126364" h="54610">
                  <a:moveTo>
                    <a:pt x="126174" y="31051"/>
                  </a:moveTo>
                  <a:lnTo>
                    <a:pt x="120040" y="31737"/>
                  </a:lnTo>
                  <a:lnTo>
                    <a:pt x="120040" y="37274"/>
                  </a:lnTo>
                  <a:lnTo>
                    <a:pt x="126174" y="37274"/>
                  </a:lnTo>
                  <a:lnTo>
                    <a:pt x="126174" y="31051"/>
                  </a:lnTo>
                  <a:close/>
                </a:path>
                <a:path w="126364" h="54610">
                  <a:moveTo>
                    <a:pt x="126174" y="22783"/>
                  </a:moveTo>
                  <a:lnTo>
                    <a:pt x="120040" y="23469"/>
                  </a:lnTo>
                  <a:lnTo>
                    <a:pt x="120040" y="29667"/>
                  </a:lnTo>
                  <a:lnTo>
                    <a:pt x="126174" y="28994"/>
                  </a:lnTo>
                  <a:lnTo>
                    <a:pt x="126174" y="22783"/>
                  </a:lnTo>
                  <a:close/>
                </a:path>
                <a:path w="126364" h="54610">
                  <a:moveTo>
                    <a:pt x="126174" y="15189"/>
                  </a:moveTo>
                  <a:lnTo>
                    <a:pt x="120040" y="15875"/>
                  </a:lnTo>
                  <a:lnTo>
                    <a:pt x="120040" y="21412"/>
                  </a:lnTo>
                  <a:lnTo>
                    <a:pt x="126174" y="21412"/>
                  </a:lnTo>
                  <a:lnTo>
                    <a:pt x="126174" y="15189"/>
                  </a:lnTo>
                  <a:close/>
                </a:path>
                <a:path w="126364" h="54610">
                  <a:moveTo>
                    <a:pt x="126174" y="6908"/>
                  </a:moveTo>
                  <a:lnTo>
                    <a:pt x="120040" y="7594"/>
                  </a:lnTo>
                  <a:lnTo>
                    <a:pt x="120040" y="13804"/>
                  </a:lnTo>
                  <a:lnTo>
                    <a:pt x="126174" y="13106"/>
                  </a:lnTo>
                  <a:lnTo>
                    <a:pt x="126174" y="69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684369" y="3713149"/>
              <a:ext cx="189865" cy="1066800"/>
            </a:xfrm>
            <a:custGeom>
              <a:avLst/>
              <a:gdLst/>
              <a:ahLst/>
              <a:cxnLst/>
              <a:rect l="l" t="t" r="r" b="b"/>
              <a:pathLst>
                <a:path w="189864" h="1066800">
                  <a:moveTo>
                    <a:pt x="5486" y="1051471"/>
                  </a:moveTo>
                  <a:lnTo>
                    <a:pt x="0" y="1051471"/>
                  </a:lnTo>
                  <a:lnTo>
                    <a:pt x="0" y="1056982"/>
                  </a:lnTo>
                  <a:lnTo>
                    <a:pt x="5486" y="1057681"/>
                  </a:lnTo>
                  <a:lnTo>
                    <a:pt x="5486" y="1051471"/>
                  </a:lnTo>
                  <a:close/>
                </a:path>
                <a:path w="189864" h="1066800">
                  <a:moveTo>
                    <a:pt x="5486" y="1043889"/>
                  </a:moveTo>
                  <a:lnTo>
                    <a:pt x="0" y="1043889"/>
                  </a:lnTo>
                  <a:lnTo>
                    <a:pt x="0" y="1049388"/>
                  </a:lnTo>
                  <a:lnTo>
                    <a:pt x="5486" y="1050086"/>
                  </a:lnTo>
                  <a:lnTo>
                    <a:pt x="5486" y="1043889"/>
                  </a:lnTo>
                  <a:close/>
                </a:path>
                <a:path w="189864" h="1066800">
                  <a:moveTo>
                    <a:pt x="5486" y="1036967"/>
                  </a:moveTo>
                  <a:lnTo>
                    <a:pt x="0" y="1036307"/>
                  </a:lnTo>
                  <a:lnTo>
                    <a:pt x="0" y="1041793"/>
                  </a:lnTo>
                  <a:lnTo>
                    <a:pt x="5486" y="1042504"/>
                  </a:lnTo>
                  <a:lnTo>
                    <a:pt x="5486" y="1036967"/>
                  </a:lnTo>
                  <a:close/>
                </a:path>
                <a:path w="189864" h="1066800">
                  <a:moveTo>
                    <a:pt x="5486" y="1028700"/>
                  </a:moveTo>
                  <a:lnTo>
                    <a:pt x="0" y="1028700"/>
                  </a:lnTo>
                  <a:lnTo>
                    <a:pt x="0" y="1034224"/>
                  </a:lnTo>
                  <a:lnTo>
                    <a:pt x="5486" y="1034910"/>
                  </a:lnTo>
                  <a:lnTo>
                    <a:pt x="5486" y="1028700"/>
                  </a:lnTo>
                  <a:close/>
                </a:path>
                <a:path w="189864" h="1066800">
                  <a:moveTo>
                    <a:pt x="5486" y="1021105"/>
                  </a:moveTo>
                  <a:lnTo>
                    <a:pt x="0" y="1021105"/>
                  </a:lnTo>
                  <a:lnTo>
                    <a:pt x="0" y="1026642"/>
                  </a:lnTo>
                  <a:lnTo>
                    <a:pt x="5486" y="1027341"/>
                  </a:lnTo>
                  <a:lnTo>
                    <a:pt x="5486" y="1021105"/>
                  </a:lnTo>
                  <a:close/>
                </a:path>
                <a:path w="189864" h="1066800">
                  <a:moveTo>
                    <a:pt x="5486" y="1014222"/>
                  </a:moveTo>
                  <a:lnTo>
                    <a:pt x="0" y="1013536"/>
                  </a:lnTo>
                  <a:lnTo>
                    <a:pt x="0" y="1019048"/>
                  </a:lnTo>
                  <a:lnTo>
                    <a:pt x="5486" y="1019721"/>
                  </a:lnTo>
                  <a:lnTo>
                    <a:pt x="5486" y="1014222"/>
                  </a:lnTo>
                  <a:close/>
                </a:path>
                <a:path w="189864" h="1066800">
                  <a:moveTo>
                    <a:pt x="12306" y="1052169"/>
                  </a:moveTo>
                  <a:lnTo>
                    <a:pt x="6819" y="1052169"/>
                  </a:lnTo>
                  <a:lnTo>
                    <a:pt x="6819" y="1057681"/>
                  </a:lnTo>
                  <a:lnTo>
                    <a:pt x="12306" y="1058379"/>
                  </a:lnTo>
                  <a:lnTo>
                    <a:pt x="12306" y="1052169"/>
                  </a:lnTo>
                  <a:close/>
                </a:path>
                <a:path w="189864" h="1066800">
                  <a:moveTo>
                    <a:pt x="12306" y="1044575"/>
                  </a:moveTo>
                  <a:lnTo>
                    <a:pt x="6819" y="1043889"/>
                  </a:lnTo>
                  <a:lnTo>
                    <a:pt x="6819" y="1050086"/>
                  </a:lnTo>
                  <a:lnTo>
                    <a:pt x="12306" y="1050785"/>
                  </a:lnTo>
                  <a:lnTo>
                    <a:pt x="12306" y="1044575"/>
                  </a:lnTo>
                  <a:close/>
                </a:path>
                <a:path w="189864" h="1066800">
                  <a:moveTo>
                    <a:pt x="12306" y="1029385"/>
                  </a:moveTo>
                  <a:lnTo>
                    <a:pt x="6819" y="1029385"/>
                  </a:lnTo>
                  <a:lnTo>
                    <a:pt x="6819" y="1034910"/>
                  </a:lnTo>
                  <a:lnTo>
                    <a:pt x="12306" y="1035596"/>
                  </a:lnTo>
                  <a:lnTo>
                    <a:pt x="12306" y="1029385"/>
                  </a:lnTo>
                  <a:close/>
                </a:path>
                <a:path w="189864" h="1066800">
                  <a:moveTo>
                    <a:pt x="12306" y="1021803"/>
                  </a:moveTo>
                  <a:lnTo>
                    <a:pt x="6819" y="1021803"/>
                  </a:lnTo>
                  <a:lnTo>
                    <a:pt x="6819" y="1027341"/>
                  </a:lnTo>
                  <a:lnTo>
                    <a:pt x="12306" y="1028026"/>
                  </a:lnTo>
                  <a:lnTo>
                    <a:pt x="12306" y="1021803"/>
                  </a:lnTo>
                  <a:close/>
                </a:path>
                <a:path w="189864" h="1066800">
                  <a:moveTo>
                    <a:pt x="12306" y="1014222"/>
                  </a:moveTo>
                  <a:lnTo>
                    <a:pt x="6819" y="1014222"/>
                  </a:lnTo>
                  <a:lnTo>
                    <a:pt x="6819" y="1019721"/>
                  </a:lnTo>
                  <a:lnTo>
                    <a:pt x="12306" y="1020419"/>
                  </a:lnTo>
                  <a:lnTo>
                    <a:pt x="12306" y="1014222"/>
                  </a:lnTo>
                  <a:close/>
                </a:path>
                <a:path w="189864" h="1066800">
                  <a:moveTo>
                    <a:pt x="12319" y="1036980"/>
                  </a:moveTo>
                  <a:lnTo>
                    <a:pt x="6819" y="1036980"/>
                  </a:lnTo>
                  <a:lnTo>
                    <a:pt x="6819" y="1042504"/>
                  </a:lnTo>
                  <a:lnTo>
                    <a:pt x="12319" y="1042504"/>
                  </a:lnTo>
                  <a:lnTo>
                    <a:pt x="12319" y="1036980"/>
                  </a:lnTo>
                  <a:close/>
                </a:path>
                <a:path w="189864" h="1066800">
                  <a:moveTo>
                    <a:pt x="19812" y="1045248"/>
                  </a:moveTo>
                  <a:lnTo>
                    <a:pt x="14338" y="1044575"/>
                  </a:lnTo>
                  <a:lnTo>
                    <a:pt x="14338" y="1050785"/>
                  </a:lnTo>
                  <a:lnTo>
                    <a:pt x="19812" y="1051471"/>
                  </a:lnTo>
                  <a:lnTo>
                    <a:pt x="19812" y="1045248"/>
                  </a:lnTo>
                  <a:close/>
                </a:path>
                <a:path w="189864" h="1066800">
                  <a:moveTo>
                    <a:pt x="19812" y="1037666"/>
                  </a:moveTo>
                  <a:lnTo>
                    <a:pt x="14338" y="1036967"/>
                  </a:lnTo>
                  <a:lnTo>
                    <a:pt x="14338" y="1043190"/>
                  </a:lnTo>
                  <a:lnTo>
                    <a:pt x="19812" y="1043190"/>
                  </a:lnTo>
                  <a:lnTo>
                    <a:pt x="19812" y="1037666"/>
                  </a:lnTo>
                  <a:close/>
                </a:path>
                <a:path w="189864" h="1066800">
                  <a:moveTo>
                    <a:pt x="19812" y="1022489"/>
                  </a:moveTo>
                  <a:lnTo>
                    <a:pt x="14338" y="1021803"/>
                  </a:lnTo>
                  <a:lnTo>
                    <a:pt x="14338" y="1028026"/>
                  </a:lnTo>
                  <a:lnTo>
                    <a:pt x="19812" y="1028026"/>
                  </a:lnTo>
                  <a:lnTo>
                    <a:pt x="19812" y="1022489"/>
                  </a:lnTo>
                  <a:close/>
                </a:path>
                <a:path w="189864" h="1066800">
                  <a:moveTo>
                    <a:pt x="19812" y="1014895"/>
                  </a:moveTo>
                  <a:lnTo>
                    <a:pt x="14338" y="1014222"/>
                  </a:lnTo>
                  <a:lnTo>
                    <a:pt x="14338" y="1020419"/>
                  </a:lnTo>
                  <a:lnTo>
                    <a:pt x="19812" y="1020419"/>
                  </a:lnTo>
                  <a:lnTo>
                    <a:pt x="19812" y="1014895"/>
                  </a:lnTo>
                  <a:close/>
                </a:path>
                <a:path w="189864" h="1066800">
                  <a:moveTo>
                    <a:pt x="19824" y="1052855"/>
                  </a:moveTo>
                  <a:lnTo>
                    <a:pt x="14351" y="1052855"/>
                  </a:lnTo>
                  <a:lnTo>
                    <a:pt x="14351" y="1058379"/>
                  </a:lnTo>
                  <a:lnTo>
                    <a:pt x="19824" y="1058379"/>
                  </a:lnTo>
                  <a:lnTo>
                    <a:pt x="19824" y="1052855"/>
                  </a:lnTo>
                  <a:close/>
                </a:path>
                <a:path w="189864" h="1066800">
                  <a:moveTo>
                    <a:pt x="19824" y="1030071"/>
                  </a:moveTo>
                  <a:lnTo>
                    <a:pt x="14351" y="1030071"/>
                  </a:lnTo>
                  <a:lnTo>
                    <a:pt x="14351" y="1035596"/>
                  </a:lnTo>
                  <a:lnTo>
                    <a:pt x="19824" y="1035596"/>
                  </a:lnTo>
                  <a:lnTo>
                    <a:pt x="19824" y="1030071"/>
                  </a:lnTo>
                  <a:close/>
                </a:path>
                <a:path w="189864" h="1066800">
                  <a:moveTo>
                    <a:pt x="26619" y="1053553"/>
                  </a:moveTo>
                  <a:lnTo>
                    <a:pt x="21856" y="1052855"/>
                  </a:lnTo>
                  <a:lnTo>
                    <a:pt x="21856" y="1059078"/>
                  </a:lnTo>
                  <a:lnTo>
                    <a:pt x="26619" y="1059078"/>
                  </a:lnTo>
                  <a:lnTo>
                    <a:pt x="26619" y="1053553"/>
                  </a:lnTo>
                  <a:close/>
                </a:path>
                <a:path w="189864" h="1066800">
                  <a:moveTo>
                    <a:pt x="26619" y="1045959"/>
                  </a:moveTo>
                  <a:lnTo>
                    <a:pt x="21856" y="1045248"/>
                  </a:lnTo>
                  <a:lnTo>
                    <a:pt x="21856" y="1051471"/>
                  </a:lnTo>
                  <a:lnTo>
                    <a:pt x="26619" y="1051471"/>
                  </a:lnTo>
                  <a:lnTo>
                    <a:pt x="26619" y="1045959"/>
                  </a:lnTo>
                  <a:close/>
                </a:path>
                <a:path w="189864" h="1066800">
                  <a:moveTo>
                    <a:pt x="26619" y="1038364"/>
                  </a:moveTo>
                  <a:lnTo>
                    <a:pt x="21856" y="1037666"/>
                  </a:lnTo>
                  <a:lnTo>
                    <a:pt x="21856" y="1043889"/>
                  </a:lnTo>
                  <a:lnTo>
                    <a:pt x="26619" y="1043889"/>
                  </a:lnTo>
                  <a:lnTo>
                    <a:pt x="26619" y="1038364"/>
                  </a:lnTo>
                  <a:close/>
                </a:path>
                <a:path w="189864" h="1066800">
                  <a:moveTo>
                    <a:pt x="26619" y="1030770"/>
                  </a:moveTo>
                  <a:lnTo>
                    <a:pt x="21856" y="1030071"/>
                  </a:lnTo>
                  <a:lnTo>
                    <a:pt x="21856" y="1035596"/>
                  </a:lnTo>
                  <a:lnTo>
                    <a:pt x="26619" y="1036307"/>
                  </a:lnTo>
                  <a:lnTo>
                    <a:pt x="26619" y="1030770"/>
                  </a:lnTo>
                  <a:close/>
                </a:path>
                <a:path w="189864" h="1066800">
                  <a:moveTo>
                    <a:pt x="26619" y="1023188"/>
                  </a:moveTo>
                  <a:lnTo>
                    <a:pt x="21856" y="1022489"/>
                  </a:lnTo>
                  <a:lnTo>
                    <a:pt x="21856" y="1028026"/>
                  </a:lnTo>
                  <a:lnTo>
                    <a:pt x="26619" y="1028700"/>
                  </a:lnTo>
                  <a:lnTo>
                    <a:pt x="26619" y="1023188"/>
                  </a:lnTo>
                  <a:close/>
                </a:path>
                <a:path w="189864" h="1066800">
                  <a:moveTo>
                    <a:pt x="26619" y="1015593"/>
                  </a:moveTo>
                  <a:lnTo>
                    <a:pt x="21856" y="1014895"/>
                  </a:lnTo>
                  <a:lnTo>
                    <a:pt x="21856" y="1021105"/>
                  </a:lnTo>
                  <a:lnTo>
                    <a:pt x="26619" y="1021105"/>
                  </a:lnTo>
                  <a:lnTo>
                    <a:pt x="26619" y="1015593"/>
                  </a:lnTo>
                  <a:close/>
                </a:path>
                <a:path w="189864" h="1066800">
                  <a:moveTo>
                    <a:pt x="34137" y="1054214"/>
                  </a:moveTo>
                  <a:lnTo>
                    <a:pt x="28663" y="1053553"/>
                  </a:lnTo>
                  <a:lnTo>
                    <a:pt x="28663" y="1059738"/>
                  </a:lnTo>
                  <a:lnTo>
                    <a:pt x="34137" y="1059738"/>
                  </a:lnTo>
                  <a:lnTo>
                    <a:pt x="34137" y="1054214"/>
                  </a:lnTo>
                  <a:close/>
                </a:path>
                <a:path w="189864" h="1066800">
                  <a:moveTo>
                    <a:pt x="34137" y="1046632"/>
                  </a:moveTo>
                  <a:lnTo>
                    <a:pt x="28663" y="1045959"/>
                  </a:lnTo>
                  <a:lnTo>
                    <a:pt x="28663" y="1051471"/>
                  </a:lnTo>
                  <a:lnTo>
                    <a:pt x="34137" y="1052169"/>
                  </a:lnTo>
                  <a:lnTo>
                    <a:pt x="34137" y="1046632"/>
                  </a:lnTo>
                  <a:close/>
                </a:path>
                <a:path w="189864" h="1066800">
                  <a:moveTo>
                    <a:pt x="34137" y="1039050"/>
                  </a:moveTo>
                  <a:lnTo>
                    <a:pt x="28663" y="1038364"/>
                  </a:lnTo>
                  <a:lnTo>
                    <a:pt x="28663" y="1043889"/>
                  </a:lnTo>
                  <a:lnTo>
                    <a:pt x="34137" y="1044575"/>
                  </a:lnTo>
                  <a:lnTo>
                    <a:pt x="34137" y="1039050"/>
                  </a:lnTo>
                  <a:close/>
                </a:path>
                <a:path w="189864" h="1066800">
                  <a:moveTo>
                    <a:pt x="34137" y="1031468"/>
                  </a:moveTo>
                  <a:lnTo>
                    <a:pt x="28663" y="1030770"/>
                  </a:lnTo>
                  <a:lnTo>
                    <a:pt x="28663" y="1036307"/>
                  </a:lnTo>
                  <a:lnTo>
                    <a:pt x="34137" y="1036967"/>
                  </a:lnTo>
                  <a:lnTo>
                    <a:pt x="34137" y="1031468"/>
                  </a:lnTo>
                  <a:close/>
                </a:path>
                <a:path w="189864" h="1066800">
                  <a:moveTo>
                    <a:pt x="34137" y="1023188"/>
                  </a:moveTo>
                  <a:lnTo>
                    <a:pt x="28663" y="1023188"/>
                  </a:lnTo>
                  <a:lnTo>
                    <a:pt x="28663" y="1028700"/>
                  </a:lnTo>
                  <a:lnTo>
                    <a:pt x="34137" y="1029385"/>
                  </a:lnTo>
                  <a:lnTo>
                    <a:pt x="34137" y="1023188"/>
                  </a:lnTo>
                  <a:close/>
                </a:path>
                <a:path w="189864" h="1066800">
                  <a:moveTo>
                    <a:pt x="34137" y="1015593"/>
                  </a:moveTo>
                  <a:lnTo>
                    <a:pt x="28663" y="1015593"/>
                  </a:lnTo>
                  <a:lnTo>
                    <a:pt x="28663" y="1021105"/>
                  </a:lnTo>
                  <a:lnTo>
                    <a:pt x="34137" y="1021803"/>
                  </a:lnTo>
                  <a:lnTo>
                    <a:pt x="34137" y="1015593"/>
                  </a:lnTo>
                  <a:close/>
                </a:path>
                <a:path w="189864" h="1066800">
                  <a:moveTo>
                    <a:pt x="41617" y="1054900"/>
                  </a:moveTo>
                  <a:lnTo>
                    <a:pt x="36169" y="1054214"/>
                  </a:lnTo>
                  <a:lnTo>
                    <a:pt x="36169" y="1060437"/>
                  </a:lnTo>
                  <a:lnTo>
                    <a:pt x="41617" y="1060437"/>
                  </a:lnTo>
                  <a:lnTo>
                    <a:pt x="41617" y="1054900"/>
                  </a:lnTo>
                  <a:close/>
                </a:path>
                <a:path w="189864" h="1066800">
                  <a:moveTo>
                    <a:pt x="41617" y="1047330"/>
                  </a:moveTo>
                  <a:lnTo>
                    <a:pt x="36169" y="1046632"/>
                  </a:lnTo>
                  <a:lnTo>
                    <a:pt x="36169" y="1052169"/>
                  </a:lnTo>
                  <a:lnTo>
                    <a:pt x="41617" y="1052855"/>
                  </a:lnTo>
                  <a:lnTo>
                    <a:pt x="41617" y="1047330"/>
                  </a:lnTo>
                  <a:close/>
                </a:path>
                <a:path w="189864" h="1066800">
                  <a:moveTo>
                    <a:pt x="41617" y="1039050"/>
                  </a:moveTo>
                  <a:lnTo>
                    <a:pt x="36169" y="1039050"/>
                  </a:lnTo>
                  <a:lnTo>
                    <a:pt x="36169" y="1044575"/>
                  </a:lnTo>
                  <a:lnTo>
                    <a:pt x="41617" y="1045248"/>
                  </a:lnTo>
                  <a:lnTo>
                    <a:pt x="41617" y="1039050"/>
                  </a:lnTo>
                  <a:close/>
                </a:path>
                <a:path w="189864" h="1066800">
                  <a:moveTo>
                    <a:pt x="41617" y="1031468"/>
                  </a:moveTo>
                  <a:lnTo>
                    <a:pt x="36169" y="1031468"/>
                  </a:lnTo>
                  <a:lnTo>
                    <a:pt x="36169" y="1036967"/>
                  </a:lnTo>
                  <a:lnTo>
                    <a:pt x="41617" y="1037666"/>
                  </a:lnTo>
                  <a:lnTo>
                    <a:pt x="41617" y="1031468"/>
                  </a:lnTo>
                  <a:close/>
                </a:path>
                <a:path w="189864" h="1066800">
                  <a:moveTo>
                    <a:pt x="41617" y="1023874"/>
                  </a:moveTo>
                  <a:lnTo>
                    <a:pt x="36169" y="1023874"/>
                  </a:lnTo>
                  <a:lnTo>
                    <a:pt x="36169" y="1029385"/>
                  </a:lnTo>
                  <a:lnTo>
                    <a:pt x="41617" y="1030071"/>
                  </a:lnTo>
                  <a:lnTo>
                    <a:pt x="41617" y="1023874"/>
                  </a:lnTo>
                  <a:close/>
                </a:path>
                <a:path w="189864" h="1066800">
                  <a:moveTo>
                    <a:pt x="41617" y="1016279"/>
                  </a:moveTo>
                  <a:lnTo>
                    <a:pt x="36169" y="1015593"/>
                  </a:lnTo>
                  <a:lnTo>
                    <a:pt x="36169" y="1021803"/>
                  </a:lnTo>
                  <a:lnTo>
                    <a:pt x="41617" y="1021803"/>
                  </a:lnTo>
                  <a:lnTo>
                    <a:pt x="41617" y="1016279"/>
                  </a:lnTo>
                  <a:close/>
                </a:path>
                <a:path w="189864" h="1066800">
                  <a:moveTo>
                    <a:pt x="49136" y="1054900"/>
                  </a:moveTo>
                  <a:lnTo>
                    <a:pt x="43688" y="1054900"/>
                  </a:lnTo>
                  <a:lnTo>
                    <a:pt x="43688" y="1060437"/>
                  </a:lnTo>
                  <a:lnTo>
                    <a:pt x="49136" y="1061135"/>
                  </a:lnTo>
                  <a:lnTo>
                    <a:pt x="49136" y="1054900"/>
                  </a:lnTo>
                  <a:close/>
                </a:path>
                <a:path w="189864" h="1066800">
                  <a:moveTo>
                    <a:pt x="49136" y="1047330"/>
                  </a:moveTo>
                  <a:lnTo>
                    <a:pt x="43688" y="1047330"/>
                  </a:lnTo>
                  <a:lnTo>
                    <a:pt x="43688" y="1052855"/>
                  </a:lnTo>
                  <a:lnTo>
                    <a:pt x="49136" y="1053553"/>
                  </a:lnTo>
                  <a:lnTo>
                    <a:pt x="49136" y="1047330"/>
                  </a:lnTo>
                  <a:close/>
                </a:path>
                <a:path w="189864" h="1066800">
                  <a:moveTo>
                    <a:pt x="49136" y="1039749"/>
                  </a:moveTo>
                  <a:lnTo>
                    <a:pt x="43688" y="1039050"/>
                  </a:lnTo>
                  <a:lnTo>
                    <a:pt x="43688" y="1045248"/>
                  </a:lnTo>
                  <a:lnTo>
                    <a:pt x="49136" y="1045959"/>
                  </a:lnTo>
                  <a:lnTo>
                    <a:pt x="49136" y="1039749"/>
                  </a:lnTo>
                  <a:close/>
                </a:path>
                <a:path w="189864" h="1066800">
                  <a:moveTo>
                    <a:pt x="49136" y="1032129"/>
                  </a:moveTo>
                  <a:lnTo>
                    <a:pt x="43688" y="1031468"/>
                  </a:lnTo>
                  <a:lnTo>
                    <a:pt x="43688" y="1037666"/>
                  </a:lnTo>
                  <a:lnTo>
                    <a:pt x="49136" y="1037666"/>
                  </a:lnTo>
                  <a:lnTo>
                    <a:pt x="49136" y="1032129"/>
                  </a:lnTo>
                  <a:close/>
                </a:path>
                <a:path w="189864" h="1066800">
                  <a:moveTo>
                    <a:pt x="49136" y="1024559"/>
                  </a:moveTo>
                  <a:lnTo>
                    <a:pt x="43688" y="1023874"/>
                  </a:lnTo>
                  <a:lnTo>
                    <a:pt x="43688" y="1030071"/>
                  </a:lnTo>
                  <a:lnTo>
                    <a:pt x="49136" y="1030071"/>
                  </a:lnTo>
                  <a:lnTo>
                    <a:pt x="49136" y="1024559"/>
                  </a:lnTo>
                  <a:close/>
                </a:path>
                <a:path w="189864" h="1066800">
                  <a:moveTo>
                    <a:pt x="49136" y="1016965"/>
                  </a:moveTo>
                  <a:lnTo>
                    <a:pt x="43688" y="1016279"/>
                  </a:lnTo>
                  <a:lnTo>
                    <a:pt x="43688" y="1022489"/>
                  </a:lnTo>
                  <a:lnTo>
                    <a:pt x="49136" y="1022489"/>
                  </a:lnTo>
                  <a:lnTo>
                    <a:pt x="49136" y="1016965"/>
                  </a:lnTo>
                  <a:close/>
                </a:path>
                <a:path w="189864" h="1066800">
                  <a:moveTo>
                    <a:pt x="56629" y="1055611"/>
                  </a:moveTo>
                  <a:lnTo>
                    <a:pt x="50495" y="1054900"/>
                  </a:lnTo>
                  <a:lnTo>
                    <a:pt x="50495" y="1061135"/>
                  </a:lnTo>
                  <a:lnTo>
                    <a:pt x="56629" y="1061808"/>
                  </a:lnTo>
                  <a:lnTo>
                    <a:pt x="56629" y="1055611"/>
                  </a:lnTo>
                  <a:close/>
                </a:path>
                <a:path w="189864" h="1066800">
                  <a:moveTo>
                    <a:pt x="56629" y="1040422"/>
                  </a:moveTo>
                  <a:lnTo>
                    <a:pt x="50495" y="1039749"/>
                  </a:lnTo>
                  <a:lnTo>
                    <a:pt x="50495" y="1045959"/>
                  </a:lnTo>
                  <a:lnTo>
                    <a:pt x="56629" y="1045959"/>
                  </a:lnTo>
                  <a:lnTo>
                    <a:pt x="56629" y="1040422"/>
                  </a:lnTo>
                  <a:close/>
                </a:path>
                <a:path w="189864" h="1066800">
                  <a:moveTo>
                    <a:pt x="56629" y="1032827"/>
                  </a:moveTo>
                  <a:lnTo>
                    <a:pt x="50495" y="1032129"/>
                  </a:lnTo>
                  <a:lnTo>
                    <a:pt x="50495" y="1038364"/>
                  </a:lnTo>
                  <a:lnTo>
                    <a:pt x="56629" y="1038364"/>
                  </a:lnTo>
                  <a:lnTo>
                    <a:pt x="56629" y="1032827"/>
                  </a:lnTo>
                  <a:close/>
                </a:path>
                <a:path w="189864" h="1066800">
                  <a:moveTo>
                    <a:pt x="56629" y="1024559"/>
                  </a:moveTo>
                  <a:lnTo>
                    <a:pt x="50495" y="1024559"/>
                  </a:lnTo>
                  <a:lnTo>
                    <a:pt x="50495" y="1030071"/>
                  </a:lnTo>
                  <a:lnTo>
                    <a:pt x="56629" y="1030770"/>
                  </a:lnTo>
                  <a:lnTo>
                    <a:pt x="56629" y="1024559"/>
                  </a:lnTo>
                  <a:close/>
                </a:path>
                <a:path w="189864" h="1066800">
                  <a:moveTo>
                    <a:pt x="56629" y="1017663"/>
                  </a:moveTo>
                  <a:lnTo>
                    <a:pt x="50495" y="1016965"/>
                  </a:lnTo>
                  <a:lnTo>
                    <a:pt x="50495" y="1023188"/>
                  </a:lnTo>
                  <a:lnTo>
                    <a:pt x="56629" y="1023188"/>
                  </a:lnTo>
                  <a:lnTo>
                    <a:pt x="56629" y="1017663"/>
                  </a:lnTo>
                  <a:close/>
                </a:path>
                <a:path w="189864" h="1066800">
                  <a:moveTo>
                    <a:pt x="56642" y="1048029"/>
                  </a:moveTo>
                  <a:lnTo>
                    <a:pt x="50507" y="1048029"/>
                  </a:lnTo>
                  <a:lnTo>
                    <a:pt x="50507" y="1053553"/>
                  </a:lnTo>
                  <a:lnTo>
                    <a:pt x="56642" y="1053553"/>
                  </a:lnTo>
                  <a:lnTo>
                    <a:pt x="56642" y="1048029"/>
                  </a:lnTo>
                  <a:close/>
                </a:path>
                <a:path w="189864" h="1066800">
                  <a:moveTo>
                    <a:pt x="68897" y="1056982"/>
                  </a:moveTo>
                  <a:lnTo>
                    <a:pt x="63461" y="1056297"/>
                  </a:lnTo>
                  <a:lnTo>
                    <a:pt x="63461" y="1061808"/>
                  </a:lnTo>
                  <a:lnTo>
                    <a:pt x="68897" y="1062507"/>
                  </a:lnTo>
                  <a:lnTo>
                    <a:pt x="68897" y="1056982"/>
                  </a:lnTo>
                  <a:close/>
                </a:path>
                <a:path w="189864" h="1066800">
                  <a:moveTo>
                    <a:pt x="68897" y="1049388"/>
                  </a:moveTo>
                  <a:lnTo>
                    <a:pt x="63461" y="1048715"/>
                  </a:lnTo>
                  <a:lnTo>
                    <a:pt x="63461" y="1054214"/>
                  </a:lnTo>
                  <a:lnTo>
                    <a:pt x="68897" y="1054900"/>
                  </a:lnTo>
                  <a:lnTo>
                    <a:pt x="68897" y="1049388"/>
                  </a:lnTo>
                  <a:close/>
                </a:path>
                <a:path w="189864" h="1066800">
                  <a:moveTo>
                    <a:pt x="76415" y="1056982"/>
                  </a:moveTo>
                  <a:lnTo>
                    <a:pt x="70942" y="1056982"/>
                  </a:lnTo>
                  <a:lnTo>
                    <a:pt x="70942" y="1062507"/>
                  </a:lnTo>
                  <a:lnTo>
                    <a:pt x="76415" y="1063205"/>
                  </a:lnTo>
                  <a:lnTo>
                    <a:pt x="76415" y="1056982"/>
                  </a:lnTo>
                  <a:close/>
                </a:path>
                <a:path w="189864" h="1066800">
                  <a:moveTo>
                    <a:pt x="76415" y="1049388"/>
                  </a:moveTo>
                  <a:lnTo>
                    <a:pt x="70942" y="1049388"/>
                  </a:lnTo>
                  <a:lnTo>
                    <a:pt x="70942" y="1054900"/>
                  </a:lnTo>
                  <a:lnTo>
                    <a:pt x="76415" y="1055611"/>
                  </a:lnTo>
                  <a:lnTo>
                    <a:pt x="76415" y="1049388"/>
                  </a:lnTo>
                  <a:close/>
                </a:path>
                <a:path w="189864" h="1066800">
                  <a:moveTo>
                    <a:pt x="83921" y="1057681"/>
                  </a:moveTo>
                  <a:lnTo>
                    <a:pt x="78447" y="1057681"/>
                  </a:lnTo>
                  <a:lnTo>
                    <a:pt x="78447" y="1063205"/>
                  </a:lnTo>
                  <a:lnTo>
                    <a:pt x="83921" y="1063891"/>
                  </a:lnTo>
                  <a:lnTo>
                    <a:pt x="83921" y="1057681"/>
                  </a:lnTo>
                  <a:close/>
                </a:path>
                <a:path w="189864" h="1066800">
                  <a:moveTo>
                    <a:pt x="91427" y="1058379"/>
                  </a:moveTo>
                  <a:lnTo>
                    <a:pt x="85953" y="1058379"/>
                  </a:lnTo>
                  <a:lnTo>
                    <a:pt x="85953" y="1063891"/>
                  </a:lnTo>
                  <a:lnTo>
                    <a:pt x="91427" y="1064577"/>
                  </a:lnTo>
                  <a:lnTo>
                    <a:pt x="91427" y="1058379"/>
                  </a:lnTo>
                  <a:close/>
                </a:path>
                <a:path w="189864" h="1066800">
                  <a:moveTo>
                    <a:pt x="98907" y="1059078"/>
                  </a:moveTo>
                  <a:lnTo>
                    <a:pt x="93472" y="1058379"/>
                  </a:lnTo>
                  <a:lnTo>
                    <a:pt x="93472" y="1064577"/>
                  </a:lnTo>
                  <a:lnTo>
                    <a:pt x="98907" y="1065276"/>
                  </a:lnTo>
                  <a:lnTo>
                    <a:pt x="98907" y="1059078"/>
                  </a:lnTo>
                  <a:close/>
                </a:path>
                <a:path w="189864" h="1066800">
                  <a:moveTo>
                    <a:pt x="106413" y="1059738"/>
                  </a:moveTo>
                  <a:lnTo>
                    <a:pt x="100977" y="1059078"/>
                  </a:lnTo>
                  <a:lnTo>
                    <a:pt x="100977" y="1065276"/>
                  </a:lnTo>
                  <a:lnTo>
                    <a:pt x="106413" y="1065276"/>
                  </a:lnTo>
                  <a:lnTo>
                    <a:pt x="106413" y="1059738"/>
                  </a:lnTo>
                  <a:close/>
                </a:path>
                <a:path w="189864" h="1066800">
                  <a:moveTo>
                    <a:pt x="114617" y="1060437"/>
                  </a:moveTo>
                  <a:lnTo>
                    <a:pt x="108458" y="1059738"/>
                  </a:lnTo>
                  <a:lnTo>
                    <a:pt x="108458" y="1065276"/>
                  </a:lnTo>
                  <a:lnTo>
                    <a:pt x="114617" y="1065974"/>
                  </a:lnTo>
                  <a:lnTo>
                    <a:pt x="114617" y="1060437"/>
                  </a:lnTo>
                  <a:close/>
                </a:path>
                <a:path w="189864" h="1066800">
                  <a:moveTo>
                    <a:pt x="122123" y="1061135"/>
                  </a:moveTo>
                  <a:lnTo>
                    <a:pt x="115963" y="1060437"/>
                  </a:lnTo>
                  <a:lnTo>
                    <a:pt x="115963" y="1065974"/>
                  </a:lnTo>
                  <a:lnTo>
                    <a:pt x="122123" y="1066660"/>
                  </a:lnTo>
                  <a:lnTo>
                    <a:pt x="122123" y="1061135"/>
                  </a:lnTo>
                  <a:close/>
                </a:path>
                <a:path w="189864" h="1066800">
                  <a:moveTo>
                    <a:pt x="158267" y="2095"/>
                  </a:moveTo>
                  <a:lnTo>
                    <a:pt x="152819" y="2781"/>
                  </a:lnTo>
                  <a:lnTo>
                    <a:pt x="152819" y="8305"/>
                  </a:lnTo>
                  <a:lnTo>
                    <a:pt x="158267" y="8305"/>
                  </a:lnTo>
                  <a:lnTo>
                    <a:pt x="158267" y="2095"/>
                  </a:lnTo>
                  <a:close/>
                </a:path>
                <a:path w="189864" h="1066800">
                  <a:moveTo>
                    <a:pt x="166446" y="1397"/>
                  </a:moveTo>
                  <a:lnTo>
                    <a:pt x="160286" y="2095"/>
                  </a:lnTo>
                  <a:lnTo>
                    <a:pt x="160286" y="7620"/>
                  </a:lnTo>
                  <a:lnTo>
                    <a:pt x="166446" y="7620"/>
                  </a:lnTo>
                  <a:lnTo>
                    <a:pt x="166446" y="1397"/>
                  </a:lnTo>
                  <a:close/>
                </a:path>
                <a:path w="189864" h="1066800">
                  <a:moveTo>
                    <a:pt x="173951" y="698"/>
                  </a:moveTo>
                  <a:lnTo>
                    <a:pt x="167817" y="1384"/>
                  </a:lnTo>
                  <a:lnTo>
                    <a:pt x="167817" y="6921"/>
                  </a:lnTo>
                  <a:lnTo>
                    <a:pt x="173951" y="6921"/>
                  </a:lnTo>
                  <a:lnTo>
                    <a:pt x="173951" y="698"/>
                  </a:lnTo>
                  <a:close/>
                </a:path>
                <a:path w="189864" h="1066800">
                  <a:moveTo>
                    <a:pt x="182143" y="12"/>
                  </a:moveTo>
                  <a:lnTo>
                    <a:pt x="175996" y="698"/>
                  </a:lnTo>
                  <a:lnTo>
                    <a:pt x="175996" y="6934"/>
                  </a:lnTo>
                  <a:lnTo>
                    <a:pt x="182143" y="6235"/>
                  </a:lnTo>
                  <a:lnTo>
                    <a:pt x="182143" y="12"/>
                  </a:lnTo>
                  <a:close/>
                </a:path>
                <a:path w="189864" h="1066800">
                  <a:moveTo>
                    <a:pt x="189636" y="0"/>
                  </a:moveTo>
                  <a:lnTo>
                    <a:pt x="183502" y="0"/>
                  </a:lnTo>
                  <a:lnTo>
                    <a:pt x="183502" y="6235"/>
                  </a:lnTo>
                  <a:lnTo>
                    <a:pt x="189636" y="5537"/>
                  </a:lnTo>
                  <a:lnTo>
                    <a:pt x="18963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747831" y="4730813"/>
              <a:ext cx="59055" cy="49530"/>
            </a:xfrm>
            <a:custGeom>
              <a:avLst/>
              <a:gdLst/>
              <a:ahLst/>
              <a:cxnLst/>
              <a:rect l="l" t="t" r="r" b="b"/>
              <a:pathLst>
                <a:path w="59054" h="49529">
                  <a:moveTo>
                    <a:pt x="5435" y="39319"/>
                  </a:moveTo>
                  <a:lnTo>
                    <a:pt x="0" y="38633"/>
                  </a:lnTo>
                  <a:lnTo>
                    <a:pt x="0" y="44145"/>
                  </a:lnTo>
                  <a:lnTo>
                    <a:pt x="5435" y="44843"/>
                  </a:lnTo>
                  <a:lnTo>
                    <a:pt x="5435" y="39319"/>
                  </a:lnTo>
                  <a:close/>
                </a:path>
                <a:path w="59054" h="49529">
                  <a:moveTo>
                    <a:pt x="5435" y="31724"/>
                  </a:moveTo>
                  <a:lnTo>
                    <a:pt x="0" y="31051"/>
                  </a:lnTo>
                  <a:lnTo>
                    <a:pt x="0" y="36550"/>
                  </a:lnTo>
                  <a:lnTo>
                    <a:pt x="5435" y="37236"/>
                  </a:lnTo>
                  <a:lnTo>
                    <a:pt x="5435" y="31724"/>
                  </a:lnTo>
                  <a:close/>
                </a:path>
                <a:path w="59054" h="49529">
                  <a:moveTo>
                    <a:pt x="5435" y="23469"/>
                  </a:moveTo>
                  <a:lnTo>
                    <a:pt x="0" y="23469"/>
                  </a:lnTo>
                  <a:lnTo>
                    <a:pt x="0" y="28968"/>
                  </a:lnTo>
                  <a:lnTo>
                    <a:pt x="5435" y="29667"/>
                  </a:lnTo>
                  <a:lnTo>
                    <a:pt x="5435" y="23469"/>
                  </a:lnTo>
                  <a:close/>
                </a:path>
                <a:path w="59054" h="49529">
                  <a:moveTo>
                    <a:pt x="5435" y="8280"/>
                  </a:moveTo>
                  <a:lnTo>
                    <a:pt x="0" y="7581"/>
                  </a:lnTo>
                  <a:lnTo>
                    <a:pt x="0" y="13804"/>
                  </a:lnTo>
                  <a:lnTo>
                    <a:pt x="5435" y="13804"/>
                  </a:lnTo>
                  <a:lnTo>
                    <a:pt x="5435" y="8280"/>
                  </a:lnTo>
                  <a:close/>
                </a:path>
                <a:path w="59054" h="49529">
                  <a:moveTo>
                    <a:pt x="5435" y="685"/>
                  </a:moveTo>
                  <a:lnTo>
                    <a:pt x="0" y="0"/>
                  </a:lnTo>
                  <a:lnTo>
                    <a:pt x="0" y="6210"/>
                  </a:lnTo>
                  <a:lnTo>
                    <a:pt x="5435" y="6210"/>
                  </a:lnTo>
                  <a:lnTo>
                    <a:pt x="5435" y="685"/>
                  </a:lnTo>
                  <a:close/>
                </a:path>
                <a:path w="59054" h="49529">
                  <a:moveTo>
                    <a:pt x="5448" y="15862"/>
                  </a:moveTo>
                  <a:lnTo>
                    <a:pt x="12" y="15862"/>
                  </a:lnTo>
                  <a:lnTo>
                    <a:pt x="12" y="21386"/>
                  </a:lnTo>
                  <a:lnTo>
                    <a:pt x="5448" y="21386"/>
                  </a:lnTo>
                  <a:lnTo>
                    <a:pt x="5448" y="15862"/>
                  </a:lnTo>
                  <a:close/>
                </a:path>
                <a:path w="59054" h="49529">
                  <a:moveTo>
                    <a:pt x="12954" y="39319"/>
                  </a:moveTo>
                  <a:lnTo>
                    <a:pt x="7480" y="39319"/>
                  </a:lnTo>
                  <a:lnTo>
                    <a:pt x="7480" y="44843"/>
                  </a:lnTo>
                  <a:lnTo>
                    <a:pt x="12954" y="45542"/>
                  </a:lnTo>
                  <a:lnTo>
                    <a:pt x="12954" y="39319"/>
                  </a:lnTo>
                  <a:close/>
                </a:path>
                <a:path w="59054" h="49529">
                  <a:moveTo>
                    <a:pt x="12954" y="31724"/>
                  </a:moveTo>
                  <a:lnTo>
                    <a:pt x="7480" y="31724"/>
                  </a:lnTo>
                  <a:lnTo>
                    <a:pt x="7480" y="37236"/>
                  </a:lnTo>
                  <a:lnTo>
                    <a:pt x="12954" y="37947"/>
                  </a:lnTo>
                  <a:lnTo>
                    <a:pt x="12954" y="31724"/>
                  </a:lnTo>
                  <a:close/>
                </a:path>
                <a:path w="59054" h="49529">
                  <a:moveTo>
                    <a:pt x="12954" y="24130"/>
                  </a:moveTo>
                  <a:lnTo>
                    <a:pt x="7480" y="23469"/>
                  </a:lnTo>
                  <a:lnTo>
                    <a:pt x="7480" y="29667"/>
                  </a:lnTo>
                  <a:lnTo>
                    <a:pt x="12954" y="30353"/>
                  </a:lnTo>
                  <a:lnTo>
                    <a:pt x="12954" y="24130"/>
                  </a:lnTo>
                  <a:close/>
                </a:path>
                <a:path w="59054" h="49529">
                  <a:moveTo>
                    <a:pt x="12954" y="16560"/>
                  </a:moveTo>
                  <a:lnTo>
                    <a:pt x="7480" y="15862"/>
                  </a:lnTo>
                  <a:lnTo>
                    <a:pt x="7480" y="22085"/>
                  </a:lnTo>
                  <a:lnTo>
                    <a:pt x="12954" y="22085"/>
                  </a:lnTo>
                  <a:lnTo>
                    <a:pt x="12954" y="16560"/>
                  </a:lnTo>
                  <a:close/>
                </a:path>
                <a:path w="59054" h="49529">
                  <a:moveTo>
                    <a:pt x="12954" y="8978"/>
                  </a:moveTo>
                  <a:lnTo>
                    <a:pt x="7480" y="8280"/>
                  </a:lnTo>
                  <a:lnTo>
                    <a:pt x="7480" y="13804"/>
                  </a:lnTo>
                  <a:lnTo>
                    <a:pt x="12954" y="14465"/>
                  </a:lnTo>
                  <a:lnTo>
                    <a:pt x="12954" y="8978"/>
                  </a:lnTo>
                  <a:close/>
                </a:path>
                <a:path w="59054" h="49529">
                  <a:moveTo>
                    <a:pt x="12954" y="1384"/>
                  </a:moveTo>
                  <a:lnTo>
                    <a:pt x="7480" y="685"/>
                  </a:lnTo>
                  <a:lnTo>
                    <a:pt x="7480" y="6210"/>
                  </a:lnTo>
                  <a:lnTo>
                    <a:pt x="12954" y="6896"/>
                  </a:lnTo>
                  <a:lnTo>
                    <a:pt x="12954" y="1384"/>
                  </a:lnTo>
                  <a:close/>
                </a:path>
                <a:path w="59054" h="49529">
                  <a:moveTo>
                    <a:pt x="20459" y="40017"/>
                  </a:moveTo>
                  <a:lnTo>
                    <a:pt x="14986" y="40017"/>
                  </a:lnTo>
                  <a:lnTo>
                    <a:pt x="14986" y="45542"/>
                  </a:lnTo>
                  <a:lnTo>
                    <a:pt x="20459" y="46228"/>
                  </a:lnTo>
                  <a:lnTo>
                    <a:pt x="20459" y="40017"/>
                  </a:lnTo>
                  <a:close/>
                </a:path>
                <a:path w="59054" h="49529">
                  <a:moveTo>
                    <a:pt x="20459" y="32423"/>
                  </a:moveTo>
                  <a:lnTo>
                    <a:pt x="14986" y="31724"/>
                  </a:lnTo>
                  <a:lnTo>
                    <a:pt x="14986" y="37947"/>
                  </a:lnTo>
                  <a:lnTo>
                    <a:pt x="20459" y="38633"/>
                  </a:lnTo>
                  <a:lnTo>
                    <a:pt x="20459" y="32423"/>
                  </a:lnTo>
                  <a:close/>
                </a:path>
                <a:path w="59054" h="49529">
                  <a:moveTo>
                    <a:pt x="20459" y="24841"/>
                  </a:moveTo>
                  <a:lnTo>
                    <a:pt x="14986" y="24130"/>
                  </a:lnTo>
                  <a:lnTo>
                    <a:pt x="14986" y="30353"/>
                  </a:lnTo>
                  <a:lnTo>
                    <a:pt x="20459" y="30353"/>
                  </a:lnTo>
                  <a:lnTo>
                    <a:pt x="20459" y="24841"/>
                  </a:lnTo>
                  <a:close/>
                </a:path>
                <a:path w="59054" h="49529">
                  <a:moveTo>
                    <a:pt x="20459" y="17246"/>
                  </a:moveTo>
                  <a:lnTo>
                    <a:pt x="14986" y="16560"/>
                  </a:lnTo>
                  <a:lnTo>
                    <a:pt x="14986" y="22758"/>
                  </a:lnTo>
                  <a:lnTo>
                    <a:pt x="20459" y="22758"/>
                  </a:lnTo>
                  <a:lnTo>
                    <a:pt x="20459" y="17246"/>
                  </a:lnTo>
                  <a:close/>
                </a:path>
                <a:path w="59054" h="49529">
                  <a:moveTo>
                    <a:pt x="20459" y="8978"/>
                  </a:moveTo>
                  <a:lnTo>
                    <a:pt x="14986" y="8978"/>
                  </a:lnTo>
                  <a:lnTo>
                    <a:pt x="14986" y="14465"/>
                  </a:lnTo>
                  <a:lnTo>
                    <a:pt x="20459" y="15163"/>
                  </a:lnTo>
                  <a:lnTo>
                    <a:pt x="20459" y="8978"/>
                  </a:lnTo>
                  <a:close/>
                </a:path>
                <a:path w="59054" h="49529">
                  <a:moveTo>
                    <a:pt x="20459" y="1384"/>
                  </a:moveTo>
                  <a:lnTo>
                    <a:pt x="14986" y="1384"/>
                  </a:lnTo>
                  <a:lnTo>
                    <a:pt x="14986" y="6896"/>
                  </a:lnTo>
                  <a:lnTo>
                    <a:pt x="20459" y="7581"/>
                  </a:lnTo>
                  <a:lnTo>
                    <a:pt x="20459" y="1384"/>
                  </a:lnTo>
                  <a:close/>
                </a:path>
                <a:path w="59054" h="49529">
                  <a:moveTo>
                    <a:pt x="27965" y="40716"/>
                  </a:moveTo>
                  <a:lnTo>
                    <a:pt x="22491" y="40716"/>
                  </a:lnTo>
                  <a:lnTo>
                    <a:pt x="22491" y="46228"/>
                  </a:lnTo>
                  <a:lnTo>
                    <a:pt x="27965" y="46913"/>
                  </a:lnTo>
                  <a:lnTo>
                    <a:pt x="27965" y="40716"/>
                  </a:lnTo>
                  <a:close/>
                </a:path>
                <a:path w="59054" h="49529">
                  <a:moveTo>
                    <a:pt x="27965" y="33121"/>
                  </a:moveTo>
                  <a:lnTo>
                    <a:pt x="22491" y="32423"/>
                  </a:lnTo>
                  <a:lnTo>
                    <a:pt x="22491" y="38633"/>
                  </a:lnTo>
                  <a:lnTo>
                    <a:pt x="27965" y="39319"/>
                  </a:lnTo>
                  <a:lnTo>
                    <a:pt x="27965" y="33121"/>
                  </a:lnTo>
                  <a:close/>
                </a:path>
                <a:path w="59054" h="49529">
                  <a:moveTo>
                    <a:pt x="27965" y="25527"/>
                  </a:moveTo>
                  <a:lnTo>
                    <a:pt x="22491" y="24841"/>
                  </a:lnTo>
                  <a:lnTo>
                    <a:pt x="22491" y="31051"/>
                  </a:lnTo>
                  <a:lnTo>
                    <a:pt x="27965" y="31051"/>
                  </a:lnTo>
                  <a:lnTo>
                    <a:pt x="27965" y="25527"/>
                  </a:lnTo>
                  <a:close/>
                </a:path>
                <a:path w="59054" h="49529">
                  <a:moveTo>
                    <a:pt x="27965" y="17932"/>
                  </a:moveTo>
                  <a:lnTo>
                    <a:pt x="22491" y="17246"/>
                  </a:lnTo>
                  <a:lnTo>
                    <a:pt x="22491" y="22758"/>
                  </a:lnTo>
                  <a:lnTo>
                    <a:pt x="27965" y="23469"/>
                  </a:lnTo>
                  <a:lnTo>
                    <a:pt x="27965" y="17932"/>
                  </a:lnTo>
                  <a:close/>
                </a:path>
                <a:path w="59054" h="49529">
                  <a:moveTo>
                    <a:pt x="27965" y="9677"/>
                  </a:moveTo>
                  <a:lnTo>
                    <a:pt x="22491" y="9677"/>
                  </a:lnTo>
                  <a:lnTo>
                    <a:pt x="22491" y="15163"/>
                  </a:lnTo>
                  <a:lnTo>
                    <a:pt x="27965" y="15862"/>
                  </a:lnTo>
                  <a:lnTo>
                    <a:pt x="27965" y="9677"/>
                  </a:lnTo>
                  <a:close/>
                </a:path>
                <a:path w="59054" h="49529">
                  <a:moveTo>
                    <a:pt x="27965" y="2057"/>
                  </a:moveTo>
                  <a:lnTo>
                    <a:pt x="22491" y="1384"/>
                  </a:lnTo>
                  <a:lnTo>
                    <a:pt x="22491" y="7581"/>
                  </a:lnTo>
                  <a:lnTo>
                    <a:pt x="27965" y="7581"/>
                  </a:lnTo>
                  <a:lnTo>
                    <a:pt x="27965" y="2057"/>
                  </a:lnTo>
                  <a:close/>
                </a:path>
                <a:path w="59054" h="49529">
                  <a:moveTo>
                    <a:pt x="35445" y="41414"/>
                  </a:moveTo>
                  <a:lnTo>
                    <a:pt x="30010" y="40716"/>
                  </a:lnTo>
                  <a:lnTo>
                    <a:pt x="30010" y="46913"/>
                  </a:lnTo>
                  <a:lnTo>
                    <a:pt x="35445" y="47612"/>
                  </a:lnTo>
                  <a:lnTo>
                    <a:pt x="35445" y="41414"/>
                  </a:lnTo>
                  <a:close/>
                </a:path>
                <a:path w="59054" h="49529">
                  <a:moveTo>
                    <a:pt x="35445" y="33807"/>
                  </a:moveTo>
                  <a:lnTo>
                    <a:pt x="30010" y="33121"/>
                  </a:lnTo>
                  <a:lnTo>
                    <a:pt x="30010" y="39319"/>
                  </a:lnTo>
                  <a:lnTo>
                    <a:pt x="35445" y="39319"/>
                  </a:lnTo>
                  <a:lnTo>
                    <a:pt x="35445" y="33807"/>
                  </a:lnTo>
                  <a:close/>
                </a:path>
                <a:path w="59054" h="49529">
                  <a:moveTo>
                    <a:pt x="35445" y="26225"/>
                  </a:moveTo>
                  <a:lnTo>
                    <a:pt x="30010" y="25527"/>
                  </a:lnTo>
                  <a:lnTo>
                    <a:pt x="30010" y="31051"/>
                  </a:lnTo>
                  <a:lnTo>
                    <a:pt x="35445" y="31724"/>
                  </a:lnTo>
                  <a:lnTo>
                    <a:pt x="35445" y="26225"/>
                  </a:lnTo>
                  <a:close/>
                </a:path>
                <a:path w="59054" h="49529">
                  <a:moveTo>
                    <a:pt x="35445" y="17932"/>
                  </a:moveTo>
                  <a:lnTo>
                    <a:pt x="30010" y="17932"/>
                  </a:lnTo>
                  <a:lnTo>
                    <a:pt x="30010" y="23469"/>
                  </a:lnTo>
                  <a:lnTo>
                    <a:pt x="35445" y="24130"/>
                  </a:lnTo>
                  <a:lnTo>
                    <a:pt x="35445" y="17932"/>
                  </a:lnTo>
                  <a:close/>
                </a:path>
                <a:path w="59054" h="49529">
                  <a:moveTo>
                    <a:pt x="35445" y="10363"/>
                  </a:moveTo>
                  <a:lnTo>
                    <a:pt x="30010" y="9677"/>
                  </a:lnTo>
                  <a:lnTo>
                    <a:pt x="30010" y="15862"/>
                  </a:lnTo>
                  <a:lnTo>
                    <a:pt x="35445" y="15862"/>
                  </a:lnTo>
                  <a:lnTo>
                    <a:pt x="35445" y="10363"/>
                  </a:lnTo>
                  <a:close/>
                </a:path>
                <a:path w="59054" h="49529">
                  <a:moveTo>
                    <a:pt x="35445" y="2755"/>
                  </a:moveTo>
                  <a:lnTo>
                    <a:pt x="30010" y="2057"/>
                  </a:lnTo>
                  <a:lnTo>
                    <a:pt x="30010" y="8280"/>
                  </a:lnTo>
                  <a:lnTo>
                    <a:pt x="35445" y="8280"/>
                  </a:lnTo>
                  <a:lnTo>
                    <a:pt x="35445" y="2755"/>
                  </a:lnTo>
                  <a:close/>
                </a:path>
                <a:path w="59054" h="49529">
                  <a:moveTo>
                    <a:pt x="42951" y="42075"/>
                  </a:moveTo>
                  <a:lnTo>
                    <a:pt x="37515" y="41414"/>
                  </a:lnTo>
                  <a:lnTo>
                    <a:pt x="37515" y="47612"/>
                  </a:lnTo>
                  <a:lnTo>
                    <a:pt x="42951" y="47612"/>
                  </a:lnTo>
                  <a:lnTo>
                    <a:pt x="42951" y="42075"/>
                  </a:lnTo>
                  <a:close/>
                </a:path>
                <a:path w="59054" h="49529">
                  <a:moveTo>
                    <a:pt x="42951" y="33807"/>
                  </a:moveTo>
                  <a:lnTo>
                    <a:pt x="37515" y="33807"/>
                  </a:lnTo>
                  <a:lnTo>
                    <a:pt x="37515" y="39319"/>
                  </a:lnTo>
                  <a:lnTo>
                    <a:pt x="42951" y="40017"/>
                  </a:lnTo>
                  <a:lnTo>
                    <a:pt x="42951" y="33807"/>
                  </a:lnTo>
                  <a:close/>
                </a:path>
                <a:path w="59054" h="49529">
                  <a:moveTo>
                    <a:pt x="42951" y="26225"/>
                  </a:moveTo>
                  <a:lnTo>
                    <a:pt x="37515" y="26225"/>
                  </a:lnTo>
                  <a:lnTo>
                    <a:pt x="37515" y="31724"/>
                  </a:lnTo>
                  <a:lnTo>
                    <a:pt x="42951" y="32423"/>
                  </a:lnTo>
                  <a:lnTo>
                    <a:pt x="42951" y="26225"/>
                  </a:lnTo>
                  <a:close/>
                </a:path>
                <a:path w="59054" h="49529">
                  <a:moveTo>
                    <a:pt x="42951" y="18643"/>
                  </a:moveTo>
                  <a:lnTo>
                    <a:pt x="37515" y="17932"/>
                  </a:lnTo>
                  <a:lnTo>
                    <a:pt x="37515" y="24130"/>
                  </a:lnTo>
                  <a:lnTo>
                    <a:pt x="42951" y="24841"/>
                  </a:lnTo>
                  <a:lnTo>
                    <a:pt x="42951" y="18643"/>
                  </a:lnTo>
                  <a:close/>
                </a:path>
                <a:path w="59054" h="49529">
                  <a:moveTo>
                    <a:pt x="42951" y="11036"/>
                  </a:moveTo>
                  <a:lnTo>
                    <a:pt x="37515" y="10363"/>
                  </a:lnTo>
                  <a:lnTo>
                    <a:pt x="37515" y="16560"/>
                  </a:lnTo>
                  <a:lnTo>
                    <a:pt x="42951" y="16560"/>
                  </a:lnTo>
                  <a:lnTo>
                    <a:pt x="42951" y="11036"/>
                  </a:lnTo>
                  <a:close/>
                </a:path>
                <a:path w="59054" h="49529">
                  <a:moveTo>
                    <a:pt x="42951" y="3441"/>
                  </a:moveTo>
                  <a:lnTo>
                    <a:pt x="37515" y="2755"/>
                  </a:lnTo>
                  <a:lnTo>
                    <a:pt x="37515" y="8978"/>
                  </a:lnTo>
                  <a:lnTo>
                    <a:pt x="42951" y="8978"/>
                  </a:lnTo>
                  <a:lnTo>
                    <a:pt x="42951" y="3441"/>
                  </a:lnTo>
                  <a:close/>
                </a:path>
                <a:path w="59054" h="49529">
                  <a:moveTo>
                    <a:pt x="51155" y="42773"/>
                  </a:moveTo>
                  <a:lnTo>
                    <a:pt x="44996" y="42075"/>
                  </a:lnTo>
                  <a:lnTo>
                    <a:pt x="44996" y="47612"/>
                  </a:lnTo>
                  <a:lnTo>
                    <a:pt x="51155" y="48310"/>
                  </a:lnTo>
                  <a:lnTo>
                    <a:pt x="51155" y="42773"/>
                  </a:lnTo>
                  <a:close/>
                </a:path>
                <a:path w="59054" h="49529">
                  <a:moveTo>
                    <a:pt x="51155" y="34505"/>
                  </a:moveTo>
                  <a:lnTo>
                    <a:pt x="44996" y="34505"/>
                  </a:lnTo>
                  <a:lnTo>
                    <a:pt x="44996" y="40017"/>
                  </a:lnTo>
                  <a:lnTo>
                    <a:pt x="51155" y="40716"/>
                  </a:lnTo>
                  <a:lnTo>
                    <a:pt x="51155" y="34505"/>
                  </a:lnTo>
                  <a:close/>
                </a:path>
                <a:path w="59054" h="49529">
                  <a:moveTo>
                    <a:pt x="51155" y="26911"/>
                  </a:moveTo>
                  <a:lnTo>
                    <a:pt x="44996" y="26225"/>
                  </a:lnTo>
                  <a:lnTo>
                    <a:pt x="44996" y="32423"/>
                  </a:lnTo>
                  <a:lnTo>
                    <a:pt x="51155" y="33121"/>
                  </a:lnTo>
                  <a:lnTo>
                    <a:pt x="51155" y="26911"/>
                  </a:lnTo>
                  <a:close/>
                </a:path>
                <a:path w="59054" h="49529">
                  <a:moveTo>
                    <a:pt x="51155" y="19304"/>
                  </a:moveTo>
                  <a:lnTo>
                    <a:pt x="44996" y="18643"/>
                  </a:lnTo>
                  <a:lnTo>
                    <a:pt x="44996" y="24841"/>
                  </a:lnTo>
                  <a:lnTo>
                    <a:pt x="51155" y="24841"/>
                  </a:lnTo>
                  <a:lnTo>
                    <a:pt x="51155" y="19304"/>
                  </a:lnTo>
                  <a:close/>
                </a:path>
                <a:path w="59054" h="49529">
                  <a:moveTo>
                    <a:pt x="51155" y="11036"/>
                  </a:moveTo>
                  <a:lnTo>
                    <a:pt x="44996" y="11036"/>
                  </a:lnTo>
                  <a:lnTo>
                    <a:pt x="44996" y="16560"/>
                  </a:lnTo>
                  <a:lnTo>
                    <a:pt x="51155" y="17246"/>
                  </a:lnTo>
                  <a:lnTo>
                    <a:pt x="51155" y="11036"/>
                  </a:lnTo>
                  <a:close/>
                </a:path>
                <a:path w="59054" h="49529">
                  <a:moveTo>
                    <a:pt x="51155" y="3441"/>
                  </a:moveTo>
                  <a:lnTo>
                    <a:pt x="44996" y="3441"/>
                  </a:lnTo>
                  <a:lnTo>
                    <a:pt x="44996" y="8978"/>
                  </a:lnTo>
                  <a:lnTo>
                    <a:pt x="51155" y="9677"/>
                  </a:lnTo>
                  <a:lnTo>
                    <a:pt x="51155" y="3441"/>
                  </a:lnTo>
                  <a:close/>
                </a:path>
                <a:path w="59054" h="49529">
                  <a:moveTo>
                    <a:pt x="58661" y="43472"/>
                  </a:moveTo>
                  <a:lnTo>
                    <a:pt x="52501" y="42773"/>
                  </a:lnTo>
                  <a:lnTo>
                    <a:pt x="52501" y="48310"/>
                  </a:lnTo>
                  <a:lnTo>
                    <a:pt x="58661" y="48996"/>
                  </a:lnTo>
                  <a:lnTo>
                    <a:pt x="58661" y="43472"/>
                  </a:lnTo>
                  <a:close/>
                </a:path>
                <a:path w="59054" h="49529">
                  <a:moveTo>
                    <a:pt x="58661" y="35191"/>
                  </a:moveTo>
                  <a:lnTo>
                    <a:pt x="52501" y="35191"/>
                  </a:lnTo>
                  <a:lnTo>
                    <a:pt x="52501" y="40716"/>
                  </a:lnTo>
                  <a:lnTo>
                    <a:pt x="58661" y="41414"/>
                  </a:lnTo>
                  <a:lnTo>
                    <a:pt x="58661" y="35191"/>
                  </a:lnTo>
                  <a:close/>
                </a:path>
                <a:path w="59054" h="49529">
                  <a:moveTo>
                    <a:pt x="58661" y="27584"/>
                  </a:moveTo>
                  <a:lnTo>
                    <a:pt x="52501" y="26911"/>
                  </a:lnTo>
                  <a:lnTo>
                    <a:pt x="52501" y="33121"/>
                  </a:lnTo>
                  <a:lnTo>
                    <a:pt x="58661" y="33807"/>
                  </a:lnTo>
                  <a:lnTo>
                    <a:pt x="58661" y="27584"/>
                  </a:lnTo>
                  <a:close/>
                </a:path>
                <a:path w="59054" h="49529">
                  <a:moveTo>
                    <a:pt x="58661" y="19304"/>
                  </a:moveTo>
                  <a:lnTo>
                    <a:pt x="52501" y="19304"/>
                  </a:lnTo>
                  <a:lnTo>
                    <a:pt x="52501" y="24841"/>
                  </a:lnTo>
                  <a:lnTo>
                    <a:pt x="58661" y="25527"/>
                  </a:lnTo>
                  <a:lnTo>
                    <a:pt x="58661" y="19304"/>
                  </a:lnTo>
                  <a:close/>
                </a:path>
                <a:path w="59054" h="49529">
                  <a:moveTo>
                    <a:pt x="58661" y="11722"/>
                  </a:moveTo>
                  <a:lnTo>
                    <a:pt x="52501" y="11722"/>
                  </a:lnTo>
                  <a:lnTo>
                    <a:pt x="52501" y="17246"/>
                  </a:lnTo>
                  <a:lnTo>
                    <a:pt x="58661" y="17932"/>
                  </a:lnTo>
                  <a:lnTo>
                    <a:pt x="58661" y="11722"/>
                  </a:lnTo>
                  <a:close/>
                </a:path>
                <a:path w="59054" h="49529">
                  <a:moveTo>
                    <a:pt x="58661" y="4140"/>
                  </a:moveTo>
                  <a:lnTo>
                    <a:pt x="52501" y="3441"/>
                  </a:lnTo>
                  <a:lnTo>
                    <a:pt x="52501" y="9677"/>
                  </a:lnTo>
                  <a:lnTo>
                    <a:pt x="58661" y="10363"/>
                  </a:lnTo>
                  <a:lnTo>
                    <a:pt x="58661" y="414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747831" y="4730813"/>
              <a:ext cx="126364" cy="54610"/>
            </a:xfrm>
            <a:custGeom>
              <a:avLst/>
              <a:gdLst/>
              <a:ahLst/>
              <a:cxnLst/>
              <a:rect l="l" t="t" r="r" b="b"/>
              <a:pathLst>
                <a:path w="126364" h="54610">
                  <a:moveTo>
                    <a:pt x="5435" y="8280"/>
                  </a:moveTo>
                  <a:lnTo>
                    <a:pt x="0" y="7581"/>
                  </a:lnTo>
                  <a:lnTo>
                    <a:pt x="0" y="13804"/>
                  </a:lnTo>
                  <a:lnTo>
                    <a:pt x="5435" y="13804"/>
                  </a:lnTo>
                  <a:lnTo>
                    <a:pt x="5435" y="8280"/>
                  </a:lnTo>
                  <a:close/>
                </a:path>
                <a:path w="126364" h="54610">
                  <a:moveTo>
                    <a:pt x="5435" y="685"/>
                  </a:moveTo>
                  <a:lnTo>
                    <a:pt x="0" y="0"/>
                  </a:lnTo>
                  <a:lnTo>
                    <a:pt x="0" y="6210"/>
                  </a:lnTo>
                  <a:lnTo>
                    <a:pt x="5435" y="6210"/>
                  </a:lnTo>
                  <a:lnTo>
                    <a:pt x="5435" y="685"/>
                  </a:lnTo>
                  <a:close/>
                </a:path>
                <a:path w="126364" h="54610">
                  <a:moveTo>
                    <a:pt x="5448" y="15862"/>
                  </a:moveTo>
                  <a:lnTo>
                    <a:pt x="12" y="15862"/>
                  </a:lnTo>
                  <a:lnTo>
                    <a:pt x="12" y="21386"/>
                  </a:lnTo>
                  <a:lnTo>
                    <a:pt x="5448" y="21386"/>
                  </a:lnTo>
                  <a:lnTo>
                    <a:pt x="5448" y="15862"/>
                  </a:lnTo>
                  <a:close/>
                </a:path>
                <a:path w="126364" h="54610">
                  <a:moveTo>
                    <a:pt x="12954" y="16560"/>
                  </a:moveTo>
                  <a:lnTo>
                    <a:pt x="7480" y="15862"/>
                  </a:lnTo>
                  <a:lnTo>
                    <a:pt x="7480" y="22085"/>
                  </a:lnTo>
                  <a:lnTo>
                    <a:pt x="12954" y="22085"/>
                  </a:lnTo>
                  <a:lnTo>
                    <a:pt x="12954" y="16560"/>
                  </a:lnTo>
                  <a:close/>
                </a:path>
                <a:path w="126364" h="54610">
                  <a:moveTo>
                    <a:pt x="12954" y="8978"/>
                  </a:moveTo>
                  <a:lnTo>
                    <a:pt x="7480" y="8280"/>
                  </a:lnTo>
                  <a:lnTo>
                    <a:pt x="7480" y="13804"/>
                  </a:lnTo>
                  <a:lnTo>
                    <a:pt x="12954" y="14465"/>
                  </a:lnTo>
                  <a:lnTo>
                    <a:pt x="12954" y="8978"/>
                  </a:lnTo>
                  <a:close/>
                </a:path>
                <a:path w="126364" h="54610">
                  <a:moveTo>
                    <a:pt x="12954" y="1384"/>
                  </a:moveTo>
                  <a:lnTo>
                    <a:pt x="7480" y="685"/>
                  </a:lnTo>
                  <a:lnTo>
                    <a:pt x="7480" y="6210"/>
                  </a:lnTo>
                  <a:lnTo>
                    <a:pt x="12954" y="6896"/>
                  </a:lnTo>
                  <a:lnTo>
                    <a:pt x="12954" y="1384"/>
                  </a:lnTo>
                  <a:close/>
                </a:path>
                <a:path w="126364" h="54610">
                  <a:moveTo>
                    <a:pt x="20459" y="17246"/>
                  </a:moveTo>
                  <a:lnTo>
                    <a:pt x="14986" y="16560"/>
                  </a:lnTo>
                  <a:lnTo>
                    <a:pt x="14986" y="22758"/>
                  </a:lnTo>
                  <a:lnTo>
                    <a:pt x="20459" y="22758"/>
                  </a:lnTo>
                  <a:lnTo>
                    <a:pt x="20459" y="17246"/>
                  </a:lnTo>
                  <a:close/>
                </a:path>
                <a:path w="126364" h="54610">
                  <a:moveTo>
                    <a:pt x="20459" y="8978"/>
                  </a:moveTo>
                  <a:lnTo>
                    <a:pt x="14986" y="8978"/>
                  </a:lnTo>
                  <a:lnTo>
                    <a:pt x="14986" y="14465"/>
                  </a:lnTo>
                  <a:lnTo>
                    <a:pt x="20459" y="15163"/>
                  </a:lnTo>
                  <a:lnTo>
                    <a:pt x="20459" y="8978"/>
                  </a:lnTo>
                  <a:close/>
                </a:path>
                <a:path w="126364" h="54610">
                  <a:moveTo>
                    <a:pt x="20459" y="1384"/>
                  </a:moveTo>
                  <a:lnTo>
                    <a:pt x="14986" y="1384"/>
                  </a:lnTo>
                  <a:lnTo>
                    <a:pt x="14986" y="6896"/>
                  </a:lnTo>
                  <a:lnTo>
                    <a:pt x="20459" y="7581"/>
                  </a:lnTo>
                  <a:lnTo>
                    <a:pt x="20459" y="1384"/>
                  </a:lnTo>
                  <a:close/>
                </a:path>
                <a:path w="126364" h="54610">
                  <a:moveTo>
                    <a:pt x="27965" y="17932"/>
                  </a:moveTo>
                  <a:lnTo>
                    <a:pt x="22491" y="17246"/>
                  </a:lnTo>
                  <a:lnTo>
                    <a:pt x="22491" y="22758"/>
                  </a:lnTo>
                  <a:lnTo>
                    <a:pt x="27965" y="23469"/>
                  </a:lnTo>
                  <a:lnTo>
                    <a:pt x="27965" y="17932"/>
                  </a:lnTo>
                  <a:close/>
                </a:path>
                <a:path w="126364" h="54610">
                  <a:moveTo>
                    <a:pt x="27965" y="9677"/>
                  </a:moveTo>
                  <a:lnTo>
                    <a:pt x="22491" y="9677"/>
                  </a:lnTo>
                  <a:lnTo>
                    <a:pt x="22491" y="15163"/>
                  </a:lnTo>
                  <a:lnTo>
                    <a:pt x="27965" y="15862"/>
                  </a:lnTo>
                  <a:lnTo>
                    <a:pt x="27965" y="9677"/>
                  </a:lnTo>
                  <a:close/>
                </a:path>
                <a:path w="126364" h="54610">
                  <a:moveTo>
                    <a:pt x="27965" y="2057"/>
                  </a:moveTo>
                  <a:lnTo>
                    <a:pt x="22491" y="1384"/>
                  </a:lnTo>
                  <a:lnTo>
                    <a:pt x="22491" y="7581"/>
                  </a:lnTo>
                  <a:lnTo>
                    <a:pt x="27965" y="7581"/>
                  </a:lnTo>
                  <a:lnTo>
                    <a:pt x="27965" y="2057"/>
                  </a:lnTo>
                  <a:close/>
                </a:path>
                <a:path w="126364" h="54610">
                  <a:moveTo>
                    <a:pt x="35445" y="17932"/>
                  </a:moveTo>
                  <a:lnTo>
                    <a:pt x="30010" y="17932"/>
                  </a:lnTo>
                  <a:lnTo>
                    <a:pt x="30010" y="23469"/>
                  </a:lnTo>
                  <a:lnTo>
                    <a:pt x="35445" y="24130"/>
                  </a:lnTo>
                  <a:lnTo>
                    <a:pt x="35445" y="17932"/>
                  </a:lnTo>
                  <a:close/>
                </a:path>
                <a:path w="126364" h="54610">
                  <a:moveTo>
                    <a:pt x="35445" y="10363"/>
                  </a:moveTo>
                  <a:lnTo>
                    <a:pt x="30010" y="9677"/>
                  </a:lnTo>
                  <a:lnTo>
                    <a:pt x="30010" y="15862"/>
                  </a:lnTo>
                  <a:lnTo>
                    <a:pt x="35445" y="15862"/>
                  </a:lnTo>
                  <a:lnTo>
                    <a:pt x="35445" y="10363"/>
                  </a:lnTo>
                  <a:close/>
                </a:path>
                <a:path w="126364" h="54610">
                  <a:moveTo>
                    <a:pt x="35445" y="2755"/>
                  </a:moveTo>
                  <a:lnTo>
                    <a:pt x="30010" y="2057"/>
                  </a:lnTo>
                  <a:lnTo>
                    <a:pt x="30010" y="8280"/>
                  </a:lnTo>
                  <a:lnTo>
                    <a:pt x="35445" y="8280"/>
                  </a:lnTo>
                  <a:lnTo>
                    <a:pt x="35445" y="2755"/>
                  </a:lnTo>
                  <a:close/>
                </a:path>
                <a:path w="126364" h="54610">
                  <a:moveTo>
                    <a:pt x="42951" y="18643"/>
                  </a:moveTo>
                  <a:lnTo>
                    <a:pt x="37515" y="17932"/>
                  </a:lnTo>
                  <a:lnTo>
                    <a:pt x="37515" y="24130"/>
                  </a:lnTo>
                  <a:lnTo>
                    <a:pt x="42951" y="24841"/>
                  </a:lnTo>
                  <a:lnTo>
                    <a:pt x="42951" y="18643"/>
                  </a:lnTo>
                  <a:close/>
                </a:path>
                <a:path w="126364" h="54610">
                  <a:moveTo>
                    <a:pt x="42951" y="11036"/>
                  </a:moveTo>
                  <a:lnTo>
                    <a:pt x="37515" y="10363"/>
                  </a:lnTo>
                  <a:lnTo>
                    <a:pt x="37515" y="16560"/>
                  </a:lnTo>
                  <a:lnTo>
                    <a:pt x="42951" y="16560"/>
                  </a:lnTo>
                  <a:lnTo>
                    <a:pt x="42951" y="11036"/>
                  </a:lnTo>
                  <a:close/>
                </a:path>
                <a:path w="126364" h="54610">
                  <a:moveTo>
                    <a:pt x="42951" y="3441"/>
                  </a:moveTo>
                  <a:lnTo>
                    <a:pt x="37515" y="2755"/>
                  </a:lnTo>
                  <a:lnTo>
                    <a:pt x="37515" y="8978"/>
                  </a:lnTo>
                  <a:lnTo>
                    <a:pt x="42951" y="8978"/>
                  </a:lnTo>
                  <a:lnTo>
                    <a:pt x="42951" y="3441"/>
                  </a:lnTo>
                  <a:close/>
                </a:path>
                <a:path w="126364" h="54610">
                  <a:moveTo>
                    <a:pt x="51155" y="19304"/>
                  </a:moveTo>
                  <a:lnTo>
                    <a:pt x="44996" y="18643"/>
                  </a:lnTo>
                  <a:lnTo>
                    <a:pt x="44996" y="24841"/>
                  </a:lnTo>
                  <a:lnTo>
                    <a:pt x="51155" y="24841"/>
                  </a:lnTo>
                  <a:lnTo>
                    <a:pt x="51155" y="19304"/>
                  </a:lnTo>
                  <a:close/>
                </a:path>
                <a:path w="126364" h="54610">
                  <a:moveTo>
                    <a:pt x="51155" y="11036"/>
                  </a:moveTo>
                  <a:lnTo>
                    <a:pt x="44996" y="11036"/>
                  </a:lnTo>
                  <a:lnTo>
                    <a:pt x="44996" y="16560"/>
                  </a:lnTo>
                  <a:lnTo>
                    <a:pt x="51155" y="17246"/>
                  </a:lnTo>
                  <a:lnTo>
                    <a:pt x="51155" y="11036"/>
                  </a:lnTo>
                  <a:close/>
                </a:path>
                <a:path w="126364" h="54610">
                  <a:moveTo>
                    <a:pt x="51155" y="3441"/>
                  </a:moveTo>
                  <a:lnTo>
                    <a:pt x="44996" y="3441"/>
                  </a:lnTo>
                  <a:lnTo>
                    <a:pt x="44996" y="8978"/>
                  </a:lnTo>
                  <a:lnTo>
                    <a:pt x="51155" y="9677"/>
                  </a:lnTo>
                  <a:lnTo>
                    <a:pt x="51155" y="3441"/>
                  </a:lnTo>
                  <a:close/>
                </a:path>
                <a:path w="126364" h="54610">
                  <a:moveTo>
                    <a:pt x="58661" y="19304"/>
                  </a:moveTo>
                  <a:lnTo>
                    <a:pt x="52501" y="19304"/>
                  </a:lnTo>
                  <a:lnTo>
                    <a:pt x="52501" y="24841"/>
                  </a:lnTo>
                  <a:lnTo>
                    <a:pt x="58661" y="25527"/>
                  </a:lnTo>
                  <a:lnTo>
                    <a:pt x="58661" y="19304"/>
                  </a:lnTo>
                  <a:close/>
                </a:path>
                <a:path w="126364" h="54610">
                  <a:moveTo>
                    <a:pt x="58661" y="11722"/>
                  </a:moveTo>
                  <a:lnTo>
                    <a:pt x="52501" y="11722"/>
                  </a:lnTo>
                  <a:lnTo>
                    <a:pt x="52501" y="17246"/>
                  </a:lnTo>
                  <a:lnTo>
                    <a:pt x="58661" y="17932"/>
                  </a:lnTo>
                  <a:lnTo>
                    <a:pt x="58661" y="11722"/>
                  </a:lnTo>
                  <a:close/>
                </a:path>
                <a:path w="126364" h="54610">
                  <a:moveTo>
                    <a:pt x="58661" y="4140"/>
                  </a:moveTo>
                  <a:lnTo>
                    <a:pt x="52501" y="3441"/>
                  </a:lnTo>
                  <a:lnTo>
                    <a:pt x="52501" y="9677"/>
                  </a:lnTo>
                  <a:lnTo>
                    <a:pt x="58661" y="10363"/>
                  </a:lnTo>
                  <a:lnTo>
                    <a:pt x="58661" y="4140"/>
                  </a:lnTo>
                  <a:close/>
                </a:path>
                <a:path w="126364" h="54610">
                  <a:moveTo>
                    <a:pt x="71602" y="44145"/>
                  </a:moveTo>
                  <a:lnTo>
                    <a:pt x="65481" y="44145"/>
                  </a:lnTo>
                  <a:lnTo>
                    <a:pt x="65481" y="49669"/>
                  </a:lnTo>
                  <a:lnTo>
                    <a:pt x="71602" y="50368"/>
                  </a:lnTo>
                  <a:lnTo>
                    <a:pt x="71602" y="44145"/>
                  </a:lnTo>
                  <a:close/>
                </a:path>
                <a:path w="126364" h="54610">
                  <a:moveTo>
                    <a:pt x="71602" y="36550"/>
                  </a:moveTo>
                  <a:lnTo>
                    <a:pt x="65481" y="35890"/>
                  </a:lnTo>
                  <a:lnTo>
                    <a:pt x="65481" y="42075"/>
                  </a:lnTo>
                  <a:lnTo>
                    <a:pt x="71602" y="42075"/>
                  </a:lnTo>
                  <a:lnTo>
                    <a:pt x="71602" y="36550"/>
                  </a:lnTo>
                  <a:close/>
                </a:path>
                <a:path w="126364" h="54610">
                  <a:moveTo>
                    <a:pt x="71602" y="28295"/>
                  </a:moveTo>
                  <a:lnTo>
                    <a:pt x="65481" y="28295"/>
                  </a:lnTo>
                  <a:lnTo>
                    <a:pt x="65481" y="33807"/>
                  </a:lnTo>
                  <a:lnTo>
                    <a:pt x="71602" y="34505"/>
                  </a:lnTo>
                  <a:lnTo>
                    <a:pt x="71602" y="28295"/>
                  </a:lnTo>
                  <a:close/>
                </a:path>
                <a:path w="126364" h="54610">
                  <a:moveTo>
                    <a:pt x="71602" y="20701"/>
                  </a:moveTo>
                  <a:lnTo>
                    <a:pt x="65481" y="20002"/>
                  </a:lnTo>
                  <a:lnTo>
                    <a:pt x="65481" y="26225"/>
                  </a:lnTo>
                  <a:lnTo>
                    <a:pt x="71602" y="26225"/>
                  </a:lnTo>
                  <a:lnTo>
                    <a:pt x="71602" y="20701"/>
                  </a:lnTo>
                  <a:close/>
                </a:path>
                <a:path w="126364" h="54610">
                  <a:moveTo>
                    <a:pt x="71602" y="12407"/>
                  </a:moveTo>
                  <a:lnTo>
                    <a:pt x="65481" y="12407"/>
                  </a:lnTo>
                  <a:lnTo>
                    <a:pt x="65481" y="17932"/>
                  </a:lnTo>
                  <a:lnTo>
                    <a:pt x="71602" y="18643"/>
                  </a:lnTo>
                  <a:lnTo>
                    <a:pt x="71602" y="12407"/>
                  </a:lnTo>
                  <a:close/>
                </a:path>
                <a:path w="126364" h="54610">
                  <a:moveTo>
                    <a:pt x="79108" y="44843"/>
                  </a:moveTo>
                  <a:lnTo>
                    <a:pt x="73647" y="44145"/>
                  </a:lnTo>
                  <a:lnTo>
                    <a:pt x="73647" y="50368"/>
                  </a:lnTo>
                  <a:lnTo>
                    <a:pt x="79108" y="51054"/>
                  </a:lnTo>
                  <a:lnTo>
                    <a:pt x="79108" y="44843"/>
                  </a:lnTo>
                  <a:close/>
                </a:path>
                <a:path w="126364" h="54610">
                  <a:moveTo>
                    <a:pt x="79108" y="37236"/>
                  </a:moveTo>
                  <a:lnTo>
                    <a:pt x="73647" y="36550"/>
                  </a:lnTo>
                  <a:lnTo>
                    <a:pt x="73647" y="42773"/>
                  </a:lnTo>
                  <a:lnTo>
                    <a:pt x="79108" y="42773"/>
                  </a:lnTo>
                  <a:lnTo>
                    <a:pt x="79108" y="37236"/>
                  </a:lnTo>
                  <a:close/>
                </a:path>
                <a:path w="126364" h="54610">
                  <a:moveTo>
                    <a:pt x="79108" y="28968"/>
                  </a:moveTo>
                  <a:lnTo>
                    <a:pt x="73647" y="28295"/>
                  </a:lnTo>
                  <a:lnTo>
                    <a:pt x="73647" y="34505"/>
                  </a:lnTo>
                  <a:lnTo>
                    <a:pt x="79108" y="35191"/>
                  </a:lnTo>
                  <a:lnTo>
                    <a:pt x="79108" y="28968"/>
                  </a:lnTo>
                  <a:close/>
                </a:path>
                <a:path w="126364" h="54610">
                  <a:moveTo>
                    <a:pt x="79108" y="21386"/>
                  </a:moveTo>
                  <a:lnTo>
                    <a:pt x="73647" y="20701"/>
                  </a:lnTo>
                  <a:lnTo>
                    <a:pt x="73647" y="26911"/>
                  </a:lnTo>
                  <a:lnTo>
                    <a:pt x="79108" y="26911"/>
                  </a:lnTo>
                  <a:lnTo>
                    <a:pt x="79108" y="21386"/>
                  </a:lnTo>
                  <a:close/>
                </a:path>
                <a:path w="126364" h="54610">
                  <a:moveTo>
                    <a:pt x="79108" y="13106"/>
                  </a:moveTo>
                  <a:lnTo>
                    <a:pt x="73647" y="13106"/>
                  </a:lnTo>
                  <a:lnTo>
                    <a:pt x="73647" y="18643"/>
                  </a:lnTo>
                  <a:lnTo>
                    <a:pt x="79108" y="19304"/>
                  </a:lnTo>
                  <a:lnTo>
                    <a:pt x="79108" y="13106"/>
                  </a:lnTo>
                  <a:close/>
                </a:path>
                <a:path w="126364" h="54610">
                  <a:moveTo>
                    <a:pt x="87274" y="45542"/>
                  </a:moveTo>
                  <a:lnTo>
                    <a:pt x="81140" y="44843"/>
                  </a:lnTo>
                  <a:lnTo>
                    <a:pt x="81140" y="51054"/>
                  </a:lnTo>
                  <a:lnTo>
                    <a:pt x="87274" y="51739"/>
                  </a:lnTo>
                  <a:lnTo>
                    <a:pt x="87274" y="45542"/>
                  </a:lnTo>
                  <a:close/>
                </a:path>
                <a:path w="126364" h="54610">
                  <a:moveTo>
                    <a:pt x="87274" y="37236"/>
                  </a:moveTo>
                  <a:lnTo>
                    <a:pt x="81140" y="37236"/>
                  </a:lnTo>
                  <a:lnTo>
                    <a:pt x="81140" y="42773"/>
                  </a:lnTo>
                  <a:lnTo>
                    <a:pt x="87274" y="43472"/>
                  </a:lnTo>
                  <a:lnTo>
                    <a:pt x="87274" y="37236"/>
                  </a:lnTo>
                  <a:close/>
                </a:path>
                <a:path w="126364" h="54610">
                  <a:moveTo>
                    <a:pt x="87274" y="29667"/>
                  </a:moveTo>
                  <a:lnTo>
                    <a:pt x="81140" y="28968"/>
                  </a:lnTo>
                  <a:lnTo>
                    <a:pt x="81140" y="35191"/>
                  </a:lnTo>
                  <a:lnTo>
                    <a:pt x="87274" y="35191"/>
                  </a:lnTo>
                  <a:lnTo>
                    <a:pt x="87274" y="29667"/>
                  </a:lnTo>
                  <a:close/>
                </a:path>
                <a:path w="126364" h="54610">
                  <a:moveTo>
                    <a:pt x="87274" y="13804"/>
                  </a:moveTo>
                  <a:lnTo>
                    <a:pt x="81140" y="13804"/>
                  </a:lnTo>
                  <a:lnTo>
                    <a:pt x="81140" y="19304"/>
                  </a:lnTo>
                  <a:lnTo>
                    <a:pt x="87274" y="20002"/>
                  </a:lnTo>
                  <a:lnTo>
                    <a:pt x="87274" y="13804"/>
                  </a:lnTo>
                  <a:close/>
                </a:path>
                <a:path w="126364" h="54610">
                  <a:moveTo>
                    <a:pt x="87287" y="21386"/>
                  </a:moveTo>
                  <a:lnTo>
                    <a:pt x="81153" y="21386"/>
                  </a:lnTo>
                  <a:lnTo>
                    <a:pt x="81153" y="27584"/>
                  </a:lnTo>
                  <a:lnTo>
                    <a:pt x="87287" y="27584"/>
                  </a:lnTo>
                  <a:lnTo>
                    <a:pt x="87287" y="21386"/>
                  </a:lnTo>
                  <a:close/>
                </a:path>
                <a:path w="126364" h="54610">
                  <a:moveTo>
                    <a:pt x="94805" y="46228"/>
                  </a:moveTo>
                  <a:lnTo>
                    <a:pt x="89357" y="45542"/>
                  </a:lnTo>
                  <a:lnTo>
                    <a:pt x="89357" y="51739"/>
                  </a:lnTo>
                  <a:lnTo>
                    <a:pt x="94805" y="51739"/>
                  </a:lnTo>
                  <a:lnTo>
                    <a:pt x="94805" y="46228"/>
                  </a:lnTo>
                  <a:close/>
                </a:path>
                <a:path w="126364" h="54610">
                  <a:moveTo>
                    <a:pt x="94805" y="37947"/>
                  </a:moveTo>
                  <a:lnTo>
                    <a:pt x="89357" y="37236"/>
                  </a:lnTo>
                  <a:lnTo>
                    <a:pt x="89357" y="43472"/>
                  </a:lnTo>
                  <a:lnTo>
                    <a:pt x="94805" y="44145"/>
                  </a:lnTo>
                  <a:lnTo>
                    <a:pt x="94805" y="37947"/>
                  </a:lnTo>
                  <a:close/>
                </a:path>
                <a:path w="126364" h="54610">
                  <a:moveTo>
                    <a:pt x="94805" y="30353"/>
                  </a:moveTo>
                  <a:lnTo>
                    <a:pt x="89357" y="29667"/>
                  </a:lnTo>
                  <a:lnTo>
                    <a:pt x="89357" y="35890"/>
                  </a:lnTo>
                  <a:lnTo>
                    <a:pt x="94805" y="35890"/>
                  </a:lnTo>
                  <a:lnTo>
                    <a:pt x="94805" y="30353"/>
                  </a:lnTo>
                  <a:close/>
                </a:path>
                <a:path w="126364" h="54610">
                  <a:moveTo>
                    <a:pt x="94805" y="22085"/>
                  </a:moveTo>
                  <a:lnTo>
                    <a:pt x="89357" y="22085"/>
                  </a:lnTo>
                  <a:lnTo>
                    <a:pt x="89357" y="27584"/>
                  </a:lnTo>
                  <a:lnTo>
                    <a:pt x="94805" y="28295"/>
                  </a:lnTo>
                  <a:lnTo>
                    <a:pt x="94805" y="22085"/>
                  </a:lnTo>
                  <a:close/>
                </a:path>
                <a:path w="126364" h="54610">
                  <a:moveTo>
                    <a:pt x="94805" y="14465"/>
                  </a:moveTo>
                  <a:lnTo>
                    <a:pt x="89357" y="13804"/>
                  </a:lnTo>
                  <a:lnTo>
                    <a:pt x="89357" y="20002"/>
                  </a:lnTo>
                  <a:lnTo>
                    <a:pt x="94805" y="20701"/>
                  </a:lnTo>
                  <a:lnTo>
                    <a:pt x="94805" y="14465"/>
                  </a:lnTo>
                  <a:close/>
                </a:path>
                <a:path w="126364" h="54610">
                  <a:moveTo>
                    <a:pt x="102984" y="46228"/>
                  </a:moveTo>
                  <a:lnTo>
                    <a:pt x="96824" y="46228"/>
                  </a:lnTo>
                  <a:lnTo>
                    <a:pt x="96824" y="51739"/>
                  </a:lnTo>
                  <a:lnTo>
                    <a:pt x="102984" y="52438"/>
                  </a:lnTo>
                  <a:lnTo>
                    <a:pt x="102984" y="46228"/>
                  </a:lnTo>
                  <a:close/>
                </a:path>
                <a:path w="126364" h="54610">
                  <a:moveTo>
                    <a:pt x="102984" y="38633"/>
                  </a:moveTo>
                  <a:lnTo>
                    <a:pt x="96824" y="37947"/>
                  </a:lnTo>
                  <a:lnTo>
                    <a:pt x="96824" y="44145"/>
                  </a:lnTo>
                  <a:lnTo>
                    <a:pt x="102984" y="44843"/>
                  </a:lnTo>
                  <a:lnTo>
                    <a:pt x="102984" y="38633"/>
                  </a:lnTo>
                  <a:close/>
                </a:path>
                <a:path w="126364" h="54610">
                  <a:moveTo>
                    <a:pt x="102984" y="31051"/>
                  </a:moveTo>
                  <a:lnTo>
                    <a:pt x="96824" y="30353"/>
                  </a:lnTo>
                  <a:lnTo>
                    <a:pt x="96824" y="36550"/>
                  </a:lnTo>
                  <a:lnTo>
                    <a:pt x="102984" y="36550"/>
                  </a:lnTo>
                  <a:lnTo>
                    <a:pt x="102984" y="31051"/>
                  </a:lnTo>
                  <a:close/>
                </a:path>
                <a:path w="126364" h="54610">
                  <a:moveTo>
                    <a:pt x="102984" y="22758"/>
                  </a:moveTo>
                  <a:lnTo>
                    <a:pt x="96824" y="22758"/>
                  </a:lnTo>
                  <a:lnTo>
                    <a:pt x="96824" y="28295"/>
                  </a:lnTo>
                  <a:lnTo>
                    <a:pt x="102984" y="28968"/>
                  </a:lnTo>
                  <a:lnTo>
                    <a:pt x="102984" y="22758"/>
                  </a:lnTo>
                  <a:close/>
                </a:path>
                <a:path w="126364" h="54610">
                  <a:moveTo>
                    <a:pt x="102984" y="15163"/>
                  </a:moveTo>
                  <a:lnTo>
                    <a:pt x="96824" y="14465"/>
                  </a:lnTo>
                  <a:lnTo>
                    <a:pt x="96824" y="20701"/>
                  </a:lnTo>
                  <a:lnTo>
                    <a:pt x="102984" y="21386"/>
                  </a:lnTo>
                  <a:lnTo>
                    <a:pt x="102984" y="15163"/>
                  </a:lnTo>
                  <a:close/>
                </a:path>
                <a:path w="126364" h="54610">
                  <a:moveTo>
                    <a:pt x="110490" y="39319"/>
                  </a:moveTo>
                  <a:lnTo>
                    <a:pt x="104355" y="39319"/>
                  </a:lnTo>
                  <a:lnTo>
                    <a:pt x="104355" y="44843"/>
                  </a:lnTo>
                  <a:lnTo>
                    <a:pt x="110490" y="45542"/>
                  </a:lnTo>
                  <a:lnTo>
                    <a:pt x="110490" y="39319"/>
                  </a:lnTo>
                  <a:close/>
                </a:path>
                <a:path w="126364" h="54610">
                  <a:moveTo>
                    <a:pt x="110490" y="31724"/>
                  </a:moveTo>
                  <a:lnTo>
                    <a:pt x="104355" y="31051"/>
                  </a:lnTo>
                  <a:lnTo>
                    <a:pt x="104355" y="37236"/>
                  </a:lnTo>
                  <a:lnTo>
                    <a:pt x="110490" y="37236"/>
                  </a:lnTo>
                  <a:lnTo>
                    <a:pt x="110490" y="31724"/>
                  </a:lnTo>
                  <a:close/>
                </a:path>
                <a:path w="126364" h="54610">
                  <a:moveTo>
                    <a:pt x="110490" y="23469"/>
                  </a:moveTo>
                  <a:lnTo>
                    <a:pt x="104355" y="22758"/>
                  </a:lnTo>
                  <a:lnTo>
                    <a:pt x="104355" y="28968"/>
                  </a:lnTo>
                  <a:lnTo>
                    <a:pt x="110490" y="29667"/>
                  </a:lnTo>
                  <a:lnTo>
                    <a:pt x="110490" y="23469"/>
                  </a:lnTo>
                  <a:close/>
                </a:path>
                <a:path w="126364" h="54610">
                  <a:moveTo>
                    <a:pt x="110490" y="15862"/>
                  </a:moveTo>
                  <a:lnTo>
                    <a:pt x="104355" y="15163"/>
                  </a:lnTo>
                  <a:lnTo>
                    <a:pt x="104355" y="21386"/>
                  </a:lnTo>
                  <a:lnTo>
                    <a:pt x="110490" y="21386"/>
                  </a:lnTo>
                  <a:lnTo>
                    <a:pt x="110490" y="15862"/>
                  </a:lnTo>
                  <a:close/>
                </a:path>
                <a:path w="126364" h="54610">
                  <a:moveTo>
                    <a:pt x="110502" y="46913"/>
                  </a:moveTo>
                  <a:lnTo>
                    <a:pt x="104368" y="46913"/>
                  </a:lnTo>
                  <a:lnTo>
                    <a:pt x="104368" y="53124"/>
                  </a:lnTo>
                  <a:lnTo>
                    <a:pt x="110502" y="53124"/>
                  </a:lnTo>
                  <a:lnTo>
                    <a:pt x="110502" y="46913"/>
                  </a:lnTo>
                  <a:close/>
                </a:path>
                <a:path w="126364" h="54610">
                  <a:moveTo>
                    <a:pt x="118681" y="47612"/>
                  </a:moveTo>
                  <a:lnTo>
                    <a:pt x="112534" y="47612"/>
                  </a:lnTo>
                  <a:lnTo>
                    <a:pt x="112534" y="53124"/>
                  </a:lnTo>
                  <a:lnTo>
                    <a:pt x="118681" y="53822"/>
                  </a:lnTo>
                  <a:lnTo>
                    <a:pt x="118681" y="47612"/>
                  </a:lnTo>
                  <a:close/>
                </a:path>
                <a:path w="126364" h="54610">
                  <a:moveTo>
                    <a:pt x="118681" y="40017"/>
                  </a:moveTo>
                  <a:lnTo>
                    <a:pt x="112534" y="39319"/>
                  </a:lnTo>
                  <a:lnTo>
                    <a:pt x="112534" y="45542"/>
                  </a:lnTo>
                  <a:lnTo>
                    <a:pt x="118681" y="46228"/>
                  </a:lnTo>
                  <a:lnTo>
                    <a:pt x="118681" y="40017"/>
                  </a:lnTo>
                  <a:close/>
                </a:path>
                <a:path w="126364" h="54610">
                  <a:moveTo>
                    <a:pt x="118681" y="31724"/>
                  </a:moveTo>
                  <a:lnTo>
                    <a:pt x="112534" y="31724"/>
                  </a:lnTo>
                  <a:lnTo>
                    <a:pt x="112534" y="37236"/>
                  </a:lnTo>
                  <a:lnTo>
                    <a:pt x="118681" y="37947"/>
                  </a:lnTo>
                  <a:lnTo>
                    <a:pt x="118681" y="31724"/>
                  </a:lnTo>
                  <a:close/>
                </a:path>
                <a:path w="126364" h="54610">
                  <a:moveTo>
                    <a:pt x="118681" y="24130"/>
                  </a:moveTo>
                  <a:lnTo>
                    <a:pt x="112534" y="23469"/>
                  </a:lnTo>
                  <a:lnTo>
                    <a:pt x="112534" y="29667"/>
                  </a:lnTo>
                  <a:lnTo>
                    <a:pt x="118681" y="30353"/>
                  </a:lnTo>
                  <a:lnTo>
                    <a:pt x="118681" y="24130"/>
                  </a:lnTo>
                  <a:close/>
                </a:path>
                <a:path w="126364" h="54610">
                  <a:moveTo>
                    <a:pt x="118681" y="15862"/>
                  </a:moveTo>
                  <a:lnTo>
                    <a:pt x="112534" y="15862"/>
                  </a:lnTo>
                  <a:lnTo>
                    <a:pt x="112534" y="21386"/>
                  </a:lnTo>
                  <a:lnTo>
                    <a:pt x="118681" y="22085"/>
                  </a:lnTo>
                  <a:lnTo>
                    <a:pt x="118681" y="15862"/>
                  </a:lnTo>
                  <a:close/>
                </a:path>
                <a:path w="126364" h="54610">
                  <a:moveTo>
                    <a:pt x="126174" y="48310"/>
                  </a:moveTo>
                  <a:lnTo>
                    <a:pt x="120040" y="47612"/>
                  </a:lnTo>
                  <a:lnTo>
                    <a:pt x="120040" y="53822"/>
                  </a:lnTo>
                  <a:lnTo>
                    <a:pt x="126174" y="54495"/>
                  </a:lnTo>
                  <a:lnTo>
                    <a:pt x="126174" y="48310"/>
                  </a:lnTo>
                  <a:close/>
                </a:path>
                <a:path w="126364" h="54610">
                  <a:moveTo>
                    <a:pt x="126174" y="40716"/>
                  </a:moveTo>
                  <a:lnTo>
                    <a:pt x="120040" y="40017"/>
                  </a:lnTo>
                  <a:lnTo>
                    <a:pt x="120040" y="46228"/>
                  </a:lnTo>
                  <a:lnTo>
                    <a:pt x="126174" y="46228"/>
                  </a:lnTo>
                  <a:lnTo>
                    <a:pt x="126174" y="40716"/>
                  </a:lnTo>
                  <a:close/>
                </a:path>
                <a:path w="126364" h="54610">
                  <a:moveTo>
                    <a:pt x="126174" y="32423"/>
                  </a:moveTo>
                  <a:lnTo>
                    <a:pt x="120040" y="31724"/>
                  </a:lnTo>
                  <a:lnTo>
                    <a:pt x="120040" y="37947"/>
                  </a:lnTo>
                  <a:lnTo>
                    <a:pt x="126174" y="38633"/>
                  </a:lnTo>
                  <a:lnTo>
                    <a:pt x="126174" y="32423"/>
                  </a:lnTo>
                  <a:close/>
                </a:path>
                <a:path w="126364" h="54610">
                  <a:moveTo>
                    <a:pt x="126174" y="24841"/>
                  </a:moveTo>
                  <a:lnTo>
                    <a:pt x="120040" y="24130"/>
                  </a:lnTo>
                  <a:lnTo>
                    <a:pt x="120040" y="30353"/>
                  </a:lnTo>
                  <a:lnTo>
                    <a:pt x="126174" y="30353"/>
                  </a:lnTo>
                  <a:lnTo>
                    <a:pt x="126174" y="2484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599114" y="3676586"/>
              <a:ext cx="274955" cy="1077595"/>
            </a:xfrm>
            <a:custGeom>
              <a:avLst/>
              <a:gdLst/>
              <a:ahLst/>
              <a:cxnLst/>
              <a:rect l="l" t="t" r="r" b="b"/>
              <a:pathLst>
                <a:path w="274954" h="1077595">
                  <a:moveTo>
                    <a:pt x="7518" y="11734"/>
                  </a:moveTo>
                  <a:lnTo>
                    <a:pt x="6146" y="9664"/>
                  </a:lnTo>
                  <a:lnTo>
                    <a:pt x="2070" y="9664"/>
                  </a:lnTo>
                  <a:lnTo>
                    <a:pt x="0" y="11734"/>
                  </a:lnTo>
                  <a:lnTo>
                    <a:pt x="0" y="16573"/>
                  </a:lnTo>
                  <a:lnTo>
                    <a:pt x="2070" y="18656"/>
                  </a:lnTo>
                  <a:lnTo>
                    <a:pt x="4102" y="18656"/>
                  </a:lnTo>
                  <a:lnTo>
                    <a:pt x="6146" y="18656"/>
                  </a:lnTo>
                  <a:lnTo>
                    <a:pt x="7518" y="16573"/>
                  </a:lnTo>
                  <a:lnTo>
                    <a:pt x="7518" y="11734"/>
                  </a:lnTo>
                  <a:close/>
                </a:path>
                <a:path w="274954" h="1077595">
                  <a:moveTo>
                    <a:pt x="59347" y="7607"/>
                  </a:moveTo>
                  <a:lnTo>
                    <a:pt x="58000" y="5537"/>
                  </a:lnTo>
                  <a:lnTo>
                    <a:pt x="53213" y="5537"/>
                  </a:lnTo>
                  <a:lnTo>
                    <a:pt x="51841" y="7607"/>
                  </a:lnTo>
                  <a:lnTo>
                    <a:pt x="51841" y="12433"/>
                  </a:lnTo>
                  <a:lnTo>
                    <a:pt x="53213" y="13817"/>
                  </a:lnTo>
                  <a:lnTo>
                    <a:pt x="55245" y="13817"/>
                  </a:lnTo>
                  <a:lnTo>
                    <a:pt x="58000" y="13817"/>
                  </a:lnTo>
                  <a:lnTo>
                    <a:pt x="59347" y="12433"/>
                  </a:lnTo>
                  <a:lnTo>
                    <a:pt x="59347" y="7607"/>
                  </a:lnTo>
                  <a:close/>
                </a:path>
                <a:path w="274954" h="1077595">
                  <a:moveTo>
                    <a:pt x="108470" y="2082"/>
                  </a:moveTo>
                  <a:lnTo>
                    <a:pt x="106413" y="0"/>
                  </a:lnTo>
                  <a:lnTo>
                    <a:pt x="102323" y="0"/>
                  </a:lnTo>
                  <a:lnTo>
                    <a:pt x="100952" y="2082"/>
                  </a:lnTo>
                  <a:lnTo>
                    <a:pt x="100952" y="6223"/>
                  </a:lnTo>
                  <a:lnTo>
                    <a:pt x="102323" y="8305"/>
                  </a:lnTo>
                  <a:lnTo>
                    <a:pt x="104355" y="8305"/>
                  </a:lnTo>
                  <a:lnTo>
                    <a:pt x="106413" y="8305"/>
                  </a:lnTo>
                  <a:lnTo>
                    <a:pt x="108470" y="6223"/>
                  </a:lnTo>
                  <a:lnTo>
                    <a:pt x="108470" y="2082"/>
                  </a:lnTo>
                  <a:close/>
                </a:path>
                <a:path w="274954" h="1077595">
                  <a:moveTo>
                    <a:pt x="220319" y="1059053"/>
                  </a:moveTo>
                  <a:lnTo>
                    <a:pt x="214198" y="1059053"/>
                  </a:lnTo>
                  <a:lnTo>
                    <a:pt x="214198" y="1064590"/>
                  </a:lnTo>
                  <a:lnTo>
                    <a:pt x="220319" y="1065263"/>
                  </a:lnTo>
                  <a:lnTo>
                    <a:pt x="220319" y="1059053"/>
                  </a:lnTo>
                  <a:close/>
                </a:path>
                <a:path w="274954" h="1077595">
                  <a:moveTo>
                    <a:pt x="227825" y="1059751"/>
                  </a:moveTo>
                  <a:lnTo>
                    <a:pt x="222364" y="1059751"/>
                  </a:lnTo>
                  <a:lnTo>
                    <a:pt x="222364" y="1065263"/>
                  </a:lnTo>
                  <a:lnTo>
                    <a:pt x="227825" y="1065949"/>
                  </a:lnTo>
                  <a:lnTo>
                    <a:pt x="227825" y="1059751"/>
                  </a:lnTo>
                  <a:close/>
                </a:path>
                <a:path w="274954" h="1077595">
                  <a:moveTo>
                    <a:pt x="235991" y="1060437"/>
                  </a:moveTo>
                  <a:lnTo>
                    <a:pt x="229857" y="1059751"/>
                  </a:lnTo>
                  <a:lnTo>
                    <a:pt x="229857" y="1065949"/>
                  </a:lnTo>
                  <a:lnTo>
                    <a:pt x="235991" y="1065949"/>
                  </a:lnTo>
                  <a:lnTo>
                    <a:pt x="235991" y="1060437"/>
                  </a:lnTo>
                  <a:close/>
                </a:path>
                <a:path w="274954" h="1077595">
                  <a:moveTo>
                    <a:pt x="243522" y="1061123"/>
                  </a:moveTo>
                  <a:lnTo>
                    <a:pt x="238074" y="1060437"/>
                  </a:lnTo>
                  <a:lnTo>
                    <a:pt x="238074" y="1066634"/>
                  </a:lnTo>
                  <a:lnTo>
                    <a:pt x="243522" y="1066634"/>
                  </a:lnTo>
                  <a:lnTo>
                    <a:pt x="243522" y="1061123"/>
                  </a:lnTo>
                  <a:close/>
                </a:path>
                <a:path w="274954" h="1077595">
                  <a:moveTo>
                    <a:pt x="251701" y="1061123"/>
                  </a:moveTo>
                  <a:lnTo>
                    <a:pt x="245541" y="1061123"/>
                  </a:lnTo>
                  <a:lnTo>
                    <a:pt x="245541" y="1066634"/>
                  </a:lnTo>
                  <a:lnTo>
                    <a:pt x="251701" y="1067333"/>
                  </a:lnTo>
                  <a:lnTo>
                    <a:pt x="251701" y="1061123"/>
                  </a:lnTo>
                  <a:close/>
                </a:path>
                <a:path w="274954" h="1077595">
                  <a:moveTo>
                    <a:pt x="259207" y="1061808"/>
                  </a:moveTo>
                  <a:lnTo>
                    <a:pt x="253072" y="1061123"/>
                  </a:lnTo>
                  <a:lnTo>
                    <a:pt x="253072" y="1067333"/>
                  </a:lnTo>
                  <a:lnTo>
                    <a:pt x="259207" y="1068031"/>
                  </a:lnTo>
                  <a:lnTo>
                    <a:pt x="259207" y="1061808"/>
                  </a:lnTo>
                  <a:close/>
                </a:path>
                <a:path w="274954" h="1077595">
                  <a:moveTo>
                    <a:pt x="267398" y="1070089"/>
                  </a:moveTo>
                  <a:lnTo>
                    <a:pt x="261251" y="1070089"/>
                  </a:lnTo>
                  <a:lnTo>
                    <a:pt x="261251" y="1075613"/>
                  </a:lnTo>
                  <a:lnTo>
                    <a:pt x="267398" y="1076312"/>
                  </a:lnTo>
                  <a:lnTo>
                    <a:pt x="267398" y="1070089"/>
                  </a:lnTo>
                  <a:close/>
                </a:path>
                <a:path w="274954" h="1077595">
                  <a:moveTo>
                    <a:pt x="267398" y="1062507"/>
                  </a:moveTo>
                  <a:lnTo>
                    <a:pt x="261251" y="1061808"/>
                  </a:lnTo>
                  <a:lnTo>
                    <a:pt x="261251" y="1068031"/>
                  </a:lnTo>
                  <a:lnTo>
                    <a:pt x="267398" y="1068031"/>
                  </a:lnTo>
                  <a:lnTo>
                    <a:pt x="267398" y="1062507"/>
                  </a:lnTo>
                  <a:close/>
                </a:path>
                <a:path w="274954" h="1077595">
                  <a:moveTo>
                    <a:pt x="274891" y="1070787"/>
                  </a:moveTo>
                  <a:lnTo>
                    <a:pt x="268757" y="1070089"/>
                  </a:lnTo>
                  <a:lnTo>
                    <a:pt x="268757" y="1076312"/>
                  </a:lnTo>
                  <a:lnTo>
                    <a:pt x="274891" y="1076985"/>
                  </a:lnTo>
                  <a:lnTo>
                    <a:pt x="274891" y="1070787"/>
                  </a:lnTo>
                  <a:close/>
                </a:path>
                <a:path w="274954" h="1077595">
                  <a:moveTo>
                    <a:pt x="274891" y="1063205"/>
                  </a:moveTo>
                  <a:lnTo>
                    <a:pt x="268757" y="1062507"/>
                  </a:lnTo>
                  <a:lnTo>
                    <a:pt x="268757" y="1068031"/>
                  </a:lnTo>
                  <a:lnTo>
                    <a:pt x="274891" y="1068692"/>
                  </a:lnTo>
                  <a:lnTo>
                    <a:pt x="274891" y="10632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771033" y="3882191"/>
              <a:ext cx="0" cy="19685"/>
            </a:xfrm>
            <a:custGeom>
              <a:avLst/>
              <a:gdLst/>
              <a:ahLst/>
              <a:cxnLst/>
              <a:rect l="l" t="t" r="r" b="b"/>
              <a:pathLst>
                <a:path h="19685">
                  <a:moveTo>
                    <a:pt x="0" y="0"/>
                  </a:moveTo>
                  <a:lnTo>
                    <a:pt x="0" y="1931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999520" y="4777727"/>
              <a:ext cx="74930" cy="30480"/>
            </a:xfrm>
            <a:custGeom>
              <a:avLst/>
              <a:gdLst/>
              <a:ahLst/>
              <a:cxnLst/>
              <a:rect l="l" t="t" r="r" b="b"/>
              <a:pathLst>
                <a:path w="74929" h="30479">
                  <a:moveTo>
                    <a:pt x="5448" y="24142"/>
                  </a:moveTo>
                  <a:lnTo>
                    <a:pt x="4089" y="22771"/>
                  </a:lnTo>
                  <a:lnTo>
                    <a:pt x="2717" y="22771"/>
                  </a:lnTo>
                  <a:lnTo>
                    <a:pt x="1346" y="22771"/>
                  </a:lnTo>
                  <a:lnTo>
                    <a:pt x="0" y="24841"/>
                  </a:lnTo>
                  <a:lnTo>
                    <a:pt x="0" y="28968"/>
                  </a:lnTo>
                  <a:lnTo>
                    <a:pt x="1346" y="30353"/>
                  </a:lnTo>
                  <a:lnTo>
                    <a:pt x="4089" y="30353"/>
                  </a:lnTo>
                  <a:lnTo>
                    <a:pt x="5448" y="28308"/>
                  </a:lnTo>
                  <a:lnTo>
                    <a:pt x="5448" y="24142"/>
                  </a:lnTo>
                  <a:close/>
                </a:path>
                <a:path w="74929" h="30479">
                  <a:moveTo>
                    <a:pt x="22491" y="18630"/>
                  </a:moveTo>
                  <a:lnTo>
                    <a:pt x="21818" y="17246"/>
                  </a:lnTo>
                  <a:lnTo>
                    <a:pt x="20447" y="17246"/>
                  </a:lnTo>
                  <a:lnTo>
                    <a:pt x="19100" y="17246"/>
                  </a:lnTo>
                  <a:lnTo>
                    <a:pt x="17716" y="18630"/>
                  </a:lnTo>
                  <a:lnTo>
                    <a:pt x="17716" y="22771"/>
                  </a:lnTo>
                  <a:lnTo>
                    <a:pt x="19100" y="24841"/>
                  </a:lnTo>
                  <a:lnTo>
                    <a:pt x="20447" y="24142"/>
                  </a:lnTo>
                  <a:lnTo>
                    <a:pt x="21818" y="24142"/>
                  </a:lnTo>
                  <a:lnTo>
                    <a:pt x="22491" y="22771"/>
                  </a:lnTo>
                  <a:lnTo>
                    <a:pt x="22491" y="18630"/>
                  </a:lnTo>
                  <a:close/>
                </a:path>
                <a:path w="74929" h="30479">
                  <a:moveTo>
                    <a:pt x="40220" y="13119"/>
                  </a:moveTo>
                  <a:lnTo>
                    <a:pt x="38887" y="11036"/>
                  </a:lnTo>
                  <a:lnTo>
                    <a:pt x="37515" y="11734"/>
                  </a:lnTo>
                  <a:lnTo>
                    <a:pt x="36144" y="11734"/>
                  </a:lnTo>
                  <a:lnTo>
                    <a:pt x="35471" y="13119"/>
                  </a:lnTo>
                  <a:lnTo>
                    <a:pt x="35471" y="17246"/>
                  </a:lnTo>
                  <a:lnTo>
                    <a:pt x="36144" y="18630"/>
                  </a:lnTo>
                  <a:lnTo>
                    <a:pt x="38887" y="18630"/>
                  </a:lnTo>
                  <a:lnTo>
                    <a:pt x="40220" y="17246"/>
                  </a:lnTo>
                  <a:lnTo>
                    <a:pt x="40220" y="13119"/>
                  </a:lnTo>
                  <a:close/>
                </a:path>
                <a:path w="74929" h="30479">
                  <a:moveTo>
                    <a:pt x="57302" y="6908"/>
                  </a:moveTo>
                  <a:lnTo>
                    <a:pt x="55918" y="5524"/>
                  </a:lnTo>
                  <a:lnTo>
                    <a:pt x="54571" y="5524"/>
                  </a:lnTo>
                  <a:lnTo>
                    <a:pt x="53873" y="5524"/>
                  </a:lnTo>
                  <a:lnTo>
                    <a:pt x="52527" y="7581"/>
                  </a:lnTo>
                  <a:lnTo>
                    <a:pt x="52527" y="11734"/>
                  </a:lnTo>
                  <a:lnTo>
                    <a:pt x="53873" y="13119"/>
                  </a:lnTo>
                  <a:lnTo>
                    <a:pt x="54571" y="12420"/>
                  </a:lnTo>
                  <a:lnTo>
                    <a:pt x="55918" y="12420"/>
                  </a:lnTo>
                  <a:lnTo>
                    <a:pt x="57302" y="11036"/>
                  </a:lnTo>
                  <a:lnTo>
                    <a:pt x="57302" y="6908"/>
                  </a:lnTo>
                  <a:close/>
                </a:path>
                <a:path w="74929" h="30479">
                  <a:moveTo>
                    <a:pt x="74333" y="1397"/>
                  </a:moveTo>
                  <a:lnTo>
                    <a:pt x="73672" y="0"/>
                  </a:lnTo>
                  <a:lnTo>
                    <a:pt x="72288" y="0"/>
                  </a:lnTo>
                  <a:lnTo>
                    <a:pt x="70929" y="0"/>
                  </a:lnTo>
                  <a:lnTo>
                    <a:pt x="70256" y="1397"/>
                  </a:lnTo>
                  <a:lnTo>
                    <a:pt x="70256" y="5524"/>
                  </a:lnTo>
                  <a:lnTo>
                    <a:pt x="70929" y="6908"/>
                  </a:lnTo>
                  <a:lnTo>
                    <a:pt x="73672" y="6908"/>
                  </a:lnTo>
                  <a:lnTo>
                    <a:pt x="74333" y="4826"/>
                  </a:lnTo>
                  <a:lnTo>
                    <a:pt x="74333" y="139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671439" y="3748346"/>
              <a:ext cx="213995" cy="983615"/>
            </a:xfrm>
            <a:custGeom>
              <a:avLst/>
              <a:gdLst/>
              <a:ahLst/>
              <a:cxnLst/>
              <a:rect l="l" t="t" r="r" b="b"/>
              <a:pathLst>
                <a:path w="213995" h="983614">
                  <a:moveTo>
                    <a:pt x="6794" y="0"/>
                  </a:moveTo>
                  <a:lnTo>
                    <a:pt x="6794" y="966622"/>
                  </a:lnTo>
                  <a:lnTo>
                    <a:pt x="0" y="969365"/>
                  </a:lnTo>
                  <a:lnTo>
                    <a:pt x="213487" y="983157"/>
                  </a:lnTo>
                </a:path>
                <a:path w="213995" h="983614">
                  <a:moveTo>
                    <a:pt x="7493" y="171780"/>
                  </a:moveTo>
                  <a:lnTo>
                    <a:pt x="213487" y="16144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678932" y="3958793"/>
              <a:ext cx="205104" cy="574040"/>
            </a:xfrm>
            <a:custGeom>
              <a:avLst/>
              <a:gdLst/>
              <a:ahLst/>
              <a:cxnLst/>
              <a:rect l="l" t="t" r="r" b="b"/>
              <a:pathLst>
                <a:path w="205104" h="574039">
                  <a:moveTo>
                    <a:pt x="204635" y="574001"/>
                  </a:moveTo>
                  <a:lnTo>
                    <a:pt x="0" y="565746"/>
                  </a:lnTo>
                </a:path>
                <a:path w="205104" h="574039">
                  <a:moveTo>
                    <a:pt x="58673" y="32397"/>
                  </a:moveTo>
                  <a:lnTo>
                    <a:pt x="58673" y="0"/>
                  </a:lnTo>
                  <a:lnTo>
                    <a:pt x="15024" y="2057"/>
                  </a:lnTo>
                  <a:lnTo>
                    <a:pt x="15024" y="34480"/>
                  </a:lnTo>
                  <a:lnTo>
                    <a:pt x="58673" y="32397"/>
                  </a:lnTo>
                  <a:close/>
                </a:path>
                <a:path w="205104" h="574039">
                  <a:moveTo>
                    <a:pt x="58673" y="0"/>
                  </a:moveTo>
                  <a:lnTo>
                    <a:pt x="62077" y="0"/>
                  </a:lnTo>
                  <a:lnTo>
                    <a:pt x="62077" y="32410"/>
                  </a:lnTo>
                  <a:lnTo>
                    <a:pt x="58673" y="32410"/>
                  </a:lnTo>
                  <a:lnTo>
                    <a:pt x="58673" y="0"/>
                  </a:lnTo>
                  <a:close/>
                </a:path>
                <a:path w="205104" h="574039">
                  <a:moveTo>
                    <a:pt x="53212" y="26911"/>
                  </a:moveTo>
                  <a:lnTo>
                    <a:pt x="53212" y="6184"/>
                  </a:lnTo>
                  <a:lnTo>
                    <a:pt x="20459" y="8267"/>
                  </a:lnTo>
                  <a:lnTo>
                    <a:pt x="20459" y="28270"/>
                  </a:lnTo>
                  <a:lnTo>
                    <a:pt x="53212" y="2691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702821" y="3964975"/>
              <a:ext cx="29845" cy="22225"/>
            </a:xfrm>
            <a:custGeom>
              <a:avLst/>
              <a:gdLst/>
              <a:ahLst/>
              <a:cxnLst/>
              <a:rect l="l" t="t" r="r" b="b"/>
              <a:pathLst>
                <a:path w="29845" h="22225">
                  <a:moveTo>
                    <a:pt x="29324" y="0"/>
                  </a:moveTo>
                  <a:lnTo>
                    <a:pt x="0" y="2082"/>
                  </a:lnTo>
                  <a:lnTo>
                    <a:pt x="0" y="22085"/>
                  </a:lnTo>
                  <a:lnTo>
                    <a:pt x="29324" y="20726"/>
                  </a:lnTo>
                  <a:lnTo>
                    <a:pt x="2932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702821" y="3964975"/>
              <a:ext cx="29845" cy="22225"/>
            </a:xfrm>
            <a:custGeom>
              <a:avLst/>
              <a:gdLst/>
              <a:ahLst/>
              <a:cxnLst/>
              <a:rect l="l" t="t" r="r" b="b"/>
              <a:pathLst>
                <a:path w="29845" h="22225">
                  <a:moveTo>
                    <a:pt x="29324" y="20726"/>
                  </a:moveTo>
                  <a:lnTo>
                    <a:pt x="29324" y="0"/>
                  </a:lnTo>
                  <a:lnTo>
                    <a:pt x="0" y="2082"/>
                  </a:lnTo>
                  <a:lnTo>
                    <a:pt x="0" y="22085"/>
                  </a:lnTo>
                  <a:lnTo>
                    <a:pt x="29324" y="2072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702821" y="3964980"/>
              <a:ext cx="6350" cy="20955"/>
            </a:xfrm>
            <a:custGeom>
              <a:avLst/>
              <a:gdLst/>
              <a:ahLst/>
              <a:cxnLst/>
              <a:rect l="l" t="t" r="r" b="b"/>
              <a:pathLst>
                <a:path w="6350" h="20954">
                  <a:moveTo>
                    <a:pt x="6146" y="0"/>
                  </a:moveTo>
                  <a:lnTo>
                    <a:pt x="0" y="0"/>
                  </a:lnTo>
                  <a:lnTo>
                    <a:pt x="0" y="20726"/>
                  </a:lnTo>
                  <a:lnTo>
                    <a:pt x="6146" y="20027"/>
                  </a:lnTo>
                  <a:lnTo>
                    <a:pt x="61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702821" y="3964980"/>
              <a:ext cx="6350" cy="20955"/>
            </a:xfrm>
            <a:custGeom>
              <a:avLst/>
              <a:gdLst/>
              <a:ahLst/>
              <a:cxnLst/>
              <a:rect l="l" t="t" r="r" b="b"/>
              <a:pathLst>
                <a:path w="6350" h="20954">
                  <a:moveTo>
                    <a:pt x="6146" y="20027"/>
                  </a:moveTo>
                  <a:lnTo>
                    <a:pt x="6146" y="0"/>
                  </a:lnTo>
                  <a:lnTo>
                    <a:pt x="0" y="0"/>
                  </a:lnTo>
                  <a:lnTo>
                    <a:pt x="0" y="20726"/>
                  </a:lnTo>
                  <a:lnTo>
                    <a:pt x="6146" y="2002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708968" y="3964971"/>
              <a:ext cx="8890" cy="21590"/>
            </a:xfrm>
            <a:custGeom>
              <a:avLst/>
              <a:gdLst/>
              <a:ahLst/>
              <a:cxnLst/>
              <a:rect l="l" t="t" r="r" b="b"/>
              <a:pathLst>
                <a:path w="8889" h="21589">
                  <a:moveTo>
                    <a:pt x="0" y="0"/>
                  </a:moveTo>
                  <a:lnTo>
                    <a:pt x="0" y="20040"/>
                  </a:lnTo>
                  <a:lnTo>
                    <a:pt x="8851" y="21399"/>
                  </a:lnTo>
                  <a:lnTo>
                    <a:pt x="8851" y="1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708968" y="3964971"/>
              <a:ext cx="8890" cy="21590"/>
            </a:xfrm>
            <a:custGeom>
              <a:avLst/>
              <a:gdLst/>
              <a:ahLst/>
              <a:cxnLst/>
              <a:rect l="l" t="t" r="r" b="b"/>
              <a:pathLst>
                <a:path w="8889" h="21589">
                  <a:moveTo>
                    <a:pt x="8851" y="21399"/>
                  </a:moveTo>
                  <a:lnTo>
                    <a:pt x="8851" y="1397"/>
                  </a:lnTo>
                  <a:lnTo>
                    <a:pt x="0" y="0"/>
                  </a:lnTo>
                  <a:lnTo>
                    <a:pt x="0" y="20040"/>
                  </a:lnTo>
                  <a:lnTo>
                    <a:pt x="8851" y="2139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708269" y="3964976"/>
              <a:ext cx="10160" cy="20955"/>
            </a:xfrm>
            <a:custGeom>
              <a:avLst/>
              <a:gdLst/>
              <a:ahLst/>
              <a:cxnLst/>
              <a:rect l="l" t="t" r="r" b="b"/>
              <a:pathLst>
                <a:path w="10160" h="20954">
                  <a:moveTo>
                    <a:pt x="0" y="0"/>
                  </a:moveTo>
                  <a:lnTo>
                    <a:pt x="0" y="20027"/>
                  </a:lnTo>
                </a:path>
                <a:path w="10160" h="20954">
                  <a:moveTo>
                    <a:pt x="9550" y="1384"/>
                  </a:moveTo>
                  <a:lnTo>
                    <a:pt x="9550" y="20726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716461" y="4073993"/>
              <a:ext cx="47625" cy="33655"/>
            </a:xfrm>
            <a:custGeom>
              <a:avLst/>
              <a:gdLst/>
              <a:ahLst/>
              <a:cxnLst/>
              <a:rect l="l" t="t" r="r" b="b"/>
              <a:pathLst>
                <a:path w="47625" h="33654">
                  <a:moveTo>
                    <a:pt x="44335" y="31737"/>
                  </a:moveTo>
                  <a:lnTo>
                    <a:pt x="44335" y="0"/>
                  </a:lnTo>
                  <a:lnTo>
                    <a:pt x="0" y="698"/>
                  </a:lnTo>
                  <a:lnTo>
                    <a:pt x="0" y="33121"/>
                  </a:lnTo>
                  <a:lnTo>
                    <a:pt x="44335" y="31737"/>
                  </a:lnTo>
                  <a:close/>
                </a:path>
                <a:path w="47625" h="33654">
                  <a:moveTo>
                    <a:pt x="44335" y="0"/>
                  </a:moveTo>
                  <a:lnTo>
                    <a:pt x="47040" y="0"/>
                  </a:lnTo>
                  <a:lnTo>
                    <a:pt x="47040" y="31737"/>
                  </a:lnTo>
                  <a:lnTo>
                    <a:pt x="44335" y="31737"/>
                  </a:lnTo>
                  <a:lnTo>
                    <a:pt x="44335" y="0"/>
                  </a:lnTo>
                  <a:close/>
                </a:path>
                <a:path w="47625" h="33654">
                  <a:moveTo>
                    <a:pt x="38188" y="26225"/>
                  </a:moveTo>
                  <a:lnTo>
                    <a:pt x="38188" y="5524"/>
                  </a:lnTo>
                  <a:lnTo>
                    <a:pt x="5448" y="6883"/>
                  </a:lnTo>
                  <a:lnTo>
                    <a:pt x="5448" y="26911"/>
                  </a:lnTo>
                  <a:lnTo>
                    <a:pt x="38188" y="2622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725325" y="4079513"/>
              <a:ext cx="29845" cy="22225"/>
            </a:xfrm>
            <a:custGeom>
              <a:avLst/>
              <a:gdLst/>
              <a:ahLst/>
              <a:cxnLst/>
              <a:rect l="l" t="t" r="r" b="b"/>
              <a:pathLst>
                <a:path w="29845" h="22225">
                  <a:moveTo>
                    <a:pt x="29324" y="0"/>
                  </a:moveTo>
                  <a:lnTo>
                    <a:pt x="0" y="1358"/>
                  </a:lnTo>
                  <a:lnTo>
                    <a:pt x="0" y="22085"/>
                  </a:lnTo>
                  <a:lnTo>
                    <a:pt x="29324" y="20700"/>
                  </a:lnTo>
                  <a:lnTo>
                    <a:pt x="2932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725325" y="4079513"/>
              <a:ext cx="29845" cy="22225"/>
            </a:xfrm>
            <a:custGeom>
              <a:avLst/>
              <a:gdLst/>
              <a:ahLst/>
              <a:cxnLst/>
              <a:rect l="l" t="t" r="r" b="b"/>
              <a:pathLst>
                <a:path w="29845" h="22225">
                  <a:moveTo>
                    <a:pt x="29324" y="20700"/>
                  </a:moveTo>
                  <a:lnTo>
                    <a:pt x="29324" y="0"/>
                  </a:lnTo>
                  <a:lnTo>
                    <a:pt x="0" y="1358"/>
                  </a:lnTo>
                  <a:lnTo>
                    <a:pt x="0" y="22085"/>
                  </a:lnTo>
                  <a:lnTo>
                    <a:pt x="29324" y="2070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740999" y="4078820"/>
              <a:ext cx="13970" cy="22225"/>
            </a:xfrm>
            <a:custGeom>
              <a:avLst/>
              <a:gdLst/>
              <a:ahLst/>
              <a:cxnLst/>
              <a:rect l="l" t="t" r="r" b="b"/>
              <a:pathLst>
                <a:path w="13970" h="22225">
                  <a:moveTo>
                    <a:pt x="7493" y="12"/>
                  </a:moveTo>
                  <a:lnTo>
                    <a:pt x="0" y="2070"/>
                  </a:lnTo>
                  <a:lnTo>
                    <a:pt x="0" y="22098"/>
                  </a:lnTo>
                  <a:lnTo>
                    <a:pt x="7493" y="20015"/>
                  </a:lnTo>
                  <a:lnTo>
                    <a:pt x="7493" y="12"/>
                  </a:lnTo>
                  <a:close/>
                </a:path>
                <a:path w="13970" h="22225">
                  <a:moveTo>
                    <a:pt x="13652" y="0"/>
                  </a:moveTo>
                  <a:lnTo>
                    <a:pt x="7505" y="0"/>
                  </a:lnTo>
                  <a:lnTo>
                    <a:pt x="7505" y="20002"/>
                  </a:lnTo>
                  <a:lnTo>
                    <a:pt x="13652" y="20002"/>
                  </a:lnTo>
                  <a:lnTo>
                    <a:pt x="136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741010" y="4078823"/>
              <a:ext cx="7620" cy="22225"/>
            </a:xfrm>
            <a:custGeom>
              <a:avLst/>
              <a:gdLst/>
              <a:ahLst/>
              <a:cxnLst/>
              <a:rect l="l" t="t" r="r" b="b"/>
              <a:pathLst>
                <a:path w="7620" h="22225">
                  <a:moveTo>
                    <a:pt x="0" y="22085"/>
                  </a:moveTo>
                  <a:lnTo>
                    <a:pt x="0" y="2057"/>
                  </a:lnTo>
                  <a:lnTo>
                    <a:pt x="7493" y="0"/>
                  </a:lnTo>
                  <a:lnTo>
                    <a:pt x="7493" y="20002"/>
                  </a:lnTo>
                  <a:lnTo>
                    <a:pt x="0" y="22085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741010" y="4078819"/>
              <a:ext cx="7620" cy="22225"/>
            </a:xfrm>
            <a:custGeom>
              <a:avLst/>
              <a:gdLst/>
              <a:ahLst/>
              <a:cxnLst/>
              <a:rect l="l" t="t" r="r" b="b"/>
              <a:pathLst>
                <a:path w="7620" h="22225">
                  <a:moveTo>
                    <a:pt x="7492" y="0"/>
                  </a:moveTo>
                  <a:lnTo>
                    <a:pt x="7492" y="20002"/>
                  </a:lnTo>
                </a:path>
                <a:path w="7620" h="22225">
                  <a:moveTo>
                    <a:pt x="0" y="2057"/>
                  </a:moveTo>
                  <a:lnTo>
                    <a:pt x="0" y="22085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704193" y="4173358"/>
              <a:ext cx="38735" cy="21590"/>
            </a:xfrm>
            <a:custGeom>
              <a:avLst/>
              <a:gdLst/>
              <a:ahLst/>
              <a:cxnLst/>
              <a:rect l="l" t="t" r="r" b="b"/>
              <a:pathLst>
                <a:path w="38735" h="21589">
                  <a:moveTo>
                    <a:pt x="35458" y="21374"/>
                  </a:moveTo>
                  <a:lnTo>
                    <a:pt x="36817" y="21374"/>
                  </a:lnTo>
                  <a:lnTo>
                    <a:pt x="38188" y="20015"/>
                  </a:lnTo>
                  <a:lnTo>
                    <a:pt x="38188" y="18618"/>
                  </a:lnTo>
                  <a:lnTo>
                    <a:pt x="37503" y="2743"/>
                  </a:lnTo>
                  <a:lnTo>
                    <a:pt x="37503" y="1371"/>
                  </a:lnTo>
                  <a:lnTo>
                    <a:pt x="36817" y="0"/>
                  </a:lnTo>
                  <a:lnTo>
                    <a:pt x="35458" y="673"/>
                  </a:lnTo>
                  <a:lnTo>
                    <a:pt x="2044" y="673"/>
                  </a:lnTo>
                  <a:lnTo>
                    <a:pt x="660" y="673"/>
                  </a:lnTo>
                  <a:lnTo>
                    <a:pt x="0" y="1371"/>
                  </a:lnTo>
                  <a:lnTo>
                    <a:pt x="0" y="3428"/>
                  </a:lnTo>
                  <a:lnTo>
                    <a:pt x="0" y="18618"/>
                  </a:lnTo>
                  <a:lnTo>
                    <a:pt x="0" y="20015"/>
                  </a:lnTo>
                  <a:lnTo>
                    <a:pt x="1346" y="21374"/>
                  </a:lnTo>
                  <a:lnTo>
                    <a:pt x="2044" y="21374"/>
                  </a:lnTo>
                  <a:lnTo>
                    <a:pt x="35458" y="21374"/>
                  </a:lnTo>
                  <a:close/>
                </a:path>
                <a:path w="38735" h="21589">
                  <a:moveTo>
                    <a:pt x="34099" y="17932"/>
                  </a:moveTo>
                  <a:lnTo>
                    <a:pt x="34099" y="4127"/>
                  </a:lnTo>
                  <a:lnTo>
                    <a:pt x="3403" y="4127"/>
                  </a:lnTo>
                  <a:lnTo>
                    <a:pt x="4076" y="17932"/>
                  </a:lnTo>
                  <a:lnTo>
                    <a:pt x="34099" y="1793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715776" y="4180929"/>
              <a:ext cx="15240" cy="6350"/>
            </a:xfrm>
            <a:custGeom>
              <a:avLst/>
              <a:gdLst/>
              <a:ahLst/>
              <a:cxnLst/>
              <a:rect l="l" t="t" r="r" b="b"/>
              <a:pathLst>
                <a:path w="15239" h="6350">
                  <a:moveTo>
                    <a:pt x="14998" y="0"/>
                  </a:moveTo>
                  <a:lnTo>
                    <a:pt x="0" y="0"/>
                  </a:lnTo>
                  <a:lnTo>
                    <a:pt x="0" y="6210"/>
                  </a:lnTo>
                  <a:lnTo>
                    <a:pt x="14998" y="6210"/>
                  </a:lnTo>
                  <a:lnTo>
                    <a:pt x="1499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716232" y="418404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4572" y="0"/>
                  </a:lnTo>
                </a:path>
                <a:path w="9525">
                  <a:moveTo>
                    <a:pt x="4762" y="0"/>
                  </a:moveTo>
                  <a:lnTo>
                    <a:pt x="9334" y="0"/>
                  </a:lnTo>
                </a:path>
              </a:pathLst>
            </a:custGeom>
            <a:ln w="758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704193" y="4250603"/>
              <a:ext cx="38100" cy="20955"/>
            </a:xfrm>
            <a:custGeom>
              <a:avLst/>
              <a:gdLst/>
              <a:ahLst/>
              <a:cxnLst/>
              <a:rect l="l" t="t" r="r" b="b"/>
              <a:pathLst>
                <a:path w="38100" h="20954">
                  <a:moveTo>
                    <a:pt x="35458" y="20700"/>
                  </a:moveTo>
                  <a:lnTo>
                    <a:pt x="36817" y="20700"/>
                  </a:lnTo>
                  <a:lnTo>
                    <a:pt x="37503" y="19342"/>
                  </a:lnTo>
                  <a:lnTo>
                    <a:pt x="37503" y="17970"/>
                  </a:lnTo>
                  <a:lnTo>
                    <a:pt x="37503" y="2781"/>
                  </a:lnTo>
                  <a:lnTo>
                    <a:pt x="37503" y="1384"/>
                  </a:lnTo>
                  <a:lnTo>
                    <a:pt x="36817" y="0"/>
                  </a:lnTo>
                  <a:lnTo>
                    <a:pt x="35458" y="0"/>
                  </a:lnTo>
                  <a:lnTo>
                    <a:pt x="2044" y="0"/>
                  </a:lnTo>
                  <a:lnTo>
                    <a:pt x="660" y="0"/>
                  </a:lnTo>
                  <a:lnTo>
                    <a:pt x="0" y="1384"/>
                  </a:lnTo>
                  <a:lnTo>
                    <a:pt x="0" y="2781"/>
                  </a:lnTo>
                  <a:lnTo>
                    <a:pt x="0" y="17970"/>
                  </a:lnTo>
                  <a:lnTo>
                    <a:pt x="0" y="19342"/>
                  </a:lnTo>
                  <a:lnTo>
                    <a:pt x="660" y="20700"/>
                  </a:lnTo>
                  <a:lnTo>
                    <a:pt x="2044" y="20700"/>
                  </a:lnTo>
                  <a:lnTo>
                    <a:pt x="35458" y="20700"/>
                  </a:lnTo>
                  <a:close/>
                </a:path>
                <a:path w="38100" h="20954">
                  <a:moveTo>
                    <a:pt x="33413" y="3467"/>
                  </a:moveTo>
                  <a:lnTo>
                    <a:pt x="3403" y="3467"/>
                  </a:lnTo>
                  <a:lnTo>
                    <a:pt x="3403" y="17259"/>
                  </a:lnTo>
                  <a:lnTo>
                    <a:pt x="33413" y="17259"/>
                  </a:lnTo>
                  <a:lnTo>
                    <a:pt x="33413" y="346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715776" y="4258221"/>
              <a:ext cx="15240" cy="6350"/>
            </a:xfrm>
            <a:custGeom>
              <a:avLst/>
              <a:gdLst/>
              <a:ahLst/>
              <a:cxnLst/>
              <a:rect l="l" t="t" r="r" b="b"/>
              <a:pathLst>
                <a:path w="15239" h="6350">
                  <a:moveTo>
                    <a:pt x="14998" y="0"/>
                  </a:moveTo>
                  <a:lnTo>
                    <a:pt x="0" y="0"/>
                  </a:lnTo>
                  <a:lnTo>
                    <a:pt x="0" y="6184"/>
                  </a:lnTo>
                  <a:lnTo>
                    <a:pt x="14998" y="6184"/>
                  </a:lnTo>
                  <a:lnTo>
                    <a:pt x="1499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716232" y="426062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4572" y="0"/>
                  </a:lnTo>
                </a:path>
                <a:path w="9525">
                  <a:moveTo>
                    <a:pt x="4762" y="0"/>
                  </a:moveTo>
                  <a:lnTo>
                    <a:pt x="9334" y="0"/>
                  </a:lnTo>
                </a:path>
              </a:pathLst>
            </a:custGeom>
            <a:ln w="758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704193" y="4328562"/>
              <a:ext cx="38735" cy="20955"/>
            </a:xfrm>
            <a:custGeom>
              <a:avLst/>
              <a:gdLst/>
              <a:ahLst/>
              <a:cxnLst/>
              <a:rect l="l" t="t" r="r" b="b"/>
              <a:pathLst>
                <a:path w="38735" h="20954">
                  <a:moveTo>
                    <a:pt x="35458" y="20726"/>
                  </a:moveTo>
                  <a:lnTo>
                    <a:pt x="36817" y="20726"/>
                  </a:lnTo>
                  <a:lnTo>
                    <a:pt x="37503" y="19354"/>
                  </a:lnTo>
                  <a:lnTo>
                    <a:pt x="37503" y="17957"/>
                  </a:lnTo>
                  <a:lnTo>
                    <a:pt x="38188" y="2768"/>
                  </a:lnTo>
                  <a:lnTo>
                    <a:pt x="38188" y="1397"/>
                  </a:lnTo>
                  <a:lnTo>
                    <a:pt x="36817" y="0"/>
                  </a:lnTo>
                  <a:lnTo>
                    <a:pt x="35458" y="0"/>
                  </a:lnTo>
                  <a:lnTo>
                    <a:pt x="2044" y="0"/>
                  </a:lnTo>
                  <a:lnTo>
                    <a:pt x="1346" y="0"/>
                  </a:lnTo>
                  <a:lnTo>
                    <a:pt x="0" y="723"/>
                  </a:lnTo>
                  <a:lnTo>
                    <a:pt x="0" y="2082"/>
                  </a:lnTo>
                  <a:lnTo>
                    <a:pt x="0" y="17957"/>
                  </a:lnTo>
                  <a:lnTo>
                    <a:pt x="0" y="19354"/>
                  </a:lnTo>
                  <a:lnTo>
                    <a:pt x="660" y="20027"/>
                  </a:lnTo>
                  <a:lnTo>
                    <a:pt x="2044" y="20027"/>
                  </a:lnTo>
                  <a:lnTo>
                    <a:pt x="35458" y="20726"/>
                  </a:lnTo>
                  <a:close/>
                </a:path>
                <a:path w="38735" h="20954">
                  <a:moveTo>
                    <a:pt x="34099" y="17272"/>
                  </a:moveTo>
                  <a:lnTo>
                    <a:pt x="34099" y="3479"/>
                  </a:lnTo>
                  <a:lnTo>
                    <a:pt x="4076" y="3479"/>
                  </a:lnTo>
                  <a:lnTo>
                    <a:pt x="3403" y="16586"/>
                  </a:lnTo>
                  <a:lnTo>
                    <a:pt x="34099" y="1727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715775" y="4335486"/>
              <a:ext cx="15240" cy="6985"/>
            </a:xfrm>
            <a:custGeom>
              <a:avLst/>
              <a:gdLst/>
              <a:ahLst/>
              <a:cxnLst/>
              <a:rect l="l" t="t" r="r" b="b"/>
              <a:pathLst>
                <a:path w="15239" h="6985">
                  <a:moveTo>
                    <a:pt x="0" y="0"/>
                  </a:moveTo>
                  <a:lnTo>
                    <a:pt x="0" y="6210"/>
                  </a:lnTo>
                  <a:lnTo>
                    <a:pt x="14998" y="6883"/>
                  </a:lnTo>
                  <a:lnTo>
                    <a:pt x="14998" y="6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716232" y="433858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4572" y="0"/>
                  </a:lnTo>
                </a:path>
                <a:path w="9525">
                  <a:moveTo>
                    <a:pt x="4762" y="0"/>
                  </a:moveTo>
                  <a:lnTo>
                    <a:pt x="9334" y="0"/>
                  </a:lnTo>
                </a:path>
              </a:pathLst>
            </a:custGeom>
            <a:ln w="758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819445" y="4173361"/>
              <a:ext cx="38100" cy="20955"/>
            </a:xfrm>
            <a:custGeom>
              <a:avLst/>
              <a:gdLst/>
              <a:ahLst/>
              <a:cxnLst/>
              <a:rect l="l" t="t" r="r" b="b"/>
              <a:pathLst>
                <a:path w="38100" h="20954">
                  <a:moveTo>
                    <a:pt x="2044" y="20700"/>
                  </a:moveTo>
                  <a:lnTo>
                    <a:pt x="685" y="20700"/>
                  </a:lnTo>
                  <a:lnTo>
                    <a:pt x="0" y="19316"/>
                  </a:lnTo>
                  <a:lnTo>
                    <a:pt x="0" y="17932"/>
                  </a:lnTo>
                  <a:lnTo>
                    <a:pt x="0" y="2057"/>
                  </a:lnTo>
                  <a:lnTo>
                    <a:pt x="0" y="673"/>
                  </a:lnTo>
                  <a:lnTo>
                    <a:pt x="685" y="0"/>
                  </a:lnTo>
                  <a:lnTo>
                    <a:pt x="2044" y="0"/>
                  </a:lnTo>
                  <a:lnTo>
                    <a:pt x="34772" y="0"/>
                  </a:lnTo>
                  <a:lnTo>
                    <a:pt x="36156" y="0"/>
                  </a:lnTo>
                  <a:lnTo>
                    <a:pt x="37528" y="1371"/>
                  </a:lnTo>
                  <a:lnTo>
                    <a:pt x="37528" y="2743"/>
                  </a:lnTo>
                  <a:lnTo>
                    <a:pt x="37528" y="17932"/>
                  </a:lnTo>
                  <a:lnTo>
                    <a:pt x="37528" y="19316"/>
                  </a:lnTo>
                  <a:lnTo>
                    <a:pt x="36156" y="20700"/>
                  </a:lnTo>
                  <a:lnTo>
                    <a:pt x="34772" y="20700"/>
                  </a:lnTo>
                  <a:lnTo>
                    <a:pt x="2044" y="20700"/>
                  </a:lnTo>
                  <a:close/>
                </a:path>
                <a:path w="38100" h="20954">
                  <a:moveTo>
                    <a:pt x="3429" y="3428"/>
                  </a:moveTo>
                  <a:lnTo>
                    <a:pt x="33451" y="3428"/>
                  </a:lnTo>
                  <a:lnTo>
                    <a:pt x="33451" y="17233"/>
                  </a:lnTo>
                  <a:lnTo>
                    <a:pt x="3429" y="17233"/>
                  </a:lnTo>
                  <a:lnTo>
                    <a:pt x="3429" y="342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830356" y="4180255"/>
              <a:ext cx="15240" cy="6985"/>
            </a:xfrm>
            <a:custGeom>
              <a:avLst/>
              <a:gdLst/>
              <a:ahLst/>
              <a:cxnLst/>
              <a:rect l="l" t="t" r="r" b="b"/>
              <a:pathLst>
                <a:path w="15239" h="6985">
                  <a:moveTo>
                    <a:pt x="15011" y="0"/>
                  </a:moveTo>
                  <a:lnTo>
                    <a:pt x="0" y="0"/>
                  </a:lnTo>
                  <a:lnTo>
                    <a:pt x="0" y="6883"/>
                  </a:lnTo>
                  <a:lnTo>
                    <a:pt x="15011" y="6883"/>
                  </a:lnTo>
                  <a:lnTo>
                    <a:pt x="1501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835587" y="418335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4775" y="0"/>
                  </a:moveTo>
                  <a:lnTo>
                    <a:pt x="9347" y="0"/>
                  </a:lnTo>
                </a:path>
                <a:path w="9525">
                  <a:moveTo>
                    <a:pt x="0" y="0"/>
                  </a:moveTo>
                  <a:lnTo>
                    <a:pt x="4572" y="0"/>
                  </a:lnTo>
                </a:path>
              </a:pathLst>
            </a:custGeom>
            <a:ln w="758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819445" y="4250603"/>
              <a:ext cx="38100" cy="21590"/>
            </a:xfrm>
            <a:custGeom>
              <a:avLst/>
              <a:gdLst/>
              <a:ahLst/>
              <a:cxnLst/>
              <a:rect l="l" t="t" r="r" b="b"/>
              <a:pathLst>
                <a:path w="38100" h="21589">
                  <a:moveTo>
                    <a:pt x="2044" y="20700"/>
                  </a:moveTo>
                  <a:lnTo>
                    <a:pt x="685" y="20700"/>
                  </a:lnTo>
                  <a:lnTo>
                    <a:pt x="0" y="19342"/>
                  </a:lnTo>
                  <a:lnTo>
                    <a:pt x="0" y="17970"/>
                  </a:lnTo>
                  <a:lnTo>
                    <a:pt x="0" y="2781"/>
                  </a:lnTo>
                  <a:lnTo>
                    <a:pt x="0" y="1384"/>
                  </a:lnTo>
                  <a:lnTo>
                    <a:pt x="685" y="0"/>
                  </a:lnTo>
                  <a:lnTo>
                    <a:pt x="2044" y="0"/>
                  </a:lnTo>
                  <a:lnTo>
                    <a:pt x="34772" y="698"/>
                  </a:lnTo>
                  <a:lnTo>
                    <a:pt x="36156" y="698"/>
                  </a:lnTo>
                  <a:lnTo>
                    <a:pt x="37528" y="2082"/>
                  </a:lnTo>
                  <a:lnTo>
                    <a:pt x="37528" y="3467"/>
                  </a:lnTo>
                  <a:lnTo>
                    <a:pt x="37528" y="18643"/>
                  </a:lnTo>
                  <a:lnTo>
                    <a:pt x="37528" y="20027"/>
                  </a:lnTo>
                  <a:lnTo>
                    <a:pt x="36156" y="21424"/>
                  </a:lnTo>
                  <a:lnTo>
                    <a:pt x="34772" y="21424"/>
                  </a:lnTo>
                  <a:lnTo>
                    <a:pt x="2044" y="20700"/>
                  </a:lnTo>
                  <a:close/>
                </a:path>
                <a:path w="38100" h="21589">
                  <a:moveTo>
                    <a:pt x="3429" y="17259"/>
                  </a:moveTo>
                  <a:lnTo>
                    <a:pt x="3429" y="3467"/>
                  </a:lnTo>
                  <a:lnTo>
                    <a:pt x="33451" y="4152"/>
                  </a:lnTo>
                  <a:lnTo>
                    <a:pt x="33451" y="17259"/>
                  </a:lnTo>
                  <a:lnTo>
                    <a:pt x="3429" y="1725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830356" y="4258221"/>
              <a:ext cx="15240" cy="6350"/>
            </a:xfrm>
            <a:custGeom>
              <a:avLst/>
              <a:gdLst/>
              <a:ahLst/>
              <a:cxnLst/>
              <a:rect l="l" t="t" r="r" b="b"/>
              <a:pathLst>
                <a:path w="15239" h="6350">
                  <a:moveTo>
                    <a:pt x="15011" y="0"/>
                  </a:moveTo>
                  <a:lnTo>
                    <a:pt x="0" y="0"/>
                  </a:lnTo>
                  <a:lnTo>
                    <a:pt x="0" y="6184"/>
                  </a:lnTo>
                  <a:lnTo>
                    <a:pt x="15011" y="6184"/>
                  </a:lnTo>
                  <a:lnTo>
                    <a:pt x="1501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835587" y="426131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4775" y="0"/>
                  </a:moveTo>
                  <a:lnTo>
                    <a:pt x="9347" y="0"/>
                  </a:lnTo>
                </a:path>
                <a:path w="9525">
                  <a:moveTo>
                    <a:pt x="0" y="0"/>
                  </a:moveTo>
                  <a:lnTo>
                    <a:pt x="4572" y="0"/>
                  </a:lnTo>
                </a:path>
              </a:pathLst>
            </a:custGeom>
            <a:ln w="758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819445" y="4329280"/>
              <a:ext cx="38100" cy="21590"/>
            </a:xfrm>
            <a:custGeom>
              <a:avLst/>
              <a:gdLst/>
              <a:ahLst/>
              <a:cxnLst/>
              <a:rect l="l" t="t" r="r" b="b"/>
              <a:pathLst>
                <a:path w="38100" h="21589">
                  <a:moveTo>
                    <a:pt x="2044" y="21374"/>
                  </a:moveTo>
                  <a:lnTo>
                    <a:pt x="685" y="21374"/>
                  </a:lnTo>
                  <a:lnTo>
                    <a:pt x="0" y="19316"/>
                  </a:lnTo>
                  <a:lnTo>
                    <a:pt x="0" y="17932"/>
                  </a:lnTo>
                  <a:lnTo>
                    <a:pt x="0" y="2755"/>
                  </a:lnTo>
                  <a:lnTo>
                    <a:pt x="0" y="1371"/>
                  </a:lnTo>
                  <a:lnTo>
                    <a:pt x="685" y="0"/>
                  </a:lnTo>
                  <a:lnTo>
                    <a:pt x="2044" y="0"/>
                  </a:lnTo>
                  <a:lnTo>
                    <a:pt x="34772" y="673"/>
                  </a:lnTo>
                  <a:lnTo>
                    <a:pt x="36156" y="673"/>
                  </a:lnTo>
                  <a:lnTo>
                    <a:pt x="37528" y="2044"/>
                  </a:lnTo>
                  <a:lnTo>
                    <a:pt x="37528" y="3441"/>
                  </a:lnTo>
                  <a:lnTo>
                    <a:pt x="37528" y="19316"/>
                  </a:lnTo>
                  <a:lnTo>
                    <a:pt x="37528" y="20700"/>
                  </a:lnTo>
                  <a:lnTo>
                    <a:pt x="36156" y="21374"/>
                  </a:lnTo>
                  <a:lnTo>
                    <a:pt x="34772" y="21374"/>
                  </a:lnTo>
                  <a:lnTo>
                    <a:pt x="2044" y="21374"/>
                  </a:lnTo>
                  <a:close/>
                </a:path>
                <a:path w="38100" h="21589">
                  <a:moveTo>
                    <a:pt x="3429" y="17246"/>
                  </a:moveTo>
                  <a:lnTo>
                    <a:pt x="3429" y="3441"/>
                  </a:lnTo>
                  <a:lnTo>
                    <a:pt x="33451" y="4140"/>
                  </a:lnTo>
                  <a:lnTo>
                    <a:pt x="33451" y="17932"/>
                  </a:lnTo>
                  <a:lnTo>
                    <a:pt x="3429" y="1724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830354" y="4336851"/>
              <a:ext cx="15240" cy="6985"/>
            </a:xfrm>
            <a:custGeom>
              <a:avLst/>
              <a:gdLst/>
              <a:ahLst/>
              <a:cxnLst/>
              <a:rect l="l" t="t" r="r" b="b"/>
              <a:pathLst>
                <a:path w="15239" h="6985">
                  <a:moveTo>
                    <a:pt x="0" y="0"/>
                  </a:moveTo>
                  <a:lnTo>
                    <a:pt x="0" y="6210"/>
                  </a:lnTo>
                  <a:lnTo>
                    <a:pt x="15011" y="6908"/>
                  </a:lnTo>
                  <a:lnTo>
                    <a:pt x="15011" y="6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835587" y="433995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4775" y="0"/>
                  </a:moveTo>
                  <a:lnTo>
                    <a:pt x="9347" y="0"/>
                  </a:lnTo>
                </a:path>
                <a:path w="9525">
                  <a:moveTo>
                    <a:pt x="0" y="0"/>
                  </a:moveTo>
                  <a:lnTo>
                    <a:pt x="4572" y="0"/>
                  </a:lnTo>
                </a:path>
              </a:pathLst>
            </a:custGeom>
            <a:ln w="76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717147" y="4394803"/>
              <a:ext cx="27305" cy="12065"/>
            </a:xfrm>
            <a:custGeom>
              <a:avLst/>
              <a:gdLst/>
              <a:ahLst/>
              <a:cxnLst/>
              <a:rect l="l" t="t" r="r" b="b"/>
              <a:pathLst>
                <a:path w="27304" h="12064">
                  <a:moveTo>
                    <a:pt x="27279" y="0"/>
                  </a:moveTo>
                  <a:lnTo>
                    <a:pt x="0" y="0"/>
                  </a:lnTo>
                  <a:lnTo>
                    <a:pt x="0" y="11049"/>
                  </a:lnTo>
                  <a:lnTo>
                    <a:pt x="27279" y="11747"/>
                  </a:lnTo>
                  <a:lnTo>
                    <a:pt x="2727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722595" y="4393441"/>
              <a:ext cx="8255" cy="13335"/>
            </a:xfrm>
            <a:custGeom>
              <a:avLst/>
              <a:gdLst/>
              <a:ahLst/>
              <a:cxnLst/>
              <a:rect l="l" t="t" r="r" b="b"/>
              <a:pathLst>
                <a:path w="8254" h="13335">
                  <a:moveTo>
                    <a:pt x="0" y="0"/>
                  </a:moveTo>
                  <a:lnTo>
                    <a:pt x="0" y="13106"/>
                  </a:lnTo>
                </a:path>
                <a:path w="8254" h="13335">
                  <a:moveTo>
                    <a:pt x="8178" y="0"/>
                  </a:moveTo>
                  <a:lnTo>
                    <a:pt x="8178" y="13106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717147" y="4443789"/>
              <a:ext cx="27305" cy="12700"/>
            </a:xfrm>
            <a:custGeom>
              <a:avLst/>
              <a:gdLst/>
              <a:ahLst/>
              <a:cxnLst/>
              <a:rect l="l" t="t" r="r" b="b"/>
              <a:pathLst>
                <a:path w="27304" h="12700">
                  <a:moveTo>
                    <a:pt x="0" y="0"/>
                  </a:moveTo>
                  <a:lnTo>
                    <a:pt x="0" y="11048"/>
                  </a:lnTo>
                  <a:lnTo>
                    <a:pt x="27279" y="12433"/>
                  </a:lnTo>
                  <a:lnTo>
                    <a:pt x="27279" y="6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722595" y="4442419"/>
              <a:ext cx="8255" cy="13335"/>
            </a:xfrm>
            <a:custGeom>
              <a:avLst/>
              <a:gdLst/>
              <a:ahLst/>
              <a:cxnLst/>
              <a:rect l="l" t="t" r="r" b="b"/>
              <a:pathLst>
                <a:path w="8254" h="13335">
                  <a:moveTo>
                    <a:pt x="0" y="0"/>
                  </a:moveTo>
                  <a:lnTo>
                    <a:pt x="0" y="13106"/>
                  </a:lnTo>
                </a:path>
                <a:path w="8254" h="13335">
                  <a:moveTo>
                    <a:pt x="8178" y="0"/>
                  </a:moveTo>
                  <a:lnTo>
                    <a:pt x="8178" y="13106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717147" y="4494841"/>
              <a:ext cx="27305" cy="12065"/>
            </a:xfrm>
            <a:custGeom>
              <a:avLst/>
              <a:gdLst/>
              <a:ahLst/>
              <a:cxnLst/>
              <a:rect l="l" t="t" r="r" b="b"/>
              <a:pathLst>
                <a:path w="27304" h="12064">
                  <a:moveTo>
                    <a:pt x="0" y="0"/>
                  </a:moveTo>
                  <a:lnTo>
                    <a:pt x="0" y="11061"/>
                  </a:lnTo>
                  <a:lnTo>
                    <a:pt x="27279" y="11760"/>
                  </a:lnTo>
                  <a:lnTo>
                    <a:pt x="27279" y="13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722595" y="4493467"/>
              <a:ext cx="8255" cy="13335"/>
            </a:xfrm>
            <a:custGeom>
              <a:avLst/>
              <a:gdLst/>
              <a:ahLst/>
              <a:cxnLst/>
              <a:rect l="l" t="t" r="r" b="b"/>
              <a:pathLst>
                <a:path w="8254" h="13335">
                  <a:moveTo>
                    <a:pt x="0" y="0"/>
                  </a:moveTo>
                  <a:lnTo>
                    <a:pt x="0" y="13131"/>
                  </a:lnTo>
                </a:path>
                <a:path w="8254" h="13335">
                  <a:moveTo>
                    <a:pt x="8178" y="698"/>
                  </a:moveTo>
                  <a:lnTo>
                    <a:pt x="8178" y="13131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817402" y="4396892"/>
              <a:ext cx="26670" cy="11430"/>
            </a:xfrm>
            <a:custGeom>
              <a:avLst/>
              <a:gdLst/>
              <a:ahLst/>
              <a:cxnLst/>
              <a:rect l="l" t="t" r="r" b="b"/>
              <a:pathLst>
                <a:path w="26670" h="11429">
                  <a:moveTo>
                    <a:pt x="26606" y="0"/>
                  </a:moveTo>
                  <a:lnTo>
                    <a:pt x="0" y="0"/>
                  </a:lnTo>
                  <a:lnTo>
                    <a:pt x="0" y="11023"/>
                  </a:lnTo>
                  <a:lnTo>
                    <a:pt x="26606" y="11023"/>
                  </a:lnTo>
                  <a:lnTo>
                    <a:pt x="266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838571" y="4395500"/>
              <a:ext cx="1270" cy="13335"/>
            </a:xfrm>
            <a:custGeom>
              <a:avLst/>
              <a:gdLst/>
              <a:ahLst/>
              <a:cxnLst/>
              <a:rect l="l" t="t" r="r" b="b"/>
              <a:pathLst>
                <a:path w="1270" h="13335">
                  <a:moveTo>
                    <a:pt x="330" y="-2286"/>
                  </a:moveTo>
                  <a:lnTo>
                    <a:pt x="330" y="15392"/>
                  </a:lnTo>
                </a:path>
              </a:pathLst>
            </a:custGeom>
            <a:ln w="52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831040" y="4395500"/>
              <a:ext cx="0" cy="13335"/>
            </a:xfrm>
            <a:custGeom>
              <a:avLst/>
              <a:gdLst/>
              <a:ahLst/>
              <a:cxnLst/>
              <a:rect l="l" t="t" r="r" b="b"/>
              <a:pathLst>
                <a:path h="13335">
                  <a:moveTo>
                    <a:pt x="0" y="0"/>
                  </a:moveTo>
                  <a:lnTo>
                    <a:pt x="0" y="13106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817400" y="4446576"/>
              <a:ext cx="26670" cy="12065"/>
            </a:xfrm>
            <a:custGeom>
              <a:avLst/>
              <a:gdLst/>
              <a:ahLst/>
              <a:cxnLst/>
              <a:rect l="l" t="t" r="r" b="b"/>
              <a:pathLst>
                <a:path w="26670" h="12064">
                  <a:moveTo>
                    <a:pt x="0" y="0"/>
                  </a:moveTo>
                  <a:lnTo>
                    <a:pt x="0" y="11023"/>
                  </a:lnTo>
                  <a:lnTo>
                    <a:pt x="26606" y="11722"/>
                  </a:lnTo>
                  <a:lnTo>
                    <a:pt x="26606" y="6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838571" y="4445878"/>
              <a:ext cx="1270" cy="13335"/>
            </a:xfrm>
            <a:custGeom>
              <a:avLst/>
              <a:gdLst/>
              <a:ahLst/>
              <a:cxnLst/>
              <a:rect l="l" t="t" r="r" b="b"/>
              <a:pathLst>
                <a:path w="1270" h="13335">
                  <a:moveTo>
                    <a:pt x="330" y="-2286"/>
                  </a:moveTo>
                  <a:lnTo>
                    <a:pt x="330" y="15366"/>
                  </a:lnTo>
                </a:path>
              </a:pathLst>
            </a:custGeom>
            <a:ln w="52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831040" y="4445180"/>
              <a:ext cx="0" cy="13335"/>
            </a:xfrm>
            <a:custGeom>
              <a:avLst/>
              <a:gdLst/>
              <a:ahLst/>
              <a:cxnLst/>
              <a:rect l="l" t="t" r="r" b="b"/>
              <a:pathLst>
                <a:path h="13335">
                  <a:moveTo>
                    <a:pt x="0" y="0"/>
                  </a:moveTo>
                  <a:lnTo>
                    <a:pt x="0" y="13119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817400" y="4498318"/>
              <a:ext cx="26670" cy="12065"/>
            </a:xfrm>
            <a:custGeom>
              <a:avLst/>
              <a:gdLst/>
              <a:ahLst/>
              <a:cxnLst/>
              <a:rect l="l" t="t" r="r" b="b"/>
              <a:pathLst>
                <a:path w="26670" h="12064">
                  <a:moveTo>
                    <a:pt x="0" y="0"/>
                  </a:moveTo>
                  <a:lnTo>
                    <a:pt x="0" y="11023"/>
                  </a:lnTo>
                  <a:lnTo>
                    <a:pt x="26606" y="11722"/>
                  </a:lnTo>
                  <a:lnTo>
                    <a:pt x="26606" y="6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838571" y="4497622"/>
              <a:ext cx="1270" cy="13335"/>
            </a:xfrm>
            <a:custGeom>
              <a:avLst/>
              <a:gdLst/>
              <a:ahLst/>
              <a:cxnLst/>
              <a:rect l="l" t="t" r="r" b="b"/>
              <a:pathLst>
                <a:path w="1270" h="13335">
                  <a:moveTo>
                    <a:pt x="330" y="-2286"/>
                  </a:moveTo>
                  <a:lnTo>
                    <a:pt x="330" y="15392"/>
                  </a:lnTo>
                </a:path>
              </a:pathLst>
            </a:custGeom>
            <a:ln w="52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831040" y="4497622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407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259157" y="3580104"/>
              <a:ext cx="469900" cy="1292225"/>
            </a:xfrm>
            <a:custGeom>
              <a:avLst/>
              <a:gdLst/>
              <a:ahLst/>
              <a:cxnLst/>
              <a:rect l="l" t="t" r="r" b="b"/>
              <a:pathLst>
                <a:path w="469900" h="1292225">
                  <a:moveTo>
                    <a:pt x="469366" y="0"/>
                  </a:moveTo>
                  <a:lnTo>
                    <a:pt x="0" y="40360"/>
                  </a:lnTo>
                  <a:lnTo>
                    <a:pt x="0" y="1255979"/>
                  </a:lnTo>
                  <a:lnTo>
                    <a:pt x="469366" y="1291869"/>
                  </a:lnTo>
                  <a:lnTo>
                    <a:pt x="469366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728524" y="3580103"/>
              <a:ext cx="92075" cy="1292225"/>
            </a:xfrm>
            <a:custGeom>
              <a:avLst/>
              <a:gdLst/>
              <a:ahLst/>
              <a:cxnLst/>
              <a:rect l="l" t="t" r="r" b="b"/>
              <a:pathLst>
                <a:path w="92075" h="1292225">
                  <a:moveTo>
                    <a:pt x="0" y="0"/>
                  </a:moveTo>
                  <a:lnTo>
                    <a:pt x="0" y="1291869"/>
                  </a:lnTo>
                  <a:lnTo>
                    <a:pt x="91732" y="1260055"/>
                  </a:lnTo>
                  <a:lnTo>
                    <a:pt x="91732" y="232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352681" y="3581247"/>
              <a:ext cx="375285" cy="1291590"/>
            </a:xfrm>
            <a:custGeom>
              <a:avLst/>
              <a:gdLst/>
              <a:ahLst/>
              <a:cxnLst/>
              <a:rect l="l" t="t" r="r" b="b"/>
              <a:pathLst>
                <a:path w="375285" h="1291589">
                  <a:moveTo>
                    <a:pt x="9639" y="32588"/>
                  </a:moveTo>
                  <a:lnTo>
                    <a:pt x="0" y="33540"/>
                  </a:lnTo>
                  <a:lnTo>
                    <a:pt x="0" y="1260335"/>
                  </a:lnTo>
                  <a:lnTo>
                    <a:pt x="9639" y="1260856"/>
                  </a:lnTo>
                  <a:lnTo>
                    <a:pt x="9639" y="32588"/>
                  </a:lnTo>
                  <a:close/>
                </a:path>
                <a:path w="375285" h="1291589">
                  <a:moveTo>
                    <a:pt x="374942" y="0"/>
                  </a:moveTo>
                  <a:lnTo>
                    <a:pt x="361937" y="977"/>
                  </a:lnTo>
                  <a:lnTo>
                    <a:pt x="361937" y="1290472"/>
                  </a:lnTo>
                  <a:lnTo>
                    <a:pt x="374942" y="1291018"/>
                  </a:lnTo>
                  <a:lnTo>
                    <a:pt x="374942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259235" y="3591572"/>
              <a:ext cx="353695" cy="1272540"/>
            </a:xfrm>
            <a:custGeom>
              <a:avLst/>
              <a:gdLst/>
              <a:ahLst/>
              <a:cxnLst/>
              <a:rect l="l" t="t" r="r" b="b"/>
              <a:pathLst>
                <a:path w="353695" h="1272539">
                  <a:moveTo>
                    <a:pt x="9613" y="28321"/>
                  </a:moveTo>
                  <a:lnTo>
                    <a:pt x="0" y="28702"/>
                  </a:lnTo>
                  <a:lnTo>
                    <a:pt x="0" y="1242161"/>
                  </a:lnTo>
                  <a:lnTo>
                    <a:pt x="9613" y="1244409"/>
                  </a:lnTo>
                  <a:lnTo>
                    <a:pt x="9613" y="28321"/>
                  </a:lnTo>
                  <a:close/>
                </a:path>
                <a:path w="353695" h="1272539">
                  <a:moveTo>
                    <a:pt x="353212" y="0"/>
                  </a:moveTo>
                  <a:lnTo>
                    <a:pt x="343598" y="381"/>
                  </a:lnTo>
                  <a:lnTo>
                    <a:pt x="343598" y="1270990"/>
                  </a:lnTo>
                  <a:lnTo>
                    <a:pt x="353212" y="1271943"/>
                  </a:lnTo>
                  <a:lnTo>
                    <a:pt x="353212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363654" y="3882440"/>
              <a:ext cx="238760" cy="850265"/>
            </a:xfrm>
            <a:custGeom>
              <a:avLst/>
              <a:gdLst/>
              <a:ahLst/>
              <a:cxnLst/>
              <a:rect l="l" t="t" r="r" b="b"/>
              <a:pathLst>
                <a:path w="238760" h="850264">
                  <a:moveTo>
                    <a:pt x="234657" y="563511"/>
                  </a:moveTo>
                  <a:lnTo>
                    <a:pt x="0" y="556298"/>
                  </a:lnTo>
                  <a:lnTo>
                    <a:pt x="0" y="562978"/>
                  </a:lnTo>
                  <a:lnTo>
                    <a:pt x="234657" y="570179"/>
                  </a:lnTo>
                  <a:lnTo>
                    <a:pt x="234657" y="563511"/>
                  </a:lnTo>
                  <a:close/>
                </a:path>
                <a:path w="238760" h="850264">
                  <a:moveTo>
                    <a:pt x="234657" y="424281"/>
                  </a:moveTo>
                  <a:lnTo>
                    <a:pt x="0" y="418439"/>
                  </a:lnTo>
                  <a:lnTo>
                    <a:pt x="0" y="425119"/>
                  </a:lnTo>
                  <a:lnTo>
                    <a:pt x="234657" y="430961"/>
                  </a:lnTo>
                  <a:lnTo>
                    <a:pt x="234657" y="424281"/>
                  </a:lnTo>
                  <a:close/>
                </a:path>
                <a:path w="238760" h="850264">
                  <a:moveTo>
                    <a:pt x="234657" y="17894"/>
                  </a:moveTo>
                  <a:lnTo>
                    <a:pt x="0" y="27990"/>
                  </a:lnTo>
                  <a:lnTo>
                    <a:pt x="0" y="34658"/>
                  </a:lnTo>
                  <a:lnTo>
                    <a:pt x="234657" y="24574"/>
                  </a:lnTo>
                  <a:lnTo>
                    <a:pt x="234657" y="17894"/>
                  </a:lnTo>
                  <a:close/>
                </a:path>
                <a:path w="238760" h="850264">
                  <a:moveTo>
                    <a:pt x="237680" y="842987"/>
                  </a:moveTo>
                  <a:lnTo>
                    <a:pt x="0" y="827392"/>
                  </a:lnTo>
                  <a:lnTo>
                    <a:pt x="0" y="834059"/>
                  </a:lnTo>
                  <a:lnTo>
                    <a:pt x="237680" y="849668"/>
                  </a:lnTo>
                  <a:lnTo>
                    <a:pt x="237680" y="842987"/>
                  </a:lnTo>
                  <a:close/>
                </a:path>
                <a:path w="238760" h="850264">
                  <a:moveTo>
                    <a:pt x="237680" y="0"/>
                  </a:moveTo>
                  <a:lnTo>
                    <a:pt x="0" y="10210"/>
                  </a:lnTo>
                  <a:lnTo>
                    <a:pt x="0" y="16903"/>
                  </a:lnTo>
                  <a:lnTo>
                    <a:pt x="237680" y="6667"/>
                  </a:lnTo>
                  <a:lnTo>
                    <a:pt x="237680" y="0"/>
                  </a:lnTo>
                  <a:close/>
                </a:path>
                <a:path w="238760" h="850264">
                  <a:moveTo>
                    <a:pt x="238391" y="772845"/>
                  </a:moveTo>
                  <a:lnTo>
                    <a:pt x="0" y="758532"/>
                  </a:lnTo>
                  <a:lnTo>
                    <a:pt x="0" y="765213"/>
                  </a:lnTo>
                  <a:lnTo>
                    <a:pt x="238391" y="779500"/>
                  </a:lnTo>
                  <a:lnTo>
                    <a:pt x="238391" y="772845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260237" y="3581082"/>
              <a:ext cx="467359" cy="1289050"/>
            </a:xfrm>
            <a:custGeom>
              <a:avLst/>
              <a:gdLst/>
              <a:ahLst/>
              <a:cxnLst/>
              <a:rect l="l" t="t" r="r" b="b"/>
              <a:pathLst>
                <a:path w="467360" h="1289050">
                  <a:moveTo>
                    <a:pt x="0" y="1253210"/>
                  </a:moveTo>
                  <a:lnTo>
                    <a:pt x="0" y="40614"/>
                  </a:lnTo>
                  <a:lnTo>
                    <a:pt x="467334" y="0"/>
                  </a:lnTo>
                  <a:lnTo>
                    <a:pt x="467334" y="1289050"/>
                  </a:lnTo>
                  <a:lnTo>
                    <a:pt x="0" y="1253210"/>
                  </a:lnTo>
                  <a:close/>
                </a:path>
                <a:path w="467360" h="1289050">
                  <a:moveTo>
                    <a:pt x="103327" y="105232"/>
                  </a:moveTo>
                  <a:lnTo>
                    <a:pt x="103327" y="31673"/>
                  </a:lnTo>
                  <a:lnTo>
                    <a:pt x="341934" y="11188"/>
                  </a:lnTo>
                  <a:lnTo>
                    <a:pt x="341934" y="86994"/>
                  </a:lnTo>
                  <a:lnTo>
                    <a:pt x="103327" y="105232"/>
                  </a:lnTo>
                  <a:close/>
                </a:path>
                <a:path w="467360" h="1289050">
                  <a:moveTo>
                    <a:pt x="103327" y="33273"/>
                  </a:moveTo>
                  <a:lnTo>
                    <a:pt x="103327" y="1261198"/>
                  </a:lnTo>
                </a:path>
                <a:path w="467360" h="1289050">
                  <a:moveTo>
                    <a:pt x="341934" y="21120"/>
                  </a:moveTo>
                  <a:lnTo>
                    <a:pt x="341934" y="1279436"/>
                  </a:lnTo>
                </a:path>
                <a:path w="467360" h="1289050">
                  <a:moveTo>
                    <a:pt x="341934" y="91478"/>
                  </a:moveTo>
                  <a:lnTo>
                    <a:pt x="103327" y="109715"/>
                  </a:lnTo>
                  <a:lnTo>
                    <a:pt x="103327" y="105232"/>
                  </a:lnTo>
                  <a:lnTo>
                    <a:pt x="341934" y="86994"/>
                  </a:lnTo>
                  <a:lnTo>
                    <a:pt x="341934" y="9147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1278" y="3781310"/>
              <a:ext cx="243179" cy="149429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5392990" y="3955949"/>
              <a:ext cx="106680" cy="126364"/>
            </a:xfrm>
            <a:custGeom>
              <a:avLst/>
              <a:gdLst/>
              <a:ahLst/>
              <a:cxnLst/>
              <a:rect l="l" t="t" r="r" b="b"/>
              <a:pathLst>
                <a:path w="106679" h="126364">
                  <a:moveTo>
                    <a:pt x="85699" y="0"/>
                  </a:moveTo>
                  <a:lnTo>
                    <a:pt x="77779" y="1692"/>
                  </a:lnTo>
                  <a:lnTo>
                    <a:pt x="71275" y="6326"/>
                  </a:lnTo>
                  <a:lnTo>
                    <a:pt x="66872" y="13239"/>
                  </a:lnTo>
                  <a:lnTo>
                    <a:pt x="65252" y="21767"/>
                  </a:lnTo>
                  <a:lnTo>
                    <a:pt x="65252" y="24003"/>
                  </a:lnTo>
                  <a:lnTo>
                    <a:pt x="65544" y="24955"/>
                  </a:lnTo>
                  <a:lnTo>
                    <a:pt x="0" y="118046"/>
                  </a:lnTo>
                  <a:lnTo>
                    <a:pt x="8331" y="125082"/>
                  </a:lnTo>
                  <a:lnTo>
                    <a:pt x="14376" y="126034"/>
                  </a:lnTo>
                  <a:lnTo>
                    <a:pt x="75171" y="39992"/>
                  </a:lnTo>
                  <a:lnTo>
                    <a:pt x="78358" y="42227"/>
                  </a:lnTo>
                  <a:lnTo>
                    <a:pt x="81889" y="43180"/>
                  </a:lnTo>
                  <a:lnTo>
                    <a:pt x="85699" y="43180"/>
                  </a:lnTo>
                  <a:lnTo>
                    <a:pt x="93816" y="41495"/>
                  </a:lnTo>
                  <a:lnTo>
                    <a:pt x="100431" y="36903"/>
                  </a:lnTo>
                  <a:lnTo>
                    <a:pt x="104884" y="30096"/>
                  </a:lnTo>
                  <a:lnTo>
                    <a:pt x="106514" y="21767"/>
                  </a:lnTo>
                  <a:lnTo>
                    <a:pt x="104884" y="13239"/>
                  </a:lnTo>
                  <a:lnTo>
                    <a:pt x="100431" y="6326"/>
                  </a:lnTo>
                  <a:lnTo>
                    <a:pt x="93816" y="1692"/>
                  </a:lnTo>
                  <a:lnTo>
                    <a:pt x="8569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459514" y="4013212"/>
              <a:ext cx="38100" cy="60960"/>
            </a:xfrm>
            <a:custGeom>
              <a:avLst/>
              <a:gdLst/>
              <a:ahLst/>
              <a:cxnLst/>
              <a:rect l="l" t="t" r="r" b="b"/>
              <a:pathLst>
                <a:path w="38100" h="60960">
                  <a:moveTo>
                    <a:pt x="38061" y="0"/>
                  </a:moveTo>
                  <a:lnTo>
                    <a:pt x="0" y="0"/>
                  </a:lnTo>
                  <a:lnTo>
                    <a:pt x="0" y="8953"/>
                  </a:lnTo>
                  <a:lnTo>
                    <a:pt x="38061" y="8953"/>
                  </a:lnTo>
                  <a:lnTo>
                    <a:pt x="38061" y="0"/>
                  </a:lnTo>
                  <a:close/>
                </a:path>
                <a:path w="38100" h="60960">
                  <a:moveTo>
                    <a:pt x="17589" y="60782"/>
                  </a:moveTo>
                  <a:lnTo>
                    <a:pt x="21120" y="60782"/>
                  </a:lnTo>
                  <a:lnTo>
                    <a:pt x="24307" y="57581"/>
                  </a:lnTo>
                  <a:lnTo>
                    <a:pt x="24307" y="54063"/>
                  </a:lnTo>
                  <a:lnTo>
                    <a:pt x="24307" y="50533"/>
                  </a:lnTo>
                  <a:lnTo>
                    <a:pt x="21120" y="47332"/>
                  </a:lnTo>
                  <a:lnTo>
                    <a:pt x="17589" y="47332"/>
                  </a:lnTo>
                  <a:lnTo>
                    <a:pt x="14058" y="47332"/>
                  </a:lnTo>
                  <a:lnTo>
                    <a:pt x="10871" y="50533"/>
                  </a:lnTo>
                  <a:lnTo>
                    <a:pt x="10871" y="54063"/>
                  </a:lnTo>
                  <a:lnTo>
                    <a:pt x="10871" y="57581"/>
                  </a:lnTo>
                  <a:lnTo>
                    <a:pt x="14058" y="60782"/>
                  </a:lnTo>
                  <a:lnTo>
                    <a:pt x="17589" y="6078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377320" y="4090288"/>
              <a:ext cx="201295" cy="69215"/>
            </a:xfrm>
            <a:custGeom>
              <a:avLst/>
              <a:gdLst/>
              <a:ahLst/>
              <a:cxnLst/>
              <a:rect l="l" t="t" r="r" b="b"/>
              <a:pathLst>
                <a:path w="201295" h="69214">
                  <a:moveTo>
                    <a:pt x="29400" y="6718"/>
                  </a:moveTo>
                  <a:lnTo>
                    <a:pt x="0" y="6718"/>
                  </a:lnTo>
                  <a:lnTo>
                    <a:pt x="0" y="24612"/>
                  </a:lnTo>
                  <a:lnTo>
                    <a:pt x="29400" y="24612"/>
                  </a:lnTo>
                  <a:lnTo>
                    <a:pt x="29400" y="6718"/>
                  </a:lnTo>
                  <a:close/>
                </a:path>
                <a:path w="201295" h="69214">
                  <a:moveTo>
                    <a:pt x="110985" y="0"/>
                  </a:moveTo>
                  <a:lnTo>
                    <a:pt x="86982" y="0"/>
                  </a:lnTo>
                  <a:lnTo>
                    <a:pt x="86982" y="9918"/>
                  </a:lnTo>
                  <a:lnTo>
                    <a:pt x="110985" y="9918"/>
                  </a:lnTo>
                  <a:lnTo>
                    <a:pt x="110985" y="0"/>
                  </a:lnTo>
                  <a:close/>
                </a:path>
                <a:path w="201295" h="69214">
                  <a:moveTo>
                    <a:pt x="117360" y="15062"/>
                  </a:moveTo>
                  <a:lnTo>
                    <a:pt x="116090" y="13766"/>
                  </a:lnTo>
                  <a:lnTo>
                    <a:pt x="82816" y="13766"/>
                  </a:lnTo>
                  <a:lnTo>
                    <a:pt x="81559" y="15062"/>
                  </a:lnTo>
                  <a:lnTo>
                    <a:pt x="81559" y="67500"/>
                  </a:lnTo>
                  <a:lnTo>
                    <a:pt x="82816" y="68795"/>
                  </a:lnTo>
                  <a:lnTo>
                    <a:pt x="114490" y="68795"/>
                  </a:lnTo>
                  <a:lnTo>
                    <a:pt x="116090" y="68795"/>
                  </a:lnTo>
                  <a:lnTo>
                    <a:pt x="117360" y="67500"/>
                  </a:lnTo>
                  <a:lnTo>
                    <a:pt x="117360" y="15062"/>
                  </a:lnTo>
                  <a:close/>
                </a:path>
                <a:path w="201295" h="69214">
                  <a:moveTo>
                    <a:pt x="200863" y="5435"/>
                  </a:moveTo>
                  <a:lnTo>
                    <a:pt x="171424" y="5435"/>
                  </a:lnTo>
                  <a:lnTo>
                    <a:pt x="171424" y="23355"/>
                  </a:lnTo>
                  <a:lnTo>
                    <a:pt x="200863" y="23355"/>
                  </a:lnTo>
                  <a:lnTo>
                    <a:pt x="200863" y="543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363564" y="3902207"/>
              <a:ext cx="238760" cy="752475"/>
            </a:xfrm>
            <a:custGeom>
              <a:avLst/>
              <a:gdLst/>
              <a:ahLst/>
              <a:cxnLst/>
              <a:rect l="l" t="t" r="r" b="b"/>
              <a:pathLst>
                <a:path w="238760" h="752475">
                  <a:moveTo>
                    <a:pt x="0" y="262623"/>
                  </a:moveTo>
                  <a:lnTo>
                    <a:pt x="238607" y="262623"/>
                  </a:lnTo>
                </a:path>
                <a:path w="238760" h="752475">
                  <a:moveTo>
                    <a:pt x="0" y="330428"/>
                  </a:moveTo>
                  <a:lnTo>
                    <a:pt x="238607" y="332676"/>
                  </a:lnTo>
                </a:path>
                <a:path w="238760" h="752475">
                  <a:moveTo>
                    <a:pt x="238607" y="0"/>
                  </a:moveTo>
                  <a:lnTo>
                    <a:pt x="234759" y="0"/>
                  </a:lnTo>
                  <a:lnTo>
                    <a:pt x="234759" y="262623"/>
                  </a:lnTo>
                  <a:lnTo>
                    <a:pt x="238607" y="262623"/>
                  </a:lnTo>
                  <a:lnTo>
                    <a:pt x="238607" y="0"/>
                  </a:lnTo>
                  <a:close/>
                </a:path>
                <a:path w="238760" h="752475">
                  <a:moveTo>
                    <a:pt x="238607" y="403682"/>
                  </a:moveTo>
                  <a:lnTo>
                    <a:pt x="234759" y="403682"/>
                  </a:lnTo>
                  <a:lnTo>
                    <a:pt x="234759" y="752322"/>
                  </a:lnTo>
                  <a:lnTo>
                    <a:pt x="238607" y="752322"/>
                  </a:lnTo>
                  <a:lnTo>
                    <a:pt x="238607" y="40368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521565" y="4185920"/>
              <a:ext cx="35560" cy="30480"/>
            </a:xfrm>
            <a:custGeom>
              <a:avLst/>
              <a:gdLst/>
              <a:ahLst/>
              <a:cxnLst/>
              <a:rect l="l" t="t" r="r" b="b"/>
              <a:pathLst>
                <a:path w="35560" h="30479">
                  <a:moveTo>
                    <a:pt x="33896" y="0"/>
                  </a:moveTo>
                  <a:lnTo>
                    <a:pt x="1295" y="0"/>
                  </a:lnTo>
                  <a:lnTo>
                    <a:pt x="0" y="1295"/>
                  </a:lnTo>
                  <a:lnTo>
                    <a:pt x="0" y="29108"/>
                  </a:lnTo>
                  <a:lnTo>
                    <a:pt x="1295" y="30391"/>
                  </a:lnTo>
                  <a:lnTo>
                    <a:pt x="32308" y="30391"/>
                  </a:lnTo>
                  <a:lnTo>
                    <a:pt x="33896" y="30391"/>
                  </a:lnTo>
                  <a:lnTo>
                    <a:pt x="35178" y="29108"/>
                  </a:lnTo>
                  <a:lnTo>
                    <a:pt x="35178" y="1295"/>
                  </a:lnTo>
                  <a:lnTo>
                    <a:pt x="338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524436" y="4201287"/>
              <a:ext cx="22225" cy="12065"/>
            </a:xfrm>
            <a:custGeom>
              <a:avLst/>
              <a:gdLst/>
              <a:ahLst/>
              <a:cxnLst/>
              <a:rect l="l" t="t" r="r" b="b"/>
              <a:pathLst>
                <a:path w="22225" h="12064">
                  <a:moveTo>
                    <a:pt x="21780" y="0"/>
                  </a:moveTo>
                  <a:lnTo>
                    <a:pt x="0" y="0"/>
                  </a:lnTo>
                  <a:lnTo>
                    <a:pt x="0" y="11518"/>
                  </a:lnTo>
                  <a:lnTo>
                    <a:pt x="21780" y="11518"/>
                  </a:lnTo>
                  <a:lnTo>
                    <a:pt x="217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521236" y="4224007"/>
              <a:ext cx="27940" cy="7620"/>
            </a:xfrm>
            <a:custGeom>
              <a:avLst/>
              <a:gdLst/>
              <a:ahLst/>
              <a:cxnLst/>
              <a:rect l="l" t="t" r="r" b="b"/>
              <a:pathLst>
                <a:path w="27939" h="7620">
                  <a:moveTo>
                    <a:pt x="27838" y="0"/>
                  </a:moveTo>
                  <a:lnTo>
                    <a:pt x="0" y="0"/>
                  </a:lnTo>
                  <a:lnTo>
                    <a:pt x="0" y="7340"/>
                  </a:lnTo>
                  <a:lnTo>
                    <a:pt x="27838" y="7340"/>
                  </a:lnTo>
                  <a:lnTo>
                    <a:pt x="27838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479667" y="4167699"/>
              <a:ext cx="64135" cy="58419"/>
            </a:xfrm>
            <a:custGeom>
              <a:avLst/>
              <a:gdLst/>
              <a:ahLst/>
              <a:cxnLst/>
              <a:rect l="l" t="t" r="r" b="b"/>
              <a:pathLst>
                <a:path w="64135" h="58420">
                  <a:moveTo>
                    <a:pt x="25273" y="0"/>
                  </a:moveTo>
                  <a:lnTo>
                    <a:pt x="15024" y="0"/>
                  </a:lnTo>
                  <a:lnTo>
                    <a:pt x="11849" y="1282"/>
                  </a:lnTo>
                  <a:lnTo>
                    <a:pt x="9588" y="3200"/>
                  </a:lnTo>
                  <a:lnTo>
                    <a:pt x="4787" y="2578"/>
                  </a:lnTo>
                  <a:lnTo>
                    <a:pt x="0" y="8648"/>
                  </a:lnTo>
                  <a:lnTo>
                    <a:pt x="5130" y="13106"/>
                  </a:lnTo>
                  <a:lnTo>
                    <a:pt x="5130" y="21755"/>
                  </a:lnTo>
                  <a:lnTo>
                    <a:pt x="10858" y="28143"/>
                  </a:lnTo>
                  <a:lnTo>
                    <a:pt x="19189" y="28143"/>
                  </a:lnTo>
                  <a:lnTo>
                    <a:pt x="20142" y="27838"/>
                  </a:lnTo>
                  <a:lnTo>
                    <a:pt x="21120" y="27838"/>
                  </a:lnTo>
                  <a:lnTo>
                    <a:pt x="55016" y="57886"/>
                  </a:lnTo>
                  <a:lnTo>
                    <a:pt x="57886" y="57886"/>
                  </a:lnTo>
                  <a:lnTo>
                    <a:pt x="63639" y="51498"/>
                  </a:lnTo>
                  <a:lnTo>
                    <a:pt x="29730" y="20472"/>
                  </a:lnTo>
                  <a:lnTo>
                    <a:pt x="30695" y="18567"/>
                  </a:lnTo>
                  <a:lnTo>
                    <a:pt x="31343" y="16319"/>
                  </a:lnTo>
                  <a:lnTo>
                    <a:pt x="31343" y="6400"/>
                  </a:lnTo>
                  <a:lnTo>
                    <a:pt x="252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521234" y="4226229"/>
              <a:ext cx="27940" cy="4445"/>
            </a:xfrm>
            <a:custGeom>
              <a:avLst/>
              <a:gdLst/>
              <a:ahLst/>
              <a:cxnLst/>
              <a:rect l="l" t="t" r="r" b="b"/>
              <a:pathLst>
                <a:path w="27939" h="4445">
                  <a:moveTo>
                    <a:pt x="1930" y="3860"/>
                  </a:moveTo>
                  <a:lnTo>
                    <a:pt x="2882" y="3860"/>
                  </a:lnTo>
                  <a:lnTo>
                    <a:pt x="3860" y="2908"/>
                  </a:lnTo>
                  <a:lnTo>
                    <a:pt x="3860" y="1930"/>
                  </a:lnTo>
                  <a:lnTo>
                    <a:pt x="3860" y="965"/>
                  </a:lnTo>
                  <a:lnTo>
                    <a:pt x="2882" y="0"/>
                  </a:lnTo>
                  <a:lnTo>
                    <a:pt x="1930" y="0"/>
                  </a:lnTo>
                  <a:lnTo>
                    <a:pt x="977" y="0"/>
                  </a:lnTo>
                  <a:lnTo>
                    <a:pt x="0" y="965"/>
                  </a:lnTo>
                  <a:lnTo>
                    <a:pt x="0" y="1930"/>
                  </a:lnTo>
                  <a:lnTo>
                    <a:pt x="0" y="2908"/>
                  </a:lnTo>
                  <a:lnTo>
                    <a:pt x="977" y="3860"/>
                  </a:lnTo>
                  <a:lnTo>
                    <a:pt x="1930" y="3860"/>
                  </a:lnTo>
                  <a:close/>
                </a:path>
                <a:path w="27939" h="4445">
                  <a:moveTo>
                    <a:pt x="25603" y="3860"/>
                  </a:moveTo>
                  <a:lnTo>
                    <a:pt x="26898" y="3860"/>
                  </a:lnTo>
                  <a:lnTo>
                    <a:pt x="27520" y="2908"/>
                  </a:lnTo>
                  <a:lnTo>
                    <a:pt x="27520" y="1930"/>
                  </a:lnTo>
                  <a:lnTo>
                    <a:pt x="27520" y="965"/>
                  </a:lnTo>
                  <a:lnTo>
                    <a:pt x="26898" y="0"/>
                  </a:lnTo>
                  <a:lnTo>
                    <a:pt x="25603" y="0"/>
                  </a:lnTo>
                  <a:lnTo>
                    <a:pt x="24650" y="0"/>
                  </a:lnTo>
                  <a:lnTo>
                    <a:pt x="23990" y="965"/>
                  </a:lnTo>
                  <a:lnTo>
                    <a:pt x="23990" y="1930"/>
                  </a:lnTo>
                  <a:lnTo>
                    <a:pt x="23990" y="2908"/>
                  </a:lnTo>
                  <a:lnTo>
                    <a:pt x="24650" y="3860"/>
                  </a:lnTo>
                  <a:lnTo>
                    <a:pt x="25603" y="386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521565" y="4255665"/>
              <a:ext cx="35560" cy="30480"/>
            </a:xfrm>
            <a:custGeom>
              <a:avLst/>
              <a:gdLst/>
              <a:ahLst/>
              <a:cxnLst/>
              <a:rect l="l" t="t" r="r" b="b"/>
              <a:pathLst>
                <a:path w="35560" h="30479">
                  <a:moveTo>
                    <a:pt x="33896" y="0"/>
                  </a:moveTo>
                  <a:lnTo>
                    <a:pt x="1295" y="0"/>
                  </a:lnTo>
                  <a:lnTo>
                    <a:pt x="0" y="1269"/>
                  </a:lnTo>
                  <a:lnTo>
                    <a:pt x="0" y="28778"/>
                  </a:lnTo>
                  <a:lnTo>
                    <a:pt x="1295" y="30073"/>
                  </a:lnTo>
                  <a:lnTo>
                    <a:pt x="32308" y="30073"/>
                  </a:lnTo>
                  <a:lnTo>
                    <a:pt x="33896" y="30073"/>
                  </a:lnTo>
                  <a:lnTo>
                    <a:pt x="35178" y="28778"/>
                  </a:lnTo>
                  <a:lnTo>
                    <a:pt x="35178" y="1269"/>
                  </a:lnTo>
                  <a:lnTo>
                    <a:pt x="338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524436" y="4271010"/>
              <a:ext cx="22225" cy="12065"/>
            </a:xfrm>
            <a:custGeom>
              <a:avLst/>
              <a:gdLst/>
              <a:ahLst/>
              <a:cxnLst/>
              <a:rect l="l" t="t" r="r" b="b"/>
              <a:pathLst>
                <a:path w="22225" h="12064">
                  <a:moveTo>
                    <a:pt x="21780" y="0"/>
                  </a:moveTo>
                  <a:lnTo>
                    <a:pt x="0" y="0"/>
                  </a:lnTo>
                  <a:lnTo>
                    <a:pt x="0" y="11531"/>
                  </a:lnTo>
                  <a:lnTo>
                    <a:pt x="21780" y="11531"/>
                  </a:lnTo>
                  <a:lnTo>
                    <a:pt x="217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521236" y="4293743"/>
              <a:ext cx="27940" cy="8255"/>
            </a:xfrm>
            <a:custGeom>
              <a:avLst/>
              <a:gdLst/>
              <a:ahLst/>
              <a:cxnLst/>
              <a:rect l="l" t="t" r="r" b="b"/>
              <a:pathLst>
                <a:path w="27939" h="8254">
                  <a:moveTo>
                    <a:pt x="27838" y="0"/>
                  </a:moveTo>
                  <a:lnTo>
                    <a:pt x="0" y="0"/>
                  </a:lnTo>
                  <a:lnTo>
                    <a:pt x="0" y="7658"/>
                  </a:lnTo>
                  <a:lnTo>
                    <a:pt x="27838" y="7658"/>
                  </a:lnTo>
                  <a:lnTo>
                    <a:pt x="27838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479667" y="4237437"/>
              <a:ext cx="64135" cy="58419"/>
            </a:xfrm>
            <a:custGeom>
              <a:avLst/>
              <a:gdLst/>
              <a:ahLst/>
              <a:cxnLst/>
              <a:rect l="l" t="t" r="r" b="b"/>
              <a:pathLst>
                <a:path w="64135" h="58420">
                  <a:moveTo>
                    <a:pt x="25273" y="0"/>
                  </a:moveTo>
                  <a:lnTo>
                    <a:pt x="15024" y="0"/>
                  </a:lnTo>
                  <a:lnTo>
                    <a:pt x="11849" y="1269"/>
                  </a:lnTo>
                  <a:lnTo>
                    <a:pt x="9588" y="3187"/>
                  </a:lnTo>
                  <a:lnTo>
                    <a:pt x="4787" y="2565"/>
                  </a:lnTo>
                  <a:lnTo>
                    <a:pt x="0" y="8635"/>
                  </a:lnTo>
                  <a:lnTo>
                    <a:pt x="5130" y="13106"/>
                  </a:lnTo>
                  <a:lnTo>
                    <a:pt x="5130" y="21755"/>
                  </a:lnTo>
                  <a:lnTo>
                    <a:pt x="10858" y="28130"/>
                  </a:lnTo>
                  <a:lnTo>
                    <a:pt x="19189" y="28130"/>
                  </a:lnTo>
                  <a:lnTo>
                    <a:pt x="21120" y="27495"/>
                  </a:lnTo>
                  <a:lnTo>
                    <a:pt x="55016" y="57873"/>
                  </a:lnTo>
                  <a:lnTo>
                    <a:pt x="57886" y="57873"/>
                  </a:lnTo>
                  <a:lnTo>
                    <a:pt x="63639" y="51180"/>
                  </a:lnTo>
                  <a:lnTo>
                    <a:pt x="29730" y="20459"/>
                  </a:lnTo>
                  <a:lnTo>
                    <a:pt x="30695" y="18554"/>
                  </a:lnTo>
                  <a:lnTo>
                    <a:pt x="31343" y="16294"/>
                  </a:lnTo>
                  <a:lnTo>
                    <a:pt x="31343" y="6070"/>
                  </a:lnTo>
                  <a:lnTo>
                    <a:pt x="252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521234" y="4296292"/>
              <a:ext cx="27940" cy="4445"/>
            </a:xfrm>
            <a:custGeom>
              <a:avLst/>
              <a:gdLst/>
              <a:ahLst/>
              <a:cxnLst/>
              <a:rect l="l" t="t" r="r" b="b"/>
              <a:pathLst>
                <a:path w="27939" h="4445">
                  <a:moveTo>
                    <a:pt x="1930" y="3835"/>
                  </a:moveTo>
                  <a:lnTo>
                    <a:pt x="2882" y="3835"/>
                  </a:lnTo>
                  <a:lnTo>
                    <a:pt x="3860" y="2870"/>
                  </a:lnTo>
                  <a:lnTo>
                    <a:pt x="3860" y="1917"/>
                  </a:lnTo>
                  <a:lnTo>
                    <a:pt x="3860" y="952"/>
                  </a:lnTo>
                  <a:lnTo>
                    <a:pt x="2882" y="0"/>
                  </a:lnTo>
                  <a:lnTo>
                    <a:pt x="1930" y="0"/>
                  </a:lnTo>
                  <a:lnTo>
                    <a:pt x="977" y="0"/>
                  </a:lnTo>
                  <a:lnTo>
                    <a:pt x="0" y="952"/>
                  </a:lnTo>
                  <a:lnTo>
                    <a:pt x="0" y="1917"/>
                  </a:lnTo>
                  <a:lnTo>
                    <a:pt x="0" y="2870"/>
                  </a:lnTo>
                  <a:lnTo>
                    <a:pt x="977" y="3835"/>
                  </a:lnTo>
                  <a:lnTo>
                    <a:pt x="1930" y="3835"/>
                  </a:lnTo>
                  <a:close/>
                </a:path>
                <a:path w="27939" h="4445">
                  <a:moveTo>
                    <a:pt x="25603" y="3835"/>
                  </a:moveTo>
                  <a:lnTo>
                    <a:pt x="26898" y="3835"/>
                  </a:lnTo>
                  <a:lnTo>
                    <a:pt x="27520" y="2870"/>
                  </a:lnTo>
                  <a:lnTo>
                    <a:pt x="27520" y="1917"/>
                  </a:lnTo>
                  <a:lnTo>
                    <a:pt x="27520" y="952"/>
                  </a:lnTo>
                  <a:lnTo>
                    <a:pt x="26898" y="0"/>
                  </a:lnTo>
                  <a:lnTo>
                    <a:pt x="25603" y="0"/>
                  </a:lnTo>
                  <a:lnTo>
                    <a:pt x="24650" y="0"/>
                  </a:lnTo>
                  <a:lnTo>
                    <a:pt x="23990" y="952"/>
                  </a:lnTo>
                  <a:lnTo>
                    <a:pt x="23990" y="1917"/>
                  </a:lnTo>
                  <a:lnTo>
                    <a:pt x="23990" y="2870"/>
                  </a:lnTo>
                  <a:lnTo>
                    <a:pt x="24650" y="3835"/>
                  </a:lnTo>
                  <a:lnTo>
                    <a:pt x="25603" y="383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539484" y="4346815"/>
              <a:ext cx="36195" cy="58419"/>
            </a:xfrm>
            <a:custGeom>
              <a:avLst/>
              <a:gdLst/>
              <a:ahLst/>
              <a:cxnLst/>
              <a:rect l="l" t="t" r="r" b="b"/>
              <a:pathLst>
                <a:path w="36195" h="58420">
                  <a:moveTo>
                    <a:pt x="1282" y="0"/>
                  </a:moveTo>
                  <a:lnTo>
                    <a:pt x="0" y="1282"/>
                  </a:lnTo>
                  <a:lnTo>
                    <a:pt x="0" y="55981"/>
                  </a:lnTo>
                  <a:lnTo>
                    <a:pt x="1282" y="57264"/>
                  </a:lnTo>
                  <a:lnTo>
                    <a:pt x="33261" y="57912"/>
                  </a:lnTo>
                  <a:lnTo>
                    <a:pt x="34874" y="57912"/>
                  </a:lnTo>
                  <a:lnTo>
                    <a:pt x="36156" y="56616"/>
                  </a:lnTo>
                  <a:lnTo>
                    <a:pt x="36156" y="2235"/>
                  </a:lnTo>
                  <a:lnTo>
                    <a:pt x="34874" y="647"/>
                  </a:lnTo>
                  <a:lnTo>
                    <a:pt x="1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541720" y="4374012"/>
              <a:ext cx="31750" cy="17780"/>
            </a:xfrm>
            <a:custGeom>
              <a:avLst/>
              <a:gdLst/>
              <a:ahLst/>
              <a:cxnLst/>
              <a:rect l="l" t="t" r="r" b="b"/>
              <a:pathLst>
                <a:path w="31750" h="17779">
                  <a:moveTo>
                    <a:pt x="0" y="0"/>
                  </a:moveTo>
                  <a:lnTo>
                    <a:pt x="0" y="16624"/>
                  </a:lnTo>
                  <a:lnTo>
                    <a:pt x="31661" y="17259"/>
                  </a:lnTo>
                  <a:lnTo>
                    <a:pt x="31661" y="6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539484" y="4521471"/>
              <a:ext cx="36195" cy="58419"/>
            </a:xfrm>
            <a:custGeom>
              <a:avLst/>
              <a:gdLst/>
              <a:ahLst/>
              <a:cxnLst/>
              <a:rect l="l" t="t" r="r" b="b"/>
              <a:pathLst>
                <a:path w="36195" h="58420">
                  <a:moveTo>
                    <a:pt x="1282" y="0"/>
                  </a:moveTo>
                  <a:lnTo>
                    <a:pt x="0" y="1295"/>
                  </a:lnTo>
                  <a:lnTo>
                    <a:pt x="0" y="55321"/>
                  </a:lnTo>
                  <a:lnTo>
                    <a:pt x="1282" y="56629"/>
                  </a:lnTo>
                  <a:lnTo>
                    <a:pt x="2870" y="56934"/>
                  </a:lnTo>
                  <a:lnTo>
                    <a:pt x="33261" y="58204"/>
                  </a:lnTo>
                  <a:lnTo>
                    <a:pt x="34874" y="58204"/>
                  </a:lnTo>
                  <a:lnTo>
                    <a:pt x="36156" y="57238"/>
                  </a:lnTo>
                  <a:lnTo>
                    <a:pt x="36156" y="1905"/>
                  </a:lnTo>
                  <a:lnTo>
                    <a:pt x="34874" y="635"/>
                  </a:lnTo>
                  <a:lnTo>
                    <a:pt x="33261" y="317"/>
                  </a:lnTo>
                  <a:lnTo>
                    <a:pt x="1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541720" y="4548647"/>
              <a:ext cx="31750" cy="18415"/>
            </a:xfrm>
            <a:custGeom>
              <a:avLst/>
              <a:gdLst/>
              <a:ahLst/>
              <a:cxnLst/>
              <a:rect l="l" t="t" r="r" b="b"/>
              <a:pathLst>
                <a:path w="31750" h="18414">
                  <a:moveTo>
                    <a:pt x="0" y="0"/>
                  </a:moveTo>
                  <a:lnTo>
                    <a:pt x="0" y="16319"/>
                  </a:lnTo>
                  <a:lnTo>
                    <a:pt x="31661" y="17919"/>
                  </a:lnTo>
                  <a:lnTo>
                    <a:pt x="31661" y="16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398730" y="4185920"/>
              <a:ext cx="35560" cy="30480"/>
            </a:xfrm>
            <a:custGeom>
              <a:avLst/>
              <a:gdLst/>
              <a:ahLst/>
              <a:cxnLst/>
              <a:rect l="l" t="t" r="r" b="b"/>
              <a:pathLst>
                <a:path w="35560" h="30479">
                  <a:moveTo>
                    <a:pt x="34239" y="0"/>
                  </a:moveTo>
                  <a:lnTo>
                    <a:pt x="1295" y="0"/>
                  </a:lnTo>
                  <a:lnTo>
                    <a:pt x="0" y="1295"/>
                  </a:lnTo>
                  <a:lnTo>
                    <a:pt x="0" y="29108"/>
                  </a:lnTo>
                  <a:lnTo>
                    <a:pt x="1295" y="30391"/>
                  </a:lnTo>
                  <a:lnTo>
                    <a:pt x="32638" y="30391"/>
                  </a:lnTo>
                  <a:lnTo>
                    <a:pt x="34239" y="30391"/>
                  </a:lnTo>
                  <a:lnTo>
                    <a:pt x="35509" y="29108"/>
                  </a:lnTo>
                  <a:lnTo>
                    <a:pt x="35509" y="1295"/>
                  </a:lnTo>
                  <a:lnTo>
                    <a:pt x="3423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410568" y="4201287"/>
              <a:ext cx="22225" cy="12065"/>
            </a:xfrm>
            <a:custGeom>
              <a:avLst/>
              <a:gdLst/>
              <a:ahLst/>
              <a:cxnLst/>
              <a:rect l="l" t="t" r="r" b="b"/>
              <a:pathLst>
                <a:path w="22225" h="12064">
                  <a:moveTo>
                    <a:pt x="21755" y="0"/>
                  </a:moveTo>
                  <a:lnTo>
                    <a:pt x="0" y="0"/>
                  </a:lnTo>
                  <a:lnTo>
                    <a:pt x="0" y="11518"/>
                  </a:lnTo>
                  <a:lnTo>
                    <a:pt x="21755" y="11518"/>
                  </a:lnTo>
                  <a:lnTo>
                    <a:pt x="217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405145" y="4223054"/>
              <a:ext cx="28575" cy="7620"/>
            </a:xfrm>
            <a:custGeom>
              <a:avLst/>
              <a:gdLst/>
              <a:ahLst/>
              <a:cxnLst/>
              <a:rect l="l" t="t" r="r" b="b"/>
              <a:pathLst>
                <a:path w="28575" h="7620">
                  <a:moveTo>
                    <a:pt x="28143" y="0"/>
                  </a:moveTo>
                  <a:lnTo>
                    <a:pt x="0" y="0"/>
                  </a:lnTo>
                  <a:lnTo>
                    <a:pt x="0" y="7340"/>
                  </a:lnTo>
                  <a:lnTo>
                    <a:pt x="28143" y="7340"/>
                  </a:lnTo>
                  <a:lnTo>
                    <a:pt x="28143" y="0"/>
                  </a:lnTo>
                  <a:close/>
                </a:path>
                <a:path w="28575" h="7620">
                  <a:moveTo>
                    <a:pt x="1917" y="6083"/>
                  </a:moveTo>
                  <a:lnTo>
                    <a:pt x="2870" y="6083"/>
                  </a:lnTo>
                  <a:lnTo>
                    <a:pt x="3835" y="5105"/>
                  </a:lnTo>
                  <a:lnTo>
                    <a:pt x="3835" y="4140"/>
                  </a:lnTo>
                  <a:lnTo>
                    <a:pt x="3835" y="3175"/>
                  </a:lnTo>
                  <a:lnTo>
                    <a:pt x="2870" y="2527"/>
                  </a:lnTo>
                  <a:lnTo>
                    <a:pt x="1917" y="2527"/>
                  </a:lnTo>
                  <a:lnTo>
                    <a:pt x="952" y="2527"/>
                  </a:lnTo>
                  <a:lnTo>
                    <a:pt x="0" y="3175"/>
                  </a:lnTo>
                  <a:lnTo>
                    <a:pt x="0" y="4140"/>
                  </a:lnTo>
                  <a:lnTo>
                    <a:pt x="0" y="5105"/>
                  </a:lnTo>
                  <a:lnTo>
                    <a:pt x="952" y="6083"/>
                  </a:lnTo>
                  <a:lnTo>
                    <a:pt x="1917" y="6083"/>
                  </a:lnTo>
                  <a:close/>
                </a:path>
                <a:path w="28575" h="7620">
                  <a:moveTo>
                    <a:pt x="26225" y="6083"/>
                  </a:moveTo>
                  <a:lnTo>
                    <a:pt x="27178" y="6083"/>
                  </a:lnTo>
                  <a:lnTo>
                    <a:pt x="27825" y="5105"/>
                  </a:lnTo>
                  <a:lnTo>
                    <a:pt x="27825" y="4140"/>
                  </a:lnTo>
                  <a:lnTo>
                    <a:pt x="27825" y="3175"/>
                  </a:lnTo>
                  <a:lnTo>
                    <a:pt x="27178" y="2527"/>
                  </a:lnTo>
                  <a:lnTo>
                    <a:pt x="26225" y="2527"/>
                  </a:lnTo>
                  <a:lnTo>
                    <a:pt x="24930" y="2527"/>
                  </a:lnTo>
                  <a:lnTo>
                    <a:pt x="24307" y="3175"/>
                  </a:lnTo>
                  <a:lnTo>
                    <a:pt x="24307" y="4140"/>
                  </a:lnTo>
                  <a:lnTo>
                    <a:pt x="24307" y="5105"/>
                  </a:lnTo>
                  <a:lnTo>
                    <a:pt x="24930" y="6083"/>
                  </a:lnTo>
                  <a:lnTo>
                    <a:pt x="26225" y="608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398719" y="4167073"/>
              <a:ext cx="73660" cy="118110"/>
            </a:xfrm>
            <a:custGeom>
              <a:avLst/>
              <a:gdLst/>
              <a:ahLst/>
              <a:cxnLst/>
              <a:rect l="l" t="t" r="r" b="b"/>
              <a:pathLst>
                <a:path w="73660" h="118110">
                  <a:moveTo>
                    <a:pt x="35509" y="88912"/>
                  </a:moveTo>
                  <a:lnTo>
                    <a:pt x="34239" y="87642"/>
                  </a:lnTo>
                  <a:lnTo>
                    <a:pt x="1295" y="87642"/>
                  </a:lnTo>
                  <a:lnTo>
                    <a:pt x="0" y="88912"/>
                  </a:lnTo>
                  <a:lnTo>
                    <a:pt x="0" y="116420"/>
                  </a:lnTo>
                  <a:lnTo>
                    <a:pt x="1295" y="117716"/>
                  </a:lnTo>
                  <a:lnTo>
                    <a:pt x="32639" y="117716"/>
                  </a:lnTo>
                  <a:lnTo>
                    <a:pt x="34239" y="117716"/>
                  </a:lnTo>
                  <a:lnTo>
                    <a:pt x="35509" y="116420"/>
                  </a:lnTo>
                  <a:lnTo>
                    <a:pt x="35509" y="88912"/>
                  </a:lnTo>
                  <a:close/>
                </a:path>
                <a:path w="73660" h="118110">
                  <a:moveTo>
                    <a:pt x="73253" y="6083"/>
                  </a:moveTo>
                  <a:lnTo>
                    <a:pt x="67183" y="0"/>
                  </a:lnTo>
                  <a:lnTo>
                    <a:pt x="59512" y="0"/>
                  </a:lnTo>
                  <a:lnTo>
                    <a:pt x="52158" y="0"/>
                  </a:lnTo>
                  <a:lnTo>
                    <a:pt x="46075" y="6083"/>
                  </a:lnTo>
                  <a:lnTo>
                    <a:pt x="46075" y="14719"/>
                  </a:lnTo>
                  <a:lnTo>
                    <a:pt x="5130" y="50546"/>
                  </a:lnTo>
                  <a:lnTo>
                    <a:pt x="10566" y="56946"/>
                  </a:lnTo>
                  <a:lnTo>
                    <a:pt x="14097" y="56286"/>
                  </a:lnTo>
                  <a:lnTo>
                    <a:pt x="50863" y="23990"/>
                  </a:lnTo>
                  <a:lnTo>
                    <a:pt x="53111" y="25895"/>
                  </a:lnTo>
                  <a:lnTo>
                    <a:pt x="56324" y="27203"/>
                  </a:lnTo>
                  <a:lnTo>
                    <a:pt x="67183" y="27203"/>
                  </a:lnTo>
                  <a:lnTo>
                    <a:pt x="73253" y="21107"/>
                  </a:lnTo>
                  <a:lnTo>
                    <a:pt x="73253" y="608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410568" y="4269727"/>
              <a:ext cx="22225" cy="12065"/>
            </a:xfrm>
            <a:custGeom>
              <a:avLst/>
              <a:gdLst/>
              <a:ahLst/>
              <a:cxnLst/>
              <a:rect l="l" t="t" r="r" b="b"/>
              <a:pathLst>
                <a:path w="22225" h="12064">
                  <a:moveTo>
                    <a:pt x="21755" y="0"/>
                  </a:moveTo>
                  <a:lnTo>
                    <a:pt x="0" y="0"/>
                  </a:lnTo>
                  <a:lnTo>
                    <a:pt x="0" y="11849"/>
                  </a:lnTo>
                  <a:lnTo>
                    <a:pt x="21755" y="11849"/>
                  </a:lnTo>
                  <a:lnTo>
                    <a:pt x="217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5405145" y="4291812"/>
              <a:ext cx="28575" cy="8255"/>
            </a:xfrm>
            <a:custGeom>
              <a:avLst/>
              <a:gdLst/>
              <a:ahLst/>
              <a:cxnLst/>
              <a:rect l="l" t="t" r="r" b="b"/>
              <a:pathLst>
                <a:path w="28575" h="8254">
                  <a:moveTo>
                    <a:pt x="28143" y="0"/>
                  </a:moveTo>
                  <a:lnTo>
                    <a:pt x="0" y="0"/>
                  </a:lnTo>
                  <a:lnTo>
                    <a:pt x="0" y="7670"/>
                  </a:lnTo>
                  <a:lnTo>
                    <a:pt x="28143" y="7670"/>
                  </a:lnTo>
                  <a:lnTo>
                    <a:pt x="28143" y="0"/>
                  </a:lnTo>
                  <a:close/>
                </a:path>
                <a:path w="28575" h="8254">
                  <a:moveTo>
                    <a:pt x="1917" y="6083"/>
                  </a:moveTo>
                  <a:lnTo>
                    <a:pt x="2870" y="6083"/>
                  </a:lnTo>
                  <a:lnTo>
                    <a:pt x="3835" y="5130"/>
                  </a:lnTo>
                  <a:lnTo>
                    <a:pt x="3835" y="4165"/>
                  </a:lnTo>
                  <a:lnTo>
                    <a:pt x="3835" y="3187"/>
                  </a:lnTo>
                  <a:lnTo>
                    <a:pt x="2870" y="2235"/>
                  </a:lnTo>
                  <a:lnTo>
                    <a:pt x="1917" y="2235"/>
                  </a:lnTo>
                  <a:lnTo>
                    <a:pt x="952" y="2235"/>
                  </a:lnTo>
                  <a:lnTo>
                    <a:pt x="0" y="3187"/>
                  </a:lnTo>
                  <a:lnTo>
                    <a:pt x="0" y="4165"/>
                  </a:lnTo>
                  <a:lnTo>
                    <a:pt x="0" y="5130"/>
                  </a:lnTo>
                  <a:lnTo>
                    <a:pt x="952" y="6083"/>
                  </a:lnTo>
                  <a:lnTo>
                    <a:pt x="1917" y="6083"/>
                  </a:lnTo>
                  <a:close/>
                </a:path>
                <a:path w="28575" h="8254">
                  <a:moveTo>
                    <a:pt x="26225" y="6083"/>
                  </a:moveTo>
                  <a:lnTo>
                    <a:pt x="27178" y="6083"/>
                  </a:lnTo>
                  <a:lnTo>
                    <a:pt x="27825" y="5130"/>
                  </a:lnTo>
                  <a:lnTo>
                    <a:pt x="27825" y="4165"/>
                  </a:lnTo>
                  <a:lnTo>
                    <a:pt x="27825" y="3187"/>
                  </a:lnTo>
                  <a:lnTo>
                    <a:pt x="27178" y="2235"/>
                  </a:lnTo>
                  <a:lnTo>
                    <a:pt x="26225" y="2235"/>
                  </a:lnTo>
                  <a:lnTo>
                    <a:pt x="24930" y="2235"/>
                  </a:lnTo>
                  <a:lnTo>
                    <a:pt x="24307" y="3187"/>
                  </a:lnTo>
                  <a:lnTo>
                    <a:pt x="24307" y="4165"/>
                  </a:lnTo>
                  <a:lnTo>
                    <a:pt x="24307" y="5130"/>
                  </a:lnTo>
                  <a:lnTo>
                    <a:pt x="24930" y="6083"/>
                  </a:lnTo>
                  <a:lnTo>
                    <a:pt x="26225" y="608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5403861" y="4235498"/>
              <a:ext cx="68580" cy="57150"/>
            </a:xfrm>
            <a:custGeom>
              <a:avLst/>
              <a:gdLst/>
              <a:ahLst/>
              <a:cxnLst/>
              <a:rect l="l" t="t" r="r" b="b"/>
              <a:pathLst>
                <a:path w="68579" h="57150">
                  <a:moveTo>
                    <a:pt x="62052" y="0"/>
                  </a:moveTo>
                  <a:lnTo>
                    <a:pt x="54381" y="0"/>
                  </a:lnTo>
                  <a:lnTo>
                    <a:pt x="47028" y="0"/>
                  </a:lnTo>
                  <a:lnTo>
                    <a:pt x="40944" y="6096"/>
                  </a:lnTo>
                  <a:lnTo>
                    <a:pt x="40944" y="15049"/>
                  </a:lnTo>
                  <a:lnTo>
                    <a:pt x="0" y="50546"/>
                  </a:lnTo>
                  <a:lnTo>
                    <a:pt x="5435" y="56946"/>
                  </a:lnTo>
                  <a:lnTo>
                    <a:pt x="8966" y="56324"/>
                  </a:lnTo>
                  <a:lnTo>
                    <a:pt x="45732" y="24333"/>
                  </a:lnTo>
                  <a:lnTo>
                    <a:pt x="47980" y="26238"/>
                  </a:lnTo>
                  <a:lnTo>
                    <a:pt x="51193" y="27203"/>
                  </a:lnTo>
                  <a:lnTo>
                    <a:pt x="62052" y="27203"/>
                  </a:lnTo>
                  <a:lnTo>
                    <a:pt x="68122" y="21120"/>
                  </a:lnTo>
                  <a:lnTo>
                    <a:pt x="68122" y="6096"/>
                  </a:lnTo>
                  <a:lnTo>
                    <a:pt x="620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5363564" y="4145959"/>
              <a:ext cx="238760" cy="715010"/>
            </a:xfrm>
            <a:custGeom>
              <a:avLst/>
              <a:gdLst/>
              <a:ahLst/>
              <a:cxnLst/>
              <a:rect l="l" t="t" r="r" b="b"/>
              <a:pathLst>
                <a:path w="238760" h="715010">
                  <a:moveTo>
                    <a:pt x="0" y="154812"/>
                  </a:moveTo>
                  <a:lnTo>
                    <a:pt x="238607" y="159931"/>
                  </a:lnTo>
                </a:path>
                <a:path w="238760" h="715010">
                  <a:moveTo>
                    <a:pt x="0" y="696328"/>
                  </a:moveTo>
                  <a:lnTo>
                    <a:pt x="238607" y="714552"/>
                  </a:lnTo>
                </a:path>
                <a:path w="238760" h="715010">
                  <a:moveTo>
                    <a:pt x="199593" y="19189"/>
                  </a:moveTo>
                  <a:lnTo>
                    <a:pt x="195757" y="19189"/>
                  </a:lnTo>
                  <a:lnTo>
                    <a:pt x="195757" y="158013"/>
                  </a:lnTo>
                  <a:lnTo>
                    <a:pt x="199593" y="158013"/>
                  </a:lnTo>
                  <a:lnTo>
                    <a:pt x="199593" y="19189"/>
                  </a:lnTo>
                  <a:close/>
                </a:path>
                <a:path w="238760" h="715010">
                  <a:moveTo>
                    <a:pt x="35166" y="19189"/>
                  </a:moveTo>
                  <a:lnTo>
                    <a:pt x="31673" y="19189"/>
                  </a:lnTo>
                  <a:lnTo>
                    <a:pt x="31673" y="155117"/>
                  </a:lnTo>
                  <a:lnTo>
                    <a:pt x="35166" y="155117"/>
                  </a:lnTo>
                  <a:lnTo>
                    <a:pt x="35166" y="19189"/>
                  </a:lnTo>
                  <a:close/>
                </a:path>
                <a:path w="238760" h="715010">
                  <a:moveTo>
                    <a:pt x="101701" y="83172"/>
                  </a:moveTo>
                  <a:lnTo>
                    <a:pt x="126326" y="84137"/>
                  </a:lnTo>
                  <a:lnTo>
                    <a:pt x="124091" y="86347"/>
                  </a:lnTo>
                  <a:lnTo>
                    <a:pt x="120891" y="88582"/>
                  </a:lnTo>
                  <a:lnTo>
                    <a:pt x="101701" y="88582"/>
                  </a:lnTo>
                  <a:lnTo>
                    <a:pt x="101066" y="86347"/>
                  </a:lnTo>
                  <a:lnTo>
                    <a:pt x="101701" y="83172"/>
                  </a:lnTo>
                  <a:close/>
                </a:path>
                <a:path w="238760" h="715010">
                  <a:moveTo>
                    <a:pt x="101701" y="151599"/>
                  </a:moveTo>
                  <a:lnTo>
                    <a:pt x="126326" y="152565"/>
                  </a:lnTo>
                  <a:lnTo>
                    <a:pt x="124091" y="155117"/>
                  </a:lnTo>
                  <a:lnTo>
                    <a:pt x="120891" y="157060"/>
                  </a:lnTo>
                  <a:lnTo>
                    <a:pt x="101701" y="157060"/>
                  </a:lnTo>
                  <a:lnTo>
                    <a:pt x="101066" y="155117"/>
                  </a:lnTo>
                  <a:lnTo>
                    <a:pt x="101701" y="151599"/>
                  </a:lnTo>
                  <a:close/>
                </a:path>
                <a:path w="238760" h="715010">
                  <a:moveTo>
                    <a:pt x="113538" y="18554"/>
                  </a:moveTo>
                  <a:lnTo>
                    <a:pt x="113538" y="83172"/>
                  </a:lnTo>
                </a:path>
                <a:path w="238760" h="715010">
                  <a:moveTo>
                    <a:pt x="113538" y="88582"/>
                  </a:moveTo>
                  <a:lnTo>
                    <a:pt x="113538" y="151599"/>
                  </a:lnTo>
                </a:path>
                <a:path w="238760" h="715010">
                  <a:moveTo>
                    <a:pt x="9271" y="14071"/>
                  </a:moveTo>
                  <a:lnTo>
                    <a:pt x="12776" y="14071"/>
                  </a:lnTo>
                  <a:lnTo>
                    <a:pt x="15659" y="10871"/>
                  </a:lnTo>
                  <a:lnTo>
                    <a:pt x="15659" y="7035"/>
                  </a:lnTo>
                  <a:lnTo>
                    <a:pt x="15659" y="3187"/>
                  </a:lnTo>
                  <a:lnTo>
                    <a:pt x="12776" y="0"/>
                  </a:lnTo>
                  <a:lnTo>
                    <a:pt x="9271" y="0"/>
                  </a:lnTo>
                  <a:lnTo>
                    <a:pt x="5740" y="0"/>
                  </a:lnTo>
                  <a:lnTo>
                    <a:pt x="2857" y="3187"/>
                  </a:lnTo>
                  <a:lnTo>
                    <a:pt x="2857" y="7035"/>
                  </a:lnTo>
                  <a:lnTo>
                    <a:pt x="2857" y="10871"/>
                  </a:lnTo>
                  <a:lnTo>
                    <a:pt x="5740" y="14071"/>
                  </a:lnTo>
                  <a:lnTo>
                    <a:pt x="9271" y="1407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61583" y="4355465"/>
              <a:ext cx="239026" cy="92157"/>
            </a:xfrm>
            <a:prstGeom prst="rect">
              <a:avLst/>
            </a:prstGeom>
          </p:spPr>
        </p:pic>
        <p:sp>
          <p:nvSpPr>
            <p:cNvPr id="116" name="object 116"/>
            <p:cNvSpPr/>
            <p:nvPr/>
          </p:nvSpPr>
          <p:spPr>
            <a:xfrm>
              <a:off x="5363870" y="4708588"/>
              <a:ext cx="238760" cy="15875"/>
            </a:xfrm>
            <a:custGeom>
              <a:avLst/>
              <a:gdLst/>
              <a:ahLst/>
              <a:cxnLst/>
              <a:rect l="l" t="t" r="r" b="b"/>
              <a:pathLst>
                <a:path w="238760" h="15875">
                  <a:moveTo>
                    <a:pt x="238302" y="15671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676378" y="485348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7365" y="0"/>
                  </a:moveTo>
                  <a:lnTo>
                    <a:pt x="2235" y="0"/>
                  </a:lnTo>
                  <a:lnTo>
                    <a:pt x="0" y="1904"/>
                  </a:lnTo>
                  <a:lnTo>
                    <a:pt x="0" y="7035"/>
                  </a:lnTo>
                  <a:lnTo>
                    <a:pt x="2235" y="9283"/>
                  </a:lnTo>
                  <a:lnTo>
                    <a:pt x="4800" y="9283"/>
                  </a:lnTo>
                  <a:lnTo>
                    <a:pt x="7365" y="9283"/>
                  </a:lnTo>
                  <a:lnTo>
                    <a:pt x="9270" y="7035"/>
                  </a:lnTo>
                  <a:lnTo>
                    <a:pt x="9270" y="1904"/>
                  </a:lnTo>
                  <a:lnTo>
                    <a:pt x="73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727571" y="3581081"/>
              <a:ext cx="92075" cy="1289050"/>
            </a:xfrm>
            <a:custGeom>
              <a:avLst/>
              <a:gdLst/>
              <a:ahLst/>
              <a:cxnLst/>
              <a:rect l="l" t="t" r="r" b="b"/>
              <a:pathLst>
                <a:path w="92075" h="1289050">
                  <a:moveTo>
                    <a:pt x="0" y="1289050"/>
                  </a:moveTo>
                  <a:lnTo>
                    <a:pt x="91465" y="1257046"/>
                  </a:lnTo>
                  <a:lnTo>
                    <a:pt x="91465" y="23672"/>
                  </a:lnTo>
                  <a:lnTo>
                    <a:pt x="0" y="0"/>
                  </a:lnTo>
                  <a:lnTo>
                    <a:pt x="0" y="128905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598323" y="4445334"/>
              <a:ext cx="4445" cy="0"/>
            </a:xfrm>
            <a:custGeom>
              <a:avLst/>
              <a:gdLst/>
              <a:ahLst/>
              <a:cxnLst/>
              <a:rect l="l" t="t" r="r" b="b"/>
              <a:pathLst>
                <a:path w="4445">
                  <a:moveTo>
                    <a:pt x="384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364516" y="4640133"/>
              <a:ext cx="234315" cy="14604"/>
            </a:xfrm>
            <a:custGeom>
              <a:avLst/>
              <a:gdLst/>
              <a:ahLst/>
              <a:cxnLst/>
              <a:rect l="l" t="t" r="r" b="b"/>
              <a:pathLst>
                <a:path w="234314" h="14604">
                  <a:moveTo>
                    <a:pt x="233807" y="14401"/>
                  </a:moveTo>
                  <a:lnTo>
                    <a:pt x="0" y="0"/>
                  </a:lnTo>
                  <a:lnTo>
                    <a:pt x="233807" y="144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377955" y="3612756"/>
              <a:ext cx="137160" cy="59690"/>
            </a:xfrm>
            <a:custGeom>
              <a:avLst/>
              <a:gdLst/>
              <a:ahLst/>
              <a:cxnLst/>
              <a:rect l="l" t="t" r="r" b="b"/>
              <a:pathLst>
                <a:path w="137160" h="59689">
                  <a:moveTo>
                    <a:pt x="6070" y="52768"/>
                  </a:moveTo>
                  <a:lnTo>
                    <a:pt x="0" y="53098"/>
                  </a:lnTo>
                  <a:lnTo>
                    <a:pt x="0" y="59486"/>
                  </a:lnTo>
                  <a:lnTo>
                    <a:pt x="6070" y="59169"/>
                  </a:lnTo>
                  <a:lnTo>
                    <a:pt x="6070" y="52768"/>
                  </a:lnTo>
                  <a:close/>
                </a:path>
                <a:path w="137160" h="59689">
                  <a:moveTo>
                    <a:pt x="6070" y="44145"/>
                  </a:moveTo>
                  <a:lnTo>
                    <a:pt x="0" y="44792"/>
                  </a:lnTo>
                  <a:lnTo>
                    <a:pt x="0" y="51181"/>
                  </a:lnTo>
                  <a:lnTo>
                    <a:pt x="6070" y="50533"/>
                  </a:lnTo>
                  <a:lnTo>
                    <a:pt x="6070" y="44145"/>
                  </a:lnTo>
                  <a:close/>
                </a:path>
                <a:path w="137160" h="59689">
                  <a:moveTo>
                    <a:pt x="6070" y="35814"/>
                  </a:moveTo>
                  <a:lnTo>
                    <a:pt x="0" y="36461"/>
                  </a:lnTo>
                  <a:lnTo>
                    <a:pt x="0" y="42532"/>
                  </a:lnTo>
                  <a:lnTo>
                    <a:pt x="6070" y="42202"/>
                  </a:lnTo>
                  <a:lnTo>
                    <a:pt x="6070" y="35814"/>
                  </a:lnTo>
                  <a:close/>
                </a:path>
                <a:path w="137160" h="59689">
                  <a:moveTo>
                    <a:pt x="6070" y="27508"/>
                  </a:moveTo>
                  <a:lnTo>
                    <a:pt x="0" y="27813"/>
                  </a:lnTo>
                  <a:lnTo>
                    <a:pt x="0" y="34213"/>
                  </a:lnTo>
                  <a:lnTo>
                    <a:pt x="6070" y="33896"/>
                  </a:lnTo>
                  <a:lnTo>
                    <a:pt x="6070" y="27508"/>
                  </a:lnTo>
                  <a:close/>
                </a:path>
                <a:path w="137160" h="59689">
                  <a:moveTo>
                    <a:pt x="6070" y="19189"/>
                  </a:moveTo>
                  <a:lnTo>
                    <a:pt x="0" y="19494"/>
                  </a:lnTo>
                  <a:lnTo>
                    <a:pt x="0" y="25908"/>
                  </a:lnTo>
                  <a:lnTo>
                    <a:pt x="6070" y="25260"/>
                  </a:lnTo>
                  <a:lnTo>
                    <a:pt x="6070" y="19189"/>
                  </a:lnTo>
                  <a:close/>
                </a:path>
                <a:path w="137160" h="59689">
                  <a:moveTo>
                    <a:pt x="6070" y="10541"/>
                  </a:moveTo>
                  <a:lnTo>
                    <a:pt x="0" y="11201"/>
                  </a:lnTo>
                  <a:lnTo>
                    <a:pt x="0" y="17589"/>
                  </a:lnTo>
                  <a:lnTo>
                    <a:pt x="6070" y="16941"/>
                  </a:lnTo>
                  <a:lnTo>
                    <a:pt x="6070" y="10541"/>
                  </a:lnTo>
                  <a:close/>
                </a:path>
                <a:path w="137160" h="59689">
                  <a:moveTo>
                    <a:pt x="14071" y="52133"/>
                  </a:moveTo>
                  <a:lnTo>
                    <a:pt x="7988" y="52451"/>
                  </a:lnTo>
                  <a:lnTo>
                    <a:pt x="7988" y="58851"/>
                  </a:lnTo>
                  <a:lnTo>
                    <a:pt x="14071" y="58534"/>
                  </a:lnTo>
                  <a:lnTo>
                    <a:pt x="14071" y="52133"/>
                  </a:lnTo>
                  <a:close/>
                </a:path>
                <a:path w="137160" h="59689">
                  <a:moveTo>
                    <a:pt x="14071" y="43815"/>
                  </a:moveTo>
                  <a:lnTo>
                    <a:pt x="7988" y="44145"/>
                  </a:lnTo>
                  <a:lnTo>
                    <a:pt x="7988" y="50533"/>
                  </a:lnTo>
                  <a:lnTo>
                    <a:pt x="14071" y="49885"/>
                  </a:lnTo>
                  <a:lnTo>
                    <a:pt x="14071" y="43815"/>
                  </a:lnTo>
                  <a:close/>
                </a:path>
                <a:path w="137160" h="59689">
                  <a:moveTo>
                    <a:pt x="14071" y="35179"/>
                  </a:moveTo>
                  <a:lnTo>
                    <a:pt x="7988" y="35826"/>
                  </a:lnTo>
                  <a:lnTo>
                    <a:pt x="7988" y="42214"/>
                  </a:lnTo>
                  <a:lnTo>
                    <a:pt x="14071" y="41579"/>
                  </a:lnTo>
                  <a:lnTo>
                    <a:pt x="14071" y="35179"/>
                  </a:lnTo>
                  <a:close/>
                </a:path>
                <a:path w="137160" h="59689">
                  <a:moveTo>
                    <a:pt x="14071" y="26860"/>
                  </a:moveTo>
                  <a:lnTo>
                    <a:pt x="7988" y="27178"/>
                  </a:lnTo>
                  <a:lnTo>
                    <a:pt x="7988" y="33578"/>
                  </a:lnTo>
                  <a:lnTo>
                    <a:pt x="14071" y="33261"/>
                  </a:lnTo>
                  <a:lnTo>
                    <a:pt x="14071" y="26860"/>
                  </a:lnTo>
                  <a:close/>
                </a:path>
                <a:path w="137160" h="59689">
                  <a:moveTo>
                    <a:pt x="14071" y="18529"/>
                  </a:moveTo>
                  <a:lnTo>
                    <a:pt x="7988" y="18859"/>
                  </a:lnTo>
                  <a:lnTo>
                    <a:pt x="7988" y="25260"/>
                  </a:lnTo>
                  <a:lnTo>
                    <a:pt x="14071" y="24612"/>
                  </a:lnTo>
                  <a:lnTo>
                    <a:pt x="14071" y="18529"/>
                  </a:lnTo>
                  <a:close/>
                </a:path>
                <a:path w="137160" h="59689">
                  <a:moveTo>
                    <a:pt x="14071" y="9906"/>
                  </a:moveTo>
                  <a:lnTo>
                    <a:pt x="7988" y="10541"/>
                  </a:lnTo>
                  <a:lnTo>
                    <a:pt x="7988" y="16941"/>
                  </a:lnTo>
                  <a:lnTo>
                    <a:pt x="14071" y="16306"/>
                  </a:lnTo>
                  <a:lnTo>
                    <a:pt x="14071" y="9906"/>
                  </a:lnTo>
                  <a:close/>
                </a:path>
                <a:path w="137160" h="59689">
                  <a:moveTo>
                    <a:pt x="22352" y="51498"/>
                  </a:moveTo>
                  <a:lnTo>
                    <a:pt x="15976" y="51816"/>
                  </a:lnTo>
                  <a:lnTo>
                    <a:pt x="15976" y="58204"/>
                  </a:lnTo>
                  <a:lnTo>
                    <a:pt x="22352" y="57899"/>
                  </a:lnTo>
                  <a:lnTo>
                    <a:pt x="22352" y="51498"/>
                  </a:lnTo>
                  <a:close/>
                </a:path>
                <a:path w="137160" h="59689">
                  <a:moveTo>
                    <a:pt x="22352" y="43180"/>
                  </a:moveTo>
                  <a:lnTo>
                    <a:pt x="15976" y="43497"/>
                  </a:lnTo>
                  <a:lnTo>
                    <a:pt x="15976" y="49872"/>
                  </a:lnTo>
                  <a:lnTo>
                    <a:pt x="22352" y="49568"/>
                  </a:lnTo>
                  <a:lnTo>
                    <a:pt x="22352" y="43180"/>
                  </a:lnTo>
                  <a:close/>
                </a:path>
                <a:path w="137160" h="59689">
                  <a:moveTo>
                    <a:pt x="22352" y="34544"/>
                  </a:moveTo>
                  <a:lnTo>
                    <a:pt x="15976" y="35179"/>
                  </a:lnTo>
                  <a:lnTo>
                    <a:pt x="15976" y="41579"/>
                  </a:lnTo>
                  <a:lnTo>
                    <a:pt x="22352" y="40932"/>
                  </a:lnTo>
                  <a:lnTo>
                    <a:pt x="22352" y="34544"/>
                  </a:lnTo>
                  <a:close/>
                </a:path>
                <a:path w="137160" h="59689">
                  <a:moveTo>
                    <a:pt x="22352" y="26212"/>
                  </a:moveTo>
                  <a:lnTo>
                    <a:pt x="15976" y="26543"/>
                  </a:lnTo>
                  <a:lnTo>
                    <a:pt x="15976" y="32931"/>
                  </a:lnTo>
                  <a:lnTo>
                    <a:pt x="22352" y="32613"/>
                  </a:lnTo>
                  <a:lnTo>
                    <a:pt x="22352" y="26212"/>
                  </a:lnTo>
                  <a:close/>
                </a:path>
                <a:path w="137160" h="59689">
                  <a:moveTo>
                    <a:pt x="22352" y="17894"/>
                  </a:moveTo>
                  <a:lnTo>
                    <a:pt x="15976" y="18237"/>
                  </a:lnTo>
                  <a:lnTo>
                    <a:pt x="15976" y="24625"/>
                  </a:lnTo>
                  <a:lnTo>
                    <a:pt x="22352" y="23977"/>
                  </a:lnTo>
                  <a:lnTo>
                    <a:pt x="22352" y="17894"/>
                  </a:lnTo>
                  <a:close/>
                </a:path>
                <a:path w="137160" h="59689">
                  <a:moveTo>
                    <a:pt x="22352" y="9283"/>
                  </a:moveTo>
                  <a:lnTo>
                    <a:pt x="15976" y="9918"/>
                  </a:lnTo>
                  <a:lnTo>
                    <a:pt x="15976" y="16319"/>
                  </a:lnTo>
                  <a:lnTo>
                    <a:pt x="22352" y="15671"/>
                  </a:lnTo>
                  <a:lnTo>
                    <a:pt x="22352" y="9283"/>
                  </a:lnTo>
                  <a:close/>
                </a:path>
                <a:path w="137160" h="59689">
                  <a:moveTo>
                    <a:pt x="30378" y="50863"/>
                  </a:moveTo>
                  <a:lnTo>
                    <a:pt x="24307" y="51498"/>
                  </a:lnTo>
                  <a:lnTo>
                    <a:pt x="24307" y="57899"/>
                  </a:lnTo>
                  <a:lnTo>
                    <a:pt x="30378" y="57251"/>
                  </a:lnTo>
                  <a:lnTo>
                    <a:pt x="30378" y="50863"/>
                  </a:lnTo>
                  <a:close/>
                </a:path>
                <a:path w="137160" h="59689">
                  <a:moveTo>
                    <a:pt x="30378" y="42545"/>
                  </a:moveTo>
                  <a:lnTo>
                    <a:pt x="24307" y="42849"/>
                  </a:lnTo>
                  <a:lnTo>
                    <a:pt x="24307" y="49250"/>
                  </a:lnTo>
                  <a:lnTo>
                    <a:pt x="30378" y="48933"/>
                  </a:lnTo>
                  <a:lnTo>
                    <a:pt x="30378" y="42545"/>
                  </a:lnTo>
                  <a:close/>
                </a:path>
                <a:path w="137160" h="59689">
                  <a:moveTo>
                    <a:pt x="30378" y="33896"/>
                  </a:moveTo>
                  <a:lnTo>
                    <a:pt x="24307" y="34544"/>
                  </a:lnTo>
                  <a:lnTo>
                    <a:pt x="24307" y="40932"/>
                  </a:lnTo>
                  <a:lnTo>
                    <a:pt x="30378" y="40297"/>
                  </a:lnTo>
                  <a:lnTo>
                    <a:pt x="30378" y="33896"/>
                  </a:lnTo>
                  <a:close/>
                </a:path>
                <a:path w="137160" h="59689">
                  <a:moveTo>
                    <a:pt x="30378" y="25590"/>
                  </a:moveTo>
                  <a:lnTo>
                    <a:pt x="24307" y="25920"/>
                  </a:lnTo>
                  <a:lnTo>
                    <a:pt x="24307" y="32296"/>
                  </a:lnTo>
                  <a:lnTo>
                    <a:pt x="30378" y="31978"/>
                  </a:lnTo>
                  <a:lnTo>
                    <a:pt x="30378" y="25590"/>
                  </a:lnTo>
                  <a:close/>
                </a:path>
                <a:path w="137160" h="59689">
                  <a:moveTo>
                    <a:pt x="30378" y="16941"/>
                  </a:moveTo>
                  <a:lnTo>
                    <a:pt x="24307" y="17589"/>
                  </a:lnTo>
                  <a:lnTo>
                    <a:pt x="24307" y="23977"/>
                  </a:lnTo>
                  <a:lnTo>
                    <a:pt x="30378" y="23355"/>
                  </a:lnTo>
                  <a:lnTo>
                    <a:pt x="30378" y="16941"/>
                  </a:lnTo>
                  <a:close/>
                </a:path>
                <a:path w="137160" h="59689">
                  <a:moveTo>
                    <a:pt x="30378" y="8636"/>
                  </a:moveTo>
                  <a:lnTo>
                    <a:pt x="24307" y="9283"/>
                  </a:lnTo>
                  <a:lnTo>
                    <a:pt x="24307" y="15671"/>
                  </a:lnTo>
                  <a:lnTo>
                    <a:pt x="30378" y="15024"/>
                  </a:lnTo>
                  <a:lnTo>
                    <a:pt x="30378" y="8636"/>
                  </a:lnTo>
                  <a:close/>
                </a:path>
                <a:path w="137160" h="59689">
                  <a:moveTo>
                    <a:pt x="38684" y="50215"/>
                  </a:moveTo>
                  <a:lnTo>
                    <a:pt x="32296" y="50863"/>
                  </a:lnTo>
                  <a:lnTo>
                    <a:pt x="32296" y="57251"/>
                  </a:lnTo>
                  <a:lnTo>
                    <a:pt x="38684" y="56603"/>
                  </a:lnTo>
                  <a:lnTo>
                    <a:pt x="38684" y="50215"/>
                  </a:lnTo>
                  <a:close/>
                </a:path>
                <a:path w="137160" h="59689">
                  <a:moveTo>
                    <a:pt x="38684" y="41897"/>
                  </a:moveTo>
                  <a:lnTo>
                    <a:pt x="32296" y="42214"/>
                  </a:lnTo>
                  <a:lnTo>
                    <a:pt x="32296" y="48615"/>
                  </a:lnTo>
                  <a:lnTo>
                    <a:pt x="38684" y="48298"/>
                  </a:lnTo>
                  <a:lnTo>
                    <a:pt x="38684" y="41897"/>
                  </a:lnTo>
                  <a:close/>
                </a:path>
                <a:path w="137160" h="59689">
                  <a:moveTo>
                    <a:pt x="38684" y="33261"/>
                  </a:moveTo>
                  <a:lnTo>
                    <a:pt x="32296" y="33896"/>
                  </a:lnTo>
                  <a:lnTo>
                    <a:pt x="32296" y="40297"/>
                  </a:lnTo>
                  <a:lnTo>
                    <a:pt x="38684" y="39662"/>
                  </a:lnTo>
                  <a:lnTo>
                    <a:pt x="38684" y="33261"/>
                  </a:lnTo>
                  <a:close/>
                </a:path>
                <a:path w="137160" h="59689">
                  <a:moveTo>
                    <a:pt x="38684" y="24930"/>
                  </a:moveTo>
                  <a:lnTo>
                    <a:pt x="32296" y="25273"/>
                  </a:lnTo>
                  <a:lnTo>
                    <a:pt x="32296" y="31661"/>
                  </a:lnTo>
                  <a:lnTo>
                    <a:pt x="38684" y="31343"/>
                  </a:lnTo>
                  <a:lnTo>
                    <a:pt x="38684" y="24930"/>
                  </a:lnTo>
                  <a:close/>
                </a:path>
                <a:path w="137160" h="59689">
                  <a:moveTo>
                    <a:pt x="38684" y="16306"/>
                  </a:moveTo>
                  <a:lnTo>
                    <a:pt x="32296" y="16941"/>
                  </a:lnTo>
                  <a:lnTo>
                    <a:pt x="32296" y="23355"/>
                  </a:lnTo>
                  <a:lnTo>
                    <a:pt x="38684" y="22694"/>
                  </a:lnTo>
                  <a:lnTo>
                    <a:pt x="38684" y="16306"/>
                  </a:lnTo>
                  <a:close/>
                </a:path>
                <a:path w="137160" h="59689">
                  <a:moveTo>
                    <a:pt x="38684" y="7988"/>
                  </a:moveTo>
                  <a:lnTo>
                    <a:pt x="32296" y="8636"/>
                  </a:lnTo>
                  <a:lnTo>
                    <a:pt x="32296" y="15024"/>
                  </a:lnTo>
                  <a:lnTo>
                    <a:pt x="38684" y="14401"/>
                  </a:lnTo>
                  <a:lnTo>
                    <a:pt x="38684" y="7988"/>
                  </a:lnTo>
                  <a:close/>
                </a:path>
                <a:path w="137160" h="59689">
                  <a:moveTo>
                    <a:pt x="46659" y="49568"/>
                  </a:moveTo>
                  <a:lnTo>
                    <a:pt x="40601" y="50215"/>
                  </a:lnTo>
                  <a:lnTo>
                    <a:pt x="40601" y="56603"/>
                  </a:lnTo>
                  <a:lnTo>
                    <a:pt x="46659" y="55956"/>
                  </a:lnTo>
                  <a:lnTo>
                    <a:pt x="46659" y="49568"/>
                  </a:lnTo>
                  <a:close/>
                </a:path>
                <a:path w="137160" h="59689">
                  <a:moveTo>
                    <a:pt x="46659" y="41249"/>
                  </a:moveTo>
                  <a:lnTo>
                    <a:pt x="40601" y="41567"/>
                  </a:lnTo>
                  <a:lnTo>
                    <a:pt x="40601" y="47967"/>
                  </a:lnTo>
                  <a:lnTo>
                    <a:pt x="46659" y="47650"/>
                  </a:lnTo>
                  <a:lnTo>
                    <a:pt x="46659" y="41249"/>
                  </a:lnTo>
                  <a:close/>
                </a:path>
                <a:path w="137160" h="59689">
                  <a:moveTo>
                    <a:pt x="46659" y="32613"/>
                  </a:moveTo>
                  <a:lnTo>
                    <a:pt x="40601" y="33261"/>
                  </a:lnTo>
                  <a:lnTo>
                    <a:pt x="40601" y="39662"/>
                  </a:lnTo>
                  <a:lnTo>
                    <a:pt x="46659" y="39014"/>
                  </a:lnTo>
                  <a:lnTo>
                    <a:pt x="46659" y="32613"/>
                  </a:lnTo>
                  <a:close/>
                </a:path>
                <a:path w="137160" h="59689">
                  <a:moveTo>
                    <a:pt x="46659" y="24307"/>
                  </a:moveTo>
                  <a:lnTo>
                    <a:pt x="40601" y="24612"/>
                  </a:lnTo>
                  <a:lnTo>
                    <a:pt x="40601" y="31013"/>
                  </a:lnTo>
                  <a:lnTo>
                    <a:pt x="46659" y="30695"/>
                  </a:lnTo>
                  <a:lnTo>
                    <a:pt x="46659" y="24307"/>
                  </a:lnTo>
                  <a:close/>
                </a:path>
                <a:path w="137160" h="59689">
                  <a:moveTo>
                    <a:pt x="46659" y="15659"/>
                  </a:moveTo>
                  <a:lnTo>
                    <a:pt x="40601" y="16306"/>
                  </a:lnTo>
                  <a:lnTo>
                    <a:pt x="40601" y="22694"/>
                  </a:lnTo>
                  <a:lnTo>
                    <a:pt x="46659" y="22059"/>
                  </a:lnTo>
                  <a:lnTo>
                    <a:pt x="46659" y="15659"/>
                  </a:lnTo>
                  <a:close/>
                </a:path>
                <a:path w="137160" h="59689">
                  <a:moveTo>
                    <a:pt x="46659" y="7353"/>
                  </a:moveTo>
                  <a:lnTo>
                    <a:pt x="40601" y="7683"/>
                  </a:lnTo>
                  <a:lnTo>
                    <a:pt x="40601" y="14058"/>
                  </a:lnTo>
                  <a:lnTo>
                    <a:pt x="46659" y="13754"/>
                  </a:lnTo>
                  <a:lnTo>
                    <a:pt x="46659" y="7353"/>
                  </a:lnTo>
                  <a:close/>
                </a:path>
                <a:path w="137160" h="59689">
                  <a:moveTo>
                    <a:pt x="55003" y="49250"/>
                  </a:moveTo>
                  <a:lnTo>
                    <a:pt x="48895" y="49568"/>
                  </a:lnTo>
                  <a:lnTo>
                    <a:pt x="48895" y="55956"/>
                  </a:lnTo>
                  <a:lnTo>
                    <a:pt x="55003" y="55651"/>
                  </a:lnTo>
                  <a:lnTo>
                    <a:pt x="55003" y="49250"/>
                  </a:lnTo>
                  <a:close/>
                </a:path>
                <a:path w="137160" h="59689">
                  <a:moveTo>
                    <a:pt x="55003" y="40614"/>
                  </a:moveTo>
                  <a:lnTo>
                    <a:pt x="48895" y="40932"/>
                  </a:lnTo>
                  <a:lnTo>
                    <a:pt x="48895" y="47320"/>
                  </a:lnTo>
                  <a:lnTo>
                    <a:pt x="55003" y="47002"/>
                  </a:lnTo>
                  <a:lnTo>
                    <a:pt x="55003" y="40614"/>
                  </a:lnTo>
                  <a:close/>
                </a:path>
                <a:path w="137160" h="59689">
                  <a:moveTo>
                    <a:pt x="55003" y="31978"/>
                  </a:moveTo>
                  <a:lnTo>
                    <a:pt x="48895" y="32626"/>
                  </a:lnTo>
                  <a:lnTo>
                    <a:pt x="48895" y="39027"/>
                  </a:lnTo>
                  <a:lnTo>
                    <a:pt x="55003" y="38379"/>
                  </a:lnTo>
                  <a:lnTo>
                    <a:pt x="55003" y="31978"/>
                  </a:lnTo>
                  <a:close/>
                </a:path>
                <a:path w="137160" h="59689">
                  <a:moveTo>
                    <a:pt x="55003" y="23660"/>
                  </a:moveTo>
                  <a:lnTo>
                    <a:pt x="48895" y="23977"/>
                  </a:lnTo>
                  <a:lnTo>
                    <a:pt x="48895" y="30378"/>
                  </a:lnTo>
                  <a:lnTo>
                    <a:pt x="55003" y="30048"/>
                  </a:lnTo>
                  <a:lnTo>
                    <a:pt x="55003" y="23660"/>
                  </a:lnTo>
                  <a:close/>
                </a:path>
                <a:path w="137160" h="59689">
                  <a:moveTo>
                    <a:pt x="55003" y="15024"/>
                  </a:moveTo>
                  <a:lnTo>
                    <a:pt x="48895" y="15671"/>
                  </a:lnTo>
                  <a:lnTo>
                    <a:pt x="48895" y="22072"/>
                  </a:lnTo>
                  <a:lnTo>
                    <a:pt x="55003" y="21437"/>
                  </a:lnTo>
                  <a:lnTo>
                    <a:pt x="55003" y="15024"/>
                  </a:lnTo>
                  <a:close/>
                </a:path>
                <a:path w="137160" h="59689">
                  <a:moveTo>
                    <a:pt x="55003" y="6705"/>
                  </a:moveTo>
                  <a:lnTo>
                    <a:pt x="48895" y="7035"/>
                  </a:lnTo>
                  <a:lnTo>
                    <a:pt x="48895" y="13423"/>
                  </a:lnTo>
                  <a:lnTo>
                    <a:pt x="55003" y="13106"/>
                  </a:lnTo>
                  <a:lnTo>
                    <a:pt x="55003" y="6705"/>
                  </a:lnTo>
                  <a:close/>
                </a:path>
                <a:path w="137160" h="59689">
                  <a:moveTo>
                    <a:pt x="63309" y="48615"/>
                  </a:moveTo>
                  <a:lnTo>
                    <a:pt x="56921" y="48933"/>
                  </a:lnTo>
                  <a:lnTo>
                    <a:pt x="56921" y="55321"/>
                  </a:lnTo>
                  <a:lnTo>
                    <a:pt x="63309" y="55016"/>
                  </a:lnTo>
                  <a:lnTo>
                    <a:pt x="63309" y="48615"/>
                  </a:lnTo>
                  <a:close/>
                </a:path>
                <a:path w="137160" h="59689">
                  <a:moveTo>
                    <a:pt x="63309" y="39966"/>
                  </a:moveTo>
                  <a:lnTo>
                    <a:pt x="56921" y="40614"/>
                  </a:lnTo>
                  <a:lnTo>
                    <a:pt x="56921" y="47002"/>
                  </a:lnTo>
                  <a:lnTo>
                    <a:pt x="63309" y="46367"/>
                  </a:lnTo>
                  <a:lnTo>
                    <a:pt x="63309" y="39966"/>
                  </a:lnTo>
                  <a:close/>
                </a:path>
                <a:path w="137160" h="59689">
                  <a:moveTo>
                    <a:pt x="63309" y="31343"/>
                  </a:moveTo>
                  <a:lnTo>
                    <a:pt x="56921" y="31965"/>
                  </a:lnTo>
                  <a:lnTo>
                    <a:pt x="56921" y="38366"/>
                  </a:lnTo>
                  <a:lnTo>
                    <a:pt x="63309" y="38061"/>
                  </a:lnTo>
                  <a:lnTo>
                    <a:pt x="63309" y="31343"/>
                  </a:lnTo>
                  <a:close/>
                </a:path>
                <a:path w="137160" h="59689">
                  <a:moveTo>
                    <a:pt x="63309" y="23012"/>
                  </a:moveTo>
                  <a:lnTo>
                    <a:pt x="56921" y="23355"/>
                  </a:lnTo>
                  <a:lnTo>
                    <a:pt x="56921" y="29743"/>
                  </a:lnTo>
                  <a:lnTo>
                    <a:pt x="63309" y="29425"/>
                  </a:lnTo>
                  <a:lnTo>
                    <a:pt x="63309" y="23012"/>
                  </a:lnTo>
                  <a:close/>
                </a:path>
                <a:path w="137160" h="59689">
                  <a:moveTo>
                    <a:pt x="63309" y="14401"/>
                  </a:moveTo>
                  <a:lnTo>
                    <a:pt x="56921" y="15024"/>
                  </a:lnTo>
                  <a:lnTo>
                    <a:pt x="56921" y="21437"/>
                  </a:lnTo>
                  <a:lnTo>
                    <a:pt x="63309" y="20789"/>
                  </a:lnTo>
                  <a:lnTo>
                    <a:pt x="63309" y="14401"/>
                  </a:lnTo>
                  <a:close/>
                </a:path>
                <a:path w="137160" h="59689">
                  <a:moveTo>
                    <a:pt x="63309" y="6083"/>
                  </a:moveTo>
                  <a:lnTo>
                    <a:pt x="56921" y="6388"/>
                  </a:lnTo>
                  <a:lnTo>
                    <a:pt x="56921" y="12788"/>
                  </a:lnTo>
                  <a:lnTo>
                    <a:pt x="63309" y="12471"/>
                  </a:lnTo>
                  <a:lnTo>
                    <a:pt x="63309" y="6083"/>
                  </a:lnTo>
                  <a:close/>
                </a:path>
                <a:path w="137160" h="59689">
                  <a:moveTo>
                    <a:pt x="77368" y="13436"/>
                  </a:moveTo>
                  <a:lnTo>
                    <a:pt x="71297" y="13766"/>
                  </a:lnTo>
                  <a:lnTo>
                    <a:pt x="71297" y="20142"/>
                  </a:lnTo>
                  <a:lnTo>
                    <a:pt x="77368" y="19837"/>
                  </a:lnTo>
                  <a:lnTo>
                    <a:pt x="77368" y="13436"/>
                  </a:lnTo>
                  <a:close/>
                </a:path>
                <a:path w="137160" h="59689">
                  <a:moveTo>
                    <a:pt x="77368" y="4787"/>
                  </a:moveTo>
                  <a:lnTo>
                    <a:pt x="71297" y="5435"/>
                  </a:lnTo>
                  <a:lnTo>
                    <a:pt x="71297" y="11823"/>
                  </a:lnTo>
                  <a:lnTo>
                    <a:pt x="77368" y="11201"/>
                  </a:lnTo>
                  <a:lnTo>
                    <a:pt x="77368" y="4787"/>
                  </a:lnTo>
                  <a:close/>
                </a:path>
                <a:path w="137160" h="59689">
                  <a:moveTo>
                    <a:pt x="86029" y="12471"/>
                  </a:moveTo>
                  <a:lnTo>
                    <a:pt x="79616" y="13106"/>
                  </a:lnTo>
                  <a:lnTo>
                    <a:pt x="79616" y="19494"/>
                  </a:lnTo>
                  <a:lnTo>
                    <a:pt x="86029" y="19189"/>
                  </a:lnTo>
                  <a:lnTo>
                    <a:pt x="86029" y="12471"/>
                  </a:lnTo>
                  <a:close/>
                </a:path>
                <a:path w="137160" h="59689">
                  <a:moveTo>
                    <a:pt x="86029" y="4152"/>
                  </a:moveTo>
                  <a:lnTo>
                    <a:pt x="79616" y="4470"/>
                  </a:lnTo>
                  <a:lnTo>
                    <a:pt x="79616" y="11201"/>
                  </a:lnTo>
                  <a:lnTo>
                    <a:pt x="86029" y="10541"/>
                  </a:lnTo>
                  <a:lnTo>
                    <a:pt x="86029" y="4152"/>
                  </a:lnTo>
                  <a:close/>
                </a:path>
                <a:path w="137160" h="59689">
                  <a:moveTo>
                    <a:pt x="94361" y="11823"/>
                  </a:moveTo>
                  <a:lnTo>
                    <a:pt x="87947" y="12471"/>
                  </a:lnTo>
                  <a:lnTo>
                    <a:pt x="87947" y="18859"/>
                  </a:lnTo>
                  <a:lnTo>
                    <a:pt x="94361" y="18542"/>
                  </a:lnTo>
                  <a:lnTo>
                    <a:pt x="94361" y="11823"/>
                  </a:lnTo>
                  <a:close/>
                </a:path>
                <a:path w="137160" h="59689">
                  <a:moveTo>
                    <a:pt x="94361" y="3505"/>
                  </a:moveTo>
                  <a:lnTo>
                    <a:pt x="87947" y="3835"/>
                  </a:lnTo>
                  <a:lnTo>
                    <a:pt x="87947" y="10223"/>
                  </a:lnTo>
                  <a:lnTo>
                    <a:pt x="94361" y="9906"/>
                  </a:lnTo>
                  <a:lnTo>
                    <a:pt x="94361" y="3505"/>
                  </a:lnTo>
                  <a:close/>
                </a:path>
                <a:path w="137160" h="59689">
                  <a:moveTo>
                    <a:pt x="102666" y="11201"/>
                  </a:moveTo>
                  <a:lnTo>
                    <a:pt x="96253" y="11823"/>
                  </a:lnTo>
                  <a:lnTo>
                    <a:pt x="96253" y="18224"/>
                  </a:lnTo>
                  <a:lnTo>
                    <a:pt x="102666" y="17894"/>
                  </a:lnTo>
                  <a:lnTo>
                    <a:pt x="102666" y="11201"/>
                  </a:lnTo>
                  <a:close/>
                </a:path>
                <a:path w="137160" h="59689">
                  <a:moveTo>
                    <a:pt x="102666" y="2552"/>
                  </a:moveTo>
                  <a:lnTo>
                    <a:pt x="96253" y="3200"/>
                  </a:lnTo>
                  <a:lnTo>
                    <a:pt x="96253" y="9575"/>
                  </a:lnTo>
                  <a:lnTo>
                    <a:pt x="102666" y="9271"/>
                  </a:lnTo>
                  <a:lnTo>
                    <a:pt x="102666" y="2552"/>
                  </a:lnTo>
                  <a:close/>
                </a:path>
                <a:path w="137160" h="59689">
                  <a:moveTo>
                    <a:pt x="111290" y="10541"/>
                  </a:moveTo>
                  <a:lnTo>
                    <a:pt x="104889" y="11201"/>
                  </a:lnTo>
                  <a:lnTo>
                    <a:pt x="104889" y="17589"/>
                  </a:lnTo>
                  <a:lnTo>
                    <a:pt x="111290" y="16941"/>
                  </a:lnTo>
                  <a:lnTo>
                    <a:pt x="111290" y="10541"/>
                  </a:lnTo>
                  <a:close/>
                </a:path>
                <a:path w="137160" h="59689">
                  <a:moveTo>
                    <a:pt x="111290" y="1917"/>
                  </a:moveTo>
                  <a:lnTo>
                    <a:pt x="104889" y="2552"/>
                  </a:lnTo>
                  <a:lnTo>
                    <a:pt x="104889" y="8940"/>
                  </a:lnTo>
                  <a:lnTo>
                    <a:pt x="111290" y="8636"/>
                  </a:lnTo>
                  <a:lnTo>
                    <a:pt x="111290" y="1917"/>
                  </a:lnTo>
                  <a:close/>
                </a:path>
                <a:path w="137160" h="59689">
                  <a:moveTo>
                    <a:pt x="119608" y="9906"/>
                  </a:moveTo>
                  <a:lnTo>
                    <a:pt x="113220" y="10541"/>
                  </a:lnTo>
                  <a:lnTo>
                    <a:pt x="113220" y="16941"/>
                  </a:lnTo>
                  <a:lnTo>
                    <a:pt x="119608" y="16306"/>
                  </a:lnTo>
                  <a:lnTo>
                    <a:pt x="119608" y="9906"/>
                  </a:lnTo>
                  <a:close/>
                </a:path>
                <a:path w="137160" h="59689">
                  <a:moveTo>
                    <a:pt x="119608" y="1295"/>
                  </a:moveTo>
                  <a:lnTo>
                    <a:pt x="113220" y="1917"/>
                  </a:lnTo>
                  <a:lnTo>
                    <a:pt x="113220" y="8331"/>
                  </a:lnTo>
                  <a:lnTo>
                    <a:pt x="119608" y="7683"/>
                  </a:lnTo>
                  <a:lnTo>
                    <a:pt x="119608" y="1295"/>
                  </a:lnTo>
                  <a:close/>
                </a:path>
                <a:path w="137160" h="59689">
                  <a:moveTo>
                    <a:pt x="128244" y="9283"/>
                  </a:moveTo>
                  <a:lnTo>
                    <a:pt x="121843" y="9588"/>
                  </a:lnTo>
                  <a:lnTo>
                    <a:pt x="121843" y="16319"/>
                  </a:lnTo>
                  <a:lnTo>
                    <a:pt x="128244" y="15671"/>
                  </a:lnTo>
                  <a:lnTo>
                    <a:pt x="128244" y="9283"/>
                  </a:lnTo>
                  <a:close/>
                </a:path>
                <a:path w="137160" h="59689">
                  <a:moveTo>
                    <a:pt x="128244" y="635"/>
                  </a:moveTo>
                  <a:lnTo>
                    <a:pt x="121843" y="952"/>
                  </a:lnTo>
                  <a:lnTo>
                    <a:pt x="121843" y="7683"/>
                  </a:lnTo>
                  <a:lnTo>
                    <a:pt x="128244" y="7035"/>
                  </a:lnTo>
                  <a:lnTo>
                    <a:pt x="128244" y="635"/>
                  </a:lnTo>
                  <a:close/>
                </a:path>
                <a:path w="137160" h="59689">
                  <a:moveTo>
                    <a:pt x="136880" y="0"/>
                  </a:moveTo>
                  <a:lnTo>
                    <a:pt x="130162" y="304"/>
                  </a:lnTo>
                  <a:lnTo>
                    <a:pt x="130162" y="7035"/>
                  </a:lnTo>
                  <a:lnTo>
                    <a:pt x="136880" y="6388"/>
                  </a:lnTo>
                  <a:lnTo>
                    <a:pt x="1368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449252" y="3612756"/>
              <a:ext cx="66040" cy="54610"/>
            </a:xfrm>
            <a:custGeom>
              <a:avLst/>
              <a:gdLst/>
              <a:ahLst/>
              <a:cxnLst/>
              <a:rect l="l" t="t" r="r" b="b"/>
              <a:pathLst>
                <a:path w="66039" h="54610">
                  <a:moveTo>
                    <a:pt x="6070" y="47332"/>
                  </a:moveTo>
                  <a:lnTo>
                    <a:pt x="0" y="47967"/>
                  </a:lnTo>
                  <a:lnTo>
                    <a:pt x="0" y="54356"/>
                  </a:lnTo>
                  <a:lnTo>
                    <a:pt x="6070" y="54051"/>
                  </a:lnTo>
                  <a:lnTo>
                    <a:pt x="6070" y="47332"/>
                  </a:lnTo>
                  <a:close/>
                </a:path>
                <a:path w="66039" h="54610">
                  <a:moveTo>
                    <a:pt x="6070" y="39014"/>
                  </a:moveTo>
                  <a:lnTo>
                    <a:pt x="0" y="39344"/>
                  </a:lnTo>
                  <a:lnTo>
                    <a:pt x="0" y="45732"/>
                  </a:lnTo>
                  <a:lnTo>
                    <a:pt x="6070" y="45415"/>
                  </a:lnTo>
                  <a:lnTo>
                    <a:pt x="6070" y="39014"/>
                  </a:lnTo>
                  <a:close/>
                </a:path>
                <a:path w="66039" h="54610">
                  <a:moveTo>
                    <a:pt x="6070" y="30391"/>
                  </a:moveTo>
                  <a:lnTo>
                    <a:pt x="0" y="31026"/>
                  </a:lnTo>
                  <a:lnTo>
                    <a:pt x="0" y="37426"/>
                  </a:lnTo>
                  <a:lnTo>
                    <a:pt x="6070" y="36779"/>
                  </a:lnTo>
                  <a:lnTo>
                    <a:pt x="6070" y="30391"/>
                  </a:lnTo>
                  <a:close/>
                </a:path>
                <a:path w="66039" h="54610">
                  <a:moveTo>
                    <a:pt x="6070" y="21742"/>
                  </a:moveTo>
                  <a:lnTo>
                    <a:pt x="0" y="22390"/>
                  </a:lnTo>
                  <a:lnTo>
                    <a:pt x="0" y="28790"/>
                  </a:lnTo>
                  <a:lnTo>
                    <a:pt x="6070" y="28143"/>
                  </a:lnTo>
                  <a:lnTo>
                    <a:pt x="6070" y="21742"/>
                  </a:lnTo>
                  <a:close/>
                </a:path>
                <a:path w="66039" h="54610">
                  <a:moveTo>
                    <a:pt x="6070" y="13436"/>
                  </a:moveTo>
                  <a:lnTo>
                    <a:pt x="0" y="13766"/>
                  </a:lnTo>
                  <a:lnTo>
                    <a:pt x="0" y="20142"/>
                  </a:lnTo>
                  <a:lnTo>
                    <a:pt x="6070" y="19837"/>
                  </a:lnTo>
                  <a:lnTo>
                    <a:pt x="6070" y="13436"/>
                  </a:lnTo>
                  <a:close/>
                </a:path>
                <a:path w="66039" h="54610">
                  <a:moveTo>
                    <a:pt x="6070" y="4787"/>
                  </a:moveTo>
                  <a:lnTo>
                    <a:pt x="0" y="5435"/>
                  </a:lnTo>
                  <a:lnTo>
                    <a:pt x="0" y="11823"/>
                  </a:lnTo>
                  <a:lnTo>
                    <a:pt x="6070" y="11201"/>
                  </a:lnTo>
                  <a:lnTo>
                    <a:pt x="6070" y="4787"/>
                  </a:lnTo>
                  <a:close/>
                </a:path>
                <a:path w="66039" h="54610">
                  <a:moveTo>
                    <a:pt x="14732" y="47002"/>
                  </a:moveTo>
                  <a:lnTo>
                    <a:pt x="8318" y="47332"/>
                  </a:lnTo>
                  <a:lnTo>
                    <a:pt x="8318" y="53721"/>
                  </a:lnTo>
                  <a:lnTo>
                    <a:pt x="14732" y="53403"/>
                  </a:lnTo>
                  <a:lnTo>
                    <a:pt x="14732" y="47002"/>
                  </a:lnTo>
                  <a:close/>
                </a:path>
                <a:path w="66039" h="54610">
                  <a:moveTo>
                    <a:pt x="14732" y="38366"/>
                  </a:moveTo>
                  <a:lnTo>
                    <a:pt x="8318" y="38696"/>
                  </a:lnTo>
                  <a:lnTo>
                    <a:pt x="8318" y="45085"/>
                  </a:lnTo>
                  <a:lnTo>
                    <a:pt x="14732" y="44780"/>
                  </a:lnTo>
                  <a:lnTo>
                    <a:pt x="14732" y="38366"/>
                  </a:lnTo>
                  <a:close/>
                </a:path>
                <a:path w="66039" h="54610">
                  <a:moveTo>
                    <a:pt x="14732" y="29743"/>
                  </a:moveTo>
                  <a:lnTo>
                    <a:pt x="8318" y="30391"/>
                  </a:lnTo>
                  <a:lnTo>
                    <a:pt x="8318" y="36779"/>
                  </a:lnTo>
                  <a:lnTo>
                    <a:pt x="14732" y="36131"/>
                  </a:lnTo>
                  <a:lnTo>
                    <a:pt x="14732" y="29743"/>
                  </a:lnTo>
                  <a:close/>
                </a:path>
                <a:path w="66039" h="54610">
                  <a:moveTo>
                    <a:pt x="14732" y="21094"/>
                  </a:moveTo>
                  <a:lnTo>
                    <a:pt x="8318" y="21742"/>
                  </a:lnTo>
                  <a:lnTo>
                    <a:pt x="8318" y="28143"/>
                  </a:lnTo>
                  <a:lnTo>
                    <a:pt x="14732" y="27508"/>
                  </a:lnTo>
                  <a:lnTo>
                    <a:pt x="14732" y="21094"/>
                  </a:lnTo>
                  <a:close/>
                </a:path>
                <a:path w="66039" h="54610">
                  <a:moveTo>
                    <a:pt x="14732" y="12471"/>
                  </a:moveTo>
                  <a:lnTo>
                    <a:pt x="8318" y="13106"/>
                  </a:lnTo>
                  <a:lnTo>
                    <a:pt x="8318" y="19494"/>
                  </a:lnTo>
                  <a:lnTo>
                    <a:pt x="14732" y="19189"/>
                  </a:lnTo>
                  <a:lnTo>
                    <a:pt x="14732" y="12471"/>
                  </a:lnTo>
                  <a:close/>
                </a:path>
                <a:path w="66039" h="54610">
                  <a:moveTo>
                    <a:pt x="14732" y="4152"/>
                  </a:moveTo>
                  <a:lnTo>
                    <a:pt x="8318" y="4470"/>
                  </a:lnTo>
                  <a:lnTo>
                    <a:pt x="8318" y="11201"/>
                  </a:lnTo>
                  <a:lnTo>
                    <a:pt x="14732" y="10541"/>
                  </a:lnTo>
                  <a:lnTo>
                    <a:pt x="14732" y="4152"/>
                  </a:lnTo>
                  <a:close/>
                </a:path>
                <a:path w="66039" h="54610">
                  <a:moveTo>
                    <a:pt x="23063" y="46367"/>
                  </a:moveTo>
                  <a:lnTo>
                    <a:pt x="16649" y="46697"/>
                  </a:lnTo>
                  <a:lnTo>
                    <a:pt x="16649" y="53086"/>
                  </a:lnTo>
                  <a:lnTo>
                    <a:pt x="23063" y="52768"/>
                  </a:lnTo>
                  <a:lnTo>
                    <a:pt x="23063" y="46367"/>
                  </a:lnTo>
                  <a:close/>
                </a:path>
                <a:path w="66039" h="54610">
                  <a:moveTo>
                    <a:pt x="23063" y="37744"/>
                  </a:moveTo>
                  <a:lnTo>
                    <a:pt x="16649" y="38074"/>
                  </a:lnTo>
                  <a:lnTo>
                    <a:pt x="16649" y="44792"/>
                  </a:lnTo>
                  <a:lnTo>
                    <a:pt x="23063" y="44145"/>
                  </a:lnTo>
                  <a:lnTo>
                    <a:pt x="23063" y="37744"/>
                  </a:lnTo>
                  <a:close/>
                </a:path>
                <a:path w="66039" h="54610">
                  <a:moveTo>
                    <a:pt x="23063" y="29095"/>
                  </a:moveTo>
                  <a:lnTo>
                    <a:pt x="16649" y="29743"/>
                  </a:lnTo>
                  <a:lnTo>
                    <a:pt x="16649" y="36131"/>
                  </a:lnTo>
                  <a:lnTo>
                    <a:pt x="23063" y="35496"/>
                  </a:lnTo>
                  <a:lnTo>
                    <a:pt x="23063" y="29095"/>
                  </a:lnTo>
                  <a:close/>
                </a:path>
                <a:path w="66039" h="54610">
                  <a:moveTo>
                    <a:pt x="23063" y="20472"/>
                  </a:moveTo>
                  <a:lnTo>
                    <a:pt x="16649" y="21094"/>
                  </a:lnTo>
                  <a:lnTo>
                    <a:pt x="16649" y="27508"/>
                  </a:lnTo>
                  <a:lnTo>
                    <a:pt x="23063" y="26860"/>
                  </a:lnTo>
                  <a:lnTo>
                    <a:pt x="23063" y="20472"/>
                  </a:lnTo>
                  <a:close/>
                </a:path>
                <a:path w="66039" h="54610">
                  <a:moveTo>
                    <a:pt x="23063" y="11823"/>
                  </a:moveTo>
                  <a:lnTo>
                    <a:pt x="16649" y="12471"/>
                  </a:lnTo>
                  <a:lnTo>
                    <a:pt x="16649" y="18859"/>
                  </a:lnTo>
                  <a:lnTo>
                    <a:pt x="23063" y="18542"/>
                  </a:lnTo>
                  <a:lnTo>
                    <a:pt x="23063" y="11823"/>
                  </a:lnTo>
                  <a:close/>
                </a:path>
                <a:path w="66039" h="54610">
                  <a:moveTo>
                    <a:pt x="23063" y="3505"/>
                  </a:moveTo>
                  <a:lnTo>
                    <a:pt x="16649" y="3835"/>
                  </a:lnTo>
                  <a:lnTo>
                    <a:pt x="16649" y="10223"/>
                  </a:lnTo>
                  <a:lnTo>
                    <a:pt x="23063" y="9906"/>
                  </a:lnTo>
                  <a:lnTo>
                    <a:pt x="23063" y="3505"/>
                  </a:lnTo>
                  <a:close/>
                </a:path>
                <a:path w="66039" h="54610">
                  <a:moveTo>
                    <a:pt x="31369" y="45745"/>
                  </a:moveTo>
                  <a:lnTo>
                    <a:pt x="24955" y="46050"/>
                  </a:lnTo>
                  <a:lnTo>
                    <a:pt x="24955" y="52451"/>
                  </a:lnTo>
                  <a:lnTo>
                    <a:pt x="31369" y="52133"/>
                  </a:lnTo>
                  <a:lnTo>
                    <a:pt x="31369" y="45745"/>
                  </a:lnTo>
                  <a:close/>
                </a:path>
                <a:path w="66039" h="54610">
                  <a:moveTo>
                    <a:pt x="31369" y="37109"/>
                  </a:moveTo>
                  <a:lnTo>
                    <a:pt x="24955" y="37414"/>
                  </a:lnTo>
                  <a:lnTo>
                    <a:pt x="24955" y="44145"/>
                  </a:lnTo>
                  <a:lnTo>
                    <a:pt x="31369" y="43497"/>
                  </a:lnTo>
                  <a:lnTo>
                    <a:pt x="31369" y="37109"/>
                  </a:lnTo>
                  <a:close/>
                </a:path>
                <a:path w="66039" h="54610">
                  <a:moveTo>
                    <a:pt x="31369" y="28460"/>
                  </a:moveTo>
                  <a:lnTo>
                    <a:pt x="24955" y="29095"/>
                  </a:lnTo>
                  <a:lnTo>
                    <a:pt x="24955" y="35496"/>
                  </a:lnTo>
                  <a:lnTo>
                    <a:pt x="31369" y="34848"/>
                  </a:lnTo>
                  <a:lnTo>
                    <a:pt x="31369" y="28460"/>
                  </a:lnTo>
                  <a:close/>
                </a:path>
                <a:path w="66039" h="54610">
                  <a:moveTo>
                    <a:pt x="31369" y="19837"/>
                  </a:moveTo>
                  <a:lnTo>
                    <a:pt x="24955" y="20485"/>
                  </a:lnTo>
                  <a:lnTo>
                    <a:pt x="24955" y="26873"/>
                  </a:lnTo>
                  <a:lnTo>
                    <a:pt x="31369" y="26225"/>
                  </a:lnTo>
                  <a:lnTo>
                    <a:pt x="31369" y="19837"/>
                  </a:lnTo>
                  <a:close/>
                </a:path>
                <a:path w="66039" h="54610">
                  <a:moveTo>
                    <a:pt x="31369" y="11201"/>
                  </a:moveTo>
                  <a:lnTo>
                    <a:pt x="24955" y="11823"/>
                  </a:lnTo>
                  <a:lnTo>
                    <a:pt x="24955" y="18224"/>
                  </a:lnTo>
                  <a:lnTo>
                    <a:pt x="31369" y="17894"/>
                  </a:lnTo>
                  <a:lnTo>
                    <a:pt x="31369" y="11201"/>
                  </a:lnTo>
                  <a:close/>
                </a:path>
                <a:path w="66039" h="54610">
                  <a:moveTo>
                    <a:pt x="31369" y="2552"/>
                  </a:moveTo>
                  <a:lnTo>
                    <a:pt x="24955" y="3200"/>
                  </a:lnTo>
                  <a:lnTo>
                    <a:pt x="24955" y="9575"/>
                  </a:lnTo>
                  <a:lnTo>
                    <a:pt x="31369" y="9271"/>
                  </a:lnTo>
                  <a:lnTo>
                    <a:pt x="31369" y="2552"/>
                  </a:lnTo>
                  <a:close/>
                </a:path>
                <a:path w="66039" h="54610">
                  <a:moveTo>
                    <a:pt x="39992" y="45097"/>
                  </a:moveTo>
                  <a:lnTo>
                    <a:pt x="33591" y="45415"/>
                  </a:lnTo>
                  <a:lnTo>
                    <a:pt x="33591" y="52133"/>
                  </a:lnTo>
                  <a:lnTo>
                    <a:pt x="39992" y="51498"/>
                  </a:lnTo>
                  <a:lnTo>
                    <a:pt x="39992" y="45097"/>
                  </a:lnTo>
                  <a:close/>
                </a:path>
                <a:path w="66039" h="54610">
                  <a:moveTo>
                    <a:pt x="39992" y="36461"/>
                  </a:moveTo>
                  <a:lnTo>
                    <a:pt x="33591" y="36766"/>
                  </a:lnTo>
                  <a:lnTo>
                    <a:pt x="33591" y="43497"/>
                  </a:lnTo>
                  <a:lnTo>
                    <a:pt x="39992" y="42849"/>
                  </a:lnTo>
                  <a:lnTo>
                    <a:pt x="39992" y="36461"/>
                  </a:lnTo>
                  <a:close/>
                </a:path>
                <a:path w="66039" h="54610">
                  <a:moveTo>
                    <a:pt x="39992" y="27813"/>
                  </a:moveTo>
                  <a:lnTo>
                    <a:pt x="33591" y="28130"/>
                  </a:lnTo>
                  <a:lnTo>
                    <a:pt x="33591" y="34848"/>
                  </a:lnTo>
                  <a:lnTo>
                    <a:pt x="39992" y="34213"/>
                  </a:lnTo>
                  <a:lnTo>
                    <a:pt x="39992" y="27813"/>
                  </a:lnTo>
                  <a:close/>
                </a:path>
                <a:path w="66039" h="54610">
                  <a:moveTo>
                    <a:pt x="39992" y="19189"/>
                  </a:moveTo>
                  <a:lnTo>
                    <a:pt x="33591" y="19837"/>
                  </a:lnTo>
                  <a:lnTo>
                    <a:pt x="33591" y="26225"/>
                  </a:lnTo>
                  <a:lnTo>
                    <a:pt x="39992" y="25590"/>
                  </a:lnTo>
                  <a:lnTo>
                    <a:pt x="39992" y="19189"/>
                  </a:lnTo>
                  <a:close/>
                </a:path>
                <a:path w="66039" h="54610">
                  <a:moveTo>
                    <a:pt x="39992" y="10541"/>
                  </a:moveTo>
                  <a:lnTo>
                    <a:pt x="33591" y="11201"/>
                  </a:lnTo>
                  <a:lnTo>
                    <a:pt x="33591" y="17589"/>
                  </a:lnTo>
                  <a:lnTo>
                    <a:pt x="39992" y="16941"/>
                  </a:lnTo>
                  <a:lnTo>
                    <a:pt x="39992" y="10541"/>
                  </a:lnTo>
                  <a:close/>
                </a:path>
                <a:path w="66039" h="54610">
                  <a:moveTo>
                    <a:pt x="39992" y="1917"/>
                  </a:moveTo>
                  <a:lnTo>
                    <a:pt x="33591" y="2552"/>
                  </a:lnTo>
                  <a:lnTo>
                    <a:pt x="33591" y="8940"/>
                  </a:lnTo>
                  <a:lnTo>
                    <a:pt x="39992" y="8636"/>
                  </a:lnTo>
                  <a:lnTo>
                    <a:pt x="39992" y="1917"/>
                  </a:lnTo>
                  <a:close/>
                </a:path>
                <a:path w="66039" h="54610">
                  <a:moveTo>
                    <a:pt x="48310" y="44450"/>
                  </a:moveTo>
                  <a:lnTo>
                    <a:pt x="41922" y="44792"/>
                  </a:lnTo>
                  <a:lnTo>
                    <a:pt x="41922" y="51498"/>
                  </a:lnTo>
                  <a:lnTo>
                    <a:pt x="48310" y="50863"/>
                  </a:lnTo>
                  <a:lnTo>
                    <a:pt x="48310" y="44450"/>
                  </a:lnTo>
                  <a:close/>
                </a:path>
                <a:path w="66039" h="54610">
                  <a:moveTo>
                    <a:pt x="48310" y="35814"/>
                  </a:moveTo>
                  <a:lnTo>
                    <a:pt x="41922" y="36118"/>
                  </a:lnTo>
                  <a:lnTo>
                    <a:pt x="41922" y="42849"/>
                  </a:lnTo>
                  <a:lnTo>
                    <a:pt x="48310" y="42202"/>
                  </a:lnTo>
                  <a:lnTo>
                    <a:pt x="48310" y="35814"/>
                  </a:lnTo>
                  <a:close/>
                </a:path>
                <a:path w="66039" h="54610">
                  <a:moveTo>
                    <a:pt x="48310" y="27190"/>
                  </a:moveTo>
                  <a:lnTo>
                    <a:pt x="41922" y="27508"/>
                  </a:lnTo>
                  <a:lnTo>
                    <a:pt x="41922" y="34226"/>
                  </a:lnTo>
                  <a:lnTo>
                    <a:pt x="48310" y="33591"/>
                  </a:lnTo>
                  <a:lnTo>
                    <a:pt x="48310" y="27190"/>
                  </a:lnTo>
                  <a:close/>
                </a:path>
                <a:path w="66039" h="54610">
                  <a:moveTo>
                    <a:pt x="48310" y="18542"/>
                  </a:moveTo>
                  <a:lnTo>
                    <a:pt x="41922" y="19189"/>
                  </a:lnTo>
                  <a:lnTo>
                    <a:pt x="41922" y="25590"/>
                  </a:lnTo>
                  <a:lnTo>
                    <a:pt x="48310" y="24930"/>
                  </a:lnTo>
                  <a:lnTo>
                    <a:pt x="48310" y="18542"/>
                  </a:lnTo>
                  <a:close/>
                </a:path>
                <a:path w="66039" h="54610">
                  <a:moveTo>
                    <a:pt x="48310" y="9906"/>
                  </a:moveTo>
                  <a:lnTo>
                    <a:pt x="41922" y="10541"/>
                  </a:lnTo>
                  <a:lnTo>
                    <a:pt x="41922" y="16941"/>
                  </a:lnTo>
                  <a:lnTo>
                    <a:pt x="48310" y="16306"/>
                  </a:lnTo>
                  <a:lnTo>
                    <a:pt x="48310" y="9906"/>
                  </a:lnTo>
                  <a:close/>
                </a:path>
                <a:path w="66039" h="54610">
                  <a:moveTo>
                    <a:pt x="48310" y="1295"/>
                  </a:moveTo>
                  <a:lnTo>
                    <a:pt x="41922" y="1917"/>
                  </a:lnTo>
                  <a:lnTo>
                    <a:pt x="41922" y="8331"/>
                  </a:lnTo>
                  <a:lnTo>
                    <a:pt x="48310" y="7683"/>
                  </a:lnTo>
                  <a:lnTo>
                    <a:pt x="48310" y="1295"/>
                  </a:lnTo>
                  <a:close/>
                </a:path>
                <a:path w="66039" h="54610">
                  <a:moveTo>
                    <a:pt x="56946" y="43815"/>
                  </a:moveTo>
                  <a:lnTo>
                    <a:pt x="50546" y="44132"/>
                  </a:lnTo>
                  <a:lnTo>
                    <a:pt x="50546" y="50863"/>
                  </a:lnTo>
                  <a:lnTo>
                    <a:pt x="56946" y="50215"/>
                  </a:lnTo>
                  <a:lnTo>
                    <a:pt x="56946" y="43815"/>
                  </a:lnTo>
                  <a:close/>
                </a:path>
                <a:path w="66039" h="54610">
                  <a:moveTo>
                    <a:pt x="56946" y="35179"/>
                  </a:moveTo>
                  <a:lnTo>
                    <a:pt x="50546" y="35496"/>
                  </a:lnTo>
                  <a:lnTo>
                    <a:pt x="50546" y="42214"/>
                  </a:lnTo>
                  <a:lnTo>
                    <a:pt x="56946" y="41579"/>
                  </a:lnTo>
                  <a:lnTo>
                    <a:pt x="56946" y="35179"/>
                  </a:lnTo>
                  <a:close/>
                </a:path>
                <a:path w="66039" h="54610">
                  <a:moveTo>
                    <a:pt x="56946" y="26555"/>
                  </a:moveTo>
                  <a:lnTo>
                    <a:pt x="50546" y="26860"/>
                  </a:lnTo>
                  <a:lnTo>
                    <a:pt x="50546" y="33591"/>
                  </a:lnTo>
                  <a:lnTo>
                    <a:pt x="56946" y="32943"/>
                  </a:lnTo>
                  <a:lnTo>
                    <a:pt x="56946" y="26555"/>
                  </a:lnTo>
                  <a:close/>
                </a:path>
                <a:path w="66039" h="54610">
                  <a:moveTo>
                    <a:pt x="56946" y="17894"/>
                  </a:moveTo>
                  <a:lnTo>
                    <a:pt x="50546" y="18237"/>
                  </a:lnTo>
                  <a:lnTo>
                    <a:pt x="50546" y="24930"/>
                  </a:lnTo>
                  <a:lnTo>
                    <a:pt x="56946" y="24307"/>
                  </a:lnTo>
                  <a:lnTo>
                    <a:pt x="56946" y="17894"/>
                  </a:lnTo>
                  <a:close/>
                </a:path>
                <a:path w="66039" h="54610">
                  <a:moveTo>
                    <a:pt x="56946" y="9283"/>
                  </a:moveTo>
                  <a:lnTo>
                    <a:pt x="50546" y="9588"/>
                  </a:lnTo>
                  <a:lnTo>
                    <a:pt x="50546" y="16319"/>
                  </a:lnTo>
                  <a:lnTo>
                    <a:pt x="56946" y="15671"/>
                  </a:lnTo>
                  <a:lnTo>
                    <a:pt x="56946" y="9283"/>
                  </a:lnTo>
                  <a:close/>
                </a:path>
                <a:path w="66039" h="54610">
                  <a:moveTo>
                    <a:pt x="56946" y="635"/>
                  </a:moveTo>
                  <a:lnTo>
                    <a:pt x="50546" y="952"/>
                  </a:lnTo>
                  <a:lnTo>
                    <a:pt x="50546" y="7683"/>
                  </a:lnTo>
                  <a:lnTo>
                    <a:pt x="56946" y="7035"/>
                  </a:lnTo>
                  <a:lnTo>
                    <a:pt x="56946" y="635"/>
                  </a:lnTo>
                  <a:close/>
                </a:path>
                <a:path w="66039" h="54610">
                  <a:moveTo>
                    <a:pt x="65582" y="43180"/>
                  </a:moveTo>
                  <a:lnTo>
                    <a:pt x="58864" y="43497"/>
                  </a:lnTo>
                  <a:lnTo>
                    <a:pt x="58864" y="50215"/>
                  </a:lnTo>
                  <a:lnTo>
                    <a:pt x="65582" y="49568"/>
                  </a:lnTo>
                  <a:lnTo>
                    <a:pt x="65582" y="43180"/>
                  </a:lnTo>
                  <a:close/>
                </a:path>
                <a:path w="66039" h="54610">
                  <a:moveTo>
                    <a:pt x="65582" y="34544"/>
                  </a:moveTo>
                  <a:lnTo>
                    <a:pt x="58864" y="34861"/>
                  </a:lnTo>
                  <a:lnTo>
                    <a:pt x="58864" y="41579"/>
                  </a:lnTo>
                  <a:lnTo>
                    <a:pt x="65582" y="40932"/>
                  </a:lnTo>
                  <a:lnTo>
                    <a:pt x="65582" y="34544"/>
                  </a:lnTo>
                  <a:close/>
                </a:path>
                <a:path w="66039" h="54610">
                  <a:moveTo>
                    <a:pt x="65582" y="25908"/>
                  </a:moveTo>
                  <a:lnTo>
                    <a:pt x="58864" y="26225"/>
                  </a:lnTo>
                  <a:lnTo>
                    <a:pt x="58864" y="32943"/>
                  </a:lnTo>
                  <a:lnTo>
                    <a:pt x="65582" y="32296"/>
                  </a:lnTo>
                  <a:lnTo>
                    <a:pt x="65582" y="25908"/>
                  </a:lnTo>
                  <a:close/>
                </a:path>
                <a:path w="66039" h="54610">
                  <a:moveTo>
                    <a:pt x="65582" y="17259"/>
                  </a:moveTo>
                  <a:lnTo>
                    <a:pt x="58864" y="17589"/>
                  </a:lnTo>
                  <a:lnTo>
                    <a:pt x="58864" y="24307"/>
                  </a:lnTo>
                  <a:lnTo>
                    <a:pt x="65582" y="23660"/>
                  </a:lnTo>
                  <a:lnTo>
                    <a:pt x="65582" y="17259"/>
                  </a:lnTo>
                  <a:close/>
                </a:path>
                <a:path w="66039" h="54610">
                  <a:moveTo>
                    <a:pt x="65582" y="8636"/>
                  </a:moveTo>
                  <a:lnTo>
                    <a:pt x="58864" y="8940"/>
                  </a:lnTo>
                  <a:lnTo>
                    <a:pt x="58864" y="15671"/>
                  </a:lnTo>
                  <a:lnTo>
                    <a:pt x="65582" y="15024"/>
                  </a:lnTo>
                  <a:lnTo>
                    <a:pt x="65582" y="8636"/>
                  </a:lnTo>
                  <a:close/>
                </a:path>
                <a:path w="66039" h="54610">
                  <a:moveTo>
                    <a:pt x="65582" y="0"/>
                  </a:moveTo>
                  <a:lnTo>
                    <a:pt x="58864" y="304"/>
                  </a:lnTo>
                  <a:lnTo>
                    <a:pt x="58864" y="7035"/>
                  </a:lnTo>
                  <a:lnTo>
                    <a:pt x="65582" y="6388"/>
                  </a:lnTo>
                  <a:lnTo>
                    <a:pt x="655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449252" y="3606342"/>
              <a:ext cx="141605" cy="60960"/>
            </a:xfrm>
            <a:custGeom>
              <a:avLst/>
              <a:gdLst/>
              <a:ahLst/>
              <a:cxnLst/>
              <a:rect l="l" t="t" r="r" b="b"/>
              <a:pathLst>
                <a:path w="141604" h="60960">
                  <a:moveTo>
                    <a:pt x="6070" y="53746"/>
                  </a:moveTo>
                  <a:lnTo>
                    <a:pt x="0" y="54381"/>
                  </a:lnTo>
                  <a:lnTo>
                    <a:pt x="0" y="60769"/>
                  </a:lnTo>
                  <a:lnTo>
                    <a:pt x="6070" y="60464"/>
                  </a:lnTo>
                  <a:lnTo>
                    <a:pt x="6070" y="53746"/>
                  </a:lnTo>
                  <a:close/>
                </a:path>
                <a:path w="141604" h="60960">
                  <a:moveTo>
                    <a:pt x="6070" y="45427"/>
                  </a:moveTo>
                  <a:lnTo>
                    <a:pt x="0" y="45758"/>
                  </a:lnTo>
                  <a:lnTo>
                    <a:pt x="0" y="52146"/>
                  </a:lnTo>
                  <a:lnTo>
                    <a:pt x="6070" y="51828"/>
                  </a:lnTo>
                  <a:lnTo>
                    <a:pt x="6070" y="45427"/>
                  </a:lnTo>
                  <a:close/>
                </a:path>
                <a:path w="141604" h="60960">
                  <a:moveTo>
                    <a:pt x="14732" y="53416"/>
                  </a:moveTo>
                  <a:lnTo>
                    <a:pt x="8318" y="53746"/>
                  </a:lnTo>
                  <a:lnTo>
                    <a:pt x="8318" y="60134"/>
                  </a:lnTo>
                  <a:lnTo>
                    <a:pt x="14732" y="59817"/>
                  </a:lnTo>
                  <a:lnTo>
                    <a:pt x="14732" y="53416"/>
                  </a:lnTo>
                  <a:close/>
                </a:path>
                <a:path w="141604" h="60960">
                  <a:moveTo>
                    <a:pt x="14732" y="44780"/>
                  </a:moveTo>
                  <a:lnTo>
                    <a:pt x="8318" y="45110"/>
                  </a:lnTo>
                  <a:lnTo>
                    <a:pt x="8318" y="51498"/>
                  </a:lnTo>
                  <a:lnTo>
                    <a:pt x="14732" y="51193"/>
                  </a:lnTo>
                  <a:lnTo>
                    <a:pt x="14732" y="44780"/>
                  </a:lnTo>
                  <a:close/>
                </a:path>
                <a:path w="141604" h="60960">
                  <a:moveTo>
                    <a:pt x="23063" y="52781"/>
                  </a:moveTo>
                  <a:lnTo>
                    <a:pt x="16649" y="53111"/>
                  </a:lnTo>
                  <a:lnTo>
                    <a:pt x="16649" y="59499"/>
                  </a:lnTo>
                  <a:lnTo>
                    <a:pt x="23063" y="59182"/>
                  </a:lnTo>
                  <a:lnTo>
                    <a:pt x="23063" y="52781"/>
                  </a:lnTo>
                  <a:close/>
                </a:path>
                <a:path w="141604" h="60960">
                  <a:moveTo>
                    <a:pt x="23063" y="44157"/>
                  </a:moveTo>
                  <a:lnTo>
                    <a:pt x="16649" y="44488"/>
                  </a:lnTo>
                  <a:lnTo>
                    <a:pt x="16649" y="51206"/>
                  </a:lnTo>
                  <a:lnTo>
                    <a:pt x="23063" y="50558"/>
                  </a:lnTo>
                  <a:lnTo>
                    <a:pt x="23063" y="44157"/>
                  </a:lnTo>
                  <a:close/>
                </a:path>
                <a:path w="141604" h="60960">
                  <a:moveTo>
                    <a:pt x="31369" y="52158"/>
                  </a:moveTo>
                  <a:lnTo>
                    <a:pt x="24955" y="52463"/>
                  </a:lnTo>
                  <a:lnTo>
                    <a:pt x="24955" y="58864"/>
                  </a:lnTo>
                  <a:lnTo>
                    <a:pt x="31369" y="58547"/>
                  </a:lnTo>
                  <a:lnTo>
                    <a:pt x="31369" y="52158"/>
                  </a:lnTo>
                  <a:close/>
                </a:path>
                <a:path w="141604" h="60960">
                  <a:moveTo>
                    <a:pt x="31369" y="43522"/>
                  </a:moveTo>
                  <a:lnTo>
                    <a:pt x="24955" y="43827"/>
                  </a:lnTo>
                  <a:lnTo>
                    <a:pt x="24955" y="50558"/>
                  </a:lnTo>
                  <a:lnTo>
                    <a:pt x="31369" y="49911"/>
                  </a:lnTo>
                  <a:lnTo>
                    <a:pt x="31369" y="43522"/>
                  </a:lnTo>
                  <a:close/>
                </a:path>
                <a:path w="141604" h="60960">
                  <a:moveTo>
                    <a:pt x="39992" y="51511"/>
                  </a:moveTo>
                  <a:lnTo>
                    <a:pt x="33591" y="51828"/>
                  </a:lnTo>
                  <a:lnTo>
                    <a:pt x="33591" y="58547"/>
                  </a:lnTo>
                  <a:lnTo>
                    <a:pt x="39992" y="57912"/>
                  </a:lnTo>
                  <a:lnTo>
                    <a:pt x="39992" y="51511"/>
                  </a:lnTo>
                  <a:close/>
                </a:path>
                <a:path w="141604" h="60960">
                  <a:moveTo>
                    <a:pt x="39992" y="42875"/>
                  </a:moveTo>
                  <a:lnTo>
                    <a:pt x="33591" y="43180"/>
                  </a:lnTo>
                  <a:lnTo>
                    <a:pt x="33591" y="49911"/>
                  </a:lnTo>
                  <a:lnTo>
                    <a:pt x="39992" y="49263"/>
                  </a:lnTo>
                  <a:lnTo>
                    <a:pt x="39992" y="42875"/>
                  </a:lnTo>
                  <a:close/>
                </a:path>
                <a:path w="141604" h="60960">
                  <a:moveTo>
                    <a:pt x="39992" y="34226"/>
                  </a:moveTo>
                  <a:lnTo>
                    <a:pt x="33591" y="34544"/>
                  </a:lnTo>
                  <a:lnTo>
                    <a:pt x="33591" y="41262"/>
                  </a:lnTo>
                  <a:lnTo>
                    <a:pt x="39992" y="40627"/>
                  </a:lnTo>
                  <a:lnTo>
                    <a:pt x="39992" y="34226"/>
                  </a:lnTo>
                  <a:close/>
                </a:path>
                <a:path w="141604" h="60960">
                  <a:moveTo>
                    <a:pt x="48310" y="50863"/>
                  </a:moveTo>
                  <a:lnTo>
                    <a:pt x="41922" y="51206"/>
                  </a:lnTo>
                  <a:lnTo>
                    <a:pt x="41922" y="57912"/>
                  </a:lnTo>
                  <a:lnTo>
                    <a:pt x="48310" y="57277"/>
                  </a:lnTo>
                  <a:lnTo>
                    <a:pt x="48310" y="50863"/>
                  </a:lnTo>
                  <a:close/>
                </a:path>
                <a:path w="141604" h="60960">
                  <a:moveTo>
                    <a:pt x="48310" y="42227"/>
                  </a:moveTo>
                  <a:lnTo>
                    <a:pt x="41922" y="42532"/>
                  </a:lnTo>
                  <a:lnTo>
                    <a:pt x="41922" y="49263"/>
                  </a:lnTo>
                  <a:lnTo>
                    <a:pt x="48310" y="48615"/>
                  </a:lnTo>
                  <a:lnTo>
                    <a:pt x="48310" y="42227"/>
                  </a:lnTo>
                  <a:close/>
                </a:path>
                <a:path w="141604" h="60960">
                  <a:moveTo>
                    <a:pt x="48310" y="33604"/>
                  </a:moveTo>
                  <a:lnTo>
                    <a:pt x="41922" y="33921"/>
                  </a:lnTo>
                  <a:lnTo>
                    <a:pt x="41922" y="40640"/>
                  </a:lnTo>
                  <a:lnTo>
                    <a:pt x="48310" y="40005"/>
                  </a:lnTo>
                  <a:lnTo>
                    <a:pt x="48310" y="33604"/>
                  </a:lnTo>
                  <a:close/>
                </a:path>
                <a:path w="141604" h="60960">
                  <a:moveTo>
                    <a:pt x="56946" y="50228"/>
                  </a:moveTo>
                  <a:lnTo>
                    <a:pt x="50546" y="50546"/>
                  </a:lnTo>
                  <a:lnTo>
                    <a:pt x="50546" y="57277"/>
                  </a:lnTo>
                  <a:lnTo>
                    <a:pt x="56946" y="56629"/>
                  </a:lnTo>
                  <a:lnTo>
                    <a:pt x="56946" y="50228"/>
                  </a:lnTo>
                  <a:close/>
                </a:path>
                <a:path w="141604" h="60960">
                  <a:moveTo>
                    <a:pt x="56946" y="41592"/>
                  </a:moveTo>
                  <a:lnTo>
                    <a:pt x="50546" y="41910"/>
                  </a:lnTo>
                  <a:lnTo>
                    <a:pt x="50546" y="48628"/>
                  </a:lnTo>
                  <a:lnTo>
                    <a:pt x="56946" y="47993"/>
                  </a:lnTo>
                  <a:lnTo>
                    <a:pt x="56946" y="41592"/>
                  </a:lnTo>
                  <a:close/>
                </a:path>
                <a:path w="141604" h="60960">
                  <a:moveTo>
                    <a:pt x="56946" y="32969"/>
                  </a:moveTo>
                  <a:lnTo>
                    <a:pt x="50546" y="33274"/>
                  </a:lnTo>
                  <a:lnTo>
                    <a:pt x="50546" y="40005"/>
                  </a:lnTo>
                  <a:lnTo>
                    <a:pt x="56946" y="39357"/>
                  </a:lnTo>
                  <a:lnTo>
                    <a:pt x="56946" y="32969"/>
                  </a:lnTo>
                  <a:close/>
                </a:path>
                <a:path w="141604" h="60960">
                  <a:moveTo>
                    <a:pt x="65582" y="49593"/>
                  </a:moveTo>
                  <a:lnTo>
                    <a:pt x="58864" y="49911"/>
                  </a:lnTo>
                  <a:lnTo>
                    <a:pt x="58864" y="56629"/>
                  </a:lnTo>
                  <a:lnTo>
                    <a:pt x="65582" y="55981"/>
                  </a:lnTo>
                  <a:lnTo>
                    <a:pt x="65582" y="49593"/>
                  </a:lnTo>
                  <a:close/>
                </a:path>
                <a:path w="141604" h="60960">
                  <a:moveTo>
                    <a:pt x="65582" y="40957"/>
                  </a:moveTo>
                  <a:lnTo>
                    <a:pt x="58864" y="41275"/>
                  </a:lnTo>
                  <a:lnTo>
                    <a:pt x="58864" y="47993"/>
                  </a:lnTo>
                  <a:lnTo>
                    <a:pt x="65582" y="47345"/>
                  </a:lnTo>
                  <a:lnTo>
                    <a:pt x="65582" y="40957"/>
                  </a:lnTo>
                  <a:close/>
                </a:path>
                <a:path w="141604" h="60960">
                  <a:moveTo>
                    <a:pt x="65582" y="32321"/>
                  </a:moveTo>
                  <a:lnTo>
                    <a:pt x="58864" y="32639"/>
                  </a:lnTo>
                  <a:lnTo>
                    <a:pt x="58864" y="39357"/>
                  </a:lnTo>
                  <a:lnTo>
                    <a:pt x="65582" y="38709"/>
                  </a:lnTo>
                  <a:lnTo>
                    <a:pt x="65582" y="32321"/>
                  </a:lnTo>
                  <a:close/>
                </a:path>
                <a:path w="141604" h="60960">
                  <a:moveTo>
                    <a:pt x="80302" y="48615"/>
                  </a:moveTo>
                  <a:lnTo>
                    <a:pt x="73596" y="48945"/>
                  </a:lnTo>
                  <a:lnTo>
                    <a:pt x="73596" y="55664"/>
                  </a:lnTo>
                  <a:lnTo>
                    <a:pt x="80302" y="55029"/>
                  </a:lnTo>
                  <a:lnTo>
                    <a:pt x="80302" y="48615"/>
                  </a:lnTo>
                  <a:close/>
                </a:path>
                <a:path w="141604" h="60960">
                  <a:moveTo>
                    <a:pt x="80302" y="39674"/>
                  </a:moveTo>
                  <a:lnTo>
                    <a:pt x="73596" y="40309"/>
                  </a:lnTo>
                  <a:lnTo>
                    <a:pt x="73596" y="47028"/>
                  </a:lnTo>
                  <a:lnTo>
                    <a:pt x="80302" y="46380"/>
                  </a:lnTo>
                  <a:lnTo>
                    <a:pt x="80302" y="39674"/>
                  </a:lnTo>
                  <a:close/>
                </a:path>
                <a:path w="141604" h="60960">
                  <a:moveTo>
                    <a:pt x="80302" y="31038"/>
                  </a:moveTo>
                  <a:lnTo>
                    <a:pt x="73596" y="31686"/>
                  </a:lnTo>
                  <a:lnTo>
                    <a:pt x="73596" y="38074"/>
                  </a:lnTo>
                  <a:lnTo>
                    <a:pt x="80302" y="37757"/>
                  </a:lnTo>
                  <a:lnTo>
                    <a:pt x="80302" y="31038"/>
                  </a:lnTo>
                  <a:close/>
                </a:path>
                <a:path w="141604" h="60960">
                  <a:moveTo>
                    <a:pt x="80302" y="22402"/>
                  </a:moveTo>
                  <a:lnTo>
                    <a:pt x="73596" y="23025"/>
                  </a:lnTo>
                  <a:lnTo>
                    <a:pt x="73596" y="29425"/>
                  </a:lnTo>
                  <a:lnTo>
                    <a:pt x="80302" y="29108"/>
                  </a:lnTo>
                  <a:lnTo>
                    <a:pt x="80302" y="22402"/>
                  </a:lnTo>
                  <a:close/>
                </a:path>
                <a:path w="141604" h="60960">
                  <a:moveTo>
                    <a:pt x="80302" y="13766"/>
                  </a:moveTo>
                  <a:lnTo>
                    <a:pt x="73596" y="14401"/>
                  </a:lnTo>
                  <a:lnTo>
                    <a:pt x="73596" y="20815"/>
                  </a:lnTo>
                  <a:lnTo>
                    <a:pt x="80302" y="20167"/>
                  </a:lnTo>
                  <a:lnTo>
                    <a:pt x="80302" y="13766"/>
                  </a:lnTo>
                  <a:close/>
                </a:path>
                <a:path w="141604" h="60960">
                  <a:moveTo>
                    <a:pt x="80302" y="5118"/>
                  </a:moveTo>
                  <a:lnTo>
                    <a:pt x="73596" y="5435"/>
                  </a:lnTo>
                  <a:lnTo>
                    <a:pt x="73596" y="12153"/>
                  </a:lnTo>
                  <a:lnTo>
                    <a:pt x="80302" y="11518"/>
                  </a:lnTo>
                  <a:lnTo>
                    <a:pt x="80302" y="5118"/>
                  </a:lnTo>
                  <a:close/>
                </a:path>
                <a:path w="141604" h="60960">
                  <a:moveTo>
                    <a:pt x="88963" y="47980"/>
                  </a:moveTo>
                  <a:lnTo>
                    <a:pt x="82219" y="48298"/>
                  </a:lnTo>
                  <a:lnTo>
                    <a:pt x="82219" y="55029"/>
                  </a:lnTo>
                  <a:lnTo>
                    <a:pt x="88963" y="54381"/>
                  </a:lnTo>
                  <a:lnTo>
                    <a:pt x="88963" y="47980"/>
                  </a:lnTo>
                  <a:close/>
                </a:path>
                <a:path w="141604" h="60960">
                  <a:moveTo>
                    <a:pt x="88963" y="39039"/>
                  </a:moveTo>
                  <a:lnTo>
                    <a:pt x="82219" y="39674"/>
                  </a:lnTo>
                  <a:lnTo>
                    <a:pt x="82219" y="46393"/>
                  </a:lnTo>
                  <a:lnTo>
                    <a:pt x="88963" y="45758"/>
                  </a:lnTo>
                  <a:lnTo>
                    <a:pt x="88963" y="39039"/>
                  </a:lnTo>
                  <a:close/>
                </a:path>
                <a:path w="141604" h="60960">
                  <a:moveTo>
                    <a:pt x="88963" y="30391"/>
                  </a:moveTo>
                  <a:lnTo>
                    <a:pt x="82219" y="31026"/>
                  </a:lnTo>
                  <a:lnTo>
                    <a:pt x="82219" y="37426"/>
                  </a:lnTo>
                  <a:lnTo>
                    <a:pt x="88963" y="37109"/>
                  </a:lnTo>
                  <a:lnTo>
                    <a:pt x="88963" y="30391"/>
                  </a:lnTo>
                  <a:close/>
                </a:path>
                <a:path w="141604" h="60960">
                  <a:moveTo>
                    <a:pt x="88963" y="21767"/>
                  </a:moveTo>
                  <a:lnTo>
                    <a:pt x="82219" y="22390"/>
                  </a:lnTo>
                  <a:lnTo>
                    <a:pt x="82219" y="28790"/>
                  </a:lnTo>
                  <a:lnTo>
                    <a:pt x="88963" y="28473"/>
                  </a:lnTo>
                  <a:lnTo>
                    <a:pt x="88963" y="21767"/>
                  </a:lnTo>
                  <a:close/>
                </a:path>
                <a:path w="141604" h="60960">
                  <a:moveTo>
                    <a:pt x="88963" y="13119"/>
                  </a:moveTo>
                  <a:lnTo>
                    <a:pt x="82219" y="13449"/>
                  </a:lnTo>
                  <a:lnTo>
                    <a:pt x="82219" y="20167"/>
                  </a:lnTo>
                  <a:lnTo>
                    <a:pt x="88963" y="19519"/>
                  </a:lnTo>
                  <a:lnTo>
                    <a:pt x="88963" y="13119"/>
                  </a:lnTo>
                  <a:close/>
                </a:path>
                <a:path w="141604" h="60960">
                  <a:moveTo>
                    <a:pt x="88963" y="4495"/>
                  </a:moveTo>
                  <a:lnTo>
                    <a:pt x="82219" y="4813"/>
                  </a:lnTo>
                  <a:lnTo>
                    <a:pt x="82219" y="11531"/>
                  </a:lnTo>
                  <a:lnTo>
                    <a:pt x="88963" y="10883"/>
                  </a:lnTo>
                  <a:lnTo>
                    <a:pt x="88963" y="4495"/>
                  </a:lnTo>
                  <a:close/>
                </a:path>
                <a:path w="141604" h="60960">
                  <a:moveTo>
                    <a:pt x="97256" y="47345"/>
                  </a:moveTo>
                  <a:lnTo>
                    <a:pt x="90538" y="47675"/>
                  </a:lnTo>
                  <a:lnTo>
                    <a:pt x="90538" y="54394"/>
                  </a:lnTo>
                  <a:lnTo>
                    <a:pt x="97256" y="53746"/>
                  </a:lnTo>
                  <a:lnTo>
                    <a:pt x="97256" y="47345"/>
                  </a:lnTo>
                  <a:close/>
                </a:path>
                <a:path w="141604" h="60960">
                  <a:moveTo>
                    <a:pt x="97256" y="38392"/>
                  </a:moveTo>
                  <a:lnTo>
                    <a:pt x="90538" y="39039"/>
                  </a:lnTo>
                  <a:lnTo>
                    <a:pt x="90538" y="45758"/>
                  </a:lnTo>
                  <a:lnTo>
                    <a:pt x="97256" y="45123"/>
                  </a:lnTo>
                  <a:lnTo>
                    <a:pt x="97256" y="38392"/>
                  </a:lnTo>
                  <a:close/>
                </a:path>
                <a:path w="141604" h="60960">
                  <a:moveTo>
                    <a:pt x="97256" y="29768"/>
                  </a:moveTo>
                  <a:lnTo>
                    <a:pt x="90538" y="30391"/>
                  </a:lnTo>
                  <a:lnTo>
                    <a:pt x="90538" y="36791"/>
                  </a:lnTo>
                  <a:lnTo>
                    <a:pt x="97256" y="36461"/>
                  </a:lnTo>
                  <a:lnTo>
                    <a:pt x="97256" y="29768"/>
                  </a:lnTo>
                  <a:close/>
                </a:path>
                <a:path w="141604" h="60960">
                  <a:moveTo>
                    <a:pt x="97256" y="21120"/>
                  </a:moveTo>
                  <a:lnTo>
                    <a:pt x="90538" y="21424"/>
                  </a:lnTo>
                  <a:lnTo>
                    <a:pt x="90538" y="28155"/>
                  </a:lnTo>
                  <a:lnTo>
                    <a:pt x="97256" y="27508"/>
                  </a:lnTo>
                  <a:lnTo>
                    <a:pt x="97256" y="21120"/>
                  </a:lnTo>
                  <a:close/>
                </a:path>
                <a:path w="141604" h="60960">
                  <a:moveTo>
                    <a:pt x="97256" y="12496"/>
                  </a:moveTo>
                  <a:lnTo>
                    <a:pt x="90538" y="12801"/>
                  </a:lnTo>
                  <a:lnTo>
                    <a:pt x="90538" y="19532"/>
                  </a:lnTo>
                  <a:lnTo>
                    <a:pt x="97256" y="18884"/>
                  </a:lnTo>
                  <a:lnTo>
                    <a:pt x="97256" y="12496"/>
                  </a:lnTo>
                  <a:close/>
                </a:path>
                <a:path w="141604" h="60960">
                  <a:moveTo>
                    <a:pt x="97256" y="3543"/>
                  </a:moveTo>
                  <a:lnTo>
                    <a:pt x="90538" y="4178"/>
                  </a:lnTo>
                  <a:lnTo>
                    <a:pt x="90538" y="10883"/>
                  </a:lnTo>
                  <a:lnTo>
                    <a:pt x="97256" y="10248"/>
                  </a:lnTo>
                  <a:lnTo>
                    <a:pt x="97256" y="3543"/>
                  </a:lnTo>
                  <a:close/>
                </a:path>
                <a:path w="141604" h="60960">
                  <a:moveTo>
                    <a:pt x="105892" y="37757"/>
                  </a:moveTo>
                  <a:lnTo>
                    <a:pt x="99491" y="38379"/>
                  </a:lnTo>
                  <a:lnTo>
                    <a:pt x="99491" y="45123"/>
                  </a:lnTo>
                  <a:lnTo>
                    <a:pt x="105892" y="44475"/>
                  </a:lnTo>
                  <a:lnTo>
                    <a:pt x="105892" y="37757"/>
                  </a:lnTo>
                  <a:close/>
                </a:path>
                <a:path w="141604" h="60960">
                  <a:moveTo>
                    <a:pt x="105892" y="29108"/>
                  </a:moveTo>
                  <a:lnTo>
                    <a:pt x="99491" y="29768"/>
                  </a:lnTo>
                  <a:lnTo>
                    <a:pt x="99491" y="36156"/>
                  </a:lnTo>
                  <a:lnTo>
                    <a:pt x="105892" y="35839"/>
                  </a:lnTo>
                  <a:lnTo>
                    <a:pt x="105892" y="29108"/>
                  </a:lnTo>
                  <a:close/>
                </a:path>
                <a:path w="141604" h="60960">
                  <a:moveTo>
                    <a:pt x="105892" y="20472"/>
                  </a:moveTo>
                  <a:lnTo>
                    <a:pt x="99491" y="20802"/>
                  </a:lnTo>
                  <a:lnTo>
                    <a:pt x="99491" y="27508"/>
                  </a:lnTo>
                  <a:lnTo>
                    <a:pt x="105892" y="26885"/>
                  </a:lnTo>
                  <a:lnTo>
                    <a:pt x="105892" y="20472"/>
                  </a:lnTo>
                  <a:close/>
                </a:path>
                <a:path w="141604" h="60960">
                  <a:moveTo>
                    <a:pt x="105892" y="11531"/>
                  </a:moveTo>
                  <a:lnTo>
                    <a:pt x="99491" y="12153"/>
                  </a:lnTo>
                  <a:lnTo>
                    <a:pt x="99491" y="18884"/>
                  </a:lnTo>
                  <a:lnTo>
                    <a:pt x="105892" y="18237"/>
                  </a:lnTo>
                  <a:lnTo>
                    <a:pt x="105892" y="11531"/>
                  </a:lnTo>
                  <a:close/>
                </a:path>
                <a:path w="141604" h="60960">
                  <a:moveTo>
                    <a:pt x="105892" y="2895"/>
                  </a:moveTo>
                  <a:lnTo>
                    <a:pt x="99491" y="3543"/>
                  </a:lnTo>
                  <a:lnTo>
                    <a:pt x="99491" y="9918"/>
                  </a:lnTo>
                  <a:lnTo>
                    <a:pt x="105892" y="9613"/>
                  </a:lnTo>
                  <a:lnTo>
                    <a:pt x="105892" y="2895"/>
                  </a:lnTo>
                  <a:close/>
                </a:path>
                <a:path w="141604" h="60960">
                  <a:moveTo>
                    <a:pt x="114528" y="37109"/>
                  </a:moveTo>
                  <a:lnTo>
                    <a:pt x="108153" y="37744"/>
                  </a:lnTo>
                  <a:lnTo>
                    <a:pt x="108153" y="44475"/>
                  </a:lnTo>
                  <a:lnTo>
                    <a:pt x="114528" y="43827"/>
                  </a:lnTo>
                  <a:lnTo>
                    <a:pt x="114528" y="37109"/>
                  </a:lnTo>
                  <a:close/>
                </a:path>
                <a:path w="141604" h="60960">
                  <a:moveTo>
                    <a:pt x="114528" y="28486"/>
                  </a:moveTo>
                  <a:lnTo>
                    <a:pt x="108153" y="29121"/>
                  </a:lnTo>
                  <a:lnTo>
                    <a:pt x="108153" y="35509"/>
                  </a:lnTo>
                  <a:lnTo>
                    <a:pt x="114528" y="35204"/>
                  </a:lnTo>
                  <a:lnTo>
                    <a:pt x="114528" y="28486"/>
                  </a:lnTo>
                  <a:close/>
                </a:path>
                <a:path w="141604" h="60960">
                  <a:moveTo>
                    <a:pt x="114528" y="19850"/>
                  </a:moveTo>
                  <a:lnTo>
                    <a:pt x="108153" y="20180"/>
                  </a:lnTo>
                  <a:lnTo>
                    <a:pt x="108153" y="26898"/>
                  </a:lnTo>
                  <a:lnTo>
                    <a:pt x="114528" y="26250"/>
                  </a:lnTo>
                  <a:lnTo>
                    <a:pt x="114528" y="19850"/>
                  </a:lnTo>
                  <a:close/>
                </a:path>
                <a:path w="141604" h="60960">
                  <a:moveTo>
                    <a:pt x="114528" y="10883"/>
                  </a:moveTo>
                  <a:lnTo>
                    <a:pt x="108153" y="11531"/>
                  </a:lnTo>
                  <a:lnTo>
                    <a:pt x="108153" y="18237"/>
                  </a:lnTo>
                  <a:lnTo>
                    <a:pt x="114528" y="17614"/>
                  </a:lnTo>
                  <a:lnTo>
                    <a:pt x="114528" y="10883"/>
                  </a:lnTo>
                  <a:close/>
                </a:path>
                <a:path w="141604" h="60960">
                  <a:moveTo>
                    <a:pt x="114528" y="2247"/>
                  </a:moveTo>
                  <a:lnTo>
                    <a:pt x="108153" y="2895"/>
                  </a:lnTo>
                  <a:lnTo>
                    <a:pt x="108153" y="9283"/>
                  </a:lnTo>
                  <a:lnTo>
                    <a:pt x="114528" y="8661"/>
                  </a:lnTo>
                  <a:lnTo>
                    <a:pt x="114528" y="2247"/>
                  </a:lnTo>
                  <a:close/>
                </a:path>
                <a:path w="141604" h="60960">
                  <a:moveTo>
                    <a:pt x="123482" y="36474"/>
                  </a:moveTo>
                  <a:lnTo>
                    <a:pt x="116751" y="37122"/>
                  </a:lnTo>
                  <a:lnTo>
                    <a:pt x="116751" y="43840"/>
                  </a:lnTo>
                  <a:lnTo>
                    <a:pt x="123482" y="43192"/>
                  </a:lnTo>
                  <a:lnTo>
                    <a:pt x="123482" y="36474"/>
                  </a:lnTo>
                  <a:close/>
                </a:path>
                <a:path w="141604" h="60960">
                  <a:moveTo>
                    <a:pt x="123482" y="27851"/>
                  </a:moveTo>
                  <a:lnTo>
                    <a:pt x="116751" y="28155"/>
                  </a:lnTo>
                  <a:lnTo>
                    <a:pt x="116751" y="34874"/>
                  </a:lnTo>
                  <a:lnTo>
                    <a:pt x="123482" y="34556"/>
                  </a:lnTo>
                  <a:lnTo>
                    <a:pt x="123482" y="27851"/>
                  </a:lnTo>
                  <a:close/>
                </a:path>
                <a:path w="141604" h="60960">
                  <a:moveTo>
                    <a:pt x="123482" y="18884"/>
                  </a:moveTo>
                  <a:lnTo>
                    <a:pt x="116751" y="19519"/>
                  </a:lnTo>
                  <a:lnTo>
                    <a:pt x="116751" y="26250"/>
                  </a:lnTo>
                  <a:lnTo>
                    <a:pt x="123482" y="25603"/>
                  </a:lnTo>
                  <a:lnTo>
                    <a:pt x="123482" y="18884"/>
                  </a:lnTo>
                  <a:close/>
                </a:path>
                <a:path w="141604" h="60960">
                  <a:moveTo>
                    <a:pt x="123482" y="10248"/>
                  </a:moveTo>
                  <a:lnTo>
                    <a:pt x="116751" y="10883"/>
                  </a:lnTo>
                  <a:lnTo>
                    <a:pt x="116751" y="17272"/>
                  </a:lnTo>
                  <a:lnTo>
                    <a:pt x="123482" y="16954"/>
                  </a:lnTo>
                  <a:lnTo>
                    <a:pt x="123482" y="10248"/>
                  </a:lnTo>
                  <a:close/>
                </a:path>
                <a:path w="141604" h="60960">
                  <a:moveTo>
                    <a:pt x="123482" y="1600"/>
                  </a:moveTo>
                  <a:lnTo>
                    <a:pt x="116751" y="1917"/>
                  </a:lnTo>
                  <a:lnTo>
                    <a:pt x="116751" y="8661"/>
                  </a:lnTo>
                  <a:lnTo>
                    <a:pt x="123482" y="8013"/>
                  </a:lnTo>
                  <a:lnTo>
                    <a:pt x="123482" y="1600"/>
                  </a:lnTo>
                  <a:close/>
                </a:path>
                <a:path w="141604" h="60960">
                  <a:moveTo>
                    <a:pt x="132435" y="35852"/>
                  </a:moveTo>
                  <a:lnTo>
                    <a:pt x="125730" y="36461"/>
                  </a:lnTo>
                  <a:lnTo>
                    <a:pt x="125730" y="43192"/>
                  </a:lnTo>
                  <a:lnTo>
                    <a:pt x="132435" y="42545"/>
                  </a:lnTo>
                  <a:lnTo>
                    <a:pt x="132435" y="35852"/>
                  </a:lnTo>
                  <a:close/>
                </a:path>
                <a:path w="141604" h="60960">
                  <a:moveTo>
                    <a:pt x="132435" y="27203"/>
                  </a:moveTo>
                  <a:lnTo>
                    <a:pt x="125730" y="27508"/>
                  </a:lnTo>
                  <a:lnTo>
                    <a:pt x="125730" y="34226"/>
                  </a:lnTo>
                  <a:lnTo>
                    <a:pt x="132435" y="33921"/>
                  </a:lnTo>
                  <a:lnTo>
                    <a:pt x="132435" y="27203"/>
                  </a:lnTo>
                  <a:close/>
                </a:path>
                <a:path w="141604" h="60960">
                  <a:moveTo>
                    <a:pt x="132435" y="18237"/>
                  </a:moveTo>
                  <a:lnTo>
                    <a:pt x="125730" y="18884"/>
                  </a:lnTo>
                  <a:lnTo>
                    <a:pt x="125730" y="25603"/>
                  </a:lnTo>
                  <a:lnTo>
                    <a:pt x="132435" y="24955"/>
                  </a:lnTo>
                  <a:lnTo>
                    <a:pt x="132435" y="18237"/>
                  </a:lnTo>
                  <a:close/>
                </a:path>
                <a:path w="141604" h="60960">
                  <a:moveTo>
                    <a:pt x="132435" y="9613"/>
                  </a:moveTo>
                  <a:lnTo>
                    <a:pt x="125730" y="9918"/>
                  </a:lnTo>
                  <a:lnTo>
                    <a:pt x="125730" y="16637"/>
                  </a:lnTo>
                  <a:lnTo>
                    <a:pt x="132435" y="16319"/>
                  </a:lnTo>
                  <a:lnTo>
                    <a:pt x="132435" y="9613"/>
                  </a:lnTo>
                  <a:close/>
                </a:path>
                <a:path w="141604" h="60960">
                  <a:moveTo>
                    <a:pt x="132435" y="647"/>
                  </a:moveTo>
                  <a:lnTo>
                    <a:pt x="125730" y="1282"/>
                  </a:lnTo>
                  <a:lnTo>
                    <a:pt x="125730" y="8013"/>
                  </a:lnTo>
                  <a:lnTo>
                    <a:pt x="132435" y="7366"/>
                  </a:lnTo>
                  <a:lnTo>
                    <a:pt x="132435" y="647"/>
                  </a:lnTo>
                  <a:close/>
                </a:path>
                <a:path w="141604" h="60960">
                  <a:moveTo>
                    <a:pt x="141071" y="35204"/>
                  </a:moveTo>
                  <a:lnTo>
                    <a:pt x="134366" y="35839"/>
                  </a:lnTo>
                  <a:lnTo>
                    <a:pt x="134366" y="42545"/>
                  </a:lnTo>
                  <a:lnTo>
                    <a:pt x="141071" y="41910"/>
                  </a:lnTo>
                  <a:lnTo>
                    <a:pt x="141071" y="35204"/>
                  </a:lnTo>
                  <a:close/>
                </a:path>
                <a:path w="141604" h="60960">
                  <a:moveTo>
                    <a:pt x="141071" y="26555"/>
                  </a:moveTo>
                  <a:lnTo>
                    <a:pt x="134366" y="26885"/>
                  </a:lnTo>
                  <a:lnTo>
                    <a:pt x="134366" y="33604"/>
                  </a:lnTo>
                  <a:lnTo>
                    <a:pt x="141071" y="32969"/>
                  </a:lnTo>
                  <a:lnTo>
                    <a:pt x="141071" y="26555"/>
                  </a:lnTo>
                  <a:close/>
                </a:path>
                <a:path w="141604" h="60960">
                  <a:moveTo>
                    <a:pt x="141071" y="17614"/>
                  </a:moveTo>
                  <a:lnTo>
                    <a:pt x="134366" y="18237"/>
                  </a:lnTo>
                  <a:lnTo>
                    <a:pt x="134366" y="24955"/>
                  </a:lnTo>
                  <a:lnTo>
                    <a:pt x="141071" y="24307"/>
                  </a:lnTo>
                  <a:lnTo>
                    <a:pt x="141071" y="17614"/>
                  </a:lnTo>
                  <a:close/>
                </a:path>
                <a:path w="141604" h="60960">
                  <a:moveTo>
                    <a:pt x="141071" y="8966"/>
                  </a:moveTo>
                  <a:lnTo>
                    <a:pt x="134366" y="9271"/>
                  </a:lnTo>
                  <a:lnTo>
                    <a:pt x="134366" y="16002"/>
                  </a:lnTo>
                  <a:lnTo>
                    <a:pt x="141071" y="15354"/>
                  </a:lnTo>
                  <a:lnTo>
                    <a:pt x="141071" y="8966"/>
                  </a:lnTo>
                  <a:close/>
                </a:path>
                <a:path w="141604" h="60960">
                  <a:moveTo>
                    <a:pt x="141071" y="0"/>
                  </a:moveTo>
                  <a:lnTo>
                    <a:pt x="134366" y="647"/>
                  </a:lnTo>
                  <a:lnTo>
                    <a:pt x="134366" y="7035"/>
                  </a:lnTo>
                  <a:lnTo>
                    <a:pt x="141071" y="6718"/>
                  </a:lnTo>
                  <a:lnTo>
                    <a:pt x="1410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282933" y="3584612"/>
              <a:ext cx="414020" cy="76200"/>
            </a:xfrm>
            <a:custGeom>
              <a:avLst/>
              <a:gdLst/>
              <a:ahLst/>
              <a:cxnLst/>
              <a:rect l="l" t="t" r="r" b="b"/>
              <a:pathLst>
                <a:path w="414020" h="76200">
                  <a:moveTo>
                    <a:pt x="8318" y="38684"/>
                  </a:moveTo>
                  <a:lnTo>
                    <a:pt x="6400" y="36779"/>
                  </a:lnTo>
                  <a:lnTo>
                    <a:pt x="1930" y="36779"/>
                  </a:lnTo>
                  <a:lnTo>
                    <a:pt x="0" y="38684"/>
                  </a:lnTo>
                  <a:lnTo>
                    <a:pt x="0" y="44132"/>
                  </a:lnTo>
                  <a:lnTo>
                    <a:pt x="1930" y="46037"/>
                  </a:lnTo>
                  <a:lnTo>
                    <a:pt x="4165" y="46037"/>
                  </a:lnTo>
                  <a:lnTo>
                    <a:pt x="6400" y="46037"/>
                  </a:lnTo>
                  <a:lnTo>
                    <a:pt x="8318" y="44132"/>
                  </a:lnTo>
                  <a:lnTo>
                    <a:pt x="8318" y="38684"/>
                  </a:lnTo>
                  <a:close/>
                </a:path>
                <a:path w="414020" h="76200">
                  <a:moveTo>
                    <a:pt x="65900" y="33883"/>
                  </a:moveTo>
                  <a:lnTo>
                    <a:pt x="64312" y="31648"/>
                  </a:lnTo>
                  <a:lnTo>
                    <a:pt x="59512" y="31648"/>
                  </a:lnTo>
                  <a:lnTo>
                    <a:pt x="57594" y="33883"/>
                  </a:lnTo>
                  <a:lnTo>
                    <a:pt x="57594" y="39001"/>
                  </a:lnTo>
                  <a:lnTo>
                    <a:pt x="59512" y="41249"/>
                  </a:lnTo>
                  <a:lnTo>
                    <a:pt x="61734" y="41249"/>
                  </a:lnTo>
                  <a:lnTo>
                    <a:pt x="64312" y="41249"/>
                  </a:lnTo>
                  <a:lnTo>
                    <a:pt x="65900" y="39001"/>
                  </a:lnTo>
                  <a:lnTo>
                    <a:pt x="65900" y="33883"/>
                  </a:lnTo>
                  <a:close/>
                </a:path>
                <a:path w="414020" h="76200">
                  <a:moveTo>
                    <a:pt x="120916" y="27495"/>
                  </a:moveTo>
                  <a:lnTo>
                    <a:pt x="118999" y="25577"/>
                  </a:lnTo>
                  <a:lnTo>
                    <a:pt x="114515" y="25577"/>
                  </a:lnTo>
                  <a:lnTo>
                    <a:pt x="112598" y="27495"/>
                  </a:lnTo>
                  <a:lnTo>
                    <a:pt x="112598" y="32931"/>
                  </a:lnTo>
                  <a:lnTo>
                    <a:pt x="114515" y="34848"/>
                  </a:lnTo>
                  <a:lnTo>
                    <a:pt x="116776" y="34848"/>
                  </a:lnTo>
                  <a:lnTo>
                    <a:pt x="118999" y="34848"/>
                  </a:lnTo>
                  <a:lnTo>
                    <a:pt x="120916" y="32931"/>
                  </a:lnTo>
                  <a:lnTo>
                    <a:pt x="120916" y="27495"/>
                  </a:lnTo>
                  <a:close/>
                </a:path>
                <a:path w="414020" h="76200">
                  <a:moveTo>
                    <a:pt x="263575" y="69075"/>
                  </a:moveTo>
                  <a:lnTo>
                    <a:pt x="256857" y="69405"/>
                  </a:lnTo>
                  <a:lnTo>
                    <a:pt x="256857" y="76123"/>
                  </a:lnTo>
                  <a:lnTo>
                    <a:pt x="263575" y="75476"/>
                  </a:lnTo>
                  <a:lnTo>
                    <a:pt x="263575" y="69075"/>
                  </a:lnTo>
                  <a:close/>
                </a:path>
                <a:path w="414020" h="76200">
                  <a:moveTo>
                    <a:pt x="272211" y="68440"/>
                  </a:moveTo>
                  <a:lnTo>
                    <a:pt x="265811" y="68770"/>
                  </a:lnTo>
                  <a:lnTo>
                    <a:pt x="265811" y="75476"/>
                  </a:lnTo>
                  <a:lnTo>
                    <a:pt x="272211" y="74841"/>
                  </a:lnTo>
                  <a:lnTo>
                    <a:pt x="272211" y="68440"/>
                  </a:lnTo>
                  <a:close/>
                </a:path>
                <a:path w="414020" h="76200">
                  <a:moveTo>
                    <a:pt x="280847" y="67805"/>
                  </a:moveTo>
                  <a:lnTo>
                    <a:pt x="274472" y="68110"/>
                  </a:lnTo>
                  <a:lnTo>
                    <a:pt x="274472" y="74841"/>
                  </a:lnTo>
                  <a:lnTo>
                    <a:pt x="280847" y="74193"/>
                  </a:lnTo>
                  <a:lnTo>
                    <a:pt x="280847" y="67805"/>
                  </a:lnTo>
                  <a:close/>
                </a:path>
                <a:path w="414020" h="76200">
                  <a:moveTo>
                    <a:pt x="285000" y="13423"/>
                  </a:moveTo>
                  <a:lnTo>
                    <a:pt x="283070" y="11518"/>
                  </a:lnTo>
                  <a:lnTo>
                    <a:pt x="278638" y="11518"/>
                  </a:lnTo>
                  <a:lnTo>
                    <a:pt x="276682" y="13423"/>
                  </a:lnTo>
                  <a:lnTo>
                    <a:pt x="276682" y="18859"/>
                  </a:lnTo>
                  <a:lnTo>
                    <a:pt x="278638" y="20777"/>
                  </a:lnTo>
                  <a:lnTo>
                    <a:pt x="280847" y="20777"/>
                  </a:lnTo>
                  <a:lnTo>
                    <a:pt x="283070" y="20777"/>
                  </a:lnTo>
                  <a:lnTo>
                    <a:pt x="285000" y="18859"/>
                  </a:lnTo>
                  <a:lnTo>
                    <a:pt x="285000" y="13423"/>
                  </a:lnTo>
                  <a:close/>
                </a:path>
                <a:path w="414020" h="76200">
                  <a:moveTo>
                    <a:pt x="289801" y="67157"/>
                  </a:moveTo>
                  <a:lnTo>
                    <a:pt x="283070" y="67487"/>
                  </a:lnTo>
                  <a:lnTo>
                    <a:pt x="283070" y="74193"/>
                  </a:lnTo>
                  <a:lnTo>
                    <a:pt x="289801" y="73558"/>
                  </a:lnTo>
                  <a:lnTo>
                    <a:pt x="289801" y="67157"/>
                  </a:lnTo>
                  <a:close/>
                </a:path>
                <a:path w="414020" h="76200">
                  <a:moveTo>
                    <a:pt x="298754" y="66522"/>
                  </a:moveTo>
                  <a:lnTo>
                    <a:pt x="292049" y="66852"/>
                  </a:lnTo>
                  <a:lnTo>
                    <a:pt x="292049" y="73558"/>
                  </a:lnTo>
                  <a:lnTo>
                    <a:pt x="298754" y="73240"/>
                  </a:lnTo>
                  <a:lnTo>
                    <a:pt x="298754" y="66522"/>
                  </a:lnTo>
                  <a:close/>
                </a:path>
                <a:path w="414020" h="76200">
                  <a:moveTo>
                    <a:pt x="307390" y="65887"/>
                  </a:moveTo>
                  <a:lnTo>
                    <a:pt x="300685" y="66205"/>
                  </a:lnTo>
                  <a:lnTo>
                    <a:pt x="300685" y="72923"/>
                  </a:lnTo>
                  <a:lnTo>
                    <a:pt x="307390" y="72593"/>
                  </a:lnTo>
                  <a:lnTo>
                    <a:pt x="307390" y="65887"/>
                  </a:lnTo>
                  <a:close/>
                </a:path>
                <a:path w="414020" h="76200">
                  <a:moveTo>
                    <a:pt x="356006" y="7353"/>
                  </a:moveTo>
                  <a:lnTo>
                    <a:pt x="354101" y="5448"/>
                  </a:lnTo>
                  <a:lnTo>
                    <a:pt x="349618" y="5448"/>
                  </a:lnTo>
                  <a:lnTo>
                    <a:pt x="347700" y="7353"/>
                  </a:lnTo>
                  <a:lnTo>
                    <a:pt x="347700" y="12801"/>
                  </a:lnTo>
                  <a:lnTo>
                    <a:pt x="349618" y="14706"/>
                  </a:lnTo>
                  <a:lnTo>
                    <a:pt x="351840" y="14706"/>
                  </a:lnTo>
                  <a:lnTo>
                    <a:pt x="354101" y="14706"/>
                  </a:lnTo>
                  <a:lnTo>
                    <a:pt x="356006" y="12801"/>
                  </a:lnTo>
                  <a:lnTo>
                    <a:pt x="356006" y="7353"/>
                  </a:lnTo>
                  <a:close/>
                </a:path>
                <a:path w="414020" h="76200">
                  <a:moveTo>
                    <a:pt x="413600" y="2222"/>
                  </a:moveTo>
                  <a:lnTo>
                    <a:pt x="411657" y="0"/>
                  </a:lnTo>
                  <a:lnTo>
                    <a:pt x="407187" y="0"/>
                  </a:lnTo>
                  <a:lnTo>
                    <a:pt x="405269" y="2222"/>
                  </a:lnTo>
                  <a:lnTo>
                    <a:pt x="405269" y="7340"/>
                  </a:lnTo>
                  <a:lnTo>
                    <a:pt x="407187" y="9575"/>
                  </a:lnTo>
                  <a:lnTo>
                    <a:pt x="409422" y="9575"/>
                  </a:lnTo>
                  <a:lnTo>
                    <a:pt x="411657" y="9575"/>
                  </a:lnTo>
                  <a:lnTo>
                    <a:pt x="413600" y="7340"/>
                  </a:lnTo>
                  <a:lnTo>
                    <a:pt x="413600" y="222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5475197" y="3853282"/>
              <a:ext cx="0" cy="21590"/>
            </a:xfrm>
            <a:custGeom>
              <a:avLst/>
              <a:gdLst/>
              <a:ahLst/>
              <a:cxnLst/>
              <a:rect l="l" t="t" r="r" b="b"/>
              <a:pathLst>
                <a:path h="21589">
                  <a:moveTo>
                    <a:pt x="0" y="0"/>
                  </a:moveTo>
                  <a:lnTo>
                    <a:pt x="0" y="2112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396801" y="3978033"/>
              <a:ext cx="140970" cy="441325"/>
            </a:xfrm>
            <a:custGeom>
              <a:avLst/>
              <a:gdLst/>
              <a:ahLst/>
              <a:cxnLst/>
              <a:rect l="l" t="t" r="r" b="b"/>
              <a:pathLst>
                <a:path w="140970" h="441325">
                  <a:moveTo>
                    <a:pt x="64630" y="266433"/>
                  </a:moveTo>
                  <a:lnTo>
                    <a:pt x="61722" y="262928"/>
                  </a:lnTo>
                  <a:lnTo>
                    <a:pt x="9626" y="308343"/>
                  </a:lnTo>
                  <a:lnTo>
                    <a:pt x="12484" y="311886"/>
                  </a:lnTo>
                  <a:lnTo>
                    <a:pt x="64630" y="266433"/>
                  </a:lnTo>
                  <a:close/>
                </a:path>
                <a:path w="140970" h="441325">
                  <a:moveTo>
                    <a:pt x="64630" y="197980"/>
                  </a:moveTo>
                  <a:lnTo>
                    <a:pt x="61722" y="194462"/>
                  </a:lnTo>
                  <a:lnTo>
                    <a:pt x="9626" y="239903"/>
                  </a:lnTo>
                  <a:lnTo>
                    <a:pt x="12484" y="243395"/>
                  </a:lnTo>
                  <a:lnTo>
                    <a:pt x="64630" y="197980"/>
                  </a:lnTo>
                  <a:close/>
                </a:path>
                <a:path w="140970" h="441325">
                  <a:moveTo>
                    <a:pt x="72301" y="4152"/>
                  </a:moveTo>
                  <a:lnTo>
                    <a:pt x="67183" y="0"/>
                  </a:lnTo>
                  <a:lnTo>
                    <a:pt x="0" y="94996"/>
                  </a:lnTo>
                  <a:lnTo>
                    <a:pt x="5461" y="99148"/>
                  </a:lnTo>
                  <a:lnTo>
                    <a:pt x="72301" y="4152"/>
                  </a:lnTo>
                  <a:close/>
                </a:path>
                <a:path w="140970" h="441325">
                  <a:moveTo>
                    <a:pt x="95669" y="152247"/>
                  </a:moveTo>
                  <a:lnTo>
                    <a:pt x="64643" y="152247"/>
                  </a:lnTo>
                  <a:lnTo>
                    <a:pt x="64643" y="168554"/>
                  </a:lnTo>
                  <a:lnTo>
                    <a:pt x="95669" y="168554"/>
                  </a:lnTo>
                  <a:lnTo>
                    <a:pt x="95669" y="152247"/>
                  </a:lnTo>
                  <a:close/>
                </a:path>
                <a:path w="140970" h="441325">
                  <a:moveTo>
                    <a:pt x="102692" y="436295"/>
                  </a:moveTo>
                  <a:lnTo>
                    <a:pt x="24638" y="385762"/>
                  </a:lnTo>
                  <a:lnTo>
                    <a:pt x="21755" y="390880"/>
                  </a:lnTo>
                  <a:lnTo>
                    <a:pt x="99491" y="441083"/>
                  </a:lnTo>
                  <a:lnTo>
                    <a:pt x="102692" y="436295"/>
                  </a:lnTo>
                  <a:close/>
                </a:path>
                <a:path w="140970" h="441325">
                  <a:moveTo>
                    <a:pt x="140741" y="310896"/>
                  </a:moveTo>
                  <a:lnTo>
                    <a:pt x="88938" y="264528"/>
                  </a:lnTo>
                  <a:lnTo>
                    <a:pt x="86042" y="267398"/>
                  </a:lnTo>
                  <a:lnTo>
                    <a:pt x="137871" y="314096"/>
                  </a:lnTo>
                  <a:lnTo>
                    <a:pt x="140741" y="310896"/>
                  </a:lnTo>
                  <a:close/>
                </a:path>
                <a:path w="140970" h="441325">
                  <a:moveTo>
                    <a:pt x="140741" y="241173"/>
                  </a:moveTo>
                  <a:lnTo>
                    <a:pt x="88938" y="194792"/>
                  </a:lnTo>
                  <a:lnTo>
                    <a:pt x="86042" y="197993"/>
                  </a:lnTo>
                  <a:lnTo>
                    <a:pt x="137871" y="244360"/>
                  </a:lnTo>
                  <a:lnTo>
                    <a:pt x="140741" y="2411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1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5000" y="4512205"/>
              <a:ext cx="91553" cy="77116"/>
            </a:xfrm>
            <a:prstGeom prst="rect">
              <a:avLst/>
            </a:prstGeom>
          </p:spPr>
        </p:pic>
        <p:sp>
          <p:nvSpPr>
            <p:cNvPr id="128" name="object 128"/>
            <p:cNvSpPr/>
            <p:nvPr/>
          </p:nvSpPr>
          <p:spPr>
            <a:xfrm>
              <a:off x="5382730" y="4099572"/>
              <a:ext cx="188595" cy="12700"/>
            </a:xfrm>
            <a:custGeom>
              <a:avLst/>
              <a:gdLst/>
              <a:ahLst/>
              <a:cxnLst/>
              <a:rect l="l" t="t" r="r" b="b"/>
              <a:pathLst>
                <a:path w="188595" h="12700">
                  <a:moveTo>
                    <a:pt x="6007" y="2908"/>
                  </a:moveTo>
                  <a:lnTo>
                    <a:pt x="5778" y="1282"/>
                  </a:lnTo>
                  <a:lnTo>
                    <a:pt x="4165" y="1282"/>
                  </a:lnTo>
                  <a:lnTo>
                    <a:pt x="4165" y="2908"/>
                  </a:lnTo>
                  <a:lnTo>
                    <a:pt x="4165" y="10896"/>
                  </a:lnTo>
                  <a:lnTo>
                    <a:pt x="2882" y="10896"/>
                  </a:lnTo>
                  <a:lnTo>
                    <a:pt x="1930" y="10896"/>
                  </a:lnTo>
                  <a:lnTo>
                    <a:pt x="1612" y="9271"/>
                  </a:lnTo>
                  <a:lnTo>
                    <a:pt x="1612" y="2908"/>
                  </a:lnTo>
                  <a:lnTo>
                    <a:pt x="2882" y="2908"/>
                  </a:lnTo>
                  <a:lnTo>
                    <a:pt x="4165" y="2908"/>
                  </a:lnTo>
                  <a:lnTo>
                    <a:pt x="4165" y="1282"/>
                  </a:lnTo>
                  <a:lnTo>
                    <a:pt x="2882" y="1282"/>
                  </a:lnTo>
                  <a:lnTo>
                    <a:pt x="317" y="1282"/>
                  </a:lnTo>
                  <a:lnTo>
                    <a:pt x="88" y="2908"/>
                  </a:lnTo>
                  <a:lnTo>
                    <a:pt x="0" y="12484"/>
                  </a:lnTo>
                  <a:lnTo>
                    <a:pt x="2882" y="12484"/>
                  </a:lnTo>
                  <a:lnTo>
                    <a:pt x="5778" y="12484"/>
                  </a:lnTo>
                  <a:lnTo>
                    <a:pt x="5994" y="10896"/>
                  </a:lnTo>
                  <a:lnTo>
                    <a:pt x="6007" y="2908"/>
                  </a:lnTo>
                  <a:close/>
                </a:path>
                <a:path w="188595" h="12700">
                  <a:moveTo>
                    <a:pt x="12801" y="1600"/>
                  </a:moveTo>
                  <a:lnTo>
                    <a:pt x="7683" y="1600"/>
                  </a:lnTo>
                  <a:lnTo>
                    <a:pt x="7683" y="12153"/>
                  </a:lnTo>
                  <a:lnTo>
                    <a:pt x="9601" y="12153"/>
                  </a:lnTo>
                  <a:lnTo>
                    <a:pt x="9601" y="7353"/>
                  </a:lnTo>
                  <a:lnTo>
                    <a:pt x="12496" y="7353"/>
                  </a:lnTo>
                  <a:lnTo>
                    <a:pt x="12496" y="5765"/>
                  </a:lnTo>
                  <a:lnTo>
                    <a:pt x="9601" y="5765"/>
                  </a:lnTo>
                  <a:lnTo>
                    <a:pt x="9601" y="3213"/>
                  </a:lnTo>
                  <a:lnTo>
                    <a:pt x="12801" y="3213"/>
                  </a:lnTo>
                  <a:lnTo>
                    <a:pt x="12801" y="1600"/>
                  </a:lnTo>
                  <a:close/>
                </a:path>
                <a:path w="188595" h="12700">
                  <a:moveTo>
                    <a:pt x="18884" y="1600"/>
                  </a:moveTo>
                  <a:lnTo>
                    <a:pt x="14071" y="1600"/>
                  </a:lnTo>
                  <a:lnTo>
                    <a:pt x="14071" y="12153"/>
                  </a:lnTo>
                  <a:lnTo>
                    <a:pt x="15671" y="12153"/>
                  </a:lnTo>
                  <a:lnTo>
                    <a:pt x="15671" y="7353"/>
                  </a:lnTo>
                  <a:lnTo>
                    <a:pt x="18884" y="7353"/>
                  </a:lnTo>
                  <a:lnTo>
                    <a:pt x="18884" y="5765"/>
                  </a:lnTo>
                  <a:lnTo>
                    <a:pt x="15671" y="5765"/>
                  </a:lnTo>
                  <a:lnTo>
                    <a:pt x="15671" y="3213"/>
                  </a:lnTo>
                  <a:lnTo>
                    <a:pt x="18884" y="3213"/>
                  </a:lnTo>
                  <a:lnTo>
                    <a:pt x="18884" y="1600"/>
                  </a:lnTo>
                  <a:close/>
                </a:path>
                <a:path w="188595" h="12700">
                  <a:moveTo>
                    <a:pt x="179793" y="4813"/>
                  </a:moveTo>
                  <a:lnTo>
                    <a:pt x="179451" y="2235"/>
                  </a:lnTo>
                  <a:lnTo>
                    <a:pt x="179451" y="0"/>
                  </a:lnTo>
                  <a:lnTo>
                    <a:pt x="177850" y="0"/>
                  </a:lnTo>
                  <a:lnTo>
                    <a:pt x="177850" y="1600"/>
                  </a:lnTo>
                  <a:lnTo>
                    <a:pt x="177533" y="3517"/>
                  </a:lnTo>
                  <a:lnTo>
                    <a:pt x="177533" y="9601"/>
                  </a:lnTo>
                  <a:lnTo>
                    <a:pt x="176250" y="9601"/>
                  </a:lnTo>
                  <a:lnTo>
                    <a:pt x="174980" y="9601"/>
                  </a:lnTo>
                  <a:lnTo>
                    <a:pt x="174980" y="3517"/>
                  </a:lnTo>
                  <a:lnTo>
                    <a:pt x="174675" y="1600"/>
                  </a:lnTo>
                  <a:lnTo>
                    <a:pt x="176250" y="1600"/>
                  </a:lnTo>
                  <a:lnTo>
                    <a:pt x="177850" y="1600"/>
                  </a:lnTo>
                  <a:lnTo>
                    <a:pt x="177850" y="0"/>
                  </a:lnTo>
                  <a:lnTo>
                    <a:pt x="176250" y="0"/>
                  </a:lnTo>
                  <a:lnTo>
                    <a:pt x="173050" y="0"/>
                  </a:lnTo>
                  <a:lnTo>
                    <a:pt x="173050" y="2235"/>
                  </a:lnTo>
                  <a:lnTo>
                    <a:pt x="172885" y="3517"/>
                  </a:lnTo>
                  <a:lnTo>
                    <a:pt x="172821" y="9601"/>
                  </a:lnTo>
                  <a:lnTo>
                    <a:pt x="173050" y="11201"/>
                  </a:lnTo>
                  <a:lnTo>
                    <a:pt x="176250" y="11201"/>
                  </a:lnTo>
                  <a:lnTo>
                    <a:pt x="179451" y="11201"/>
                  </a:lnTo>
                  <a:lnTo>
                    <a:pt x="179705" y="9601"/>
                  </a:lnTo>
                  <a:lnTo>
                    <a:pt x="179793" y="4813"/>
                  </a:lnTo>
                  <a:close/>
                </a:path>
                <a:path w="188595" h="12700">
                  <a:moveTo>
                    <a:pt x="188087" y="317"/>
                  </a:moveTo>
                  <a:lnTo>
                    <a:pt x="186156" y="317"/>
                  </a:lnTo>
                  <a:lnTo>
                    <a:pt x="186156" y="6400"/>
                  </a:lnTo>
                  <a:lnTo>
                    <a:pt x="186486" y="7353"/>
                  </a:lnTo>
                  <a:lnTo>
                    <a:pt x="186486" y="8305"/>
                  </a:lnTo>
                  <a:lnTo>
                    <a:pt x="185826" y="6718"/>
                  </a:lnTo>
                  <a:lnTo>
                    <a:pt x="185534" y="5435"/>
                  </a:lnTo>
                  <a:lnTo>
                    <a:pt x="184886" y="4165"/>
                  </a:lnTo>
                  <a:lnTo>
                    <a:pt x="183616" y="317"/>
                  </a:lnTo>
                  <a:lnTo>
                    <a:pt x="181368" y="317"/>
                  </a:lnTo>
                  <a:lnTo>
                    <a:pt x="181368" y="10883"/>
                  </a:lnTo>
                  <a:lnTo>
                    <a:pt x="183273" y="10883"/>
                  </a:lnTo>
                  <a:lnTo>
                    <a:pt x="183273" y="3848"/>
                  </a:lnTo>
                  <a:lnTo>
                    <a:pt x="182968" y="2895"/>
                  </a:lnTo>
                  <a:lnTo>
                    <a:pt x="183273" y="2895"/>
                  </a:lnTo>
                  <a:lnTo>
                    <a:pt x="183616" y="4470"/>
                  </a:lnTo>
                  <a:lnTo>
                    <a:pt x="183921" y="5765"/>
                  </a:lnTo>
                  <a:lnTo>
                    <a:pt x="184569" y="7023"/>
                  </a:lnTo>
                  <a:lnTo>
                    <a:pt x="186156" y="10883"/>
                  </a:lnTo>
                  <a:lnTo>
                    <a:pt x="188087" y="10883"/>
                  </a:lnTo>
                  <a:lnTo>
                    <a:pt x="188087" y="3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278133" y="4773218"/>
              <a:ext cx="407670" cy="90170"/>
            </a:xfrm>
            <a:custGeom>
              <a:avLst/>
              <a:gdLst/>
              <a:ahLst/>
              <a:cxnLst/>
              <a:rect l="l" t="t" r="r" b="b"/>
              <a:pathLst>
                <a:path w="407670" h="90170">
                  <a:moveTo>
                    <a:pt x="9296" y="51803"/>
                  </a:moveTo>
                  <a:lnTo>
                    <a:pt x="7035" y="49568"/>
                  </a:lnTo>
                  <a:lnTo>
                    <a:pt x="1917" y="49568"/>
                  </a:lnTo>
                  <a:lnTo>
                    <a:pt x="0" y="51803"/>
                  </a:lnTo>
                  <a:lnTo>
                    <a:pt x="0" y="56908"/>
                  </a:lnTo>
                  <a:lnTo>
                    <a:pt x="1917" y="59169"/>
                  </a:lnTo>
                  <a:lnTo>
                    <a:pt x="4495" y="59169"/>
                  </a:lnTo>
                  <a:lnTo>
                    <a:pt x="7035" y="59169"/>
                  </a:lnTo>
                  <a:lnTo>
                    <a:pt x="9296" y="56908"/>
                  </a:lnTo>
                  <a:lnTo>
                    <a:pt x="9296" y="51803"/>
                  </a:lnTo>
                  <a:close/>
                </a:path>
                <a:path w="407670" h="90170">
                  <a:moveTo>
                    <a:pt x="63360" y="56908"/>
                  </a:moveTo>
                  <a:lnTo>
                    <a:pt x="61112" y="54686"/>
                  </a:lnTo>
                  <a:lnTo>
                    <a:pt x="55981" y="54686"/>
                  </a:lnTo>
                  <a:lnTo>
                    <a:pt x="53746" y="56908"/>
                  </a:lnTo>
                  <a:lnTo>
                    <a:pt x="53746" y="62026"/>
                  </a:lnTo>
                  <a:lnTo>
                    <a:pt x="55981" y="63957"/>
                  </a:lnTo>
                  <a:lnTo>
                    <a:pt x="58547" y="63957"/>
                  </a:lnTo>
                  <a:lnTo>
                    <a:pt x="61112" y="63957"/>
                  </a:lnTo>
                  <a:lnTo>
                    <a:pt x="63360" y="62026"/>
                  </a:lnTo>
                  <a:lnTo>
                    <a:pt x="63360" y="56908"/>
                  </a:lnTo>
                  <a:close/>
                </a:path>
                <a:path w="407670" h="90170">
                  <a:moveTo>
                    <a:pt x="105892" y="42532"/>
                  </a:moveTo>
                  <a:lnTo>
                    <a:pt x="99822" y="41884"/>
                  </a:lnTo>
                  <a:lnTo>
                    <a:pt x="99822" y="48272"/>
                  </a:lnTo>
                  <a:lnTo>
                    <a:pt x="105892" y="48920"/>
                  </a:lnTo>
                  <a:lnTo>
                    <a:pt x="105892" y="42532"/>
                  </a:lnTo>
                  <a:close/>
                </a:path>
                <a:path w="407670" h="90170">
                  <a:moveTo>
                    <a:pt x="105892" y="34213"/>
                  </a:moveTo>
                  <a:lnTo>
                    <a:pt x="99822" y="33553"/>
                  </a:lnTo>
                  <a:lnTo>
                    <a:pt x="99822" y="39954"/>
                  </a:lnTo>
                  <a:lnTo>
                    <a:pt x="105892" y="40284"/>
                  </a:lnTo>
                  <a:lnTo>
                    <a:pt x="105892" y="34213"/>
                  </a:lnTo>
                  <a:close/>
                </a:path>
                <a:path w="407670" h="90170">
                  <a:moveTo>
                    <a:pt x="105892" y="25565"/>
                  </a:moveTo>
                  <a:lnTo>
                    <a:pt x="99822" y="25260"/>
                  </a:lnTo>
                  <a:lnTo>
                    <a:pt x="99822" y="31648"/>
                  </a:lnTo>
                  <a:lnTo>
                    <a:pt x="105892" y="31965"/>
                  </a:lnTo>
                  <a:lnTo>
                    <a:pt x="105892" y="25565"/>
                  </a:lnTo>
                  <a:close/>
                </a:path>
                <a:path w="407670" h="90170">
                  <a:moveTo>
                    <a:pt x="105892" y="17272"/>
                  </a:moveTo>
                  <a:lnTo>
                    <a:pt x="99822" y="16941"/>
                  </a:lnTo>
                  <a:lnTo>
                    <a:pt x="99822" y="23012"/>
                  </a:lnTo>
                  <a:lnTo>
                    <a:pt x="105892" y="23634"/>
                  </a:lnTo>
                  <a:lnTo>
                    <a:pt x="105892" y="17272"/>
                  </a:lnTo>
                  <a:close/>
                </a:path>
                <a:path w="407670" h="90170">
                  <a:moveTo>
                    <a:pt x="105892" y="8953"/>
                  </a:moveTo>
                  <a:lnTo>
                    <a:pt x="99822" y="8293"/>
                  </a:lnTo>
                  <a:lnTo>
                    <a:pt x="99822" y="14693"/>
                  </a:lnTo>
                  <a:lnTo>
                    <a:pt x="105892" y="15367"/>
                  </a:lnTo>
                  <a:lnTo>
                    <a:pt x="105892" y="8953"/>
                  </a:lnTo>
                  <a:close/>
                </a:path>
                <a:path w="407670" h="90170">
                  <a:moveTo>
                    <a:pt x="105892" y="304"/>
                  </a:moveTo>
                  <a:lnTo>
                    <a:pt x="99822" y="0"/>
                  </a:lnTo>
                  <a:lnTo>
                    <a:pt x="99822" y="6388"/>
                  </a:lnTo>
                  <a:lnTo>
                    <a:pt x="105892" y="6692"/>
                  </a:lnTo>
                  <a:lnTo>
                    <a:pt x="105892" y="304"/>
                  </a:lnTo>
                  <a:close/>
                </a:path>
                <a:path w="407670" h="90170">
                  <a:moveTo>
                    <a:pt x="113893" y="43167"/>
                  </a:moveTo>
                  <a:lnTo>
                    <a:pt x="107810" y="42532"/>
                  </a:lnTo>
                  <a:lnTo>
                    <a:pt x="107810" y="48920"/>
                  </a:lnTo>
                  <a:lnTo>
                    <a:pt x="113893" y="49568"/>
                  </a:lnTo>
                  <a:lnTo>
                    <a:pt x="113893" y="43167"/>
                  </a:lnTo>
                  <a:close/>
                </a:path>
                <a:path w="407670" h="90170">
                  <a:moveTo>
                    <a:pt x="113893" y="34518"/>
                  </a:moveTo>
                  <a:lnTo>
                    <a:pt x="107810" y="34213"/>
                  </a:lnTo>
                  <a:lnTo>
                    <a:pt x="107810" y="40589"/>
                  </a:lnTo>
                  <a:lnTo>
                    <a:pt x="113893" y="40906"/>
                  </a:lnTo>
                  <a:lnTo>
                    <a:pt x="113893" y="34518"/>
                  </a:lnTo>
                  <a:close/>
                </a:path>
                <a:path w="407670" h="90170">
                  <a:moveTo>
                    <a:pt x="113893" y="26212"/>
                  </a:moveTo>
                  <a:lnTo>
                    <a:pt x="107810" y="25882"/>
                  </a:lnTo>
                  <a:lnTo>
                    <a:pt x="107810" y="32296"/>
                  </a:lnTo>
                  <a:lnTo>
                    <a:pt x="113893" y="32613"/>
                  </a:lnTo>
                  <a:lnTo>
                    <a:pt x="113893" y="26212"/>
                  </a:lnTo>
                  <a:close/>
                </a:path>
                <a:path w="407670" h="90170">
                  <a:moveTo>
                    <a:pt x="113893" y="17907"/>
                  </a:moveTo>
                  <a:lnTo>
                    <a:pt x="107810" y="17272"/>
                  </a:lnTo>
                  <a:lnTo>
                    <a:pt x="107810" y="23634"/>
                  </a:lnTo>
                  <a:lnTo>
                    <a:pt x="113893" y="24307"/>
                  </a:lnTo>
                  <a:lnTo>
                    <a:pt x="113893" y="17907"/>
                  </a:lnTo>
                  <a:close/>
                </a:path>
                <a:path w="407670" h="90170">
                  <a:moveTo>
                    <a:pt x="113893" y="9245"/>
                  </a:moveTo>
                  <a:lnTo>
                    <a:pt x="107810" y="8953"/>
                  </a:lnTo>
                  <a:lnTo>
                    <a:pt x="107810" y="15367"/>
                  </a:lnTo>
                  <a:lnTo>
                    <a:pt x="113893" y="15646"/>
                  </a:lnTo>
                  <a:lnTo>
                    <a:pt x="113893" y="9245"/>
                  </a:lnTo>
                  <a:close/>
                </a:path>
                <a:path w="407670" h="90170">
                  <a:moveTo>
                    <a:pt x="113893" y="952"/>
                  </a:moveTo>
                  <a:lnTo>
                    <a:pt x="107810" y="622"/>
                  </a:lnTo>
                  <a:lnTo>
                    <a:pt x="107810" y="7023"/>
                  </a:lnTo>
                  <a:lnTo>
                    <a:pt x="113893" y="7340"/>
                  </a:lnTo>
                  <a:lnTo>
                    <a:pt x="113893" y="952"/>
                  </a:lnTo>
                  <a:close/>
                </a:path>
                <a:path w="407670" h="90170">
                  <a:moveTo>
                    <a:pt x="119634" y="61074"/>
                  </a:moveTo>
                  <a:lnTo>
                    <a:pt x="117398" y="58851"/>
                  </a:lnTo>
                  <a:lnTo>
                    <a:pt x="112280" y="58851"/>
                  </a:lnTo>
                  <a:lnTo>
                    <a:pt x="110058" y="61074"/>
                  </a:lnTo>
                  <a:lnTo>
                    <a:pt x="110058" y="66205"/>
                  </a:lnTo>
                  <a:lnTo>
                    <a:pt x="112280" y="68427"/>
                  </a:lnTo>
                  <a:lnTo>
                    <a:pt x="114846" y="68427"/>
                  </a:lnTo>
                  <a:lnTo>
                    <a:pt x="117398" y="68427"/>
                  </a:lnTo>
                  <a:lnTo>
                    <a:pt x="119634" y="66205"/>
                  </a:lnTo>
                  <a:lnTo>
                    <a:pt x="119634" y="61074"/>
                  </a:lnTo>
                  <a:close/>
                </a:path>
                <a:path w="407670" h="90170">
                  <a:moveTo>
                    <a:pt x="122174" y="43802"/>
                  </a:moveTo>
                  <a:lnTo>
                    <a:pt x="115798" y="43167"/>
                  </a:lnTo>
                  <a:lnTo>
                    <a:pt x="115798" y="49568"/>
                  </a:lnTo>
                  <a:lnTo>
                    <a:pt x="122174" y="50203"/>
                  </a:lnTo>
                  <a:lnTo>
                    <a:pt x="122174" y="43802"/>
                  </a:lnTo>
                  <a:close/>
                </a:path>
                <a:path w="407670" h="90170">
                  <a:moveTo>
                    <a:pt x="122174" y="35166"/>
                  </a:moveTo>
                  <a:lnTo>
                    <a:pt x="115798" y="34861"/>
                  </a:lnTo>
                  <a:lnTo>
                    <a:pt x="115798" y="41249"/>
                  </a:lnTo>
                  <a:lnTo>
                    <a:pt x="122174" y="41579"/>
                  </a:lnTo>
                  <a:lnTo>
                    <a:pt x="122174" y="35166"/>
                  </a:lnTo>
                  <a:close/>
                </a:path>
                <a:path w="407670" h="90170">
                  <a:moveTo>
                    <a:pt x="122174" y="26847"/>
                  </a:moveTo>
                  <a:lnTo>
                    <a:pt x="115798" y="26530"/>
                  </a:lnTo>
                  <a:lnTo>
                    <a:pt x="115798" y="32613"/>
                  </a:lnTo>
                  <a:lnTo>
                    <a:pt x="122174" y="33248"/>
                  </a:lnTo>
                  <a:lnTo>
                    <a:pt x="122174" y="26847"/>
                  </a:lnTo>
                  <a:close/>
                </a:path>
                <a:path w="407670" h="90170">
                  <a:moveTo>
                    <a:pt x="122174" y="18542"/>
                  </a:moveTo>
                  <a:lnTo>
                    <a:pt x="115798" y="17907"/>
                  </a:lnTo>
                  <a:lnTo>
                    <a:pt x="115798" y="24307"/>
                  </a:lnTo>
                  <a:lnTo>
                    <a:pt x="122174" y="24612"/>
                  </a:lnTo>
                  <a:lnTo>
                    <a:pt x="122174" y="18542"/>
                  </a:lnTo>
                  <a:close/>
                </a:path>
                <a:path w="407670" h="90170">
                  <a:moveTo>
                    <a:pt x="122174" y="9906"/>
                  </a:moveTo>
                  <a:lnTo>
                    <a:pt x="115798" y="9575"/>
                  </a:lnTo>
                  <a:lnTo>
                    <a:pt x="115798" y="15976"/>
                  </a:lnTo>
                  <a:lnTo>
                    <a:pt x="122174" y="16281"/>
                  </a:lnTo>
                  <a:lnTo>
                    <a:pt x="122174" y="9906"/>
                  </a:lnTo>
                  <a:close/>
                </a:path>
                <a:path w="407670" h="90170">
                  <a:moveTo>
                    <a:pt x="122174" y="1574"/>
                  </a:moveTo>
                  <a:lnTo>
                    <a:pt x="115798" y="1257"/>
                  </a:lnTo>
                  <a:lnTo>
                    <a:pt x="115798" y="7340"/>
                  </a:lnTo>
                  <a:lnTo>
                    <a:pt x="122174" y="8001"/>
                  </a:lnTo>
                  <a:lnTo>
                    <a:pt x="122174" y="1574"/>
                  </a:lnTo>
                  <a:close/>
                </a:path>
                <a:path w="407670" h="90170">
                  <a:moveTo>
                    <a:pt x="130200" y="44450"/>
                  </a:moveTo>
                  <a:lnTo>
                    <a:pt x="124129" y="43802"/>
                  </a:lnTo>
                  <a:lnTo>
                    <a:pt x="124129" y="50203"/>
                  </a:lnTo>
                  <a:lnTo>
                    <a:pt x="130200" y="50838"/>
                  </a:lnTo>
                  <a:lnTo>
                    <a:pt x="130200" y="44450"/>
                  </a:lnTo>
                  <a:close/>
                </a:path>
                <a:path w="407670" h="90170">
                  <a:moveTo>
                    <a:pt x="130200" y="35788"/>
                  </a:moveTo>
                  <a:lnTo>
                    <a:pt x="124129" y="35509"/>
                  </a:lnTo>
                  <a:lnTo>
                    <a:pt x="124129" y="41884"/>
                  </a:lnTo>
                  <a:lnTo>
                    <a:pt x="130200" y="42202"/>
                  </a:lnTo>
                  <a:lnTo>
                    <a:pt x="130200" y="35788"/>
                  </a:lnTo>
                  <a:close/>
                </a:path>
                <a:path w="407670" h="90170">
                  <a:moveTo>
                    <a:pt x="130200" y="27482"/>
                  </a:moveTo>
                  <a:lnTo>
                    <a:pt x="124129" y="26847"/>
                  </a:lnTo>
                  <a:lnTo>
                    <a:pt x="124129" y="33248"/>
                  </a:lnTo>
                  <a:lnTo>
                    <a:pt x="130200" y="33883"/>
                  </a:lnTo>
                  <a:lnTo>
                    <a:pt x="130200" y="27482"/>
                  </a:lnTo>
                  <a:close/>
                </a:path>
                <a:path w="407670" h="90170">
                  <a:moveTo>
                    <a:pt x="130200" y="18859"/>
                  </a:moveTo>
                  <a:lnTo>
                    <a:pt x="124129" y="18542"/>
                  </a:lnTo>
                  <a:lnTo>
                    <a:pt x="124129" y="24942"/>
                  </a:lnTo>
                  <a:lnTo>
                    <a:pt x="130200" y="25260"/>
                  </a:lnTo>
                  <a:lnTo>
                    <a:pt x="130200" y="18859"/>
                  </a:lnTo>
                  <a:close/>
                </a:path>
                <a:path w="407670" h="90170">
                  <a:moveTo>
                    <a:pt x="130200" y="10528"/>
                  </a:moveTo>
                  <a:lnTo>
                    <a:pt x="124129" y="10210"/>
                  </a:lnTo>
                  <a:lnTo>
                    <a:pt x="124129" y="16598"/>
                  </a:lnTo>
                  <a:lnTo>
                    <a:pt x="130200" y="16941"/>
                  </a:lnTo>
                  <a:lnTo>
                    <a:pt x="130200" y="10528"/>
                  </a:lnTo>
                  <a:close/>
                </a:path>
                <a:path w="407670" h="90170">
                  <a:moveTo>
                    <a:pt x="130200" y="2209"/>
                  </a:moveTo>
                  <a:lnTo>
                    <a:pt x="124129" y="1574"/>
                  </a:lnTo>
                  <a:lnTo>
                    <a:pt x="124129" y="8001"/>
                  </a:lnTo>
                  <a:lnTo>
                    <a:pt x="130200" y="8293"/>
                  </a:lnTo>
                  <a:lnTo>
                    <a:pt x="130200" y="2209"/>
                  </a:lnTo>
                  <a:close/>
                </a:path>
                <a:path w="407670" h="90170">
                  <a:moveTo>
                    <a:pt x="138506" y="45072"/>
                  </a:moveTo>
                  <a:lnTo>
                    <a:pt x="132118" y="44450"/>
                  </a:lnTo>
                  <a:lnTo>
                    <a:pt x="132118" y="50838"/>
                  </a:lnTo>
                  <a:lnTo>
                    <a:pt x="138506" y="51473"/>
                  </a:lnTo>
                  <a:lnTo>
                    <a:pt x="138506" y="45072"/>
                  </a:lnTo>
                  <a:close/>
                </a:path>
                <a:path w="407670" h="90170">
                  <a:moveTo>
                    <a:pt x="138506" y="36461"/>
                  </a:moveTo>
                  <a:lnTo>
                    <a:pt x="132118" y="36118"/>
                  </a:lnTo>
                  <a:lnTo>
                    <a:pt x="132118" y="42532"/>
                  </a:lnTo>
                  <a:lnTo>
                    <a:pt x="138506" y="42824"/>
                  </a:lnTo>
                  <a:lnTo>
                    <a:pt x="138506" y="36461"/>
                  </a:lnTo>
                  <a:close/>
                </a:path>
                <a:path w="407670" h="90170">
                  <a:moveTo>
                    <a:pt x="138506" y="28130"/>
                  </a:moveTo>
                  <a:lnTo>
                    <a:pt x="132118" y="27482"/>
                  </a:lnTo>
                  <a:lnTo>
                    <a:pt x="132118" y="33883"/>
                  </a:lnTo>
                  <a:lnTo>
                    <a:pt x="138506" y="34518"/>
                  </a:lnTo>
                  <a:lnTo>
                    <a:pt x="138506" y="28130"/>
                  </a:lnTo>
                  <a:close/>
                </a:path>
                <a:path w="407670" h="90170">
                  <a:moveTo>
                    <a:pt x="138506" y="19507"/>
                  </a:moveTo>
                  <a:lnTo>
                    <a:pt x="132118" y="19177"/>
                  </a:lnTo>
                  <a:lnTo>
                    <a:pt x="132118" y="25565"/>
                  </a:lnTo>
                  <a:lnTo>
                    <a:pt x="138506" y="25882"/>
                  </a:lnTo>
                  <a:lnTo>
                    <a:pt x="138506" y="19507"/>
                  </a:lnTo>
                  <a:close/>
                </a:path>
                <a:path w="407670" h="90170">
                  <a:moveTo>
                    <a:pt x="138506" y="11188"/>
                  </a:moveTo>
                  <a:lnTo>
                    <a:pt x="132118" y="10528"/>
                  </a:lnTo>
                  <a:lnTo>
                    <a:pt x="132118" y="16941"/>
                  </a:lnTo>
                  <a:lnTo>
                    <a:pt x="138506" y="17576"/>
                  </a:lnTo>
                  <a:lnTo>
                    <a:pt x="138506" y="11188"/>
                  </a:lnTo>
                  <a:close/>
                </a:path>
                <a:path w="407670" h="90170">
                  <a:moveTo>
                    <a:pt x="138506" y="2540"/>
                  </a:moveTo>
                  <a:lnTo>
                    <a:pt x="132118" y="2209"/>
                  </a:lnTo>
                  <a:lnTo>
                    <a:pt x="132118" y="8610"/>
                  </a:lnTo>
                  <a:lnTo>
                    <a:pt x="138506" y="8953"/>
                  </a:lnTo>
                  <a:lnTo>
                    <a:pt x="138506" y="2540"/>
                  </a:lnTo>
                  <a:close/>
                </a:path>
                <a:path w="407670" h="90170">
                  <a:moveTo>
                    <a:pt x="146481" y="45707"/>
                  </a:moveTo>
                  <a:lnTo>
                    <a:pt x="140423" y="45072"/>
                  </a:lnTo>
                  <a:lnTo>
                    <a:pt x="140423" y="51473"/>
                  </a:lnTo>
                  <a:lnTo>
                    <a:pt x="146481" y="52108"/>
                  </a:lnTo>
                  <a:lnTo>
                    <a:pt x="146481" y="45707"/>
                  </a:lnTo>
                  <a:close/>
                </a:path>
                <a:path w="407670" h="90170">
                  <a:moveTo>
                    <a:pt x="146481" y="37084"/>
                  </a:moveTo>
                  <a:lnTo>
                    <a:pt x="140423" y="36766"/>
                  </a:lnTo>
                  <a:lnTo>
                    <a:pt x="140423" y="43167"/>
                  </a:lnTo>
                  <a:lnTo>
                    <a:pt x="146481" y="43484"/>
                  </a:lnTo>
                  <a:lnTo>
                    <a:pt x="146481" y="37084"/>
                  </a:lnTo>
                  <a:close/>
                </a:path>
                <a:path w="407670" h="90170">
                  <a:moveTo>
                    <a:pt x="146481" y="28473"/>
                  </a:moveTo>
                  <a:lnTo>
                    <a:pt x="140423" y="28130"/>
                  </a:lnTo>
                  <a:lnTo>
                    <a:pt x="140423" y="34518"/>
                  </a:lnTo>
                  <a:lnTo>
                    <a:pt x="146481" y="35166"/>
                  </a:lnTo>
                  <a:lnTo>
                    <a:pt x="146481" y="28473"/>
                  </a:lnTo>
                  <a:close/>
                </a:path>
                <a:path w="407670" h="90170">
                  <a:moveTo>
                    <a:pt x="146481" y="20142"/>
                  </a:moveTo>
                  <a:lnTo>
                    <a:pt x="140423" y="19812"/>
                  </a:lnTo>
                  <a:lnTo>
                    <a:pt x="140423" y="26212"/>
                  </a:lnTo>
                  <a:lnTo>
                    <a:pt x="146481" y="26530"/>
                  </a:lnTo>
                  <a:lnTo>
                    <a:pt x="146481" y="20142"/>
                  </a:lnTo>
                  <a:close/>
                </a:path>
                <a:path w="407670" h="90170">
                  <a:moveTo>
                    <a:pt x="146481" y="11480"/>
                  </a:moveTo>
                  <a:lnTo>
                    <a:pt x="140423" y="11188"/>
                  </a:lnTo>
                  <a:lnTo>
                    <a:pt x="140423" y="17576"/>
                  </a:lnTo>
                  <a:lnTo>
                    <a:pt x="146481" y="17907"/>
                  </a:lnTo>
                  <a:lnTo>
                    <a:pt x="146481" y="11480"/>
                  </a:lnTo>
                  <a:close/>
                </a:path>
                <a:path w="407670" h="90170">
                  <a:moveTo>
                    <a:pt x="146481" y="3175"/>
                  </a:moveTo>
                  <a:lnTo>
                    <a:pt x="140423" y="2857"/>
                  </a:lnTo>
                  <a:lnTo>
                    <a:pt x="140423" y="9245"/>
                  </a:lnTo>
                  <a:lnTo>
                    <a:pt x="146481" y="9575"/>
                  </a:lnTo>
                  <a:lnTo>
                    <a:pt x="146481" y="3175"/>
                  </a:lnTo>
                  <a:close/>
                </a:path>
                <a:path w="407670" h="90170">
                  <a:moveTo>
                    <a:pt x="154825" y="46367"/>
                  </a:moveTo>
                  <a:lnTo>
                    <a:pt x="148717" y="45707"/>
                  </a:lnTo>
                  <a:lnTo>
                    <a:pt x="148717" y="52108"/>
                  </a:lnTo>
                  <a:lnTo>
                    <a:pt x="154825" y="52781"/>
                  </a:lnTo>
                  <a:lnTo>
                    <a:pt x="154825" y="46367"/>
                  </a:lnTo>
                  <a:close/>
                </a:path>
                <a:path w="407670" h="90170">
                  <a:moveTo>
                    <a:pt x="154825" y="37719"/>
                  </a:moveTo>
                  <a:lnTo>
                    <a:pt x="148717" y="37084"/>
                  </a:lnTo>
                  <a:lnTo>
                    <a:pt x="148717" y="43802"/>
                  </a:lnTo>
                  <a:lnTo>
                    <a:pt x="154825" y="44119"/>
                  </a:lnTo>
                  <a:lnTo>
                    <a:pt x="154825" y="37719"/>
                  </a:lnTo>
                  <a:close/>
                </a:path>
                <a:path w="407670" h="90170">
                  <a:moveTo>
                    <a:pt x="154825" y="29083"/>
                  </a:moveTo>
                  <a:lnTo>
                    <a:pt x="148717" y="28778"/>
                  </a:lnTo>
                  <a:lnTo>
                    <a:pt x="148717" y="35166"/>
                  </a:lnTo>
                  <a:lnTo>
                    <a:pt x="154825" y="35509"/>
                  </a:lnTo>
                  <a:lnTo>
                    <a:pt x="154825" y="29083"/>
                  </a:lnTo>
                  <a:close/>
                </a:path>
                <a:path w="407670" h="90170">
                  <a:moveTo>
                    <a:pt x="154825" y="20764"/>
                  </a:moveTo>
                  <a:lnTo>
                    <a:pt x="148717" y="20142"/>
                  </a:lnTo>
                  <a:lnTo>
                    <a:pt x="148717" y="26530"/>
                  </a:lnTo>
                  <a:lnTo>
                    <a:pt x="154825" y="27165"/>
                  </a:lnTo>
                  <a:lnTo>
                    <a:pt x="154825" y="20764"/>
                  </a:lnTo>
                  <a:close/>
                </a:path>
                <a:path w="407670" h="90170">
                  <a:moveTo>
                    <a:pt x="154825" y="12153"/>
                  </a:moveTo>
                  <a:lnTo>
                    <a:pt x="148717" y="11811"/>
                  </a:lnTo>
                  <a:lnTo>
                    <a:pt x="148717" y="18224"/>
                  </a:lnTo>
                  <a:lnTo>
                    <a:pt x="154825" y="18542"/>
                  </a:lnTo>
                  <a:lnTo>
                    <a:pt x="154825" y="12153"/>
                  </a:lnTo>
                  <a:close/>
                </a:path>
                <a:path w="407670" h="90170">
                  <a:moveTo>
                    <a:pt x="154825" y="3822"/>
                  </a:moveTo>
                  <a:lnTo>
                    <a:pt x="148717" y="3175"/>
                  </a:lnTo>
                  <a:lnTo>
                    <a:pt x="148717" y="9575"/>
                  </a:lnTo>
                  <a:lnTo>
                    <a:pt x="154825" y="10210"/>
                  </a:lnTo>
                  <a:lnTo>
                    <a:pt x="154825" y="3822"/>
                  </a:lnTo>
                  <a:close/>
                </a:path>
                <a:path w="407670" h="90170">
                  <a:moveTo>
                    <a:pt x="163131" y="46697"/>
                  </a:moveTo>
                  <a:lnTo>
                    <a:pt x="156743" y="46367"/>
                  </a:lnTo>
                  <a:lnTo>
                    <a:pt x="156743" y="52781"/>
                  </a:lnTo>
                  <a:lnTo>
                    <a:pt x="163131" y="53403"/>
                  </a:lnTo>
                  <a:lnTo>
                    <a:pt x="163131" y="46697"/>
                  </a:lnTo>
                  <a:close/>
                </a:path>
                <a:path w="407670" h="90170">
                  <a:moveTo>
                    <a:pt x="163131" y="38366"/>
                  </a:moveTo>
                  <a:lnTo>
                    <a:pt x="156743" y="37719"/>
                  </a:lnTo>
                  <a:lnTo>
                    <a:pt x="156743" y="44119"/>
                  </a:lnTo>
                  <a:lnTo>
                    <a:pt x="163131" y="44754"/>
                  </a:lnTo>
                  <a:lnTo>
                    <a:pt x="163131" y="38366"/>
                  </a:lnTo>
                  <a:close/>
                </a:path>
                <a:path w="407670" h="90170">
                  <a:moveTo>
                    <a:pt x="163131" y="29730"/>
                  </a:moveTo>
                  <a:lnTo>
                    <a:pt x="156743" y="29425"/>
                  </a:lnTo>
                  <a:lnTo>
                    <a:pt x="156743" y="35788"/>
                  </a:lnTo>
                  <a:lnTo>
                    <a:pt x="163131" y="36118"/>
                  </a:lnTo>
                  <a:lnTo>
                    <a:pt x="163131" y="29730"/>
                  </a:lnTo>
                  <a:close/>
                </a:path>
                <a:path w="407670" h="90170">
                  <a:moveTo>
                    <a:pt x="163131" y="21399"/>
                  </a:moveTo>
                  <a:lnTo>
                    <a:pt x="156743" y="20764"/>
                  </a:lnTo>
                  <a:lnTo>
                    <a:pt x="156743" y="27165"/>
                  </a:lnTo>
                  <a:lnTo>
                    <a:pt x="163131" y="27800"/>
                  </a:lnTo>
                  <a:lnTo>
                    <a:pt x="163131" y="21399"/>
                  </a:lnTo>
                  <a:close/>
                </a:path>
                <a:path w="407670" h="90170">
                  <a:moveTo>
                    <a:pt x="163131" y="12776"/>
                  </a:moveTo>
                  <a:lnTo>
                    <a:pt x="156743" y="12433"/>
                  </a:lnTo>
                  <a:lnTo>
                    <a:pt x="156743" y="18859"/>
                  </a:lnTo>
                  <a:lnTo>
                    <a:pt x="163131" y="19177"/>
                  </a:lnTo>
                  <a:lnTo>
                    <a:pt x="163131" y="12776"/>
                  </a:lnTo>
                  <a:close/>
                </a:path>
                <a:path w="407670" h="90170">
                  <a:moveTo>
                    <a:pt x="163131" y="4165"/>
                  </a:moveTo>
                  <a:lnTo>
                    <a:pt x="156743" y="3822"/>
                  </a:lnTo>
                  <a:lnTo>
                    <a:pt x="156743" y="10210"/>
                  </a:lnTo>
                  <a:lnTo>
                    <a:pt x="163131" y="10528"/>
                  </a:lnTo>
                  <a:lnTo>
                    <a:pt x="163131" y="4165"/>
                  </a:lnTo>
                  <a:close/>
                </a:path>
                <a:path w="407670" h="90170">
                  <a:moveTo>
                    <a:pt x="177190" y="47967"/>
                  </a:moveTo>
                  <a:lnTo>
                    <a:pt x="171119" y="47320"/>
                  </a:lnTo>
                  <a:lnTo>
                    <a:pt x="171119" y="54025"/>
                  </a:lnTo>
                  <a:lnTo>
                    <a:pt x="177190" y="54356"/>
                  </a:lnTo>
                  <a:lnTo>
                    <a:pt x="177190" y="47967"/>
                  </a:lnTo>
                  <a:close/>
                </a:path>
                <a:path w="407670" h="90170">
                  <a:moveTo>
                    <a:pt x="177190" y="39319"/>
                  </a:moveTo>
                  <a:lnTo>
                    <a:pt x="171119" y="39001"/>
                  </a:lnTo>
                  <a:lnTo>
                    <a:pt x="171119" y="45415"/>
                  </a:lnTo>
                  <a:lnTo>
                    <a:pt x="177190" y="45707"/>
                  </a:lnTo>
                  <a:lnTo>
                    <a:pt x="177190" y="39319"/>
                  </a:lnTo>
                  <a:close/>
                </a:path>
                <a:path w="407670" h="90170">
                  <a:moveTo>
                    <a:pt x="185851" y="48615"/>
                  </a:moveTo>
                  <a:lnTo>
                    <a:pt x="179438" y="47967"/>
                  </a:lnTo>
                  <a:lnTo>
                    <a:pt x="179438" y="54686"/>
                  </a:lnTo>
                  <a:lnTo>
                    <a:pt x="185851" y="55003"/>
                  </a:lnTo>
                  <a:lnTo>
                    <a:pt x="185851" y="48615"/>
                  </a:lnTo>
                  <a:close/>
                </a:path>
                <a:path w="407670" h="90170">
                  <a:moveTo>
                    <a:pt x="185851" y="39954"/>
                  </a:moveTo>
                  <a:lnTo>
                    <a:pt x="179438" y="39636"/>
                  </a:lnTo>
                  <a:lnTo>
                    <a:pt x="179438" y="46062"/>
                  </a:lnTo>
                  <a:lnTo>
                    <a:pt x="185851" y="46367"/>
                  </a:lnTo>
                  <a:lnTo>
                    <a:pt x="185851" y="39954"/>
                  </a:lnTo>
                  <a:close/>
                </a:path>
                <a:path w="407670" h="90170">
                  <a:moveTo>
                    <a:pt x="194183" y="49250"/>
                  </a:moveTo>
                  <a:lnTo>
                    <a:pt x="187769" y="48615"/>
                  </a:lnTo>
                  <a:lnTo>
                    <a:pt x="187769" y="55321"/>
                  </a:lnTo>
                  <a:lnTo>
                    <a:pt x="194183" y="55638"/>
                  </a:lnTo>
                  <a:lnTo>
                    <a:pt x="194183" y="49250"/>
                  </a:lnTo>
                  <a:close/>
                </a:path>
                <a:path w="407670" h="90170">
                  <a:moveTo>
                    <a:pt x="202488" y="49872"/>
                  </a:moveTo>
                  <a:lnTo>
                    <a:pt x="196075" y="49250"/>
                  </a:lnTo>
                  <a:lnTo>
                    <a:pt x="196075" y="55956"/>
                  </a:lnTo>
                  <a:lnTo>
                    <a:pt x="202488" y="56273"/>
                  </a:lnTo>
                  <a:lnTo>
                    <a:pt x="202488" y="49872"/>
                  </a:lnTo>
                  <a:close/>
                </a:path>
                <a:path w="407670" h="90170">
                  <a:moveTo>
                    <a:pt x="211112" y="50520"/>
                  </a:moveTo>
                  <a:lnTo>
                    <a:pt x="204711" y="49872"/>
                  </a:lnTo>
                  <a:lnTo>
                    <a:pt x="204711" y="56603"/>
                  </a:lnTo>
                  <a:lnTo>
                    <a:pt x="211112" y="56908"/>
                  </a:lnTo>
                  <a:lnTo>
                    <a:pt x="211112" y="50520"/>
                  </a:lnTo>
                  <a:close/>
                </a:path>
                <a:path w="407670" h="90170">
                  <a:moveTo>
                    <a:pt x="219430" y="51155"/>
                  </a:moveTo>
                  <a:lnTo>
                    <a:pt x="213042" y="50520"/>
                  </a:lnTo>
                  <a:lnTo>
                    <a:pt x="213042" y="57226"/>
                  </a:lnTo>
                  <a:lnTo>
                    <a:pt x="219430" y="57556"/>
                  </a:lnTo>
                  <a:lnTo>
                    <a:pt x="219430" y="51155"/>
                  </a:lnTo>
                  <a:close/>
                </a:path>
                <a:path w="407670" h="90170">
                  <a:moveTo>
                    <a:pt x="228066" y="51803"/>
                  </a:moveTo>
                  <a:lnTo>
                    <a:pt x="221665" y="51155"/>
                  </a:lnTo>
                  <a:lnTo>
                    <a:pt x="221665" y="57861"/>
                  </a:lnTo>
                  <a:lnTo>
                    <a:pt x="228066" y="58191"/>
                  </a:lnTo>
                  <a:lnTo>
                    <a:pt x="228066" y="51803"/>
                  </a:lnTo>
                  <a:close/>
                </a:path>
                <a:path w="407670" h="90170">
                  <a:moveTo>
                    <a:pt x="236702" y="52451"/>
                  </a:moveTo>
                  <a:lnTo>
                    <a:pt x="229984" y="52108"/>
                  </a:lnTo>
                  <a:lnTo>
                    <a:pt x="229984" y="58521"/>
                  </a:lnTo>
                  <a:lnTo>
                    <a:pt x="236702" y="59169"/>
                  </a:lnTo>
                  <a:lnTo>
                    <a:pt x="236702" y="52451"/>
                  </a:lnTo>
                  <a:close/>
                </a:path>
                <a:path w="407670" h="90170">
                  <a:moveTo>
                    <a:pt x="293331" y="74180"/>
                  </a:moveTo>
                  <a:lnTo>
                    <a:pt x="291084" y="71970"/>
                  </a:lnTo>
                  <a:lnTo>
                    <a:pt x="285965" y="71970"/>
                  </a:lnTo>
                  <a:lnTo>
                    <a:pt x="283718" y="74180"/>
                  </a:lnTo>
                  <a:lnTo>
                    <a:pt x="283718" y="79311"/>
                  </a:lnTo>
                  <a:lnTo>
                    <a:pt x="285965" y="81254"/>
                  </a:lnTo>
                  <a:lnTo>
                    <a:pt x="288518" y="81254"/>
                  </a:lnTo>
                  <a:lnTo>
                    <a:pt x="291084" y="81254"/>
                  </a:lnTo>
                  <a:lnTo>
                    <a:pt x="293331" y="79311"/>
                  </a:lnTo>
                  <a:lnTo>
                    <a:pt x="293331" y="74180"/>
                  </a:lnTo>
                  <a:close/>
                </a:path>
                <a:path w="407670" h="90170">
                  <a:moveTo>
                    <a:pt x="352501" y="78333"/>
                  </a:moveTo>
                  <a:lnTo>
                    <a:pt x="350240" y="76415"/>
                  </a:lnTo>
                  <a:lnTo>
                    <a:pt x="345160" y="76415"/>
                  </a:lnTo>
                  <a:lnTo>
                    <a:pt x="342900" y="78333"/>
                  </a:lnTo>
                  <a:lnTo>
                    <a:pt x="342900" y="83794"/>
                  </a:lnTo>
                  <a:lnTo>
                    <a:pt x="345160" y="85712"/>
                  </a:lnTo>
                  <a:lnTo>
                    <a:pt x="347700" y="85712"/>
                  </a:lnTo>
                  <a:lnTo>
                    <a:pt x="350240" y="85712"/>
                  </a:lnTo>
                  <a:lnTo>
                    <a:pt x="352501" y="83794"/>
                  </a:lnTo>
                  <a:lnTo>
                    <a:pt x="352501" y="78333"/>
                  </a:lnTo>
                  <a:close/>
                </a:path>
                <a:path w="407670" h="90170">
                  <a:moveTo>
                    <a:pt x="407504" y="82169"/>
                  </a:moveTo>
                  <a:lnTo>
                    <a:pt x="405599" y="80264"/>
                  </a:lnTo>
                  <a:lnTo>
                    <a:pt x="400469" y="80264"/>
                  </a:lnTo>
                  <a:lnTo>
                    <a:pt x="398233" y="82169"/>
                  </a:lnTo>
                  <a:lnTo>
                    <a:pt x="398233" y="87299"/>
                  </a:lnTo>
                  <a:lnTo>
                    <a:pt x="400469" y="89547"/>
                  </a:lnTo>
                  <a:lnTo>
                    <a:pt x="403034" y="89547"/>
                  </a:lnTo>
                  <a:lnTo>
                    <a:pt x="405599" y="89547"/>
                  </a:lnTo>
                  <a:lnTo>
                    <a:pt x="407504" y="87299"/>
                  </a:lnTo>
                  <a:lnTo>
                    <a:pt x="407504" y="8216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449252" y="4778006"/>
              <a:ext cx="66040" cy="54610"/>
            </a:xfrm>
            <a:custGeom>
              <a:avLst/>
              <a:gdLst/>
              <a:ahLst/>
              <a:cxnLst/>
              <a:rect l="l" t="t" r="r" b="b"/>
              <a:pathLst>
                <a:path w="66039" h="54610">
                  <a:moveTo>
                    <a:pt x="6070" y="43180"/>
                  </a:moveTo>
                  <a:lnTo>
                    <a:pt x="0" y="42532"/>
                  </a:lnTo>
                  <a:lnTo>
                    <a:pt x="0" y="49237"/>
                  </a:lnTo>
                  <a:lnTo>
                    <a:pt x="6070" y="49568"/>
                  </a:lnTo>
                  <a:lnTo>
                    <a:pt x="6070" y="43180"/>
                  </a:lnTo>
                  <a:close/>
                </a:path>
                <a:path w="66039" h="54610">
                  <a:moveTo>
                    <a:pt x="6070" y="34531"/>
                  </a:moveTo>
                  <a:lnTo>
                    <a:pt x="0" y="34213"/>
                  </a:lnTo>
                  <a:lnTo>
                    <a:pt x="0" y="40627"/>
                  </a:lnTo>
                  <a:lnTo>
                    <a:pt x="6070" y="40919"/>
                  </a:lnTo>
                  <a:lnTo>
                    <a:pt x="6070" y="34531"/>
                  </a:lnTo>
                  <a:close/>
                </a:path>
                <a:path w="66039" h="54610">
                  <a:moveTo>
                    <a:pt x="6070" y="25908"/>
                  </a:moveTo>
                  <a:lnTo>
                    <a:pt x="0" y="25590"/>
                  </a:lnTo>
                  <a:lnTo>
                    <a:pt x="0" y="31978"/>
                  </a:lnTo>
                  <a:lnTo>
                    <a:pt x="6070" y="32626"/>
                  </a:lnTo>
                  <a:lnTo>
                    <a:pt x="6070" y="25908"/>
                  </a:lnTo>
                  <a:close/>
                </a:path>
                <a:path w="66039" h="54610">
                  <a:moveTo>
                    <a:pt x="6070" y="17576"/>
                  </a:moveTo>
                  <a:lnTo>
                    <a:pt x="0" y="16941"/>
                  </a:lnTo>
                  <a:lnTo>
                    <a:pt x="0" y="23685"/>
                  </a:lnTo>
                  <a:lnTo>
                    <a:pt x="6070" y="23990"/>
                  </a:lnTo>
                  <a:lnTo>
                    <a:pt x="6070" y="17576"/>
                  </a:lnTo>
                  <a:close/>
                </a:path>
                <a:path w="66039" h="54610">
                  <a:moveTo>
                    <a:pt x="6070" y="8953"/>
                  </a:moveTo>
                  <a:lnTo>
                    <a:pt x="0" y="8623"/>
                  </a:lnTo>
                  <a:lnTo>
                    <a:pt x="0" y="15024"/>
                  </a:lnTo>
                  <a:lnTo>
                    <a:pt x="6070" y="15354"/>
                  </a:lnTo>
                  <a:lnTo>
                    <a:pt x="6070" y="8953"/>
                  </a:lnTo>
                  <a:close/>
                </a:path>
                <a:path w="66039" h="54610">
                  <a:moveTo>
                    <a:pt x="6070" y="292"/>
                  </a:moveTo>
                  <a:lnTo>
                    <a:pt x="0" y="0"/>
                  </a:lnTo>
                  <a:lnTo>
                    <a:pt x="0" y="6400"/>
                  </a:lnTo>
                  <a:lnTo>
                    <a:pt x="6070" y="7023"/>
                  </a:lnTo>
                  <a:lnTo>
                    <a:pt x="6070" y="292"/>
                  </a:lnTo>
                  <a:close/>
                </a:path>
                <a:path w="66039" h="54610">
                  <a:moveTo>
                    <a:pt x="14732" y="43827"/>
                  </a:moveTo>
                  <a:lnTo>
                    <a:pt x="8318" y="43180"/>
                  </a:lnTo>
                  <a:lnTo>
                    <a:pt x="8318" y="49898"/>
                  </a:lnTo>
                  <a:lnTo>
                    <a:pt x="14732" y="50215"/>
                  </a:lnTo>
                  <a:lnTo>
                    <a:pt x="14732" y="43827"/>
                  </a:lnTo>
                  <a:close/>
                </a:path>
                <a:path w="66039" h="54610">
                  <a:moveTo>
                    <a:pt x="14732" y="35166"/>
                  </a:moveTo>
                  <a:lnTo>
                    <a:pt x="8318" y="34848"/>
                  </a:lnTo>
                  <a:lnTo>
                    <a:pt x="8318" y="41275"/>
                  </a:lnTo>
                  <a:lnTo>
                    <a:pt x="14732" y="41579"/>
                  </a:lnTo>
                  <a:lnTo>
                    <a:pt x="14732" y="35166"/>
                  </a:lnTo>
                  <a:close/>
                </a:path>
                <a:path w="66039" h="54610">
                  <a:moveTo>
                    <a:pt x="14732" y="26543"/>
                  </a:moveTo>
                  <a:lnTo>
                    <a:pt x="8318" y="26225"/>
                  </a:lnTo>
                  <a:lnTo>
                    <a:pt x="8318" y="32626"/>
                  </a:lnTo>
                  <a:lnTo>
                    <a:pt x="14732" y="33261"/>
                  </a:lnTo>
                  <a:lnTo>
                    <a:pt x="14732" y="26543"/>
                  </a:lnTo>
                  <a:close/>
                </a:path>
                <a:path w="66039" h="54610">
                  <a:moveTo>
                    <a:pt x="14732" y="18224"/>
                  </a:moveTo>
                  <a:lnTo>
                    <a:pt x="8318" y="17576"/>
                  </a:lnTo>
                  <a:lnTo>
                    <a:pt x="8318" y="23990"/>
                  </a:lnTo>
                  <a:lnTo>
                    <a:pt x="14732" y="24638"/>
                  </a:lnTo>
                  <a:lnTo>
                    <a:pt x="14732" y="18224"/>
                  </a:lnTo>
                  <a:close/>
                </a:path>
                <a:path w="66039" h="54610">
                  <a:moveTo>
                    <a:pt x="14732" y="9575"/>
                  </a:moveTo>
                  <a:lnTo>
                    <a:pt x="8318" y="8953"/>
                  </a:lnTo>
                  <a:lnTo>
                    <a:pt x="8318" y="15659"/>
                  </a:lnTo>
                  <a:lnTo>
                    <a:pt x="14732" y="15976"/>
                  </a:lnTo>
                  <a:lnTo>
                    <a:pt x="14732" y="9575"/>
                  </a:lnTo>
                  <a:close/>
                </a:path>
                <a:path w="66039" h="54610">
                  <a:moveTo>
                    <a:pt x="14732" y="952"/>
                  </a:moveTo>
                  <a:lnTo>
                    <a:pt x="8318" y="609"/>
                  </a:lnTo>
                  <a:lnTo>
                    <a:pt x="8318" y="7023"/>
                  </a:lnTo>
                  <a:lnTo>
                    <a:pt x="14732" y="7366"/>
                  </a:lnTo>
                  <a:lnTo>
                    <a:pt x="14732" y="952"/>
                  </a:lnTo>
                  <a:close/>
                </a:path>
                <a:path w="66039" h="54610">
                  <a:moveTo>
                    <a:pt x="23063" y="44462"/>
                  </a:moveTo>
                  <a:lnTo>
                    <a:pt x="16649" y="43827"/>
                  </a:lnTo>
                  <a:lnTo>
                    <a:pt x="16649" y="50533"/>
                  </a:lnTo>
                  <a:lnTo>
                    <a:pt x="23063" y="50850"/>
                  </a:lnTo>
                  <a:lnTo>
                    <a:pt x="23063" y="44462"/>
                  </a:lnTo>
                  <a:close/>
                </a:path>
                <a:path w="66039" h="54610">
                  <a:moveTo>
                    <a:pt x="23063" y="35801"/>
                  </a:moveTo>
                  <a:lnTo>
                    <a:pt x="16649" y="35496"/>
                  </a:lnTo>
                  <a:lnTo>
                    <a:pt x="16649" y="41910"/>
                  </a:lnTo>
                  <a:lnTo>
                    <a:pt x="23063" y="42202"/>
                  </a:lnTo>
                  <a:lnTo>
                    <a:pt x="23063" y="35801"/>
                  </a:lnTo>
                  <a:close/>
                </a:path>
                <a:path w="66039" h="54610">
                  <a:moveTo>
                    <a:pt x="23063" y="27178"/>
                  </a:moveTo>
                  <a:lnTo>
                    <a:pt x="16649" y="26860"/>
                  </a:lnTo>
                  <a:lnTo>
                    <a:pt x="16649" y="33261"/>
                  </a:lnTo>
                  <a:lnTo>
                    <a:pt x="23063" y="33896"/>
                  </a:lnTo>
                  <a:lnTo>
                    <a:pt x="23063" y="27178"/>
                  </a:lnTo>
                  <a:close/>
                </a:path>
                <a:path w="66039" h="54610">
                  <a:moveTo>
                    <a:pt x="23063" y="18542"/>
                  </a:moveTo>
                  <a:lnTo>
                    <a:pt x="16649" y="18224"/>
                  </a:lnTo>
                  <a:lnTo>
                    <a:pt x="16649" y="24638"/>
                  </a:lnTo>
                  <a:lnTo>
                    <a:pt x="23063" y="25260"/>
                  </a:lnTo>
                  <a:lnTo>
                    <a:pt x="23063" y="18542"/>
                  </a:lnTo>
                  <a:close/>
                </a:path>
                <a:path w="66039" h="54610">
                  <a:moveTo>
                    <a:pt x="23063" y="10236"/>
                  </a:moveTo>
                  <a:lnTo>
                    <a:pt x="16649" y="9575"/>
                  </a:lnTo>
                  <a:lnTo>
                    <a:pt x="16649" y="15976"/>
                  </a:lnTo>
                  <a:lnTo>
                    <a:pt x="23063" y="16611"/>
                  </a:lnTo>
                  <a:lnTo>
                    <a:pt x="23063" y="10236"/>
                  </a:lnTo>
                  <a:close/>
                </a:path>
                <a:path w="66039" h="54610">
                  <a:moveTo>
                    <a:pt x="23063" y="1600"/>
                  </a:moveTo>
                  <a:lnTo>
                    <a:pt x="16649" y="952"/>
                  </a:lnTo>
                  <a:lnTo>
                    <a:pt x="16649" y="7645"/>
                  </a:lnTo>
                  <a:lnTo>
                    <a:pt x="23063" y="7988"/>
                  </a:lnTo>
                  <a:lnTo>
                    <a:pt x="23063" y="1600"/>
                  </a:lnTo>
                  <a:close/>
                </a:path>
                <a:path w="66039" h="54610">
                  <a:moveTo>
                    <a:pt x="31369" y="45085"/>
                  </a:moveTo>
                  <a:lnTo>
                    <a:pt x="24955" y="44462"/>
                  </a:lnTo>
                  <a:lnTo>
                    <a:pt x="24955" y="51168"/>
                  </a:lnTo>
                  <a:lnTo>
                    <a:pt x="31369" y="51485"/>
                  </a:lnTo>
                  <a:lnTo>
                    <a:pt x="31369" y="45085"/>
                  </a:lnTo>
                  <a:close/>
                </a:path>
                <a:path w="66039" h="54610">
                  <a:moveTo>
                    <a:pt x="31369" y="36461"/>
                  </a:moveTo>
                  <a:lnTo>
                    <a:pt x="24955" y="36118"/>
                  </a:lnTo>
                  <a:lnTo>
                    <a:pt x="24955" y="42532"/>
                  </a:lnTo>
                  <a:lnTo>
                    <a:pt x="31369" y="42849"/>
                  </a:lnTo>
                  <a:lnTo>
                    <a:pt x="31369" y="36461"/>
                  </a:lnTo>
                  <a:close/>
                </a:path>
                <a:path w="66039" h="54610">
                  <a:moveTo>
                    <a:pt x="31369" y="27825"/>
                  </a:moveTo>
                  <a:lnTo>
                    <a:pt x="24955" y="27508"/>
                  </a:lnTo>
                  <a:lnTo>
                    <a:pt x="24955" y="33896"/>
                  </a:lnTo>
                  <a:lnTo>
                    <a:pt x="31369" y="34213"/>
                  </a:lnTo>
                  <a:lnTo>
                    <a:pt x="31369" y="27825"/>
                  </a:lnTo>
                  <a:close/>
                </a:path>
                <a:path w="66039" h="54610">
                  <a:moveTo>
                    <a:pt x="31369" y="19177"/>
                  </a:moveTo>
                  <a:lnTo>
                    <a:pt x="24955" y="18846"/>
                  </a:lnTo>
                  <a:lnTo>
                    <a:pt x="24955" y="25260"/>
                  </a:lnTo>
                  <a:lnTo>
                    <a:pt x="31369" y="25908"/>
                  </a:lnTo>
                  <a:lnTo>
                    <a:pt x="31369" y="19177"/>
                  </a:lnTo>
                  <a:close/>
                </a:path>
                <a:path w="66039" h="54610">
                  <a:moveTo>
                    <a:pt x="31369" y="10579"/>
                  </a:moveTo>
                  <a:lnTo>
                    <a:pt x="24955" y="10236"/>
                  </a:lnTo>
                  <a:lnTo>
                    <a:pt x="24955" y="16611"/>
                  </a:lnTo>
                  <a:lnTo>
                    <a:pt x="31369" y="17272"/>
                  </a:lnTo>
                  <a:lnTo>
                    <a:pt x="31369" y="10579"/>
                  </a:lnTo>
                  <a:close/>
                </a:path>
                <a:path w="66039" h="54610">
                  <a:moveTo>
                    <a:pt x="31369" y="2235"/>
                  </a:moveTo>
                  <a:lnTo>
                    <a:pt x="24955" y="1600"/>
                  </a:lnTo>
                  <a:lnTo>
                    <a:pt x="24955" y="8318"/>
                  </a:lnTo>
                  <a:lnTo>
                    <a:pt x="31369" y="8623"/>
                  </a:lnTo>
                  <a:lnTo>
                    <a:pt x="31369" y="2235"/>
                  </a:lnTo>
                  <a:close/>
                </a:path>
                <a:path w="66039" h="54610">
                  <a:moveTo>
                    <a:pt x="39992" y="45732"/>
                  </a:moveTo>
                  <a:lnTo>
                    <a:pt x="33591" y="45085"/>
                  </a:lnTo>
                  <a:lnTo>
                    <a:pt x="33591" y="51816"/>
                  </a:lnTo>
                  <a:lnTo>
                    <a:pt x="39992" y="52120"/>
                  </a:lnTo>
                  <a:lnTo>
                    <a:pt x="39992" y="45732"/>
                  </a:lnTo>
                  <a:close/>
                </a:path>
                <a:path w="66039" h="54610">
                  <a:moveTo>
                    <a:pt x="39992" y="37096"/>
                  </a:moveTo>
                  <a:lnTo>
                    <a:pt x="33591" y="36791"/>
                  </a:lnTo>
                  <a:lnTo>
                    <a:pt x="33591" y="43180"/>
                  </a:lnTo>
                  <a:lnTo>
                    <a:pt x="39992" y="43484"/>
                  </a:lnTo>
                  <a:lnTo>
                    <a:pt x="39992" y="37096"/>
                  </a:lnTo>
                  <a:close/>
                </a:path>
                <a:path w="66039" h="54610">
                  <a:moveTo>
                    <a:pt x="39992" y="28460"/>
                  </a:moveTo>
                  <a:lnTo>
                    <a:pt x="33591" y="28155"/>
                  </a:lnTo>
                  <a:lnTo>
                    <a:pt x="33591" y="34531"/>
                  </a:lnTo>
                  <a:lnTo>
                    <a:pt x="39992" y="34848"/>
                  </a:lnTo>
                  <a:lnTo>
                    <a:pt x="39992" y="28460"/>
                  </a:lnTo>
                  <a:close/>
                </a:path>
                <a:path w="66039" h="54610">
                  <a:moveTo>
                    <a:pt x="39992" y="19824"/>
                  </a:moveTo>
                  <a:lnTo>
                    <a:pt x="33591" y="19519"/>
                  </a:lnTo>
                  <a:lnTo>
                    <a:pt x="33591" y="25908"/>
                  </a:lnTo>
                  <a:lnTo>
                    <a:pt x="39992" y="26543"/>
                  </a:lnTo>
                  <a:lnTo>
                    <a:pt x="39992" y="19824"/>
                  </a:lnTo>
                  <a:close/>
                </a:path>
                <a:path w="66039" h="54610">
                  <a:moveTo>
                    <a:pt x="39992" y="11188"/>
                  </a:moveTo>
                  <a:lnTo>
                    <a:pt x="33591" y="10858"/>
                  </a:lnTo>
                  <a:lnTo>
                    <a:pt x="33591" y="17272"/>
                  </a:lnTo>
                  <a:lnTo>
                    <a:pt x="39992" y="17894"/>
                  </a:lnTo>
                  <a:lnTo>
                    <a:pt x="39992" y="11188"/>
                  </a:lnTo>
                  <a:close/>
                </a:path>
                <a:path w="66039" h="54610">
                  <a:moveTo>
                    <a:pt x="39992" y="2552"/>
                  </a:moveTo>
                  <a:lnTo>
                    <a:pt x="33591" y="2235"/>
                  </a:lnTo>
                  <a:lnTo>
                    <a:pt x="33591" y="8623"/>
                  </a:lnTo>
                  <a:lnTo>
                    <a:pt x="39992" y="9271"/>
                  </a:lnTo>
                  <a:lnTo>
                    <a:pt x="39992" y="2552"/>
                  </a:lnTo>
                  <a:close/>
                </a:path>
                <a:path w="66039" h="54610">
                  <a:moveTo>
                    <a:pt x="48310" y="46367"/>
                  </a:moveTo>
                  <a:lnTo>
                    <a:pt x="41922" y="45732"/>
                  </a:lnTo>
                  <a:lnTo>
                    <a:pt x="41922" y="52438"/>
                  </a:lnTo>
                  <a:lnTo>
                    <a:pt x="48310" y="52768"/>
                  </a:lnTo>
                  <a:lnTo>
                    <a:pt x="48310" y="46367"/>
                  </a:lnTo>
                  <a:close/>
                </a:path>
                <a:path w="66039" h="54610">
                  <a:moveTo>
                    <a:pt x="48310" y="37744"/>
                  </a:moveTo>
                  <a:lnTo>
                    <a:pt x="41922" y="37096"/>
                  </a:lnTo>
                  <a:lnTo>
                    <a:pt x="41922" y="43827"/>
                  </a:lnTo>
                  <a:lnTo>
                    <a:pt x="48310" y="44132"/>
                  </a:lnTo>
                  <a:lnTo>
                    <a:pt x="48310" y="37744"/>
                  </a:lnTo>
                  <a:close/>
                </a:path>
                <a:path w="66039" h="54610">
                  <a:moveTo>
                    <a:pt x="48310" y="29095"/>
                  </a:moveTo>
                  <a:lnTo>
                    <a:pt x="41922" y="28765"/>
                  </a:lnTo>
                  <a:lnTo>
                    <a:pt x="41922" y="35166"/>
                  </a:lnTo>
                  <a:lnTo>
                    <a:pt x="48310" y="35496"/>
                  </a:lnTo>
                  <a:lnTo>
                    <a:pt x="48310" y="29095"/>
                  </a:lnTo>
                  <a:close/>
                </a:path>
                <a:path w="66039" h="54610">
                  <a:moveTo>
                    <a:pt x="48310" y="20472"/>
                  </a:moveTo>
                  <a:lnTo>
                    <a:pt x="41922" y="20154"/>
                  </a:lnTo>
                  <a:lnTo>
                    <a:pt x="41922" y="26543"/>
                  </a:lnTo>
                  <a:lnTo>
                    <a:pt x="48310" y="26860"/>
                  </a:lnTo>
                  <a:lnTo>
                    <a:pt x="48310" y="20472"/>
                  </a:lnTo>
                  <a:close/>
                </a:path>
                <a:path w="66039" h="54610">
                  <a:moveTo>
                    <a:pt x="48310" y="11811"/>
                  </a:moveTo>
                  <a:lnTo>
                    <a:pt x="41922" y="11493"/>
                  </a:lnTo>
                  <a:lnTo>
                    <a:pt x="41922" y="17894"/>
                  </a:lnTo>
                  <a:lnTo>
                    <a:pt x="48310" y="18224"/>
                  </a:lnTo>
                  <a:lnTo>
                    <a:pt x="48310" y="11811"/>
                  </a:lnTo>
                  <a:close/>
                </a:path>
                <a:path w="66039" h="54610">
                  <a:moveTo>
                    <a:pt x="48310" y="3213"/>
                  </a:moveTo>
                  <a:lnTo>
                    <a:pt x="41922" y="2870"/>
                  </a:lnTo>
                  <a:lnTo>
                    <a:pt x="41922" y="9271"/>
                  </a:lnTo>
                  <a:lnTo>
                    <a:pt x="48310" y="9575"/>
                  </a:lnTo>
                  <a:lnTo>
                    <a:pt x="48310" y="3213"/>
                  </a:lnTo>
                  <a:close/>
                </a:path>
                <a:path w="66039" h="54610">
                  <a:moveTo>
                    <a:pt x="56946" y="47015"/>
                  </a:moveTo>
                  <a:lnTo>
                    <a:pt x="50546" y="46367"/>
                  </a:lnTo>
                  <a:lnTo>
                    <a:pt x="50546" y="53073"/>
                  </a:lnTo>
                  <a:lnTo>
                    <a:pt x="56946" y="53403"/>
                  </a:lnTo>
                  <a:lnTo>
                    <a:pt x="56946" y="47015"/>
                  </a:lnTo>
                  <a:close/>
                </a:path>
                <a:path w="66039" h="54610">
                  <a:moveTo>
                    <a:pt x="56946" y="38379"/>
                  </a:moveTo>
                  <a:lnTo>
                    <a:pt x="50546" y="37744"/>
                  </a:lnTo>
                  <a:lnTo>
                    <a:pt x="50546" y="44462"/>
                  </a:lnTo>
                  <a:lnTo>
                    <a:pt x="56946" y="44780"/>
                  </a:lnTo>
                  <a:lnTo>
                    <a:pt x="56946" y="38379"/>
                  </a:lnTo>
                  <a:close/>
                </a:path>
                <a:path w="66039" h="54610">
                  <a:moveTo>
                    <a:pt x="56946" y="29730"/>
                  </a:moveTo>
                  <a:lnTo>
                    <a:pt x="50546" y="29095"/>
                  </a:lnTo>
                  <a:lnTo>
                    <a:pt x="50546" y="35801"/>
                  </a:lnTo>
                  <a:lnTo>
                    <a:pt x="56946" y="36118"/>
                  </a:lnTo>
                  <a:lnTo>
                    <a:pt x="56946" y="29730"/>
                  </a:lnTo>
                  <a:close/>
                </a:path>
                <a:path w="66039" h="54610">
                  <a:moveTo>
                    <a:pt x="56946" y="21094"/>
                  </a:moveTo>
                  <a:lnTo>
                    <a:pt x="50546" y="20472"/>
                  </a:lnTo>
                  <a:lnTo>
                    <a:pt x="50546" y="27178"/>
                  </a:lnTo>
                  <a:lnTo>
                    <a:pt x="56946" y="27508"/>
                  </a:lnTo>
                  <a:lnTo>
                    <a:pt x="56946" y="21094"/>
                  </a:lnTo>
                  <a:close/>
                </a:path>
                <a:path w="66039" h="54610">
                  <a:moveTo>
                    <a:pt x="56946" y="12484"/>
                  </a:moveTo>
                  <a:lnTo>
                    <a:pt x="50546" y="12153"/>
                  </a:lnTo>
                  <a:lnTo>
                    <a:pt x="50546" y="18542"/>
                  </a:lnTo>
                  <a:lnTo>
                    <a:pt x="56946" y="18846"/>
                  </a:lnTo>
                  <a:lnTo>
                    <a:pt x="56946" y="12484"/>
                  </a:lnTo>
                  <a:close/>
                </a:path>
                <a:path w="66039" h="54610">
                  <a:moveTo>
                    <a:pt x="56946" y="3822"/>
                  </a:moveTo>
                  <a:lnTo>
                    <a:pt x="50546" y="3505"/>
                  </a:lnTo>
                  <a:lnTo>
                    <a:pt x="50546" y="9906"/>
                  </a:lnTo>
                  <a:lnTo>
                    <a:pt x="56946" y="10236"/>
                  </a:lnTo>
                  <a:lnTo>
                    <a:pt x="56946" y="3822"/>
                  </a:lnTo>
                  <a:close/>
                </a:path>
                <a:path w="66039" h="54610">
                  <a:moveTo>
                    <a:pt x="65582" y="47663"/>
                  </a:moveTo>
                  <a:lnTo>
                    <a:pt x="58864" y="47320"/>
                  </a:lnTo>
                  <a:lnTo>
                    <a:pt x="58864" y="53733"/>
                  </a:lnTo>
                  <a:lnTo>
                    <a:pt x="65582" y="54381"/>
                  </a:lnTo>
                  <a:lnTo>
                    <a:pt x="65582" y="47663"/>
                  </a:lnTo>
                  <a:close/>
                </a:path>
                <a:path w="66039" h="54610">
                  <a:moveTo>
                    <a:pt x="65582" y="39014"/>
                  </a:moveTo>
                  <a:lnTo>
                    <a:pt x="58864" y="38379"/>
                  </a:lnTo>
                  <a:lnTo>
                    <a:pt x="58864" y="45085"/>
                  </a:lnTo>
                  <a:lnTo>
                    <a:pt x="65582" y="45415"/>
                  </a:lnTo>
                  <a:lnTo>
                    <a:pt x="65582" y="39014"/>
                  </a:lnTo>
                  <a:close/>
                </a:path>
                <a:path w="66039" h="54610">
                  <a:moveTo>
                    <a:pt x="65582" y="30378"/>
                  </a:moveTo>
                  <a:lnTo>
                    <a:pt x="58864" y="29730"/>
                  </a:lnTo>
                  <a:lnTo>
                    <a:pt x="58864" y="36461"/>
                  </a:lnTo>
                  <a:lnTo>
                    <a:pt x="65582" y="36791"/>
                  </a:lnTo>
                  <a:lnTo>
                    <a:pt x="65582" y="30378"/>
                  </a:lnTo>
                  <a:close/>
                </a:path>
                <a:path w="66039" h="54610">
                  <a:moveTo>
                    <a:pt x="65582" y="21742"/>
                  </a:moveTo>
                  <a:lnTo>
                    <a:pt x="58864" y="21094"/>
                  </a:lnTo>
                  <a:lnTo>
                    <a:pt x="58864" y="27825"/>
                  </a:lnTo>
                  <a:lnTo>
                    <a:pt x="65582" y="28155"/>
                  </a:lnTo>
                  <a:lnTo>
                    <a:pt x="65582" y="21742"/>
                  </a:lnTo>
                  <a:close/>
                </a:path>
                <a:path w="66039" h="54610">
                  <a:moveTo>
                    <a:pt x="65582" y="13119"/>
                  </a:moveTo>
                  <a:lnTo>
                    <a:pt x="58864" y="12484"/>
                  </a:lnTo>
                  <a:lnTo>
                    <a:pt x="58864" y="19177"/>
                  </a:lnTo>
                  <a:lnTo>
                    <a:pt x="65582" y="19519"/>
                  </a:lnTo>
                  <a:lnTo>
                    <a:pt x="65582" y="13119"/>
                  </a:lnTo>
                  <a:close/>
                </a:path>
                <a:path w="66039" h="54610">
                  <a:moveTo>
                    <a:pt x="65582" y="4457"/>
                  </a:moveTo>
                  <a:lnTo>
                    <a:pt x="58864" y="3822"/>
                  </a:lnTo>
                  <a:lnTo>
                    <a:pt x="58864" y="10579"/>
                  </a:lnTo>
                  <a:lnTo>
                    <a:pt x="65582" y="10858"/>
                  </a:lnTo>
                  <a:lnTo>
                    <a:pt x="65582" y="445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449252" y="4778006"/>
              <a:ext cx="141605" cy="60325"/>
            </a:xfrm>
            <a:custGeom>
              <a:avLst/>
              <a:gdLst/>
              <a:ahLst/>
              <a:cxnLst/>
              <a:rect l="l" t="t" r="r" b="b"/>
              <a:pathLst>
                <a:path w="141604" h="60325">
                  <a:moveTo>
                    <a:pt x="6070" y="17576"/>
                  </a:moveTo>
                  <a:lnTo>
                    <a:pt x="0" y="16941"/>
                  </a:lnTo>
                  <a:lnTo>
                    <a:pt x="0" y="23685"/>
                  </a:lnTo>
                  <a:lnTo>
                    <a:pt x="6070" y="23990"/>
                  </a:lnTo>
                  <a:lnTo>
                    <a:pt x="6070" y="17576"/>
                  </a:lnTo>
                  <a:close/>
                </a:path>
                <a:path w="141604" h="60325">
                  <a:moveTo>
                    <a:pt x="6070" y="8953"/>
                  </a:moveTo>
                  <a:lnTo>
                    <a:pt x="0" y="8623"/>
                  </a:lnTo>
                  <a:lnTo>
                    <a:pt x="0" y="15024"/>
                  </a:lnTo>
                  <a:lnTo>
                    <a:pt x="6070" y="15354"/>
                  </a:lnTo>
                  <a:lnTo>
                    <a:pt x="6070" y="8953"/>
                  </a:lnTo>
                  <a:close/>
                </a:path>
                <a:path w="141604" h="60325">
                  <a:moveTo>
                    <a:pt x="6070" y="292"/>
                  </a:moveTo>
                  <a:lnTo>
                    <a:pt x="0" y="0"/>
                  </a:lnTo>
                  <a:lnTo>
                    <a:pt x="0" y="6400"/>
                  </a:lnTo>
                  <a:lnTo>
                    <a:pt x="6070" y="7023"/>
                  </a:lnTo>
                  <a:lnTo>
                    <a:pt x="6070" y="292"/>
                  </a:lnTo>
                  <a:close/>
                </a:path>
                <a:path w="141604" h="60325">
                  <a:moveTo>
                    <a:pt x="14732" y="18224"/>
                  </a:moveTo>
                  <a:lnTo>
                    <a:pt x="8318" y="17576"/>
                  </a:lnTo>
                  <a:lnTo>
                    <a:pt x="8318" y="23990"/>
                  </a:lnTo>
                  <a:lnTo>
                    <a:pt x="14732" y="24638"/>
                  </a:lnTo>
                  <a:lnTo>
                    <a:pt x="14732" y="18224"/>
                  </a:lnTo>
                  <a:close/>
                </a:path>
                <a:path w="141604" h="60325">
                  <a:moveTo>
                    <a:pt x="14732" y="9575"/>
                  </a:moveTo>
                  <a:lnTo>
                    <a:pt x="8318" y="8953"/>
                  </a:lnTo>
                  <a:lnTo>
                    <a:pt x="8318" y="15659"/>
                  </a:lnTo>
                  <a:lnTo>
                    <a:pt x="14732" y="15976"/>
                  </a:lnTo>
                  <a:lnTo>
                    <a:pt x="14732" y="9575"/>
                  </a:lnTo>
                  <a:close/>
                </a:path>
                <a:path w="141604" h="60325">
                  <a:moveTo>
                    <a:pt x="14732" y="952"/>
                  </a:moveTo>
                  <a:lnTo>
                    <a:pt x="8318" y="609"/>
                  </a:lnTo>
                  <a:lnTo>
                    <a:pt x="8318" y="7023"/>
                  </a:lnTo>
                  <a:lnTo>
                    <a:pt x="14732" y="7366"/>
                  </a:lnTo>
                  <a:lnTo>
                    <a:pt x="14732" y="952"/>
                  </a:lnTo>
                  <a:close/>
                </a:path>
                <a:path w="141604" h="60325">
                  <a:moveTo>
                    <a:pt x="23063" y="18542"/>
                  </a:moveTo>
                  <a:lnTo>
                    <a:pt x="16649" y="18224"/>
                  </a:lnTo>
                  <a:lnTo>
                    <a:pt x="16649" y="24638"/>
                  </a:lnTo>
                  <a:lnTo>
                    <a:pt x="23063" y="25260"/>
                  </a:lnTo>
                  <a:lnTo>
                    <a:pt x="23063" y="18542"/>
                  </a:lnTo>
                  <a:close/>
                </a:path>
                <a:path w="141604" h="60325">
                  <a:moveTo>
                    <a:pt x="23063" y="10236"/>
                  </a:moveTo>
                  <a:lnTo>
                    <a:pt x="16649" y="9575"/>
                  </a:lnTo>
                  <a:lnTo>
                    <a:pt x="16649" y="15976"/>
                  </a:lnTo>
                  <a:lnTo>
                    <a:pt x="23063" y="16611"/>
                  </a:lnTo>
                  <a:lnTo>
                    <a:pt x="23063" y="10236"/>
                  </a:lnTo>
                  <a:close/>
                </a:path>
                <a:path w="141604" h="60325">
                  <a:moveTo>
                    <a:pt x="23063" y="1600"/>
                  </a:moveTo>
                  <a:lnTo>
                    <a:pt x="16649" y="952"/>
                  </a:lnTo>
                  <a:lnTo>
                    <a:pt x="16649" y="7645"/>
                  </a:lnTo>
                  <a:lnTo>
                    <a:pt x="23063" y="7988"/>
                  </a:lnTo>
                  <a:lnTo>
                    <a:pt x="23063" y="1600"/>
                  </a:lnTo>
                  <a:close/>
                </a:path>
                <a:path w="141604" h="60325">
                  <a:moveTo>
                    <a:pt x="31369" y="19177"/>
                  </a:moveTo>
                  <a:lnTo>
                    <a:pt x="24955" y="18846"/>
                  </a:lnTo>
                  <a:lnTo>
                    <a:pt x="24955" y="25260"/>
                  </a:lnTo>
                  <a:lnTo>
                    <a:pt x="31369" y="25908"/>
                  </a:lnTo>
                  <a:lnTo>
                    <a:pt x="31369" y="19177"/>
                  </a:lnTo>
                  <a:close/>
                </a:path>
                <a:path w="141604" h="60325">
                  <a:moveTo>
                    <a:pt x="31369" y="10579"/>
                  </a:moveTo>
                  <a:lnTo>
                    <a:pt x="24955" y="10236"/>
                  </a:lnTo>
                  <a:lnTo>
                    <a:pt x="24955" y="16611"/>
                  </a:lnTo>
                  <a:lnTo>
                    <a:pt x="31369" y="17272"/>
                  </a:lnTo>
                  <a:lnTo>
                    <a:pt x="31369" y="10579"/>
                  </a:lnTo>
                  <a:close/>
                </a:path>
                <a:path w="141604" h="60325">
                  <a:moveTo>
                    <a:pt x="31369" y="2235"/>
                  </a:moveTo>
                  <a:lnTo>
                    <a:pt x="24955" y="1600"/>
                  </a:lnTo>
                  <a:lnTo>
                    <a:pt x="24955" y="8318"/>
                  </a:lnTo>
                  <a:lnTo>
                    <a:pt x="31369" y="8623"/>
                  </a:lnTo>
                  <a:lnTo>
                    <a:pt x="31369" y="2235"/>
                  </a:lnTo>
                  <a:close/>
                </a:path>
                <a:path w="141604" h="60325">
                  <a:moveTo>
                    <a:pt x="39992" y="19824"/>
                  </a:moveTo>
                  <a:lnTo>
                    <a:pt x="33591" y="19519"/>
                  </a:lnTo>
                  <a:lnTo>
                    <a:pt x="33591" y="25908"/>
                  </a:lnTo>
                  <a:lnTo>
                    <a:pt x="39992" y="26543"/>
                  </a:lnTo>
                  <a:lnTo>
                    <a:pt x="39992" y="19824"/>
                  </a:lnTo>
                  <a:close/>
                </a:path>
                <a:path w="141604" h="60325">
                  <a:moveTo>
                    <a:pt x="39992" y="11188"/>
                  </a:moveTo>
                  <a:lnTo>
                    <a:pt x="33591" y="10858"/>
                  </a:lnTo>
                  <a:lnTo>
                    <a:pt x="33591" y="17272"/>
                  </a:lnTo>
                  <a:lnTo>
                    <a:pt x="39992" y="17894"/>
                  </a:lnTo>
                  <a:lnTo>
                    <a:pt x="39992" y="11188"/>
                  </a:lnTo>
                  <a:close/>
                </a:path>
                <a:path w="141604" h="60325">
                  <a:moveTo>
                    <a:pt x="39992" y="2552"/>
                  </a:moveTo>
                  <a:lnTo>
                    <a:pt x="33591" y="2235"/>
                  </a:lnTo>
                  <a:lnTo>
                    <a:pt x="33591" y="8623"/>
                  </a:lnTo>
                  <a:lnTo>
                    <a:pt x="39992" y="9271"/>
                  </a:lnTo>
                  <a:lnTo>
                    <a:pt x="39992" y="2552"/>
                  </a:lnTo>
                  <a:close/>
                </a:path>
                <a:path w="141604" h="60325">
                  <a:moveTo>
                    <a:pt x="48310" y="20472"/>
                  </a:moveTo>
                  <a:lnTo>
                    <a:pt x="41922" y="20154"/>
                  </a:lnTo>
                  <a:lnTo>
                    <a:pt x="41922" y="26543"/>
                  </a:lnTo>
                  <a:lnTo>
                    <a:pt x="48310" y="26860"/>
                  </a:lnTo>
                  <a:lnTo>
                    <a:pt x="48310" y="20472"/>
                  </a:lnTo>
                  <a:close/>
                </a:path>
                <a:path w="141604" h="60325">
                  <a:moveTo>
                    <a:pt x="48310" y="11811"/>
                  </a:moveTo>
                  <a:lnTo>
                    <a:pt x="41922" y="11493"/>
                  </a:lnTo>
                  <a:lnTo>
                    <a:pt x="41922" y="17894"/>
                  </a:lnTo>
                  <a:lnTo>
                    <a:pt x="48310" y="18224"/>
                  </a:lnTo>
                  <a:lnTo>
                    <a:pt x="48310" y="11811"/>
                  </a:lnTo>
                  <a:close/>
                </a:path>
                <a:path w="141604" h="60325">
                  <a:moveTo>
                    <a:pt x="48310" y="3213"/>
                  </a:moveTo>
                  <a:lnTo>
                    <a:pt x="41922" y="2870"/>
                  </a:lnTo>
                  <a:lnTo>
                    <a:pt x="41922" y="9271"/>
                  </a:lnTo>
                  <a:lnTo>
                    <a:pt x="48310" y="9575"/>
                  </a:lnTo>
                  <a:lnTo>
                    <a:pt x="48310" y="3213"/>
                  </a:lnTo>
                  <a:close/>
                </a:path>
                <a:path w="141604" h="60325">
                  <a:moveTo>
                    <a:pt x="56946" y="21094"/>
                  </a:moveTo>
                  <a:lnTo>
                    <a:pt x="50546" y="20472"/>
                  </a:lnTo>
                  <a:lnTo>
                    <a:pt x="50546" y="27178"/>
                  </a:lnTo>
                  <a:lnTo>
                    <a:pt x="56946" y="27508"/>
                  </a:lnTo>
                  <a:lnTo>
                    <a:pt x="56946" y="21094"/>
                  </a:lnTo>
                  <a:close/>
                </a:path>
                <a:path w="141604" h="60325">
                  <a:moveTo>
                    <a:pt x="56946" y="12484"/>
                  </a:moveTo>
                  <a:lnTo>
                    <a:pt x="50546" y="12153"/>
                  </a:lnTo>
                  <a:lnTo>
                    <a:pt x="50546" y="18542"/>
                  </a:lnTo>
                  <a:lnTo>
                    <a:pt x="56946" y="18846"/>
                  </a:lnTo>
                  <a:lnTo>
                    <a:pt x="56946" y="12484"/>
                  </a:lnTo>
                  <a:close/>
                </a:path>
                <a:path w="141604" h="60325">
                  <a:moveTo>
                    <a:pt x="56946" y="3822"/>
                  </a:moveTo>
                  <a:lnTo>
                    <a:pt x="50546" y="3505"/>
                  </a:lnTo>
                  <a:lnTo>
                    <a:pt x="50546" y="9906"/>
                  </a:lnTo>
                  <a:lnTo>
                    <a:pt x="56946" y="10236"/>
                  </a:lnTo>
                  <a:lnTo>
                    <a:pt x="56946" y="3822"/>
                  </a:lnTo>
                  <a:close/>
                </a:path>
                <a:path w="141604" h="60325">
                  <a:moveTo>
                    <a:pt x="65582" y="30378"/>
                  </a:moveTo>
                  <a:lnTo>
                    <a:pt x="58864" y="29730"/>
                  </a:lnTo>
                  <a:lnTo>
                    <a:pt x="58864" y="36461"/>
                  </a:lnTo>
                  <a:lnTo>
                    <a:pt x="65582" y="36791"/>
                  </a:lnTo>
                  <a:lnTo>
                    <a:pt x="65582" y="30378"/>
                  </a:lnTo>
                  <a:close/>
                </a:path>
                <a:path w="141604" h="60325">
                  <a:moveTo>
                    <a:pt x="65582" y="21742"/>
                  </a:moveTo>
                  <a:lnTo>
                    <a:pt x="58864" y="21094"/>
                  </a:lnTo>
                  <a:lnTo>
                    <a:pt x="58864" y="27825"/>
                  </a:lnTo>
                  <a:lnTo>
                    <a:pt x="65582" y="28155"/>
                  </a:lnTo>
                  <a:lnTo>
                    <a:pt x="65582" y="21742"/>
                  </a:lnTo>
                  <a:close/>
                </a:path>
                <a:path w="141604" h="60325">
                  <a:moveTo>
                    <a:pt x="65582" y="13119"/>
                  </a:moveTo>
                  <a:lnTo>
                    <a:pt x="58864" y="12484"/>
                  </a:lnTo>
                  <a:lnTo>
                    <a:pt x="58864" y="19177"/>
                  </a:lnTo>
                  <a:lnTo>
                    <a:pt x="65582" y="19519"/>
                  </a:lnTo>
                  <a:lnTo>
                    <a:pt x="65582" y="13119"/>
                  </a:lnTo>
                  <a:close/>
                </a:path>
                <a:path w="141604" h="60325">
                  <a:moveTo>
                    <a:pt x="65582" y="4457"/>
                  </a:moveTo>
                  <a:lnTo>
                    <a:pt x="58864" y="3822"/>
                  </a:lnTo>
                  <a:lnTo>
                    <a:pt x="58864" y="10579"/>
                  </a:lnTo>
                  <a:lnTo>
                    <a:pt x="65582" y="10858"/>
                  </a:lnTo>
                  <a:lnTo>
                    <a:pt x="65582" y="4457"/>
                  </a:lnTo>
                  <a:close/>
                </a:path>
                <a:path w="141604" h="60325">
                  <a:moveTo>
                    <a:pt x="80302" y="48945"/>
                  </a:moveTo>
                  <a:lnTo>
                    <a:pt x="73596" y="48272"/>
                  </a:lnTo>
                  <a:lnTo>
                    <a:pt x="73596" y="55029"/>
                  </a:lnTo>
                  <a:lnTo>
                    <a:pt x="80302" y="55333"/>
                  </a:lnTo>
                  <a:lnTo>
                    <a:pt x="80302" y="48945"/>
                  </a:lnTo>
                  <a:close/>
                </a:path>
                <a:path w="141604" h="60325">
                  <a:moveTo>
                    <a:pt x="80302" y="39966"/>
                  </a:moveTo>
                  <a:lnTo>
                    <a:pt x="73596" y="39662"/>
                  </a:lnTo>
                  <a:lnTo>
                    <a:pt x="73596" y="46050"/>
                  </a:lnTo>
                  <a:lnTo>
                    <a:pt x="80302" y="46685"/>
                  </a:lnTo>
                  <a:lnTo>
                    <a:pt x="80302" y="39966"/>
                  </a:lnTo>
                  <a:close/>
                </a:path>
                <a:path w="141604" h="60325">
                  <a:moveTo>
                    <a:pt x="80302" y="31330"/>
                  </a:moveTo>
                  <a:lnTo>
                    <a:pt x="73596" y="31000"/>
                  </a:lnTo>
                  <a:lnTo>
                    <a:pt x="73596" y="37414"/>
                  </a:lnTo>
                  <a:lnTo>
                    <a:pt x="80302" y="38036"/>
                  </a:lnTo>
                  <a:lnTo>
                    <a:pt x="80302" y="31330"/>
                  </a:lnTo>
                  <a:close/>
                </a:path>
                <a:path w="141604" h="60325">
                  <a:moveTo>
                    <a:pt x="80302" y="22694"/>
                  </a:moveTo>
                  <a:lnTo>
                    <a:pt x="73596" y="22377"/>
                  </a:lnTo>
                  <a:lnTo>
                    <a:pt x="73596" y="28765"/>
                  </a:lnTo>
                  <a:lnTo>
                    <a:pt x="80302" y="29425"/>
                  </a:lnTo>
                  <a:lnTo>
                    <a:pt x="80302" y="22694"/>
                  </a:lnTo>
                  <a:close/>
                </a:path>
                <a:path w="141604" h="60325">
                  <a:moveTo>
                    <a:pt x="80302" y="14071"/>
                  </a:moveTo>
                  <a:lnTo>
                    <a:pt x="73596" y="13436"/>
                  </a:lnTo>
                  <a:lnTo>
                    <a:pt x="73596" y="20154"/>
                  </a:lnTo>
                  <a:lnTo>
                    <a:pt x="80302" y="20472"/>
                  </a:lnTo>
                  <a:lnTo>
                    <a:pt x="80302" y="14071"/>
                  </a:lnTo>
                  <a:close/>
                </a:path>
                <a:path w="141604" h="60325">
                  <a:moveTo>
                    <a:pt x="88963" y="49568"/>
                  </a:moveTo>
                  <a:lnTo>
                    <a:pt x="82219" y="48945"/>
                  </a:lnTo>
                  <a:lnTo>
                    <a:pt x="82219" y="55651"/>
                  </a:lnTo>
                  <a:lnTo>
                    <a:pt x="88963" y="55981"/>
                  </a:lnTo>
                  <a:lnTo>
                    <a:pt x="88963" y="49568"/>
                  </a:lnTo>
                  <a:close/>
                </a:path>
                <a:path w="141604" h="60325">
                  <a:moveTo>
                    <a:pt x="88963" y="40627"/>
                  </a:moveTo>
                  <a:lnTo>
                    <a:pt x="82219" y="40284"/>
                  </a:lnTo>
                  <a:lnTo>
                    <a:pt x="82219" y="46685"/>
                  </a:lnTo>
                  <a:lnTo>
                    <a:pt x="88963" y="47320"/>
                  </a:lnTo>
                  <a:lnTo>
                    <a:pt x="88963" y="40627"/>
                  </a:lnTo>
                  <a:close/>
                </a:path>
                <a:path w="141604" h="60325">
                  <a:moveTo>
                    <a:pt x="88963" y="31978"/>
                  </a:moveTo>
                  <a:lnTo>
                    <a:pt x="82219" y="31673"/>
                  </a:lnTo>
                  <a:lnTo>
                    <a:pt x="82219" y="38036"/>
                  </a:lnTo>
                  <a:lnTo>
                    <a:pt x="88963" y="38696"/>
                  </a:lnTo>
                  <a:lnTo>
                    <a:pt x="88963" y="31978"/>
                  </a:lnTo>
                  <a:close/>
                </a:path>
                <a:path w="141604" h="60325">
                  <a:moveTo>
                    <a:pt x="88963" y="23342"/>
                  </a:moveTo>
                  <a:lnTo>
                    <a:pt x="82219" y="23012"/>
                  </a:lnTo>
                  <a:lnTo>
                    <a:pt x="82219" y="29425"/>
                  </a:lnTo>
                  <a:lnTo>
                    <a:pt x="88963" y="30073"/>
                  </a:lnTo>
                  <a:lnTo>
                    <a:pt x="88963" y="23342"/>
                  </a:lnTo>
                  <a:close/>
                </a:path>
                <a:path w="141604" h="60325">
                  <a:moveTo>
                    <a:pt x="88963" y="14719"/>
                  </a:moveTo>
                  <a:lnTo>
                    <a:pt x="82219" y="14071"/>
                  </a:lnTo>
                  <a:lnTo>
                    <a:pt x="82219" y="20777"/>
                  </a:lnTo>
                  <a:lnTo>
                    <a:pt x="88963" y="21094"/>
                  </a:lnTo>
                  <a:lnTo>
                    <a:pt x="88963" y="14719"/>
                  </a:lnTo>
                  <a:close/>
                </a:path>
                <a:path w="141604" h="60325">
                  <a:moveTo>
                    <a:pt x="97256" y="50215"/>
                  </a:moveTo>
                  <a:lnTo>
                    <a:pt x="90538" y="49568"/>
                  </a:lnTo>
                  <a:lnTo>
                    <a:pt x="90538" y="56286"/>
                  </a:lnTo>
                  <a:lnTo>
                    <a:pt x="97256" y="56616"/>
                  </a:lnTo>
                  <a:lnTo>
                    <a:pt x="97256" y="50215"/>
                  </a:lnTo>
                  <a:close/>
                </a:path>
                <a:path w="141604" h="60325">
                  <a:moveTo>
                    <a:pt x="97256" y="41275"/>
                  </a:moveTo>
                  <a:lnTo>
                    <a:pt x="90538" y="40919"/>
                  </a:lnTo>
                  <a:lnTo>
                    <a:pt x="90538" y="47320"/>
                  </a:lnTo>
                  <a:lnTo>
                    <a:pt x="97256" y="47993"/>
                  </a:lnTo>
                  <a:lnTo>
                    <a:pt x="97256" y="41275"/>
                  </a:lnTo>
                  <a:close/>
                </a:path>
                <a:path w="141604" h="60325">
                  <a:moveTo>
                    <a:pt x="97256" y="32626"/>
                  </a:moveTo>
                  <a:lnTo>
                    <a:pt x="90538" y="32296"/>
                  </a:lnTo>
                  <a:lnTo>
                    <a:pt x="90538" y="38696"/>
                  </a:lnTo>
                  <a:lnTo>
                    <a:pt x="97256" y="39331"/>
                  </a:lnTo>
                  <a:lnTo>
                    <a:pt x="97256" y="32626"/>
                  </a:lnTo>
                  <a:close/>
                </a:path>
                <a:path w="141604" h="60325">
                  <a:moveTo>
                    <a:pt x="97256" y="23990"/>
                  </a:moveTo>
                  <a:lnTo>
                    <a:pt x="90538" y="23342"/>
                  </a:lnTo>
                  <a:lnTo>
                    <a:pt x="90538" y="30073"/>
                  </a:lnTo>
                  <a:lnTo>
                    <a:pt x="97256" y="30378"/>
                  </a:lnTo>
                  <a:lnTo>
                    <a:pt x="97256" y="23990"/>
                  </a:lnTo>
                  <a:close/>
                </a:path>
                <a:path w="141604" h="60325">
                  <a:moveTo>
                    <a:pt x="97256" y="15354"/>
                  </a:moveTo>
                  <a:lnTo>
                    <a:pt x="90538" y="14719"/>
                  </a:lnTo>
                  <a:lnTo>
                    <a:pt x="90538" y="21424"/>
                  </a:lnTo>
                  <a:lnTo>
                    <a:pt x="97256" y="21742"/>
                  </a:lnTo>
                  <a:lnTo>
                    <a:pt x="97256" y="15354"/>
                  </a:lnTo>
                  <a:close/>
                </a:path>
                <a:path w="141604" h="60325">
                  <a:moveTo>
                    <a:pt x="105892" y="50850"/>
                  </a:moveTo>
                  <a:lnTo>
                    <a:pt x="99491" y="50215"/>
                  </a:lnTo>
                  <a:lnTo>
                    <a:pt x="99491" y="56934"/>
                  </a:lnTo>
                  <a:lnTo>
                    <a:pt x="105892" y="57238"/>
                  </a:lnTo>
                  <a:lnTo>
                    <a:pt x="105892" y="50850"/>
                  </a:lnTo>
                  <a:close/>
                </a:path>
                <a:path w="141604" h="60325">
                  <a:moveTo>
                    <a:pt x="105892" y="41910"/>
                  </a:moveTo>
                  <a:lnTo>
                    <a:pt x="99491" y="41579"/>
                  </a:lnTo>
                  <a:lnTo>
                    <a:pt x="99491" y="48272"/>
                  </a:lnTo>
                  <a:lnTo>
                    <a:pt x="105892" y="48615"/>
                  </a:lnTo>
                  <a:lnTo>
                    <a:pt x="105892" y="41910"/>
                  </a:lnTo>
                  <a:close/>
                </a:path>
                <a:path w="141604" h="60325">
                  <a:moveTo>
                    <a:pt x="105892" y="33261"/>
                  </a:moveTo>
                  <a:lnTo>
                    <a:pt x="99491" y="32931"/>
                  </a:lnTo>
                  <a:lnTo>
                    <a:pt x="99491" y="39331"/>
                  </a:lnTo>
                  <a:lnTo>
                    <a:pt x="105892" y="39966"/>
                  </a:lnTo>
                  <a:lnTo>
                    <a:pt x="105892" y="33261"/>
                  </a:lnTo>
                  <a:close/>
                </a:path>
                <a:path w="141604" h="60325">
                  <a:moveTo>
                    <a:pt x="105892" y="24638"/>
                  </a:moveTo>
                  <a:lnTo>
                    <a:pt x="99491" y="23990"/>
                  </a:lnTo>
                  <a:lnTo>
                    <a:pt x="99491" y="30721"/>
                  </a:lnTo>
                  <a:lnTo>
                    <a:pt x="105892" y="31000"/>
                  </a:lnTo>
                  <a:lnTo>
                    <a:pt x="105892" y="24638"/>
                  </a:lnTo>
                  <a:close/>
                </a:path>
                <a:path w="141604" h="60325">
                  <a:moveTo>
                    <a:pt x="105892" y="15659"/>
                  </a:moveTo>
                  <a:lnTo>
                    <a:pt x="99491" y="15354"/>
                  </a:lnTo>
                  <a:lnTo>
                    <a:pt x="99491" y="22059"/>
                  </a:lnTo>
                  <a:lnTo>
                    <a:pt x="105892" y="22377"/>
                  </a:lnTo>
                  <a:lnTo>
                    <a:pt x="105892" y="15659"/>
                  </a:lnTo>
                  <a:close/>
                </a:path>
                <a:path w="141604" h="60325">
                  <a:moveTo>
                    <a:pt x="114528" y="51485"/>
                  </a:moveTo>
                  <a:lnTo>
                    <a:pt x="108153" y="50850"/>
                  </a:lnTo>
                  <a:lnTo>
                    <a:pt x="108153" y="57569"/>
                  </a:lnTo>
                  <a:lnTo>
                    <a:pt x="114528" y="58216"/>
                  </a:lnTo>
                  <a:lnTo>
                    <a:pt x="114528" y="51485"/>
                  </a:lnTo>
                  <a:close/>
                </a:path>
                <a:path w="141604" h="60325">
                  <a:moveTo>
                    <a:pt x="114528" y="42849"/>
                  </a:moveTo>
                  <a:lnTo>
                    <a:pt x="108153" y="42202"/>
                  </a:lnTo>
                  <a:lnTo>
                    <a:pt x="108153" y="48945"/>
                  </a:lnTo>
                  <a:lnTo>
                    <a:pt x="114528" y="49237"/>
                  </a:lnTo>
                  <a:lnTo>
                    <a:pt x="114528" y="42849"/>
                  </a:lnTo>
                  <a:close/>
                </a:path>
                <a:path w="141604" h="60325">
                  <a:moveTo>
                    <a:pt x="114528" y="33896"/>
                  </a:moveTo>
                  <a:lnTo>
                    <a:pt x="108153" y="33578"/>
                  </a:lnTo>
                  <a:lnTo>
                    <a:pt x="108153" y="39966"/>
                  </a:lnTo>
                  <a:lnTo>
                    <a:pt x="114528" y="40627"/>
                  </a:lnTo>
                  <a:lnTo>
                    <a:pt x="114528" y="33896"/>
                  </a:lnTo>
                  <a:close/>
                </a:path>
                <a:path w="141604" h="60325">
                  <a:moveTo>
                    <a:pt x="114528" y="25260"/>
                  </a:moveTo>
                  <a:lnTo>
                    <a:pt x="108153" y="24638"/>
                  </a:lnTo>
                  <a:lnTo>
                    <a:pt x="108153" y="31330"/>
                  </a:lnTo>
                  <a:lnTo>
                    <a:pt x="114528" y="31673"/>
                  </a:lnTo>
                  <a:lnTo>
                    <a:pt x="114528" y="25260"/>
                  </a:lnTo>
                  <a:close/>
                </a:path>
                <a:path w="141604" h="60325">
                  <a:moveTo>
                    <a:pt x="114528" y="16319"/>
                  </a:moveTo>
                  <a:lnTo>
                    <a:pt x="108153" y="15976"/>
                  </a:lnTo>
                  <a:lnTo>
                    <a:pt x="108153" y="22694"/>
                  </a:lnTo>
                  <a:lnTo>
                    <a:pt x="114528" y="23012"/>
                  </a:lnTo>
                  <a:lnTo>
                    <a:pt x="114528" y="16319"/>
                  </a:lnTo>
                  <a:close/>
                </a:path>
                <a:path w="141604" h="60325">
                  <a:moveTo>
                    <a:pt x="123482" y="52120"/>
                  </a:moveTo>
                  <a:lnTo>
                    <a:pt x="116751" y="51485"/>
                  </a:lnTo>
                  <a:lnTo>
                    <a:pt x="116751" y="58216"/>
                  </a:lnTo>
                  <a:lnTo>
                    <a:pt x="123482" y="58851"/>
                  </a:lnTo>
                  <a:lnTo>
                    <a:pt x="123482" y="52120"/>
                  </a:lnTo>
                  <a:close/>
                </a:path>
                <a:path w="141604" h="60325">
                  <a:moveTo>
                    <a:pt x="123482" y="43484"/>
                  </a:moveTo>
                  <a:lnTo>
                    <a:pt x="116751" y="42849"/>
                  </a:lnTo>
                  <a:lnTo>
                    <a:pt x="116751" y="49568"/>
                  </a:lnTo>
                  <a:lnTo>
                    <a:pt x="123482" y="49898"/>
                  </a:lnTo>
                  <a:lnTo>
                    <a:pt x="123482" y="43484"/>
                  </a:lnTo>
                  <a:close/>
                </a:path>
                <a:path w="141604" h="60325">
                  <a:moveTo>
                    <a:pt x="123482" y="34531"/>
                  </a:moveTo>
                  <a:lnTo>
                    <a:pt x="116751" y="34213"/>
                  </a:lnTo>
                  <a:lnTo>
                    <a:pt x="116751" y="40627"/>
                  </a:lnTo>
                  <a:lnTo>
                    <a:pt x="123482" y="41275"/>
                  </a:lnTo>
                  <a:lnTo>
                    <a:pt x="123482" y="34531"/>
                  </a:lnTo>
                  <a:close/>
                </a:path>
                <a:path w="141604" h="60325">
                  <a:moveTo>
                    <a:pt x="123482" y="25908"/>
                  </a:moveTo>
                  <a:lnTo>
                    <a:pt x="116751" y="25260"/>
                  </a:lnTo>
                  <a:lnTo>
                    <a:pt x="116751" y="31978"/>
                  </a:lnTo>
                  <a:lnTo>
                    <a:pt x="123482" y="32296"/>
                  </a:lnTo>
                  <a:lnTo>
                    <a:pt x="123482" y="25908"/>
                  </a:lnTo>
                  <a:close/>
                </a:path>
                <a:path w="141604" h="60325">
                  <a:moveTo>
                    <a:pt x="123482" y="16941"/>
                  </a:moveTo>
                  <a:lnTo>
                    <a:pt x="116751" y="16611"/>
                  </a:lnTo>
                  <a:lnTo>
                    <a:pt x="116751" y="23012"/>
                  </a:lnTo>
                  <a:lnTo>
                    <a:pt x="123482" y="23685"/>
                  </a:lnTo>
                  <a:lnTo>
                    <a:pt x="123482" y="16941"/>
                  </a:lnTo>
                  <a:close/>
                </a:path>
                <a:path w="141604" h="60325">
                  <a:moveTo>
                    <a:pt x="132435" y="52768"/>
                  </a:moveTo>
                  <a:lnTo>
                    <a:pt x="125730" y="52438"/>
                  </a:lnTo>
                  <a:lnTo>
                    <a:pt x="125730" y="58851"/>
                  </a:lnTo>
                  <a:lnTo>
                    <a:pt x="132435" y="59474"/>
                  </a:lnTo>
                  <a:lnTo>
                    <a:pt x="132435" y="52768"/>
                  </a:lnTo>
                  <a:close/>
                </a:path>
                <a:path w="141604" h="60325">
                  <a:moveTo>
                    <a:pt x="132435" y="44132"/>
                  </a:moveTo>
                  <a:lnTo>
                    <a:pt x="125730" y="43484"/>
                  </a:lnTo>
                  <a:lnTo>
                    <a:pt x="125730" y="50215"/>
                  </a:lnTo>
                  <a:lnTo>
                    <a:pt x="132435" y="50533"/>
                  </a:lnTo>
                  <a:lnTo>
                    <a:pt x="132435" y="44132"/>
                  </a:lnTo>
                  <a:close/>
                </a:path>
                <a:path w="141604" h="60325">
                  <a:moveTo>
                    <a:pt x="132435" y="35166"/>
                  </a:moveTo>
                  <a:lnTo>
                    <a:pt x="125730" y="34848"/>
                  </a:lnTo>
                  <a:lnTo>
                    <a:pt x="125730" y="41275"/>
                  </a:lnTo>
                  <a:lnTo>
                    <a:pt x="132435" y="41910"/>
                  </a:lnTo>
                  <a:lnTo>
                    <a:pt x="132435" y="35166"/>
                  </a:lnTo>
                  <a:close/>
                </a:path>
                <a:path w="141604" h="60325">
                  <a:moveTo>
                    <a:pt x="132435" y="26543"/>
                  </a:moveTo>
                  <a:lnTo>
                    <a:pt x="125730" y="25908"/>
                  </a:lnTo>
                  <a:lnTo>
                    <a:pt x="125730" y="32626"/>
                  </a:lnTo>
                  <a:lnTo>
                    <a:pt x="132435" y="32931"/>
                  </a:lnTo>
                  <a:lnTo>
                    <a:pt x="132435" y="26543"/>
                  </a:lnTo>
                  <a:close/>
                </a:path>
                <a:path w="141604" h="60325">
                  <a:moveTo>
                    <a:pt x="141071" y="53403"/>
                  </a:moveTo>
                  <a:lnTo>
                    <a:pt x="134366" y="53073"/>
                  </a:lnTo>
                  <a:lnTo>
                    <a:pt x="134366" y="59474"/>
                  </a:lnTo>
                  <a:lnTo>
                    <a:pt x="141071" y="60121"/>
                  </a:lnTo>
                  <a:lnTo>
                    <a:pt x="141071" y="53403"/>
                  </a:lnTo>
                  <a:close/>
                </a:path>
                <a:path w="141604" h="60325">
                  <a:moveTo>
                    <a:pt x="141071" y="44780"/>
                  </a:moveTo>
                  <a:lnTo>
                    <a:pt x="134366" y="44132"/>
                  </a:lnTo>
                  <a:lnTo>
                    <a:pt x="134366" y="50850"/>
                  </a:lnTo>
                  <a:lnTo>
                    <a:pt x="141071" y="51168"/>
                  </a:lnTo>
                  <a:lnTo>
                    <a:pt x="141071" y="44780"/>
                  </a:lnTo>
                  <a:close/>
                </a:path>
                <a:path w="141604" h="60325">
                  <a:moveTo>
                    <a:pt x="141071" y="35801"/>
                  </a:moveTo>
                  <a:lnTo>
                    <a:pt x="134366" y="35496"/>
                  </a:lnTo>
                  <a:lnTo>
                    <a:pt x="134366" y="41910"/>
                  </a:lnTo>
                  <a:lnTo>
                    <a:pt x="141071" y="42532"/>
                  </a:lnTo>
                  <a:lnTo>
                    <a:pt x="141071" y="35801"/>
                  </a:lnTo>
                  <a:close/>
                </a:path>
                <a:path w="141604" h="60325">
                  <a:moveTo>
                    <a:pt x="141071" y="27178"/>
                  </a:moveTo>
                  <a:lnTo>
                    <a:pt x="134366" y="26543"/>
                  </a:lnTo>
                  <a:lnTo>
                    <a:pt x="134366" y="33261"/>
                  </a:lnTo>
                  <a:lnTo>
                    <a:pt x="141071" y="33578"/>
                  </a:lnTo>
                  <a:lnTo>
                    <a:pt x="141071" y="2717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522849" y="3585235"/>
              <a:ext cx="292100" cy="1278890"/>
            </a:xfrm>
            <a:custGeom>
              <a:avLst/>
              <a:gdLst/>
              <a:ahLst/>
              <a:cxnLst/>
              <a:rect l="l" t="t" r="r" b="b"/>
              <a:pathLst>
                <a:path w="292100" h="1278889">
                  <a:moveTo>
                    <a:pt x="6705" y="1198194"/>
                  </a:moveTo>
                  <a:lnTo>
                    <a:pt x="0" y="1197559"/>
                  </a:lnTo>
                  <a:lnTo>
                    <a:pt x="0" y="1204264"/>
                  </a:lnTo>
                  <a:lnTo>
                    <a:pt x="6705" y="1204582"/>
                  </a:lnTo>
                  <a:lnTo>
                    <a:pt x="6705" y="1198194"/>
                  </a:lnTo>
                  <a:close/>
                </a:path>
                <a:path w="292100" h="1278889">
                  <a:moveTo>
                    <a:pt x="15367" y="1198511"/>
                  </a:moveTo>
                  <a:lnTo>
                    <a:pt x="8623" y="1198194"/>
                  </a:lnTo>
                  <a:lnTo>
                    <a:pt x="8623" y="1204925"/>
                  </a:lnTo>
                  <a:lnTo>
                    <a:pt x="15367" y="1205255"/>
                  </a:lnTo>
                  <a:lnTo>
                    <a:pt x="15367" y="1198511"/>
                  </a:lnTo>
                  <a:close/>
                </a:path>
                <a:path w="292100" h="1278889">
                  <a:moveTo>
                    <a:pt x="23660" y="1199172"/>
                  </a:moveTo>
                  <a:lnTo>
                    <a:pt x="16941" y="1198841"/>
                  </a:lnTo>
                  <a:lnTo>
                    <a:pt x="16941" y="1205560"/>
                  </a:lnTo>
                  <a:lnTo>
                    <a:pt x="23660" y="1205890"/>
                  </a:lnTo>
                  <a:lnTo>
                    <a:pt x="23660" y="1199172"/>
                  </a:lnTo>
                  <a:close/>
                </a:path>
                <a:path w="292100" h="1278889">
                  <a:moveTo>
                    <a:pt x="32296" y="1199794"/>
                  </a:moveTo>
                  <a:lnTo>
                    <a:pt x="25895" y="1199464"/>
                  </a:lnTo>
                  <a:lnTo>
                    <a:pt x="25895" y="1205890"/>
                  </a:lnTo>
                  <a:lnTo>
                    <a:pt x="32296" y="1206525"/>
                  </a:lnTo>
                  <a:lnTo>
                    <a:pt x="32296" y="1199794"/>
                  </a:lnTo>
                  <a:close/>
                </a:path>
                <a:path w="292100" h="1278889">
                  <a:moveTo>
                    <a:pt x="40932" y="1200416"/>
                  </a:moveTo>
                  <a:lnTo>
                    <a:pt x="34556" y="1200137"/>
                  </a:lnTo>
                  <a:lnTo>
                    <a:pt x="34556" y="1206525"/>
                  </a:lnTo>
                  <a:lnTo>
                    <a:pt x="40932" y="1207160"/>
                  </a:lnTo>
                  <a:lnTo>
                    <a:pt x="40932" y="1200416"/>
                  </a:lnTo>
                  <a:close/>
                </a:path>
                <a:path w="292100" h="1278889">
                  <a:moveTo>
                    <a:pt x="49885" y="1209713"/>
                  </a:moveTo>
                  <a:lnTo>
                    <a:pt x="43154" y="1209382"/>
                  </a:lnTo>
                  <a:lnTo>
                    <a:pt x="43154" y="1215783"/>
                  </a:lnTo>
                  <a:lnTo>
                    <a:pt x="49885" y="1216456"/>
                  </a:lnTo>
                  <a:lnTo>
                    <a:pt x="49885" y="1209713"/>
                  </a:lnTo>
                  <a:close/>
                </a:path>
                <a:path w="292100" h="1278889">
                  <a:moveTo>
                    <a:pt x="49885" y="1201089"/>
                  </a:moveTo>
                  <a:lnTo>
                    <a:pt x="43154" y="1200416"/>
                  </a:lnTo>
                  <a:lnTo>
                    <a:pt x="43154" y="1207160"/>
                  </a:lnTo>
                  <a:lnTo>
                    <a:pt x="49885" y="1207795"/>
                  </a:lnTo>
                  <a:lnTo>
                    <a:pt x="49885" y="1201089"/>
                  </a:lnTo>
                  <a:close/>
                </a:path>
                <a:path w="292100" h="1278889">
                  <a:moveTo>
                    <a:pt x="58839" y="1210348"/>
                  </a:moveTo>
                  <a:lnTo>
                    <a:pt x="52133" y="1210043"/>
                  </a:lnTo>
                  <a:lnTo>
                    <a:pt x="52133" y="1216456"/>
                  </a:lnTo>
                  <a:lnTo>
                    <a:pt x="58839" y="1217066"/>
                  </a:lnTo>
                  <a:lnTo>
                    <a:pt x="58839" y="1210348"/>
                  </a:lnTo>
                  <a:close/>
                </a:path>
                <a:path w="292100" h="1278889">
                  <a:moveTo>
                    <a:pt x="58839" y="1201724"/>
                  </a:moveTo>
                  <a:lnTo>
                    <a:pt x="52133" y="1201089"/>
                  </a:lnTo>
                  <a:lnTo>
                    <a:pt x="52133" y="1207795"/>
                  </a:lnTo>
                  <a:lnTo>
                    <a:pt x="58839" y="1208125"/>
                  </a:lnTo>
                  <a:lnTo>
                    <a:pt x="58839" y="1201724"/>
                  </a:lnTo>
                  <a:close/>
                </a:path>
                <a:path w="292100" h="1278889">
                  <a:moveTo>
                    <a:pt x="67475" y="1210995"/>
                  </a:moveTo>
                  <a:lnTo>
                    <a:pt x="60769" y="1210665"/>
                  </a:lnTo>
                  <a:lnTo>
                    <a:pt x="60769" y="1217066"/>
                  </a:lnTo>
                  <a:lnTo>
                    <a:pt x="67475" y="1217714"/>
                  </a:lnTo>
                  <a:lnTo>
                    <a:pt x="67475" y="1210995"/>
                  </a:lnTo>
                  <a:close/>
                </a:path>
                <a:path w="292100" h="1278889">
                  <a:moveTo>
                    <a:pt x="67475" y="1202042"/>
                  </a:moveTo>
                  <a:lnTo>
                    <a:pt x="60769" y="1201724"/>
                  </a:lnTo>
                  <a:lnTo>
                    <a:pt x="60769" y="1208430"/>
                  </a:lnTo>
                  <a:lnTo>
                    <a:pt x="67475" y="1208747"/>
                  </a:lnTo>
                  <a:lnTo>
                    <a:pt x="67475" y="1202042"/>
                  </a:lnTo>
                  <a:close/>
                </a:path>
                <a:path w="292100" h="1278889">
                  <a:moveTo>
                    <a:pt x="214287" y="1271460"/>
                  </a:moveTo>
                  <a:lnTo>
                    <a:pt x="213004" y="1269530"/>
                  </a:lnTo>
                  <a:lnTo>
                    <a:pt x="211416" y="1269860"/>
                  </a:lnTo>
                  <a:lnTo>
                    <a:pt x="209791" y="1269860"/>
                  </a:lnTo>
                  <a:lnTo>
                    <a:pt x="208534" y="1271778"/>
                  </a:lnTo>
                  <a:lnTo>
                    <a:pt x="208534" y="1276553"/>
                  </a:lnTo>
                  <a:lnTo>
                    <a:pt x="209791" y="1278496"/>
                  </a:lnTo>
                  <a:lnTo>
                    <a:pt x="211416" y="1278178"/>
                  </a:lnTo>
                  <a:lnTo>
                    <a:pt x="213004" y="1278178"/>
                  </a:lnTo>
                  <a:lnTo>
                    <a:pt x="214287" y="1276235"/>
                  </a:lnTo>
                  <a:lnTo>
                    <a:pt x="214287" y="1271460"/>
                  </a:lnTo>
                  <a:close/>
                </a:path>
                <a:path w="292100" h="1278889">
                  <a:moveTo>
                    <a:pt x="214287" y="1930"/>
                  </a:moveTo>
                  <a:lnTo>
                    <a:pt x="213004" y="0"/>
                  </a:lnTo>
                  <a:lnTo>
                    <a:pt x="209791" y="0"/>
                  </a:lnTo>
                  <a:lnTo>
                    <a:pt x="208534" y="1930"/>
                  </a:lnTo>
                  <a:lnTo>
                    <a:pt x="208534" y="6731"/>
                  </a:lnTo>
                  <a:lnTo>
                    <a:pt x="209791" y="8636"/>
                  </a:lnTo>
                  <a:lnTo>
                    <a:pt x="211416" y="8636"/>
                  </a:lnTo>
                  <a:lnTo>
                    <a:pt x="213004" y="8636"/>
                  </a:lnTo>
                  <a:lnTo>
                    <a:pt x="214287" y="6731"/>
                  </a:lnTo>
                  <a:lnTo>
                    <a:pt x="214287" y="1930"/>
                  </a:lnTo>
                  <a:close/>
                </a:path>
                <a:path w="292100" h="1278889">
                  <a:moveTo>
                    <a:pt x="233807" y="1265072"/>
                  </a:moveTo>
                  <a:lnTo>
                    <a:pt x="232511" y="1263446"/>
                  </a:lnTo>
                  <a:lnTo>
                    <a:pt x="230936" y="1263446"/>
                  </a:lnTo>
                  <a:lnTo>
                    <a:pt x="229323" y="1263446"/>
                  </a:lnTo>
                  <a:lnTo>
                    <a:pt x="228066" y="1265351"/>
                  </a:lnTo>
                  <a:lnTo>
                    <a:pt x="228066" y="1270152"/>
                  </a:lnTo>
                  <a:lnTo>
                    <a:pt x="229323" y="1271778"/>
                  </a:lnTo>
                  <a:lnTo>
                    <a:pt x="230936" y="1271778"/>
                  </a:lnTo>
                  <a:lnTo>
                    <a:pt x="232511" y="1271460"/>
                  </a:lnTo>
                  <a:lnTo>
                    <a:pt x="233807" y="1269530"/>
                  </a:lnTo>
                  <a:lnTo>
                    <a:pt x="233807" y="1265072"/>
                  </a:lnTo>
                  <a:close/>
                </a:path>
                <a:path w="292100" h="1278889">
                  <a:moveTo>
                    <a:pt x="233807" y="7048"/>
                  </a:moveTo>
                  <a:lnTo>
                    <a:pt x="232511" y="5448"/>
                  </a:lnTo>
                  <a:lnTo>
                    <a:pt x="229323" y="5448"/>
                  </a:lnTo>
                  <a:lnTo>
                    <a:pt x="228066" y="7048"/>
                  </a:lnTo>
                  <a:lnTo>
                    <a:pt x="228066" y="11849"/>
                  </a:lnTo>
                  <a:lnTo>
                    <a:pt x="229323" y="13449"/>
                  </a:lnTo>
                  <a:lnTo>
                    <a:pt x="230936" y="13449"/>
                  </a:lnTo>
                  <a:lnTo>
                    <a:pt x="232511" y="13449"/>
                  </a:lnTo>
                  <a:lnTo>
                    <a:pt x="233807" y="11849"/>
                  </a:lnTo>
                  <a:lnTo>
                    <a:pt x="233807" y="7048"/>
                  </a:lnTo>
                  <a:close/>
                </a:path>
                <a:path w="292100" h="1278889">
                  <a:moveTo>
                    <a:pt x="253009" y="1258658"/>
                  </a:moveTo>
                  <a:lnTo>
                    <a:pt x="251726" y="1257046"/>
                  </a:lnTo>
                  <a:lnTo>
                    <a:pt x="250431" y="1257046"/>
                  </a:lnTo>
                  <a:lnTo>
                    <a:pt x="248843" y="1257376"/>
                  </a:lnTo>
                  <a:lnTo>
                    <a:pt x="247561" y="1259281"/>
                  </a:lnTo>
                  <a:lnTo>
                    <a:pt x="247561" y="1263446"/>
                  </a:lnTo>
                  <a:lnTo>
                    <a:pt x="248843" y="1265351"/>
                  </a:lnTo>
                  <a:lnTo>
                    <a:pt x="250431" y="1265072"/>
                  </a:lnTo>
                  <a:lnTo>
                    <a:pt x="251726" y="1265072"/>
                  </a:lnTo>
                  <a:lnTo>
                    <a:pt x="253009" y="1263129"/>
                  </a:lnTo>
                  <a:lnTo>
                    <a:pt x="253009" y="1258658"/>
                  </a:lnTo>
                  <a:close/>
                </a:path>
                <a:path w="292100" h="1278889">
                  <a:moveTo>
                    <a:pt x="253009" y="12496"/>
                  </a:moveTo>
                  <a:lnTo>
                    <a:pt x="251726" y="10553"/>
                  </a:lnTo>
                  <a:lnTo>
                    <a:pt x="248843" y="10553"/>
                  </a:lnTo>
                  <a:lnTo>
                    <a:pt x="247561" y="12166"/>
                  </a:lnTo>
                  <a:lnTo>
                    <a:pt x="247561" y="16637"/>
                  </a:lnTo>
                  <a:lnTo>
                    <a:pt x="248843" y="18567"/>
                  </a:lnTo>
                  <a:lnTo>
                    <a:pt x="250431" y="18567"/>
                  </a:lnTo>
                  <a:lnTo>
                    <a:pt x="251726" y="18567"/>
                  </a:lnTo>
                  <a:lnTo>
                    <a:pt x="253009" y="16637"/>
                  </a:lnTo>
                  <a:lnTo>
                    <a:pt x="253009" y="12496"/>
                  </a:lnTo>
                  <a:close/>
                </a:path>
                <a:path w="292100" h="1278889">
                  <a:moveTo>
                    <a:pt x="272186" y="1252245"/>
                  </a:moveTo>
                  <a:lnTo>
                    <a:pt x="271221" y="1250670"/>
                  </a:lnTo>
                  <a:lnTo>
                    <a:pt x="269646" y="1250988"/>
                  </a:lnTo>
                  <a:lnTo>
                    <a:pt x="268363" y="1250988"/>
                  </a:lnTo>
                  <a:lnTo>
                    <a:pt x="267068" y="1252893"/>
                  </a:lnTo>
                  <a:lnTo>
                    <a:pt x="267068" y="1257046"/>
                  </a:lnTo>
                  <a:lnTo>
                    <a:pt x="268363" y="1258658"/>
                  </a:lnTo>
                  <a:lnTo>
                    <a:pt x="271221" y="1258658"/>
                  </a:lnTo>
                  <a:lnTo>
                    <a:pt x="272186" y="1256741"/>
                  </a:lnTo>
                  <a:lnTo>
                    <a:pt x="272186" y="1252245"/>
                  </a:lnTo>
                  <a:close/>
                </a:path>
                <a:path w="292100" h="1278889">
                  <a:moveTo>
                    <a:pt x="272186" y="17602"/>
                  </a:moveTo>
                  <a:lnTo>
                    <a:pt x="271221" y="15671"/>
                  </a:lnTo>
                  <a:lnTo>
                    <a:pt x="268363" y="15671"/>
                  </a:lnTo>
                  <a:lnTo>
                    <a:pt x="267068" y="17602"/>
                  </a:lnTo>
                  <a:lnTo>
                    <a:pt x="267068" y="21755"/>
                  </a:lnTo>
                  <a:lnTo>
                    <a:pt x="268363" y="23672"/>
                  </a:lnTo>
                  <a:lnTo>
                    <a:pt x="269646" y="23672"/>
                  </a:lnTo>
                  <a:lnTo>
                    <a:pt x="271221" y="23672"/>
                  </a:lnTo>
                  <a:lnTo>
                    <a:pt x="272186" y="21755"/>
                  </a:lnTo>
                  <a:lnTo>
                    <a:pt x="272186" y="17602"/>
                  </a:lnTo>
                  <a:close/>
                </a:path>
                <a:path w="292100" h="1278889">
                  <a:moveTo>
                    <a:pt x="291706" y="1246174"/>
                  </a:moveTo>
                  <a:lnTo>
                    <a:pt x="290423" y="1244257"/>
                  </a:lnTo>
                  <a:lnTo>
                    <a:pt x="289140" y="1244587"/>
                  </a:lnTo>
                  <a:lnTo>
                    <a:pt x="287858" y="1244587"/>
                  </a:lnTo>
                  <a:lnTo>
                    <a:pt x="286575" y="1246505"/>
                  </a:lnTo>
                  <a:lnTo>
                    <a:pt x="286575" y="1250670"/>
                  </a:lnTo>
                  <a:lnTo>
                    <a:pt x="287858" y="1252245"/>
                  </a:lnTo>
                  <a:lnTo>
                    <a:pt x="289140" y="1252245"/>
                  </a:lnTo>
                  <a:lnTo>
                    <a:pt x="290423" y="1251940"/>
                  </a:lnTo>
                  <a:lnTo>
                    <a:pt x="291706" y="1250340"/>
                  </a:lnTo>
                  <a:lnTo>
                    <a:pt x="291706" y="1246174"/>
                  </a:lnTo>
                  <a:close/>
                </a:path>
                <a:path w="292100" h="1278889">
                  <a:moveTo>
                    <a:pt x="291706" y="22707"/>
                  </a:moveTo>
                  <a:lnTo>
                    <a:pt x="290423" y="20802"/>
                  </a:lnTo>
                  <a:lnTo>
                    <a:pt x="287858" y="20802"/>
                  </a:lnTo>
                  <a:lnTo>
                    <a:pt x="286575" y="22707"/>
                  </a:lnTo>
                  <a:lnTo>
                    <a:pt x="286575" y="26873"/>
                  </a:lnTo>
                  <a:lnTo>
                    <a:pt x="287858" y="28473"/>
                  </a:lnTo>
                  <a:lnTo>
                    <a:pt x="289140" y="28473"/>
                  </a:lnTo>
                  <a:lnTo>
                    <a:pt x="290423" y="28473"/>
                  </a:lnTo>
                  <a:lnTo>
                    <a:pt x="291706" y="26873"/>
                  </a:lnTo>
                  <a:lnTo>
                    <a:pt x="291706" y="2270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244557" y="3677118"/>
              <a:ext cx="413384" cy="1155065"/>
            </a:xfrm>
            <a:custGeom>
              <a:avLst/>
              <a:gdLst/>
              <a:ahLst/>
              <a:cxnLst/>
              <a:rect l="l" t="t" r="r" b="b"/>
              <a:pathLst>
                <a:path w="413385" h="1155064">
                  <a:moveTo>
                    <a:pt x="0" y="0"/>
                  </a:moveTo>
                  <a:lnTo>
                    <a:pt x="0" y="1154544"/>
                  </a:lnTo>
                  <a:lnTo>
                    <a:pt x="32004" y="1149743"/>
                  </a:lnTo>
                  <a:lnTo>
                    <a:pt x="32004" y="35204"/>
                  </a:lnTo>
                  <a:lnTo>
                    <a:pt x="388048" y="80009"/>
                  </a:lnTo>
                  <a:lnTo>
                    <a:pt x="388048" y="1101737"/>
                  </a:lnTo>
                  <a:lnTo>
                    <a:pt x="412851" y="1098537"/>
                  </a:lnTo>
                  <a:lnTo>
                    <a:pt x="412851" y="568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810477" y="4830076"/>
              <a:ext cx="5715" cy="8255"/>
            </a:xfrm>
            <a:custGeom>
              <a:avLst/>
              <a:gdLst/>
              <a:ahLst/>
              <a:cxnLst/>
              <a:rect l="l" t="t" r="r" b="b"/>
              <a:pathLst>
                <a:path w="5714" h="8254">
                  <a:moveTo>
                    <a:pt x="4000" y="0"/>
                  </a:moveTo>
                  <a:lnTo>
                    <a:pt x="2400" y="0"/>
                  </a:lnTo>
                  <a:lnTo>
                    <a:pt x="1587" y="0"/>
                  </a:lnTo>
                  <a:lnTo>
                    <a:pt x="0" y="2374"/>
                  </a:lnTo>
                  <a:lnTo>
                    <a:pt x="0" y="6388"/>
                  </a:lnTo>
                  <a:lnTo>
                    <a:pt x="1587" y="7988"/>
                  </a:lnTo>
                  <a:lnTo>
                    <a:pt x="4000" y="7988"/>
                  </a:lnTo>
                  <a:lnTo>
                    <a:pt x="5588" y="5588"/>
                  </a:lnTo>
                  <a:lnTo>
                    <a:pt x="5588" y="1587"/>
                  </a:lnTo>
                  <a:lnTo>
                    <a:pt x="400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2918121" y="3431489"/>
              <a:ext cx="3582670" cy="2084705"/>
            </a:xfrm>
            <a:custGeom>
              <a:avLst/>
              <a:gdLst/>
              <a:ahLst/>
              <a:cxnLst/>
              <a:rect l="l" t="t" r="r" b="b"/>
              <a:pathLst>
                <a:path w="3582670" h="2084704">
                  <a:moveTo>
                    <a:pt x="1219352" y="1276159"/>
                  </a:moveTo>
                  <a:lnTo>
                    <a:pt x="1219352" y="227228"/>
                  </a:lnTo>
                </a:path>
                <a:path w="3582670" h="2084704">
                  <a:moveTo>
                    <a:pt x="3582047" y="0"/>
                  </a:moveTo>
                  <a:lnTo>
                    <a:pt x="3582047" y="1452981"/>
                  </a:lnTo>
                </a:path>
                <a:path w="3582670" h="2084704">
                  <a:moveTo>
                    <a:pt x="2580322" y="2084260"/>
                  </a:moveTo>
                  <a:lnTo>
                    <a:pt x="3582047" y="1452981"/>
                  </a:lnTo>
                </a:path>
                <a:path w="3582670" h="2084704">
                  <a:moveTo>
                    <a:pt x="0" y="10413"/>
                  </a:moveTo>
                  <a:lnTo>
                    <a:pt x="0" y="1440980"/>
                  </a:lnTo>
                </a:path>
                <a:path w="3582670" h="2084704">
                  <a:moveTo>
                    <a:pt x="739292" y="1344167"/>
                  </a:moveTo>
                  <a:lnTo>
                    <a:pt x="739292" y="302450"/>
                  </a:lnTo>
                  <a:lnTo>
                    <a:pt x="326428" y="245630"/>
                  </a:lnTo>
                  <a:lnTo>
                    <a:pt x="326428" y="1400174"/>
                  </a:lnTo>
                  <a:lnTo>
                    <a:pt x="358432" y="1395374"/>
                  </a:lnTo>
                  <a:lnTo>
                    <a:pt x="358432" y="280835"/>
                  </a:lnTo>
                  <a:lnTo>
                    <a:pt x="714489" y="325640"/>
                  </a:lnTo>
                  <a:lnTo>
                    <a:pt x="714489" y="1347368"/>
                  </a:lnTo>
                  <a:lnTo>
                    <a:pt x="739292" y="134416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322965" y="4073973"/>
              <a:ext cx="45720" cy="145415"/>
            </a:xfrm>
            <a:custGeom>
              <a:avLst/>
              <a:gdLst/>
              <a:ahLst/>
              <a:cxnLst/>
              <a:rect l="l" t="t" r="r" b="b"/>
              <a:pathLst>
                <a:path w="45720" h="145414">
                  <a:moveTo>
                    <a:pt x="0" y="0"/>
                  </a:moveTo>
                  <a:lnTo>
                    <a:pt x="0" y="144805"/>
                  </a:lnTo>
                  <a:lnTo>
                    <a:pt x="45605" y="144805"/>
                  </a:lnTo>
                  <a:lnTo>
                    <a:pt x="45605" y="23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D5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322965" y="4073973"/>
              <a:ext cx="45720" cy="145415"/>
            </a:xfrm>
            <a:custGeom>
              <a:avLst/>
              <a:gdLst/>
              <a:ahLst/>
              <a:cxnLst/>
              <a:rect l="l" t="t" r="r" b="b"/>
              <a:pathLst>
                <a:path w="45720" h="145414">
                  <a:moveTo>
                    <a:pt x="45605" y="144805"/>
                  </a:moveTo>
                  <a:lnTo>
                    <a:pt x="0" y="144805"/>
                  </a:lnTo>
                  <a:lnTo>
                    <a:pt x="0" y="0"/>
                  </a:lnTo>
                  <a:lnTo>
                    <a:pt x="45605" y="2387"/>
                  </a:lnTo>
                  <a:lnTo>
                    <a:pt x="45605" y="144805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330973" y="4095578"/>
              <a:ext cx="31750" cy="36830"/>
            </a:xfrm>
            <a:custGeom>
              <a:avLst/>
              <a:gdLst/>
              <a:ahLst/>
              <a:cxnLst/>
              <a:rect l="l" t="t" r="r" b="b"/>
              <a:pathLst>
                <a:path w="31750" h="36829">
                  <a:moveTo>
                    <a:pt x="24002" y="0"/>
                  </a:moveTo>
                  <a:lnTo>
                    <a:pt x="7200" y="0"/>
                  </a:lnTo>
                  <a:lnTo>
                    <a:pt x="0" y="7988"/>
                  </a:lnTo>
                  <a:lnTo>
                    <a:pt x="0" y="28790"/>
                  </a:lnTo>
                  <a:lnTo>
                    <a:pt x="7200" y="36779"/>
                  </a:lnTo>
                  <a:lnTo>
                    <a:pt x="24002" y="36779"/>
                  </a:lnTo>
                  <a:lnTo>
                    <a:pt x="31203" y="28790"/>
                  </a:lnTo>
                  <a:lnTo>
                    <a:pt x="31203" y="18402"/>
                  </a:lnTo>
                  <a:lnTo>
                    <a:pt x="31203" y="7988"/>
                  </a:lnTo>
                  <a:lnTo>
                    <a:pt x="24002" y="0"/>
                  </a:lnTo>
                  <a:close/>
                </a:path>
              </a:pathLst>
            </a:custGeom>
            <a:solidFill>
              <a:srgbClr val="575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330973" y="4095578"/>
              <a:ext cx="31750" cy="36830"/>
            </a:xfrm>
            <a:custGeom>
              <a:avLst/>
              <a:gdLst/>
              <a:ahLst/>
              <a:cxnLst/>
              <a:rect l="l" t="t" r="r" b="b"/>
              <a:pathLst>
                <a:path w="31750" h="36829">
                  <a:moveTo>
                    <a:pt x="31203" y="18402"/>
                  </a:moveTo>
                  <a:lnTo>
                    <a:pt x="31203" y="28790"/>
                  </a:lnTo>
                  <a:lnTo>
                    <a:pt x="24002" y="36779"/>
                  </a:lnTo>
                  <a:lnTo>
                    <a:pt x="15201" y="36779"/>
                  </a:lnTo>
                  <a:lnTo>
                    <a:pt x="7200" y="36779"/>
                  </a:lnTo>
                  <a:lnTo>
                    <a:pt x="0" y="28790"/>
                  </a:lnTo>
                  <a:lnTo>
                    <a:pt x="0" y="18402"/>
                  </a:lnTo>
                  <a:lnTo>
                    <a:pt x="0" y="7988"/>
                  </a:lnTo>
                  <a:lnTo>
                    <a:pt x="7200" y="0"/>
                  </a:lnTo>
                  <a:lnTo>
                    <a:pt x="15201" y="0"/>
                  </a:lnTo>
                  <a:lnTo>
                    <a:pt x="24002" y="0"/>
                  </a:lnTo>
                  <a:lnTo>
                    <a:pt x="31203" y="7988"/>
                  </a:lnTo>
                  <a:lnTo>
                    <a:pt x="31203" y="1840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2918121" y="3431486"/>
              <a:ext cx="3582670" cy="1941195"/>
            </a:xfrm>
            <a:custGeom>
              <a:avLst/>
              <a:gdLst/>
              <a:ahLst/>
              <a:cxnLst/>
              <a:rect l="l" t="t" r="r" b="b"/>
              <a:pathLst>
                <a:path w="3582670" h="1941195">
                  <a:moveTo>
                    <a:pt x="1219352" y="227228"/>
                  </a:moveTo>
                  <a:lnTo>
                    <a:pt x="0" y="10414"/>
                  </a:lnTo>
                </a:path>
                <a:path w="3582670" h="1941195">
                  <a:moveTo>
                    <a:pt x="1219352" y="227228"/>
                  </a:moveTo>
                  <a:lnTo>
                    <a:pt x="3582047" y="0"/>
                  </a:lnTo>
                </a:path>
                <a:path w="3582670" h="1941195">
                  <a:moveTo>
                    <a:pt x="720090" y="1343380"/>
                  </a:moveTo>
                  <a:lnTo>
                    <a:pt x="3362820" y="1591411"/>
                  </a:lnTo>
                </a:path>
                <a:path w="3582670" h="1941195">
                  <a:moveTo>
                    <a:pt x="211226" y="1412189"/>
                  </a:moveTo>
                  <a:lnTo>
                    <a:pt x="3109976" y="1750631"/>
                  </a:lnTo>
                </a:path>
                <a:path w="3582670" h="1941195">
                  <a:moveTo>
                    <a:pt x="147218" y="1552194"/>
                  </a:moveTo>
                  <a:lnTo>
                    <a:pt x="2808351" y="194104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5835" y="3862857"/>
              <a:ext cx="3586619" cy="1527147"/>
            </a:xfrm>
            <a:prstGeom prst="rect">
              <a:avLst/>
            </a:prstGeom>
          </p:spPr>
        </p:pic>
      </p:grpSp>
      <p:sp>
        <p:nvSpPr>
          <p:cNvPr id="142" name="object 142"/>
          <p:cNvSpPr txBox="1"/>
          <p:nvPr/>
        </p:nvSpPr>
        <p:spPr>
          <a:xfrm>
            <a:off x="5761900" y="503139"/>
            <a:ext cx="8058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35" dirty="0">
                <a:solidFill>
                  <a:srgbClr val="171514"/>
                </a:solidFill>
                <a:latin typeface="Arial"/>
                <a:cs typeface="Arial"/>
              </a:rPr>
              <a:t>Instalación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7957679" y="484087"/>
            <a:ext cx="4232910" cy="5753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24100"/>
              </a:lnSpc>
              <a:spcBef>
                <a:spcPts val="125"/>
              </a:spcBef>
            </a:pP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instalación del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requiere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planificación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cuidadosa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garantizar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entorno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seguro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personal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equipo.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110.26 </a:t>
            </a:r>
            <a:r>
              <a:rPr sz="950" spc="-29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000" i="1" spc="20" dirty="0">
                <a:solidFill>
                  <a:srgbClr val="171514"/>
                </a:solidFill>
                <a:latin typeface="Trebuchet MS"/>
                <a:cs typeface="Trebuchet MS"/>
              </a:rPr>
              <a:t>NEC®</a:t>
            </a:r>
            <a:r>
              <a:rPr sz="1000" i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cubre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espacios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alrededor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equipos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eléctricos,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7957680" y="1397219"/>
            <a:ext cx="3878579" cy="18567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intención del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110.26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proporcionar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suficiente </a:t>
            </a:r>
            <a:r>
              <a:rPr sz="900" b="1" spc="5" dirty="0">
                <a:solidFill>
                  <a:srgbClr val="171514"/>
                </a:solidFill>
                <a:latin typeface="Arial"/>
                <a:cs typeface="Arial"/>
              </a:rPr>
              <a:t>espacio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40" dirty="0">
                <a:solidFill>
                  <a:srgbClr val="171514"/>
                </a:solidFill>
                <a:latin typeface="Arial"/>
                <a:cs typeface="Arial"/>
              </a:rPr>
              <a:t>trabajo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personal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examine,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ajuste,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dé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mantenga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equipo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energizado.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110.26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establece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requisitos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profundidad,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anchura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altura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espacio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trabajo.</a:t>
            </a:r>
            <a:endParaRPr sz="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950">
              <a:latin typeface="Lucida Sans Unicode"/>
              <a:cs typeface="Lucida Sans Unicode"/>
            </a:endParaRPr>
          </a:p>
          <a:p>
            <a:pPr marL="12700" marR="41910">
              <a:lnSpc>
                <a:spcPct val="120000"/>
              </a:lnSpc>
            </a:pP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Además,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 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110.26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analiza los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requisitos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entrada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al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espacio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trabajo,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así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requisitos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espacio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dedicado al equipo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aplicaciones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interiores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exteriores. </a:t>
            </a:r>
            <a:r>
              <a:rPr sz="1000" spc="-30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Consulte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si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tiene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preguntas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requisitos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1000" spc="-3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espacio</a:t>
            </a:r>
            <a:r>
              <a:rPr sz="10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trabajo.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5761900" y="5841282"/>
            <a:ext cx="63309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dirty="0">
                <a:solidFill>
                  <a:srgbClr val="171514"/>
                </a:solidFill>
                <a:latin typeface="Arial"/>
                <a:cs typeface="Arial"/>
              </a:rPr>
              <a:t>Revisión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</p:txBody>
      </p:sp>
      <p:sp>
        <p:nvSpPr>
          <p:cNvPr id="146" name="object 146"/>
          <p:cNvSpPr/>
          <p:nvPr/>
        </p:nvSpPr>
        <p:spPr>
          <a:xfrm>
            <a:off x="8387441" y="6172231"/>
            <a:ext cx="428625" cy="0"/>
          </a:xfrm>
          <a:custGeom>
            <a:avLst/>
            <a:gdLst/>
            <a:ahLst/>
            <a:cxnLst/>
            <a:rect l="l" t="t" r="r" b="b"/>
            <a:pathLst>
              <a:path w="428625">
                <a:moveTo>
                  <a:pt x="0" y="0"/>
                </a:moveTo>
                <a:lnTo>
                  <a:pt x="428548" y="0"/>
                </a:lnTo>
              </a:path>
            </a:pathLst>
          </a:custGeom>
          <a:ln w="7721">
            <a:solidFill>
              <a:srgbClr val="1614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785947" y="6902977"/>
            <a:ext cx="406400" cy="0"/>
          </a:xfrm>
          <a:custGeom>
            <a:avLst/>
            <a:gdLst/>
            <a:ahLst/>
            <a:cxnLst/>
            <a:rect l="l" t="t" r="r" b="b"/>
            <a:pathLst>
              <a:path w="406400">
                <a:moveTo>
                  <a:pt x="0" y="0"/>
                </a:moveTo>
                <a:lnTo>
                  <a:pt x="405993" y="0"/>
                </a:lnTo>
              </a:path>
            </a:pathLst>
          </a:custGeom>
          <a:ln w="7315">
            <a:solidFill>
              <a:srgbClr val="1614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 txBox="1"/>
          <p:nvPr/>
        </p:nvSpPr>
        <p:spPr>
          <a:xfrm>
            <a:off x="8060599" y="5986062"/>
            <a:ext cx="4001770" cy="2977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715" marR="5080" indent="-132715">
              <a:lnSpc>
                <a:spcPct val="126299"/>
              </a:lnSpc>
              <a:spcBef>
                <a:spcPts val="100"/>
              </a:spcBef>
              <a:buAutoNum type="arabicPeriod"/>
              <a:tabLst>
                <a:tab pos="132715" algn="l"/>
                <a:tab pos="786130" algn="l"/>
              </a:tabLst>
            </a:pPr>
            <a:r>
              <a:rPr sz="95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Un		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parte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gabinete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monta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950" spc="-29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pared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(montaje empotrado) o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 una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pared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(montaje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superficie).</a:t>
            </a:r>
            <a:endParaRPr sz="950">
              <a:latin typeface="Lucida Sans Unicode"/>
              <a:cs typeface="Lucida Sans Unicode"/>
            </a:endParaRPr>
          </a:p>
          <a:p>
            <a:pPr>
              <a:spcBef>
                <a:spcPts val="45"/>
              </a:spcBef>
              <a:buAutoNum type="arabicPeriod"/>
            </a:pPr>
            <a:endParaRPr sz="900">
              <a:latin typeface="Lucida Sans Unicode"/>
              <a:cs typeface="Lucida Sans Unicode"/>
            </a:endParaRPr>
          </a:p>
          <a:p>
            <a:pPr marL="125730" marR="14604" indent="-125730">
              <a:lnSpc>
                <a:spcPct val="133300"/>
              </a:lnSpc>
              <a:buAutoNum type="arabicPeriod"/>
              <a:tabLst>
                <a:tab pos="125730" algn="l"/>
                <a:tab pos="1160780" algn="l"/>
              </a:tabLst>
            </a:pPr>
            <a:r>
              <a:rPr sz="90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	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consta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varios componentes,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incluyen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sobrecorriente,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barras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colectoras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barras</a:t>
            </a:r>
            <a:r>
              <a:rPr sz="9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colectoras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neutras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aisladas.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20"/>
              </a:spcBef>
              <a:buAutoNum type="arabicPeriod"/>
            </a:pPr>
            <a:endParaRPr sz="950">
              <a:latin typeface="Lucida Sans Unicode"/>
              <a:cs typeface="Lucida Sans Unicode"/>
            </a:endParaRPr>
          </a:p>
          <a:p>
            <a:pPr marL="153670" marR="351155" indent="-153670">
              <a:lnSpc>
                <a:spcPct val="109100"/>
              </a:lnSpc>
              <a:buAutoNum type="arabicPeriod"/>
              <a:tabLst>
                <a:tab pos="153670" algn="l"/>
                <a:tab pos="906144" algn="l"/>
              </a:tabLst>
            </a:pPr>
            <a:r>
              <a:rPr sz="110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110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1100" spc="-7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110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conductor</a:t>
            </a:r>
            <a:r>
              <a:rPr sz="1100" spc="-7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110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sirve</a:t>
            </a:r>
            <a:r>
              <a:rPr sz="110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1100" spc="-7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conexión </a:t>
            </a:r>
            <a:r>
              <a:rPr sz="1100" spc="-3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común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dos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circuitos.</a:t>
            </a:r>
            <a:endParaRPr sz="1100">
              <a:latin typeface="Lucida Sans Unicode"/>
              <a:cs typeface="Lucida Sans Unicode"/>
            </a:endParaRPr>
          </a:p>
          <a:p>
            <a:pPr>
              <a:spcBef>
                <a:spcPts val="20"/>
              </a:spcBef>
              <a:buAutoNum type="arabicPeriod"/>
            </a:pPr>
            <a:endParaRPr sz="900">
              <a:latin typeface="Lucida Sans Unicode"/>
              <a:cs typeface="Lucida Sans Unicode"/>
            </a:endParaRPr>
          </a:p>
          <a:p>
            <a:pPr marL="125730" marR="410209" indent="-125730">
              <a:lnSpc>
                <a:spcPct val="133300"/>
              </a:lnSpc>
              <a:buAutoNum type="arabicPeriod"/>
              <a:tabLst>
                <a:tab pos="125730" algn="l"/>
                <a:tab pos="1129030" algn="l"/>
              </a:tabLst>
            </a:pP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iluminación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cuentan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diseño 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neutral</a:t>
            </a:r>
            <a:r>
              <a:rPr sz="900" u="sng" spc="-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,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significa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conexiones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neutrales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ambos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lados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30"/>
              </a:spcBef>
              <a:buAutoNum type="arabicPeriod"/>
            </a:pPr>
            <a:endParaRPr sz="950">
              <a:latin typeface="Lucida Sans Unicode"/>
              <a:cs typeface="Lucida Sans Unicode"/>
            </a:endParaRPr>
          </a:p>
          <a:p>
            <a:pPr marL="160655" marR="376555" indent="-160655">
              <a:lnSpc>
                <a:spcPct val="104299"/>
              </a:lnSpc>
              <a:buFont typeface="Lucida Sans Unicode"/>
              <a:buAutoNum type="arabicPeriod"/>
              <a:tabLst>
                <a:tab pos="160655" algn="l"/>
                <a:tab pos="712470" algn="l"/>
                <a:tab pos="1457325" algn="l"/>
              </a:tabLst>
            </a:pPr>
            <a:r>
              <a:rPr sz="11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1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1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son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superficies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frontales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 </a:t>
            </a:r>
            <a:r>
              <a:rPr sz="11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r>
              <a:rPr sz="115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cubren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interior.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149" name="object 149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26</a:t>
            </a:fld>
            <a:endParaRPr spc="-7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686" y="4317936"/>
            <a:ext cx="1742439" cy="1720850"/>
            <a:chOff x="2916085" y="4317936"/>
            <a:chExt cx="1742439" cy="1720850"/>
          </a:xfrm>
        </p:grpSpPr>
        <p:sp>
          <p:nvSpPr>
            <p:cNvPr id="3" name="object 3"/>
            <p:cNvSpPr/>
            <p:nvPr/>
          </p:nvSpPr>
          <p:spPr>
            <a:xfrm>
              <a:off x="2928785" y="4330636"/>
              <a:ext cx="1717039" cy="1695450"/>
            </a:xfrm>
            <a:custGeom>
              <a:avLst/>
              <a:gdLst/>
              <a:ahLst/>
              <a:cxnLst/>
              <a:rect l="l" t="t" r="r" b="b"/>
              <a:pathLst>
                <a:path w="1717039" h="1695450">
                  <a:moveTo>
                    <a:pt x="1716633" y="0"/>
                  </a:moveTo>
                  <a:lnTo>
                    <a:pt x="0" y="0"/>
                  </a:lnTo>
                  <a:lnTo>
                    <a:pt x="0" y="1695030"/>
                  </a:lnTo>
                  <a:lnTo>
                    <a:pt x="1716633" y="1695030"/>
                  </a:lnTo>
                  <a:lnTo>
                    <a:pt x="1716633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28785" y="4330636"/>
              <a:ext cx="1717039" cy="1695450"/>
            </a:xfrm>
            <a:custGeom>
              <a:avLst/>
              <a:gdLst/>
              <a:ahLst/>
              <a:cxnLst/>
              <a:rect l="l" t="t" r="r" b="b"/>
              <a:pathLst>
                <a:path w="1717039" h="1695450">
                  <a:moveTo>
                    <a:pt x="1716633" y="1695030"/>
                  </a:moveTo>
                  <a:lnTo>
                    <a:pt x="0" y="1695030"/>
                  </a:lnTo>
                  <a:lnTo>
                    <a:pt x="0" y="0"/>
                  </a:lnTo>
                  <a:lnTo>
                    <a:pt x="1716633" y="0"/>
                  </a:lnTo>
                  <a:lnTo>
                    <a:pt x="1716633" y="1695030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0750981" y="3981106"/>
            <a:ext cx="836294" cy="515620"/>
            <a:chOff x="5696381" y="3981106"/>
            <a:chExt cx="836294" cy="515620"/>
          </a:xfrm>
        </p:grpSpPr>
        <p:sp>
          <p:nvSpPr>
            <p:cNvPr id="6" name="object 6"/>
            <p:cNvSpPr/>
            <p:nvPr/>
          </p:nvSpPr>
          <p:spPr>
            <a:xfrm>
              <a:off x="5709081" y="3993806"/>
              <a:ext cx="810895" cy="490220"/>
            </a:xfrm>
            <a:custGeom>
              <a:avLst/>
              <a:gdLst/>
              <a:ahLst/>
              <a:cxnLst/>
              <a:rect l="l" t="t" r="r" b="b"/>
              <a:pathLst>
                <a:path w="810895" h="490220">
                  <a:moveTo>
                    <a:pt x="810590" y="0"/>
                  </a:moveTo>
                  <a:lnTo>
                    <a:pt x="0" y="0"/>
                  </a:lnTo>
                  <a:lnTo>
                    <a:pt x="0" y="489940"/>
                  </a:lnTo>
                  <a:lnTo>
                    <a:pt x="810590" y="489940"/>
                  </a:lnTo>
                  <a:lnTo>
                    <a:pt x="81059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09081" y="3993806"/>
              <a:ext cx="810895" cy="490220"/>
            </a:xfrm>
            <a:custGeom>
              <a:avLst/>
              <a:gdLst/>
              <a:ahLst/>
              <a:cxnLst/>
              <a:rect l="l" t="t" r="r" b="b"/>
              <a:pathLst>
                <a:path w="810895" h="490220">
                  <a:moveTo>
                    <a:pt x="810590" y="489940"/>
                  </a:moveTo>
                  <a:lnTo>
                    <a:pt x="0" y="489940"/>
                  </a:lnTo>
                  <a:lnTo>
                    <a:pt x="0" y="0"/>
                  </a:lnTo>
                  <a:lnTo>
                    <a:pt x="810590" y="0"/>
                  </a:lnTo>
                  <a:lnTo>
                    <a:pt x="810590" y="489940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0306965" y="4950194"/>
            <a:ext cx="1742439" cy="1090295"/>
            <a:chOff x="5252364" y="4950193"/>
            <a:chExt cx="1742439" cy="1090295"/>
          </a:xfrm>
        </p:grpSpPr>
        <p:sp>
          <p:nvSpPr>
            <p:cNvPr id="9" name="object 9"/>
            <p:cNvSpPr/>
            <p:nvPr/>
          </p:nvSpPr>
          <p:spPr>
            <a:xfrm>
              <a:off x="5265064" y="4962893"/>
              <a:ext cx="1717039" cy="1064895"/>
            </a:xfrm>
            <a:custGeom>
              <a:avLst/>
              <a:gdLst/>
              <a:ahLst/>
              <a:cxnLst/>
              <a:rect l="l" t="t" r="r" b="b"/>
              <a:pathLst>
                <a:path w="1717040" h="1064895">
                  <a:moveTo>
                    <a:pt x="1716633" y="0"/>
                  </a:moveTo>
                  <a:lnTo>
                    <a:pt x="0" y="0"/>
                  </a:lnTo>
                  <a:lnTo>
                    <a:pt x="0" y="1064564"/>
                  </a:lnTo>
                  <a:lnTo>
                    <a:pt x="1716633" y="1064564"/>
                  </a:lnTo>
                  <a:lnTo>
                    <a:pt x="1716633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265064" y="4962893"/>
              <a:ext cx="1717039" cy="1064895"/>
            </a:xfrm>
            <a:custGeom>
              <a:avLst/>
              <a:gdLst/>
              <a:ahLst/>
              <a:cxnLst/>
              <a:rect l="l" t="t" r="r" b="b"/>
              <a:pathLst>
                <a:path w="1717040" h="1064895">
                  <a:moveTo>
                    <a:pt x="1716633" y="1064564"/>
                  </a:moveTo>
                  <a:lnTo>
                    <a:pt x="0" y="1064564"/>
                  </a:lnTo>
                  <a:lnTo>
                    <a:pt x="0" y="0"/>
                  </a:lnTo>
                  <a:lnTo>
                    <a:pt x="1716633" y="0"/>
                  </a:lnTo>
                  <a:lnTo>
                    <a:pt x="1716633" y="1064564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8487275" y="4470012"/>
            <a:ext cx="577215" cy="1470660"/>
          </a:xfrm>
          <a:custGeom>
            <a:avLst/>
            <a:gdLst/>
            <a:ahLst/>
            <a:cxnLst/>
            <a:rect l="l" t="t" r="r" b="b"/>
            <a:pathLst>
              <a:path w="577214" h="1470660">
                <a:moveTo>
                  <a:pt x="577011" y="1470177"/>
                </a:moveTo>
                <a:lnTo>
                  <a:pt x="576706" y="0"/>
                </a:lnTo>
                <a:lnTo>
                  <a:pt x="0" y="0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398418" y="4310830"/>
            <a:ext cx="1270" cy="1629410"/>
          </a:xfrm>
          <a:custGeom>
            <a:avLst/>
            <a:gdLst/>
            <a:ahLst/>
            <a:cxnLst/>
            <a:rect l="l" t="t" r="r" b="b"/>
            <a:pathLst>
              <a:path w="1270" h="1629410">
                <a:moveTo>
                  <a:pt x="1257" y="1629359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486867" y="4706499"/>
            <a:ext cx="344170" cy="1070610"/>
          </a:xfrm>
          <a:custGeom>
            <a:avLst/>
            <a:gdLst/>
            <a:ahLst/>
            <a:cxnLst/>
            <a:rect l="l" t="t" r="r" b="b"/>
            <a:pathLst>
              <a:path w="344170" h="1070610">
                <a:moveTo>
                  <a:pt x="344157" y="1070457"/>
                </a:moveTo>
                <a:lnTo>
                  <a:pt x="343230" y="0"/>
                </a:lnTo>
                <a:lnTo>
                  <a:pt x="0" y="299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164536" y="4311060"/>
            <a:ext cx="635" cy="1462405"/>
          </a:xfrm>
          <a:custGeom>
            <a:avLst/>
            <a:gdLst/>
            <a:ahLst/>
            <a:cxnLst/>
            <a:rect l="l" t="t" r="r" b="b"/>
            <a:pathLst>
              <a:path w="635" h="1462404">
                <a:moveTo>
                  <a:pt x="0" y="1461884"/>
                </a:moveTo>
                <a:lnTo>
                  <a:pt x="30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87019" y="4946224"/>
            <a:ext cx="115570" cy="661670"/>
          </a:xfrm>
          <a:custGeom>
            <a:avLst/>
            <a:gdLst/>
            <a:ahLst/>
            <a:cxnLst/>
            <a:rect l="l" t="t" r="r" b="b"/>
            <a:pathLst>
              <a:path w="115570" h="661670">
                <a:moveTo>
                  <a:pt x="112534" y="661123"/>
                </a:moveTo>
                <a:lnTo>
                  <a:pt x="115239" y="0"/>
                </a:lnTo>
                <a:lnTo>
                  <a:pt x="0" y="6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934945" y="4311059"/>
            <a:ext cx="1905" cy="1305560"/>
          </a:xfrm>
          <a:custGeom>
            <a:avLst/>
            <a:gdLst/>
            <a:ahLst/>
            <a:cxnLst/>
            <a:rect l="l" t="t" r="r" b="b"/>
            <a:pathLst>
              <a:path w="1904" h="1305560">
                <a:moveTo>
                  <a:pt x="0" y="1305026"/>
                </a:moveTo>
                <a:lnTo>
                  <a:pt x="185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277621" y="5048281"/>
            <a:ext cx="269875" cy="73660"/>
          </a:xfrm>
          <a:custGeom>
            <a:avLst/>
            <a:gdLst/>
            <a:ahLst/>
            <a:cxnLst/>
            <a:rect l="l" t="t" r="r" b="b"/>
            <a:pathLst>
              <a:path w="269875" h="73660">
                <a:moveTo>
                  <a:pt x="269875" y="73532"/>
                </a:moveTo>
                <a:lnTo>
                  <a:pt x="137134" y="73482"/>
                </a:lnTo>
              </a:path>
              <a:path w="269875" h="73660">
                <a:moveTo>
                  <a:pt x="0" y="35839"/>
                </a:moveTo>
                <a:lnTo>
                  <a:pt x="15523" y="22099"/>
                </a:lnTo>
                <a:lnTo>
                  <a:pt x="33504" y="10423"/>
                </a:lnTo>
                <a:lnTo>
                  <a:pt x="54458" y="2495"/>
                </a:lnTo>
                <a:lnTo>
                  <a:pt x="78905" y="0"/>
                </a:lnTo>
                <a:lnTo>
                  <a:pt x="83375" y="520"/>
                </a:lnTo>
                <a:lnTo>
                  <a:pt x="87858" y="520"/>
                </a:lnTo>
                <a:lnTo>
                  <a:pt x="92341" y="2349"/>
                </a:lnTo>
                <a:lnTo>
                  <a:pt x="109208" y="7616"/>
                </a:lnTo>
                <a:lnTo>
                  <a:pt x="124207" y="15489"/>
                </a:lnTo>
                <a:lnTo>
                  <a:pt x="137399" y="25164"/>
                </a:lnTo>
                <a:lnTo>
                  <a:pt x="148844" y="3583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613899" y="5048281"/>
            <a:ext cx="270510" cy="76200"/>
          </a:xfrm>
          <a:custGeom>
            <a:avLst/>
            <a:gdLst/>
            <a:ahLst/>
            <a:cxnLst/>
            <a:rect l="l" t="t" r="r" b="b"/>
            <a:pathLst>
              <a:path w="270509" h="76200">
                <a:moveTo>
                  <a:pt x="269887" y="75869"/>
                </a:moveTo>
                <a:lnTo>
                  <a:pt x="137134" y="74320"/>
                </a:lnTo>
              </a:path>
              <a:path w="270509" h="76200">
                <a:moveTo>
                  <a:pt x="0" y="35839"/>
                </a:moveTo>
                <a:lnTo>
                  <a:pt x="15523" y="22099"/>
                </a:lnTo>
                <a:lnTo>
                  <a:pt x="33504" y="10423"/>
                </a:lnTo>
                <a:lnTo>
                  <a:pt x="54458" y="2495"/>
                </a:lnTo>
                <a:lnTo>
                  <a:pt x="78905" y="0"/>
                </a:lnTo>
                <a:lnTo>
                  <a:pt x="83375" y="520"/>
                </a:lnTo>
                <a:lnTo>
                  <a:pt x="87858" y="520"/>
                </a:lnTo>
                <a:lnTo>
                  <a:pt x="92341" y="2349"/>
                </a:lnTo>
                <a:lnTo>
                  <a:pt x="109206" y="7616"/>
                </a:lnTo>
                <a:lnTo>
                  <a:pt x="124202" y="15489"/>
                </a:lnTo>
                <a:lnTo>
                  <a:pt x="137393" y="25164"/>
                </a:lnTo>
                <a:lnTo>
                  <a:pt x="148844" y="3583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102388" y="5043748"/>
            <a:ext cx="278765" cy="86995"/>
            <a:chOff x="3047787" y="5043747"/>
            <a:chExt cx="278765" cy="86995"/>
          </a:xfrm>
        </p:grpSpPr>
        <p:sp>
          <p:nvSpPr>
            <p:cNvPr id="20" name="object 20"/>
            <p:cNvSpPr/>
            <p:nvPr/>
          </p:nvSpPr>
          <p:spPr>
            <a:xfrm>
              <a:off x="3054137" y="5120976"/>
              <a:ext cx="128905" cy="3810"/>
            </a:xfrm>
            <a:custGeom>
              <a:avLst/>
              <a:gdLst/>
              <a:ahLst/>
              <a:cxnLst/>
              <a:rect l="l" t="t" r="r" b="b"/>
              <a:pathLst>
                <a:path w="128905" h="3810">
                  <a:moveTo>
                    <a:pt x="-6350" y="1708"/>
                  </a:moveTo>
                  <a:lnTo>
                    <a:pt x="134747" y="1708"/>
                  </a:lnTo>
                </a:path>
              </a:pathLst>
            </a:custGeom>
            <a:ln w="1611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70812" y="5050097"/>
              <a:ext cx="149225" cy="36195"/>
            </a:xfrm>
            <a:custGeom>
              <a:avLst/>
              <a:gdLst/>
              <a:ahLst/>
              <a:cxnLst/>
              <a:rect l="l" t="t" r="r" b="b"/>
              <a:pathLst>
                <a:path w="149225" h="36195">
                  <a:moveTo>
                    <a:pt x="148856" y="35826"/>
                  </a:moveTo>
                  <a:lnTo>
                    <a:pt x="133330" y="22088"/>
                  </a:lnTo>
                  <a:lnTo>
                    <a:pt x="115347" y="10417"/>
                  </a:lnTo>
                  <a:lnTo>
                    <a:pt x="94392" y="2493"/>
                  </a:lnTo>
                  <a:lnTo>
                    <a:pt x="69951" y="0"/>
                  </a:lnTo>
                  <a:lnTo>
                    <a:pt x="65468" y="520"/>
                  </a:lnTo>
                  <a:lnTo>
                    <a:pt x="60998" y="520"/>
                  </a:lnTo>
                  <a:lnTo>
                    <a:pt x="56514" y="2324"/>
                  </a:lnTo>
                  <a:lnTo>
                    <a:pt x="39642" y="7598"/>
                  </a:lnTo>
                  <a:lnTo>
                    <a:pt x="24642" y="15474"/>
                  </a:lnTo>
                  <a:lnTo>
                    <a:pt x="11450" y="25151"/>
                  </a:lnTo>
                  <a:lnTo>
                    <a:pt x="0" y="35826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10440662" y="5050098"/>
            <a:ext cx="269875" cy="75565"/>
          </a:xfrm>
          <a:custGeom>
            <a:avLst/>
            <a:gdLst/>
            <a:ahLst/>
            <a:cxnLst/>
            <a:rect l="l" t="t" r="r" b="b"/>
            <a:pathLst>
              <a:path w="269875" h="75564">
                <a:moveTo>
                  <a:pt x="0" y="75539"/>
                </a:moveTo>
                <a:lnTo>
                  <a:pt x="132740" y="74295"/>
                </a:lnTo>
              </a:path>
              <a:path w="269875" h="75564">
                <a:moveTo>
                  <a:pt x="269875" y="35826"/>
                </a:moveTo>
                <a:lnTo>
                  <a:pt x="254351" y="22088"/>
                </a:lnTo>
                <a:lnTo>
                  <a:pt x="236370" y="10417"/>
                </a:lnTo>
                <a:lnTo>
                  <a:pt x="215416" y="2493"/>
                </a:lnTo>
                <a:lnTo>
                  <a:pt x="190969" y="0"/>
                </a:lnTo>
                <a:lnTo>
                  <a:pt x="186486" y="520"/>
                </a:lnTo>
                <a:lnTo>
                  <a:pt x="182016" y="520"/>
                </a:lnTo>
                <a:lnTo>
                  <a:pt x="177533" y="2324"/>
                </a:lnTo>
                <a:lnTo>
                  <a:pt x="160660" y="7598"/>
                </a:lnTo>
                <a:lnTo>
                  <a:pt x="145662" y="15474"/>
                </a:lnTo>
                <a:lnTo>
                  <a:pt x="132474" y="25151"/>
                </a:lnTo>
                <a:lnTo>
                  <a:pt x="121031" y="3582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934526" y="3889979"/>
            <a:ext cx="74295" cy="433705"/>
          </a:xfrm>
          <a:custGeom>
            <a:avLst/>
            <a:gdLst/>
            <a:ahLst/>
            <a:cxnLst/>
            <a:rect l="l" t="t" r="r" b="b"/>
            <a:pathLst>
              <a:path w="74295" h="433704">
                <a:moveTo>
                  <a:pt x="1562" y="0"/>
                </a:moveTo>
                <a:lnTo>
                  <a:pt x="0" y="302094"/>
                </a:lnTo>
              </a:path>
              <a:path w="74295" h="433704">
                <a:moveTo>
                  <a:pt x="38468" y="284848"/>
                </a:moveTo>
                <a:lnTo>
                  <a:pt x="52206" y="300379"/>
                </a:lnTo>
                <a:lnTo>
                  <a:pt x="63877" y="318363"/>
                </a:lnTo>
                <a:lnTo>
                  <a:pt x="71801" y="339319"/>
                </a:lnTo>
                <a:lnTo>
                  <a:pt x="74294" y="363766"/>
                </a:lnTo>
                <a:lnTo>
                  <a:pt x="73786" y="368249"/>
                </a:lnTo>
                <a:lnTo>
                  <a:pt x="73786" y="372719"/>
                </a:lnTo>
                <a:lnTo>
                  <a:pt x="71970" y="377202"/>
                </a:lnTo>
                <a:lnTo>
                  <a:pt x="66696" y="394076"/>
                </a:lnTo>
                <a:lnTo>
                  <a:pt x="58820" y="409078"/>
                </a:lnTo>
                <a:lnTo>
                  <a:pt x="49143" y="422267"/>
                </a:lnTo>
                <a:lnTo>
                  <a:pt x="38468" y="43370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074131" y="4146493"/>
            <a:ext cx="309245" cy="800100"/>
          </a:xfrm>
          <a:custGeom>
            <a:avLst/>
            <a:gdLst/>
            <a:ahLst/>
            <a:cxnLst/>
            <a:rect l="l" t="t" r="r" b="b"/>
            <a:pathLst>
              <a:path w="309245" h="800100">
                <a:moveTo>
                  <a:pt x="205600" y="393"/>
                </a:moveTo>
                <a:lnTo>
                  <a:pt x="205282" y="330771"/>
                </a:lnTo>
                <a:lnTo>
                  <a:pt x="308673" y="330707"/>
                </a:lnTo>
              </a:path>
              <a:path w="309245" h="800100">
                <a:moveTo>
                  <a:pt x="0" y="0"/>
                </a:moveTo>
                <a:lnTo>
                  <a:pt x="177" y="799426"/>
                </a:lnTo>
                <a:lnTo>
                  <a:pt x="307251" y="79990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165983" y="3889979"/>
            <a:ext cx="74930" cy="433705"/>
          </a:xfrm>
          <a:custGeom>
            <a:avLst/>
            <a:gdLst/>
            <a:ahLst/>
            <a:cxnLst/>
            <a:rect l="l" t="t" r="r" b="b"/>
            <a:pathLst>
              <a:path w="74929" h="433704">
                <a:moveTo>
                  <a:pt x="330" y="0"/>
                </a:moveTo>
                <a:lnTo>
                  <a:pt x="0" y="302094"/>
                </a:lnTo>
              </a:path>
              <a:path w="74929" h="433704">
                <a:moveTo>
                  <a:pt x="38468" y="284848"/>
                </a:moveTo>
                <a:lnTo>
                  <a:pt x="52214" y="300379"/>
                </a:lnTo>
                <a:lnTo>
                  <a:pt x="63890" y="318363"/>
                </a:lnTo>
                <a:lnTo>
                  <a:pt x="71818" y="339319"/>
                </a:lnTo>
                <a:lnTo>
                  <a:pt x="74320" y="363766"/>
                </a:lnTo>
                <a:lnTo>
                  <a:pt x="73787" y="368249"/>
                </a:lnTo>
                <a:lnTo>
                  <a:pt x="73787" y="372719"/>
                </a:lnTo>
                <a:lnTo>
                  <a:pt x="71970" y="377202"/>
                </a:lnTo>
                <a:lnTo>
                  <a:pt x="66698" y="394076"/>
                </a:lnTo>
                <a:lnTo>
                  <a:pt x="58824" y="409078"/>
                </a:lnTo>
                <a:lnTo>
                  <a:pt x="49148" y="422267"/>
                </a:lnTo>
                <a:lnTo>
                  <a:pt x="38468" y="43370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178321" y="4146151"/>
            <a:ext cx="207010" cy="569595"/>
          </a:xfrm>
          <a:custGeom>
            <a:avLst/>
            <a:gdLst/>
            <a:ahLst/>
            <a:cxnLst/>
            <a:rect l="l" t="t" r="r" b="b"/>
            <a:pathLst>
              <a:path w="207010" h="569595">
                <a:moveTo>
                  <a:pt x="0" y="0"/>
                </a:moveTo>
                <a:lnTo>
                  <a:pt x="406" y="569074"/>
                </a:lnTo>
                <a:lnTo>
                  <a:pt x="206438" y="56887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399257" y="3892429"/>
            <a:ext cx="74930" cy="431800"/>
          </a:xfrm>
          <a:custGeom>
            <a:avLst/>
            <a:gdLst/>
            <a:ahLst/>
            <a:cxnLst/>
            <a:rect l="l" t="t" r="r" b="b"/>
            <a:pathLst>
              <a:path w="74929" h="431800">
                <a:moveTo>
                  <a:pt x="3416" y="0"/>
                </a:moveTo>
                <a:lnTo>
                  <a:pt x="0" y="299643"/>
                </a:lnTo>
              </a:path>
              <a:path w="74929" h="431800">
                <a:moveTo>
                  <a:pt x="38468" y="282397"/>
                </a:moveTo>
                <a:lnTo>
                  <a:pt x="52212" y="297928"/>
                </a:lnTo>
                <a:lnTo>
                  <a:pt x="63884" y="315912"/>
                </a:lnTo>
                <a:lnTo>
                  <a:pt x="71808" y="336868"/>
                </a:lnTo>
                <a:lnTo>
                  <a:pt x="74307" y="361314"/>
                </a:lnTo>
                <a:lnTo>
                  <a:pt x="73774" y="365798"/>
                </a:lnTo>
                <a:lnTo>
                  <a:pt x="73774" y="370268"/>
                </a:lnTo>
                <a:lnTo>
                  <a:pt x="71958" y="374751"/>
                </a:lnTo>
                <a:lnTo>
                  <a:pt x="66691" y="391625"/>
                </a:lnTo>
                <a:lnTo>
                  <a:pt x="58818" y="406627"/>
                </a:lnTo>
                <a:lnTo>
                  <a:pt x="49142" y="419816"/>
                </a:lnTo>
                <a:lnTo>
                  <a:pt x="38468" y="43125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415175" y="5279561"/>
            <a:ext cx="132715" cy="2540"/>
          </a:xfrm>
          <a:custGeom>
            <a:avLst/>
            <a:gdLst/>
            <a:ahLst/>
            <a:cxnLst/>
            <a:rect l="l" t="t" r="r" b="b"/>
            <a:pathLst>
              <a:path w="132714" h="2539">
                <a:moveTo>
                  <a:pt x="132537" y="0"/>
                </a:moveTo>
                <a:lnTo>
                  <a:pt x="99982" y="386"/>
                </a:lnTo>
                <a:lnTo>
                  <a:pt x="67197" y="1238"/>
                </a:lnTo>
                <a:lnTo>
                  <a:pt x="33948" y="2089"/>
                </a:lnTo>
                <a:lnTo>
                  <a:pt x="0" y="2476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750540" y="5280805"/>
            <a:ext cx="132715" cy="1270"/>
          </a:xfrm>
          <a:custGeom>
            <a:avLst/>
            <a:gdLst/>
            <a:ahLst/>
            <a:cxnLst/>
            <a:rect l="l" t="t" r="r" b="b"/>
            <a:pathLst>
              <a:path w="132715" h="1270">
                <a:moveTo>
                  <a:pt x="-6350" y="615"/>
                </a:moveTo>
                <a:lnTo>
                  <a:pt x="138887" y="615"/>
                </a:lnTo>
              </a:path>
            </a:pathLst>
          </a:custGeom>
          <a:ln w="1393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105081" y="5283841"/>
            <a:ext cx="132715" cy="0"/>
          </a:xfrm>
          <a:custGeom>
            <a:avLst/>
            <a:gdLst/>
            <a:ahLst/>
            <a:cxnLst/>
            <a:rect l="l" t="t" r="r" b="b"/>
            <a:pathLst>
              <a:path w="132714">
                <a:moveTo>
                  <a:pt x="0" y="0"/>
                </a:moveTo>
                <a:lnTo>
                  <a:pt x="13253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441360" y="5283841"/>
            <a:ext cx="132715" cy="5080"/>
          </a:xfrm>
          <a:custGeom>
            <a:avLst/>
            <a:gdLst/>
            <a:ahLst/>
            <a:cxnLst/>
            <a:rect l="l" t="t" r="r" b="b"/>
            <a:pathLst>
              <a:path w="132714" h="5079">
                <a:moveTo>
                  <a:pt x="0" y="4952"/>
                </a:moveTo>
                <a:lnTo>
                  <a:pt x="32554" y="4179"/>
                </a:lnTo>
                <a:lnTo>
                  <a:pt x="65338" y="2476"/>
                </a:lnTo>
                <a:lnTo>
                  <a:pt x="98583" y="773"/>
                </a:lnTo>
                <a:lnTo>
                  <a:pt x="132524" y="0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277696" y="5208124"/>
            <a:ext cx="149860" cy="36195"/>
          </a:xfrm>
          <a:custGeom>
            <a:avLst/>
            <a:gdLst/>
            <a:ahLst/>
            <a:cxnLst/>
            <a:rect l="l" t="t" r="r" b="b"/>
            <a:pathLst>
              <a:path w="149860" h="36195">
                <a:moveTo>
                  <a:pt x="0" y="35941"/>
                </a:moveTo>
                <a:lnTo>
                  <a:pt x="15692" y="22486"/>
                </a:lnTo>
                <a:lnTo>
                  <a:pt x="33591" y="11002"/>
                </a:lnTo>
                <a:lnTo>
                  <a:pt x="54510" y="3002"/>
                </a:lnTo>
                <a:lnTo>
                  <a:pt x="79260" y="0"/>
                </a:lnTo>
                <a:lnTo>
                  <a:pt x="84226" y="0"/>
                </a:lnTo>
                <a:lnTo>
                  <a:pt x="89179" y="0"/>
                </a:lnTo>
                <a:lnTo>
                  <a:pt x="92887" y="1244"/>
                </a:lnTo>
                <a:lnTo>
                  <a:pt x="109626" y="7014"/>
                </a:lnTo>
                <a:lnTo>
                  <a:pt x="124621" y="14873"/>
                </a:lnTo>
                <a:lnTo>
                  <a:pt x="137993" y="24592"/>
                </a:lnTo>
                <a:lnTo>
                  <a:pt x="149860" y="3594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613074" y="5208124"/>
            <a:ext cx="149860" cy="36195"/>
          </a:xfrm>
          <a:custGeom>
            <a:avLst/>
            <a:gdLst/>
            <a:ahLst/>
            <a:cxnLst/>
            <a:rect l="l" t="t" r="r" b="b"/>
            <a:pathLst>
              <a:path w="149859" h="36195">
                <a:moveTo>
                  <a:pt x="0" y="35941"/>
                </a:moveTo>
                <a:lnTo>
                  <a:pt x="15690" y="22486"/>
                </a:lnTo>
                <a:lnTo>
                  <a:pt x="33586" y="11002"/>
                </a:lnTo>
                <a:lnTo>
                  <a:pt x="54505" y="3002"/>
                </a:lnTo>
                <a:lnTo>
                  <a:pt x="79260" y="0"/>
                </a:lnTo>
                <a:lnTo>
                  <a:pt x="84226" y="0"/>
                </a:lnTo>
                <a:lnTo>
                  <a:pt x="89179" y="0"/>
                </a:lnTo>
                <a:lnTo>
                  <a:pt x="92900" y="1244"/>
                </a:lnTo>
                <a:lnTo>
                  <a:pt x="109626" y="7014"/>
                </a:lnTo>
                <a:lnTo>
                  <a:pt x="124618" y="14873"/>
                </a:lnTo>
                <a:lnTo>
                  <a:pt x="137991" y="24592"/>
                </a:lnTo>
                <a:lnTo>
                  <a:pt x="149859" y="3594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225223" y="5209928"/>
            <a:ext cx="150495" cy="36195"/>
          </a:xfrm>
          <a:custGeom>
            <a:avLst/>
            <a:gdLst/>
            <a:ahLst/>
            <a:cxnLst/>
            <a:rect l="l" t="t" r="r" b="b"/>
            <a:pathLst>
              <a:path w="150495" h="36195">
                <a:moveTo>
                  <a:pt x="149872" y="35928"/>
                </a:moveTo>
                <a:lnTo>
                  <a:pt x="134173" y="22476"/>
                </a:lnTo>
                <a:lnTo>
                  <a:pt x="116270" y="10996"/>
                </a:lnTo>
                <a:lnTo>
                  <a:pt x="95349" y="3000"/>
                </a:lnTo>
                <a:lnTo>
                  <a:pt x="70599" y="0"/>
                </a:lnTo>
                <a:lnTo>
                  <a:pt x="65646" y="0"/>
                </a:lnTo>
                <a:lnTo>
                  <a:pt x="60705" y="0"/>
                </a:lnTo>
                <a:lnTo>
                  <a:pt x="56972" y="1244"/>
                </a:lnTo>
                <a:lnTo>
                  <a:pt x="40238" y="7013"/>
                </a:lnTo>
                <a:lnTo>
                  <a:pt x="25242" y="14871"/>
                </a:lnTo>
                <a:lnTo>
                  <a:pt x="11868" y="24586"/>
                </a:lnTo>
                <a:lnTo>
                  <a:pt x="0" y="3592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561490" y="5209928"/>
            <a:ext cx="150495" cy="36195"/>
          </a:xfrm>
          <a:custGeom>
            <a:avLst/>
            <a:gdLst/>
            <a:ahLst/>
            <a:cxnLst/>
            <a:rect l="l" t="t" r="r" b="b"/>
            <a:pathLst>
              <a:path w="150495" h="36195">
                <a:moveTo>
                  <a:pt x="149872" y="35928"/>
                </a:moveTo>
                <a:lnTo>
                  <a:pt x="134180" y="22476"/>
                </a:lnTo>
                <a:lnTo>
                  <a:pt x="116279" y="10996"/>
                </a:lnTo>
                <a:lnTo>
                  <a:pt x="95356" y="3000"/>
                </a:lnTo>
                <a:lnTo>
                  <a:pt x="70599" y="0"/>
                </a:lnTo>
                <a:lnTo>
                  <a:pt x="65646" y="0"/>
                </a:lnTo>
                <a:lnTo>
                  <a:pt x="60706" y="0"/>
                </a:lnTo>
                <a:lnTo>
                  <a:pt x="56984" y="1244"/>
                </a:lnTo>
                <a:lnTo>
                  <a:pt x="40238" y="7013"/>
                </a:lnTo>
                <a:lnTo>
                  <a:pt x="25239" y="14871"/>
                </a:lnTo>
                <a:lnTo>
                  <a:pt x="11866" y="24586"/>
                </a:lnTo>
                <a:lnTo>
                  <a:pt x="0" y="3592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415175" y="5444293"/>
            <a:ext cx="132715" cy="0"/>
          </a:xfrm>
          <a:custGeom>
            <a:avLst/>
            <a:gdLst/>
            <a:ahLst/>
            <a:cxnLst/>
            <a:rect l="l" t="t" r="r" b="b"/>
            <a:pathLst>
              <a:path w="132714">
                <a:moveTo>
                  <a:pt x="13253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750540" y="5443061"/>
            <a:ext cx="132715" cy="1270"/>
          </a:xfrm>
          <a:custGeom>
            <a:avLst/>
            <a:gdLst/>
            <a:ahLst/>
            <a:cxnLst/>
            <a:rect l="l" t="t" r="r" b="b"/>
            <a:pathLst>
              <a:path w="132715" h="1270">
                <a:moveTo>
                  <a:pt x="-6350" y="615"/>
                </a:moveTo>
                <a:lnTo>
                  <a:pt x="138887" y="615"/>
                </a:lnTo>
              </a:path>
            </a:pathLst>
          </a:custGeom>
          <a:ln w="1393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102592" y="5446109"/>
            <a:ext cx="135255" cy="0"/>
          </a:xfrm>
          <a:custGeom>
            <a:avLst/>
            <a:gdLst/>
            <a:ahLst/>
            <a:cxnLst/>
            <a:rect l="l" t="t" r="r" b="b"/>
            <a:pathLst>
              <a:path w="135255">
                <a:moveTo>
                  <a:pt x="0" y="0"/>
                </a:moveTo>
                <a:lnTo>
                  <a:pt x="13502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441360" y="5444864"/>
            <a:ext cx="132715" cy="1270"/>
          </a:xfrm>
          <a:custGeom>
            <a:avLst/>
            <a:gdLst/>
            <a:ahLst/>
            <a:cxnLst/>
            <a:rect l="l" t="t" r="r" b="b"/>
            <a:pathLst>
              <a:path w="132714" h="1270">
                <a:moveTo>
                  <a:pt x="-6349" y="622"/>
                </a:moveTo>
                <a:lnTo>
                  <a:pt x="138874" y="622"/>
                </a:lnTo>
              </a:path>
            </a:pathLst>
          </a:custGeom>
          <a:ln w="139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277696" y="5370380"/>
            <a:ext cx="149860" cy="36195"/>
          </a:xfrm>
          <a:custGeom>
            <a:avLst/>
            <a:gdLst/>
            <a:ahLst/>
            <a:cxnLst/>
            <a:rect l="l" t="t" r="r" b="b"/>
            <a:pathLst>
              <a:path w="149860" h="36195">
                <a:moveTo>
                  <a:pt x="0" y="35941"/>
                </a:moveTo>
                <a:lnTo>
                  <a:pt x="15692" y="22486"/>
                </a:lnTo>
                <a:lnTo>
                  <a:pt x="33591" y="11002"/>
                </a:lnTo>
                <a:lnTo>
                  <a:pt x="54510" y="3002"/>
                </a:lnTo>
                <a:lnTo>
                  <a:pt x="79260" y="0"/>
                </a:lnTo>
                <a:lnTo>
                  <a:pt x="84226" y="0"/>
                </a:lnTo>
                <a:lnTo>
                  <a:pt x="89179" y="0"/>
                </a:lnTo>
                <a:lnTo>
                  <a:pt x="92887" y="1244"/>
                </a:lnTo>
                <a:lnTo>
                  <a:pt x="109626" y="7014"/>
                </a:lnTo>
                <a:lnTo>
                  <a:pt x="124621" y="14873"/>
                </a:lnTo>
                <a:lnTo>
                  <a:pt x="137993" y="24592"/>
                </a:lnTo>
                <a:lnTo>
                  <a:pt x="149860" y="3594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1613074" y="5370380"/>
            <a:ext cx="149860" cy="36195"/>
          </a:xfrm>
          <a:custGeom>
            <a:avLst/>
            <a:gdLst/>
            <a:ahLst/>
            <a:cxnLst/>
            <a:rect l="l" t="t" r="r" b="b"/>
            <a:pathLst>
              <a:path w="149859" h="36195">
                <a:moveTo>
                  <a:pt x="0" y="35941"/>
                </a:moveTo>
                <a:lnTo>
                  <a:pt x="15690" y="22486"/>
                </a:lnTo>
                <a:lnTo>
                  <a:pt x="33586" y="11002"/>
                </a:lnTo>
                <a:lnTo>
                  <a:pt x="54505" y="3002"/>
                </a:lnTo>
                <a:lnTo>
                  <a:pt x="79260" y="0"/>
                </a:lnTo>
                <a:lnTo>
                  <a:pt x="84226" y="0"/>
                </a:lnTo>
                <a:lnTo>
                  <a:pt x="89179" y="0"/>
                </a:lnTo>
                <a:lnTo>
                  <a:pt x="92900" y="1244"/>
                </a:lnTo>
                <a:lnTo>
                  <a:pt x="109626" y="7014"/>
                </a:lnTo>
                <a:lnTo>
                  <a:pt x="124618" y="14873"/>
                </a:lnTo>
                <a:lnTo>
                  <a:pt x="137991" y="24592"/>
                </a:lnTo>
                <a:lnTo>
                  <a:pt x="149859" y="3594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225223" y="5372183"/>
            <a:ext cx="150495" cy="36195"/>
          </a:xfrm>
          <a:custGeom>
            <a:avLst/>
            <a:gdLst/>
            <a:ahLst/>
            <a:cxnLst/>
            <a:rect l="l" t="t" r="r" b="b"/>
            <a:pathLst>
              <a:path w="150495" h="36195">
                <a:moveTo>
                  <a:pt x="149872" y="35928"/>
                </a:moveTo>
                <a:lnTo>
                  <a:pt x="134173" y="22476"/>
                </a:lnTo>
                <a:lnTo>
                  <a:pt x="116270" y="10996"/>
                </a:lnTo>
                <a:lnTo>
                  <a:pt x="95349" y="3000"/>
                </a:lnTo>
                <a:lnTo>
                  <a:pt x="70599" y="0"/>
                </a:lnTo>
                <a:lnTo>
                  <a:pt x="65646" y="0"/>
                </a:lnTo>
                <a:lnTo>
                  <a:pt x="60705" y="0"/>
                </a:lnTo>
                <a:lnTo>
                  <a:pt x="56972" y="1244"/>
                </a:lnTo>
                <a:lnTo>
                  <a:pt x="40238" y="7008"/>
                </a:lnTo>
                <a:lnTo>
                  <a:pt x="25242" y="14866"/>
                </a:lnTo>
                <a:lnTo>
                  <a:pt x="11868" y="24585"/>
                </a:lnTo>
                <a:lnTo>
                  <a:pt x="0" y="3592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561490" y="5372183"/>
            <a:ext cx="150495" cy="36195"/>
          </a:xfrm>
          <a:custGeom>
            <a:avLst/>
            <a:gdLst/>
            <a:ahLst/>
            <a:cxnLst/>
            <a:rect l="l" t="t" r="r" b="b"/>
            <a:pathLst>
              <a:path w="150495" h="36195">
                <a:moveTo>
                  <a:pt x="149872" y="35928"/>
                </a:moveTo>
                <a:lnTo>
                  <a:pt x="134180" y="22476"/>
                </a:lnTo>
                <a:lnTo>
                  <a:pt x="116279" y="10996"/>
                </a:lnTo>
                <a:lnTo>
                  <a:pt x="95356" y="3000"/>
                </a:lnTo>
                <a:lnTo>
                  <a:pt x="70599" y="0"/>
                </a:lnTo>
                <a:lnTo>
                  <a:pt x="65646" y="0"/>
                </a:lnTo>
                <a:lnTo>
                  <a:pt x="60706" y="0"/>
                </a:lnTo>
                <a:lnTo>
                  <a:pt x="56984" y="1244"/>
                </a:lnTo>
                <a:lnTo>
                  <a:pt x="40238" y="7008"/>
                </a:lnTo>
                <a:lnTo>
                  <a:pt x="25239" y="14866"/>
                </a:lnTo>
                <a:lnTo>
                  <a:pt x="11866" y="24585"/>
                </a:lnTo>
                <a:lnTo>
                  <a:pt x="0" y="3592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413930" y="5607780"/>
            <a:ext cx="132715" cy="0"/>
          </a:xfrm>
          <a:custGeom>
            <a:avLst/>
            <a:gdLst/>
            <a:ahLst/>
            <a:cxnLst/>
            <a:rect l="l" t="t" r="r" b="b"/>
            <a:pathLst>
              <a:path w="132714">
                <a:moveTo>
                  <a:pt x="13253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1749307" y="5606548"/>
            <a:ext cx="132715" cy="1270"/>
          </a:xfrm>
          <a:custGeom>
            <a:avLst/>
            <a:gdLst/>
            <a:ahLst/>
            <a:cxnLst/>
            <a:rect l="l" t="t" r="r" b="b"/>
            <a:pathLst>
              <a:path w="132715" h="1270">
                <a:moveTo>
                  <a:pt x="-6350" y="615"/>
                </a:moveTo>
                <a:lnTo>
                  <a:pt x="138887" y="615"/>
                </a:lnTo>
              </a:path>
            </a:pathLst>
          </a:custGeom>
          <a:ln w="1393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106313" y="5608351"/>
            <a:ext cx="132715" cy="1270"/>
          </a:xfrm>
          <a:custGeom>
            <a:avLst/>
            <a:gdLst/>
            <a:ahLst/>
            <a:cxnLst/>
            <a:rect l="l" t="t" r="r" b="b"/>
            <a:pathLst>
              <a:path w="132714" h="1270">
                <a:moveTo>
                  <a:pt x="-6350" y="622"/>
                </a:moveTo>
                <a:lnTo>
                  <a:pt x="138887" y="622"/>
                </a:lnTo>
              </a:path>
            </a:pathLst>
          </a:custGeom>
          <a:ln w="139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442592" y="5609596"/>
            <a:ext cx="132715" cy="0"/>
          </a:xfrm>
          <a:custGeom>
            <a:avLst/>
            <a:gdLst/>
            <a:ahLst/>
            <a:cxnLst/>
            <a:rect l="l" t="t" r="r" b="b"/>
            <a:pathLst>
              <a:path w="132714">
                <a:moveTo>
                  <a:pt x="0" y="0"/>
                </a:moveTo>
                <a:lnTo>
                  <a:pt x="13253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276452" y="5533879"/>
            <a:ext cx="150495" cy="36195"/>
          </a:xfrm>
          <a:custGeom>
            <a:avLst/>
            <a:gdLst/>
            <a:ahLst/>
            <a:cxnLst/>
            <a:rect l="l" t="t" r="r" b="b"/>
            <a:pathLst>
              <a:path w="150495" h="36195">
                <a:moveTo>
                  <a:pt x="0" y="35928"/>
                </a:moveTo>
                <a:lnTo>
                  <a:pt x="15692" y="22476"/>
                </a:lnTo>
                <a:lnTo>
                  <a:pt x="33593" y="10996"/>
                </a:lnTo>
                <a:lnTo>
                  <a:pt x="54515" y="3000"/>
                </a:lnTo>
                <a:lnTo>
                  <a:pt x="79273" y="0"/>
                </a:lnTo>
                <a:lnTo>
                  <a:pt x="84226" y="0"/>
                </a:lnTo>
                <a:lnTo>
                  <a:pt x="89166" y="0"/>
                </a:lnTo>
                <a:lnTo>
                  <a:pt x="92900" y="1244"/>
                </a:lnTo>
                <a:lnTo>
                  <a:pt x="109633" y="7012"/>
                </a:lnTo>
                <a:lnTo>
                  <a:pt x="124629" y="14866"/>
                </a:lnTo>
                <a:lnTo>
                  <a:pt x="138004" y="24581"/>
                </a:lnTo>
                <a:lnTo>
                  <a:pt x="149872" y="3592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611829" y="5533879"/>
            <a:ext cx="149860" cy="36195"/>
          </a:xfrm>
          <a:custGeom>
            <a:avLst/>
            <a:gdLst/>
            <a:ahLst/>
            <a:cxnLst/>
            <a:rect l="l" t="t" r="r" b="b"/>
            <a:pathLst>
              <a:path w="149859" h="36195">
                <a:moveTo>
                  <a:pt x="0" y="35928"/>
                </a:moveTo>
                <a:lnTo>
                  <a:pt x="15697" y="22476"/>
                </a:lnTo>
                <a:lnTo>
                  <a:pt x="33599" y="10996"/>
                </a:lnTo>
                <a:lnTo>
                  <a:pt x="54522" y="3000"/>
                </a:lnTo>
                <a:lnTo>
                  <a:pt x="79286" y="0"/>
                </a:lnTo>
                <a:lnTo>
                  <a:pt x="84226" y="0"/>
                </a:lnTo>
                <a:lnTo>
                  <a:pt x="89179" y="0"/>
                </a:lnTo>
                <a:lnTo>
                  <a:pt x="92900" y="1244"/>
                </a:lnTo>
                <a:lnTo>
                  <a:pt x="109638" y="7012"/>
                </a:lnTo>
                <a:lnTo>
                  <a:pt x="124633" y="14866"/>
                </a:lnTo>
                <a:lnTo>
                  <a:pt x="138000" y="24581"/>
                </a:lnTo>
                <a:lnTo>
                  <a:pt x="149860" y="3592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226455" y="5535670"/>
            <a:ext cx="150495" cy="36195"/>
          </a:xfrm>
          <a:custGeom>
            <a:avLst/>
            <a:gdLst/>
            <a:ahLst/>
            <a:cxnLst/>
            <a:rect l="l" t="t" r="r" b="b"/>
            <a:pathLst>
              <a:path w="150495" h="36195">
                <a:moveTo>
                  <a:pt x="149872" y="35953"/>
                </a:moveTo>
                <a:lnTo>
                  <a:pt x="134180" y="22492"/>
                </a:lnTo>
                <a:lnTo>
                  <a:pt x="116279" y="11004"/>
                </a:lnTo>
                <a:lnTo>
                  <a:pt x="95356" y="3003"/>
                </a:lnTo>
                <a:lnTo>
                  <a:pt x="70599" y="0"/>
                </a:lnTo>
                <a:lnTo>
                  <a:pt x="65646" y="0"/>
                </a:lnTo>
                <a:lnTo>
                  <a:pt x="60693" y="0"/>
                </a:lnTo>
                <a:lnTo>
                  <a:pt x="56984" y="1244"/>
                </a:lnTo>
                <a:lnTo>
                  <a:pt x="40244" y="7009"/>
                </a:lnTo>
                <a:lnTo>
                  <a:pt x="25244" y="14870"/>
                </a:lnTo>
                <a:lnTo>
                  <a:pt x="11868" y="24595"/>
                </a:lnTo>
                <a:lnTo>
                  <a:pt x="0" y="3595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0562734" y="5535670"/>
            <a:ext cx="150495" cy="36195"/>
          </a:xfrm>
          <a:custGeom>
            <a:avLst/>
            <a:gdLst/>
            <a:ahLst/>
            <a:cxnLst/>
            <a:rect l="l" t="t" r="r" b="b"/>
            <a:pathLst>
              <a:path w="150495" h="36195">
                <a:moveTo>
                  <a:pt x="149872" y="35953"/>
                </a:moveTo>
                <a:lnTo>
                  <a:pt x="134175" y="22492"/>
                </a:lnTo>
                <a:lnTo>
                  <a:pt x="116276" y="11004"/>
                </a:lnTo>
                <a:lnTo>
                  <a:pt x="95360" y="3003"/>
                </a:lnTo>
                <a:lnTo>
                  <a:pt x="70612" y="0"/>
                </a:lnTo>
                <a:lnTo>
                  <a:pt x="65633" y="0"/>
                </a:lnTo>
                <a:lnTo>
                  <a:pt x="60693" y="0"/>
                </a:lnTo>
                <a:lnTo>
                  <a:pt x="56972" y="1244"/>
                </a:lnTo>
                <a:lnTo>
                  <a:pt x="40238" y="7009"/>
                </a:lnTo>
                <a:lnTo>
                  <a:pt x="25242" y="14870"/>
                </a:lnTo>
                <a:lnTo>
                  <a:pt x="11868" y="24595"/>
                </a:lnTo>
                <a:lnTo>
                  <a:pt x="0" y="3595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413930" y="5770048"/>
            <a:ext cx="132715" cy="0"/>
          </a:xfrm>
          <a:custGeom>
            <a:avLst/>
            <a:gdLst/>
            <a:ahLst/>
            <a:cxnLst/>
            <a:rect l="l" t="t" r="r" b="b"/>
            <a:pathLst>
              <a:path w="132714">
                <a:moveTo>
                  <a:pt x="13253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749307" y="5768803"/>
            <a:ext cx="132715" cy="1270"/>
          </a:xfrm>
          <a:custGeom>
            <a:avLst/>
            <a:gdLst/>
            <a:ahLst/>
            <a:cxnLst/>
            <a:rect l="l" t="t" r="r" b="b"/>
            <a:pathLst>
              <a:path w="132715" h="1270">
                <a:moveTo>
                  <a:pt x="-6350" y="622"/>
                </a:moveTo>
                <a:lnTo>
                  <a:pt x="138887" y="622"/>
                </a:lnTo>
              </a:path>
            </a:pathLst>
          </a:custGeom>
          <a:ln w="139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106313" y="5770607"/>
            <a:ext cx="132715" cy="1270"/>
          </a:xfrm>
          <a:custGeom>
            <a:avLst/>
            <a:gdLst/>
            <a:ahLst/>
            <a:cxnLst/>
            <a:rect l="l" t="t" r="r" b="b"/>
            <a:pathLst>
              <a:path w="132714" h="1270">
                <a:moveTo>
                  <a:pt x="-6350" y="615"/>
                </a:moveTo>
                <a:lnTo>
                  <a:pt x="138887" y="615"/>
                </a:lnTo>
              </a:path>
            </a:pathLst>
          </a:custGeom>
          <a:ln w="1393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0442592" y="5771838"/>
            <a:ext cx="132715" cy="0"/>
          </a:xfrm>
          <a:custGeom>
            <a:avLst/>
            <a:gdLst/>
            <a:ahLst/>
            <a:cxnLst/>
            <a:rect l="l" t="t" r="r" b="b"/>
            <a:pathLst>
              <a:path w="132714">
                <a:moveTo>
                  <a:pt x="0" y="0"/>
                </a:moveTo>
                <a:lnTo>
                  <a:pt x="13253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276452" y="5696122"/>
            <a:ext cx="150495" cy="36195"/>
          </a:xfrm>
          <a:custGeom>
            <a:avLst/>
            <a:gdLst/>
            <a:ahLst/>
            <a:cxnLst/>
            <a:rect l="l" t="t" r="r" b="b"/>
            <a:pathLst>
              <a:path w="150495" h="36195">
                <a:moveTo>
                  <a:pt x="0" y="35928"/>
                </a:moveTo>
                <a:lnTo>
                  <a:pt x="15692" y="22476"/>
                </a:lnTo>
                <a:lnTo>
                  <a:pt x="33593" y="10996"/>
                </a:lnTo>
                <a:lnTo>
                  <a:pt x="54515" y="3000"/>
                </a:lnTo>
                <a:lnTo>
                  <a:pt x="79273" y="0"/>
                </a:lnTo>
                <a:lnTo>
                  <a:pt x="84226" y="0"/>
                </a:lnTo>
                <a:lnTo>
                  <a:pt x="89166" y="0"/>
                </a:lnTo>
                <a:lnTo>
                  <a:pt x="92900" y="1244"/>
                </a:lnTo>
                <a:lnTo>
                  <a:pt x="109633" y="7019"/>
                </a:lnTo>
                <a:lnTo>
                  <a:pt x="124629" y="14876"/>
                </a:lnTo>
                <a:lnTo>
                  <a:pt x="138004" y="24588"/>
                </a:lnTo>
                <a:lnTo>
                  <a:pt x="149872" y="3592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1611829" y="5696122"/>
            <a:ext cx="149860" cy="36195"/>
          </a:xfrm>
          <a:custGeom>
            <a:avLst/>
            <a:gdLst/>
            <a:ahLst/>
            <a:cxnLst/>
            <a:rect l="l" t="t" r="r" b="b"/>
            <a:pathLst>
              <a:path w="149859" h="36195">
                <a:moveTo>
                  <a:pt x="0" y="35928"/>
                </a:moveTo>
                <a:lnTo>
                  <a:pt x="15697" y="22476"/>
                </a:lnTo>
                <a:lnTo>
                  <a:pt x="33599" y="10996"/>
                </a:lnTo>
                <a:lnTo>
                  <a:pt x="54522" y="3000"/>
                </a:lnTo>
                <a:lnTo>
                  <a:pt x="79286" y="0"/>
                </a:lnTo>
                <a:lnTo>
                  <a:pt x="84226" y="0"/>
                </a:lnTo>
                <a:lnTo>
                  <a:pt x="89179" y="0"/>
                </a:lnTo>
                <a:lnTo>
                  <a:pt x="92900" y="1244"/>
                </a:lnTo>
                <a:lnTo>
                  <a:pt x="109638" y="7019"/>
                </a:lnTo>
                <a:lnTo>
                  <a:pt x="124633" y="14876"/>
                </a:lnTo>
                <a:lnTo>
                  <a:pt x="138000" y="24588"/>
                </a:lnTo>
                <a:lnTo>
                  <a:pt x="149860" y="3592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226455" y="5697925"/>
            <a:ext cx="150495" cy="36195"/>
          </a:xfrm>
          <a:custGeom>
            <a:avLst/>
            <a:gdLst/>
            <a:ahLst/>
            <a:cxnLst/>
            <a:rect l="l" t="t" r="r" b="b"/>
            <a:pathLst>
              <a:path w="150495" h="36195">
                <a:moveTo>
                  <a:pt x="149872" y="35941"/>
                </a:moveTo>
                <a:lnTo>
                  <a:pt x="134180" y="22486"/>
                </a:lnTo>
                <a:lnTo>
                  <a:pt x="116279" y="11002"/>
                </a:lnTo>
                <a:lnTo>
                  <a:pt x="95356" y="3002"/>
                </a:lnTo>
                <a:lnTo>
                  <a:pt x="70599" y="0"/>
                </a:lnTo>
                <a:lnTo>
                  <a:pt x="65646" y="0"/>
                </a:lnTo>
                <a:lnTo>
                  <a:pt x="60693" y="0"/>
                </a:lnTo>
                <a:lnTo>
                  <a:pt x="56984" y="1244"/>
                </a:lnTo>
                <a:lnTo>
                  <a:pt x="40244" y="7014"/>
                </a:lnTo>
                <a:lnTo>
                  <a:pt x="25244" y="14873"/>
                </a:lnTo>
                <a:lnTo>
                  <a:pt x="11868" y="24592"/>
                </a:lnTo>
                <a:lnTo>
                  <a:pt x="0" y="3594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0562734" y="5697925"/>
            <a:ext cx="150495" cy="36195"/>
          </a:xfrm>
          <a:custGeom>
            <a:avLst/>
            <a:gdLst/>
            <a:ahLst/>
            <a:cxnLst/>
            <a:rect l="l" t="t" r="r" b="b"/>
            <a:pathLst>
              <a:path w="150495" h="36195">
                <a:moveTo>
                  <a:pt x="149872" y="35941"/>
                </a:moveTo>
                <a:lnTo>
                  <a:pt x="134175" y="22486"/>
                </a:lnTo>
                <a:lnTo>
                  <a:pt x="116276" y="11002"/>
                </a:lnTo>
                <a:lnTo>
                  <a:pt x="95360" y="3002"/>
                </a:lnTo>
                <a:lnTo>
                  <a:pt x="70612" y="0"/>
                </a:lnTo>
                <a:lnTo>
                  <a:pt x="65633" y="0"/>
                </a:lnTo>
                <a:lnTo>
                  <a:pt x="60693" y="0"/>
                </a:lnTo>
                <a:lnTo>
                  <a:pt x="56972" y="1244"/>
                </a:lnTo>
                <a:lnTo>
                  <a:pt x="40238" y="7014"/>
                </a:lnTo>
                <a:lnTo>
                  <a:pt x="25242" y="14873"/>
                </a:lnTo>
                <a:lnTo>
                  <a:pt x="11868" y="24592"/>
                </a:lnTo>
                <a:lnTo>
                  <a:pt x="0" y="3594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276376" y="5860802"/>
            <a:ext cx="270510" cy="74930"/>
          </a:xfrm>
          <a:custGeom>
            <a:avLst/>
            <a:gdLst/>
            <a:ahLst/>
            <a:cxnLst/>
            <a:rect l="l" t="t" r="r" b="b"/>
            <a:pathLst>
              <a:path w="270510" h="74929">
                <a:moveTo>
                  <a:pt x="269887" y="73990"/>
                </a:moveTo>
                <a:lnTo>
                  <a:pt x="137121" y="74307"/>
                </a:lnTo>
              </a:path>
              <a:path w="270510" h="74929">
                <a:moveTo>
                  <a:pt x="0" y="35813"/>
                </a:moveTo>
                <a:lnTo>
                  <a:pt x="15523" y="22077"/>
                </a:lnTo>
                <a:lnTo>
                  <a:pt x="33504" y="10410"/>
                </a:lnTo>
                <a:lnTo>
                  <a:pt x="54458" y="2491"/>
                </a:lnTo>
                <a:lnTo>
                  <a:pt x="78905" y="0"/>
                </a:lnTo>
                <a:lnTo>
                  <a:pt x="83375" y="520"/>
                </a:lnTo>
                <a:lnTo>
                  <a:pt x="87858" y="520"/>
                </a:lnTo>
                <a:lnTo>
                  <a:pt x="92341" y="2349"/>
                </a:lnTo>
                <a:lnTo>
                  <a:pt x="109214" y="7610"/>
                </a:lnTo>
                <a:lnTo>
                  <a:pt x="124212" y="15481"/>
                </a:lnTo>
                <a:lnTo>
                  <a:pt x="137400" y="25152"/>
                </a:lnTo>
                <a:lnTo>
                  <a:pt x="148844" y="3581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1612655" y="5860802"/>
            <a:ext cx="270510" cy="74930"/>
          </a:xfrm>
          <a:custGeom>
            <a:avLst/>
            <a:gdLst/>
            <a:ahLst/>
            <a:cxnLst/>
            <a:rect l="l" t="t" r="r" b="b"/>
            <a:pathLst>
              <a:path w="270509" h="74929">
                <a:moveTo>
                  <a:pt x="269887" y="73990"/>
                </a:moveTo>
                <a:lnTo>
                  <a:pt x="137147" y="74307"/>
                </a:lnTo>
              </a:path>
              <a:path w="270509" h="74929">
                <a:moveTo>
                  <a:pt x="0" y="35813"/>
                </a:moveTo>
                <a:lnTo>
                  <a:pt x="15529" y="22077"/>
                </a:lnTo>
                <a:lnTo>
                  <a:pt x="33508" y="10410"/>
                </a:lnTo>
                <a:lnTo>
                  <a:pt x="54460" y="2491"/>
                </a:lnTo>
                <a:lnTo>
                  <a:pt x="78905" y="0"/>
                </a:lnTo>
                <a:lnTo>
                  <a:pt x="83375" y="520"/>
                </a:lnTo>
                <a:lnTo>
                  <a:pt x="87858" y="520"/>
                </a:lnTo>
                <a:lnTo>
                  <a:pt x="92354" y="2349"/>
                </a:lnTo>
                <a:lnTo>
                  <a:pt x="109222" y="7610"/>
                </a:lnTo>
                <a:lnTo>
                  <a:pt x="124213" y="15481"/>
                </a:lnTo>
                <a:lnTo>
                  <a:pt x="137397" y="25152"/>
                </a:lnTo>
                <a:lnTo>
                  <a:pt x="148844" y="3581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105613" y="5862592"/>
            <a:ext cx="270510" cy="74930"/>
          </a:xfrm>
          <a:custGeom>
            <a:avLst/>
            <a:gdLst/>
            <a:ahLst/>
            <a:cxnLst/>
            <a:rect l="l" t="t" r="r" b="b"/>
            <a:pathLst>
              <a:path w="270510" h="74929">
                <a:moveTo>
                  <a:pt x="0" y="74002"/>
                </a:moveTo>
                <a:lnTo>
                  <a:pt x="132753" y="74307"/>
                </a:lnTo>
              </a:path>
              <a:path w="270510" h="74929">
                <a:moveTo>
                  <a:pt x="269887" y="35839"/>
                </a:moveTo>
                <a:lnTo>
                  <a:pt x="254361" y="22100"/>
                </a:lnTo>
                <a:lnTo>
                  <a:pt x="236378" y="10428"/>
                </a:lnTo>
                <a:lnTo>
                  <a:pt x="215423" y="2501"/>
                </a:lnTo>
                <a:lnTo>
                  <a:pt x="190982" y="0"/>
                </a:lnTo>
                <a:lnTo>
                  <a:pt x="186499" y="533"/>
                </a:lnTo>
                <a:lnTo>
                  <a:pt x="182029" y="533"/>
                </a:lnTo>
                <a:lnTo>
                  <a:pt x="177545" y="2336"/>
                </a:lnTo>
                <a:lnTo>
                  <a:pt x="160673" y="7616"/>
                </a:lnTo>
                <a:lnTo>
                  <a:pt x="145675" y="15492"/>
                </a:lnTo>
                <a:lnTo>
                  <a:pt x="132486" y="25166"/>
                </a:lnTo>
                <a:lnTo>
                  <a:pt x="121043" y="3583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441892" y="5862592"/>
            <a:ext cx="270510" cy="74930"/>
          </a:xfrm>
          <a:custGeom>
            <a:avLst/>
            <a:gdLst/>
            <a:ahLst/>
            <a:cxnLst/>
            <a:rect l="l" t="t" r="r" b="b"/>
            <a:pathLst>
              <a:path w="270510" h="74929">
                <a:moveTo>
                  <a:pt x="0" y="74002"/>
                </a:moveTo>
                <a:lnTo>
                  <a:pt x="132765" y="74307"/>
                </a:lnTo>
              </a:path>
              <a:path w="270510" h="74929">
                <a:moveTo>
                  <a:pt x="269887" y="35839"/>
                </a:moveTo>
                <a:lnTo>
                  <a:pt x="254361" y="22100"/>
                </a:lnTo>
                <a:lnTo>
                  <a:pt x="236378" y="10428"/>
                </a:lnTo>
                <a:lnTo>
                  <a:pt x="215423" y="2501"/>
                </a:lnTo>
                <a:lnTo>
                  <a:pt x="190982" y="0"/>
                </a:lnTo>
                <a:lnTo>
                  <a:pt x="186499" y="533"/>
                </a:lnTo>
                <a:lnTo>
                  <a:pt x="182029" y="533"/>
                </a:lnTo>
                <a:lnTo>
                  <a:pt x="177558" y="2336"/>
                </a:lnTo>
                <a:lnTo>
                  <a:pt x="160679" y="7616"/>
                </a:lnTo>
                <a:lnTo>
                  <a:pt x="145676" y="15492"/>
                </a:lnTo>
                <a:lnTo>
                  <a:pt x="132486" y="25166"/>
                </a:lnTo>
                <a:lnTo>
                  <a:pt x="121043" y="3583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362116" y="5118894"/>
            <a:ext cx="930275" cy="635"/>
          </a:xfrm>
          <a:custGeom>
            <a:avLst/>
            <a:gdLst/>
            <a:ahLst/>
            <a:cxnLst/>
            <a:rect l="l" t="t" r="r" b="b"/>
            <a:pathLst>
              <a:path w="930275" h="635">
                <a:moveTo>
                  <a:pt x="0" y="634"/>
                </a:moveTo>
                <a:lnTo>
                  <a:pt x="92966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0697494" y="5119528"/>
            <a:ext cx="930275" cy="1270"/>
          </a:xfrm>
          <a:custGeom>
            <a:avLst/>
            <a:gdLst/>
            <a:ahLst/>
            <a:cxnLst/>
            <a:rect l="l" t="t" r="r" b="b"/>
            <a:pathLst>
              <a:path w="930275" h="1270">
                <a:moveTo>
                  <a:pt x="0" y="0"/>
                </a:moveTo>
                <a:lnTo>
                  <a:pt x="929665" y="118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360947" y="5281847"/>
            <a:ext cx="930910" cy="2540"/>
          </a:xfrm>
          <a:custGeom>
            <a:avLst/>
            <a:gdLst/>
            <a:ahLst/>
            <a:cxnLst/>
            <a:rect l="l" t="t" r="r" b="b"/>
            <a:pathLst>
              <a:path w="930910" h="2539">
                <a:moveTo>
                  <a:pt x="0" y="2324"/>
                </a:moveTo>
                <a:lnTo>
                  <a:pt x="93083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0696324" y="5284171"/>
            <a:ext cx="930910" cy="3810"/>
          </a:xfrm>
          <a:custGeom>
            <a:avLst/>
            <a:gdLst/>
            <a:ahLst/>
            <a:cxnLst/>
            <a:rect l="l" t="t" r="r" b="b"/>
            <a:pathLst>
              <a:path w="930909" h="3810">
                <a:moveTo>
                  <a:pt x="0" y="0"/>
                </a:moveTo>
                <a:lnTo>
                  <a:pt x="930833" y="349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362738" y="5443264"/>
            <a:ext cx="930275" cy="2540"/>
          </a:xfrm>
          <a:custGeom>
            <a:avLst/>
            <a:gdLst/>
            <a:ahLst/>
            <a:cxnLst/>
            <a:rect l="l" t="t" r="r" b="b"/>
            <a:pathLst>
              <a:path w="930275" h="2539">
                <a:moveTo>
                  <a:pt x="0" y="2324"/>
                </a:moveTo>
                <a:lnTo>
                  <a:pt x="929665" y="0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0698116" y="5445588"/>
            <a:ext cx="930275" cy="0"/>
          </a:xfrm>
          <a:custGeom>
            <a:avLst/>
            <a:gdLst/>
            <a:ahLst/>
            <a:cxnLst/>
            <a:rect l="l" t="t" r="r" b="b"/>
            <a:pathLst>
              <a:path w="930275">
                <a:moveTo>
                  <a:pt x="0" y="0"/>
                </a:moveTo>
                <a:lnTo>
                  <a:pt x="92966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362738" y="5606827"/>
            <a:ext cx="930275" cy="2540"/>
          </a:xfrm>
          <a:custGeom>
            <a:avLst/>
            <a:gdLst/>
            <a:ahLst/>
            <a:cxnLst/>
            <a:rect l="l" t="t" r="r" b="b"/>
            <a:pathLst>
              <a:path w="930275" h="2539">
                <a:moveTo>
                  <a:pt x="0" y="2324"/>
                </a:moveTo>
                <a:lnTo>
                  <a:pt x="929665" y="0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0698116" y="5609151"/>
            <a:ext cx="930275" cy="0"/>
          </a:xfrm>
          <a:custGeom>
            <a:avLst/>
            <a:gdLst/>
            <a:ahLst/>
            <a:cxnLst/>
            <a:rect l="l" t="t" r="r" b="b"/>
            <a:pathLst>
              <a:path w="930275">
                <a:moveTo>
                  <a:pt x="0" y="0"/>
                </a:moveTo>
                <a:lnTo>
                  <a:pt x="92966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61937" y="5769311"/>
            <a:ext cx="930910" cy="2540"/>
          </a:xfrm>
          <a:custGeom>
            <a:avLst/>
            <a:gdLst/>
            <a:ahLst/>
            <a:cxnLst/>
            <a:rect l="l" t="t" r="r" b="b"/>
            <a:pathLst>
              <a:path w="930910" h="2539">
                <a:moveTo>
                  <a:pt x="0" y="2336"/>
                </a:moveTo>
                <a:lnTo>
                  <a:pt x="93083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0697315" y="5771648"/>
            <a:ext cx="930910" cy="2540"/>
          </a:xfrm>
          <a:custGeom>
            <a:avLst/>
            <a:gdLst/>
            <a:ahLst/>
            <a:cxnLst/>
            <a:rect l="l" t="t" r="r" b="b"/>
            <a:pathLst>
              <a:path w="930909" h="2539">
                <a:moveTo>
                  <a:pt x="0" y="0"/>
                </a:moveTo>
                <a:lnTo>
                  <a:pt x="930833" y="231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360680" y="5933065"/>
            <a:ext cx="932180" cy="0"/>
          </a:xfrm>
          <a:custGeom>
            <a:avLst/>
            <a:gdLst/>
            <a:ahLst/>
            <a:cxnLst/>
            <a:rect l="l" t="t" r="r" b="b"/>
            <a:pathLst>
              <a:path w="932179">
                <a:moveTo>
                  <a:pt x="0" y="0"/>
                </a:moveTo>
                <a:lnTo>
                  <a:pt x="931989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0697213" y="5933065"/>
            <a:ext cx="930910" cy="0"/>
          </a:xfrm>
          <a:custGeom>
            <a:avLst/>
            <a:gdLst/>
            <a:ahLst/>
            <a:cxnLst/>
            <a:rect l="l" t="t" r="r" b="b"/>
            <a:pathLst>
              <a:path w="930909">
                <a:moveTo>
                  <a:pt x="0" y="0"/>
                </a:moveTo>
                <a:lnTo>
                  <a:pt x="93083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6" name="object 76"/>
          <p:cNvGrpSpPr/>
          <p:nvPr/>
        </p:nvGrpSpPr>
        <p:grpSpPr>
          <a:xfrm>
            <a:off x="9027960" y="5891345"/>
            <a:ext cx="81280" cy="81280"/>
            <a:chOff x="3973360" y="5891345"/>
            <a:chExt cx="81280" cy="81280"/>
          </a:xfrm>
        </p:grpSpPr>
        <p:sp>
          <p:nvSpPr>
            <p:cNvPr id="77" name="object 77"/>
            <p:cNvSpPr/>
            <p:nvPr/>
          </p:nvSpPr>
          <p:spPr>
            <a:xfrm>
              <a:off x="3979710" y="5897695"/>
              <a:ext cx="68580" cy="68580"/>
            </a:xfrm>
            <a:custGeom>
              <a:avLst/>
              <a:gdLst/>
              <a:ahLst/>
              <a:cxnLst/>
              <a:rect l="l" t="t" r="r" b="b"/>
              <a:pathLst>
                <a:path w="68579" h="68579">
                  <a:moveTo>
                    <a:pt x="34175" y="0"/>
                  </a:moveTo>
                  <a:lnTo>
                    <a:pt x="20868" y="2687"/>
                  </a:lnTo>
                  <a:lnTo>
                    <a:pt x="10006" y="10015"/>
                  </a:lnTo>
                  <a:lnTo>
                    <a:pt x="2684" y="20879"/>
                  </a:lnTo>
                  <a:lnTo>
                    <a:pt x="0" y="34175"/>
                  </a:lnTo>
                  <a:lnTo>
                    <a:pt x="2684" y="47490"/>
                  </a:lnTo>
                  <a:lnTo>
                    <a:pt x="10006" y="58356"/>
                  </a:lnTo>
                  <a:lnTo>
                    <a:pt x="20868" y="65679"/>
                  </a:lnTo>
                  <a:lnTo>
                    <a:pt x="34175" y="68364"/>
                  </a:lnTo>
                  <a:lnTo>
                    <a:pt x="47475" y="65679"/>
                  </a:lnTo>
                  <a:lnTo>
                    <a:pt x="58334" y="58356"/>
                  </a:lnTo>
                  <a:lnTo>
                    <a:pt x="65654" y="47490"/>
                  </a:lnTo>
                  <a:lnTo>
                    <a:pt x="68338" y="34175"/>
                  </a:lnTo>
                  <a:lnTo>
                    <a:pt x="65654" y="20879"/>
                  </a:lnTo>
                  <a:lnTo>
                    <a:pt x="58334" y="10015"/>
                  </a:lnTo>
                  <a:lnTo>
                    <a:pt x="47475" y="2687"/>
                  </a:lnTo>
                  <a:lnTo>
                    <a:pt x="3417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979710" y="5897695"/>
              <a:ext cx="68580" cy="68580"/>
            </a:xfrm>
            <a:custGeom>
              <a:avLst/>
              <a:gdLst/>
              <a:ahLst/>
              <a:cxnLst/>
              <a:rect l="l" t="t" r="r" b="b"/>
              <a:pathLst>
                <a:path w="68579" h="68579">
                  <a:moveTo>
                    <a:pt x="34175" y="0"/>
                  </a:moveTo>
                  <a:lnTo>
                    <a:pt x="47475" y="2687"/>
                  </a:lnTo>
                  <a:lnTo>
                    <a:pt x="58334" y="10015"/>
                  </a:lnTo>
                  <a:lnTo>
                    <a:pt x="65654" y="20879"/>
                  </a:lnTo>
                  <a:lnTo>
                    <a:pt x="68338" y="34175"/>
                  </a:lnTo>
                  <a:lnTo>
                    <a:pt x="65654" y="47490"/>
                  </a:lnTo>
                  <a:lnTo>
                    <a:pt x="58334" y="58356"/>
                  </a:lnTo>
                  <a:lnTo>
                    <a:pt x="47475" y="65679"/>
                  </a:lnTo>
                  <a:lnTo>
                    <a:pt x="34175" y="68364"/>
                  </a:lnTo>
                  <a:lnTo>
                    <a:pt x="20868" y="65679"/>
                  </a:lnTo>
                  <a:lnTo>
                    <a:pt x="10006" y="58356"/>
                  </a:lnTo>
                  <a:lnTo>
                    <a:pt x="2684" y="47490"/>
                  </a:lnTo>
                  <a:lnTo>
                    <a:pt x="0" y="34175"/>
                  </a:lnTo>
                  <a:lnTo>
                    <a:pt x="2684" y="20879"/>
                  </a:lnTo>
                  <a:lnTo>
                    <a:pt x="10006" y="10015"/>
                  </a:lnTo>
                  <a:lnTo>
                    <a:pt x="20868" y="2687"/>
                  </a:lnTo>
                  <a:lnTo>
                    <a:pt x="34175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9" name="object 79"/>
          <p:cNvGrpSpPr/>
          <p:nvPr/>
        </p:nvGrpSpPr>
        <p:grpSpPr>
          <a:xfrm>
            <a:off x="9027960" y="5404910"/>
            <a:ext cx="81280" cy="81280"/>
            <a:chOff x="3973360" y="5404910"/>
            <a:chExt cx="81280" cy="81280"/>
          </a:xfrm>
        </p:grpSpPr>
        <p:sp>
          <p:nvSpPr>
            <p:cNvPr id="80" name="object 80"/>
            <p:cNvSpPr/>
            <p:nvPr/>
          </p:nvSpPr>
          <p:spPr>
            <a:xfrm>
              <a:off x="3979710" y="5411260"/>
              <a:ext cx="68580" cy="68580"/>
            </a:xfrm>
            <a:custGeom>
              <a:avLst/>
              <a:gdLst/>
              <a:ahLst/>
              <a:cxnLst/>
              <a:rect l="l" t="t" r="r" b="b"/>
              <a:pathLst>
                <a:path w="68579" h="68579">
                  <a:moveTo>
                    <a:pt x="34175" y="0"/>
                  </a:moveTo>
                  <a:lnTo>
                    <a:pt x="20868" y="2685"/>
                  </a:lnTo>
                  <a:lnTo>
                    <a:pt x="10006" y="10007"/>
                  </a:lnTo>
                  <a:lnTo>
                    <a:pt x="2684" y="20863"/>
                  </a:lnTo>
                  <a:lnTo>
                    <a:pt x="0" y="34150"/>
                  </a:lnTo>
                  <a:lnTo>
                    <a:pt x="2684" y="47459"/>
                  </a:lnTo>
                  <a:lnTo>
                    <a:pt x="10006" y="58326"/>
                  </a:lnTo>
                  <a:lnTo>
                    <a:pt x="20868" y="65652"/>
                  </a:lnTo>
                  <a:lnTo>
                    <a:pt x="34175" y="68338"/>
                  </a:lnTo>
                  <a:lnTo>
                    <a:pt x="47475" y="65652"/>
                  </a:lnTo>
                  <a:lnTo>
                    <a:pt x="58334" y="58326"/>
                  </a:lnTo>
                  <a:lnTo>
                    <a:pt x="65654" y="47459"/>
                  </a:lnTo>
                  <a:lnTo>
                    <a:pt x="68338" y="34150"/>
                  </a:lnTo>
                  <a:lnTo>
                    <a:pt x="65654" y="20863"/>
                  </a:lnTo>
                  <a:lnTo>
                    <a:pt x="58334" y="10007"/>
                  </a:lnTo>
                  <a:lnTo>
                    <a:pt x="47475" y="2685"/>
                  </a:lnTo>
                  <a:lnTo>
                    <a:pt x="3417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979710" y="5411260"/>
              <a:ext cx="68580" cy="68580"/>
            </a:xfrm>
            <a:custGeom>
              <a:avLst/>
              <a:gdLst/>
              <a:ahLst/>
              <a:cxnLst/>
              <a:rect l="l" t="t" r="r" b="b"/>
              <a:pathLst>
                <a:path w="68579" h="68579">
                  <a:moveTo>
                    <a:pt x="34175" y="0"/>
                  </a:moveTo>
                  <a:lnTo>
                    <a:pt x="47475" y="2685"/>
                  </a:lnTo>
                  <a:lnTo>
                    <a:pt x="58334" y="10007"/>
                  </a:lnTo>
                  <a:lnTo>
                    <a:pt x="65654" y="20863"/>
                  </a:lnTo>
                  <a:lnTo>
                    <a:pt x="68338" y="34150"/>
                  </a:lnTo>
                  <a:lnTo>
                    <a:pt x="65654" y="47459"/>
                  </a:lnTo>
                  <a:lnTo>
                    <a:pt x="58334" y="58326"/>
                  </a:lnTo>
                  <a:lnTo>
                    <a:pt x="47475" y="65652"/>
                  </a:lnTo>
                  <a:lnTo>
                    <a:pt x="34175" y="68338"/>
                  </a:lnTo>
                  <a:lnTo>
                    <a:pt x="20868" y="65652"/>
                  </a:lnTo>
                  <a:lnTo>
                    <a:pt x="10006" y="58326"/>
                  </a:lnTo>
                  <a:lnTo>
                    <a:pt x="2684" y="47459"/>
                  </a:lnTo>
                  <a:lnTo>
                    <a:pt x="0" y="34150"/>
                  </a:lnTo>
                  <a:lnTo>
                    <a:pt x="2684" y="20863"/>
                  </a:lnTo>
                  <a:lnTo>
                    <a:pt x="10006" y="10007"/>
                  </a:lnTo>
                  <a:lnTo>
                    <a:pt x="20868" y="2685"/>
                  </a:lnTo>
                  <a:lnTo>
                    <a:pt x="34175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8791868" y="5729217"/>
            <a:ext cx="81280" cy="81280"/>
            <a:chOff x="3737268" y="5729217"/>
            <a:chExt cx="81280" cy="81280"/>
          </a:xfrm>
        </p:grpSpPr>
        <p:sp>
          <p:nvSpPr>
            <p:cNvPr id="83" name="object 83"/>
            <p:cNvSpPr/>
            <p:nvPr/>
          </p:nvSpPr>
          <p:spPr>
            <a:xfrm>
              <a:off x="3743618" y="5735567"/>
              <a:ext cx="68580" cy="68580"/>
            </a:xfrm>
            <a:custGeom>
              <a:avLst/>
              <a:gdLst/>
              <a:ahLst/>
              <a:cxnLst/>
              <a:rect l="l" t="t" r="r" b="b"/>
              <a:pathLst>
                <a:path w="68579" h="68579">
                  <a:moveTo>
                    <a:pt x="34175" y="0"/>
                  </a:moveTo>
                  <a:lnTo>
                    <a:pt x="20868" y="2684"/>
                  </a:lnTo>
                  <a:lnTo>
                    <a:pt x="10006" y="10004"/>
                  </a:lnTo>
                  <a:lnTo>
                    <a:pt x="2684" y="20863"/>
                  </a:lnTo>
                  <a:lnTo>
                    <a:pt x="0" y="34163"/>
                  </a:lnTo>
                  <a:lnTo>
                    <a:pt x="2684" y="47466"/>
                  </a:lnTo>
                  <a:lnTo>
                    <a:pt x="10006" y="58334"/>
                  </a:lnTo>
                  <a:lnTo>
                    <a:pt x="20868" y="65663"/>
                  </a:lnTo>
                  <a:lnTo>
                    <a:pt x="34175" y="68351"/>
                  </a:lnTo>
                  <a:lnTo>
                    <a:pt x="47475" y="65663"/>
                  </a:lnTo>
                  <a:lnTo>
                    <a:pt x="58334" y="58334"/>
                  </a:lnTo>
                  <a:lnTo>
                    <a:pt x="65654" y="47466"/>
                  </a:lnTo>
                  <a:lnTo>
                    <a:pt x="68338" y="34163"/>
                  </a:lnTo>
                  <a:lnTo>
                    <a:pt x="65654" y="20863"/>
                  </a:lnTo>
                  <a:lnTo>
                    <a:pt x="58334" y="10004"/>
                  </a:lnTo>
                  <a:lnTo>
                    <a:pt x="47475" y="2684"/>
                  </a:lnTo>
                  <a:lnTo>
                    <a:pt x="3417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743618" y="5735567"/>
              <a:ext cx="68580" cy="68580"/>
            </a:xfrm>
            <a:custGeom>
              <a:avLst/>
              <a:gdLst/>
              <a:ahLst/>
              <a:cxnLst/>
              <a:rect l="l" t="t" r="r" b="b"/>
              <a:pathLst>
                <a:path w="68579" h="68579">
                  <a:moveTo>
                    <a:pt x="34175" y="0"/>
                  </a:moveTo>
                  <a:lnTo>
                    <a:pt x="47475" y="2684"/>
                  </a:lnTo>
                  <a:lnTo>
                    <a:pt x="58334" y="10004"/>
                  </a:lnTo>
                  <a:lnTo>
                    <a:pt x="65654" y="20863"/>
                  </a:lnTo>
                  <a:lnTo>
                    <a:pt x="68338" y="34163"/>
                  </a:lnTo>
                  <a:lnTo>
                    <a:pt x="65654" y="47466"/>
                  </a:lnTo>
                  <a:lnTo>
                    <a:pt x="58334" y="58334"/>
                  </a:lnTo>
                  <a:lnTo>
                    <a:pt x="47475" y="65663"/>
                  </a:lnTo>
                  <a:lnTo>
                    <a:pt x="34175" y="68351"/>
                  </a:lnTo>
                  <a:lnTo>
                    <a:pt x="20868" y="65663"/>
                  </a:lnTo>
                  <a:lnTo>
                    <a:pt x="10006" y="58334"/>
                  </a:lnTo>
                  <a:lnTo>
                    <a:pt x="2684" y="47466"/>
                  </a:lnTo>
                  <a:lnTo>
                    <a:pt x="0" y="34163"/>
                  </a:lnTo>
                  <a:lnTo>
                    <a:pt x="2684" y="20863"/>
                  </a:lnTo>
                  <a:lnTo>
                    <a:pt x="10006" y="10004"/>
                  </a:lnTo>
                  <a:lnTo>
                    <a:pt x="20868" y="2684"/>
                  </a:lnTo>
                  <a:lnTo>
                    <a:pt x="34175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5" name="object 8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98218" y="5249094"/>
            <a:ext cx="68338" cy="68364"/>
          </a:xfrm>
          <a:prstGeom prst="rect">
            <a:avLst/>
          </a:prstGeom>
        </p:spPr>
      </p:pic>
      <p:grpSp>
        <p:nvGrpSpPr>
          <p:cNvPr id="86" name="object 86"/>
          <p:cNvGrpSpPr/>
          <p:nvPr/>
        </p:nvGrpSpPr>
        <p:grpSpPr>
          <a:xfrm>
            <a:off x="8555776" y="5567051"/>
            <a:ext cx="81280" cy="81280"/>
            <a:chOff x="3501176" y="5567051"/>
            <a:chExt cx="81280" cy="81280"/>
          </a:xfrm>
        </p:grpSpPr>
        <p:sp>
          <p:nvSpPr>
            <p:cNvPr id="87" name="object 87"/>
            <p:cNvSpPr/>
            <p:nvPr/>
          </p:nvSpPr>
          <p:spPr>
            <a:xfrm>
              <a:off x="3507526" y="5573401"/>
              <a:ext cx="68580" cy="68580"/>
            </a:xfrm>
            <a:custGeom>
              <a:avLst/>
              <a:gdLst/>
              <a:ahLst/>
              <a:cxnLst/>
              <a:rect l="l" t="t" r="r" b="b"/>
              <a:pathLst>
                <a:path w="68579" h="68579">
                  <a:moveTo>
                    <a:pt x="34175" y="0"/>
                  </a:moveTo>
                  <a:lnTo>
                    <a:pt x="20868" y="2687"/>
                  </a:lnTo>
                  <a:lnTo>
                    <a:pt x="10006" y="10015"/>
                  </a:lnTo>
                  <a:lnTo>
                    <a:pt x="2684" y="20879"/>
                  </a:lnTo>
                  <a:lnTo>
                    <a:pt x="0" y="34175"/>
                  </a:lnTo>
                  <a:lnTo>
                    <a:pt x="2684" y="47479"/>
                  </a:lnTo>
                  <a:lnTo>
                    <a:pt x="10006" y="58346"/>
                  </a:lnTo>
                  <a:lnTo>
                    <a:pt x="20868" y="65676"/>
                  </a:lnTo>
                  <a:lnTo>
                    <a:pt x="34175" y="68364"/>
                  </a:lnTo>
                  <a:lnTo>
                    <a:pt x="47477" y="65676"/>
                  </a:lnTo>
                  <a:lnTo>
                    <a:pt x="58340" y="58346"/>
                  </a:lnTo>
                  <a:lnTo>
                    <a:pt x="65665" y="47479"/>
                  </a:lnTo>
                  <a:lnTo>
                    <a:pt x="68351" y="34175"/>
                  </a:lnTo>
                  <a:lnTo>
                    <a:pt x="65665" y="20879"/>
                  </a:lnTo>
                  <a:lnTo>
                    <a:pt x="58340" y="10015"/>
                  </a:lnTo>
                  <a:lnTo>
                    <a:pt x="47477" y="2687"/>
                  </a:lnTo>
                  <a:lnTo>
                    <a:pt x="3417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507526" y="5573401"/>
              <a:ext cx="68580" cy="68580"/>
            </a:xfrm>
            <a:custGeom>
              <a:avLst/>
              <a:gdLst/>
              <a:ahLst/>
              <a:cxnLst/>
              <a:rect l="l" t="t" r="r" b="b"/>
              <a:pathLst>
                <a:path w="68579" h="68579">
                  <a:moveTo>
                    <a:pt x="34175" y="0"/>
                  </a:moveTo>
                  <a:lnTo>
                    <a:pt x="47477" y="2687"/>
                  </a:lnTo>
                  <a:lnTo>
                    <a:pt x="58340" y="10015"/>
                  </a:lnTo>
                  <a:lnTo>
                    <a:pt x="65665" y="20879"/>
                  </a:lnTo>
                  <a:lnTo>
                    <a:pt x="68351" y="34175"/>
                  </a:lnTo>
                  <a:lnTo>
                    <a:pt x="65665" y="47479"/>
                  </a:lnTo>
                  <a:lnTo>
                    <a:pt x="58340" y="58346"/>
                  </a:lnTo>
                  <a:lnTo>
                    <a:pt x="47477" y="65676"/>
                  </a:lnTo>
                  <a:lnTo>
                    <a:pt x="34175" y="68364"/>
                  </a:lnTo>
                  <a:lnTo>
                    <a:pt x="20868" y="65676"/>
                  </a:lnTo>
                  <a:lnTo>
                    <a:pt x="10006" y="58346"/>
                  </a:lnTo>
                  <a:lnTo>
                    <a:pt x="2684" y="47479"/>
                  </a:lnTo>
                  <a:lnTo>
                    <a:pt x="0" y="34175"/>
                  </a:lnTo>
                  <a:lnTo>
                    <a:pt x="2684" y="20879"/>
                  </a:lnTo>
                  <a:lnTo>
                    <a:pt x="10006" y="10015"/>
                  </a:lnTo>
                  <a:lnTo>
                    <a:pt x="20868" y="2687"/>
                  </a:lnTo>
                  <a:lnTo>
                    <a:pt x="34175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9" name="object 8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62127" y="5086947"/>
            <a:ext cx="68351" cy="68351"/>
          </a:xfrm>
          <a:prstGeom prst="rect">
            <a:avLst/>
          </a:prstGeom>
        </p:spPr>
      </p:pic>
      <p:grpSp>
        <p:nvGrpSpPr>
          <p:cNvPr id="90" name="object 90"/>
          <p:cNvGrpSpPr/>
          <p:nvPr/>
        </p:nvGrpSpPr>
        <p:grpSpPr>
          <a:xfrm>
            <a:off x="11379308" y="5907322"/>
            <a:ext cx="49530" cy="49530"/>
            <a:chOff x="6324708" y="5907322"/>
            <a:chExt cx="49530" cy="49530"/>
          </a:xfrm>
        </p:grpSpPr>
        <p:sp>
          <p:nvSpPr>
            <p:cNvPr id="91" name="object 91"/>
            <p:cNvSpPr/>
            <p:nvPr/>
          </p:nvSpPr>
          <p:spPr>
            <a:xfrm>
              <a:off x="6331058" y="5913672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29" h="36829">
                  <a:moveTo>
                    <a:pt x="18211" y="0"/>
                  </a:moveTo>
                  <a:lnTo>
                    <a:pt x="11122" y="1432"/>
                  </a:lnTo>
                  <a:lnTo>
                    <a:pt x="5334" y="5337"/>
                  </a:lnTo>
                  <a:lnTo>
                    <a:pt x="1431" y="11122"/>
                  </a:lnTo>
                  <a:lnTo>
                    <a:pt x="0" y="18199"/>
                  </a:lnTo>
                  <a:lnTo>
                    <a:pt x="1431" y="25293"/>
                  </a:lnTo>
                  <a:lnTo>
                    <a:pt x="5334" y="31081"/>
                  </a:lnTo>
                  <a:lnTo>
                    <a:pt x="11122" y="34981"/>
                  </a:lnTo>
                  <a:lnTo>
                    <a:pt x="18211" y="36410"/>
                  </a:lnTo>
                  <a:lnTo>
                    <a:pt x="25291" y="34981"/>
                  </a:lnTo>
                  <a:lnTo>
                    <a:pt x="31072" y="31081"/>
                  </a:lnTo>
                  <a:lnTo>
                    <a:pt x="34969" y="25293"/>
                  </a:lnTo>
                  <a:lnTo>
                    <a:pt x="36398" y="18199"/>
                  </a:lnTo>
                  <a:lnTo>
                    <a:pt x="34969" y="11122"/>
                  </a:lnTo>
                  <a:lnTo>
                    <a:pt x="31072" y="5337"/>
                  </a:lnTo>
                  <a:lnTo>
                    <a:pt x="25291" y="1432"/>
                  </a:lnTo>
                  <a:lnTo>
                    <a:pt x="1821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331058" y="5913672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29" h="36829">
                  <a:moveTo>
                    <a:pt x="18211" y="0"/>
                  </a:moveTo>
                  <a:lnTo>
                    <a:pt x="25291" y="1432"/>
                  </a:lnTo>
                  <a:lnTo>
                    <a:pt x="31072" y="5337"/>
                  </a:lnTo>
                  <a:lnTo>
                    <a:pt x="34969" y="11122"/>
                  </a:lnTo>
                  <a:lnTo>
                    <a:pt x="36398" y="18199"/>
                  </a:lnTo>
                  <a:lnTo>
                    <a:pt x="34969" y="25293"/>
                  </a:lnTo>
                  <a:lnTo>
                    <a:pt x="31072" y="31081"/>
                  </a:lnTo>
                  <a:lnTo>
                    <a:pt x="25291" y="34981"/>
                  </a:lnTo>
                  <a:lnTo>
                    <a:pt x="18211" y="36410"/>
                  </a:lnTo>
                  <a:lnTo>
                    <a:pt x="11122" y="34981"/>
                  </a:lnTo>
                  <a:lnTo>
                    <a:pt x="5334" y="31081"/>
                  </a:lnTo>
                  <a:lnTo>
                    <a:pt x="1431" y="25293"/>
                  </a:lnTo>
                  <a:lnTo>
                    <a:pt x="0" y="18199"/>
                  </a:lnTo>
                  <a:lnTo>
                    <a:pt x="1431" y="11122"/>
                  </a:lnTo>
                  <a:lnTo>
                    <a:pt x="5334" y="5337"/>
                  </a:lnTo>
                  <a:lnTo>
                    <a:pt x="11122" y="1432"/>
                  </a:lnTo>
                  <a:lnTo>
                    <a:pt x="18211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3"/>
          <p:cNvSpPr/>
          <p:nvPr/>
        </p:nvSpPr>
        <p:spPr>
          <a:xfrm>
            <a:off x="8815025" y="5752268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29" h="36829">
                <a:moveTo>
                  <a:pt x="18211" y="0"/>
                </a:moveTo>
                <a:lnTo>
                  <a:pt x="11122" y="1430"/>
                </a:lnTo>
                <a:lnTo>
                  <a:pt x="5334" y="5332"/>
                </a:lnTo>
                <a:lnTo>
                  <a:pt x="1431" y="11117"/>
                </a:lnTo>
                <a:lnTo>
                  <a:pt x="0" y="18199"/>
                </a:lnTo>
                <a:lnTo>
                  <a:pt x="1431" y="25288"/>
                </a:lnTo>
                <a:lnTo>
                  <a:pt x="5334" y="31076"/>
                </a:lnTo>
                <a:lnTo>
                  <a:pt x="11122" y="34979"/>
                </a:lnTo>
                <a:lnTo>
                  <a:pt x="18211" y="36410"/>
                </a:lnTo>
                <a:lnTo>
                  <a:pt x="25300" y="34979"/>
                </a:lnTo>
                <a:lnTo>
                  <a:pt x="31089" y="31076"/>
                </a:lnTo>
                <a:lnTo>
                  <a:pt x="34992" y="25288"/>
                </a:lnTo>
                <a:lnTo>
                  <a:pt x="36423" y="18199"/>
                </a:lnTo>
                <a:lnTo>
                  <a:pt x="34992" y="11117"/>
                </a:lnTo>
                <a:lnTo>
                  <a:pt x="31089" y="5332"/>
                </a:lnTo>
                <a:lnTo>
                  <a:pt x="25300" y="1430"/>
                </a:lnTo>
                <a:lnTo>
                  <a:pt x="1821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4" name="object 94"/>
          <p:cNvGrpSpPr/>
          <p:nvPr/>
        </p:nvGrpSpPr>
        <p:grpSpPr>
          <a:xfrm>
            <a:off x="11144078" y="5745918"/>
            <a:ext cx="49530" cy="49530"/>
            <a:chOff x="6089478" y="5745918"/>
            <a:chExt cx="49530" cy="49530"/>
          </a:xfrm>
        </p:grpSpPr>
        <p:sp>
          <p:nvSpPr>
            <p:cNvPr id="95" name="object 95"/>
            <p:cNvSpPr/>
            <p:nvPr/>
          </p:nvSpPr>
          <p:spPr>
            <a:xfrm>
              <a:off x="6095828" y="5752268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29" h="36829">
                  <a:moveTo>
                    <a:pt x="18186" y="0"/>
                  </a:moveTo>
                  <a:lnTo>
                    <a:pt x="11096" y="1430"/>
                  </a:lnTo>
                  <a:lnTo>
                    <a:pt x="5316" y="5332"/>
                  </a:lnTo>
                  <a:lnTo>
                    <a:pt x="1425" y="11117"/>
                  </a:lnTo>
                  <a:lnTo>
                    <a:pt x="0" y="18199"/>
                  </a:lnTo>
                  <a:lnTo>
                    <a:pt x="1425" y="25288"/>
                  </a:lnTo>
                  <a:lnTo>
                    <a:pt x="5316" y="31076"/>
                  </a:lnTo>
                  <a:lnTo>
                    <a:pt x="11096" y="34979"/>
                  </a:lnTo>
                  <a:lnTo>
                    <a:pt x="18186" y="36410"/>
                  </a:lnTo>
                  <a:lnTo>
                    <a:pt x="25270" y="34979"/>
                  </a:lnTo>
                  <a:lnTo>
                    <a:pt x="31059" y="31076"/>
                  </a:lnTo>
                  <a:lnTo>
                    <a:pt x="34965" y="25288"/>
                  </a:lnTo>
                  <a:lnTo>
                    <a:pt x="36398" y="18199"/>
                  </a:lnTo>
                  <a:lnTo>
                    <a:pt x="34965" y="11117"/>
                  </a:lnTo>
                  <a:lnTo>
                    <a:pt x="31059" y="5332"/>
                  </a:lnTo>
                  <a:lnTo>
                    <a:pt x="25270" y="1430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095828" y="5752268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29" h="36829">
                  <a:moveTo>
                    <a:pt x="18186" y="0"/>
                  </a:moveTo>
                  <a:lnTo>
                    <a:pt x="25270" y="1430"/>
                  </a:lnTo>
                  <a:lnTo>
                    <a:pt x="31059" y="5332"/>
                  </a:lnTo>
                  <a:lnTo>
                    <a:pt x="34965" y="11117"/>
                  </a:lnTo>
                  <a:lnTo>
                    <a:pt x="36398" y="18199"/>
                  </a:lnTo>
                  <a:lnTo>
                    <a:pt x="34965" y="25288"/>
                  </a:lnTo>
                  <a:lnTo>
                    <a:pt x="31059" y="31076"/>
                  </a:lnTo>
                  <a:lnTo>
                    <a:pt x="25270" y="34979"/>
                  </a:lnTo>
                  <a:lnTo>
                    <a:pt x="18186" y="36410"/>
                  </a:lnTo>
                  <a:lnTo>
                    <a:pt x="11096" y="34979"/>
                  </a:lnTo>
                  <a:lnTo>
                    <a:pt x="5316" y="31076"/>
                  </a:lnTo>
                  <a:lnTo>
                    <a:pt x="1425" y="25288"/>
                  </a:lnTo>
                  <a:lnTo>
                    <a:pt x="0" y="18199"/>
                  </a:lnTo>
                  <a:lnTo>
                    <a:pt x="1425" y="11117"/>
                  </a:lnTo>
                  <a:lnTo>
                    <a:pt x="5316" y="5332"/>
                  </a:lnTo>
                  <a:lnTo>
                    <a:pt x="11096" y="1430"/>
                  </a:lnTo>
                  <a:lnTo>
                    <a:pt x="18186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" name="object 97"/>
          <p:cNvSpPr/>
          <p:nvPr/>
        </p:nvSpPr>
        <p:spPr>
          <a:xfrm>
            <a:off x="8582662" y="5589784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29" h="36829">
                <a:moveTo>
                  <a:pt x="18211" y="0"/>
                </a:moveTo>
                <a:lnTo>
                  <a:pt x="11117" y="1430"/>
                </a:lnTo>
                <a:lnTo>
                  <a:pt x="5329" y="5332"/>
                </a:lnTo>
                <a:lnTo>
                  <a:pt x="1429" y="11117"/>
                </a:lnTo>
                <a:lnTo>
                  <a:pt x="0" y="18199"/>
                </a:lnTo>
                <a:lnTo>
                  <a:pt x="1429" y="25286"/>
                </a:lnTo>
                <a:lnTo>
                  <a:pt x="5329" y="31070"/>
                </a:lnTo>
                <a:lnTo>
                  <a:pt x="11117" y="34969"/>
                </a:lnTo>
                <a:lnTo>
                  <a:pt x="18211" y="36398"/>
                </a:lnTo>
                <a:lnTo>
                  <a:pt x="25293" y="34969"/>
                </a:lnTo>
                <a:lnTo>
                  <a:pt x="31078" y="31070"/>
                </a:lnTo>
                <a:lnTo>
                  <a:pt x="34979" y="25286"/>
                </a:lnTo>
                <a:lnTo>
                  <a:pt x="36410" y="18199"/>
                </a:lnTo>
                <a:lnTo>
                  <a:pt x="34979" y="11117"/>
                </a:lnTo>
                <a:lnTo>
                  <a:pt x="31078" y="5332"/>
                </a:lnTo>
                <a:lnTo>
                  <a:pt x="25293" y="1430"/>
                </a:lnTo>
                <a:lnTo>
                  <a:pt x="1821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8" name="object 98"/>
          <p:cNvGrpSpPr/>
          <p:nvPr/>
        </p:nvGrpSpPr>
        <p:grpSpPr>
          <a:xfrm>
            <a:off x="10911695" y="5583434"/>
            <a:ext cx="49530" cy="49530"/>
            <a:chOff x="5857095" y="5583434"/>
            <a:chExt cx="49530" cy="49530"/>
          </a:xfrm>
        </p:grpSpPr>
        <p:sp>
          <p:nvSpPr>
            <p:cNvPr id="99" name="object 99"/>
            <p:cNvSpPr/>
            <p:nvPr/>
          </p:nvSpPr>
          <p:spPr>
            <a:xfrm>
              <a:off x="5863445" y="5589784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29" h="36829">
                  <a:moveTo>
                    <a:pt x="18199" y="0"/>
                  </a:moveTo>
                  <a:lnTo>
                    <a:pt x="11112" y="1430"/>
                  </a:lnTo>
                  <a:lnTo>
                    <a:pt x="5327" y="5332"/>
                  </a:lnTo>
                  <a:lnTo>
                    <a:pt x="1429" y="11117"/>
                  </a:lnTo>
                  <a:lnTo>
                    <a:pt x="0" y="18199"/>
                  </a:lnTo>
                  <a:lnTo>
                    <a:pt x="1429" y="25286"/>
                  </a:lnTo>
                  <a:lnTo>
                    <a:pt x="5327" y="31070"/>
                  </a:lnTo>
                  <a:lnTo>
                    <a:pt x="11112" y="34969"/>
                  </a:lnTo>
                  <a:lnTo>
                    <a:pt x="18199" y="36398"/>
                  </a:lnTo>
                  <a:lnTo>
                    <a:pt x="25286" y="34969"/>
                  </a:lnTo>
                  <a:lnTo>
                    <a:pt x="31070" y="31070"/>
                  </a:lnTo>
                  <a:lnTo>
                    <a:pt x="34969" y="25286"/>
                  </a:lnTo>
                  <a:lnTo>
                    <a:pt x="36398" y="18199"/>
                  </a:lnTo>
                  <a:lnTo>
                    <a:pt x="34969" y="11117"/>
                  </a:lnTo>
                  <a:lnTo>
                    <a:pt x="31070" y="5332"/>
                  </a:lnTo>
                  <a:lnTo>
                    <a:pt x="25286" y="1430"/>
                  </a:lnTo>
                  <a:lnTo>
                    <a:pt x="1819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863445" y="5589784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29" h="36829">
                  <a:moveTo>
                    <a:pt x="18199" y="0"/>
                  </a:moveTo>
                  <a:lnTo>
                    <a:pt x="25286" y="1430"/>
                  </a:lnTo>
                  <a:lnTo>
                    <a:pt x="31070" y="5332"/>
                  </a:lnTo>
                  <a:lnTo>
                    <a:pt x="34969" y="11117"/>
                  </a:lnTo>
                  <a:lnTo>
                    <a:pt x="36398" y="18199"/>
                  </a:lnTo>
                  <a:lnTo>
                    <a:pt x="34969" y="25286"/>
                  </a:lnTo>
                  <a:lnTo>
                    <a:pt x="31070" y="31070"/>
                  </a:lnTo>
                  <a:lnTo>
                    <a:pt x="25286" y="34969"/>
                  </a:lnTo>
                  <a:lnTo>
                    <a:pt x="18199" y="36398"/>
                  </a:lnTo>
                  <a:lnTo>
                    <a:pt x="11112" y="34969"/>
                  </a:lnTo>
                  <a:lnTo>
                    <a:pt x="5327" y="31070"/>
                  </a:lnTo>
                  <a:lnTo>
                    <a:pt x="1429" y="25286"/>
                  </a:lnTo>
                  <a:lnTo>
                    <a:pt x="0" y="18199"/>
                  </a:lnTo>
                  <a:lnTo>
                    <a:pt x="1429" y="11117"/>
                  </a:lnTo>
                  <a:lnTo>
                    <a:pt x="5327" y="5332"/>
                  </a:lnTo>
                  <a:lnTo>
                    <a:pt x="11112" y="1430"/>
                  </a:lnTo>
                  <a:lnTo>
                    <a:pt x="18199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1" name="object 101"/>
          <p:cNvSpPr/>
          <p:nvPr/>
        </p:nvSpPr>
        <p:spPr>
          <a:xfrm>
            <a:off x="9050273" y="5427287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29" h="36829">
                <a:moveTo>
                  <a:pt x="18211" y="0"/>
                </a:moveTo>
                <a:lnTo>
                  <a:pt x="11122" y="1432"/>
                </a:lnTo>
                <a:lnTo>
                  <a:pt x="5334" y="5338"/>
                </a:lnTo>
                <a:lnTo>
                  <a:pt x="1431" y="11128"/>
                </a:lnTo>
                <a:lnTo>
                  <a:pt x="0" y="18211"/>
                </a:lnTo>
                <a:lnTo>
                  <a:pt x="1431" y="25298"/>
                </a:lnTo>
                <a:lnTo>
                  <a:pt x="5334" y="31083"/>
                </a:lnTo>
                <a:lnTo>
                  <a:pt x="11122" y="34981"/>
                </a:lnTo>
                <a:lnTo>
                  <a:pt x="18211" y="36410"/>
                </a:lnTo>
                <a:lnTo>
                  <a:pt x="25298" y="34981"/>
                </a:lnTo>
                <a:lnTo>
                  <a:pt x="31083" y="31083"/>
                </a:lnTo>
                <a:lnTo>
                  <a:pt x="34981" y="25298"/>
                </a:lnTo>
                <a:lnTo>
                  <a:pt x="36410" y="18211"/>
                </a:lnTo>
                <a:lnTo>
                  <a:pt x="34981" y="11128"/>
                </a:lnTo>
                <a:lnTo>
                  <a:pt x="31083" y="5338"/>
                </a:lnTo>
                <a:lnTo>
                  <a:pt x="25298" y="1432"/>
                </a:lnTo>
                <a:lnTo>
                  <a:pt x="1821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2" name="object 102"/>
          <p:cNvGrpSpPr/>
          <p:nvPr/>
        </p:nvGrpSpPr>
        <p:grpSpPr>
          <a:xfrm>
            <a:off x="11379308" y="5420937"/>
            <a:ext cx="49530" cy="49530"/>
            <a:chOff x="6324708" y="5420937"/>
            <a:chExt cx="49530" cy="49530"/>
          </a:xfrm>
        </p:grpSpPr>
        <p:sp>
          <p:nvSpPr>
            <p:cNvPr id="103" name="object 103"/>
            <p:cNvSpPr/>
            <p:nvPr/>
          </p:nvSpPr>
          <p:spPr>
            <a:xfrm>
              <a:off x="6331058" y="5427287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29" h="36829">
                  <a:moveTo>
                    <a:pt x="18211" y="0"/>
                  </a:moveTo>
                  <a:lnTo>
                    <a:pt x="11122" y="1432"/>
                  </a:lnTo>
                  <a:lnTo>
                    <a:pt x="5334" y="5338"/>
                  </a:lnTo>
                  <a:lnTo>
                    <a:pt x="1431" y="11128"/>
                  </a:lnTo>
                  <a:lnTo>
                    <a:pt x="0" y="18211"/>
                  </a:lnTo>
                  <a:lnTo>
                    <a:pt x="1431" y="25298"/>
                  </a:lnTo>
                  <a:lnTo>
                    <a:pt x="5334" y="31083"/>
                  </a:lnTo>
                  <a:lnTo>
                    <a:pt x="11122" y="34981"/>
                  </a:lnTo>
                  <a:lnTo>
                    <a:pt x="18211" y="36410"/>
                  </a:lnTo>
                  <a:lnTo>
                    <a:pt x="25291" y="34981"/>
                  </a:lnTo>
                  <a:lnTo>
                    <a:pt x="31072" y="31083"/>
                  </a:lnTo>
                  <a:lnTo>
                    <a:pt x="34969" y="25298"/>
                  </a:lnTo>
                  <a:lnTo>
                    <a:pt x="36398" y="18211"/>
                  </a:lnTo>
                  <a:lnTo>
                    <a:pt x="34969" y="11128"/>
                  </a:lnTo>
                  <a:lnTo>
                    <a:pt x="31072" y="5338"/>
                  </a:lnTo>
                  <a:lnTo>
                    <a:pt x="25291" y="1432"/>
                  </a:lnTo>
                  <a:lnTo>
                    <a:pt x="1821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331058" y="5427287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29" h="36829">
                  <a:moveTo>
                    <a:pt x="18211" y="0"/>
                  </a:moveTo>
                  <a:lnTo>
                    <a:pt x="25291" y="1432"/>
                  </a:lnTo>
                  <a:lnTo>
                    <a:pt x="31072" y="5338"/>
                  </a:lnTo>
                  <a:lnTo>
                    <a:pt x="34969" y="11128"/>
                  </a:lnTo>
                  <a:lnTo>
                    <a:pt x="36398" y="18211"/>
                  </a:lnTo>
                  <a:lnTo>
                    <a:pt x="34969" y="25298"/>
                  </a:lnTo>
                  <a:lnTo>
                    <a:pt x="31072" y="31083"/>
                  </a:lnTo>
                  <a:lnTo>
                    <a:pt x="25291" y="34981"/>
                  </a:lnTo>
                  <a:lnTo>
                    <a:pt x="18211" y="36410"/>
                  </a:lnTo>
                  <a:lnTo>
                    <a:pt x="11122" y="34981"/>
                  </a:lnTo>
                  <a:lnTo>
                    <a:pt x="5334" y="31083"/>
                  </a:lnTo>
                  <a:lnTo>
                    <a:pt x="1431" y="25298"/>
                  </a:lnTo>
                  <a:lnTo>
                    <a:pt x="0" y="18211"/>
                  </a:lnTo>
                  <a:lnTo>
                    <a:pt x="1431" y="11128"/>
                  </a:lnTo>
                  <a:lnTo>
                    <a:pt x="5334" y="5338"/>
                  </a:lnTo>
                  <a:lnTo>
                    <a:pt x="11122" y="1432"/>
                  </a:lnTo>
                  <a:lnTo>
                    <a:pt x="18211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5" name="object 105"/>
          <p:cNvGrpSpPr/>
          <p:nvPr/>
        </p:nvGrpSpPr>
        <p:grpSpPr>
          <a:xfrm>
            <a:off x="11145145" y="5257374"/>
            <a:ext cx="49530" cy="49530"/>
            <a:chOff x="6090545" y="5257374"/>
            <a:chExt cx="49530" cy="49530"/>
          </a:xfrm>
        </p:grpSpPr>
        <p:sp>
          <p:nvSpPr>
            <p:cNvPr id="106" name="object 106"/>
            <p:cNvSpPr/>
            <p:nvPr/>
          </p:nvSpPr>
          <p:spPr>
            <a:xfrm>
              <a:off x="6096895" y="5263724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29" h="36829">
                  <a:moveTo>
                    <a:pt x="18199" y="0"/>
                  </a:moveTo>
                  <a:lnTo>
                    <a:pt x="11112" y="1432"/>
                  </a:lnTo>
                  <a:lnTo>
                    <a:pt x="5327" y="5338"/>
                  </a:lnTo>
                  <a:lnTo>
                    <a:pt x="1429" y="11128"/>
                  </a:lnTo>
                  <a:lnTo>
                    <a:pt x="0" y="18211"/>
                  </a:lnTo>
                  <a:lnTo>
                    <a:pt x="1429" y="25295"/>
                  </a:lnTo>
                  <a:lnTo>
                    <a:pt x="5327" y="31084"/>
                  </a:lnTo>
                  <a:lnTo>
                    <a:pt x="11112" y="34990"/>
                  </a:lnTo>
                  <a:lnTo>
                    <a:pt x="18199" y="36423"/>
                  </a:lnTo>
                  <a:lnTo>
                    <a:pt x="25280" y="34990"/>
                  </a:lnTo>
                  <a:lnTo>
                    <a:pt x="31065" y="31084"/>
                  </a:lnTo>
                  <a:lnTo>
                    <a:pt x="34967" y="25295"/>
                  </a:lnTo>
                  <a:lnTo>
                    <a:pt x="36398" y="18211"/>
                  </a:lnTo>
                  <a:lnTo>
                    <a:pt x="34967" y="11128"/>
                  </a:lnTo>
                  <a:lnTo>
                    <a:pt x="31065" y="5338"/>
                  </a:lnTo>
                  <a:lnTo>
                    <a:pt x="25280" y="1432"/>
                  </a:lnTo>
                  <a:lnTo>
                    <a:pt x="1819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096895" y="5263724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29" h="36829">
                  <a:moveTo>
                    <a:pt x="18199" y="0"/>
                  </a:moveTo>
                  <a:lnTo>
                    <a:pt x="25280" y="1432"/>
                  </a:lnTo>
                  <a:lnTo>
                    <a:pt x="31065" y="5338"/>
                  </a:lnTo>
                  <a:lnTo>
                    <a:pt x="34967" y="11128"/>
                  </a:lnTo>
                  <a:lnTo>
                    <a:pt x="36398" y="18211"/>
                  </a:lnTo>
                  <a:lnTo>
                    <a:pt x="34967" y="25295"/>
                  </a:lnTo>
                  <a:lnTo>
                    <a:pt x="31065" y="31084"/>
                  </a:lnTo>
                  <a:lnTo>
                    <a:pt x="25280" y="34990"/>
                  </a:lnTo>
                  <a:lnTo>
                    <a:pt x="18199" y="36423"/>
                  </a:lnTo>
                  <a:lnTo>
                    <a:pt x="11112" y="34990"/>
                  </a:lnTo>
                  <a:lnTo>
                    <a:pt x="5327" y="31084"/>
                  </a:lnTo>
                  <a:lnTo>
                    <a:pt x="1429" y="25295"/>
                  </a:lnTo>
                  <a:lnTo>
                    <a:pt x="0" y="18211"/>
                  </a:lnTo>
                  <a:lnTo>
                    <a:pt x="1429" y="11128"/>
                  </a:lnTo>
                  <a:lnTo>
                    <a:pt x="5327" y="5338"/>
                  </a:lnTo>
                  <a:lnTo>
                    <a:pt x="11112" y="1432"/>
                  </a:lnTo>
                  <a:lnTo>
                    <a:pt x="18199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8" name="object 108"/>
          <p:cNvSpPr/>
          <p:nvPr/>
        </p:nvSpPr>
        <p:spPr>
          <a:xfrm>
            <a:off x="10896392" y="5569211"/>
            <a:ext cx="73025" cy="73025"/>
          </a:xfrm>
          <a:custGeom>
            <a:avLst/>
            <a:gdLst/>
            <a:ahLst/>
            <a:cxnLst/>
            <a:rect l="l" t="t" r="r" b="b"/>
            <a:pathLst>
              <a:path w="73025" h="73025">
                <a:moveTo>
                  <a:pt x="36347" y="0"/>
                </a:moveTo>
                <a:lnTo>
                  <a:pt x="22197" y="2855"/>
                </a:lnTo>
                <a:lnTo>
                  <a:pt x="10644" y="10642"/>
                </a:lnTo>
                <a:lnTo>
                  <a:pt x="2855" y="22192"/>
                </a:lnTo>
                <a:lnTo>
                  <a:pt x="0" y="36334"/>
                </a:lnTo>
                <a:lnTo>
                  <a:pt x="2855" y="50486"/>
                </a:lnTo>
                <a:lnTo>
                  <a:pt x="10644" y="62044"/>
                </a:lnTo>
                <a:lnTo>
                  <a:pt x="22197" y="69837"/>
                </a:lnTo>
                <a:lnTo>
                  <a:pt x="36347" y="72694"/>
                </a:lnTo>
                <a:lnTo>
                  <a:pt x="50490" y="69837"/>
                </a:lnTo>
                <a:lnTo>
                  <a:pt x="62039" y="62044"/>
                </a:lnTo>
                <a:lnTo>
                  <a:pt x="69826" y="50486"/>
                </a:lnTo>
                <a:lnTo>
                  <a:pt x="72682" y="36334"/>
                </a:lnTo>
                <a:lnTo>
                  <a:pt x="69826" y="22192"/>
                </a:lnTo>
                <a:lnTo>
                  <a:pt x="62039" y="10642"/>
                </a:lnTo>
                <a:lnTo>
                  <a:pt x="50490" y="2855"/>
                </a:lnTo>
                <a:lnTo>
                  <a:pt x="3634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9" name="object 109"/>
          <p:cNvGrpSpPr/>
          <p:nvPr/>
        </p:nvGrpSpPr>
        <p:grpSpPr>
          <a:xfrm>
            <a:off x="10890042" y="5076405"/>
            <a:ext cx="85725" cy="85725"/>
            <a:chOff x="5835441" y="5076404"/>
            <a:chExt cx="85725" cy="85725"/>
          </a:xfrm>
        </p:grpSpPr>
        <p:sp>
          <p:nvSpPr>
            <p:cNvPr id="110" name="object 110"/>
            <p:cNvSpPr/>
            <p:nvPr/>
          </p:nvSpPr>
          <p:spPr>
            <a:xfrm>
              <a:off x="5841791" y="5082754"/>
              <a:ext cx="73025" cy="73025"/>
            </a:xfrm>
            <a:custGeom>
              <a:avLst/>
              <a:gdLst/>
              <a:ahLst/>
              <a:cxnLst/>
              <a:rect l="l" t="t" r="r" b="b"/>
              <a:pathLst>
                <a:path w="73025" h="73025">
                  <a:moveTo>
                    <a:pt x="36347" y="0"/>
                  </a:moveTo>
                  <a:lnTo>
                    <a:pt x="22197" y="2855"/>
                  </a:lnTo>
                  <a:lnTo>
                    <a:pt x="10644" y="10642"/>
                  </a:lnTo>
                  <a:lnTo>
                    <a:pt x="2855" y="22192"/>
                  </a:lnTo>
                  <a:lnTo>
                    <a:pt x="0" y="36334"/>
                  </a:lnTo>
                  <a:lnTo>
                    <a:pt x="2855" y="50486"/>
                  </a:lnTo>
                  <a:lnTo>
                    <a:pt x="10644" y="62044"/>
                  </a:lnTo>
                  <a:lnTo>
                    <a:pt x="22197" y="69837"/>
                  </a:lnTo>
                  <a:lnTo>
                    <a:pt x="36347" y="72694"/>
                  </a:lnTo>
                  <a:lnTo>
                    <a:pt x="50490" y="69837"/>
                  </a:lnTo>
                  <a:lnTo>
                    <a:pt x="62039" y="62044"/>
                  </a:lnTo>
                  <a:lnTo>
                    <a:pt x="69826" y="50486"/>
                  </a:lnTo>
                  <a:lnTo>
                    <a:pt x="72682" y="36334"/>
                  </a:lnTo>
                  <a:lnTo>
                    <a:pt x="69826" y="22192"/>
                  </a:lnTo>
                  <a:lnTo>
                    <a:pt x="62039" y="10642"/>
                  </a:lnTo>
                  <a:lnTo>
                    <a:pt x="50490" y="2855"/>
                  </a:lnTo>
                  <a:lnTo>
                    <a:pt x="363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841791" y="5082754"/>
              <a:ext cx="73025" cy="73025"/>
            </a:xfrm>
            <a:custGeom>
              <a:avLst/>
              <a:gdLst/>
              <a:ahLst/>
              <a:cxnLst/>
              <a:rect l="l" t="t" r="r" b="b"/>
              <a:pathLst>
                <a:path w="73025" h="73025">
                  <a:moveTo>
                    <a:pt x="36347" y="0"/>
                  </a:moveTo>
                  <a:lnTo>
                    <a:pt x="50490" y="2855"/>
                  </a:lnTo>
                  <a:lnTo>
                    <a:pt x="62039" y="10642"/>
                  </a:lnTo>
                  <a:lnTo>
                    <a:pt x="69826" y="22192"/>
                  </a:lnTo>
                  <a:lnTo>
                    <a:pt x="72682" y="36334"/>
                  </a:lnTo>
                  <a:lnTo>
                    <a:pt x="69826" y="50486"/>
                  </a:lnTo>
                  <a:lnTo>
                    <a:pt x="62039" y="62044"/>
                  </a:lnTo>
                  <a:lnTo>
                    <a:pt x="50490" y="69837"/>
                  </a:lnTo>
                  <a:lnTo>
                    <a:pt x="36347" y="72694"/>
                  </a:lnTo>
                  <a:lnTo>
                    <a:pt x="22197" y="69837"/>
                  </a:lnTo>
                  <a:lnTo>
                    <a:pt x="10644" y="62044"/>
                  </a:lnTo>
                  <a:lnTo>
                    <a:pt x="2855" y="50486"/>
                  </a:lnTo>
                  <a:lnTo>
                    <a:pt x="0" y="36334"/>
                  </a:lnTo>
                  <a:lnTo>
                    <a:pt x="2855" y="22192"/>
                  </a:lnTo>
                  <a:lnTo>
                    <a:pt x="10644" y="10642"/>
                  </a:lnTo>
                  <a:lnTo>
                    <a:pt x="22197" y="2855"/>
                  </a:lnTo>
                  <a:lnTo>
                    <a:pt x="36347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2" name="object 112"/>
          <p:cNvSpPr/>
          <p:nvPr/>
        </p:nvSpPr>
        <p:spPr>
          <a:xfrm>
            <a:off x="11126350" y="5731249"/>
            <a:ext cx="73025" cy="73025"/>
          </a:xfrm>
          <a:custGeom>
            <a:avLst/>
            <a:gdLst/>
            <a:ahLst/>
            <a:cxnLst/>
            <a:rect l="l" t="t" r="r" b="b"/>
            <a:pathLst>
              <a:path w="73025" h="73025">
                <a:moveTo>
                  <a:pt x="36334" y="0"/>
                </a:moveTo>
                <a:lnTo>
                  <a:pt x="22192" y="2857"/>
                </a:lnTo>
                <a:lnTo>
                  <a:pt x="10642" y="10647"/>
                </a:lnTo>
                <a:lnTo>
                  <a:pt x="2855" y="22197"/>
                </a:lnTo>
                <a:lnTo>
                  <a:pt x="0" y="36334"/>
                </a:lnTo>
                <a:lnTo>
                  <a:pt x="2855" y="50486"/>
                </a:lnTo>
                <a:lnTo>
                  <a:pt x="10642" y="62044"/>
                </a:lnTo>
                <a:lnTo>
                  <a:pt x="22192" y="69837"/>
                </a:lnTo>
                <a:lnTo>
                  <a:pt x="36334" y="72694"/>
                </a:lnTo>
                <a:lnTo>
                  <a:pt x="50486" y="69837"/>
                </a:lnTo>
                <a:lnTo>
                  <a:pt x="62044" y="62044"/>
                </a:lnTo>
                <a:lnTo>
                  <a:pt x="69837" y="50486"/>
                </a:lnTo>
                <a:lnTo>
                  <a:pt x="72694" y="36334"/>
                </a:lnTo>
                <a:lnTo>
                  <a:pt x="69837" y="22197"/>
                </a:lnTo>
                <a:lnTo>
                  <a:pt x="62044" y="10647"/>
                </a:lnTo>
                <a:lnTo>
                  <a:pt x="50486" y="2857"/>
                </a:lnTo>
                <a:lnTo>
                  <a:pt x="3633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1126350" y="5244789"/>
            <a:ext cx="73025" cy="73025"/>
          </a:xfrm>
          <a:custGeom>
            <a:avLst/>
            <a:gdLst/>
            <a:ahLst/>
            <a:cxnLst/>
            <a:rect l="l" t="t" r="r" b="b"/>
            <a:pathLst>
              <a:path w="73025" h="73025">
                <a:moveTo>
                  <a:pt x="36334" y="0"/>
                </a:moveTo>
                <a:lnTo>
                  <a:pt x="22192" y="2857"/>
                </a:lnTo>
                <a:lnTo>
                  <a:pt x="10642" y="10648"/>
                </a:lnTo>
                <a:lnTo>
                  <a:pt x="2855" y="22202"/>
                </a:lnTo>
                <a:lnTo>
                  <a:pt x="0" y="36347"/>
                </a:lnTo>
                <a:lnTo>
                  <a:pt x="2855" y="50499"/>
                </a:lnTo>
                <a:lnTo>
                  <a:pt x="10642" y="62056"/>
                </a:lnTo>
                <a:lnTo>
                  <a:pt x="22192" y="69849"/>
                </a:lnTo>
                <a:lnTo>
                  <a:pt x="36334" y="72707"/>
                </a:lnTo>
                <a:lnTo>
                  <a:pt x="50486" y="69849"/>
                </a:lnTo>
                <a:lnTo>
                  <a:pt x="62044" y="62056"/>
                </a:lnTo>
                <a:lnTo>
                  <a:pt x="69837" y="50499"/>
                </a:lnTo>
                <a:lnTo>
                  <a:pt x="72694" y="36347"/>
                </a:lnTo>
                <a:lnTo>
                  <a:pt x="69837" y="22202"/>
                </a:lnTo>
                <a:lnTo>
                  <a:pt x="62044" y="10648"/>
                </a:lnTo>
                <a:lnTo>
                  <a:pt x="50486" y="2857"/>
                </a:lnTo>
                <a:lnTo>
                  <a:pt x="3633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1356309" y="5893302"/>
            <a:ext cx="73025" cy="73025"/>
          </a:xfrm>
          <a:custGeom>
            <a:avLst/>
            <a:gdLst/>
            <a:ahLst/>
            <a:cxnLst/>
            <a:rect l="l" t="t" r="r" b="b"/>
            <a:pathLst>
              <a:path w="73025" h="73025">
                <a:moveTo>
                  <a:pt x="36360" y="0"/>
                </a:moveTo>
                <a:lnTo>
                  <a:pt x="22208" y="2855"/>
                </a:lnTo>
                <a:lnTo>
                  <a:pt x="10650" y="10642"/>
                </a:lnTo>
                <a:lnTo>
                  <a:pt x="2857" y="22192"/>
                </a:lnTo>
                <a:lnTo>
                  <a:pt x="0" y="36334"/>
                </a:lnTo>
                <a:lnTo>
                  <a:pt x="2857" y="50484"/>
                </a:lnTo>
                <a:lnTo>
                  <a:pt x="10650" y="62037"/>
                </a:lnTo>
                <a:lnTo>
                  <a:pt x="22208" y="69826"/>
                </a:lnTo>
                <a:lnTo>
                  <a:pt x="36360" y="72682"/>
                </a:lnTo>
                <a:lnTo>
                  <a:pt x="50495" y="69826"/>
                </a:lnTo>
                <a:lnTo>
                  <a:pt x="62041" y="62037"/>
                </a:lnTo>
                <a:lnTo>
                  <a:pt x="69826" y="50484"/>
                </a:lnTo>
                <a:lnTo>
                  <a:pt x="72682" y="36334"/>
                </a:lnTo>
                <a:lnTo>
                  <a:pt x="69826" y="22192"/>
                </a:lnTo>
                <a:lnTo>
                  <a:pt x="62041" y="10642"/>
                </a:lnTo>
                <a:lnTo>
                  <a:pt x="50495" y="2855"/>
                </a:lnTo>
                <a:lnTo>
                  <a:pt x="3636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1356309" y="5406841"/>
            <a:ext cx="73025" cy="73025"/>
          </a:xfrm>
          <a:custGeom>
            <a:avLst/>
            <a:gdLst/>
            <a:ahLst/>
            <a:cxnLst/>
            <a:rect l="l" t="t" r="r" b="b"/>
            <a:pathLst>
              <a:path w="73025" h="73025">
                <a:moveTo>
                  <a:pt x="36360" y="0"/>
                </a:moveTo>
                <a:lnTo>
                  <a:pt x="22208" y="2855"/>
                </a:lnTo>
                <a:lnTo>
                  <a:pt x="10650" y="10641"/>
                </a:lnTo>
                <a:lnTo>
                  <a:pt x="2857" y="22186"/>
                </a:lnTo>
                <a:lnTo>
                  <a:pt x="0" y="36322"/>
                </a:lnTo>
                <a:lnTo>
                  <a:pt x="2857" y="50475"/>
                </a:lnTo>
                <a:lnTo>
                  <a:pt x="10650" y="62037"/>
                </a:lnTo>
                <a:lnTo>
                  <a:pt x="22208" y="69835"/>
                </a:lnTo>
                <a:lnTo>
                  <a:pt x="36360" y="72694"/>
                </a:lnTo>
                <a:lnTo>
                  <a:pt x="50495" y="69835"/>
                </a:lnTo>
                <a:lnTo>
                  <a:pt x="62041" y="62037"/>
                </a:lnTo>
                <a:lnTo>
                  <a:pt x="69826" y="50475"/>
                </a:lnTo>
                <a:lnTo>
                  <a:pt x="72682" y="36322"/>
                </a:lnTo>
                <a:lnTo>
                  <a:pt x="69826" y="22186"/>
                </a:lnTo>
                <a:lnTo>
                  <a:pt x="62041" y="10641"/>
                </a:lnTo>
                <a:lnTo>
                  <a:pt x="50495" y="2855"/>
                </a:lnTo>
                <a:lnTo>
                  <a:pt x="3636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0920025" y="5100899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29" h="36829">
                <a:moveTo>
                  <a:pt x="18199" y="0"/>
                </a:moveTo>
                <a:lnTo>
                  <a:pt x="11117" y="1430"/>
                </a:lnTo>
                <a:lnTo>
                  <a:pt x="5332" y="5332"/>
                </a:lnTo>
                <a:lnTo>
                  <a:pt x="1430" y="11117"/>
                </a:lnTo>
                <a:lnTo>
                  <a:pt x="0" y="18199"/>
                </a:lnTo>
                <a:lnTo>
                  <a:pt x="1430" y="25280"/>
                </a:lnTo>
                <a:lnTo>
                  <a:pt x="5332" y="31065"/>
                </a:lnTo>
                <a:lnTo>
                  <a:pt x="11117" y="34967"/>
                </a:lnTo>
                <a:lnTo>
                  <a:pt x="18199" y="36398"/>
                </a:lnTo>
                <a:lnTo>
                  <a:pt x="25286" y="34967"/>
                </a:lnTo>
                <a:lnTo>
                  <a:pt x="31070" y="31065"/>
                </a:lnTo>
                <a:lnTo>
                  <a:pt x="34969" y="25280"/>
                </a:lnTo>
                <a:lnTo>
                  <a:pt x="36398" y="18199"/>
                </a:lnTo>
                <a:lnTo>
                  <a:pt x="34969" y="11117"/>
                </a:lnTo>
                <a:lnTo>
                  <a:pt x="31070" y="5332"/>
                </a:lnTo>
                <a:lnTo>
                  <a:pt x="25286" y="1430"/>
                </a:lnTo>
                <a:lnTo>
                  <a:pt x="1819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370667" y="4868174"/>
            <a:ext cx="149225" cy="36195"/>
          </a:xfrm>
          <a:custGeom>
            <a:avLst/>
            <a:gdLst/>
            <a:ahLst/>
            <a:cxnLst/>
            <a:rect l="l" t="t" r="r" b="b"/>
            <a:pathLst>
              <a:path w="149225" h="36195">
                <a:moveTo>
                  <a:pt x="0" y="35826"/>
                </a:moveTo>
                <a:lnTo>
                  <a:pt x="15523" y="22083"/>
                </a:lnTo>
                <a:lnTo>
                  <a:pt x="33504" y="10412"/>
                </a:lnTo>
                <a:lnTo>
                  <a:pt x="54458" y="2492"/>
                </a:lnTo>
                <a:lnTo>
                  <a:pt x="78905" y="0"/>
                </a:lnTo>
                <a:lnTo>
                  <a:pt x="83375" y="520"/>
                </a:lnTo>
                <a:lnTo>
                  <a:pt x="87858" y="520"/>
                </a:lnTo>
                <a:lnTo>
                  <a:pt x="92341" y="2324"/>
                </a:lnTo>
                <a:lnTo>
                  <a:pt x="109214" y="7596"/>
                </a:lnTo>
                <a:lnTo>
                  <a:pt x="124212" y="15470"/>
                </a:lnTo>
                <a:lnTo>
                  <a:pt x="137400" y="25146"/>
                </a:lnTo>
                <a:lnTo>
                  <a:pt x="148844" y="35826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370667" y="4636690"/>
            <a:ext cx="149225" cy="36195"/>
          </a:xfrm>
          <a:custGeom>
            <a:avLst/>
            <a:gdLst/>
            <a:ahLst/>
            <a:cxnLst/>
            <a:rect l="l" t="t" r="r" b="b"/>
            <a:pathLst>
              <a:path w="149225" h="36195">
                <a:moveTo>
                  <a:pt x="0" y="35826"/>
                </a:moveTo>
                <a:lnTo>
                  <a:pt x="15523" y="22090"/>
                </a:lnTo>
                <a:lnTo>
                  <a:pt x="33504" y="10421"/>
                </a:lnTo>
                <a:lnTo>
                  <a:pt x="54458" y="2499"/>
                </a:lnTo>
                <a:lnTo>
                  <a:pt x="78905" y="0"/>
                </a:lnTo>
                <a:lnTo>
                  <a:pt x="83375" y="520"/>
                </a:lnTo>
                <a:lnTo>
                  <a:pt x="87858" y="520"/>
                </a:lnTo>
                <a:lnTo>
                  <a:pt x="92341" y="2349"/>
                </a:lnTo>
                <a:lnTo>
                  <a:pt x="109214" y="7616"/>
                </a:lnTo>
                <a:lnTo>
                  <a:pt x="124212" y="15487"/>
                </a:lnTo>
                <a:lnTo>
                  <a:pt x="137400" y="25159"/>
                </a:lnTo>
                <a:lnTo>
                  <a:pt x="148844" y="3582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9" name="object 119"/>
          <p:cNvGrpSpPr/>
          <p:nvPr/>
        </p:nvGrpSpPr>
        <p:grpSpPr>
          <a:xfrm>
            <a:off x="8364317" y="4396903"/>
            <a:ext cx="161925" cy="459740"/>
            <a:chOff x="3309716" y="4396903"/>
            <a:chExt cx="161925" cy="459740"/>
          </a:xfrm>
        </p:grpSpPr>
        <p:sp>
          <p:nvSpPr>
            <p:cNvPr id="120" name="object 120"/>
            <p:cNvSpPr/>
            <p:nvPr/>
          </p:nvSpPr>
          <p:spPr>
            <a:xfrm>
              <a:off x="3316066" y="4403428"/>
              <a:ext cx="149225" cy="36195"/>
            </a:xfrm>
            <a:custGeom>
              <a:avLst/>
              <a:gdLst/>
              <a:ahLst/>
              <a:cxnLst/>
              <a:rect l="l" t="t" r="r" b="b"/>
              <a:pathLst>
                <a:path w="149225" h="36195">
                  <a:moveTo>
                    <a:pt x="0" y="35839"/>
                  </a:moveTo>
                  <a:lnTo>
                    <a:pt x="15523" y="22093"/>
                  </a:lnTo>
                  <a:lnTo>
                    <a:pt x="33504" y="10418"/>
                  </a:lnTo>
                  <a:lnTo>
                    <a:pt x="54458" y="2494"/>
                  </a:lnTo>
                  <a:lnTo>
                    <a:pt x="78905" y="0"/>
                  </a:lnTo>
                  <a:lnTo>
                    <a:pt x="83375" y="520"/>
                  </a:lnTo>
                  <a:lnTo>
                    <a:pt x="87858" y="520"/>
                  </a:lnTo>
                  <a:lnTo>
                    <a:pt x="92341" y="2324"/>
                  </a:lnTo>
                  <a:lnTo>
                    <a:pt x="109214" y="7603"/>
                  </a:lnTo>
                  <a:lnTo>
                    <a:pt x="124212" y="15481"/>
                  </a:lnTo>
                  <a:lnTo>
                    <a:pt x="137400" y="25159"/>
                  </a:lnTo>
                  <a:lnTo>
                    <a:pt x="148844" y="35839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389011" y="4396903"/>
              <a:ext cx="0" cy="459740"/>
            </a:xfrm>
            <a:custGeom>
              <a:avLst/>
              <a:gdLst/>
              <a:ahLst/>
              <a:cxnLst/>
              <a:rect l="l" t="t" r="r" b="b"/>
              <a:pathLst>
                <a:path h="459739">
                  <a:moveTo>
                    <a:pt x="0" y="459333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2" name="object 122"/>
          <p:cNvSpPr/>
          <p:nvPr/>
        </p:nvSpPr>
        <p:spPr>
          <a:xfrm>
            <a:off x="10995143" y="4247780"/>
            <a:ext cx="459740" cy="0"/>
          </a:xfrm>
          <a:custGeom>
            <a:avLst/>
            <a:gdLst/>
            <a:ahLst/>
            <a:cxnLst/>
            <a:rect l="l" t="t" r="r" b="b"/>
            <a:pathLst>
              <a:path w="459739">
                <a:moveTo>
                  <a:pt x="0" y="0"/>
                </a:moveTo>
                <a:lnTo>
                  <a:pt x="459333" y="0"/>
                </a:lnTo>
              </a:path>
            </a:pathLst>
          </a:custGeom>
          <a:ln w="12700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3" name="object 123"/>
          <p:cNvGrpSpPr/>
          <p:nvPr/>
        </p:nvGrpSpPr>
        <p:grpSpPr>
          <a:xfrm>
            <a:off x="8511682" y="4211516"/>
            <a:ext cx="105410" cy="154940"/>
            <a:chOff x="3457082" y="4211516"/>
            <a:chExt cx="105410" cy="154940"/>
          </a:xfrm>
        </p:grpSpPr>
        <p:sp>
          <p:nvSpPr>
            <p:cNvPr id="124" name="object 124"/>
            <p:cNvSpPr/>
            <p:nvPr/>
          </p:nvSpPr>
          <p:spPr>
            <a:xfrm>
              <a:off x="3463432" y="4217866"/>
              <a:ext cx="92710" cy="142240"/>
            </a:xfrm>
            <a:custGeom>
              <a:avLst/>
              <a:gdLst/>
              <a:ahLst/>
              <a:cxnLst/>
              <a:rect l="l" t="t" r="r" b="b"/>
              <a:pathLst>
                <a:path w="92710" h="142239">
                  <a:moveTo>
                    <a:pt x="92456" y="0"/>
                  </a:moveTo>
                  <a:lnTo>
                    <a:pt x="0" y="142239"/>
                  </a:lnTo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463432" y="4217866"/>
              <a:ext cx="92710" cy="142240"/>
            </a:xfrm>
            <a:custGeom>
              <a:avLst/>
              <a:gdLst/>
              <a:ahLst/>
              <a:cxnLst/>
              <a:rect l="l" t="t" r="r" b="b"/>
              <a:pathLst>
                <a:path w="92710" h="142239">
                  <a:moveTo>
                    <a:pt x="0" y="142239"/>
                  </a:moveTo>
                  <a:lnTo>
                    <a:pt x="92456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6" name="object 126"/>
          <p:cNvSpPr/>
          <p:nvPr/>
        </p:nvSpPr>
        <p:spPr>
          <a:xfrm>
            <a:off x="10701408" y="4232089"/>
            <a:ext cx="128270" cy="0"/>
          </a:xfrm>
          <a:custGeom>
            <a:avLst/>
            <a:gdLst/>
            <a:ahLst/>
            <a:cxnLst/>
            <a:rect l="l" t="t" r="r" b="b"/>
            <a:pathLst>
              <a:path w="128270">
                <a:moveTo>
                  <a:pt x="0" y="0"/>
                </a:moveTo>
                <a:lnTo>
                  <a:pt x="12801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 txBox="1"/>
          <p:nvPr/>
        </p:nvSpPr>
        <p:spPr>
          <a:xfrm>
            <a:off x="7957980" y="548581"/>
            <a:ext cx="31235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120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individual</a:t>
            </a:r>
            <a:r>
              <a:rPr sz="120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120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37" name="object 137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27</a:t>
            </a:fld>
            <a:endParaRPr spc="-75" dirty="0"/>
          </a:p>
        </p:txBody>
      </p:sp>
      <p:sp>
        <p:nvSpPr>
          <p:cNvPr id="128" name="object 128"/>
          <p:cNvSpPr txBox="1"/>
          <p:nvPr/>
        </p:nvSpPr>
        <p:spPr>
          <a:xfrm>
            <a:off x="7957980" y="1850572"/>
            <a:ext cx="4305935" cy="1863089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44450">
              <a:lnSpc>
                <a:spcPct val="141200"/>
              </a:lnSpc>
              <a:spcBef>
                <a:spcPts val="145"/>
              </a:spcBef>
            </a:pPr>
            <a:r>
              <a:rPr sz="850" i="1" spc="60" dirty="0">
                <a:solidFill>
                  <a:srgbClr val="171514"/>
                </a:solidFill>
                <a:latin typeface="Trebuchet MS"/>
                <a:cs typeface="Trebuchet MS"/>
              </a:rPr>
              <a:t>NEC®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 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408.36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requiere que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estén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protegidos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no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exceda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tablero.</a:t>
            </a:r>
            <a:endParaRPr sz="8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950">
              <a:latin typeface="Lucida Sans Unicode"/>
              <a:cs typeface="Lucida Sans Unicode"/>
            </a:endParaRPr>
          </a:p>
          <a:p>
            <a:pPr marL="12700" marR="5080">
              <a:lnSpc>
                <a:spcPct val="126299"/>
              </a:lnSpc>
            </a:pP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 ilustración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muestra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dos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formas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lograr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 sobrecorriente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individual. </a:t>
            </a:r>
            <a:r>
              <a:rPr sz="95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</a:t>
            </a:r>
            <a:r>
              <a:rPr sz="9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9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9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sobrecorriente,</a:t>
            </a:r>
            <a:r>
              <a:rPr sz="9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9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disyuntor,</a:t>
            </a:r>
            <a:r>
              <a:rPr sz="9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 </a:t>
            </a:r>
            <a:r>
              <a:rPr sz="950" spc="-29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ubicar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parte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integral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ubicado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lado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alimentación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tablero.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ejemplo,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el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 están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clasificados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600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amperios.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8035090" y="4025796"/>
            <a:ext cx="28448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Suministro</a:t>
            </a:r>
            <a:endParaRPr sz="400">
              <a:latin typeface="Lucida Sans Unicode"/>
              <a:cs typeface="Lucida Sans Unicode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8510083" y="4003531"/>
            <a:ext cx="564515" cy="19556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3495" algn="ctr">
              <a:spcBef>
                <a:spcPts val="165"/>
              </a:spcBef>
            </a:pPr>
            <a:r>
              <a:rPr sz="40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600 </a:t>
            </a: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amperios</a:t>
            </a:r>
            <a:endParaRPr sz="400">
              <a:latin typeface="Lucida Sans Unicode"/>
              <a:cs typeface="Lucida Sans Unicode"/>
            </a:endParaRPr>
          </a:p>
          <a:p>
            <a:pPr algn="ctr">
              <a:spcBef>
                <a:spcPts val="110"/>
              </a:spcBef>
            </a:pPr>
            <a:r>
              <a:rPr sz="6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Cortacircuitos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10081835" y="4152882"/>
            <a:ext cx="564515" cy="19556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3495" algn="ctr">
              <a:spcBef>
                <a:spcPts val="165"/>
              </a:spcBef>
            </a:pPr>
            <a:r>
              <a:rPr sz="40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600 </a:t>
            </a: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amperios</a:t>
            </a:r>
            <a:endParaRPr sz="400">
              <a:latin typeface="Lucida Sans Unicode"/>
              <a:cs typeface="Lucida Sans Unicode"/>
            </a:endParaRPr>
          </a:p>
          <a:p>
            <a:pPr algn="ctr">
              <a:spcBef>
                <a:spcPts val="110"/>
              </a:spcBef>
            </a:pPr>
            <a:r>
              <a:rPr sz="6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Cortacircuitos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7964276" y="6075285"/>
            <a:ext cx="1508125" cy="360483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368300">
              <a:spcBef>
                <a:spcPts val="315"/>
              </a:spcBef>
            </a:pPr>
            <a:r>
              <a:rPr sz="4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Tablero</a:t>
            </a:r>
            <a:r>
              <a:rPr sz="40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40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distribución</a:t>
            </a:r>
            <a:r>
              <a:rPr sz="40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40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 600 </a:t>
            </a: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amperios</a:t>
            </a:r>
            <a:endParaRPr sz="400">
              <a:latin typeface="Lucida Sans Unicode"/>
              <a:cs typeface="Lucida Sans Unicode"/>
            </a:endParaRPr>
          </a:p>
          <a:p>
            <a:pPr marL="12700" marR="5080" indent="186690">
              <a:lnSpc>
                <a:spcPct val="140000"/>
              </a:lnSpc>
              <a:spcBef>
                <a:spcPts val="40"/>
              </a:spcBef>
            </a:pPr>
            <a:r>
              <a:rPr sz="6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La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protección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contra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sobrecorriente  </a:t>
            </a: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principal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es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0B0806"/>
                </a:solidFill>
                <a:latin typeface="Lucida Sans Unicode"/>
                <a:cs typeface="Lucida Sans Unicode"/>
              </a:rPr>
              <a:t>una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parte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integral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del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tablero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10441279" y="6081328"/>
            <a:ext cx="1420495" cy="37084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48260" algn="ctr">
              <a:spcBef>
                <a:spcPts val="270"/>
              </a:spcBef>
            </a:pPr>
            <a:r>
              <a:rPr sz="4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Tablero</a:t>
            </a:r>
            <a:r>
              <a:rPr sz="40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40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distribución</a:t>
            </a:r>
            <a:r>
              <a:rPr sz="40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40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 600 </a:t>
            </a: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amperios</a:t>
            </a:r>
            <a:endParaRPr sz="400">
              <a:latin typeface="Lucida Sans Unicode"/>
              <a:cs typeface="Lucida Sans Unicode"/>
            </a:endParaRPr>
          </a:p>
          <a:p>
            <a:pPr marL="12700" marR="5080" indent="-14604" algn="ctr">
              <a:lnSpc>
                <a:spcPct val="129200"/>
              </a:lnSpc>
              <a:spcBef>
                <a:spcPts val="50"/>
              </a:spcBef>
            </a:pPr>
            <a:r>
              <a:rPr sz="6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La </a:t>
            </a:r>
            <a:r>
              <a:rPr sz="6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protección </a:t>
            </a:r>
            <a:r>
              <a:rPr sz="6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 </a:t>
            </a:r>
            <a:r>
              <a:rPr sz="6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sobrecorriente </a:t>
            </a:r>
            <a:r>
              <a:rPr sz="6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principal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es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remota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desde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el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tablero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7957979" y="6727779"/>
            <a:ext cx="3790315" cy="573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90"/>
              </a:spcBef>
            </a:pPr>
            <a:r>
              <a:rPr sz="800" i="1" spc="15" dirty="0">
                <a:solidFill>
                  <a:srgbClr val="171514"/>
                </a:solidFill>
                <a:latin typeface="Trebuchet MS"/>
                <a:cs typeface="Trebuchet MS"/>
              </a:rPr>
              <a:t>Comité </a:t>
            </a:r>
            <a:r>
              <a:rPr sz="800" i="1" dirty="0">
                <a:solidFill>
                  <a:srgbClr val="171514"/>
                </a:solidFill>
                <a:latin typeface="Trebuchet MS"/>
                <a:cs typeface="Trebuchet MS"/>
              </a:rPr>
              <a:t>ejecutivo </a:t>
            </a:r>
            <a:r>
              <a:rPr sz="800" i="1" spc="30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00" spc="30" dirty="0">
                <a:solidFill>
                  <a:srgbClr val="171514"/>
                </a:solidFill>
                <a:latin typeface="Lucida Sans Unicode"/>
                <a:cs typeface="Lucida Sans Unicode"/>
              </a:rPr>
              <a:t>®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 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408.36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prevé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excepciones </a:t>
            </a:r>
            <a:r>
              <a:rPr sz="8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esta regla.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Consulte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completo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00" i="1" spc="10" dirty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800" i="1" spc="-2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800" i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spc="30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00" spc="30" dirty="0">
                <a:solidFill>
                  <a:srgbClr val="171514"/>
                </a:solidFill>
                <a:latin typeface="Lucida Sans Unicode"/>
                <a:cs typeface="Lucida Sans Unicode"/>
              </a:rPr>
              <a:t>®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230.71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00" spc="-2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detalles</a:t>
            </a:r>
            <a:r>
              <a:rPr sz="8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adicionales.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5762200" y="7551113"/>
            <a:ext cx="61595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b="1" spc="10" dirty="0">
                <a:solidFill>
                  <a:srgbClr val="171514"/>
                </a:solidFill>
                <a:latin typeface="Arial"/>
                <a:cs typeface="Arial"/>
              </a:rPr>
              <a:t>Autobús</a:t>
            </a:r>
            <a:r>
              <a:rPr sz="5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50" b="1" spc="10" dirty="0">
                <a:solidFill>
                  <a:srgbClr val="171514"/>
                </a:solidFill>
                <a:latin typeface="Arial"/>
                <a:cs typeface="Arial"/>
              </a:rPr>
              <a:t>dividido</a:t>
            </a:r>
            <a:endParaRPr sz="550">
              <a:latin typeface="Arial"/>
              <a:cs typeface="Arial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7957978" y="7460943"/>
            <a:ext cx="43116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 excepciones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408.36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Lucida Sans Unicode"/>
                <a:cs typeface="Lucida Sans Unicode"/>
              </a:rPr>
              <a:t>NEC®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permite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estén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protegidos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dos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automáticos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dos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juegos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fusibles,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siempre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 combinada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estos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supere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tablero.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45246" y="2639480"/>
            <a:ext cx="1727835" cy="2052955"/>
            <a:chOff x="3490645" y="2639479"/>
            <a:chExt cx="1727835" cy="2052955"/>
          </a:xfrm>
        </p:grpSpPr>
        <p:sp>
          <p:nvSpPr>
            <p:cNvPr id="3" name="object 3"/>
            <p:cNvSpPr/>
            <p:nvPr/>
          </p:nvSpPr>
          <p:spPr>
            <a:xfrm>
              <a:off x="3503345" y="2652179"/>
              <a:ext cx="1702435" cy="2027555"/>
            </a:xfrm>
            <a:custGeom>
              <a:avLst/>
              <a:gdLst/>
              <a:ahLst/>
              <a:cxnLst/>
              <a:rect l="l" t="t" r="r" b="b"/>
              <a:pathLst>
                <a:path w="1702435" h="2027554">
                  <a:moveTo>
                    <a:pt x="1702193" y="0"/>
                  </a:moveTo>
                  <a:lnTo>
                    <a:pt x="0" y="0"/>
                  </a:lnTo>
                  <a:lnTo>
                    <a:pt x="0" y="2026983"/>
                  </a:lnTo>
                  <a:lnTo>
                    <a:pt x="1702193" y="2026983"/>
                  </a:lnTo>
                  <a:lnTo>
                    <a:pt x="1702193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03345" y="2652179"/>
              <a:ext cx="1702435" cy="2027555"/>
            </a:xfrm>
            <a:custGeom>
              <a:avLst/>
              <a:gdLst/>
              <a:ahLst/>
              <a:cxnLst/>
              <a:rect l="l" t="t" r="r" b="b"/>
              <a:pathLst>
                <a:path w="1702435" h="2027554">
                  <a:moveTo>
                    <a:pt x="0" y="0"/>
                  </a:moveTo>
                  <a:lnTo>
                    <a:pt x="1702193" y="0"/>
                  </a:lnTo>
                  <a:lnTo>
                    <a:pt x="1702193" y="2026983"/>
                  </a:lnTo>
                  <a:lnTo>
                    <a:pt x="0" y="2026983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10557" y="2798442"/>
              <a:ext cx="586105" cy="925194"/>
            </a:xfrm>
            <a:custGeom>
              <a:avLst/>
              <a:gdLst/>
              <a:ahLst/>
              <a:cxnLst/>
              <a:rect l="l" t="t" r="r" b="b"/>
              <a:pathLst>
                <a:path w="586104" h="925195">
                  <a:moveTo>
                    <a:pt x="585787" y="924953"/>
                  </a:moveTo>
                  <a:lnTo>
                    <a:pt x="585787" y="124345"/>
                  </a:lnTo>
                  <a:lnTo>
                    <a:pt x="340487" y="124345"/>
                  </a:lnTo>
                  <a:lnTo>
                    <a:pt x="340487" y="0"/>
                  </a:lnTo>
                </a:path>
                <a:path w="586104" h="925195">
                  <a:moveTo>
                    <a:pt x="415251" y="813168"/>
                  </a:moveTo>
                  <a:lnTo>
                    <a:pt x="419188" y="175082"/>
                  </a:lnTo>
                  <a:lnTo>
                    <a:pt x="169125" y="175082"/>
                  </a:lnTo>
                  <a:lnTo>
                    <a:pt x="169125" y="762"/>
                  </a:lnTo>
                </a:path>
                <a:path w="586104" h="925195">
                  <a:moveTo>
                    <a:pt x="246126" y="706755"/>
                  </a:moveTo>
                  <a:lnTo>
                    <a:pt x="246964" y="206248"/>
                  </a:lnTo>
                  <a:lnTo>
                    <a:pt x="0" y="206248"/>
                  </a:lnTo>
                  <a:lnTo>
                    <a:pt x="0" y="762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50573" y="3176330"/>
              <a:ext cx="97790" cy="1270"/>
            </a:xfrm>
            <a:custGeom>
              <a:avLst/>
              <a:gdLst/>
              <a:ahLst/>
              <a:cxnLst/>
              <a:rect l="l" t="t" r="r" b="b"/>
              <a:pathLst>
                <a:path w="97789" h="1269">
                  <a:moveTo>
                    <a:pt x="-6350" y="374"/>
                  </a:moveTo>
                  <a:lnTo>
                    <a:pt x="103809" y="374"/>
                  </a:lnTo>
                </a:path>
              </a:pathLst>
            </a:custGeom>
            <a:ln w="134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49786" y="3146003"/>
              <a:ext cx="109855" cy="23495"/>
            </a:xfrm>
            <a:custGeom>
              <a:avLst/>
              <a:gdLst/>
              <a:ahLst/>
              <a:cxnLst/>
              <a:rect l="l" t="t" r="r" b="b"/>
              <a:pathLst>
                <a:path w="109854" h="23494">
                  <a:moveTo>
                    <a:pt x="0" y="22936"/>
                  </a:moveTo>
                  <a:lnTo>
                    <a:pt x="24358" y="7378"/>
                  </a:lnTo>
                  <a:lnTo>
                    <a:pt x="40589" y="2273"/>
                  </a:lnTo>
                  <a:lnTo>
                    <a:pt x="58521" y="0"/>
                  </a:lnTo>
                  <a:lnTo>
                    <a:pt x="68326" y="749"/>
                  </a:lnTo>
                  <a:lnTo>
                    <a:pt x="91008" y="8915"/>
                  </a:lnTo>
                  <a:lnTo>
                    <a:pt x="109753" y="22936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92943" y="3178616"/>
              <a:ext cx="97790" cy="2540"/>
            </a:xfrm>
            <a:custGeom>
              <a:avLst/>
              <a:gdLst/>
              <a:ahLst/>
              <a:cxnLst/>
              <a:rect l="l" t="t" r="r" b="b"/>
              <a:pathLst>
                <a:path w="97789" h="2539">
                  <a:moveTo>
                    <a:pt x="-6350" y="1016"/>
                  </a:moveTo>
                  <a:lnTo>
                    <a:pt x="103797" y="1016"/>
                  </a:lnTo>
                </a:path>
              </a:pathLst>
            </a:custGeom>
            <a:ln w="1473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81423" y="3147527"/>
              <a:ext cx="109855" cy="23495"/>
            </a:xfrm>
            <a:custGeom>
              <a:avLst/>
              <a:gdLst/>
              <a:ahLst/>
              <a:cxnLst/>
              <a:rect l="l" t="t" r="r" b="b"/>
              <a:pathLst>
                <a:path w="109854" h="23494">
                  <a:moveTo>
                    <a:pt x="109486" y="22936"/>
                  </a:moveTo>
                  <a:lnTo>
                    <a:pt x="84569" y="6616"/>
                  </a:lnTo>
                  <a:lnTo>
                    <a:pt x="68884" y="2044"/>
                  </a:lnTo>
                  <a:lnTo>
                    <a:pt x="51244" y="0"/>
                  </a:lnTo>
                  <a:lnTo>
                    <a:pt x="41452" y="749"/>
                  </a:lnTo>
                  <a:lnTo>
                    <a:pt x="18770" y="8915"/>
                  </a:lnTo>
                  <a:lnTo>
                    <a:pt x="0" y="22936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51437" y="3286401"/>
              <a:ext cx="97790" cy="1270"/>
            </a:xfrm>
            <a:custGeom>
              <a:avLst/>
              <a:gdLst/>
              <a:ahLst/>
              <a:cxnLst/>
              <a:rect l="l" t="t" r="r" b="b"/>
              <a:pathLst>
                <a:path w="97789" h="1270">
                  <a:moveTo>
                    <a:pt x="-6350" y="374"/>
                  </a:moveTo>
                  <a:lnTo>
                    <a:pt x="103784" y="374"/>
                  </a:lnTo>
                </a:path>
              </a:pathLst>
            </a:custGeom>
            <a:ln w="134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92104" y="3287938"/>
              <a:ext cx="97790" cy="1905"/>
            </a:xfrm>
            <a:custGeom>
              <a:avLst/>
              <a:gdLst/>
              <a:ahLst/>
              <a:cxnLst/>
              <a:rect l="l" t="t" r="r" b="b"/>
              <a:pathLst>
                <a:path w="97789" h="1904">
                  <a:moveTo>
                    <a:pt x="-6350" y="755"/>
                  </a:moveTo>
                  <a:lnTo>
                    <a:pt x="103797" y="755"/>
                  </a:lnTo>
                </a:path>
              </a:pathLst>
            </a:custGeom>
            <a:ln w="1421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90428" y="3254042"/>
              <a:ext cx="1058545" cy="248285"/>
            </a:xfrm>
            <a:custGeom>
              <a:avLst/>
              <a:gdLst/>
              <a:ahLst/>
              <a:cxnLst/>
              <a:rect l="l" t="t" r="r" b="b"/>
              <a:pathLst>
                <a:path w="1058545" h="248285">
                  <a:moveTo>
                    <a:pt x="860183" y="23431"/>
                  </a:moveTo>
                  <a:lnTo>
                    <a:pt x="884555" y="7391"/>
                  </a:lnTo>
                  <a:lnTo>
                    <a:pt x="900798" y="2031"/>
                  </a:lnTo>
                  <a:lnTo>
                    <a:pt x="918718" y="0"/>
                  </a:lnTo>
                  <a:lnTo>
                    <a:pt x="928522" y="507"/>
                  </a:lnTo>
                  <a:lnTo>
                    <a:pt x="952042" y="9423"/>
                  </a:lnTo>
                  <a:lnTo>
                    <a:pt x="970788" y="23431"/>
                  </a:lnTo>
                </a:path>
                <a:path w="1058545" h="248285">
                  <a:moveTo>
                    <a:pt x="199910" y="24206"/>
                  </a:moveTo>
                  <a:lnTo>
                    <a:pt x="175564" y="7899"/>
                  </a:lnTo>
                  <a:lnTo>
                    <a:pt x="159880" y="3555"/>
                  </a:lnTo>
                  <a:lnTo>
                    <a:pt x="141401" y="1269"/>
                  </a:lnTo>
                  <a:lnTo>
                    <a:pt x="131610" y="2031"/>
                  </a:lnTo>
                  <a:lnTo>
                    <a:pt x="108089" y="10947"/>
                  </a:lnTo>
                  <a:lnTo>
                    <a:pt x="89319" y="24206"/>
                  </a:lnTo>
                </a:path>
                <a:path w="1058545" h="248285">
                  <a:moveTo>
                    <a:pt x="1058443" y="139623"/>
                  </a:moveTo>
                  <a:lnTo>
                    <a:pt x="961009" y="139623"/>
                  </a:lnTo>
                </a:path>
                <a:path w="1058545" h="248285">
                  <a:moveTo>
                    <a:pt x="0" y="145491"/>
                  </a:moveTo>
                  <a:lnTo>
                    <a:pt x="48729" y="143192"/>
                  </a:lnTo>
                  <a:lnTo>
                    <a:pt x="99123" y="141160"/>
                  </a:lnTo>
                </a:path>
                <a:path w="1058545" h="248285">
                  <a:moveTo>
                    <a:pt x="860183" y="132232"/>
                  </a:moveTo>
                  <a:lnTo>
                    <a:pt x="884555" y="115163"/>
                  </a:lnTo>
                  <a:lnTo>
                    <a:pt x="900798" y="109296"/>
                  </a:lnTo>
                  <a:lnTo>
                    <a:pt x="918718" y="106997"/>
                  </a:lnTo>
                  <a:lnTo>
                    <a:pt x="928522" y="108546"/>
                  </a:lnTo>
                  <a:lnTo>
                    <a:pt x="940562" y="112344"/>
                  </a:lnTo>
                  <a:lnTo>
                    <a:pt x="952042" y="117462"/>
                  </a:lnTo>
                  <a:lnTo>
                    <a:pt x="970788" y="132232"/>
                  </a:lnTo>
                </a:path>
                <a:path w="1058545" h="248285">
                  <a:moveTo>
                    <a:pt x="199910" y="132994"/>
                  </a:moveTo>
                  <a:lnTo>
                    <a:pt x="175564" y="115938"/>
                  </a:lnTo>
                  <a:lnTo>
                    <a:pt x="159880" y="110832"/>
                  </a:lnTo>
                  <a:lnTo>
                    <a:pt x="141401" y="108546"/>
                  </a:lnTo>
                  <a:lnTo>
                    <a:pt x="131610" y="110070"/>
                  </a:lnTo>
                  <a:lnTo>
                    <a:pt x="108089" y="118986"/>
                  </a:lnTo>
                  <a:lnTo>
                    <a:pt x="89319" y="132994"/>
                  </a:lnTo>
                </a:path>
                <a:path w="1058545" h="248285">
                  <a:moveTo>
                    <a:pt x="1056767" y="248183"/>
                  </a:moveTo>
                  <a:lnTo>
                    <a:pt x="960145" y="248183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593501" y="3502974"/>
              <a:ext cx="97155" cy="1270"/>
            </a:xfrm>
            <a:custGeom>
              <a:avLst/>
              <a:gdLst/>
              <a:ahLst/>
              <a:cxnLst/>
              <a:rect l="l" t="t" r="r" b="b"/>
              <a:pathLst>
                <a:path w="97154" h="1270">
                  <a:moveTo>
                    <a:pt x="-6350" y="380"/>
                  </a:moveTo>
                  <a:lnTo>
                    <a:pt x="103238" y="380"/>
                  </a:lnTo>
                </a:path>
              </a:pathLst>
            </a:custGeom>
            <a:ln w="1346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81423" y="3470615"/>
              <a:ext cx="965835" cy="140970"/>
            </a:xfrm>
            <a:custGeom>
              <a:avLst/>
              <a:gdLst/>
              <a:ahLst/>
              <a:cxnLst/>
              <a:rect l="l" t="t" r="r" b="b"/>
              <a:pathLst>
                <a:path w="965835" h="140970">
                  <a:moveTo>
                    <a:pt x="768362" y="24206"/>
                  </a:moveTo>
                  <a:lnTo>
                    <a:pt x="792721" y="7391"/>
                  </a:lnTo>
                  <a:lnTo>
                    <a:pt x="808126" y="2044"/>
                  </a:lnTo>
                  <a:lnTo>
                    <a:pt x="826046" y="0"/>
                  </a:lnTo>
                  <a:lnTo>
                    <a:pt x="836688" y="1282"/>
                  </a:lnTo>
                  <a:lnTo>
                    <a:pt x="848715" y="4330"/>
                  </a:lnTo>
                  <a:lnTo>
                    <a:pt x="860209" y="10198"/>
                  </a:lnTo>
                  <a:lnTo>
                    <a:pt x="878116" y="24206"/>
                  </a:lnTo>
                </a:path>
                <a:path w="965835" h="140970">
                  <a:moveTo>
                    <a:pt x="109486" y="24980"/>
                  </a:moveTo>
                  <a:lnTo>
                    <a:pt x="84569" y="8661"/>
                  </a:lnTo>
                  <a:lnTo>
                    <a:pt x="69735" y="3568"/>
                  </a:lnTo>
                  <a:lnTo>
                    <a:pt x="51803" y="1282"/>
                  </a:lnTo>
                  <a:lnTo>
                    <a:pt x="41452" y="2044"/>
                  </a:lnTo>
                  <a:lnTo>
                    <a:pt x="18770" y="10960"/>
                  </a:lnTo>
                  <a:lnTo>
                    <a:pt x="0" y="24980"/>
                  </a:lnTo>
                </a:path>
                <a:path w="965835" h="140970">
                  <a:moveTo>
                    <a:pt x="965771" y="140398"/>
                  </a:moveTo>
                  <a:lnTo>
                    <a:pt x="869149" y="140398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593501" y="3611788"/>
              <a:ext cx="97155" cy="1270"/>
            </a:xfrm>
            <a:custGeom>
              <a:avLst/>
              <a:gdLst/>
              <a:ahLst/>
              <a:cxnLst/>
              <a:rect l="l" t="t" r="r" b="b"/>
              <a:pathLst>
                <a:path w="97154" h="1270">
                  <a:moveTo>
                    <a:pt x="-6350" y="374"/>
                  </a:moveTo>
                  <a:lnTo>
                    <a:pt x="103238" y="374"/>
                  </a:lnTo>
                </a:path>
              </a:pathLst>
            </a:custGeom>
            <a:ln w="134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594340" y="3174781"/>
              <a:ext cx="1052195" cy="544830"/>
            </a:xfrm>
            <a:custGeom>
              <a:avLst/>
              <a:gdLst/>
              <a:ahLst/>
              <a:cxnLst/>
              <a:rect l="l" t="t" r="r" b="b"/>
              <a:pathLst>
                <a:path w="1052195" h="544829">
                  <a:moveTo>
                    <a:pt x="855446" y="428078"/>
                  </a:moveTo>
                  <a:lnTo>
                    <a:pt x="879805" y="411010"/>
                  </a:lnTo>
                  <a:lnTo>
                    <a:pt x="895210" y="405904"/>
                  </a:lnTo>
                  <a:lnTo>
                    <a:pt x="913130" y="403618"/>
                  </a:lnTo>
                  <a:lnTo>
                    <a:pt x="923772" y="404380"/>
                  </a:lnTo>
                  <a:lnTo>
                    <a:pt x="947293" y="414058"/>
                  </a:lnTo>
                  <a:lnTo>
                    <a:pt x="965200" y="428078"/>
                  </a:lnTo>
                </a:path>
                <a:path w="1052195" h="544829">
                  <a:moveTo>
                    <a:pt x="196570" y="429615"/>
                  </a:moveTo>
                  <a:lnTo>
                    <a:pt x="171653" y="412546"/>
                  </a:lnTo>
                  <a:lnTo>
                    <a:pt x="156819" y="407428"/>
                  </a:lnTo>
                  <a:lnTo>
                    <a:pt x="138887" y="405155"/>
                  </a:lnTo>
                  <a:lnTo>
                    <a:pt x="128536" y="405904"/>
                  </a:lnTo>
                  <a:lnTo>
                    <a:pt x="105854" y="414832"/>
                  </a:lnTo>
                  <a:lnTo>
                    <a:pt x="87083" y="429615"/>
                  </a:lnTo>
                </a:path>
                <a:path w="1052195" h="544829">
                  <a:moveTo>
                    <a:pt x="1052017" y="543242"/>
                  </a:moveTo>
                  <a:lnTo>
                    <a:pt x="955408" y="543242"/>
                  </a:lnTo>
                </a:path>
                <a:path w="1052195" h="544829">
                  <a:moveTo>
                    <a:pt x="853757" y="535863"/>
                  </a:moveTo>
                  <a:lnTo>
                    <a:pt x="878967" y="519061"/>
                  </a:lnTo>
                  <a:lnTo>
                    <a:pt x="894359" y="513702"/>
                  </a:lnTo>
                  <a:lnTo>
                    <a:pt x="913130" y="511657"/>
                  </a:lnTo>
                  <a:lnTo>
                    <a:pt x="922921" y="512419"/>
                  </a:lnTo>
                  <a:lnTo>
                    <a:pt x="946454" y="521842"/>
                  </a:lnTo>
                  <a:lnTo>
                    <a:pt x="965200" y="535863"/>
                  </a:lnTo>
                </a:path>
                <a:path w="1052195" h="544829">
                  <a:moveTo>
                    <a:pt x="0" y="544779"/>
                  </a:moveTo>
                  <a:lnTo>
                    <a:pt x="96901" y="544779"/>
                  </a:lnTo>
                </a:path>
                <a:path w="1052195" h="544829">
                  <a:moveTo>
                    <a:pt x="198259" y="536613"/>
                  </a:moveTo>
                  <a:lnTo>
                    <a:pt x="187058" y="527202"/>
                  </a:lnTo>
                  <a:lnTo>
                    <a:pt x="173050" y="520318"/>
                  </a:lnTo>
                  <a:lnTo>
                    <a:pt x="157645" y="515226"/>
                  </a:lnTo>
                  <a:lnTo>
                    <a:pt x="138887" y="512927"/>
                  </a:lnTo>
                  <a:lnTo>
                    <a:pt x="129374" y="513702"/>
                  </a:lnTo>
                  <a:lnTo>
                    <a:pt x="105854" y="523366"/>
                  </a:lnTo>
                  <a:lnTo>
                    <a:pt x="87083" y="536613"/>
                  </a:lnTo>
                </a:path>
                <a:path w="1052195" h="544829">
                  <a:moveTo>
                    <a:pt x="185381" y="2298"/>
                  </a:moveTo>
                  <a:lnTo>
                    <a:pt x="866089" y="0"/>
                  </a:lnTo>
                </a:path>
                <a:path w="1052195" h="544829">
                  <a:moveTo>
                    <a:pt x="185381" y="111620"/>
                  </a:moveTo>
                  <a:lnTo>
                    <a:pt x="866089" y="110083"/>
                  </a:lnTo>
                </a:path>
                <a:path w="1052195" h="544829">
                  <a:moveTo>
                    <a:pt x="185381" y="219646"/>
                  </a:moveTo>
                  <a:lnTo>
                    <a:pt x="866089" y="218109"/>
                  </a:lnTo>
                </a:path>
                <a:path w="1052195" h="544829">
                  <a:moveTo>
                    <a:pt x="185381" y="327444"/>
                  </a:moveTo>
                  <a:lnTo>
                    <a:pt x="866089" y="326161"/>
                  </a:lnTo>
                </a:path>
                <a:path w="1052195" h="544829">
                  <a:moveTo>
                    <a:pt x="185381" y="436232"/>
                  </a:moveTo>
                  <a:lnTo>
                    <a:pt x="866927" y="434708"/>
                  </a:lnTo>
                </a:path>
                <a:path w="1052195" h="544829">
                  <a:moveTo>
                    <a:pt x="185381" y="544017"/>
                  </a:moveTo>
                  <a:lnTo>
                    <a:pt x="866927" y="544017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284013" y="3704777"/>
              <a:ext cx="27305" cy="25400"/>
            </a:xfrm>
            <a:custGeom>
              <a:avLst/>
              <a:gdLst/>
              <a:ahLst/>
              <a:cxnLst/>
              <a:rect l="l" t="t" r="r" b="b"/>
              <a:pathLst>
                <a:path w="27304" h="25400">
                  <a:moveTo>
                    <a:pt x="13169" y="0"/>
                  </a:moveTo>
                  <a:lnTo>
                    <a:pt x="4203" y="3835"/>
                  </a:lnTo>
                  <a:lnTo>
                    <a:pt x="0" y="13246"/>
                  </a:lnTo>
                  <a:lnTo>
                    <a:pt x="4203" y="21399"/>
                  </a:lnTo>
                  <a:lnTo>
                    <a:pt x="13169" y="25222"/>
                  </a:lnTo>
                  <a:lnTo>
                    <a:pt x="22974" y="21399"/>
                  </a:lnTo>
                  <a:lnTo>
                    <a:pt x="26885" y="13246"/>
                  </a:lnTo>
                  <a:lnTo>
                    <a:pt x="22974" y="3835"/>
                  </a:lnTo>
                  <a:lnTo>
                    <a:pt x="131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284013" y="3704777"/>
              <a:ext cx="27305" cy="25400"/>
            </a:xfrm>
            <a:custGeom>
              <a:avLst/>
              <a:gdLst/>
              <a:ahLst/>
              <a:cxnLst/>
              <a:rect l="l" t="t" r="r" b="b"/>
              <a:pathLst>
                <a:path w="27304" h="25400">
                  <a:moveTo>
                    <a:pt x="13169" y="0"/>
                  </a:moveTo>
                  <a:lnTo>
                    <a:pt x="22974" y="3835"/>
                  </a:lnTo>
                  <a:lnTo>
                    <a:pt x="26885" y="13246"/>
                  </a:lnTo>
                  <a:lnTo>
                    <a:pt x="22974" y="21399"/>
                  </a:lnTo>
                  <a:lnTo>
                    <a:pt x="13169" y="25222"/>
                  </a:lnTo>
                  <a:lnTo>
                    <a:pt x="4203" y="21399"/>
                  </a:lnTo>
                  <a:lnTo>
                    <a:pt x="0" y="13246"/>
                  </a:lnTo>
                  <a:lnTo>
                    <a:pt x="4203" y="3835"/>
                  </a:lnTo>
                  <a:lnTo>
                    <a:pt x="13169" y="0"/>
                  </a:lnTo>
                  <a:close/>
                </a:path>
              </a:pathLst>
            </a:custGeom>
            <a:ln w="380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111800" y="3598275"/>
              <a:ext cx="26670" cy="24765"/>
            </a:xfrm>
            <a:custGeom>
              <a:avLst/>
              <a:gdLst/>
              <a:ahLst/>
              <a:cxnLst/>
              <a:rect l="l" t="t" r="r" b="b"/>
              <a:pathLst>
                <a:path w="26670" h="24764">
                  <a:moveTo>
                    <a:pt x="14008" y="0"/>
                  </a:moveTo>
                  <a:lnTo>
                    <a:pt x="4203" y="3822"/>
                  </a:lnTo>
                  <a:lnTo>
                    <a:pt x="0" y="12738"/>
                  </a:lnTo>
                  <a:lnTo>
                    <a:pt x="4203" y="20904"/>
                  </a:lnTo>
                  <a:lnTo>
                    <a:pt x="14008" y="24460"/>
                  </a:lnTo>
                  <a:lnTo>
                    <a:pt x="22974" y="20904"/>
                  </a:lnTo>
                  <a:lnTo>
                    <a:pt x="26047" y="12738"/>
                  </a:lnTo>
                  <a:lnTo>
                    <a:pt x="22974" y="3822"/>
                  </a:lnTo>
                  <a:lnTo>
                    <a:pt x="140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111800" y="3598275"/>
              <a:ext cx="26670" cy="24765"/>
            </a:xfrm>
            <a:custGeom>
              <a:avLst/>
              <a:gdLst/>
              <a:ahLst/>
              <a:cxnLst/>
              <a:rect l="l" t="t" r="r" b="b"/>
              <a:pathLst>
                <a:path w="26670" h="24764">
                  <a:moveTo>
                    <a:pt x="14008" y="0"/>
                  </a:moveTo>
                  <a:lnTo>
                    <a:pt x="22974" y="3822"/>
                  </a:lnTo>
                  <a:lnTo>
                    <a:pt x="26047" y="12738"/>
                  </a:lnTo>
                  <a:lnTo>
                    <a:pt x="22974" y="20904"/>
                  </a:lnTo>
                  <a:lnTo>
                    <a:pt x="14008" y="24460"/>
                  </a:lnTo>
                  <a:lnTo>
                    <a:pt x="4203" y="20904"/>
                  </a:lnTo>
                  <a:lnTo>
                    <a:pt x="0" y="12738"/>
                  </a:lnTo>
                  <a:lnTo>
                    <a:pt x="4203" y="3822"/>
                  </a:lnTo>
                  <a:lnTo>
                    <a:pt x="14008" y="0"/>
                  </a:lnTo>
                  <a:close/>
                </a:path>
              </a:pathLst>
            </a:custGeom>
            <a:ln w="381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42125" y="3489727"/>
              <a:ext cx="26034" cy="24765"/>
            </a:xfrm>
            <a:custGeom>
              <a:avLst/>
              <a:gdLst/>
              <a:ahLst/>
              <a:cxnLst/>
              <a:rect l="l" t="t" r="r" b="b"/>
              <a:pathLst>
                <a:path w="26035" h="24764">
                  <a:moveTo>
                    <a:pt x="12877" y="0"/>
                  </a:moveTo>
                  <a:lnTo>
                    <a:pt x="3352" y="3568"/>
                  </a:lnTo>
                  <a:lnTo>
                    <a:pt x="0" y="11722"/>
                  </a:lnTo>
                  <a:lnTo>
                    <a:pt x="3352" y="20624"/>
                  </a:lnTo>
                  <a:lnTo>
                    <a:pt x="12877" y="24460"/>
                  </a:lnTo>
                  <a:lnTo>
                    <a:pt x="21844" y="20624"/>
                  </a:lnTo>
                  <a:lnTo>
                    <a:pt x="26035" y="11722"/>
                  </a:lnTo>
                  <a:lnTo>
                    <a:pt x="21844" y="3568"/>
                  </a:lnTo>
                  <a:lnTo>
                    <a:pt x="1287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942125" y="3489727"/>
              <a:ext cx="26034" cy="24765"/>
            </a:xfrm>
            <a:custGeom>
              <a:avLst/>
              <a:gdLst/>
              <a:ahLst/>
              <a:cxnLst/>
              <a:rect l="l" t="t" r="r" b="b"/>
              <a:pathLst>
                <a:path w="26035" h="24764">
                  <a:moveTo>
                    <a:pt x="12877" y="0"/>
                  </a:moveTo>
                  <a:lnTo>
                    <a:pt x="21844" y="3568"/>
                  </a:lnTo>
                  <a:lnTo>
                    <a:pt x="26035" y="11722"/>
                  </a:lnTo>
                  <a:lnTo>
                    <a:pt x="21844" y="20624"/>
                  </a:lnTo>
                  <a:lnTo>
                    <a:pt x="12877" y="24460"/>
                  </a:lnTo>
                  <a:lnTo>
                    <a:pt x="3352" y="20624"/>
                  </a:lnTo>
                  <a:lnTo>
                    <a:pt x="0" y="11722"/>
                  </a:lnTo>
                  <a:lnTo>
                    <a:pt x="3352" y="3568"/>
                  </a:lnTo>
                  <a:lnTo>
                    <a:pt x="12877" y="0"/>
                  </a:lnTo>
                  <a:close/>
                </a:path>
              </a:pathLst>
            </a:custGeom>
            <a:ln w="381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284013" y="3381169"/>
              <a:ext cx="27305" cy="24765"/>
            </a:xfrm>
            <a:custGeom>
              <a:avLst/>
              <a:gdLst/>
              <a:ahLst/>
              <a:cxnLst/>
              <a:rect l="l" t="t" r="r" b="b"/>
              <a:pathLst>
                <a:path w="27304" h="24764">
                  <a:moveTo>
                    <a:pt x="13169" y="0"/>
                  </a:moveTo>
                  <a:lnTo>
                    <a:pt x="4203" y="3581"/>
                  </a:lnTo>
                  <a:lnTo>
                    <a:pt x="0" y="13258"/>
                  </a:lnTo>
                  <a:lnTo>
                    <a:pt x="4203" y="21412"/>
                  </a:lnTo>
                  <a:lnTo>
                    <a:pt x="13169" y="24231"/>
                  </a:lnTo>
                  <a:lnTo>
                    <a:pt x="22974" y="21412"/>
                  </a:lnTo>
                  <a:lnTo>
                    <a:pt x="26885" y="13258"/>
                  </a:lnTo>
                  <a:lnTo>
                    <a:pt x="22974" y="3581"/>
                  </a:lnTo>
                  <a:lnTo>
                    <a:pt x="131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284013" y="3381169"/>
              <a:ext cx="27305" cy="24765"/>
            </a:xfrm>
            <a:custGeom>
              <a:avLst/>
              <a:gdLst/>
              <a:ahLst/>
              <a:cxnLst/>
              <a:rect l="l" t="t" r="r" b="b"/>
              <a:pathLst>
                <a:path w="27304" h="24764">
                  <a:moveTo>
                    <a:pt x="13169" y="0"/>
                  </a:moveTo>
                  <a:lnTo>
                    <a:pt x="22974" y="3581"/>
                  </a:lnTo>
                  <a:lnTo>
                    <a:pt x="26885" y="13258"/>
                  </a:lnTo>
                  <a:lnTo>
                    <a:pt x="22974" y="21412"/>
                  </a:lnTo>
                  <a:lnTo>
                    <a:pt x="13169" y="24231"/>
                  </a:lnTo>
                  <a:lnTo>
                    <a:pt x="4203" y="21412"/>
                  </a:lnTo>
                  <a:lnTo>
                    <a:pt x="0" y="13258"/>
                  </a:lnTo>
                  <a:lnTo>
                    <a:pt x="4203" y="3581"/>
                  </a:lnTo>
                  <a:lnTo>
                    <a:pt x="13169" y="0"/>
                  </a:lnTo>
                  <a:close/>
                </a:path>
              </a:pathLst>
            </a:custGeom>
            <a:ln w="381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112651" y="3273155"/>
              <a:ext cx="27305" cy="24130"/>
            </a:xfrm>
            <a:custGeom>
              <a:avLst/>
              <a:gdLst/>
              <a:ahLst/>
              <a:cxnLst/>
              <a:rect l="l" t="t" r="r" b="b"/>
              <a:pathLst>
                <a:path w="27304" h="24129">
                  <a:moveTo>
                    <a:pt x="13157" y="0"/>
                  </a:moveTo>
                  <a:lnTo>
                    <a:pt x="4191" y="3568"/>
                  </a:lnTo>
                  <a:lnTo>
                    <a:pt x="0" y="11709"/>
                  </a:lnTo>
                  <a:lnTo>
                    <a:pt x="4191" y="19862"/>
                  </a:lnTo>
                  <a:lnTo>
                    <a:pt x="13157" y="23698"/>
                  </a:lnTo>
                  <a:lnTo>
                    <a:pt x="22682" y="19862"/>
                  </a:lnTo>
                  <a:lnTo>
                    <a:pt x="26873" y="11709"/>
                  </a:lnTo>
                  <a:lnTo>
                    <a:pt x="22682" y="3568"/>
                  </a:lnTo>
                  <a:lnTo>
                    <a:pt x="131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112651" y="3273155"/>
              <a:ext cx="27305" cy="24130"/>
            </a:xfrm>
            <a:custGeom>
              <a:avLst/>
              <a:gdLst/>
              <a:ahLst/>
              <a:cxnLst/>
              <a:rect l="l" t="t" r="r" b="b"/>
              <a:pathLst>
                <a:path w="27304" h="24129">
                  <a:moveTo>
                    <a:pt x="13157" y="0"/>
                  </a:moveTo>
                  <a:lnTo>
                    <a:pt x="22682" y="3568"/>
                  </a:lnTo>
                  <a:lnTo>
                    <a:pt x="26873" y="11709"/>
                  </a:lnTo>
                  <a:lnTo>
                    <a:pt x="22682" y="19862"/>
                  </a:lnTo>
                  <a:lnTo>
                    <a:pt x="13157" y="23698"/>
                  </a:lnTo>
                  <a:lnTo>
                    <a:pt x="4191" y="19862"/>
                  </a:lnTo>
                  <a:lnTo>
                    <a:pt x="0" y="11709"/>
                  </a:lnTo>
                  <a:lnTo>
                    <a:pt x="4191" y="3568"/>
                  </a:lnTo>
                  <a:lnTo>
                    <a:pt x="13157" y="0"/>
                  </a:lnTo>
                  <a:close/>
                </a:path>
              </a:pathLst>
            </a:custGeom>
            <a:ln w="381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943805" y="3164608"/>
              <a:ext cx="27305" cy="25400"/>
            </a:xfrm>
            <a:custGeom>
              <a:avLst/>
              <a:gdLst/>
              <a:ahLst/>
              <a:cxnLst/>
              <a:rect l="l" t="t" r="r" b="b"/>
              <a:pathLst>
                <a:path w="27304" h="25400">
                  <a:moveTo>
                    <a:pt x="12877" y="0"/>
                  </a:moveTo>
                  <a:lnTo>
                    <a:pt x="3924" y="3556"/>
                  </a:lnTo>
                  <a:lnTo>
                    <a:pt x="0" y="12471"/>
                  </a:lnTo>
                  <a:lnTo>
                    <a:pt x="3924" y="20624"/>
                  </a:lnTo>
                  <a:lnTo>
                    <a:pt x="12877" y="24955"/>
                  </a:lnTo>
                  <a:lnTo>
                    <a:pt x="22669" y="20624"/>
                  </a:lnTo>
                  <a:lnTo>
                    <a:pt x="26873" y="12471"/>
                  </a:lnTo>
                  <a:lnTo>
                    <a:pt x="22669" y="3556"/>
                  </a:lnTo>
                  <a:lnTo>
                    <a:pt x="1287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943805" y="3164608"/>
              <a:ext cx="27305" cy="25400"/>
            </a:xfrm>
            <a:custGeom>
              <a:avLst/>
              <a:gdLst/>
              <a:ahLst/>
              <a:cxnLst/>
              <a:rect l="l" t="t" r="r" b="b"/>
              <a:pathLst>
                <a:path w="27304" h="25400">
                  <a:moveTo>
                    <a:pt x="12877" y="0"/>
                  </a:moveTo>
                  <a:lnTo>
                    <a:pt x="22669" y="3556"/>
                  </a:lnTo>
                  <a:lnTo>
                    <a:pt x="26873" y="12471"/>
                  </a:lnTo>
                  <a:lnTo>
                    <a:pt x="22669" y="20624"/>
                  </a:lnTo>
                  <a:lnTo>
                    <a:pt x="12877" y="24955"/>
                  </a:lnTo>
                  <a:lnTo>
                    <a:pt x="3924" y="20624"/>
                  </a:lnTo>
                  <a:lnTo>
                    <a:pt x="0" y="12471"/>
                  </a:lnTo>
                  <a:lnTo>
                    <a:pt x="3924" y="3556"/>
                  </a:lnTo>
                  <a:lnTo>
                    <a:pt x="12877" y="0"/>
                  </a:lnTo>
                  <a:close/>
                </a:path>
              </a:pathLst>
            </a:custGeom>
            <a:ln w="381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9466566" y="2009883"/>
            <a:ext cx="65405" cy="62865"/>
            <a:chOff x="4411965" y="2009882"/>
            <a:chExt cx="65405" cy="62865"/>
          </a:xfrm>
        </p:grpSpPr>
        <p:sp>
          <p:nvSpPr>
            <p:cNvPr id="30" name="object 30"/>
            <p:cNvSpPr/>
            <p:nvPr/>
          </p:nvSpPr>
          <p:spPr>
            <a:xfrm>
              <a:off x="4431015" y="2028932"/>
              <a:ext cx="27305" cy="24765"/>
            </a:xfrm>
            <a:custGeom>
              <a:avLst/>
              <a:gdLst/>
              <a:ahLst/>
              <a:cxnLst/>
              <a:rect l="l" t="t" r="r" b="b"/>
              <a:pathLst>
                <a:path w="27304" h="24764">
                  <a:moveTo>
                    <a:pt x="13169" y="0"/>
                  </a:moveTo>
                  <a:lnTo>
                    <a:pt x="4203" y="3822"/>
                  </a:lnTo>
                  <a:lnTo>
                    <a:pt x="0" y="12738"/>
                  </a:lnTo>
                  <a:lnTo>
                    <a:pt x="4203" y="20891"/>
                  </a:lnTo>
                  <a:lnTo>
                    <a:pt x="13169" y="24472"/>
                  </a:lnTo>
                  <a:lnTo>
                    <a:pt x="22974" y="20891"/>
                  </a:lnTo>
                  <a:lnTo>
                    <a:pt x="26885" y="12738"/>
                  </a:lnTo>
                  <a:lnTo>
                    <a:pt x="22974" y="3822"/>
                  </a:lnTo>
                  <a:lnTo>
                    <a:pt x="131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431015" y="2028932"/>
              <a:ext cx="27305" cy="24765"/>
            </a:xfrm>
            <a:custGeom>
              <a:avLst/>
              <a:gdLst/>
              <a:ahLst/>
              <a:cxnLst/>
              <a:rect l="l" t="t" r="r" b="b"/>
              <a:pathLst>
                <a:path w="27304" h="24764">
                  <a:moveTo>
                    <a:pt x="13169" y="0"/>
                  </a:moveTo>
                  <a:lnTo>
                    <a:pt x="22974" y="3822"/>
                  </a:lnTo>
                  <a:lnTo>
                    <a:pt x="26885" y="12738"/>
                  </a:lnTo>
                  <a:lnTo>
                    <a:pt x="22974" y="20891"/>
                  </a:lnTo>
                  <a:lnTo>
                    <a:pt x="13169" y="24472"/>
                  </a:lnTo>
                  <a:lnTo>
                    <a:pt x="4203" y="20891"/>
                  </a:lnTo>
                  <a:lnTo>
                    <a:pt x="0" y="12738"/>
                  </a:lnTo>
                  <a:lnTo>
                    <a:pt x="4203" y="3822"/>
                  </a:lnTo>
                  <a:lnTo>
                    <a:pt x="13169" y="0"/>
                  </a:lnTo>
                  <a:close/>
                </a:path>
              </a:pathLst>
            </a:custGeom>
            <a:ln w="380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9636531" y="2159456"/>
            <a:ext cx="65405" cy="62865"/>
            <a:chOff x="4581930" y="2159455"/>
            <a:chExt cx="65405" cy="62865"/>
          </a:xfrm>
        </p:grpSpPr>
        <p:sp>
          <p:nvSpPr>
            <p:cNvPr id="33" name="object 33"/>
            <p:cNvSpPr/>
            <p:nvPr/>
          </p:nvSpPr>
          <p:spPr>
            <a:xfrm>
              <a:off x="4600980" y="2178505"/>
              <a:ext cx="27305" cy="24765"/>
            </a:xfrm>
            <a:custGeom>
              <a:avLst/>
              <a:gdLst/>
              <a:ahLst/>
              <a:cxnLst/>
              <a:rect l="l" t="t" r="r" b="b"/>
              <a:pathLst>
                <a:path w="27304" h="24764">
                  <a:moveTo>
                    <a:pt x="12903" y="0"/>
                  </a:moveTo>
                  <a:lnTo>
                    <a:pt x="3949" y="3556"/>
                  </a:lnTo>
                  <a:lnTo>
                    <a:pt x="0" y="12471"/>
                  </a:lnTo>
                  <a:lnTo>
                    <a:pt x="3949" y="20637"/>
                  </a:lnTo>
                  <a:lnTo>
                    <a:pt x="12903" y="24206"/>
                  </a:lnTo>
                  <a:lnTo>
                    <a:pt x="22694" y="20637"/>
                  </a:lnTo>
                  <a:lnTo>
                    <a:pt x="26885" y="12471"/>
                  </a:lnTo>
                  <a:lnTo>
                    <a:pt x="22694" y="3556"/>
                  </a:lnTo>
                  <a:lnTo>
                    <a:pt x="129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600980" y="2178505"/>
              <a:ext cx="27305" cy="24765"/>
            </a:xfrm>
            <a:custGeom>
              <a:avLst/>
              <a:gdLst/>
              <a:ahLst/>
              <a:cxnLst/>
              <a:rect l="l" t="t" r="r" b="b"/>
              <a:pathLst>
                <a:path w="27304" h="24764">
                  <a:moveTo>
                    <a:pt x="12903" y="0"/>
                  </a:moveTo>
                  <a:lnTo>
                    <a:pt x="22694" y="3556"/>
                  </a:lnTo>
                  <a:lnTo>
                    <a:pt x="26885" y="12471"/>
                  </a:lnTo>
                  <a:lnTo>
                    <a:pt x="22694" y="20637"/>
                  </a:lnTo>
                  <a:lnTo>
                    <a:pt x="12903" y="24206"/>
                  </a:lnTo>
                  <a:lnTo>
                    <a:pt x="3949" y="20637"/>
                  </a:lnTo>
                  <a:lnTo>
                    <a:pt x="0" y="12471"/>
                  </a:lnTo>
                  <a:lnTo>
                    <a:pt x="3949" y="3556"/>
                  </a:lnTo>
                  <a:lnTo>
                    <a:pt x="12903" y="0"/>
                  </a:lnTo>
                  <a:close/>
                </a:path>
              </a:pathLst>
            </a:custGeom>
            <a:ln w="381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9807078" y="2313096"/>
            <a:ext cx="66040" cy="62865"/>
            <a:chOff x="4752478" y="2313095"/>
            <a:chExt cx="66040" cy="62865"/>
          </a:xfrm>
        </p:grpSpPr>
        <p:sp>
          <p:nvSpPr>
            <p:cNvPr id="36" name="object 36"/>
            <p:cNvSpPr/>
            <p:nvPr/>
          </p:nvSpPr>
          <p:spPr>
            <a:xfrm>
              <a:off x="4771528" y="2332145"/>
              <a:ext cx="27940" cy="24765"/>
            </a:xfrm>
            <a:custGeom>
              <a:avLst/>
              <a:gdLst/>
              <a:ahLst/>
              <a:cxnLst/>
              <a:rect l="l" t="t" r="r" b="b"/>
              <a:pathLst>
                <a:path w="27939" h="24764">
                  <a:moveTo>
                    <a:pt x="13715" y="0"/>
                  </a:moveTo>
                  <a:lnTo>
                    <a:pt x="4190" y="3568"/>
                  </a:lnTo>
                  <a:lnTo>
                    <a:pt x="0" y="12484"/>
                  </a:lnTo>
                  <a:lnTo>
                    <a:pt x="4190" y="20637"/>
                  </a:lnTo>
                  <a:lnTo>
                    <a:pt x="13715" y="24460"/>
                  </a:lnTo>
                  <a:lnTo>
                    <a:pt x="23507" y="20637"/>
                  </a:lnTo>
                  <a:lnTo>
                    <a:pt x="27711" y="12484"/>
                  </a:lnTo>
                  <a:lnTo>
                    <a:pt x="23507" y="3568"/>
                  </a:lnTo>
                  <a:lnTo>
                    <a:pt x="13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771528" y="2332145"/>
              <a:ext cx="27940" cy="24765"/>
            </a:xfrm>
            <a:custGeom>
              <a:avLst/>
              <a:gdLst/>
              <a:ahLst/>
              <a:cxnLst/>
              <a:rect l="l" t="t" r="r" b="b"/>
              <a:pathLst>
                <a:path w="27939" h="24764">
                  <a:moveTo>
                    <a:pt x="13715" y="0"/>
                  </a:moveTo>
                  <a:lnTo>
                    <a:pt x="23507" y="3568"/>
                  </a:lnTo>
                  <a:lnTo>
                    <a:pt x="27711" y="12484"/>
                  </a:lnTo>
                  <a:lnTo>
                    <a:pt x="23507" y="20637"/>
                  </a:lnTo>
                  <a:lnTo>
                    <a:pt x="13715" y="24460"/>
                  </a:lnTo>
                  <a:lnTo>
                    <a:pt x="4190" y="20637"/>
                  </a:lnTo>
                  <a:lnTo>
                    <a:pt x="0" y="12484"/>
                  </a:lnTo>
                  <a:lnTo>
                    <a:pt x="4190" y="3568"/>
                  </a:lnTo>
                  <a:lnTo>
                    <a:pt x="13715" y="0"/>
                  </a:lnTo>
                  <a:close/>
                </a:path>
              </a:pathLst>
            </a:custGeom>
            <a:ln w="381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9497185" y="4028159"/>
            <a:ext cx="211454" cy="46355"/>
            <a:chOff x="4442585" y="4028158"/>
            <a:chExt cx="211454" cy="46355"/>
          </a:xfrm>
        </p:grpSpPr>
        <p:sp>
          <p:nvSpPr>
            <p:cNvPr id="39" name="object 39"/>
            <p:cNvSpPr/>
            <p:nvPr/>
          </p:nvSpPr>
          <p:spPr>
            <a:xfrm>
              <a:off x="4549748" y="4065584"/>
              <a:ext cx="97790" cy="2540"/>
            </a:xfrm>
            <a:custGeom>
              <a:avLst/>
              <a:gdLst/>
              <a:ahLst/>
              <a:cxnLst/>
              <a:rect l="l" t="t" r="r" b="b"/>
              <a:pathLst>
                <a:path w="97789" h="2539">
                  <a:moveTo>
                    <a:pt x="-6350" y="1149"/>
                  </a:moveTo>
                  <a:lnTo>
                    <a:pt x="103797" y="1149"/>
                  </a:lnTo>
                </a:path>
              </a:pathLst>
            </a:custGeom>
            <a:ln w="1499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448935" y="4034508"/>
              <a:ext cx="109855" cy="23495"/>
            </a:xfrm>
            <a:custGeom>
              <a:avLst/>
              <a:gdLst/>
              <a:ahLst/>
              <a:cxnLst/>
              <a:rect l="l" t="t" r="r" b="b"/>
              <a:pathLst>
                <a:path w="109854" h="23495">
                  <a:moveTo>
                    <a:pt x="0" y="22923"/>
                  </a:moveTo>
                  <a:lnTo>
                    <a:pt x="25209" y="6616"/>
                  </a:lnTo>
                  <a:lnTo>
                    <a:pt x="40614" y="2273"/>
                  </a:lnTo>
                  <a:lnTo>
                    <a:pt x="58534" y="0"/>
                  </a:lnTo>
                  <a:lnTo>
                    <a:pt x="68325" y="749"/>
                  </a:lnTo>
                  <a:lnTo>
                    <a:pt x="91859" y="8915"/>
                  </a:lnTo>
                  <a:lnTo>
                    <a:pt x="109766" y="22923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8640354" y="4028908"/>
            <a:ext cx="211454" cy="45085"/>
            <a:chOff x="3585754" y="4028907"/>
            <a:chExt cx="211454" cy="45085"/>
          </a:xfrm>
        </p:grpSpPr>
        <p:sp>
          <p:nvSpPr>
            <p:cNvPr id="42" name="object 42"/>
            <p:cNvSpPr/>
            <p:nvPr/>
          </p:nvSpPr>
          <p:spPr>
            <a:xfrm>
              <a:off x="3592104" y="4065584"/>
              <a:ext cx="97790" cy="1905"/>
            </a:xfrm>
            <a:custGeom>
              <a:avLst/>
              <a:gdLst/>
              <a:ahLst/>
              <a:cxnLst/>
              <a:rect l="l" t="t" r="r" b="b"/>
              <a:pathLst>
                <a:path w="97789" h="1904">
                  <a:moveTo>
                    <a:pt x="-6350" y="768"/>
                  </a:moveTo>
                  <a:lnTo>
                    <a:pt x="103797" y="768"/>
                  </a:lnTo>
                </a:path>
              </a:pathLst>
            </a:custGeom>
            <a:ln w="1423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680598" y="4035257"/>
              <a:ext cx="109855" cy="23495"/>
            </a:xfrm>
            <a:custGeom>
              <a:avLst/>
              <a:gdLst/>
              <a:ahLst/>
              <a:cxnLst/>
              <a:rect l="l" t="t" r="r" b="b"/>
              <a:pathLst>
                <a:path w="109854" h="23495">
                  <a:moveTo>
                    <a:pt x="109740" y="22936"/>
                  </a:moveTo>
                  <a:lnTo>
                    <a:pt x="85394" y="7391"/>
                  </a:lnTo>
                  <a:lnTo>
                    <a:pt x="69710" y="2311"/>
                  </a:lnTo>
                  <a:lnTo>
                    <a:pt x="51231" y="0"/>
                  </a:lnTo>
                  <a:lnTo>
                    <a:pt x="41440" y="774"/>
                  </a:lnTo>
                  <a:lnTo>
                    <a:pt x="18745" y="9690"/>
                  </a:lnTo>
                  <a:lnTo>
                    <a:pt x="0" y="22936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/>
          <p:nvPr/>
        </p:nvSpPr>
        <p:spPr>
          <a:xfrm>
            <a:off x="9605173" y="4172849"/>
            <a:ext cx="97790" cy="2540"/>
          </a:xfrm>
          <a:custGeom>
            <a:avLst/>
            <a:gdLst/>
            <a:ahLst/>
            <a:cxnLst/>
            <a:rect l="l" t="t" r="r" b="b"/>
            <a:pathLst>
              <a:path w="97789" h="2539">
                <a:moveTo>
                  <a:pt x="-6350" y="1028"/>
                </a:moveTo>
                <a:lnTo>
                  <a:pt x="103809" y="1028"/>
                </a:lnTo>
              </a:path>
            </a:pathLst>
          </a:custGeom>
          <a:ln w="1475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645866" y="4175668"/>
            <a:ext cx="97790" cy="2540"/>
          </a:xfrm>
          <a:custGeom>
            <a:avLst/>
            <a:gdLst/>
            <a:ahLst/>
            <a:cxnLst/>
            <a:rect l="l" t="t" r="r" b="b"/>
            <a:pathLst>
              <a:path w="97789" h="2539">
                <a:moveTo>
                  <a:pt x="-6350" y="1142"/>
                </a:moveTo>
                <a:lnTo>
                  <a:pt x="103784" y="1142"/>
                </a:lnTo>
              </a:path>
            </a:pathLst>
          </a:custGeom>
          <a:ln w="1498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505213" y="4142535"/>
            <a:ext cx="109855" cy="23495"/>
          </a:xfrm>
          <a:custGeom>
            <a:avLst/>
            <a:gdLst/>
            <a:ahLst/>
            <a:cxnLst/>
            <a:rect l="l" t="t" r="r" b="b"/>
            <a:pathLst>
              <a:path w="109854" h="23495">
                <a:moveTo>
                  <a:pt x="0" y="22936"/>
                </a:moveTo>
                <a:lnTo>
                  <a:pt x="24371" y="6616"/>
                </a:lnTo>
                <a:lnTo>
                  <a:pt x="39763" y="2044"/>
                </a:lnTo>
                <a:lnTo>
                  <a:pt x="57696" y="0"/>
                </a:lnTo>
                <a:lnTo>
                  <a:pt x="67500" y="774"/>
                </a:lnTo>
                <a:lnTo>
                  <a:pt x="79527" y="3568"/>
                </a:lnTo>
                <a:lnTo>
                  <a:pt x="91020" y="9436"/>
                </a:lnTo>
                <a:lnTo>
                  <a:pt x="109778" y="2293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733510" y="4143310"/>
            <a:ext cx="111125" cy="23495"/>
          </a:xfrm>
          <a:custGeom>
            <a:avLst/>
            <a:gdLst/>
            <a:ahLst/>
            <a:cxnLst/>
            <a:rect l="l" t="t" r="r" b="b"/>
            <a:pathLst>
              <a:path w="111125" h="23495">
                <a:moveTo>
                  <a:pt x="110604" y="23444"/>
                </a:moveTo>
                <a:lnTo>
                  <a:pt x="86245" y="7378"/>
                </a:lnTo>
                <a:lnTo>
                  <a:pt x="70561" y="2031"/>
                </a:lnTo>
                <a:lnTo>
                  <a:pt x="52082" y="0"/>
                </a:lnTo>
                <a:lnTo>
                  <a:pt x="42278" y="495"/>
                </a:lnTo>
                <a:lnTo>
                  <a:pt x="18757" y="9410"/>
                </a:lnTo>
                <a:lnTo>
                  <a:pt x="0" y="2344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605173" y="4281408"/>
            <a:ext cx="97790" cy="1270"/>
          </a:xfrm>
          <a:custGeom>
            <a:avLst/>
            <a:gdLst/>
            <a:ahLst/>
            <a:cxnLst/>
            <a:rect l="l" t="t" r="r" b="b"/>
            <a:pathLst>
              <a:path w="97789" h="1270">
                <a:moveTo>
                  <a:pt x="-6350" y="380"/>
                </a:moveTo>
                <a:lnTo>
                  <a:pt x="103809" y="380"/>
                </a:lnTo>
              </a:path>
            </a:pathLst>
          </a:custGeom>
          <a:ln w="1346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645866" y="4282932"/>
            <a:ext cx="97790" cy="0"/>
          </a:xfrm>
          <a:custGeom>
            <a:avLst/>
            <a:gdLst/>
            <a:ahLst/>
            <a:cxnLst/>
            <a:rect l="l" t="t" r="r" b="b"/>
            <a:pathLst>
              <a:path w="97789">
                <a:moveTo>
                  <a:pt x="0" y="0"/>
                </a:moveTo>
                <a:lnTo>
                  <a:pt x="9743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505213" y="4249558"/>
            <a:ext cx="109855" cy="24765"/>
          </a:xfrm>
          <a:custGeom>
            <a:avLst/>
            <a:gdLst/>
            <a:ahLst/>
            <a:cxnLst/>
            <a:rect l="l" t="t" r="r" b="b"/>
            <a:pathLst>
              <a:path w="109854" h="24764">
                <a:moveTo>
                  <a:pt x="0" y="24460"/>
                </a:moveTo>
                <a:lnTo>
                  <a:pt x="11480" y="14770"/>
                </a:lnTo>
                <a:lnTo>
                  <a:pt x="24371" y="7378"/>
                </a:lnTo>
                <a:lnTo>
                  <a:pt x="39763" y="2298"/>
                </a:lnTo>
                <a:lnTo>
                  <a:pt x="57696" y="0"/>
                </a:lnTo>
                <a:lnTo>
                  <a:pt x="67500" y="1523"/>
                </a:lnTo>
                <a:lnTo>
                  <a:pt x="79527" y="5346"/>
                </a:lnTo>
                <a:lnTo>
                  <a:pt x="91020" y="10452"/>
                </a:lnTo>
                <a:lnTo>
                  <a:pt x="109778" y="2446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733510" y="4251082"/>
            <a:ext cx="111125" cy="24765"/>
          </a:xfrm>
          <a:custGeom>
            <a:avLst/>
            <a:gdLst/>
            <a:ahLst/>
            <a:cxnLst/>
            <a:rect l="l" t="t" r="r" b="b"/>
            <a:pathLst>
              <a:path w="111125" h="24764">
                <a:moveTo>
                  <a:pt x="110604" y="24460"/>
                </a:moveTo>
                <a:lnTo>
                  <a:pt x="86245" y="7391"/>
                </a:lnTo>
                <a:lnTo>
                  <a:pt x="70561" y="2285"/>
                </a:lnTo>
                <a:lnTo>
                  <a:pt x="52082" y="0"/>
                </a:lnTo>
                <a:lnTo>
                  <a:pt x="42278" y="774"/>
                </a:lnTo>
                <a:lnTo>
                  <a:pt x="18757" y="9690"/>
                </a:lnTo>
                <a:lnTo>
                  <a:pt x="0" y="2446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604349" y="4389955"/>
            <a:ext cx="97155" cy="1270"/>
          </a:xfrm>
          <a:custGeom>
            <a:avLst/>
            <a:gdLst/>
            <a:ahLst/>
            <a:cxnLst/>
            <a:rect l="l" t="t" r="r" b="b"/>
            <a:pathLst>
              <a:path w="97154" h="1270">
                <a:moveTo>
                  <a:pt x="-6349" y="380"/>
                </a:moveTo>
                <a:lnTo>
                  <a:pt x="102958" y="380"/>
                </a:lnTo>
              </a:path>
            </a:pathLst>
          </a:custGeom>
          <a:ln w="1346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647544" y="4391492"/>
            <a:ext cx="97155" cy="0"/>
          </a:xfrm>
          <a:custGeom>
            <a:avLst/>
            <a:gdLst/>
            <a:ahLst/>
            <a:cxnLst/>
            <a:rect l="l" t="t" r="r" b="b"/>
            <a:pathLst>
              <a:path w="97154">
                <a:moveTo>
                  <a:pt x="0" y="0"/>
                </a:moveTo>
                <a:lnTo>
                  <a:pt x="9660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9503536" y="4359120"/>
            <a:ext cx="109855" cy="23495"/>
          </a:xfrm>
          <a:custGeom>
            <a:avLst/>
            <a:gdLst/>
            <a:ahLst/>
            <a:cxnLst/>
            <a:rect l="l" t="t" r="r" b="b"/>
            <a:pathLst>
              <a:path w="109854" h="23495">
                <a:moveTo>
                  <a:pt x="0" y="23456"/>
                </a:moveTo>
                <a:lnTo>
                  <a:pt x="25209" y="7391"/>
                </a:lnTo>
                <a:lnTo>
                  <a:pt x="40614" y="2031"/>
                </a:lnTo>
                <a:lnTo>
                  <a:pt x="57683" y="0"/>
                </a:lnTo>
                <a:lnTo>
                  <a:pt x="68325" y="774"/>
                </a:lnTo>
                <a:lnTo>
                  <a:pt x="80657" y="4330"/>
                </a:lnTo>
                <a:lnTo>
                  <a:pt x="91859" y="9423"/>
                </a:lnTo>
                <a:lnTo>
                  <a:pt x="109766" y="2345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735199" y="4359895"/>
            <a:ext cx="109855" cy="24765"/>
          </a:xfrm>
          <a:custGeom>
            <a:avLst/>
            <a:gdLst/>
            <a:ahLst/>
            <a:cxnLst/>
            <a:rect l="l" t="t" r="r" b="b"/>
            <a:pathLst>
              <a:path w="109854" h="24764">
                <a:moveTo>
                  <a:pt x="109740" y="24193"/>
                </a:moveTo>
                <a:lnTo>
                  <a:pt x="85394" y="7378"/>
                </a:lnTo>
                <a:lnTo>
                  <a:pt x="69710" y="2032"/>
                </a:lnTo>
                <a:lnTo>
                  <a:pt x="52070" y="0"/>
                </a:lnTo>
                <a:lnTo>
                  <a:pt x="41440" y="1257"/>
                </a:lnTo>
                <a:lnTo>
                  <a:pt x="29108" y="4330"/>
                </a:lnTo>
                <a:lnTo>
                  <a:pt x="18745" y="10185"/>
                </a:lnTo>
                <a:lnTo>
                  <a:pt x="0" y="2419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604349" y="4498756"/>
            <a:ext cx="97155" cy="1270"/>
          </a:xfrm>
          <a:custGeom>
            <a:avLst/>
            <a:gdLst/>
            <a:ahLst/>
            <a:cxnLst/>
            <a:rect l="l" t="t" r="r" b="b"/>
            <a:pathLst>
              <a:path w="97154" h="1270">
                <a:moveTo>
                  <a:pt x="-6349" y="380"/>
                </a:moveTo>
                <a:lnTo>
                  <a:pt x="102958" y="380"/>
                </a:lnTo>
              </a:path>
            </a:pathLst>
          </a:custGeom>
          <a:ln w="1346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647544" y="4500293"/>
            <a:ext cx="97155" cy="0"/>
          </a:xfrm>
          <a:custGeom>
            <a:avLst/>
            <a:gdLst/>
            <a:ahLst/>
            <a:cxnLst/>
            <a:rect l="l" t="t" r="r" b="b"/>
            <a:pathLst>
              <a:path w="97154">
                <a:moveTo>
                  <a:pt x="0" y="0"/>
                </a:moveTo>
                <a:lnTo>
                  <a:pt x="9660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503536" y="4466905"/>
            <a:ext cx="109855" cy="24765"/>
          </a:xfrm>
          <a:custGeom>
            <a:avLst/>
            <a:gdLst/>
            <a:ahLst/>
            <a:cxnLst/>
            <a:rect l="l" t="t" r="r" b="b"/>
            <a:pathLst>
              <a:path w="109854" h="24764">
                <a:moveTo>
                  <a:pt x="0" y="24460"/>
                </a:moveTo>
                <a:lnTo>
                  <a:pt x="25209" y="7391"/>
                </a:lnTo>
                <a:lnTo>
                  <a:pt x="40614" y="2286"/>
                </a:lnTo>
                <a:lnTo>
                  <a:pt x="57683" y="0"/>
                </a:lnTo>
                <a:lnTo>
                  <a:pt x="68325" y="762"/>
                </a:lnTo>
                <a:lnTo>
                  <a:pt x="80657" y="4584"/>
                </a:lnTo>
                <a:lnTo>
                  <a:pt x="91859" y="9677"/>
                </a:lnTo>
                <a:lnTo>
                  <a:pt x="109766" y="2446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735199" y="4467666"/>
            <a:ext cx="109855" cy="25400"/>
          </a:xfrm>
          <a:custGeom>
            <a:avLst/>
            <a:gdLst/>
            <a:ahLst/>
            <a:cxnLst/>
            <a:rect l="l" t="t" r="r" b="b"/>
            <a:pathLst>
              <a:path w="109854" h="25400">
                <a:moveTo>
                  <a:pt x="109740" y="25222"/>
                </a:moveTo>
                <a:lnTo>
                  <a:pt x="85394" y="7391"/>
                </a:lnTo>
                <a:lnTo>
                  <a:pt x="69710" y="2286"/>
                </a:lnTo>
                <a:lnTo>
                  <a:pt x="52070" y="0"/>
                </a:lnTo>
                <a:lnTo>
                  <a:pt x="41440" y="774"/>
                </a:lnTo>
                <a:lnTo>
                  <a:pt x="18745" y="10439"/>
                </a:lnTo>
                <a:lnTo>
                  <a:pt x="0" y="2522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502138" y="4574931"/>
            <a:ext cx="198120" cy="31750"/>
          </a:xfrm>
          <a:custGeom>
            <a:avLst/>
            <a:gdLst/>
            <a:ahLst/>
            <a:cxnLst/>
            <a:rect l="l" t="t" r="r" b="b"/>
            <a:pathLst>
              <a:path w="198120" h="31750">
                <a:moveTo>
                  <a:pt x="197980" y="31610"/>
                </a:moveTo>
                <a:lnTo>
                  <a:pt x="101371" y="31610"/>
                </a:lnTo>
              </a:path>
              <a:path w="198120" h="31750">
                <a:moveTo>
                  <a:pt x="0" y="23710"/>
                </a:moveTo>
                <a:lnTo>
                  <a:pt x="12052" y="14033"/>
                </a:lnTo>
                <a:lnTo>
                  <a:pt x="24930" y="7404"/>
                </a:lnTo>
                <a:lnTo>
                  <a:pt x="40614" y="2057"/>
                </a:lnTo>
                <a:lnTo>
                  <a:pt x="59080" y="0"/>
                </a:lnTo>
                <a:lnTo>
                  <a:pt x="68897" y="774"/>
                </a:lnTo>
                <a:lnTo>
                  <a:pt x="92405" y="10198"/>
                </a:lnTo>
                <a:lnTo>
                  <a:pt x="111163" y="2371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648102" y="4575705"/>
            <a:ext cx="198755" cy="31750"/>
          </a:xfrm>
          <a:custGeom>
            <a:avLst/>
            <a:gdLst/>
            <a:ahLst/>
            <a:cxnLst/>
            <a:rect l="l" t="t" r="r" b="b"/>
            <a:pathLst>
              <a:path w="198754" h="31750">
                <a:moveTo>
                  <a:pt x="0" y="31584"/>
                </a:moveTo>
                <a:lnTo>
                  <a:pt x="96888" y="31584"/>
                </a:lnTo>
              </a:path>
              <a:path w="198754" h="31750">
                <a:moveTo>
                  <a:pt x="198259" y="24206"/>
                </a:moveTo>
                <a:lnTo>
                  <a:pt x="173050" y="7391"/>
                </a:lnTo>
                <a:lnTo>
                  <a:pt x="157657" y="2032"/>
                </a:lnTo>
                <a:lnTo>
                  <a:pt x="139166" y="0"/>
                </a:lnTo>
                <a:lnTo>
                  <a:pt x="129374" y="774"/>
                </a:lnTo>
                <a:lnTo>
                  <a:pt x="106692" y="10960"/>
                </a:lnTo>
                <a:lnTo>
                  <a:pt x="87096" y="2420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834322" y="4064810"/>
            <a:ext cx="680720" cy="1270"/>
          </a:xfrm>
          <a:custGeom>
            <a:avLst/>
            <a:gdLst/>
            <a:ahLst/>
            <a:cxnLst/>
            <a:rect l="l" t="t" r="r" b="b"/>
            <a:pathLst>
              <a:path w="680720" h="1270">
                <a:moveTo>
                  <a:pt x="0" y="0"/>
                </a:moveTo>
                <a:lnTo>
                  <a:pt x="680707" y="77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833470" y="4174907"/>
            <a:ext cx="681990" cy="1905"/>
          </a:xfrm>
          <a:custGeom>
            <a:avLst/>
            <a:gdLst/>
            <a:ahLst/>
            <a:cxnLst/>
            <a:rect l="l" t="t" r="r" b="b"/>
            <a:pathLst>
              <a:path w="681989" h="1904">
                <a:moveTo>
                  <a:pt x="0" y="0"/>
                </a:moveTo>
                <a:lnTo>
                  <a:pt x="681558" y="152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834322" y="4282932"/>
            <a:ext cx="680720" cy="0"/>
          </a:xfrm>
          <a:custGeom>
            <a:avLst/>
            <a:gdLst/>
            <a:ahLst/>
            <a:cxnLst/>
            <a:rect l="l" t="t" r="r" b="b"/>
            <a:pathLst>
              <a:path w="680720">
                <a:moveTo>
                  <a:pt x="0" y="0"/>
                </a:moveTo>
                <a:lnTo>
                  <a:pt x="68070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834322" y="4390717"/>
            <a:ext cx="680720" cy="0"/>
          </a:xfrm>
          <a:custGeom>
            <a:avLst/>
            <a:gdLst/>
            <a:ahLst/>
            <a:cxnLst/>
            <a:rect l="l" t="t" r="r" b="b"/>
            <a:pathLst>
              <a:path w="680720">
                <a:moveTo>
                  <a:pt x="0" y="0"/>
                </a:moveTo>
                <a:lnTo>
                  <a:pt x="68070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834322" y="4499518"/>
            <a:ext cx="680720" cy="1270"/>
          </a:xfrm>
          <a:custGeom>
            <a:avLst/>
            <a:gdLst/>
            <a:ahLst/>
            <a:cxnLst/>
            <a:rect l="l" t="t" r="r" b="b"/>
            <a:pathLst>
              <a:path w="680720" h="1270">
                <a:moveTo>
                  <a:pt x="0" y="0"/>
                </a:moveTo>
                <a:lnTo>
                  <a:pt x="680707" y="77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7" name="object 67"/>
          <p:cNvGrpSpPr/>
          <p:nvPr/>
        </p:nvGrpSpPr>
        <p:grpSpPr>
          <a:xfrm>
            <a:off x="8834322" y="4574246"/>
            <a:ext cx="680720" cy="62865"/>
            <a:chOff x="3779722" y="4574245"/>
            <a:chExt cx="680720" cy="62865"/>
          </a:xfrm>
        </p:grpSpPr>
        <p:sp>
          <p:nvSpPr>
            <p:cNvPr id="68" name="object 68"/>
            <p:cNvSpPr/>
            <p:nvPr/>
          </p:nvSpPr>
          <p:spPr>
            <a:xfrm>
              <a:off x="3779722" y="4607290"/>
              <a:ext cx="680720" cy="0"/>
            </a:xfrm>
            <a:custGeom>
              <a:avLst/>
              <a:gdLst/>
              <a:ahLst/>
              <a:cxnLst/>
              <a:rect l="l" t="t" r="r" b="b"/>
              <a:pathLst>
                <a:path w="680720">
                  <a:moveTo>
                    <a:pt x="0" y="0"/>
                  </a:moveTo>
                  <a:lnTo>
                    <a:pt x="680707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283188" y="4593295"/>
              <a:ext cx="27940" cy="24765"/>
            </a:xfrm>
            <a:custGeom>
              <a:avLst/>
              <a:gdLst/>
              <a:ahLst/>
              <a:cxnLst/>
              <a:rect l="l" t="t" r="r" b="b"/>
              <a:pathLst>
                <a:path w="27939" h="24764">
                  <a:moveTo>
                    <a:pt x="13157" y="0"/>
                  </a:moveTo>
                  <a:lnTo>
                    <a:pt x="22948" y="3810"/>
                  </a:lnTo>
                  <a:lnTo>
                    <a:pt x="26873" y="8140"/>
                  </a:lnTo>
                  <a:lnTo>
                    <a:pt x="27711" y="13246"/>
                  </a:lnTo>
                  <a:lnTo>
                    <a:pt x="22948" y="21399"/>
                  </a:lnTo>
                  <a:lnTo>
                    <a:pt x="13157" y="24460"/>
                  </a:lnTo>
                  <a:lnTo>
                    <a:pt x="4191" y="21399"/>
                  </a:lnTo>
                  <a:lnTo>
                    <a:pt x="0" y="13246"/>
                  </a:lnTo>
                  <a:lnTo>
                    <a:pt x="4191" y="3810"/>
                  </a:lnTo>
                  <a:lnTo>
                    <a:pt x="13157" y="0"/>
                  </a:lnTo>
                  <a:close/>
                </a:path>
              </a:pathLst>
            </a:custGeom>
            <a:ln w="380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0" name="object 70"/>
          <p:cNvGrpSpPr/>
          <p:nvPr/>
        </p:nvGrpSpPr>
        <p:grpSpPr>
          <a:xfrm>
            <a:off x="9146507" y="4467985"/>
            <a:ext cx="64769" cy="62865"/>
            <a:chOff x="4091906" y="4467984"/>
            <a:chExt cx="64769" cy="62865"/>
          </a:xfrm>
        </p:grpSpPr>
        <p:sp>
          <p:nvSpPr>
            <p:cNvPr id="71" name="object 71"/>
            <p:cNvSpPr/>
            <p:nvPr/>
          </p:nvSpPr>
          <p:spPr>
            <a:xfrm>
              <a:off x="4110956" y="4487034"/>
              <a:ext cx="26670" cy="24765"/>
            </a:xfrm>
            <a:custGeom>
              <a:avLst/>
              <a:gdLst/>
              <a:ahLst/>
              <a:cxnLst/>
              <a:rect l="l" t="t" r="r" b="b"/>
              <a:pathLst>
                <a:path w="26670" h="24764">
                  <a:moveTo>
                    <a:pt x="14008" y="0"/>
                  </a:moveTo>
                  <a:lnTo>
                    <a:pt x="4203" y="3568"/>
                  </a:lnTo>
                  <a:lnTo>
                    <a:pt x="0" y="12484"/>
                  </a:lnTo>
                  <a:lnTo>
                    <a:pt x="4203" y="20650"/>
                  </a:lnTo>
                  <a:lnTo>
                    <a:pt x="14008" y="24206"/>
                  </a:lnTo>
                  <a:lnTo>
                    <a:pt x="22974" y="20650"/>
                  </a:lnTo>
                  <a:lnTo>
                    <a:pt x="26047" y="12484"/>
                  </a:lnTo>
                  <a:lnTo>
                    <a:pt x="22974" y="3568"/>
                  </a:lnTo>
                  <a:lnTo>
                    <a:pt x="140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110956" y="4487034"/>
              <a:ext cx="26670" cy="24765"/>
            </a:xfrm>
            <a:custGeom>
              <a:avLst/>
              <a:gdLst/>
              <a:ahLst/>
              <a:cxnLst/>
              <a:rect l="l" t="t" r="r" b="b"/>
              <a:pathLst>
                <a:path w="26670" h="24764">
                  <a:moveTo>
                    <a:pt x="14008" y="0"/>
                  </a:moveTo>
                  <a:lnTo>
                    <a:pt x="22974" y="3568"/>
                  </a:lnTo>
                  <a:lnTo>
                    <a:pt x="26047" y="12484"/>
                  </a:lnTo>
                  <a:lnTo>
                    <a:pt x="22974" y="20650"/>
                  </a:lnTo>
                  <a:lnTo>
                    <a:pt x="14008" y="24206"/>
                  </a:lnTo>
                  <a:lnTo>
                    <a:pt x="4203" y="20650"/>
                  </a:lnTo>
                  <a:lnTo>
                    <a:pt x="0" y="12484"/>
                  </a:lnTo>
                  <a:lnTo>
                    <a:pt x="4203" y="3568"/>
                  </a:lnTo>
                  <a:lnTo>
                    <a:pt x="14008" y="0"/>
                  </a:lnTo>
                  <a:close/>
                </a:path>
              </a:pathLst>
            </a:custGeom>
            <a:ln w="381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3" name="object 73"/>
          <p:cNvGrpSpPr/>
          <p:nvPr/>
        </p:nvGrpSpPr>
        <p:grpSpPr>
          <a:xfrm>
            <a:off x="8979368" y="4359959"/>
            <a:ext cx="64135" cy="62865"/>
            <a:chOff x="3924767" y="4359958"/>
            <a:chExt cx="64135" cy="62865"/>
          </a:xfrm>
        </p:grpSpPr>
        <p:sp>
          <p:nvSpPr>
            <p:cNvPr id="74" name="object 74"/>
            <p:cNvSpPr/>
            <p:nvPr/>
          </p:nvSpPr>
          <p:spPr>
            <a:xfrm>
              <a:off x="3943817" y="4379008"/>
              <a:ext cx="26034" cy="24765"/>
            </a:xfrm>
            <a:custGeom>
              <a:avLst/>
              <a:gdLst/>
              <a:ahLst/>
              <a:cxnLst/>
              <a:rect l="l" t="t" r="r" b="b"/>
              <a:pathLst>
                <a:path w="26035" h="24764">
                  <a:moveTo>
                    <a:pt x="13703" y="0"/>
                  </a:moveTo>
                  <a:lnTo>
                    <a:pt x="3911" y="3568"/>
                  </a:lnTo>
                  <a:lnTo>
                    <a:pt x="0" y="12484"/>
                  </a:lnTo>
                  <a:lnTo>
                    <a:pt x="3911" y="20624"/>
                  </a:lnTo>
                  <a:lnTo>
                    <a:pt x="13703" y="24460"/>
                  </a:lnTo>
                  <a:lnTo>
                    <a:pt x="22669" y="20624"/>
                  </a:lnTo>
                  <a:lnTo>
                    <a:pt x="26035" y="12484"/>
                  </a:lnTo>
                  <a:lnTo>
                    <a:pt x="22669" y="3568"/>
                  </a:lnTo>
                  <a:lnTo>
                    <a:pt x="137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943817" y="4379008"/>
              <a:ext cx="26034" cy="24765"/>
            </a:xfrm>
            <a:custGeom>
              <a:avLst/>
              <a:gdLst/>
              <a:ahLst/>
              <a:cxnLst/>
              <a:rect l="l" t="t" r="r" b="b"/>
              <a:pathLst>
                <a:path w="26035" h="24764">
                  <a:moveTo>
                    <a:pt x="13703" y="0"/>
                  </a:moveTo>
                  <a:lnTo>
                    <a:pt x="22669" y="3568"/>
                  </a:lnTo>
                  <a:lnTo>
                    <a:pt x="26035" y="12484"/>
                  </a:lnTo>
                  <a:lnTo>
                    <a:pt x="22669" y="20624"/>
                  </a:lnTo>
                  <a:lnTo>
                    <a:pt x="13703" y="24460"/>
                  </a:lnTo>
                  <a:lnTo>
                    <a:pt x="3911" y="20624"/>
                  </a:lnTo>
                  <a:lnTo>
                    <a:pt x="0" y="12484"/>
                  </a:lnTo>
                  <a:lnTo>
                    <a:pt x="3911" y="3568"/>
                  </a:lnTo>
                  <a:lnTo>
                    <a:pt x="13703" y="0"/>
                  </a:lnTo>
                  <a:close/>
                </a:path>
              </a:pathLst>
            </a:custGeom>
            <a:ln w="381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6" name="object 76"/>
          <p:cNvGrpSpPr/>
          <p:nvPr/>
        </p:nvGrpSpPr>
        <p:grpSpPr>
          <a:xfrm>
            <a:off x="9318738" y="4250637"/>
            <a:ext cx="66040" cy="62865"/>
            <a:chOff x="4264138" y="4250636"/>
            <a:chExt cx="66040" cy="62865"/>
          </a:xfrm>
        </p:grpSpPr>
        <p:sp>
          <p:nvSpPr>
            <p:cNvPr id="77" name="object 77"/>
            <p:cNvSpPr/>
            <p:nvPr/>
          </p:nvSpPr>
          <p:spPr>
            <a:xfrm>
              <a:off x="4283188" y="4269686"/>
              <a:ext cx="27940" cy="24765"/>
            </a:xfrm>
            <a:custGeom>
              <a:avLst/>
              <a:gdLst/>
              <a:ahLst/>
              <a:cxnLst/>
              <a:rect l="l" t="t" r="r" b="b"/>
              <a:pathLst>
                <a:path w="27939" h="24764">
                  <a:moveTo>
                    <a:pt x="13157" y="0"/>
                  </a:moveTo>
                  <a:lnTo>
                    <a:pt x="4191" y="3568"/>
                  </a:lnTo>
                  <a:lnTo>
                    <a:pt x="0" y="13246"/>
                  </a:lnTo>
                  <a:lnTo>
                    <a:pt x="4191" y="21412"/>
                  </a:lnTo>
                  <a:lnTo>
                    <a:pt x="13157" y="24206"/>
                  </a:lnTo>
                  <a:lnTo>
                    <a:pt x="22948" y="21412"/>
                  </a:lnTo>
                  <a:lnTo>
                    <a:pt x="27711" y="13246"/>
                  </a:lnTo>
                  <a:lnTo>
                    <a:pt x="26873" y="8166"/>
                  </a:lnTo>
                  <a:lnTo>
                    <a:pt x="22948" y="3568"/>
                  </a:lnTo>
                  <a:lnTo>
                    <a:pt x="131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283188" y="4269686"/>
              <a:ext cx="27940" cy="24765"/>
            </a:xfrm>
            <a:custGeom>
              <a:avLst/>
              <a:gdLst/>
              <a:ahLst/>
              <a:cxnLst/>
              <a:rect l="l" t="t" r="r" b="b"/>
              <a:pathLst>
                <a:path w="27939" h="24764">
                  <a:moveTo>
                    <a:pt x="13157" y="0"/>
                  </a:moveTo>
                  <a:lnTo>
                    <a:pt x="22948" y="3568"/>
                  </a:lnTo>
                  <a:lnTo>
                    <a:pt x="26873" y="8166"/>
                  </a:lnTo>
                  <a:lnTo>
                    <a:pt x="27711" y="13246"/>
                  </a:lnTo>
                  <a:lnTo>
                    <a:pt x="22948" y="21412"/>
                  </a:lnTo>
                  <a:lnTo>
                    <a:pt x="13157" y="24206"/>
                  </a:lnTo>
                  <a:lnTo>
                    <a:pt x="4191" y="21412"/>
                  </a:lnTo>
                  <a:lnTo>
                    <a:pt x="0" y="13246"/>
                  </a:lnTo>
                  <a:lnTo>
                    <a:pt x="4191" y="3568"/>
                  </a:lnTo>
                  <a:lnTo>
                    <a:pt x="13157" y="0"/>
                  </a:lnTo>
                  <a:close/>
                </a:path>
              </a:pathLst>
            </a:custGeom>
            <a:ln w="381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9" name="object 79"/>
          <p:cNvGrpSpPr/>
          <p:nvPr/>
        </p:nvGrpSpPr>
        <p:grpSpPr>
          <a:xfrm>
            <a:off x="9147350" y="4142597"/>
            <a:ext cx="66040" cy="61594"/>
            <a:chOff x="4092750" y="4142597"/>
            <a:chExt cx="66040" cy="61594"/>
          </a:xfrm>
        </p:grpSpPr>
        <p:sp>
          <p:nvSpPr>
            <p:cNvPr id="80" name="object 80"/>
            <p:cNvSpPr/>
            <p:nvPr/>
          </p:nvSpPr>
          <p:spPr>
            <a:xfrm>
              <a:off x="4111800" y="4161647"/>
              <a:ext cx="27940" cy="23495"/>
            </a:xfrm>
            <a:custGeom>
              <a:avLst/>
              <a:gdLst/>
              <a:ahLst/>
              <a:cxnLst/>
              <a:rect l="l" t="t" r="r" b="b"/>
              <a:pathLst>
                <a:path w="27939" h="23495">
                  <a:moveTo>
                    <a:pt x="14008" y="0"/>
                  </a:moveTo>
                  <a:lnTo>
                    <a:pt x="4203" y="3048"/>
                  </a:lnTo>
                  <a:lnTo>
                    <a:pt x="0" y="11722"/>
                  </a:lnTo>
                  <a:lnTo>
                    <a:pt x="4203" y="19888"/>
                  </a:lnTo>
                  <a:lnTo>
                    <a:pt x="14008" y="22923"/>
                  </a:lnTo>
                  <a:lnTo>
                    <a:pt x="23533" y="19888"/>
                  </a:lnTo>
                  <a:lnTo>
                    <a:pt x="27724" y="11722"/>
                  </a:lnTo>
                  <a:lnTo>
                    <a:pt x="23533" y="3048"/>
                  </a:lnTo>
                  <a:lnTo>
                    <a:pt x="140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111800" y="4161647"/>
              <a:ext cx="27940" cy="23495"/>
            </a:xfrm>
            <a:custGeom>
              <a:avLst/>
              <a:gdLst/>
              <a:ahLst/>
              <a:cxnLst/>
              <a:rect l="l" t="t" r="r" b="b"/>
              <a:pathLst>
                <a:path w="27939" h="23495">
                  <a:moveTo>
                    <a:pt x="14008" y="0"/>
                  </a:moveTo>
                  <a:lnTo>
                    <a:pt x="23533" y="3048"/>
                  </a:lnTo>
                  <a:lnTo>
                    <a:pt x="27724" y="11722"/>
                  </a:lnTo>
                  <a:lnTo>
                    <a:pt x="23533" y="19888"/>
                  </a:lnTo>
                  <a:lnTo>
                    <a:pt x="14008" y="22923"/>
                  </a:lnTo>
                  <a:lnTo>
                    <a:pt x="4203" y="19888"/>
                  </a:lnTo>
                  <a:lnTo>
                    <a:pt x="0" y="11722"/>
                  </a:lnTo>
                  <a:lnTo>
                    <a:pt x="4203" y="3048"/>
                  </a:lnTo>
                  <a:lnTo>
                    <a:pt x="14008" y="0"/>
                  </a:lnTo>
                  <a:close/>
                </a:path>
              </a:pathLst>
            </a:custGeom>
            <a:ln w="381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8978507" y="4034064"/>
            <a:ext cx="65405" cy="62865"/>
            <a:chOff x="3923906" y="4034063"/>
            <a:chExt cx="65405" cy="62865"/>
          </a:xfrm>
        </p:grpSpPr>
        <p:sp>
          <p:nvSpPr>
            <p:cNvPr id="83" name="object 83"/>
            <p:cNvSpPr/>
            <p:nvPr/>
          </p:nvSpPr>
          <p:spPr>
            <a:xfrm>
              <a:off x="3942956" y="4053113"/>
              <a:ext cx="27305" cy="24765"/>
            </a:xfrm>
            <a:custGeom>
              <a:avLst/>
              <a:gdLst/>
              <a:ahLst/>
              <a:cxnLst/>
              <a:rect l="l" t="t" r="r" b="b"/>
              <a:pathLst>
                <a:path w="27304" h="24764">
                  <a:moveTo>
                    <a:pt x="12877" y="0"/>
                  </a:moveTo>
                  <a:lnTo>
                    <a:pt x="3911" y="3556"/>
                  </a:lnTo>
                  <a:lnTo>
                    <a:pt x="0" y="12471"/>
                  </a:lnTo>
                  <a:lnTo>
                    <a:pt x="3911" y="20637"/>
                  </a:lnTo>
                  <a:lnTo>
                    <a:pt x="12877" y="24193"/>
                  </a:lnTo>
                  <a:lnTo>
                    <a:pt x="22694" y="20637"/>
                  </a:lnTo>
                  <a:lnTo>
                    <a:pt x="26898" y="12471"/>
                  </a:lnTo>
                  <a:lnTo>
                    <a:pt x="22694" y="3556"/>
                  </a:lnTo>
                  <a:lnTo>
                    <a:pt x="1287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942956" y="4053113"/>
              <a:ext cx="27305" cy="24765"/>
            </a:xfrm>
            <a:custGeom>
              <a:avLst/>
              <a:gdLst/>
              <a:ahLst/>
              <a:cxnLst/>
              <a:rect l="l" t="t" r="r" b="b"/>
              <a:pathLst>
                <a:path w="27304" h="24764">
                  <a:moveTo>
                    <a:pt x="12877" y="0"/>
                  </a:moveTo>
                  <a:lnTo>
                    <a:pt x="22694" y="3556"/>
                  </a:lnTo>
                  <a:lnTo>
                    <a:pt x="26898" y="12471"/>
                  </a:lnTo>
                  <a:lnTo>
                    <a:pt x="22694" y="20637"/>
                  </a:lnTo>
                  <a:lnTo>
                    <a:pt x="12877" y="24193"/>
                  </a:lnTo>
                  <a:lnTo>
                    <a:pt x="3911" y="20637"/>
                  </a:lnTo>
                  <a:lnTo>
                    <a:pt x="0" y="12471"/>
                  </a:lnTo>
                  <a:lnTo>
                    <a:pt x="3911" y="3556"/>
                  </a:lnTo>
                  <a:lnTo>
                    <a:pt x="12877" y="0"/>
                  </a:lnTo>
                  <a:close/>
                </a:path>
              </a:pathLst>
            </a:custGeom>
            <a:ln w="381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5" name="object 85"/>
          <p:cNvSpPr/>
          <p:nvPr/>
        </p:nvSpPr>
        <p:spPr>
          <a:xfrm>
            <a:off x="8622346" y="1924207"/>
            <a:ext cx="1347470" cy="2679700"/>
          </a:xfrm>
          <a:custGeom>
            <a:avLst/>
            <a:gdLst/>
            <a:ahLst/>
            <a:cxnLst/>
            <a:rect l="l" t="t" r="r" b="b"/>
            <a:pathLst>
              <a:path w="1347470" h="2679700">
                <a:moveTo>
                  <a:pt x="872223" y="115938"/>
                </a:moveTo>
                <a:lnTo>
                  <a:pt x="144487" y="115938"/>
                </a:lnTo>
                <a:lnTo>
                  <a:pt x="142811" y="794486"/>
                </a:lnTo>
              </a:path>
              <a:path w="1347470" h="2679700">
                <a:moveTo>
                  <a:pt x="152615" y="785571"/>
                </a:moveTo>
                <a:lnTo>
                  <a:pt x="169684" y="807732"/>
                </a:lnTo>
                <a:lnTo>
                  <a:pt x="174447" y="821994"/>
                </a:lnTo>
                <a:lnTo>
                  <a:pt x="176961" y="838809"/>
                </a:lnTo>
                <a:lnTo>
                  <a:pt x="176961" y="847737"/>
                </a:lnTo>
                <a:lnTo>
                  <a:pt x="167170" y="868375"/>
                </a:lnTo>
                <a:lnTo>
                  <a:pt x="152615" y="885444"/>
                </a:lnTo>
              </a:path>
              <a:path w="1347470" h="2679700">
                <a:moveTo>
                  <a:pt x="1053414" y="266014"/>
                </a:moveTo>
                <a:lnTo>
                  <a:pt x="309410" y="266776"/>
                </a:lnTo>
                <a:lnTo>
                  <a:pt x="312762" y="794486"/>
                </a:lnTo>
              </a:path>
              <a:path w="1347470" h="2679700">
                <a:moveTo>
                  <a:pt x="321449" y="785571"/>
                </a:moveTo>
                <a:lnTo>
                  <a:pt x="338531" y="807732"/>
                </a:lnTo>
                <a:lnTo>
                  <a:pt x="344411" y="821994"/>
                </a:lnTo>
                <a:lnTo>
                  <a:pt x="346646" y="838809"/>
                </a:lnTo>
                <a:lnTo>
                  <a:pt x="346100" y="847737"/>
                </a:lnTo>
                <a:lnTo>
                  <a:pt x="337134" y="868375"/>
                </a:lnTo>
                <a:lnTo>
                  <a:pt x="321449" y="885444"/>
                </a:lnTo>
              </a:path>
              <a:path w="1347470" h="2679700">
                <a:moveTo>
                  <a:pt x="1218323" y="421957"/>
                </a:moveTo>
                <a:lnTo>
                  <a:pt x="480783" y="421957"/>
                </a:lnTo>
                <a:lnTo>
                  <a:pt x="483298" y="794486"/>
                </a:lnTo>
              </a:path>
              <a:path w="1347470" h="2679700">
                <a:moveTo>
                  <a:pt x="492264" y="785571"/>
                </a:moveTo>
                <a:lnTo>
                  <a:pt x="510184" y="807732"/>
                </a:lnTo>
                <a:lnTo>
                  <a:pt x="514934" y="821994"/>
                </a:lnTo>
                <a:lnTo>
                  <a:pt x="517474" y="838809"/>
                </a:lnTo>
                <a:lnTo>
                  <a:pt x="516623" y="847737"/>
                </a:lnTo>
                <a:lnTo>
                  <a:pt x="507657" y="868375"/>
                </a:lnTo>
                <a:lnTo>
                  <a:pt x="492264" y="885444"/>
                </a:lnTo>
              </a:path>
              <a:path w="1347470" h="2679700">
                <a:moveTo>
                  <a:pt x="185089" y="836015"/>
                </a:moveTo>
                <a:lnTo>
                  <a:pt x="241922" y="836015"/>
                </a:lnTo>
                <a:lnTo>
                  <a:pt x="185089" y="836015"/>
                </a:lnTo>
                <a:close/>
              </a:path>
              <a:path w="1347470" h="2679700">
                <a:moveTo>
                  <a:pt x="270484" y="836015"/>
                </a:moveTo>
                <a:lnTo>
                  <a:pt x="327329" y="836015"/>
                </a:lnTo>
                <a:lnTo>
                  <a:pt x="270484" y="836015"/>
                </a:lnTo>
                <a:close/>
              </a:path>
              <a:path w="1347470" h="2679700">
                <a:moveTo>
                  <a:pt x="355612" y="836015"/>
                </a:moveTo>
                <a:lnTo>
                  <a:pt x="412457" y="836015"/>
                </a:lnTo>
                <a:lnTo>
                  <a:pt x="355612" y="836015"/>
                </a:lnTo>
                <a:close/>
              </a:path>
              <a:path w="1347470" h="2679700">
                <a:moveTo>
                  <a:pt x="441020" y="836015"/>
                </a:moveTo>
                <a:lnTo>
                  <a:pt x="497865" y="836015"/>
                </a:lnTo>
                <a:lnTo>
                  <a:pt x="441020" y="836015"/>
                </a:lnTo>
                <a:close/>
              </a:path>
              <a:path w="1347470" h="2679700">
                <a:moveTo>
                  <a:pt x="876439" y="1282"/>
                </a:moveTo>
                <a:lnTo>
                  <a:pt x="878967" y="785571"/>
                </a:lnTo>
              </a:path>
              <a:path w="1347470" h="2679700">
                <a:moveTo>
                  <a:pt x="888479" y="776135"/>
                </a:moveTo>
                <a:lnTo>
                  <a:pt x="905560" y="798296"/>
                </a:lnTo>
                <a:lnTo>
                  <a:pt x="911440" y="812317"/>
                </a:lnTo>
                <a:lnTo>
                  <a:pt x="913676" y="829398"/>
                </a:lnTo>
                <a:lnTo>
                  <a:pt x="912837" y="838047"/>
                </a:lnTo>
                <a:lnTo>
                  <a:pt x="903312" y="858951"/>
                </a:lnTo>
                <a:lnTo>
                  <a:pt x="888479" y="875766"/>
                </a:lnTo>
              </a:path>
              <a:path w="1347470" h="2679700">
                <a:moveTo>
                  <a:pt x="1057605" y="776135"/>
                </a:moveTo>
                <a:lnTo>
                  <a:pt x="1075524" y="798296"/>
                </a:lnTo>
                <a:lnTo>
                  <a:pt x="1080287" y="812317"/>
                </a:lnTo>
                <a:lnTo>
                  <a:pt x="1082802" y="829398"/>
                </a:lnTo>
                <a:lnTo>
                  <a:pt x="1081963" y="838047"/>
                </a:lnTo>
                <a:lnTo>
                  <a:pt x="1072997" y="858951"/>
                </a:lnTo>
                <a:lnTo>
                  <a:pt x="1057605" y="875766"/>
                </a:lnTo>
              </a:path>
              <a:path w="1347470" h="2679700">
                <a:moveTo>
                  <a:pt x="1216647" y="0"/>
                </a:moveTo>
                <a:lnTo>
                  <a:pt x="1219174" y="785571"/>
                </a:lnTo>
              </a:path>
              <a:path w="1347470" h="2679700">
                <a:moveTo>
                  <a:pt x="1228140" y="776135"/>
                </a:moveTo>
                <a:lnTo>
                  <a:pt x="1246060" y="798296"/>
                </a:lnTo>
                <a:lnTo>
                  <a:pt x="1250823" y="812317"/>
                </a:lnTo>
                <a:lnTo>
                  <a:pt x="1253337" y="829398"/>
                </a:lnTo>
                <a:lnTo>
                  <a:pt x="1252499" y="838047"/>
                </a:lnTo>
                <a:lnTo>
                  <a:pt x="1243545" y="858951"/>
                </a:lnTo>
                <a:lnTo>
                  <a:pt x="1228140" y="875766"/>
                </a:lnTo>
              </a:path>
              <a:path w="1347470" h="2679700">
                <a:moveTo>
                  <a:pt x="920953" y="826338"/>
                </a:moveTo>
                <a:lnTo>
                  <a:pt x="978077" y="826338"/>
                </a:lnTo>
                <a:lnTo>
                  <a:pt x="920953" y="826338"/>
                </a:lnTo>
                <a:close/>
              </a:path>
              <a:path w="1347470" h="2679700">
                <a:moveTo>
                  <a:pt x="1006373" y="826338"/>
                </a:moveTo>
                <a:lnTo>
                  <a:pt x="1063205" y="826338"/>
                </a:lnTo>
                <a:lnTo>
                  <a:pt x="1006373" y="826338"/>
                </a:lnTo>
                <a:close/>
              </a:path>
              <a:path w="1347470" h="2679700">
                <a:moveTo>
                  <a:pt x="1091768" y="826338"/>
                </a:moveTo>
                <a:lnTo>
                  <a:pt x="1148613" y="826338"/>
                </a:lnTo>
                <a:lnTo>
                  <a:pt x="1091768" y="826338"/>
                </a:lnTo>
                <a:close/>
              </a:path>
              <a:path w="1347470" h="2679700">
                <a:moveTo>
                  <a:pt x="1176883" y="826338"/>
                </a:moveTo>
                <a:lnTo>
                  <a:pt x="1233728" y="826338"/>
                </a:lnTo>
                <a:lnTo>
                  <a:pt x="1176883" y="826338"/>
                </a:lnTo>
                <a:close/>
              </a:path>
              <a:path w="1347470" h="2679700">
                <a:moveTo>
                  <a:pt x="876439" y="871423"/>
                </a:moveTo>
                <a:lnTo>
                  <a:pt x="875601" y="1130833"/>
                </a:lnTo>
                <a:lnTo>
                  <a:pt x="1159814" y="1130833"/>
                </a:lnTo>
                <a:lnTo>
                  <a:pt x="1162329" y="1888617"/>
                </a:lnTo>
                <a:lnTo>
                  <a:pt x="390626" y="1887842"/>
                </a:lnTo>
                <a:lnTo>
                  <a:pt x="393293" y="2477350"/>
                </a:lnTo>
              </a:path>
              <a:path w="1347470" h="2679700">
                <a:moveTo>
                  <a:pt x="1047788" y="871423"/>
                </a:moveTo>
                <a:lnTo>
                  <a:pt x="1047788" y="1052588"/>
                </a:lnTo>
                <a:lnTo>
                  <a:pt x="1247736" y="1053884"/>
                </a:lnTo>
                <a:lnTo>
                  <a:pt x="1248575" y="1962492"/>
                </a:lnTo>
                <a:lnTo>
                  <a:pt x="558063" y="1963267"/>
                </a:lnTo>
                <a:lnTo>
                  <a:pt x="558393" y="2578950"/>
                </a:lnTo>
              </a:path>
              <a:path w="1347470" h="2679700">
                <a:moveTo>
                  <a:pt x="1216088" y="871423"/>
                </a:moveTo>
                <a:lnTo>
                  <a:pt x="1216647" y="982281"/>
                </a:lnTo>
                <a:lnTo>
                  <a:pt x="1346860" y="981506"/>
                </a:lnTo>
                <a:lnTo>
                  <a:pt x="1346860" y="2033333"/>
                </a:lnTo>
                <a:lnTo>
                  <a:pt x="729437" y="2033333"/>
                </a:lnTo>
                <a:lnTo>
                  <a:pt x="728599" y="2679509"/>
                </a:lnTo>
              </a:path>
              <a:path w="1347470" h="2679700">
                <a:moveTo>
                  <a:pt x="117614" y="832967"/>
                </a:moveTo>
                <a:lnTo>
                  <a:pt x="0" y="490766"/>
                </a:lnTo>
                <a:lnTo>
                  <a:pt x="865797" y="81384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6" name="object 86"/>
          <p:cNvGrpSpPr/>
          <p:nvPr/>
        </p:nvGrpSpPr>
        <p:grpSpPr>
          <a:xfrm>
            <a:off x="9994582" y="1920173"/>
            <a:ext cx="183515" cy="1483995"/>
            <a:chOff x="4939981" y="1920172"/>
            <a:chExt cx="183515" cy="1483995"/>
          </a:xfrm>
        </p:grpSpPr>
        <p:sp>
          <p:nvSpPr>
            <p:cNvPr id="87" name="object 87"/>
            <p:cNvSpPr/>
            <p:nvPr/>
          </p:nvSpPr>
          <p:spPr>
            <a:xfrm>
              <a:off x="5035575" y="2908007"/>
              <a:ext cx="81280" cy="489584"/>
            </a:xfrm>
            <a:custGeom>
              <a:avLst/>
              <a:gdLst/>
              <a:ahLst/>
              <a:cxnLst/>
              <a:rect l="l" t="t" r="r" b="b"/>
              <a:pathLst>
                <a:path w="81279" h="489585">
                  <a:moveTo>
                    <a:pt x="81203" y="0"/>
                  </a:moveTo>
                  <a:lnTo>
                    <a:pt x="0" y="0"/>
                  </a:lnTo>
                  <a:lnTo>
                    <a:pt x="0" y="489216"/>
                  </a:lnTo>
                  <a:lnTo>
                    <a:pt x="81203" y="489216"/>
                  </a:lnTo>
                  <a:lnTo>
                    <a:pt x="812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035575" y="2908007"/>
              <a:ext cx="81280" cy="489584"/>
            </a:xfrm>
            <a:custGeom>
              <a:avLst/>
              <a:gdLst/>
              <a:ahLst/>
              <a:cxnLst/>
              <a:rect l="l" t="t" r="r" b="b"/>
              <a:pathLst>
                <a:path w="81279" h="489585">
                  <a:moveTo>
                    <a:pt x="0" y="0"/>
                  </a:moveTo>
                  <a:lnTo>
                    <a:pt x="81203" y="0"/>
                  </a:lnTo>
                  <a:lnTo>
                    <a:pt x="81203" y="489216"/>
                  </a:lnTo>
                  <a:lnTo>
                    <a:pt x="0" y="489216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048439" y="2931699"/>
              <a:ext cx="50165" cy="45720"/>
            </a:xfrm>
            <a:custGeom>
              <a:avLst/>
              <a:gdLst/>
              <a:ahLst/>
              <a:cxnLst/>
              <a:rect l="l" t="t" r="r" b="b"/>
              <a:pathLst>
                <a:path w="50164" h="45719">
                  <a:moveTo>
                    <a:pt x="24371" y="0"/>
                  </a:moveTo>
                  <a:lnTo>
                    <a:pt x="14846" y="1295"/>
                  </a:lnTo>
                  <a:lnTo>
                    <a:pt x="7289" y="6629"/>
                  </a:lnTo>
                  <a:lnTo>
                    <a:pt x="1689" y="13258"/>
                  </a:lnTo>
                  <a:lnTo>
                    <a:pt x="0" y="22936"/>
                  </a:lnTo>
                  <a:lnTo>
                    <a:pt x="1689" y="31597"/>
                  </a:lnTo>
                  <a:lnTo>
                    <a:pt x="7289" y="38481"/>
                  </a:lnTo>
                  <a:lnTo>
                    <a:pt x="14846" y="43586"/>
                  </a:lnTo>
                  <a:lnTo>
                    <a:pt x="24371" y="45097"/>
                  </a:lnTo>
                  <a:lnTo>
                    <a:pt x="35013" y="43586"/>
                  </a:lnTo>
                  <a:lnTo>
                    <a:pt x="42290" y="38481"/>
                  </a:lnTo>
                  <a:lnTo>
                    <a:pt x="47891" y="31597"/>
                  </a:lnTo>
                  <a:lnTo>
                    <a:pt x="49580" y="22936"/>
                  </a:lnTo>
                  <a:lnTo>
                    <a:pt x="47891" y="13258"/>
                  </a:lnTo>
                  <a:lnTo>
                    <a:pt x="42290" y="6629"/>
                  </a:lnTo>
                  <a:lnTo>
                    <a:pt x="35013" y="1295"/>
                  </a:lnTo>
                  <a:lnTo>
                    <a:pt x="243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048439" y="2931699"/>
              <a:ext cx="50165" cy="45720"/>
            </a:xfrm>
            <a:custGeom>
              <a:avLst/>
              <a:gdLst/>
              <a:ahLst/>
              <a:cxnLst/>
              <a:rect l="l" t="t" r="r" b="b"/>
              <a:pathLst>
                <a:path w="50164" h="45719">
                  <a:moveTo>
                    <a:pt x="24371" y="0"/>
                  </a:moveTo>
                  <a:lnTo>
                    <a:pt x="35013" y="1295"/>
                  </a:lnTo>
                  <a:lnTo>
                    <a:pt x="42290" y="6629"/>
                  </a:lnTo>
                  <a:lnTo>
                    <a:pt x="47891" y="13258"/>
                  </a:lnTo>
                  <a:lnTo>
                    <a:pt x="49580" y="22936"/>
                  </a:lnTo>
                  <a:lnTo>
                    <a:pt x="47891" y="31597"/>
                  </a:lnTo>
                  <a:lnTo>
                    <a:pt x="42290" y="38481"/>
                  </a:lnTo>
                  <a:lnTo>
                    <a:pt x="35013" y="43586"/>
                  </a:lnTo>
                  <a:lnTo>
                    <a:pt x="24371" y="45097"/>
                  </a:lnTo>
                  <a:lnTo>
                    <a:pt x="14846" y="43586"/>
                  </a:lnTo>
                  <a:lnTo>
                    <a:pt x="7289" y="38481"/>
                  </a:lnTo>
                  <a:lnTo>
                    <a:pt x="1689" y="31597"/>
                  </a:lnTo>
                  <a:lnTo>
                    <a:pt x="0" y="22936"/>
                  </a:lnTo>
                  <a:lnTo>
                    <a:pt x="1689" y="13258"/>
                  </a:lnTo>
                  <a:lnTo>
                    <a:pt x="7289" y="6629"/>
                  </a:lnTo>
                  <a:lnTo>
                    <a:pt x="14846" y="1295"/>
                  </a:lnTo>
                  <a:lnTo>
                    <a:pt x="24371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048439" y="3010691"/>
              <a:ext cx="50165" cy="45720"/>
            </a:xfrm>
            <a:custGeom>
              <a:avLst/>
              <a:gdLst/>
              <a:ahLst/>
              <a:cxnLst/>
              <a:rect l="l" t="t" r="r" b="b"/>
              <a:pathLst>
                <a:path w="50164" h="45719">
                  <a:moveTo>
                    <a:pt x="24371" y="0"/>
                  </a:moveTo>
                  <a:lnTo>
                    <a:pt x="14846" y="1524"/>
                  </a:lnTo>
                  <a:lnTo>
                    <a:pt x="7289" y="6616"/>
                  </a:lnTo>
                  <a:lnTo>
                    <a:pt x="1689" y="13258"/>
                  </a:lnTo>
                  <a:lnTo>
                    <a:pt x="0" y="22936"/>
                  </a:lnTo>
                  <a:lnTo>
                    <a:pt x="1689" y="31864"/>
                  </a:lnTo>
                  <a:lnTo>
                    <a:pt x="7289" y="38468"/>
                  </a:lnTo>
                  <a:lnTo>
                    <a:pt x="14846" y="43586"/>
                  </a:lnTo>
                  <a:lnTo>
                    <a:pt x="24371" y="45110"/>
                  </a:lnTo>
                  <a:lnTo>
                    <a:pt x="35013" y="43586"/>
                  </a:lnTo>
                  <a:lnTo>
                    <a:pt x="42290" y="38468"/>
                  </a:lnTo>
                  <a:lnTo>
                    <a:pt x="47891" y="31864"/>
                  </a:lnTo>
                  <a:lnTo>
                    <a:pt x="49580" y="22936"/>
                  </a:lnTo>
                  <a:lnTo>
                    <a:pt x="47891" y="13258"/>
                  </a:lnTo>
                  <a:lnTo>
                    <a:pt x="42290" y="6616"/>
                  </a:lnTo>
                  <a:lnTo>
                    <a:pt x="35013" y="1524"/>
                  </a:lnTo>
                  <a:lnTo>
                    <a:pt x="243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048439" y="3010691"/>
              <a:ext cx="50165" cy="45720"/>
            </a:xfrm>
            <a:custGeom>
              <a:avLst/>
              <a:gdLst/>
              <a:ahLst/>
              <a:cxnLst/>
              <a:rect l="l" t="t" r="r" b="b"/>
              <a:pathLst>
                <a:path w="50164" h="45719">
                  <a:moveTo>
                    <a:pt x="24371" y="0"/>
                  </a:moveTo>
                  <a:lnTo>
                    <a:pt x="35013" y="1524"/>
                  </a:lnTo>
                  <a:lnTo>
                    <a:pt x="42290" y="6616"/>
                  </a:lnTo>
                  <a:lnTo>
                    <a:pt x="47891" y="13258"/>
                  </a:lnTo>
                  <a:lnTo>
                    <a:pt x="49580" y="22936"/>
                  </a:lnTo>
                  <a:lnTo>
                    <a:pt x="47891" y="31864"/>
                  </a:lnTo>
                  <a:lnTo>
                    <a:pt x="42290" y="38468"/>
                  </a:lnTo>
                  <a:lnTo>
                    <a:pt x="35013" y="43586"/>
                  </a:lnTo>
                  <a:lnTo>
                    <a:pt x="24371" y="45110"/>
                  </a:lnTo>
                  <a:lnTo>
                    <a:pt x="14846" y="43586"/>
                  </a:lnTo>
                  <a:lnTo>
                    <a:pt x="7289" y="38468"/>
                  </a:lnTo>
                  <a:lnTo>
                    <a:pt x="1689" y="31864"/>
                  </a:lnTo>
                  <a:lnTo>
                    <a:pt x="0" y="22936"/>
                  </a:lnTo>
                  <a:lnTo>
                    <a:pt x="1689" y="13258"/>
                  </a:lnTo>
                  <a:lnTo>
                    <a:pt x="7289" y="6616"/>
                  </a:lnTo>
                  <a:lnTo>
                    <a:pt x="14846" y="1524"/>
                  </a:lnTo>
                  <a:lnTo>
                    <a:pt x="24371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048439" y="3089183"/>
              <a:ext cx="50165" cy="45720"/>
            </a:xfrm>
            <a:custGeom>
              <a:avLst/>
              <a:gdLst/>
              <a:ahLst/>
              <a:cxnLst/>
              <a:rect l="l" t="t" r="r" b="b"/>
              <a:pathLst>
                <a:path w="50164" h="45719">
                  <a:moveTo>
                    <a:pt x="24371" y="0"/>
                  </a:moveTo>
                  <a:lnTo>
                    <a:pt x="14846" y="1270"/>
                  </a:lnTo>
                  <a:lnTo>
                    <a:pt x="7289" y="6629"/>
                  </a:lnTo>
                  <a:lnTo>
                    <a:pt x="1689" y="14008"/>
                  </a:lnTo>
                  <a:lnTo>
                    <a:pt x="0" y="22923"/>
                  </a:lnTo>
                  <a:lnTo>
                    <a:pt x="1689" y="31584"/>
                  </a:lnTo>
                  <a:lnTo>
                    <a:pt x="7289" y="38989"/>
                  </a:lnTo>
                  <a:lnTo>
                    <a:pt x="24371" y="45605"/>
                  </a:lnTo>
                  <a:lnTo>
                    <a:pt x="35013" y="43573"/>
                  </a:lnTo>
                  <a:lnTo>
                    <a:pt x="42290" y="38989"/>
                  </a:lnTo>
                  <a:lnTo>
                    <a:pt x="47891" y="31584"/>
                  </a:lnTo>
                  <a:lnTo>
                    <a:pt x="49580" y="22923"/>
                  </a:lnTo>
                  <a:lnTo>
                    <a:pt x="47891" y="14008"/>
                  </a:lnTo>
                  <a:lnTo>
                    <a:pt x="42290" y="6629"/>
                  </a:lnTo>
                  <a:lnTo>
                    <a:pt x="35013" y="1270"/>
                  </a:lnTo>
                  <a:lnTo>
                    <a:pt x="243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048439" y="3089183"/>
              <a:ext cx="50165" cy="45720"/>
            </a:xfrm>
            <a:custGeom>
              <a:avLst/>
              <a:gdLst/>
              <a:ahLst/>
              <a:cxnLst/>
              <a:rect l="l" t="t" r="r" b="b"/>
              <a:pathLst>
                <a:path w="50164" h="45719">
                  <a:moveTo>
                    <a:pt x="24371" y="0"/>
                  </a:moveTo>
                  <a:lnTo>
                    <a:pt x="35013" y="1270"/>
                  </a:lnTo>
                  <a:lnTo>
                    <a:pt x="42290" y="6629"/>
                  </a:lnTo>
                  <a:lnTo>
                    <a:pt x="47891" y="14008"/>
                  </a:lnTo>
                  <a:lnTo>
                    <a:pt x="49580" y="22923"/>
                  </a:lnTo>
                  <a:lnTo>
                    <a:pt x="47891" y="31584"/>
                  </a:lnTo>
                  <a:lnTo>
                    <a:pt x="42290" y="38989"/>
                  </a:lnTo>
                  <a:lnTo>
                    <a:pt x="35013" y="43573"/>
                  </a:lnTo>
                  <a:lnTo>
                    <a:pt x="24371" y="45605"/>
                  </a:lnTo>
                  <a:lnTo>
                    <a:pt x="7289" y="38989"/>
                  </a:lnTo>
                  <a:lnTo>
                    <a:pt x="1689" y="31584"/>
                  </a:lnTo>
                  <a:lnTo>
                    <a:pt x="0" y="22923"/>
                  </a:lnTo>
                  <a:lnTo>
                    <a:pt x="1689" y="14008"/>
                  </a:lnTo>
                  <a:lnTo>
                    <a:pt x="7289" y="6629"/>
                  </a:lnTo>
                  <a:lnTo>
                    <a:pt x="14846" y="1270"/>
                  </a:lnTo>
                  <a:lnTo>
                    <a:pt x="24371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048439" y="3168939"/>
              <a:ext cx="50165" cy="45085"/>
            </a:xfrm>
            <a:custGeom>
              <a:avLst/>
              <a:gdLst/>
              <a:ahLst/>
              <a:cxnLst/>
              <a:rect l="l" t="t" r="r" b="b"/>
              <a:pathLst>
                <a:path w="50164" h="45085">
                  <a:moveTo>
                    <a:pt x="24371" y="0"/>
                  </a:moveTo>
                  <a:lnTo>
                    <a:pt x="14846" y="1524"/>
                  </a:lnTo>
                  <a:lnTo>
                    <a:pt x="7289" y="6604"/>
                  </a:lnTo>
                  <a:lnTo>
                    <a:pt x="1689" y="13246"/>
                  </a:lnTo>
                  <a:lnTo>
                    <a:pt x="0" y="22174"/>
                  </a:lnTo>
                  <a:lnTo>
                    <a:pt x="1689" y="31089"/>
                  </a:lnTo>
                  <a:lnTo>
                    <a:pt x="7289" y="38468"/>
                  </a:lnTo>
                  <a:lnTo>
                    <a:pt x="14846" y="43561"/>
                  </a:lnTo>
                  <a:lnTo>
                    <a:pt x="24371" y="45085"/>
                  </a:lnTo>
                  <a:lnTo>
                    <a:pt x="35013" y="43561"/>
                  </a:lnTo>
                  <a:lnTo>
                    <a:pt x="42290" y="38468"/>
                  </a:lnTo>
                  <a:lnTo>
                    <a:pt x="47891" y="31089"/>
                  </a:lnTo>
                  <a:lnTo>
                    <a:pt x="49580" y="22174"/>
                  </a:lnTo>
                  <a:lnTo>
                    <a:pt x="47891" y="13246"/>
                  </a:lnTo>
                  <a:lnTo>
                    <a:pt x="42290" y="6604"/>
                  </a:lnTo>
                  <a:lnTo>
                    <a:pt x="35013" y="1524"/>
                  </a:lnTo>
                  <a:lnTo>
                    <a:pt x="243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048439" y="3168939"/>
              <a:ext cx="50165" cy="45085"/>
            </a:xfrm>
            <a:custGeom>
              <a:avLst/>
              <a:gdLst/>
              <a:ahLst/>
              <a:cxnLst/>
              <a:rect l="l" t="t" r="r" b="b"/>
              <a:pathLst>
                <a:path w="50164" h="45085">
                  <a:moveTo>
                    <a:pt x="24371" y="0"/>
                  </a:moveTo>
                  <a:lnTo>
                    <a:pt x="35013" y="1524"/>
                  </a:lnTo>
                  <a:lnTo>
                    <a:pt x="42290" y="6604"/>
                  </a:lnTo>
                  <a:lnTo>
                    <a:pt x="47891" y="13246"/>
                  </a:lnTo>
                  <a:lnTo>
                    <a:pt x="49580" y="22174"/>
                  </a:lnTo>
                  <a:lnTo>
                    <a:pt x="47891" y="31089"/>
                  </a:lnTo>
                  <a:lnTo>
                    <a:pt x="42290" y="38468"/>
                  </a:lnTo>
                  <a:lnTo>
                    <a:pt x="35013" y="43561"/>
                  </a:lnTo>
                  <a:lnTo>
                    <a:pt x="24371" y="45085"/>
                  </a:lnTo>
                  <a:lnTo>
                    <a:pt x="14846" y="43561"/>
                  </a:lnTo>
                  <a:lnTo>
                    <a:pt x="7289" y="38468"/>
                  </a:lnTo>
                  <a:lnTo>
                    <a:pt x="1689" y="31089"/>
                  </a:lnTo>
                  <a:lnTo>
                    <a:pt x="0" y="22174"/>
                  </a:lnTo>
                  <a:lnTo>
                    <a:pt x="1689" y="13246"/>
                  </a:lnTo>
                  <a:lnTo>
                    <a:pt x="7289" y="6604"/>
                  </a:lnTo>
                  <a:lnTo>
                    <a:pt x="14846" y="1524"/>
                  </a:lnTo>
                  <a:lnTo>
                    <a:pt x="24371" y="0"/>
                  </a:lnTo>
                  <a:close/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048439" y="3247158"/>
              <a:ext cx="50165" cy="46355"/>
            </a:xfrm>
            <a:custGeom>
              <a:avLst/>
              <a:gdLst/>
              <a:ahLst/>
              <a:cxnLst/>
              <a:rect l="l" t="t" r="r" b="b"/>
              <a:pathLst>
                <a:path w="50164" h="46354">
                  <a:moveTo>
                    <a:pt x="24371" y="0"/>
                  </a:moveTo>
                  <a:lnTo>
                    <a:pt x="14846" y="1524"/>
                  </a:lnTo>
                  <a:lnTo>
                    <a:pt x="7289" y="6883"/>
                  </a:lnTo>
                  <a:lnTo>
                    <a:pt x="1689" y="14274"/>
                  </a:lnTo>
                  <a:lnTo>
                    <a:pt x="0" y="22923"/>
                  </a:lnTo>
                  <a:lnTo>
                    <a:pt x="1689" y="31826"/>
                  </a:lnTo>
                  <a:lnTo>
                    <a:pt x="7289" y="39243"/>
                  </a:lnTo>
                  <a:lnTo>
                    <a:pt x="24371" y="45859"/>
                  </a:lnTo>
                  <a:lnTo>
                    <a:pt x="35013" y="43827"/>
                  </a:lnTo>
                  <a:lnTo>
                    <a:pt x="42290" y="39243"/>
                  </a:lnTo>
                  <a:lnTo>
                    <a:pt x="47891" y="31826"/>
                  </a:lnTo>
                  <a:lnTo>
                    <a:pt x="49580" y="22923"/>
                  </a:lnTo>
                  <a:lnTo>
                    <a:pt x="47891" y="14274"/>
                  </a:lnTo>
                  <a:lnTo>
                    <a:pt x="42290" y="6883"/>
                  </a:lnTo>
                  <a:lnTo>
                    <a:pt x="35013" y="1524"/>
                  </a:lnTo>
                  <a:lnTo>
                    <a:pt x="243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048439" y="3247158"/>
              <a:ext cx="50165" cy="46355"/>
            </a:xfrm>
            <a:custGeom>
              <a:avLst/>
              <a:gdLst/>
              <a:ahLst/>
              <a:cxnLst/>
              <a:rect l="l" t="t" r="r" b="b"/>
              <a:pathLst>
                <a:path w="50164" h="46354">
                  <a:moveTo>
                    <a:pt x="24371" y="0"/>
                  </a:moveTo>
                  <a:lnTo>
                    <a:pt x="35013" y="1524"/>
                  </a:lnTo>
                  <a:lnTo>
                    <a:pt x="42290" y="6883"/>
                  </a:lnTo>
                  <a:lnTo>
                    <a:pt x="47891" y="14274"/>
                  </a:lnTo>
                  <a:lnTo>
                    <a:pt x="49580" y="22923"/>
                  </a:lnTo>
                  <a:lnTo>
                    <a:pt x="47891" y="31826"/>
                  </a:lnTo>
                  <a:lnTo>
                    <a:pt x="42290" y="39243"/>
                  </a:lnTo>
                  <a:lnTo>
                    <a:pt x="35013" y="43827"/>
                  </a:lnTo>
                  <a:lnTo>
                    <a:pt x="24371" y="45859"/>
                  </a:lnTo>
                  <a:lnTo>
                    <a:pt x="7289" y="39243"/>
                  </a:lnTo>
                  <a:lnTo>
                    <a:pt x="1689" y="31826"/>
                  </a:lnTo>
                  <a:lnTo>
                    <a:pt x="0" y="22923"/>
                  </a:lnTo>
                  <a:lnTo>
                    <a:pt x="1689" y="14274"/>
                  </a:lnTo>
                  <a:lnTo>
                    <a:pt x="7289" y="6883"/>
                  </a:lnTo>
                  <a:lnTo>
                    <a:pt x="14846" y="1524"/>
                  </a:lnTo>
                  <a:lnTo>
                    <a:pt x="24371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048439" y="3326394"/>
              <a:ext cx="50165" cy="46355"/>
            </a:xfrm>
            <a:custGeom>
              <a:avLst/>
              <a:gdLst/>
              <a:ahLst/>
              <a:cxnLst/>
              <a:rect l="l" t="t" r="r" b="b"/>
              <a:pathLst>
                <a:path w="50164" h="46354">
                  <a:moveTo>
                    <a:pt x="24371" y="0"/>
                  </a:moveTo>
                  <a:lnTo>
                    <a:pt x="14846" y="1536"/>
                  </a:lnTo>
                  <a:lnTo>
                    <a:pt x="7289" y="6629"/>
                  </a:lnTo>
                  <a:lnTo>
                    <a:pt x="1689" y="14020"/>
                  </a:lnTo>
                  <a:lnTo>
                    <a:pt x="0" y="22948"/>
                  </a:lnTo>
                  <a:lnTo>
                    <a:pt x="1689" y="31864"/>
                  </a:lnTo>
                  <a:lnTo>
                    <a:pt x="7289" y="39243"/>
                  </a:lnTo>
                  <a:lnTo>
                    <a:pt x="24371" y="45872"/>
                  </a:lnTo>
                  <a:lnTo>
                    <a:pt x="35013" y="43586"/>
                  </a:lnTo>
                  <a:lnTo>
                    <a:pt x="42290" y="39243"/>
                  </a:lnTo>
                  <a:lnTo>
                    <a:pt x="47891" y="31864"/>
                  </a:lnTo>
                  <a:lnTo>
                    <a:pt x="49580" y="22948"/>
                  </a:lnTo>
                  <a:lnTo>
                    <a:pt x="47891" y="14020"/>
                  </a:lnTo>
                  <a:lnTo>
                    <a:pt x="42290" y="6629"/>
                  </a:lnTo>
                  <a:lnTo>
                    <a:pt x="35013" y="1536"/>
                  </a:lnTo>
                  <a:lnTo>
                    <a:pt x="243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048439" y="3326394"/>
              <a:ext cx="50165" cy="46355"/>
            </a:xfrm>
            <a:custGeom>
              <a:avLst/>
              <a:gdLst/>
              <a:ahLst/>
              <a:cxnLst/>
              <a:rect l="l" t="t" r="r" b="b"/>
              <a:pathLst>
                <a:path w="50164" h="46354">
                  <a:moveTo>
                    <a:pt x="24371" y="0"/>
                  </a:moveTo>
                  <a:lnTo>
                    <a:pt x="35013" y="1536"/>
                  </a:lnTo>
                  <a:lnTo>
                    <a:pt x="42290" y="6629"/>
                  </a:lnTo>
                  <a:lnTo>
                    <a:pt x="47891" y="14020"/>
                  </a:lnTo>
                  <a:lnTo>
                    <a:pt x="49580" y="22948"/>
                  </a:lnTo>
                  <a:lnTo>
                    <a:pt x="47891" y="31864"/>
                  </a:lnTo>
                  <a:lnTo>
                    <a:pt x="42290" y="39243"/>
                  </a:lnTo>
                  <a:lnTo>
                    <a:pt x="35013" y="43586"/>
                  </a:lnTo>
                  <a:lnTo>
                    <a:pt x="24371" y="45872"/>
                  </a:lnTo>
                  <a:lnTo>
                    <a:pt x="7289" y="39243"/>
                  </a:lnTo>
                  <a:lnTo>
                    <a:pt x="1689" y="31864"/>
                  </a:lnTo>
                  <a:lnTo>
                    <a:pt x="0" y="22948"/>
                  </a:lnTo>
                  <a:lnTo>
                    <a:pt x="1689" y="14020"/>
                  </a:lnTo>
                  <a:lnTo>
                    <a:pt x="7289" y="6629"/>
                  </a:lnTo>
                  <a:lnTo>
                    <a:pt x="14846" y="1536"/>
                  </a:lnTo>
                  <a:lnTo>
                    <a:pt x="24371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952681" y="1932872"/>
              <a:ext cx="121285" cy="1001394"/>
            </a:xfrm>
            <a:custGeom>
              <a:avLst/>
              <a:gdLst/>
              <a:ahLst/>
              <a:cxnLst/>
              <a:rect l="l" t="t" r="r" b="b"/>
              <a:pathLst>
                <a:path w="121285" h="1001394">
                  <a:moveTo>
                    <a:pt x="120967" y="1000874"/>
                  </a:moveTo>
                  <a:lnTo>
                    <a:pt x="120967" y="813320"/>
                  </a:lnTo>
                  <a:lnTo>
                    <a:pt x="0" y="813320"/>
                  </a:lnTo>
                  <a:lnTo>
                    <a:pt x="1689" y="0"/>
                  </a:lnTo>
                </a:path>
              </a:pathLst>
            </a:custGeom>
            <a:ln w="25400">
              <a:solidFill>
                <a:srgbClr val="8183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2" name="object 102"/>
          <p:cNvSpPr/>
          <p:nvPr/>
        </p:nvSpPr>
        <p:spPr>
          <a:xfrm>
            <a:off x="9671417" y="1924208"/>
            <a:ext cx="2540" cy="786130"/>
          </a:xfrm>
          <a:custGeom>
            <a:avLst/>
            <a:gdLst/>
            <a:ahLst/>
            <a:cxnLst/>
            <a:rect l="l" t="t" r="r" b="b"/>
            <a:pathLst>
              <a:path w="2539" h="786130">
                <a:moveTo>
                  <a:pt x="0" y="0"/>
                </a:moveTo>
                <a:lnTo>
                  <a:pt x="2514" y="78557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0861090" y="6603307"/>
            <a:ext cx="99695" cy="94615"/>
          </a:xfrm>
          <a:custGeom>
            <a:avLst/>
            <a:gdLst/>
            <a:ahLst/>
            <a:cxnLst/>
            <a:rect l="l" t="t" r="r" b="b"/>
            <a:pathLst>
              <a:path w="99695" h="94615">
                <a:moveTo>
                  <a:pt x="0" y="73901"/>
                </a:moveTo>
                <a:lnTo>
                  <a:pt x="18470" y="87982"/>
                </a:lnTo>
                <a:lnTo>
                  <a:pt x="39549" y="93997"/>
                </a:lnTo>
                <a:lnTo>
                  <a:pt x="60630" y="92351"/>
                </a:lnTo>
                <a:lnTo>
                  <a:pt x="93665" y="65306"/>
                </a:lnTo>
                <a:lnTo>
                  <a:pt x="99098" y="39979"/>
                </a:lnTo>
                <a:lnTo>
                  <a:pt x="9909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149702" y="6603307"/>
            <a:ext cx="99695" cy="94615"/>
          </a:xfrm>
          <a:custGeom>
            <a:avLst/>
            <a:gdLst/>
            <a:ahLst/>
            <a:cxnLst/>
            <a:rect l="l" t="t" r="r" b="b"/>
            <a:pathLst>
              <a:path w="99695" h="94615">
                <a:moveTo>
                  <a:pt x="0" y="73901"/>
                </a:moveTo>
                <a:lnTo>
                  <a:pt x="18470" y="87982"/>
                </a:lnTo>
                <a:lnTo>
                  <a:pt x="39549" y="93997"/>
                </a:lnTo>
                <a:lnTo>
                  <a:pt x="60630" y="92351"/>
                </a:lnTo>
                <a:lnTo>
                  <a:pt x="93654" y="65306"/>
                </a:lnTo>
                <a:lnTo>
                  <a:pt x="99085" y="39979"/>
                </a:lnTo>
                <a:lnTo>
                  <a:pt x="99085" y="0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0393413" y="6603320"/>
            <a:ext cx="99695" cy="93345"/>
          </a:xfrm>
          <a:custGeom>
            <a:avLst/>
            <a:gdLst/>
            <a:ahLst/>
            <a:cxnLst/>
            <a:rect l="l" t="t" r="r" b="b"/>
            <a:pathLst>
              <a:path w="99695" h="93345">
                <a:moveTo>
                  <a:pt x="99098" y="73012"/>
                </a:moveTo>
                <a:lnTo>
                  <a:pt x="80620" y="87093"/>
                </a:lnTo>
                <a:lnTo>
                  <a:pt x="59537" y="93110"/>
                </a:lnTo>
                <a:lnTo>
                  <a:pt x="38454" y="91468"/>
                </a:lnTo>
                <a:lnTo>
                  <a:pt x="5426" y="64423"/>
                </a:lnTo>
                <a:lnTo>
                  <a:pt x="0" y="39090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682011" y="6603320"/>
            <a:ext cx="99695" cy="93345"/>
          </a:xfrm>
          <a:custGeom>
            <a:avLst/>
            <a:gdLst/>
            <a:ahLst/>
            <a:cxnLst/>
            <a:rect l="l" t="t" r="r" b="b"/>
            <a:pathLst>
              <a:path w="99695" h="93345">
                <a:moveTo>
                  <a:pt x="99110" y="73012"/>
                </a:moveTo>
                <a:lnTo>
                  <a:pt x="80633" y="87093"/>
                </a:lnTo>
                <a:lnTo>
                  <a:pt x="59550" y="93110"/>
                </a:lnTo>
                <a:lnTo>
                  <a:pt x="38467" y="91468"/>
                </a:lnTo>
                <a:lnTo>
                  <a:pt x="5432" y="64423"/>
                </a:lnTo>
                <a:lnTo>
                  <a:pt x="0" y="39090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0749166" y="6546805"/>
            <a:ext cx="132715" cy="149225"/>
          </a:xfrm>
          <a:custGeom>
            <a:avLst/>
            <a:gdLst/>
            <a:ahLst/>
            <a:cxnLst/>
            <a:rect l="l" t="t" r="r" b="b"/>
            <a:pathLst>
              <a:path w="132714" h="149225">
                <a:moveTo>
                  <a:pt x="97140" y="139090"/>
                </a:moveTo>
                <a:lnTo>
                  <a:pt x="124023" y="110260"/>
                </a:lnTo>
                <a:lnTo>
                  <a:pt x="132245" y="63668"/>
                </a:lnTo>
                <a:lnTo>
                  <a:pt x="126610" y="20014"/>
                </a:lnTo>
                <a:lnTo>
                  <a:pt x="111923" y="0"/>
                </a:lnTo>
                <a:lnTo>
                  <a:pt x="97737" y="13649"/>
                </a:lnTo>
                <a:lnTo>
                  <a:pt x="90401" y="47266"/>
                </a:lnTo>
                <a:lnTo>
                  <a:pt x="93826" y="89850"/>
                </a:lnTo>
                <a:lnTo>
                  <a:pt x="111923" y="130403"/>
                </a:lnTo>
              </a:path>
              <a:path w="132714" h="149225">
                <a:moveTo>
                  <a:pt x="6729" y="140817"/>
                </a:moveTo>
                <a:lnTo>
                  <a:pt x="33617" y="111996"/>
                </a:lnTo>
                <a:lnTo>
                  <a:pt x="41838" y="65409"/>
                </a:lnTo>
                <a:lnTo>
                  <a:pt x="36200" y="21754"/>
                </a:lnTo>
                <a:lnTo>
                  <a:pt x="21512" y="1727"/>
                </a:lnTo>
                <a:lnTo>
                  <a:pt x="7333" y="15378"/>
                </a:lnTo>
                <a:lnTo>
                  <a:pt x="0" y="48998"/>
                </a:lnTo>
                <a:lnTo>
                  <a:pt x="3422" y="91583"/>
                </a:lnTo>
                <a:lnTo>
                  <a:pt x="21512" y="132130"/>
                </a:lnTo>
              </a:path>
              <a:path w="132714" h="149225">
                <a:moveTo>
                  <a:pt x="18045" y="128638"/>
                </a:moveTo>
                <a:lnTo>
                  <a:pt x="36515" y="142727"/>
                </a:lnTo>
                <a:lnTo>
                  <a:pt x="57592" y="148747"/>
                </a:lnTo>
                <a:lnTo>
                  <a:pt x="78670" y="147106"/>
                </a:lnTo>
                <a:lnTo>
                  <a:pt x="97140" y="13821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037773" y="6546805"/>
            <a:ext cx="132715" cy="149225"/>
          </a:xfrm>
          <a:custGeom>
            <a:avLst/>
            <a:gdLst/>
            <a:ahLst/>
            <a:cxnLst/>
            <a:rect l="l" t="t" r="r" b="b"/>
            <a:pathLst>
              <a:path w="132714" h="149225">
                <a:moveTo>
                  <a:pt x="97132" y="139090"/>
                </a:moveTo>
                <a:lnTo>
                  <a:pt x="124020" y="110260"/>
                </a:lnTo>
                <a:lnTo>
                  <a:pt x="132243" y="63668"/>
                </a:lnTo>
                <a:lnTo>
                  <a:pt x="126609" y="20014"/>
                </a:lnTo>
                <a:lnTo>
                  <a:pt x="111928" y="0"/>
                </a:lnTo>
                <a:lnTo>
                  <a:pt x="97742" y="13649"/>
                </a:lnTo>
                <a:lnTo>
                  <a:pt x="90406" y="47266"/>
                </a:lnTo>
                <a:lnTo>
                  <a:pt x="93831" y="89850"/>
                </a:lnTo>
                <a:lnTo>
                  <a:pt x="111928" y="130403"/>
                </a:lnTo>
              </a:path>
              <a:path w="132714" h="149225">
                <a:moveTo>
                  <a:pt x="6734" y="140817"/>
                </a:moveTo>
                <a:lnTo>
                  <a:pt x="33614" y="111996"/>
                </a:lnTo>
                <a:lnTo>
                  <a:pt x="41833" y="65409"/>
                </a:lnTo>
                <a:lnTo>
                  <a:pt x="36198" y="21754"/>
                </a:lnTo>
                <a:lnTo>
                  <a:pt x="21516" y="1727"/>
                </a:lnTo>
                <a:lnTo>
                  <a:pt x="7336" y="15378"/>
                </a:lnTo>
                <a:lnTo>
                  <a:pt x="0" y="48998"/>
                </a:lnTo>
                <a:lnTo>
                  <a:pt x="3421" y="91583"/>
                </a:lnTo>
                <a:lnTo>
                  <a:pt x="21516" y="132130"/>
                </a:lnTo>
              </a:path>
              <a:path w="132714" h="149225">
                <a:moveTo>
                  <a:pt x="18037" y="128638"/>
                </a:moveTo>
                <a:lnTo>
                  <a:pt x="36509" y="142727"/>
                </a:lnTo>
                <a:lnTo>
                  <a:pt x="57589" y="148747"/>
                </a:lnTo>
                <a:lnTo>
                  <a:pt x="78667" y="147106"/>
                </a:lnTo>
                <a:lnTo>
                  <a:pt x="97132" y="13821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676800" y="6677207"/>
            <a:ext cx="79375" cy="20320"/>
          </a:xfrm>
          <a:custGeom>
            <a:avLst/>
            <a:gdLst/>
            <a:ahLst/>
            <a:cxnLst/>
            <a:rect l="l" t="t" r="r" b="b"/>
            <a:pathLst>
              <a:path w="79375" h="20320">
                <a:moveTo>
                  <a:pt x="0" y="0"/>
                </a:moveTo>
                <a:lnTo>
                  <a:pt x="18470" y="14074"/>
                </a:lnTo>
                <a:lnTo>
                  <a:pt x="39547" y="20086"/>
                </a:lnTo>
                <a:lnTo>
                  <a:pt x="60625" y="18443"/>
                </a:lnTo>
                <a:lnTo>
                  <a:pt x="79095" y="9550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965399" y="6677207"/>
            <a:ext cx="79375" cy="20320"/>
          </a:xfrm>
          <a:custGeom>
            <a:avLst/>
            <a:gdLst/>
            <a:ahLst/>
            <a:cxnLst/>
            <a:rect l="l" t="t" r="r" b="b"/>
            <a:pathLst>
              <a:path w="79375" h="20320">
                <a:moveTo>
                  <a:pt x="0" y="0"/>
                </a:moveTo>
                <a:lnTo>
                  <a:pt x="18477" y="14074"/>
                </a:lnTo>
                <a:lnTo>
                  <a:pt x="39558" y="20086"/>
                </a:lnTo>
                <a:lnTo>
                  <a:pt x="60637" y="18443"/>
                </a:lnTo>
                <a:lnTo>
                  <a:pt x="79108" y="955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564872" y="6546805"/>
            <a:ext cx="132715" cy="149225"/>
          </a:xfrm>
          <a:custGeom>
            <a:avLst/>
            <a:gdLst/>
            <a:ahLst/>
            <a:cxnLst/>
            <a:rect l="l" t="t" r="r" b="b"/>
            <a:pathLst>
              <a:path w="132714" h="149225">
                <a:moveTo>
                  <a:pt x="97145" y="139090"/>
                </a:moveTo>
                <a:lnTo>
                  <a:pt x="124026" y="110260"/>
                </a:lnTo>
                <a:lnTo>
                  <a:pt x="132246" y="63668"/>
                </a:lnTo>
                <a:lnTo>
                  <a:pt x="126615" y="20014"/>
                </a:lnTo>
                <a:lnTo>
                  <a:pt x="111940" y="0"/>
                </a:lnTo>
                <a:lnTo>
                  <a:pt x="97753" y="13649"/>
                </a:lnTo>
                <a:lnTo>
                  <a:pt x="90414" y="47266"/>
                </a:lnTo>
                <a:lnTo>
                  <a:pt x="93838" y="89850"/>
                </a:lnTo>
                <a:lnTo>
                  <a:pt x="111940" y="130403"/>
                </a:lnTo>
              </a:path>
              <a:path w="132714" h="149225">
                <a:moveTo>
                  <a:pt x="6734" y="140817"/>
                </a:moveTo>
                <a:lnTo>
                  <a:pt x="33622" y="111996"/>
                </a:lnTo>
                <a:lnTo>
                  <a:pt x="41843" y="65409"/>
                </a:lnTo>
                <a:lnTo>
                  <a:pt x="36205" y="21754"/>
                </a:lnTo>
                <a:lnTo>
                  <a:pt x="21516" y="1727"/>
                </a:lnTo>
                <a:lnTo>
                  <a:pt x="7336" y="15378"/>
                </a:lnTo>
                <a:lnTo>
                  <a:pt x="0" y="48998"/>
                </a:lnTo>
                <a:lnTo>
                  <a:pt x="3421" y="91583"/>
                </a:lnTo>
                <a:lnTo>
                  <a:pt x="21516" y="132130"/>
                </a:lnTo>
              </a:path>
              <a:path w="132714" h="149225">
                <a:moveTo>
                  <a:pt x="18037" y="128638"/>
                </a:moveTo>
                <a:lnTo>
                  <a:pt x="36514" y="142727"/>
                </a:lnTo>
                <a:lnTo>
                  <a:pt x="57597" y="148747"/>
                </a:lnTo>
                <a:lnTo>
                  <a:pt x="78680" y="147106"/>
                </a:lnTo>
                <a:lnTo>
                  <a:pt x="97158" y="13821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853484" y="6546805"/>
            <a:ext cx="132715" cy="149225"/>
          </a:xfrm>
          <a:custGeom>
            <a:avLst/>
            <a:gdLst/>
            <a:ahLst/>
            <a:cxnLst/>
            <a:rect l="l" t="t" r="r" b="b"/>
            <a:pathLst>
              <a:path w="132714" h="149225">
                <a:moveTo>
                  <a:pt x="97145" y="139090"/>
                </a:moveTo>
                <a:lnTo>
                  <a:pt x="124024" y="110260"/>
                </a:lnTo>
                <a:lnTo>
                  <a:pt x="132238" y="63668"/>
                </a:lnTo>
                <a:lnTo>
                  <a:pt x="126599" y="20014"/>
                </a:lnTo>
                <a:lnTo>
                  <a:pt x="111915" y="0"/>
                </a:lnTo>
                <a:lnTo>
                  <a:pt x="97737" y="13649"/>
                </a:lnTo>
                <a:lnTo>
                  <a:pt x="90403" y="47266"/>
                </a:lnTo>
                <a:lnTo>
                  <a:pt x="93825" y="89850"/>
                </a:lnTo>
                <a:lnTo>
                  <a:pt x="111915" y="130403"/>
                </a:lnTo>
              </a:path>
              <a:path w="132714" h="149225">
                <a:moveTo>
                  <a:pt x="6734" y="140817"/>
                </a:moveTo>
                <a:lnTo>
                  <a:pt x="33614" y="111996"/>
                </a:lnTo>
                <a:lnTo>
                  <a:pt x="41833" y="65409"/>
                </a:lnTo>
                <a:lnTo>
                  <a:pt x="36198" y="21754"/>
                </a:lnTo>
                <a:lnTo>
                  <a:pt x="21516" y="1727"/>
                </a:lnTo>
                <a:lnTo>
                  <a:pt x="7336" y="15378"/>
                </a:lnTo>
                <a:lnTo>
                  <a:pt x="0" y="48998"/>
                </a:lnTo>
                <a:lnTo>
                  <a:pt x="3421" y="91583"/>
                </a:lnTo>
                <a:lnTo>
                  <a:pt x="21516" y="132130"/>
                </a:lnTo>
              </a:path>
              <a:path w="132714" h="149225">
                <a:moveTo>
                  <a:pt x="18037" y="128638"/>
                </a:moveTo>
                <a:lnTo>
                  <a:pt x="36507" y="142727"/>
                </a:lnTo>
                <a:lnTo>
                  <a:pt x="57586" y="148747"/>
                </a:lnTo>
                <a:lnTo>
                  <a:pt x="78667" y="147106"/>
                </a:lnTo>
                <a:lnTo>
                  <a:pt x="97145" y="13821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0470989" y="6545940"/>
            <a:ext cx="41275" cy="130810"/>
          </a:xfrm>
          <a:custGeom>
            <a:avLst/>
            <a:gdLst/>
            <a:ahLst/>
            <a:cxnLst/>
            <a:rect l="l" t="t" r="r" b="b"/>
            <a:pathLst>
              <a:path w="41275" h="130809">
                <a:moveTo>
                  <a:pt x="22372" y="128651"/>
                </a:moveTo>
                <a:lnTo>
                  <a:pt x="37893" y="93625"/>
                </a:lnTo>
                <a:lnTo>
                  <a:pt x="40859" y="51276"/>
                </a:lnTo>
                <a:lnTo>
                  <a:pt x="34368" y="15451"/>
                </a:lnTo>
                <a:lnTo>
                  <a:pt x="21521" y="0"/>
                </a:lnTo>
                <a:lnTo>
                  <a:pt x="7336" y="13647"/>
                </a:lnTo>
                <a:lnTo>
                  <a:pt x="0" y="47259"/>
                </a:lnTo>
                <a:lnTo>
                  <a:pt x="3424" y="89839"/>
                </a:lnTo>
                <a:lnTo>
                  <a:pt x="21521" y="13039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759596" y="6545940"/>
            <a:ext cx="41275" cy="130810"/>
          </a:xfrm>
          <a:custGeom>
            <a:avLst/>
            <a:gdLst/>
            <a:ahLst/>
            <a:cxnLst/>
            <a:rect l="l" t="t" r="r" b="b"/>
            <a:pathLst>
              <a:path w="41275" h="130809">
                <a:moveTo>
                  <a:pt x="22377" y="128651"/>
                </a:moveTo>
                <a:lnTo>
                  <a:pt x="37892" y="93625"/>
                </a:lnTo>
                <a:lnTo>
                  <a:pt x="40859" y="51276"/>
                </a:lnTo>
                <a:lnTo>
                  <a:pt x="34371" y="15451"/>
                </a:lnTo>
                <a:lnTo>
                  <a:pt x="21526" y="0"/>
                </a:lnTo>
                <a:lnTo>
                  <a:pt x="7339" y="13647"/>
                </a:lnTo>
                <a:lnTo>
                  <a:pt x="0" y="47259"/>
                </a:lnTo>
                <a:lnTo>
                  <a:pt x="3424" y="89839"/>
                </a:lnTo>
                <a:lnTo>
                  <a:pt x="21526" y="13039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0492510" y="6677207"/>
            <a:ext cx="79375" cy="20320"/>
          </a:xfrm>
          <a:custGeom>
            <a:avLst/>
            <a:gdLst/>
            <a:ahLst/>
            <a:cxnLst/>
            <a:rect l="l" t="t" r="r" b="b"/>
            <a:pathLst>
              <a:path w="79375" h="20320">
                <a:moveTo>
                  <a:pt x="0" y="0"/>
                </a:moveTo>
                <a:lnTo>
                  <a:pt x="18470" y="14074"/>
                </a:lnTo>
                <a:lnTo>
                  <a:pt x="39547" y="20086"/>
                </a:lnTo>
                <a:lnTo>
                  <a:pt x="60625" y="18443"/>
                </a:lnTo>
                <a:lnTo>
                  <a:pt x="79095" y="9550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781122" y="6677207"/>
            <a:ext cx="79375" cy="20320"/>
          </a:xfrm>
          <a:custGeom>
            <a:avLst/>
            <a:gdLst/>
            <a:ahLst/>
            <a:cxnLst/>
            <a:rect l="l" t="t" r="r" b="b"/>
            <a:pathLst>
              <a:path w="79375" h="20320">
                <a:moveTo>
                  <a:pt x="0" y="0"/>
                </a:moveTo>
                <a:lnTo>
                  <a:pt x="18470" y="14074"/>
                </a:lnTo>
                <a:lnTo>
                  <a:pt x="39549" y="20086"/>
                </a:lnTo>
                <a:lnTo>
                  <a:pt x="60630" y="18443"/>
                </a:lnTo>
                <a:lnTo>
                  <a:pt x="79108" y="955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0246296" y="6478579"/>
            <a:ext cx="169545" cy="126364"/>
          </a:xfrm>
          <a:custGeom>
            <a:avLst/>
            <a:gdLst/>
            <a:ahLst/>
            <a:cxnLst/>
            <a:rect l="l" t="t" r="r" b="b"/>
            <a:pathLst>
              <a:path w="169545" h="126365">
                <a:moveTo>
                  <a:pt x="169125" y="125895"/>
                </a:moveTo>
                <a:lnTo>
                  <a:pt x="0" y="124561"/>
                </a:lnTo>
                <a:lnTo>
                  <a:pt x="45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534907" y="6478579"/>
            <a:ext cx="169545" cy="126364"/>
          </a:xfrm>
          <a:custGeom>
            <a:avLst/>
            <a:gdLst/>
            <a:ahLst/>
            <a:cxnLst/>
            <a:rect l="l" t="t" r="r" b="b"/>
            <a:pathLst>
              <a:path w="169545" h="126365">
                <a:moveTo>
                  <a:pt x="169100" y="125895"/>
                </a:moveTo>
                <a:lnTo>
                  <a:pt x="0" y="124561"/>
                </a:lnTo>
                <a:lnTo>
                  <a:pt x="444" y="0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0937949" y="6479342"/>
            <a:ext cx="176530" cy="125095"/>
          </a:xfrm>
          <a:custGeom>
            <a:avLst/>
            <a:gdLst/>
            <a:ahLst/>
            <a:cxnLst/>
            <a:rect l="l" t="t" r="r" b="b"/>
            <a:pathLst>
              <a:path w="176529" h="125095">
                <a:moveTo>
                  <a:pt x="175399" y="0"/>
                </a:moveTo>
                <a:lnTo>
                  <a:pt x="176187" y="124510"/>
                </a:lnTo>
                <a:lnTo>
                  <a:pt x="0" y="12451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226561" y="6479342"/>
            <a:ext cx="176530" cy="125095"/>
          </a:xfrm>
          <a:custGeom>
            <a:avLst/>
            <a:gdLst/>
            <a:ahLst/>
            <a:cxnLst/>
            <a:rect l="l" t="t" r="r" b="b"/>
            <a:pathLst>
              <a:path w="176529" h="125095">
                <a:moveTo>
                  <a:pt x="175399" y="0"/>
                </a:moveTo>
                <a:lnTo>
                  <a:pt x="176187" y="124510"/>
                </a:lnTo>
                <a:lnTo>
                  <a:pt x="0" y="12451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0861090" y="6842655"/>
            <a:ext cx="99695" cy="113030"/>
          </a:xfrm>
          <a:custGeom>
            <a:avLst/>
            <a:gdLst/>
            <a:ahLst/>
            <a:cxnLst/>
            <a:rect l="l" t="t" r="r" b="b"/>
            <a:pathLst>
              <a:path w="99695" h="113029">
                <a:moveTo>
                  <a:pt x="0" y="24061"/>
                </a:moveTo>
                <a:lnTo>
                  <a:pt x="18470" y="7202"/>
                </a:lnTo>
                <a:lnTo>
                  <a:pt x="39549" y="0"/>
                </a:lnTo>
                <a:lnTo>
                  <a:pt x="60630" y="1967"/>
                </a:lnTo>
                <a:lnTo>
                  <a:pt x="93665" y="34331"/>
                </a:lnTo>
                <a:lnTo>
                  <a:pt x="99098" y="64625"/>
                </a:lnTo>
                <a:lnTo>
                  <a:pt x="99098" y="11250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149702" y="6842655"/>
            <a:ext cx="99695" cy="113030"/>
          </a:xfrm>
          <a:custGeom>
            <a:avLst/>
            <a:gdLst/>
            <a:ahLst/>
            <a:cxnLst/>
            <a:rect l="l" t="t" r="r" b="b"/>
            <a:pathLst>
              <a:path w="99695" h="113029">
                <a:moveTo>
                  <a:pt x="0" y="24061"/>
                </a:moveTo>
                <a:lnTo>
                  <a:pt x="18470" y="7202"/>
                </a:lnTo>
                <a:lnTo>
                  <a:pt x="39549" y="0"/>
                </a:lnTo>
                <a:lnTo>
                  <a:pt x="60630" y="1967"/>
                </a:lnTo>
                <a:lnTo>
                  <a:pt x="93654" y="34331"/>
                </a:lnTo>
                <a:lnTo>
                  <a:pt x="99085" y="64625"/>
                </a:lnTo>
                <a:lnTo>
                  <a:pt x="99085" y="11250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0393413" y="6843695"/>
            <a:ext cx="99695" cy="111760"/>
          </a:xfrm>
          <a:custGeom>
            <a:avLst/>
            <a:gdLst/>
            <a:ahLst/>
            <a:cxnLst/>
            <a:rect l="l" t="t" r="r" b="b"/>
            <a:pathLst>
              <a:path w="99695" h="111759">
                <a:moveTo>
                  <a:pt x="99098" y="24063"/>
                </a:moveTo>
                <a:lnTo>
                  <a:pt x="80620" y="7203"/>
                </a:lnTo>
                <a:lnTo>
                  <a:pt x="59537" y="0"/>
                </a:lnTo>
                <a:lnTo>
                  <a:pt x="38454" y="1964"/>
                </a:lnTo>
                <a:lnTo>
                  <a:pt x="5426" y="34332"/>
                </a:lnTo>
                <a:lnTo>
                  <a:pt x="0" y="64639"/>
                </a:lnTo>
                <a:lnTo>
                  <a:pt x="0" y="11145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682011" y="6843695"/>
            <a:ext cx="99695" cy="111760"/>
          </a:xfrm>
          <a:custGeom>
            <a:avLst/>
            <a:gdLst/>
            <a:ahLst/>
            <a:cxnLst/>
            <a:rect l="l" t="t" r="r" b="b"/>
            <a:pathLst>
              <a:path w="99695" h="111759">
                <a:moveTo>
                  <a:pt x="99110" y="24063"/>
                </a:moveTo>
                <a:lnTo>
                  <a:pt x="80633" y="7203"/>
                </a:lnTo>
                <a:lnTo>
                  <a:pt x="59550" y="0"/>
                </a:lnTo>
                <a:lnTo>
                  <a:pt x="38467" y="1964"/>
                </a:lnTo>
                <a:lnTo>
                  <a:pt x="5432" y="34332"/>
                </a:lnTo>
                <a:lnTo>
                  <a:pt x="0" y="64639"/>
                </a:lnTo>
                <a:lnTo>
                  <a:pt x="0" y="11145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037773" y="6844737"/>
            <a:ext cx="132715" cy="178435"/>
          </a:xfrm>
          <a:custGeom>
            <a:avLst/>
            <a:gdLst/>
            <a:ahLst/>
            <a:cxnLst/>
            <a:rect l="l" t="t" r="r" b="b"/>
            <a:pathLst>
              <a:path w="132714" h="178434">
                <a:moveTo>
                  <a:pt x="97132" y="11566"/>
                </a:moveTo>
                <a:lnTo>
                  <a:pt x="124020" y="46066"/>
                </a:lnTo>
                <a:lnTo>
                  <a:pt x="132243" y="101827"/>
                </a:lnTo>
                <a:lnTo>
                  <a:pt x="126609" y="154075"/>
                </a:lnTo>
                <a:lnTo>
                  <a:pt x="111928" y="178038"/>
                </a:lnTo>
                <a:lnTo>
                  <a:pt x="97742" y="161699"/>
                </a:lnTo>
                <a:lnTo>
                  <a:pt x="90406" y="121464"/>
                </a:lnTo>
                <a:lnTo>
                  <a:pt x="93831" y="70501"/>
                </a:lnTo>
                <a:lnTo>
                  <a:pt x="111928" y="21980"/>
                </a:lnTo>
              </a:path>
              <a:path w="132714" h="178434">
                <a:moveTo>
                  <a:pt x="6734" y="9483"/>
                </a:moveTo>
                <a:lnTo>
                  <a:pt x="33614" y="43985"/>
                </a:lnTo>
                <a:lnTo>
                  <a:pt x="41833" y="99747"/>
                </a:lnTo>
                <a:lnTo>
                  <a:pt x="36198" y="151992"/>
                </a:lnTo>
                <a:lnTo>
                  <a:pt x="21516" y="175942"/>
                </a:lnTo>
                <a:lnTo>
                  <a:pt x="7336" y="159608"/>
                </a:lnTo>
                <a:lnTo>
                  <a:pt x="0" y="119380"/>
                </a:lnTo>
                <a:lnTo>
                  <a:pt x="3421" y="68422"/>
                </a:lnTo>
                <a:lnTo>
                  <a:pt x="21516" y="19897"/>
                </a:lnTo>
              </a:path>
              <a:path w="132714" h="178434">
                <a:moveTo>
                  <a:pt x="18037" y="24063"/>
                </a:moveTo>
                <a:lnTo>
                  <a:pt x="36509" y="7203"/>
                </a:lnTo>
                <a:lnTo>
                  <a:pt x="57589" y="0"/>
                </a:lnTo>
                <a:lnTo>
                  <a:pt x="78667" y="1964"/>
                </a:lnTo>
                <a:lnTo>
                  <a:pt x="97132" y="1260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676800" y="6842655"/>
            <a:ext cx="79375" cy="24130"/>
          </a:xfrm>
          <a:custGeom>
            <a:avLst/>
            <a:gdLst/>
            <a:ahLst/>
            <a:cxnLst/>
            <a:rect l="l" t="t" r="r" b="b"/>
            <a:pathLst>
              <a:path w="79375" h="24129">
                <a:moveTo>
                  <a:pt x="0" y="24061"/>
                </a:moveTo>
                <a:lnTo>
                  <a:pt x="18470" y="7202"/>
                </a:lnTo>
                <a:lnTo>
                  <a:pt x="39547" y="0"/>
                </a:lnTo>
                <a:lnTo>
                  <a:pt x="60625" y="1967"/>
                </a:lnTo>
                <a:lnTo>
                  <a:pt x="79095" y="1261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8965399" y="6842655"/>
            <a:ext cx="79375" cy="24130"/>
          </a:xfrm>
          <a:custGeom>
            <a:avLst/>
            <a:gdLst/>
            <a:ahLst/>
            <a:cxnLst/>
            <a:rect l="l" t="t" r="r" b="b"/>
            <a:pathLst>
              <a:path w="79375" h="24129">
                <a:moveTo>
                  <a:pt x="0" y="24061"/>
                </a:moveTo>
                <a:lnTo>
                  <a:pt x="18477" y="7202"/>
                </a:lnTo>
                <a:lnTo>
                  <a:pt x="39558" y="0"/>
                </a:lnTo>
                <a:lnTo>
                  <a:pt x="60637" y="1967"/>
                </a:lnTo>
                <a:lnTo>
                  <a:pt x="79108" y="1261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0564872" y="6844737"/>
            <a:ext cx="132715" cy="178435"/>
          </a:xfrm>
          <a:custGeom>
            <a:avLst/>
            <a:gdLst/>
            <a:ahLst/>
            <a:cxnLst/>
            <a:rect l="l" t="t" r="r" b="b"/>
            <a:pathLst>
              <a:path w="132714" h="178434">
                <a:moveTo>
                  <a:pt x="97145" y="11566"/>
                </a:moveTo>
                <a:lnTo>
                  <a:pt x="124026" y="46066"/>
                </a:lnTo>
                <a:lnTo>
                  <a:pt x="132246" y="101827"/>
                </a:lnTo>
                <a:lnTo>
                  <a:pt x="126615" y="154075"/>
                </a:lnTo>
                <a:lnTo>
                  <a:pt x="111940" y="178038"/>
                </a:lnTo>
                <a:lnTo>
                  <a:pt x="97753" y="161699"/>
                </a:lnTo>
                <a:lnTo>
                  <a:pt x="90414" y="121464"/>
                </a:lnTo>
                <a:lnTo>
                  <a:pt x="93838" y="70501"/>
                </a:lnTo>
                <a:lnTo>
                  <a:pt x="111940" y="21980"/>
                </a:lnTo>
              </a:path>
              <a:path w="132714" h="178434">
                <a:moveTo>
                  <a:pt x="6734" y="9483"/>
                </a:moveTo>
                <a:lnTo>
                  <a:pt x="33622" y="43985"/>
                </a:lnTo>
                <a:lnTo>
                  <a:pt x="41843" y="99747"/>
                </a:lnTo>
                <a:lnTo>
                  <a:pt x="36205" y="151992"/>
                </a:lnTo>
                <a:lnTo>
                  <a:pt x="21516" y="175942"/>
                </a:lnTo>
                <a:lnTo>
                  <a:pt x="7336" y="159608"/>
                </a:lnTo>
                <a:lnTo>
                  <a:pt x="0" y="119380"/>
                </a:lnTo>
                <a:lnTo>
                  <a:pt x="3421" y="68422"/>
                </a:lnTo>
                <a:lnTo>
                  <a:pt x="21516" y="19897"/>
                </a:lnTo>
              </a:path>
              <a:path w="132714" h="178434">
                <a:moveTo>
                  <a:pt x="18037" y="24063"/>
                </a:moveTo>
                <a:lnTo>
                  <a:pt x="36514" y="7203"/>
                </a:lnTo>
                <a:lnTo>
                  <a:pt x="57597" y="0"/>
                </a:lnTo>
                <a:lnTo>
                  <a:pt x="78680" y="1964"/>
                </a:lnTo>
                <a:lnTo>
                  <a:pt x="97158" y="1260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8853484" y="6844737"/>
            <a:ext cx="132715" cy="178435"/>
          </a:xfrm>
          <a:custGeom>
            <a:avLst/>
            <a:gdLst/>
            <a:ahLst/>
            <a:cxnLst/>
            <a:rect l="l" t="t" r="r" b="b"/>
            <a:pathLst>
              <a:path w="132714" h="178434">
                <a:moveTo>
                  <a:pt x="97145" y="11566"/>
                </a:moveTo>
                <a:lnTo>
                  <a:pt x="124024" y="46066"/>
                </a:lnTo>
                <a:lnTo>
                  <a:pt x="132238" y="101827"/>
                </a:lnTo>
                <a:lnTo>
                  <a:pt x="126599" y="154075"/>
                </a:lnTo>
                <a:lnTo>
                  <a:pt x="111915" y="178038"/>
                </a:lnTo>
                <a:lnTo>
                  <a:pt x="97737" y="161699"/>
                </a:lnTo>
                <a:lnTo>
                  <a:pt x="90403" y="121464"/>
                </a:lnTo>
                <a:lnTo>
                  <a:pt x="93825" y="70501"/>
                </a:lnTo>
                <a:lnTo>
                  <a:pt x="111915" y="21980"/>
                </a:lnTo>
              </a:path>
              <a:path w="132714" h="178434">
                <a:moveTo>
                  <a:pt x="6734" y="9483"/>
                </a:moveTo>
                <a:lnTo>
                  <a:pt x="33614" y="43985"/>
                </a:lnTo>
                <a:lnTo>
                  <a:pt x="41833" y="99747"/>
                </a:lnTo>
                <a:lnTo>
                  <a:pt x="36198" y="151992"/>
                </a:lnTo>
                <a:lnTo>
                  <a:pt x="21516" y="175942"/>
                </a:lnTo>
                <a:lnTo>
                  <a:pt x="7336" y="159608"/>
                </a:lnTo>
                <a:lnTo>
                  <a:pt x="0" y="119380"/>
                </a:lnTo>
                <a:lnTo>
                  <a:pt x="3421" y="68422"/>
                </a:lnTo>
                <a:lnTo>
                  <a:pt x="21516" y="19897"/>
                </a:lnTo>
              </a:path>
              <a:path w="132714" h="178434">
                <a:moveTo>
                  <a:pt x="18037" y="24063"/>
                </a:moveTo>
                <a:lnTo>
                  <a:pt x="36507" y="7203"/>
                </a:lnTo>
                <a:lnTo>
                  <a:pt x="57586" y="0"/>
                </a:lnTo>
                <a:lnTo>
                  <a:pt x="78667" y="1964"/>
                </a:lnTo>
                <a:lnTo>
                  <a:pt x="97145" y="1260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0492510" y="6842655"/>
            <a:ext cx="79375" cy="24130"/>
          </a:xfrm>
          <a:custGeom>
            <a:avLst/>
            <a:gdLst/>
            <a:ahLst/>
            <a:cxnLst/>
            <a:rect l="l" t="t" r="r" b="b"/>
            <a:pathLst>
              <a:path w="79375" h="24129">
                <a:moveTo>
                  <a:pt x="0" y="24061"/>
                </a:moveTo>
                <a:lnTo>
                  <a:pt x="18470" y="7202"/>
                </a:lnTo>
                <a:lnTo>
                  <a:pt x="39547" y="0"/>
                </a:lnTo>
                <a:lnTo>
                  <a:pt x="60625" y="1967"/>
                </a:lnTo>
                <a:lnTo>
                  <a:pt x="79095" y="1261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781122" y="6842655"/>
            <a:ext cx="79375" cy="24130"/>
          </a:xfrm>
          <a:custGeom>
            <a:avLst/>
            <a:gdLst/>
            <a:ahLst/>
            <a:cxnLst/>
            <a:rect l="l" t="t" r="r" b="b"/>
            <a:pathLst>
              <a:path w="79375" h="24129">
                <a:moveTo>
                  <a:pt x="0" y="24061"/>
                </a:moveTo>
                <a:lnTo>
                  <a:pt x="18470" y="7202"/>
                </a:lnTo>
                <a:lnTo>
                  <a:pt x="39549" y="0"/>
                </a:lnTo>
                <a:lnTo>
                  <a:pt x="60630" y="1967"/>
                </a:lnTo>
                <a:lnTo>
                  <a:pt x="79108" y="1261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0246296" y="6953725"/>
            <a:ext cx="169545" cy="151130"/>
          </a:xfrm>
          <a:custGeom>
            <a:avLst/>
            <a:gdLst/>
            <a:ahLst/>
            <a:cxnLst/>
            <a:rect l="l" t="t" r="r" b="b"/>
            <a:pathLst>
              <a:path w="169545" h="151129">
                <a:moveTo>
                  <a:pt x="169125" y="0"/>
                </a:moveTo>
                <a:lnTo>
                  <a:pt x="0" y="1612"/>
                </a:lnTo>
                <a:lnTo>
                  <a:pt x="457" y="15069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8534907" y="6953725"/>
            <a:ext cx="169545" cy="151130"/>
          </a:xfrm>
          <a:custGeom>
            <a:avLst/>
            <a:gdLst/>
            <a:ahLst/>
            <a:cxnLst/>
            <a:rect l="l" t="t" r="r" b="b"/>
            <a:pathLst>
              <a:path w="169545" h="151129">
                <a:moveTo>
                  <a:pt x="169100" y="0"/>
                </a:moveTo>
                <a:lnTo>
                  <a:pt x="0" y="1612"/>
                </a:lnTo>
                <a:lnTo>
                  <a:pt x="444" y="15069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0937949" y="6954500"/>
            <a:ext cx="176530" cy="149225"/>
          </a:xfrm>
          <a:custGeom>
            <a:avLst/>
            <a:gdLst/>
            <a:ahLst/>
            <a:cxnLst/>
            <a:rect l="l" t="t" r="r" b="b"/>
            <a:pathLst>
              <a:path w="176529" h="149225">
                <a:moveTo>
                  <a:pt x="175399" y="148983"/>
                </a:moveTo>
                <a:lnTo>
                  <a:pt x="176187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226561" y="6954500"/>
            <a:ext cx="176530" cy="149225"/>
          </a:xfrm>
          <a:custGeom>
            <a:avLst/>
            <a:gdLst/>
            <a:ahLst/>
            <a:cxnLst/>
            <a:rect l="l" t="t" r="r" b="b"/>
            <a:pathLst>
              <a:path w="176529" h="149225">
                <a:moveTo>
                  <a:pt x="175399" y="148983"/>
                </a:moveTo>
                <a:lnTo>
                  <a:pt x="176187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6" name="object 136"/>
          <p:cNvGrpSpPr/>
          <p:nvPr/>
        </p:nvGrpSpPr>
        <p:grpSpPr>
          <a:xfrm>
            <a:off x="8358493" y="7209714"/>
            <a:ext cx="845185" cy="762635"/>
            <a:chOff x="3303892" y="7209713"/>
            <a:chExt cx="845185" cy="762635"/>
          </a:xfrm>
        </p:grpSpPr>
        <p:sp>
          <p:nvSpPr>
            <p:cNvPr id="137" name="object 137"/>
            <p:cNvSpPr/>
            <p:nvPr/>
          </p:nvSpPr>
          <p:spPr>
            <a:xfrm>
              <a:off x="3316592" y="7222413"/>
              <a:ext cx="819785" cy="737235"/>
            </a:xfrm>
            <a:custGeom>
              <a:avLst/>
              <a:gdLst/>
              <a:ahLst/>
              <a:cxnLst/>
              <a:rect l="l" t="t" r="r" b="b"/>
              <a:pathLst>
                <a:path w="819785" h="737234">
                  <a:moveTo>
                    <a:pt x="819594" y="0"/>
                  </a:moveTo>
                  <a:lnTo>
                    <a:pt x="0" y="0"/>
                  </a:lnTo>
                  <a:lnTo>
                    <a:pt x="0" y="736981"/>
                  </a:lnTo>
                  <a:lnTo>
                    <a:pt x="819594" y="736981"/>
                  </a:lnTo>
                  <a:lnTo>
                    <a:pt x="81959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316592" y="7222413"/>
              <a:ext cx="819785" cy="737235"/>
            </a:xfrm>
            <a:custGeom>
              <a:avLst/>
              <a:gdLst/>
              <a:ahLst/>
              <a:cxnLst/>
              <a:rect l="l" t="t" r="r" b="b"/>
              <a:pathLst>
                <a:path w="819785" h="737234">
                  <a:moveTo>
                    <a:pt x="819594" y="736981"/>
                  </a:moveTo>
                  <a:lnTo>
                    <a:pt x="0" y="736981"/>
                  </a:lnTo>
                  <a:lnTo>
                    <a:pt x="0" y="0"/>
                  </a:lnTo>
                  <a:lnTo>
                    <a:pt x="819594" y="0"/>
                  </a:lnTo>
                  <a:lnTo>
                    <a:pt x="819594" y="736981"/>
                  </a:lnTo>
                  <a:close/>
                </a:path>
              </a:pathLst>
            </a:custGeom>
            <a:ln w="253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9" name="object 139"/>
          <p:cNvGrpSpPr/>
          <p:nvPr/>
        </p:nvGrpSpPr>
        <p:grpSpPr>
          <a:xfrm>
            <a:off x="10070669" y="7800467"/>
            <a:ext cx="840105" cy="758190"/>
            <a:chOff x="5016068" y="7800467"/>
            <a:chExt cx="840105" cy="758190"/>
          </a:xfrm>
        </p:grpSpPr>
        <p:sp>
          <p:nvSpPr>
            <p:cNvPr id="140" name="object 140"/>
            <p:cNvSpPr/>
            <p:nvPr/>
          </p:nvSpPr>
          <p:spPr>
            <a:xfrm>
              <a:off x="5028768" y="7813167"/>
              <a:ext cx="814705" cy="732790"/>
            </a:xfrm>
            <a:custGeom>
              <a:avLst/>
              <a:gdLst/>
              <a:ahLst/>
              <a:cxnLst/>
              <a:rect l="l" t="t" r="r" b="b"/>
              <a:pathLst>
                <a:path w="814704" h="732790">
                  <a:moveTo>
                    <a:pt x="814374" y="0"/>
                  </a:moveTo>
                  <a:lnTo>
                    <a:pt x="0" y="0"/>
                  </a:lnTo>
                  <a:lnTo>
                    <a:pt x="0" y="732281"/>
                  </a:lnTo>
                  <a:lnTo>
                    <a:pt x="814374" y="732281"/>
                  </a:lnTo>
                  <a:lnTo>
                    <a:pt x="81437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028768" y="7813167"/>
              <a:ext cx="814705" cy="732790"/>
            </a:xfrm>
            <a:custGeom>
              <a:avLst/>
              <a:gdLst/>
              <a:ahLst/>
              <a:cxnLst/>
              <a:rect l="l" t="t" r="r" b="b"/>
              <a:pathLst>
                <a:path w="814704" h="732790">
                  <a:moveTo>
                    <a:pt x="814374" y="732281"/>
                  </a:moveTo>
                  <a:lnTo>
                    <a:pt x="0" y="732281"/>
                  </a:lnTo>
                  <a:lnTo>
                    <a:pt x="0" y="0"/>
                  </a:lnTo>
                  <a:lnTo>
                    <a:pt x="814374" y="0"/>
                  </a:lnTo>
                  <a:lnTo>
                    <a:pt x="814374" y="732281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2" name="object 142"/>
          <p:cNvSpPr/>
          <p:nvPr/>
        </p:nvSpPr>
        <p:spPr>
          <a:xfrm>
            <a:off x="8761428" y="6872664"/>
            <a:ext cx="41275" cy="130810"/>
          </a:xfrm>
          <a:custGeom>
            <a:avLst/>
            <a:gdLst/>
            <a:ahLst/>
            <a:cxnLst/>
            <a:rect l="l" t="t" r="r" b="b"/>
            <a:pathLst>
              <a:path w="41275" h="130809">
                <a:moveTo>
                  <a:pt x="22385" y="1752"/>
                </a:moveTo>
                <a:lnTo>
                  <a:pt x="37898" y="36763"/>
                </a:lnTo>
                <a:lnTo>
                  <a:pt x="40860" y="79108"/>
                </a:lnTo>
                <a:lnTo>
                  <a:pt x="34368" y="114938"/>
                </a:lnTo>
                <a:lnTo>
                  <a:pt x="21521" y="130403"/>
                </a:lnTo>
                <a:lnTo>
                  <a:pt x="7336" y="116752"/>
                </a:lnTo>
                <a:lnTo>
                  <a:pt x="0" y="83132"/>
                </a:lnTo>
                <a:lnTo>
                  <a:pt x="3424" y="40547"/>
                </a:lnTo>
                <a:lnTo>
                  <a:pt x="21521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535541" y="6478583"/>
            <a:ext cx="635" cy="125730"/>
          </a:xfrm>
          <a:custGeom>
            <a:avLst/>
            <a:gdLst/>
            <a:ahLst/>
            <a:cxnLst/>
            <a:rect l="l" t="t" r="r" b="b"/>
            <a:pathLst>
              <a:path w="635" h="125729">
                <a:moveTo>
                  <a:pt x="0" y="125298"/>
                </a:moveTo>
                <a:lnTo>
                  <a:pt x="8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679635" y="6751684"/>
            <a:ext cx="565785" cy="34290"/>
          </a:xfrm>
          <a:custGeom>
            <a:avLst/>
            <a:gdLst/>
            <a:ahLst/>
            <a:cxnLst/>
            <a:rect l="l" t="t" r="r" b="b"/>
            <a:pathLst>
              <a:path w="565785" h="34290">
                <a:moveTo>
                  <a:pt x="565670" y="0"/>
                </a:moveTo>
                <a:lnTo>
                  <a:pt x="914" y="0"/>
                </a:lnTo>
              </a:path>
              <a:path w="565785" h="34290">
                <a:moveTo>
                  <a:pt x="564743" y="34137"/>
                </a:moveTo>
                <a:lnTo>
                  <a:pt x="0" y="3413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5" name="object 14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33682" y="6967447"/>
            <a:ext cx="63550" cy="63538"/>
          </a:xfrm>
          <a:prstGeom prst="rect">
            <a:avLst/>
          </a:prstGeom>
        </p:spPr>
      </p:pic>
      <p:sp>
        <p:nvSpPr>
          <p:cNvPr id="146" name="object 146"/>
          <p:cNvSpPr/>
          <p:nvPr/>
        </p:nvSpPr>
        <p:spPr>
          <a:xfrm>
            <a:off x="8770437" y="7713622"/>
            <a:ext cx="1270" cy="140970"/>
          </a:xfrm>
          <a:custGeom>
            <a:avLst/>
            <a:gdLst/>
            <a:ahLst/>
            <a:cxnLst/>
            <a:rect l="l" t="t" r="r" b="b"/>
            <a:pathLst>
              <a:path w="1270" h="140970">
                <a:moveTo>
                  <a:pt x="952" y="140881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536274" y="7713623"/>
            <a:ext cx="0" cy="141605"/>
          </a:xfrm>
          <a:custGeom>
            <a:avLst/>
            <a:gdLst/>
            <a:ahLst/>
            <a:cxnLst/>
            <a:rect l="l" t="t" r="r" b="b"/>
            <a:pathLst>
              <a:path h="141604">
                <a:moveTo>
                  <a:pt x="0" y="141084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532097" y="7103832"/>
            <a:ext cx="88265" cy="622300"/>
          </a:xfrm>
          <a:custGeom>
            <a:avLst/>
            <a:gdLst/>
            <a:ahLst/>
            <a:cxnLst/>
            <a:rect l="l" t="t" r="r" b="b"/>
            <a:pathLst>
              <a:path w="88264" h="622300">
                <a:moveTo>
                  <a:pt x="1917" y="0"/>
                </a:moveTo>
                <a:lnTo>
                  <a:pt x="0" y="487057"/>
                </a:lnTo>
              </a:path>
              <a:path w="88264" h="622300">
                <a:moveTo>
                  <a:pt x="51092" y="469544"/>
                </a:moveTo>
                <a:lnTo>
                  <a:pt x="65161" y="485444"/>
                </a:lnTo>
                <a:lnTo>
                  <a:pt x="77115" y="503855"/>
                </a:lnTo>
                <a:lnTo>
                  <a:pt x="85233" y="525306"/>
                </a:lnTo>
                <a:lnTo>
                  <a:pt x="87795" y="550329"/>
                </a:lnTo>
                <a:lnTo>
                  <a:pt x="87236" y="554926"/>
                </a:lnTo>
                <a:lnTo>
                  <a:pt x="87236" y="559511"/>
                </a:lnTo>
                <a:lnTo>
                  <a:pt x="85394" y="564095"/>
                </a:lnTo>
                <a:lnTo>
                  <a:pt x="79990" y="581373"/>
                </a:lnTo>
                <a:lnTo>
                  <a:pt x="71924" y="596731"/>
                </a:lnTo>
                <a:lnTo>
                  <a:pt x="62018" y="610237"/>
                </a:lnTo>
                <a:lnTo>
                  <a:pt x="51092" y="62195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9" name="object 149"/>
          <p:cNvGrpSpPr/>
          <p:nvPr/>
        </p:nvGrpSpPr>
        <p:grpSpPr>
          <a:xfrm>
            <a:off x="8762779" y="7007097"/>
            <a:ext cx="645160" cy="848360"/>
            <a:chOff x="3708179" y="7007097"/>
            <a:chExt cx="645160" cy="848360"/>
          </a:xfrm>
        </p:grpSpPr>
        <p:sp>
          <p:nvSpPr>
            <p:cNvPr id="150" name="object 150"/>
            <p:cNvSpPr/>
            <p:nvPr/>
          </p:nvSpPr>
          <p:spPr>
            <a:xfrm>
              <a:off x="3714529" y="7104531"/>
              <a:ext cx="632460" cy="621665"/>
            </a:xfrm>
            <a:custGeom>
              <a:avLst/>
              <a:gdLst/>
              <a:ahLst/>
              <a:cxnLst/>
              <a:rect l="l" t="t" r="r" b="b"/>
              <a:pathLst>
                <a:path w="632460" h="621665">
                  <a:moveTo>
                    <a:pt x="632231" y="0"/>
                  </a:moveTo>
                  <a:lnTo>
                    <a:pt x="630224" y="54292"/>
                  </a:lnTo>
                  <a:lnTo>
                    <a:pt x="2857" y="54038"/>
                  </a:lnTo>
                  <a:lnTo>
                    <a:pt x="0" y="486359"/>
                  </a:lnTo>
                </a:path>
                <a:path w="632460" h="621665">
                  <a:moveTo>
                    <a:pt x="51079" y="468845"/>
                  </a:moveTo>
                  <a:lnTo>
                    <a:pt x="65149" y="484745"/>
                  </a:lnTo>
                  <a:lnTo>
                    <a:pt x="77103" y="503156"/>
                  </a:lnTo>
                  <a:lnTo>
                    <a:pt x="85221" y="524608"/>
                  </a:lnTo>
                  <a:lnTo>
                    <a:pt x="87782" y="549630"/>
                  </a:lnTo>
                  <a:lnTo>
                    <a:pt x="87236" y="554227"/>
                  </a:lnTo>
                  <a:lnTo>
                    <a:pt x="87236" y="558812"/>
                  </a:lnTo>
                  <a:lnTo>
                    <a:pt x="85382" y="563397"/>
                  </a:lnTo>
                  <a:lnTo>
                    <a:pt x="79983" y="580674"/>
                  </a:lnTo>
                  <a:lnTo>
                    <a:pt x="71916" y="596033"/>
                  </a:lnTo>
                  <a:lnTo>
                    <a:pt x="62007" y="609538"/>
                  </a:lnTo>
                  <a:lnTo>
                    <a:pt x="51079" y="621258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917710" y="7007097"/>
              <a:ext cx="0" cy="542290"/>
            </a:xfrm>
            <a:custGeom>
              <a:avLst/>
              <a:gdLst/>
              <a:ahLst/>
              <a:cxnLst/>
              <a:rect l="l" t="t" r="r" b="b"/>
              <a:pathLst>
                <a:path h="542290">
                  <a:moveTo>
                    <a:pt x="0" y="0"/>
                  </a:moveTo>
                  <a:lnTo>
                    <a:pt x="0" y="541795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856837" y="7548893"/>
              <a:ext cx="116205" cy="300355"/>
            </a:xfrm>
            <a:custGeom>
              <a:avLst/>
              <a:gdLst/>
              <a:ahLst/>
              <a:cxnLst/>
              <a:rect l="l" t="t" r="r" b="b"/>
              <a:pathLst>
                <a:path w="116204" h="300354">
                  <a:moveTo>
                    <a:pt x="116204" y="0"/>
                  </a:moveTo>
                  <a:lnTo>
                    <a:pt x="0" y="0"/>
                  </a:lnTo>
                  <a:lnTo>
                    <a:pt x="0" y="299758"/>
                  </a:lnTo>
                  <a:lnTo>
                    <a:pt x="116204" y="299758"/>
                  </a:lnTo>
                  <a:lnTo>
                    <a:pt x="1162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3856837" y="7548893"/>
              <a:ext cx="116205" cy="300355"/>
            </a:xfrm>
            <a:custGeom>
              <a:avLst/>
              <a:gdLst/>
              <a:ahLst/>
              <a:cxnLst/>
              <a:rect l="l" t="t" r="r" b="b"/>
              <a:pathLst>
                <a:path w="116204" h="300354">
                  <a:moveTo>
                    <a:pt x="0" y="0"/>
                  </a:moveTo>
                  <a:lnTo>
                    <a:pt x="116204" y="0"/>
                  </a:lnTo>
                  <a:lnTo>
                    <a:pt x="116204" y="299758"/>
                  </a:lnTo>
                  <a:lnTo>
                    <a:pt x="0" y="29975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4" name="object 154"/>
          <p:cNvSpPr/>
          <p:nvPr/>
        </p:nvSpPr>
        <p:spPr>
          <a:xfrm>
            <a:off x="10749168" y="6861365"/>
            <a:ext cx="132715" cy="140970"/>
          </a:xfrm>
          <a:custGeom>
            <a:avLst/>
            <a:gdLst/>
            <a:ahLst/>
            <a:cxnLst/>
            <a:rect l="l" t="t" r="r" b="b"/>
            <a:pathLst>
              <a:path w="132714" h="140970">
                <a:moveTo>
                  <a:pt x="97140" y="1739"/>
                </a:moveTo>
                <a:lnTo>
                  <a:pt x="124023" y="30562"/>
                </a:lnTo>
                <a:lnTo>
                  <a:pt x="132245" y="77150"/>
                </a:lnTo>
                <a:lnTo>
                  <a:pt x="126610" y="120802"/>
                </a:lnTo>
                <a:lnTo>
                  <a:pt x="111923" y="140817"/>
                </a:lnTo>
                <a:lnTo>
                  <a:pt x="97737" y="127170"/>
                </a:lnTo>
                <a:lnTo>
                  <a:pt x="90401" y="93559"/>
                </a:lnTo>
                <a:lnTo>
                  <a:pt x="93826" y="50983"/>
                </a:lnTo>
                <a:lnTo>
                  <a:pt x="111923" y="10439"/>
                </a:lnTo>
              </a:path>
              <a:path w="132714" h="140970">
                <a:moveTo>
                  <a:pt x="6729" y="0"/>
                </a:moveTo>
                <a:lnTo>
                  <a:pt x="33617" y="28824"/>
                </a:lnTo>
                <a:lnTo>
                  <a:pt x="41838" y="75417"/>
                </a:lnTo>
                <a:lnTo>
                  <a:pt x="36200" y="119073"/>
                </a:lnTo>
                <a:lnTo>
                  <a:pt x="21512" y="139090"/>
                </a:lnTo>
                <a:lnTo>
                  <a:pt x="7333" y="125440"/>
                </a:lnTo>
                <a:lnTo>
                  <a:pt x="0" y="91825"/>
                </a:lnTo>
                <a:lnTo>
                  <a:pt x="3422" y="49245"/>
                </a:lnTo>
                <a:lnTo>
                  <a:pt x="21512" y="869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0470990" y="6872668"/>
            <a:ext cx="41275" cy="130810"/>
          </a:xfrm>
          <a:custGeom>
            <a:avLst/>
            <a:gdLst/>
            <a:ahLst/>
            <a:cxnLst/>
            <a:rect l="l" t="t" r="r" b="b"/>
            <a:pathLst>
              <a:path w="41275" h="130809">
                <a:moveTo>
                  <a:pt x="22372" y="1752"/>
                </a:moveTo>
                <a:lnTo>
                  <a:pt x="37893" y="36757"/>
                </a:lnTo>
                <a:lnTo>
                  <a:pt x="40859" y="79103"/>
                </a:lnTo>
                <a:lnTo>
                  <a:pt x="34368" y="114936"/>
                </a:lnTo>
                <a:lnTo>
                  <a:pt x="21521" y="130403"/>
                </a:lnTo>
                <a:lnTo>
                  <a:pt x="7336" y="116752"/>
                </a:lnTo>
                <a:lnTo>
                  <a:pt x="0" y="83132"/>
                </a:lnTo>
                <a:lnTo>
                  <a:pt x="3424" y="40547"/>
                </a:lnTo>
                <a:lnTo>
                  <a:pt x="21521" y="0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0245191" y="6478587"/>
            <a:ext cx="87630" cy="125730"/>
          </a:xfrm>
          <a:custGeom>
            <a:avLst/>
            <a:gdLst/>
            <a:ahLst/>
            <a:cxnLst/>
            <a:rect l="l" t="t" r="r" b="b"/>
            <a:pathLst>
              <a:path w="87629" h="125729">
                <a:moveTo>
                  <a:pt x="87591" y="125298"/>
                </a:moveTo>
                <a:lnTo>
                  <a:pt x="761" y="124548"/>
                </a:lnTo>
                <a:lnTo>
                  <a:pt x="0" y="0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0389197" y="6750087"/>
            <a:ext cx="565785" cy="34290"/>
          </a:xfrm>
          <a:custGeom>
            <a:avLst/>
            <a:gdLst/>
            <a:ahLst/>
            <a:cxnLst/>
            <a:rect l="l" t="t" r="r" b="b"/>
            <a:pathLst>
              <a:path w="565785" h="34290">
                <a:moveTo>
                  <a:pt x="565657" y="0"/>
                </a:moveTo>
                <a:lnTo>
                  <a:pt x="914" y="0"/>
                </a:lnTo>
              </a:path>
              <a:path w="565785" h="34290">
                <a:moveTo>
                  <a:pt x="564743" y="34112"/>
                </a:moveTo>
                <a:lnTo>
                  <a:pt x="0" y="3411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8" name="object 15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43233" y="6967447"/>
            <a:ext cx="63538" cy="63538"/>
          </a:xfrm>
          <a:prstGeom prst="rect">
            <a:avLst/>
          </a:prstGeom>
        </p:spPr>
      </p:pic>
      <p:sp>
        <p:nvSpPr>
          <p:cNvPr id="159" name="object 159"/>
          <p:cNvSpPr/>
          <p:nvPr/>
        </p:nvSpPr>
        <p:spPr>
          <a:xfrm>
            <a:off x="10479987" y="7713064"/>
            <a:ext cx="1270" cy="666750"/>
          </a:xfrm>
          <a:custGeom>
            <a:avLst/>
            <a:gdLst/>
            <a:ahLst/>
            <a:cxnLst/>
            <a:rect l="l" t="t" r="r" b="b"/>
            <a:pathLst>
              <a:path w="1270" h="666750">
                <a:moveTo>
                  <a:pt x="965" y="66661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0245838" y="7713064"/>
            <a:ext cx="0" cy="668020"/>
          </a:xfrm>
          <a:custGeom>
            <a:avLst/>
            <a:gdLst/>
            <a:ahLst/>
            <a:cxnLst/>
            <a:rect l="l" t="t" r="r" b="b"/>
            <a:pathLst>
              <a:path h="668020">
                <a:moveTo>
                  <a:pt x="0" y="66757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0241660" y="7103743"/>
            <a:ext cx="1905" cy="487680"/>
          </a:xfrm>
          <a:custGeom>
            <a:avLst/>
            <a:gdLst/>
            <a:ahLst/>
            <a:cxnLst/>
            <a:rect l="l" t="t" r="r" b="b"/>
            <a:pathLst>
              <a:path w="1904" h="487679">
                <a:moveTo>
                  <a:pt x="1905" y="0"/>
                </a:moveTo>
                <a:lnTo>
                  <a:pt x="0" y="48714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0300816" y="7573378"/>
            <a:ext cx="36830" cy="153035"/>
          </a:xfrm>
          <a:custGeom>
            <a:avLst/>
            <a:gdLst/>
            <a:ahLst/>
            <a:cxnLst/>
            <a:rect l="l" t="t" r="r" b="b"/>
            <a:pathLst>
              <a:path w="36829" h="153034">
                <a:moveTo>
                  <a:pt x="0" y="0"/>
                </a:moveTo>
                <a:lnTo>
                  <a:pt x="14067" y="15899"/>
                </a:lnTo>
                <a:lnTo>
                  <a:pt x="26017" y="34310"/>
                </a:lnTo>
                <a:lnTo>
                  <a:pt x="34131" y="55762"/>
                </a:lnTo>
                <a:lnTo>
                  <a:pt x="36690" y="80784"/>
                </a:lnTo>
                <a:lnTo>
                  <a:pt x="36156" y="85382"/>
                </a:lnTo>
                <a:lnTo>
                  <a:pt x="36156" y="89966"/>
                </a:lnTo>
                <a:lnTo>
                  <a:pt x="34277" y="94551"/>
                </a:lnTo>
                <a:lnTo>
                  <a:pt x="28892" y="111829"/>
                </a:lnTo>
                <a:lnTo>
                  <a:pt x="20834" y="127187"/>
                </a:lnTo>
                <a:lnTo>
                  <a:pt x="10927" y="140692"/>
                </a:lnTo>
                <a:lnTo>
                  <a:pt x="0" y="15241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3" name="object 163"/>
          <p:cNvGrpSpPr/>
          <p:nvPr/>
        </p:nvGrpSpPr>
        <p:grpSpPr>
          <a:xfrm>
            <a:off x="10349712" y="7007097"/>
            <a:ext cx="768985" cy="1374140"/>
            <a:chOff x="5295111" y="7007097"/>
            <a:chExt cx="768985" cy="1374140"/>
          </a:xfrm>
        </p:grpSpPr>
        <p:sp>
          <p:nvSpPr>
            <p:cNvPr id="164" name="object 164"/>
            <p:cNvSpPr/>
            <p:nvPr/>
          </p:nvSpPr>
          <p:spPr>
            <a:xfrm>
              <a:off x="5424079" y="7102905"/>
              <a:ext cx="633730" cy="622935"/>
            </a:xfrm>
            <a:custGeom>
              <a:avLst/>
              <a:gdLst/>
              <a:ahLst/>
              <a:cxnLst/>
              <a:rect l="l" t="t" r="r" b="b"/>
              <a:pathLst>
                <a:path w="633729" h="622934">
                  <a:moveTo>
                    <a:pt x="633628" y="0"/>
                  </a:moveTo>
                  <a:lnTo>
                    <a:pt x="633412" y="55816"/>
                  </a:lnTo>
                  <a:lnTo>
                    <a:pt x="2870" y="55664"/>
                  </a:lnTo>
                  <a:lnTo>
                    <a:pt x="0" y="487984"/>
                  </a:lnTo>
                </a:path>
                <a:path w="633729" h="622934">
                  <a:moveTo>
                    <a:pt x="59143" y="470471"/>
                  </a:moveTo>
                  <a:lnTo>
                    <a:pt x="73220" y="486371"/>
                  </a:lnTo>
                  <a:lnTo>
                    <a:pt x="85177" y="504782"/>
                  </a:lnTo>
                  <a:lnTo>
                    <a:pt x="93292" y="526233"/>
                  </a:lnTo>
                  <a:lnTo>
                    <a:pt x="95846" y="551256"/>
                  </a:lnTo>
                  <a:lnTo>
                    <a:pt x="95313" y="555853"/>
                  </a:lnTo>
                  <a:lnTo>
                    <a:pt x="95313" y="560438"/>
                  </a:lnTo>
                  <a:lnTo>
                    <a:pt x="93446" y="565022"/>
                  </a:lnTo>
                  <a:lnTo>
                    <a:pt x="88051" y="582300"/>
                  </a:lnTo>
                  <a:lnTo>
                    <a:pt x="79990" y="597658"/>
                  </a:lnTo>
                  <a:lnTo>
                    <a:pt x="70082" y="611164"/>
                  </a:lnTo>
                  <a:lnTo>
                    <a:pt x="59143" y="622884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5295111" y="7648076"/>
              <a:ext cx="213995" cy="0"/>
            </a:xfrm>
            <a:custGeom>
              <a:avLst/>
              <a:gdLst/>
              <a:ahLst/>
              <a:cxnLst/>
              <a:rect l="l" t="t" r="r" b="b"/>
              <a:pathLst>
                <a:path w="213995">
                  <a:moveTo>
                    <a:pt x="0" y="0"/>
                  </a:moveTo>
                  <a:lnTo>
                    <a:pt x="213956" y="0"/>
                  </a:lnTo>
                </a:path>
              </a:pathLst>
            </a:custGeom>
            <a:ln w="127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5627267" y="7007097"/>
              <a:ext cx="0" cy="1068070"/>
            </a:xfrm>
            <a:custGeom>
              <a:avLst/>
              <a:gdLst/>
              <a:ahLst/>
              <a:cxnLst/>
              <a:rect l="l" t="t" r="r" b="b"/>
              <a:pathLst>
                <a:path h="1068070">
                  <a:moveTo>
                    <a:pt x="0" y="0"/>
                  </a:moveTo>
                  <a:lnTo>
                    <a:pt x="0" y="1067995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5566409" y="8075092"/>
              <a:ext cx="116205" cy="300355"/>
            </a:xfrm>
            <a:custGeom>
              <a:avLst/>
              <a:gdLst/>
              <a:ahLst/>
              <a:cxnLst/>
              <a:rect l="l" t="t" r="r" b="b"/>
              <a:pathLst>
                <a:path w="116204" h="300354">
                  <a:moveTo>
                    <a:pt x="116192" y="0"/>
                  </a:moveTo>
                  <a:lnTo>
                    <a:pt x="0" y="0"/>
                  </a:lnTo>
                  <a:lnTo>
                    <a:pt x="0" y="299732"/>
                  </a:lnTo>
                  <a:lnTo>
                    <a:pt x="116192" y="299732"/>
                  </a:lnTo>
                  <a:lnTo>
                    <a:pt x="1161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5566409" y="8075092"/>
              <a:ext cx="116205" cy="300355"/>
            </a:xfrm>
            <a:custGeom>
              <a:avLst/>
              <a:gdLst/>
              <a:ahLst/>
              <a:cxnLst/>
              <a:rect l="l" t="t" r="r" b="b"/>
              <a:pathLst>
                <a:path w="116204" h="300354">
                  <a:moveTo>
                    <a:pt x="0" y="0"/>
                  </a:moveTo>
                  <a:lnTo>
                    <a:pt x="116192" y="0"/>
                  </a:lnTo>
                  <a:lnTo>
                    <a:pt x="116192" y="299732"/>
                  </a:lnTo>
                  <a:lnTo>
                    <a:pt x="0" y="299732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9" name="object 169"/>
          <p:cNvSpPr/>
          <p:nvPr/>
        </p:nvSpPr>
        <p:spPr>
          <a:xfrm>
            <a:off x="8322104" y="7576948"/>
            <a:ext cx="128270" cy="46990"/>
          </a:xfrm>
          <a:custGeom>
            <a:avLst/>
            <a:gdLst/>
            <a:ahLst/>
            <a:cxnLst/>
            <a:rect l="l" t="t" r="r" b="b"/>
            <a:pathLst>
              <a:path w="128270" h="46990">
                <a:moveTo>
                  <a:pt x="0" y="0"/>
                </a:moveTo>
                <a:lnTo>
                  <a:pt x="127800" y="4657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0018304" y="7576948"/>
            <a:ext cx="128270" cy="46990"/>
          </a:xfrm>
          <a:custGeom>
            <a:avLst/>
            <a:gdLst/>
            <a:ahLst/>
            <a:cxnLst/>
            <a:rect l="l" t="t" r="r" b="b"/>
            <a:pathLst>
              <a:path w="128270" h="46990">
                <a:moveTo>
                  <a:pt x="0" y="0"/>
                </a:moveTo>
                <a:lnTo>
                  <a:pt x="127800" y="4657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9062083" y="7712252"/>
            <a:ext cx="160020" cy="88265"/>
          </a:xfrm>
          <a:custGeom>
            <a:avLst/>
            <a:gdLst/>
            <a:ahLst/>
            <a:cxnLst/>
            <a:rect l="l" t="t" r="r" b="b"/>
            <a:pathLst>
              <a:path w="160020" h="88265">
                <a:moveTo>
                  <a:pt x="0" y="0"/>
                </a:moveTo>
                <a:lnTo>
                  <a:pt x="160020" y="8799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0774297" y="8232329"/>
            <a:ext cx="160020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6002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 txBox="1"/>
          <p:nvPr/>
        </p:nvSpPr>
        <p:spPr>
          <a:xfrm>
            <a:off x="7957765" y="481588"/>
            <a:ext cx="4235450" cy="11192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Cuando se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utilizan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 automáticos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principales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tablero,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autobús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dividido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usa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mitad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derivados están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protegidos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un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otra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mitad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protegida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otro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principal.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Tenga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cuenta que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valores nominales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combinados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estos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automáticos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deben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mayores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valores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nominales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189" name="object 189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28</a:t>
            </a:fld>
            <a:endParaRPr spc="-75" dirty="0"/>
          </a:p>
        </p:txBody>
      </p:sp>
      <p:sp>
        <p:nvSpPr>
          <p:cNvPr id="174" name="object 174"/>
          <p:cNvSpPr txBox="1"/>
          <p:nvPr/>
        </p:nvSpPr>
        <p:spPr>
          <a:xfrm>
            <a:off x="9382961" y="1794565"/>
            <a:ext cx="77089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10" dirty="0">
                <a:solidFill>
                  <a:srgbClr val="261F1E"/>
                </a:solidFill>
                <a:latin typeface="Lucida Sans Unicode"/>
                <a:cs typeface="Lucida Sans Unicode"/>
              </a:rPr>
              <a:t>Servicio</a:t>
            </a:r>
            <a:r>
              <a:rPr sz="500" spc="-3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de</a:t>
            </a:r>
            <a:r>
              <a:rPr sz="500" spc="-3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500" spc="-35" dirty="0">
                <a:solidFill>
                  <a:srgbClr val="261F1E"/>
                </a:solidFill>
                <a:latin typeface="Lucida Sans Unicode"/>
                <a:cs typeface="Lucida Sans Unicode"/>
              </a:rPr>
              <a:t>200</a:t>
            </a:r>
            <a:r>
              <a:rPr sz="500" spc="-30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amperios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7957729" y="2231367"/>
            <a:ext cx="622300" cy="214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85" algn="ctr">
              <a:spcBef>
                <a:spcPts val="100"/>
              </a:spcBef>
            </a:pPr>
            <a:r>
              <a:rPr sz="450" spc="-30" dirty="0">
                <a:solidFill>
                  <a:srgbClr val="261F1E"/>
                </a:solidFill>
                <a:latin typeface="Lucida Sans Unicode"/>
                <a:cs typeface="Lucida Sans Unicode"/>
              </a:rPr>
              <a:t>100 </a:t>
            </a:r>
            <a:r>
              <a:rPr sz="45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amperios</a:t>
            </a:r>
            <a:endParaRPr sz="450">
              <a:latin typeface="Lucida Sans Unicode"/>
              <a:cs typeface="Lucida Sans Unicode"/>
            </a:endParaRPr>
          </a:p>
          <a:p>
            <a:pPr algn="ctr">
              <a:spcBef>
                <a:spcPts val="470"/>
              </a:spcBef>
            </a:pPr>
            <a:r>
              <a:rPr sz="400" spc="-5" dirty="0">
                <a:solidFill>
                  <a:srgbClr val="261F1E"/>
                </a:solidFill>
                <a:latin typeface="Lucida Sans Unicode"/>
                <a:cs typeface="Lucida Sans Unicode"/>
              </a:rPr>
              <a:t>Interruptores</a:t>
            </a:r>
            <a:r>
              <a:rPr sz="400" spc="-25" dirty="0">
                <a:solidFill>
                  <a:srgbClr val="261F1E"/>
                </a:solidFill>
                <a:latin typeface="Lucida Sans Unicode"/>
                <a:cs typeface="Lucida Sans Unicode"/>
              </a:rPr>
              <a:t> </a:t>
            </a:r>
            <a:r>
              <a:rPr sz="400" spc="-10" dirty="0">
                <a:solidFill>
                  <a:srgbClr val="261F1E"/>
                </a:solidFill>
                <a:latin typeface="Lucida Sans Unicode"/>
                <a:cs typeface="Lucida Sans Unicode"/>
              </a:rPr>
              <a:t>principales</a:t>
            </a:r>
            <a:endParaRPr sz="400">
              <a:latin typeface="Lucida Sans Unicode"/>
              <a:cs typeface="Lucida Sans Unicode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5761899" y="5254208"/>
            <a:ext cx="1383030" cy="42545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>
              <a:spcBef>
                <a:spcPts val="650"/>
              </a:spcBef>
            </a:pP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Tablero</a:t>
            </a:r>
            <a:r>
              <a:rPr sz="1000" b="1" spc="-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30" dirty="0">
                <a:solidFill>
                  <a:srgbClr val="171514"/>
                </a:solidFill>
                <a:latin typeface="Arial"/>
                <a:cs typeface="Arial"/>
              </a:rPr>
              <a:t>suministrado</a:t>
            </a:r>
            <a:endParaRPr sz="1000">
              <a:latin typeface="Arial"/>
              <a:cs typeface="Arial"/>
            </a:endParaRPr>
          </a:p>
          <a:p>
            <a:pPr marL="12700">
              <a:spcBef>
                <a:spcPts val="439"/>
              </a:spcBef>
            </a:pP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por</a:t>
            </a:r>
            <a:r>
              <a:rPr sz="8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un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transformador</a:t>
            </a:r>
            <a:endParaRPr sz="800">
              <a:latin typeface="Arial"/>
              <a:cs typeface="Arial"/>
            </a:endParaRPr>
          </a:p>
        </p:txBody>
      </p:sp>
      <p:sp>
        <p:nvSpPr>
          <p:cNvPr id="177" name="object 177"/>
          <p:cNvSpPr txBox="1"/>
          <p:nvPr/>
        </p:nvSpPr>
        <p:spPr>
          <a:xfrm>
            <a:off x="7957679" y="5299003"/>
            <a:ext cx="4141470" cy="93345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24700"/>
              </a:lnSpc>
              <a:spcBef>
                <a:spcPts val="65"/>
              </a:spcBef>
            </a:pP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Con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frecuencia,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alimentado por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secundario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un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transformador.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acuerdo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1000" i="1" spc="-5" dirty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-25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20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950" spc="20" dirty="0">
                <a:solidFill>
                  <a:srgbClr val="171514"/>
                </a:solidFill>
                <a:latin typeface="Lucida Sans Unicode"/>
                <a:cs typeface="Lucida Sans Unicode"/>
              </a:rPr>
              <a:t>®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408.36, </a:t>
            </a:r>
            <a:r>
              <a:rPr sz="950" spc="-29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debe proveer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individual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lado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secundario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transformador.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  sobrecorriente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instalar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delante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8695143" y="6413559"/>
            <a:ext cx="52260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Transformador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10423359" y="6413559"/>
            <a:ext cx="52260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Transformador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8016703" y="7456741"/>
            <a:ext cx="23241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Principal</a:t>
            </a:r>
            <a:endParaRPr sz="400">
              <a:latin typeface="Lucida Sans Unicode"/>
              <a:cs typeface="Lucida Sans Unicode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7957729" y="7591348"/>
            <a:ext cx="906144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672465" algn="l"/>
                <a:tab pos="892810" algn="l"/>
              </a:tabLst>
            </a:pPr>
            <a:r>
              <a:rPr sz="300" dirty="0">
                <a:solidFill>
                  <a:srgbClr val="0B0806"/>
                </a:solidFill>
                <a:latin typeface="Lucida Sans Unicode"/>
                <a:cs typeface="Lucida Sans Unicode"/>
              </a:rPr>
              <a:t>Interruptor</a:t>
            </a:r>
            <a:r>
              <a:rPr sz="30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automático</a:t>
            </a:r>
            <a:r>
              <a:rPr sz="300" dirty="0">
                <a:solidFill>
                  <a:srgbClr val="0B0806"/>
                </a:solidFill>
                <a:latin typeface="Lucida Sans Unicode"/>
                <a:cs typeface="Lucida Sans Unicode"/>
              </a:rPr>
              <a:t>	</a:t>
            </a:r>
            <a:r>
              <a:rPr sz="300" u="dash" dirty="0">
                <a:solidFill>
                  <a:srgbClr val="0B0806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300">
              <a:latin typeface="Times New Roman"/>
              <a:cs typeface="Times New Roman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9597986" y="7389508"/>
            <a:ext cx="447675" cy="24320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Externamente</a:t>
            </a:r>
            <a:endParaRPr sz="500">
              <a:latin typeface="Lucida Sans Unicode"/>
              <a:cs typeface="Lucida Sans Unicode"/>
            </a:endParaRPr>
          </a:p>
          <a:p>
            <a:pPr marL="26034">
              <a:spcBef>
                <a:spcPts val="160"/>
              </a:spcBef>
            </a:pPr>
            <a:r>
              <a:rPr sz="700" dirty="0">
                <a:solidFill>
                  <a:srgbClr val="0B0806"/>
                </a:solidFill>
                <a:latin typeface="Lucida Sans Unicode"/>
                <a:cs typeface="Lucida Sans Unicode"/>
              </a:rPr>
              <a:t>Montado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9645941" y="7673263"/>
            <a:ext cx="441959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dirty="0">
                <a:solidFill>
                  <a:srgbClr val="0B0806"/>
                </a:solidFill>
                <a:latin typeface="Lucida Sans Unicode"/>
                <a:cs typeface="Lucida Sans Unicode"/>
              </a:rPr>
              <a:t>Interruptor</a:t>
            </a:r>
            <a:r>
              <a:rPr sz="30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automático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184" name="object 184"/>
          <p:cNvSpPr txBox="1"/>
          <p:nvPr/>
        </p:nvSpPr>
        <p:spPr>
          <a:xfrm>
            <a:off x="9201133" y="7765719"/>
            <a:ext cx="54102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Autobús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neutro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185" name="object 185"/>
          <p:cNvSpPr txBox="1"/>
          <p:nvPr/>
        </p:nvSpPr>
        <p:spPr>
          <a:xfrm>
            <a:off x="8513324" y="8026462"/>
            <a:ext cx="483234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dirty="0">
                <a:solidFill>
                  <a:srgbClr val="0B0806"/>
                </a:solidFill>
                <a:latin typeface="Lucida Sans Unicode"/>
                <a:cs typeface="Lucida Sans Unicode"/>
              </a:rPr>
              <a:t>Panel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del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teclado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186" name="object 186"/>
          <p:cNvSpPr txBox="1"/>
          <p:nvPr/>
        </p:nvSpPr>
        <p:spPr>
          <a:xfrm>
            <a:off x="10905361" y="8173770"/>
            <a:ext cx="54102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Autobús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neutro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187" name="object 187"/>
          <p:cNvSpPr txBox="1"/>
          <p:nvPr/>
        </p:nvSpPr>
        <p:spPr>
          <a:xfrm>
            <a:off x="10273544" y="8602533"/>
            <a:ext cx="483234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dirty="0">
                <a:solidFill>
                  <a:srgbClr val="0B0806"/>
                </a:solidFill>
                <a:latin typeface="Lucida Sans Unicode"/>
                <a:cs typeface="Lucida Sans Unicode"/>
              </a:rPr>
              <a:t>Panel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del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teclado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188" name="object 188"/>
          <p:cNvSpPr txBox="1"/>
          <p:nvPr/>
        </p:nvSpPr>
        <p:spPr>
          <a:xfrm>
            <a:off x="7957729" y="9052394"/>
            <a:ext cx="4298950" cy="31162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50" i="1" spc="15" dirty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750" i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750" i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30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750" spc="30" dirty="0">
                <a:solidFill>
                  <a:srgbClr val="171514"/>
                </a:solidFill>
                <a:latin typeface="Lucida Sans Unicode"/>
                <a:cs typeface="Lucida Sans Unicode"/>
              </a:rPr>
              <a:t>®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408.36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(B)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establece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excepción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esta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regla.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Consulte</a:t>
            </a:r>
            <a:endParaRPr sz="750">
              <a:latin typeface="Lucida Sans Unicode"/>
              <a:cs typeface="Lucida Sans Unicode"/>
            </a:endParaRPr>
          </a:p>
          <a:p>
            <a:pPr marL="12700">
              <a:spcBef>
                <a:spcPts val="540"/>
              </a:spcBef>
            </a:pP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240.21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obtener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detalles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adicionales.</a:t>
            </a:r>
            <a:endParaRPr sz="7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86452" y="3893903"/>
            <a:ext cx="1408595" cy="76232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58317" y="3881193"/>
            <a:ext cx="1433525" cy="114573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839084" y="3481297"/>
            <a:ext cx="1390650" cy="1858645"/>
            <a:chOff x="5784484" y="3481296"/>
            <a:chExt cx="1390650" cy="1858645"/>
          </a:xfrm>
        </p:grpSpPr>
        <p:sp>
          <p:nvSpPr>
            <p:cNvPr id="5" name="object 5"/>
            <p:cNvSpPr/>
            <p:nvPr/>
          </p:nvSpPr>
          <p:spPr>
            <a:xfrm>
              <a:off x="5784484" y="3481296"/>
              <a:ext cx="1390650" cy="1858645"/>
            </a:xfrm>
            <a:custGeom>
              <a:avLst/>
              <a:gdLst/>
              <a:ahLst/>
              <a:cxnLst/>
              <a:rect l="l" t="t" r="r" b="b"/>
              <a:pathLst>
                <a:path w="1390650" h="1858645">
                  <a:moveTo>
                    <a:pt x="1390484" y="0"/>
                  </a:moveTo>
                  <a:lnTo>
                    <a:pt x="0" y="58102"/>
                  </a:lnTo>
                  <a:lnTo>
                    <a:pt x="0" y="1807006"/>
                  </a:lnTo>
                  <a:lnTo>
                    <a:pt x="1390484" y="1858619"/>
                  </a:lnTo>
                  <a:lnTo>
                    <a:pt x="1390484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061610" y="3563134"/>
              <a:ext cx="28575" cy="1729739"/>
            </a:xfrm>
            <a:custGeom>
              <a:avLst/>
              <a:gdLst/>
              <a:ahLst/>
              <a:cxnLst/>
              <a:rect l="l" t="t" r="r" b="b"/>
              <a:pathLst>
                <a:path w="28575" h="1729739">
                  <a:moveTo>
                    <a:pt x="28473" y="0"/>
                  </a:moveTo>
                  <a:lnTo>
                    <a:pt x="0" y="1358"/>
                  </a:lnTo>
                  <a:lnTo>
                    <a:pt x="0" y="1728901"/>
                  </a:lnTo>
                  <a:lnTo>
                    <a:pt x="28473" y="1729651"/>
                  </a:lnTo>
                  <a:lnTo>
                    <a:pt x="28473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84761" y="3515308"/>
              <a:ext cx="1039494" cy="1812289"/>
            </a:xfrm>
            <a:custGeom>
              <a:avLst/>
              <a:gdLst/>
              <a:ahLst/>
              <a:cxnLst/>
              <a:rect l="l" t="t" r="r" b="b"/>
              <a:pathLst>
                <a:path w="1039495" h="1812289">
                  <a:moveTo>
                    <a:pt x="28473" y="56388"/>
                  </a:moveTo>
                  <a:lnTo>
                    <a:pt x="0" y="56908"/>
                  </a:lnTo>
                  <a:lnTo>
                    <a:pt x="0" y="1765668"/>
                  </a:lnTo>
                  <a:lnTo>
                    <a:pt x="28473" y="1768843"/>
                  </a:lnTo>
                  <a:lnTo>
                    <a:pt x="28473" y="56388"/>
                  </a:lnTo>
                  <a:close/>
                </a:path>
                <a:path w="1039495" h="1812289">
                  <a:moveTo>
                    <a:pt x="1038961" y="0"/>
                  </a:moveTo>
                  <a:lnTo>
                    <a:pt x="1025245" y="546"/>
                  </a:lnTo>
                  <a:lnTo>
                    <a:pt x="1025245" y="1810893"/>
                  </a:lnTo>
                  <a:lnTo>
                    <a:pt x="1038961" y="1812226"/>
                  </a:lnTo>
                  <a:lnTo>
                    <a:pt x="103896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94069" y="4376927"/>
              <a:ext cx="704215" cy="102870"/>
            </a:xfrm>
            <a:custGeom>
              <a:avLst/>
              <a:gdLst/>
              <a:ahLst/>
              <a:cxnLst/>
              <a:rect l="l" t="t" r="r" b="b"/>
              <a:pathLst>
                <a:path w="704215" h="102870">
                  <a:moveTo>
                    <a:pt x="695210" y="53035"/>
                  </a:moveTo>
                  <a:lnTo>
                    <a:pt x="0" y="82943"/>
                  </a:lnTo>
                  <a:lnTo>
                    <a:pt x="0" y="102717"/>
                  </a:lnTo>
                  <a:lnTo>
                    <a:pt x="695210" y="72796"/>
                  </a:lnTo>
                  <a:lnTo>
                    <a:pt x="695210" y="53035"/>
                  </a:lnTo>
                  <a:close/>
                </a:path>
                <a:path w="704215" h="102870">
                  <a:moveTo>
                    <a:pt x="704113" y="0"/>
                  </a:moveTo>
                  <a:lnTo>
                    <a:pt x="0" y="30314"/>
                  </a:lnTo>
                  <a:lnTo>
                    <a:pt x="0" y="50088"/>
                  </a:lnTo>
                  <a:lnTo>
                    <a:pt x="704113" y="19773"/>
                  </a:lnTo>
                  <a:lnTo>
                    <a:pt x="704113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93754" y="3517361"/>
              <a:ext cx="707390" cy="1801495"/>
            </a:xfrm>
            <a:custGeom>
              <a:avLst/>
              <a:gdLst/>
              <a:ahLst/>
              <a:cxnLst/>
              <a:rect l="l" t="t" r="r" b="b"/>
              <a:pathLst>
                <a:path w="707390" h="1801495">
                  <a:moveTo>
                    <a:pt x="0" y="278587"/>
                  </a:moveTo>
                  <a:lnTo>
                    <a:pt x="0" y="60655"/>
                  </a:lnTo>
                  <a:lnTo>
                    <a:pt x="706856" y="0"/>
                  </a:lnTo>
                  <a:lnTo>
                    <a:pt x="706856" y="224586"/>
                  </a:lnTo>
                  <a:lnTo>
                    <a:pt x="0" y="278587"/>
                  </a:lnTo>
                  <a:close/>
                </a:path>
                <a:path w="707390" h="1801495">
                  <a:moveTo>
                    <a:pt x="706856" y="29400"/>
                  </a:moveTo>
                  <a:lnTo>
                    <a:pt x="706856" y="1801342"/>
                  </a:lnTo>
                </a:path>
                <a:path w="707390" h="1801495">
                  <a:moveTo>
                    <a:pt x="706856" y="237858"/>
                  </a:moveTo>
                  <a:lnTo>
                    <a:pt x="0" y="291884"/>
                  </a:lnTo>
                  <a:lnTo>
                    <a:pt x="0" y="278587"/>
                  </a:lnTo>
                  <a:lnTo>
                    <a:pt x="706856" y="224586"/>
                  </a:lnTo>
                  <a:lnTo>
                    <a:pt x="706856" y="237858"/>
                  </a:lnTo>
                  <a:close/>
                </a:path>
                <a:path w="707390" h="1801495">
                  <a:moveTo>
                    <a:pt x="0" y="892632"/>
                  </a:moveTo>
                  <a:lnTo>
                    <a:pt x="706856" y="859459"/>
                  </a:lnTo>
                </a:path>
                <a:path w="707390" h="1801495">
                  <a:moveTo>
                    <a:pt x="0" y="941882"/>
                  </a:moveTo>
                  <a:lnTo>
                    <a:pt x="704037" y="91252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359095" y="4077388"/>
              <a:ext cx="172085" cy="299720"/>
            </a:xfrm>
            <a:custGeom>
              <a:avLst/>
              <a:gdLst/>
              <a:ahLst/>
              <a:cxnLst/>
              <a:rect l="l" t="t" r="r" b="b"/>
              <a:pathLst>
                <a:path w="172084" h="299720">
                  <a:moveTo>
                    <a:pt x="171488" y="0"/>
                  </a:moveTo>
                  <a:lnTo>
                    <a:pt x="0" y="7581"/>
                  </a:lnTo>
                  <a:lnTo>
                    <a:pt x="0" y="299440"/>
                  </a:lnTo>
                  <a:lnTo>
                    <a:pt x="171488" y="291846"/>
                  </a:lnTo>
                  <a:lnTo>
                    <a:pt x="17148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371361" y="4098251"/>
              <a:ext cx="147955" cy="257810"/>
            </a:xfrm>
            <a:custGeom>
              <a:avLst/>
              <a:gdLst/>
              <a:ahLst/>
              <a:cxnLst/>
              <a:rect l="l" t="t" r="r" b="b"/>
              <a:pathLst>
                <a:path w="147954" h="257810">
                  <a:moveTo>
                    <a:pt x="146875" y="188556"/>
                  </a:moveTo>
                  <a:lnTo>
                    <a:pt x="0" y="195186"/>
                  </a:lnTo>
                  <a:lnTo>
                    <a:pt x="0" y="257721"/>
                  </a:lnTo>
                  <a:lnTo>
                    <a:pt x="146875" y="251091"/>
                  </a:lnTo>
                  <a:lnTo>
                    <a:pt x="146875" y="188556"/>
                  </a:lnTo>
                  <a:close/>
                </a:path>
                <a:path w="147954" h="257810">
                  <a:moveTo>
                    <a:pt x="146875" y="0"/>
                  </a:moveTo>
                  <a:lnTo>
                    <a:pt x="0" y="7569"/>
                  </a:lnTo>
                  <a:lnTo>
                    <a:pt x="0" y="70091"/>
                  </a:lnTo>
                  <a:lnTo>
                    <a:pt x="146875" y="63474"/>
                  </a:lnTo>
                  <a:lnTo>
                    <a:pt x="146875" y="0"/>
                  </a:lnTo>
                  <a:close/>
                </a:path>
                <a:path w="147954" h="257810">
                  <a:moveTo>
                    <a:pt x="147815" y="69176"/>
                  </a:moveTo>
                  <a:lnTo>
                    <a:pt x="67297" y="72948"/>
                  </a:lnTo>
                  <a:lnTo>
                    <a:pt x="67297" y="111823"/>
                  </a:lnTo>
                  <a:lnTo>
                    <a:pt x="147815" y="108026"/>
                  </a:lnTo>
                  <a:lnTo>
                    <a:pt x="147815" y="691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389395" y="4289666"/>
              <a:ext cx="126364" cy="55244"/>
            </a:xfrm>
            <a:custGeom>
              <a:avLst/>
              <a:gdLst/>
              <a:ahLst/>
              <a:cxnLst/>
              <a:rect l="l" t="t" r="r" b="b"/>
              <a:pathLst>
                <a:path w="126365" h="55245">
                  <a:moveTo>
                    <a:pt x="14211" y="46405"/>
                  </a:moveTo>
                  <a:lnTo>
                    <a:pt x="9474" y="46405"/>
                  </a:lnTo>
                  <a:lnTo>
                    <a:pt x="13246" y="31254"/>
                  </a:lnTo>
                  <a:lnTo>
                    <a:pt x="4711" y="31254"/>
                  </a:lnTo>
                  <a:lnTo>
                    <a:pt x="11366" y="14211"/>
                  </a:lnTo>
                  <a:lnTo>
                    <a:pt x="4711" y="14211"/>
                  </a:lnTo>
                  <a:lnTo>
                    <a:pt x="0" y="36931"/>
                  </a:lnTo>
                  <a:lnTo>
                    <a:pt x="6629" y="35052"/>
                  </a:lnTo>
                  <a:lnTo>
                    <a:pt x="5702" y="47345"/>
                  </a:lnTo>
                  <a:lnTo>
                    <a:pt x="1892" y="44526"/>
                  </a:lnTo>
                  <a:lnTo>
                    <a:pt x="4711" y="54940"/>
                  </a:lnTo>
                  <a:lnTo>
                    <a:pt x="14211" y="46405"/>
                  </a:lnTo>
                  <a:close/>
                </a:path>
                <a:path w="126365" h="55245">
                  <a:moveTo>
                    <a:pt x="126009" y="0"/>
                  </a:moveTo>
                  <a:lnTo>
                    <a:pt x="36957" y="3771"/>
                  </a:lnTo>
                  <a:lnTo>
                    <a:pt x="36957" y="19900"/>
                  </a:lnTo>
                  <a:lnTo>
                    <a:pt x="126009" y="16103"/>
                  </a:lnTo>
                  <a:lnTo>
                    <a:pt x="12600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096586" y="4474435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70">
                  <a:moveTo>
                    <a:pt x="18948" y="38836"/>
                  </a:moveTo>
                  <a:lnTo>
                    <a:pt x="26860" y="37340"/>
                  </a:lnTo>
                  <a:lnTo>
                    <a:pt x="33172" y="33267"/>
                  </a:lnTo>
                  <a:lnTo>
                    <a:pt x="37350" y="27242"/>
                  </a:lnTo>
                  <a:lnTo>
                    <a:pt x="38862" y="19888"/>
                  </a:lnTo>
                  <a:lnTo>
                    <a:pt x="37350" y="11980"/>
                  </a:lnTo>
                  <a:lnTo>
                    <a:pt x="33172" y="5676"/>
                  </a:lnTo>
                  <a:lnTo>
                    <a:pt x="26860" y="1507"/>
                  </a:lnTo>
                  <a:lnTo>
                    <a:pt x="18948" y="0"/>
                  </a:lnTo>
                  <a:lnTo>
                    <a:pt x="11588" y="1507"/>
                  </a:lnTo>
                  <a:lnTo>
                    <a:pt x="5564" y="5676"/>
                  </a:lnTo>
                  <a:lnTo>
                    <a:pt x="1494" y="11980"/>
                  </a:lnTo>
                  <a:lnTo>
                    <a:pt x="0" y="19888"/>
                  </a:lnTo>
                  <a:lnTo>
                    <a:pt x="1494" y="27242"/>
                  </a:lnTo>
                  <a:lnTo>
                    <a:pt x="5564" y="33267"/>
                  </a:lnTo>
                  <a:lnTo>
                    <a:pt x="11588" y="37340"/>
                  </a:lnTo>
                  <a:lnTo>
                    <a:pt x="18948" y="3883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180940" y="4594781"/>
              <a:ext cx="315595" cy="373380"/>
            </a:xfrm>
            <a:custGeom>
              <a:avLst/>
              <a:gdLst/>
              <a:ahLst/>
              <a:cxnLst/>
              <a:rect l="l" t="t" r="r" b="b"/>
              <a:pathLst>
                <a:path w="315595" h="373379">
                  <a:moveTo>
                    <a:pt x="253923" y="0"/>
                  </a:moveTo>
                  <a:lnTo>
                    <a:pt x="230459" y="5003"/>
                  </a:lnTo>
                  <a:lnTo>
                    <a:pt x="211167" y="18710"/>
                  </a:lnTo>
                  <a:lnTo>
                    <a:pt x="198093" y="39165"/>
                  </a:lnTo>
                  <a:lnTo>
                    <a:pt x="193281" y="64414"/>
                  </a:lnTo>
                  <a:lnTo>
                    <a:pt x="193281" y="71043"/>
                  </a:lnTo>
                  <a:lnTo>
                    <a:pt x="194246" y="73901"/>
                  </a:lnTo>
                  <a:lnTo>
                    <a:pt x="0" y="349618"/>
                  </a:lnTo>
                  <a:lnTo>
                    <a:pt x="24612" y="370484"/>
                  </a:lnTo>
                  <a:lnTo>
                    <a:pt x="42621" y="373341"/>
                  </a:lnTo>
                  <a:lnTo>
                    <a:pt x="222669" y="118440"/>
                  </a:lnTo>
                  <a:lnTo>
                    <a:pt x="229944" y="122713"/>
                  </a:lnTo>
                  <a:lnTo>
                    <a:pt x="237577" y="125650"/>
                  </a:lnTo>
                  <a:lnTo>
                    <a:pt x="245570" y="127344"/>
                  </a:lnTo>
                  <a:lnTo>
                    <a:pt x="253923" y="127889"/>
                  </a:lnTo>
                  <a:lnTo>
                    <a:pt x="277953" y="122900"/>
                  </a:lnTo>
                  <a:lnTo>
                    <a:pt x="297535" y="109296"/>
                  </a:lnTo>
                  <a:lnTo>
                    <a:pt x="310716" y="89119"/>
                  </a:lnTo>
                  <a:lnTo>
                    <a:pt x="315544" y="64414"/>
                  </a:lnTo>
                  <a:lnTo>
                    <a:pt x="310716" y="39165"/>
                  </a:lnTo>
                  <a:lnTo>
                    <a:pt x="297535" y="18710"/>
                  </a:lnTo>
                  <a:lnTo>
                    <a:pt x="277953" y="5003"/>
                  </a:lnTo>
                  <a:lnTo>
                    <a:pt x="25392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378016" y="4764379"/>
              <a:ext cx="113030" cy="180340"/>
            </a:xfrm>
            <a:custGeom>
              <a:avLst/>
              <a:gdLst/>
              <a:ahLst/>
              <a:cxnLst/>
              <a:rect l="l" t="t" r="r" b="b"/>
              <a:pathLst>
                <a:path w="113029" h="180339">
                  <a:moveTo>
                    <a:pt x="112737" y="0"/>
                  </a:moveTo>
                  <a:lnTo>
                    <a:pt x="0" y="0"/>
                  </a:lnTo>
                  <a:lnTo>
                    <a:pt x="0" y="26542"/>
                  </a:lnTo>
                  <a:lnTo>
                    <a:pt x="112737" y="26542"/>
                  </a:lnTo>
                  <a:lnTo>
                    <a:pt x="112737" y="0"/>
                  </a:lnTo>
                  <a:close/>
                </a:path>
                <a:path w="113029" h="180339">
                  <a:moveTo>
                    <a:pt x="52108" y="180022"/>
                  </a:moveTo>
                  <a:lnTo>
                    <a:pt x="59620" y="178379"/>
                  </a:lnTo>
                  <a:lnTo>
                    <a:pt x="65981" y="173983"/>
                  </a:lnTo>
                  <a:lnTo>
                    <a:pt x="70387" y="167635"/>
                  </a:lnTo>
                  <a:lnTo>
                    <a:pt x="72034" y="160134"/>
                  </a:lnTo>
                  <a:lnTo>
                    <a:pt x="70387" y="152633"/>
                  </a:lnTo>
                  <a:lnTo>
                    <a:pt x="65981" y="146284"/>
                  </a:lnTo>
                  <a:lnTo>
                    <a:pt x="59620" y="141889"/>
                  </a:lnTo>
                  <a:lnTo>
                    <a:pt x="52108" y="140246"/>
                  </a:lnTo>
                  <a:lnTo>
                    <a:pt x="44607" y="141889"/>
                  </a:lnTo>
                  <a:lnTo>
                    <a:pt x="38258" y="146284"/>
                  </a:lnTo>
                  <a:lnTo>
                    <a:pt x="33862" y="152633"/>
                  </a:lnTo>
                  <a:lnTo>
                    <a:pt x="32219" y="160134"/>
                  </a:lnTo>
                  <a:lnTo>
                    <a:pt x="33862" y="167635"/>
                  </a:lnTo>
                  <a:lnTo>
                    <a:pt x="38258" y="173983"/>
                  </a:lnTo>
                  <a:lnTo>
                    <a:pt x="44607" y="178379"/>
                  </a:lnTo>
                  <a:lnTo>
                    <a:pt x="52108" y="18002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134506" y="4992750"/>
              <a:ext cx="595630" cy="203835"/>
            </a:xfrm>
            <a:custGeom>
              <a:avLst/>
              <a:gdLst/>
              <a:ahLst/>
              <a:cxnLst/>
              <a:rect l="l" t="t" r="r" b="b"/>
              <a:pathLst>
                <a:path w="595629" h="203835">
                  <a:moveTo>
                    <a:pt x="87160" y="19888"/>
                  </a:moveTo>
                  <a:lnTo>
                    <a:pt x="0" y="19888"/>
                  </a:lnTo>
                  <a:lnTo>
                    <a:pt x="0" y="72948"/>
                  </a:lnTo>
                  <a:lnTo>
                    <a:pt x="87160" y="72948"/>
                  </a:lnTo>
                  <a:lnTo>
                    <a:pt x="87160" y="19888"/>
                  </a:lnTo>
                  <a:close/>
                </a:path>
                <a:path w="595629" h="203835">
                  <a:moveTo>
                    <a:pt x="328790" y="0"/>
                  </a:moveTo>
                  <a:lnTo>
                    <a:pt x="257721" y="0"/>
                  </a:lnTo>
                  <a:lnTo>
                    <a:pt x="257721" y="29375"/>
                  </a:lnTo>
                  <a:lnTo>
                    <a:pt x="328790" y="29375"/>
                  </a:lnTo>
                  <a:lnTo>
                    <a:pt x="328790" y="0"/>
                  </a:lnTo>
                  <a:close/>
                </a:path>
                <a:path w="595629" h="203835">
                  <a:moveTo>
                    <a:pt x="347738" y="44526"/>
                  </a:moveTo>
                  <a:lnTo>
                    <a:pt x="343966" y="40754"/>
                  </a:lnTo>
                  <a:lnTo>
                    <a:pt x="245414" y="40754"/>
                  </a:lnTo>
                  <a:lnTo>
                    <a:pt x="241617" y="44526"/>
                  </a:lnTo>
                  <a:lnTo>
                    <a:pt x="241617" y="199948"/>
                  </a:lnTo>
                  <a:lnTo>
                    <a:pt x="245414" y="203720"/>
                  </a:lnTo>
                  <a:lnTo>
                    <a:pt x="339204" y="203720"/>
                  </a:lnTo>
                  <a:lnTo>
                    <a:pt x="343966" y="203720"/>
                  </a:lnTo>
                  <a:lnTo>
                    <a:pt x="347738" y="199948"/>
                  </a:lnTo>
                  <a:lnTo>
                    <a:pt x="347738" y="44526"/>
                  </a:lnTo>
                  <a:close/>
                </a:path>
                <a:path w="595629" h="203835">
                  <a:moveTo>
                    <a:pt x="595058" y="16103"/>
                  </a:moveTo>
                  <a:lnTo>
                    <a:pt x="507860" y="16103"/>
                  </a:lnTo>
                  <a:lnTo>
                    <a:pt x="507860" y="69176"/>
                  </a:lnTo>
                  <a:lnTo>
                    <a:pt x="595058" y="69176"/>
                  </a:lnTo>
                  <a:lnTo>
                    <a:pt x="595058" y="1610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093754" y="4435561"/>
              <a:ext cx="707390" cy="778510"/>
            </a:xfrm>
            <a:custGeom>
              <a:avLst/>
              <a:gdLst/>
              <a:ahLst/>
              <a:cxnLst/>
              <a:rect l="l" t="t" r="r" b="b"/>
              <a:pathLst>
                <a:path w="707390" h="778510">
                  <a:moveTo>
                    <a:pt x="0" y="777976"/>
                  </a:moveTo>
                  <a:lnTo>
                    <a:pt x="706856" y="777976"/>
                  </a:lnTo>
                </a:path>
                <a:path w="707390" h="778510">
                  <a:moveTo>
                    <a:pt x="706856" y="0"/>
                  </a:moveTo>
                  <a:lnTo>
                    <a:pt x="695528" y="0"/>
                  </a:lnTo>
                  <a:lnTo>
                    <a:pt x="695528" y="777976"/>
                  </a:lnTo>
                  <a:lnTo>
                    <a:pt x="706856" y="777976"/>
                  </a:lnTo>
                  <a:lnTo>
                    <a:pt x="706856" y="0"/>
                  </a:lnTo>
                  <a:close/>
                </a:path>
                <a:path w="707390" h="778510">
                  <a:moveTo>
                    <a:pt x="27457" y="763765"/>
                  </a:moveTo>
                  <a:lnTo>
                    <a:pt x="34815" y="762106"/>
                  </a:lnTo>
                  <a:lnTo>
                    <a:pt x="40849" y="757604"/>
                  </a:lnTo>
                  <a:lnTo>
                    <a:pt x="44931" y="750965"/>
                  </a:lnTo>
                  <a:lnTo>
                    <a:pt x="46431" y="742899"/>
                  </a:lnTo>
                  <a:lnTo>
                    <a:pt x="44931" y="734844"/>
                  </a:lnTo>
                  <a:lnTo>
                    <a:pt x="40849" y="728217"/>
                  </a:lnTo>
                  <a:lnTo>
                    <a:pt x="34815" y="723725"/>
                  </a:lnTo>
                  <a:lnTo>
                    <a:pt x="27457" y="722071"/>
                  </a:lnTo>
                  <a:lnTo>
                    <a:pt x="20103" y="723725"/>
                  </a:lnTo>
                  <a:lnTo>
                    <a:pt x="14077" y="728217"/>
                  </a:lnTo>
                  <a:lnTo>
                    <a:pt x="10005" y="734844"/>
                  </a:lnTo>
                  <a:lnTo>
                    <a:pt x="8509" y="742899"/>
                  </a:lnTo>
                  <a:lnTo>
                    <a:pt x="10005" y="750965"/>
                  </a:lnTo>
                  <a:lnTo>
                    <a:pt x="14077" y="757604"/>
                  </a:lnTo>
                  <a:lnTo>
                    <a:pt x="20103" y="762106"/>
                  </a:lnTo>
                  <a:lnTo>
                    <a:pt x="27457" y="76376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136386" y="3578021"/>
              <a:ext cx="405765" cy="176530"/>
            </a:xfrm>
            <a:custGeom>
              <a:avLst/>
              <a:gdLst/>
              <a:ahLst/>
              <a:cxnLst/>
              <a:rect l="l" t="t" r="r" b="b"/>
              <a:pathLst>
                <a:path w="405765" h="176529">
                  <a:moveTo>
                    <a:pt x="17983" y="156349"/>
                  </a:moveTo>
                  <a:lnTo>
                    <a:pt x="0" y="157289"/>
                  </a:lnTo>
                  <a:lnTo>
                    <a:pt x="0" y="176263"/>
                  </a:lnTo>
                  <a:lnTo>
                    <a:pt x="17983" y="175298"/>
                  </a:lnTo>
                  <a:lnTo>
                    <a:pt x="17983" y="156349"/>
                  </a:lnTo>
                  <a:close/>
                </a:path>
                <a:path w="405765" h="176529">
                  <a:moveTo>
                    <a:pt x="17983" y="130771"/>
                  </a:moveTo>
                  <a:lnTo>
                    <a:pt x="0" y="132676"/>
                  </a:lnTo>
                  <a:lnTo>
                    <a:pt x="0" y="151625"/>
                  </a:lnTo>
                  <a:lnTo>
                    <a:pt x="17983" y="149720"/>
                  </a:lnTo>
                  <a:lnTo>
                    <a:pt x="17983" y="130771"/>
                  </a:lnTo>
                  <a:close/>
                </a:path>
                <a:path w="405765" h="176529">
                  <a:moveTo>
                    <a:pt x="17983" y="106133"/>
                  </a:moveTo>
                  <a:lnTo>
                    <a:pt x="0" y="108013"/>
                  </a:lnTo>
                  <a:lnTo>
                    <a:pt x="0" y="126022"/>
                  </a:lnTo>
                  <a:lnTo>
                    <a:pt x="17983" y="125082"/>
                  </a:lnTo>
                  <a:lnTo>
                    <a:pt x="17983" y="106133"/>
                  </a:lnTo>
                  <a:close/>
                </a:path>
                <a:path w="405765" h="176529">
                  <a:moveTo>
                    <a:pt x="17983" y="81483"/>
                  </a:moveTo>
                  <a:lnTo>
                    <a:pt x="0" y="82448"/>
                  </a:lnTo>
                  <a:lnTo>
                    <a:pt x="0" y="101396"/>
                  </a:lnTo>
                  <a:lnTo>
                    <a:pt x="17983" y="100431"/>
                  </a:lnTo>
                  <a:lnTo>
                    <a:pt x="17983" y="81483"/>
                  </a:lnTo>
                  <a:close/>
                </a:path>
                <a:path w="405765" h="176529">
                  <a:moveTo>
                    <a:pt x="17983" y="56845"/>
                  </a:moveTo>
                  <a:lnTo>
                    <a:pt x="0" y="57785"/>
                  </a:lnTo>
                  <a:lnTo>
                    <a:pt x="0" y="76758"/>
                  </a:lnTo>
                  <a:lnTo>
                    <a:pt x="17983" y="74853"/>
                  </a:lnTo>
                  <a:lnTo>
                    <a:pt x="17983" y="56845"/>
                  </a:lnTo>
                  <a:close/>
                </a:path>
                <a:path w="405765" h="176529">
                  <a:moveTo>
                    <a:pt x="17983" y="31280"/>
                  </a:moveTo>
                  <a:lnTo>
                    <a:pt x="0" y="33159"/>
                  </a:lnTo>
                  <a:lnTo>
                    <a:pt x="0" y="52108"/>
                  </a:lnTo>
                  <a:lnTo>
                    <a:pt x="17983" y="50228"/>
                  </a:lnTo>
                  <a:lnTo>
                    <a:pt x="17983" y="31280"/>
                  </a:lnTo>
                  <a:close/>
                </a:path>
                <a:path w="405765" h="176529">
                  <a:moveTo>
                    <a:pt x="41681" y="154457"/>
                  </a:moveTo>
                  <a:lnTo>
                    <a:pt x="23672" y="155397"/>
                  </a:lnTo>
                  <a:lnTo>
                    <a:pt x="23672" y="174345"/>
                  </a:lnTo>
                  <a:lnTo>
                    <a:pt x="41681" y="173405"/>
                  </a:lnTo>
                  <a:lnTo>
                    <a:pt x="41681" y="154457"/>
                  </a:lnTo>
                  <a:close/>
                </a:path>
                <a:path w="405765" h="176529">
                  <a:moveTo>
                    <a:pt x="41681" y="129819"/>
                  </a:moveTo>
                  <a:lnTo>
                    <a:pt x="23672" y="130759"/>
                  </a:lnTo>
                  <a:lnTo>
                    <a:pt x="23672" y="149707"/>
                  </a:lnTo>
                  <a:lnTo>
                    <a:pt x="41681" y="147828"/>
                  </a:lnTo>
                  <a:lnTo>
                    <a:pt x="41681" y="129819"/>
                  </a:lnTo>
                  <a:close/>
                </a:path>
                <a:path w="405765" h="176529">
                  <a:moveTo>
                    <a:pt x="41681" y="104228"/>
                  </a:moveTo>
                  <a:lnTo>
                    <a:pt x="23672" y="106133"/>
                  </a:lnTo>
                  <a:lnTo>
                    <a:pt x="23672" y="125082"/>
                  </a:lnTo>
                  <a:lnTo>
                    <a:pt x="41681" y="123202"/>
                  </a:lnTo>
                  <a:lnTo>
                    <a:pt x="41681" y="104228"/>
                  </a:lnTo>
                  <a:close/>
                </a:path>
                <a:path w="405765" h="176529">
                  <a:moveTo>
                    <a:pt x="41681" y="79603"/>
                  </a:moveTo>
                  <a:lnTo>
                    <a:pt x="23672" y="80543"/>
                  </a:lnTo>
                  <a:lnTo>
                    <a:pt x="23672" y="99491"/>
                  </a:lnTo>
                  <a:lnTo>
                    <a:pt x="41681" y="98552"/>
                  </a:lnTo>
                  <a:lnTo>
                    <a:pt x="41681" y="79603"/>
                  </a:lnTo>
                  <a:close/>
                </a:path>
                <a:path w="405765" h="176529">
                  <a:moveTo>
                    <a:pt x="41681" y="54965"/>
                  </a:moveTo>
                  <a:lnTo>
                    <a:pt x="23672" y="55905"/>
                  </a:lnTo>
                  <a:lnTo>
                    <a:pt x="23672" y="74853"/>
                  </a:lnTo>
                  <a:lnTo>
                    <a:pt x="41681" y="72974"/>
                  </a:lnTo>
                  <a:lnTo>
                    <a:pt x="41681" y="54965"/>
                  </a:lnTo>
                  <a:close/>
                </a:path>
                <a:path w="405765" h="176529">
                  <a:moveTo>
                    <a:pt x="41681" y="29375"/>
                  </a:moveTo>
                  <a:lnTo>
                    <a:pt x="23672" y="31280"/>
                  </a:lnTo>
                  <a:lnTo>
                    <a:pt x="23672" y="50228"/>
                  </a:lnTo>
                  <a:lnTo>
                    <a:pt x="41681" y="48323"/>
                  </a:lnTo>
                  <a:lnTo>
                    <a:pt x="41681" y="29375"/>
                  </a:lnTo>
                  <a:close/>
                </a:path>
                <a:path w="405765" h="176529">
                  <a:moveTo>
                    <a:pt x="66332" y="152577"/>
                  </a:moveTo>
                  <a:lnTo>
                    <a:pt x="47383" y="153517"/>
                  </a:lnTo>
                  <a:lnTo>
                    <a:pt x="47383" y="172466"/>
                  </a:lnTo>
                  <a:lnTo>
                    <a:pt x="66332" y="171526"/>
                  </a:lnTo>
                  <a:lnTo>
                    <a:pt x="66332" y="152577"/>
                  </a:lnTo>
                  <a:close/>
                </a:path>
                <a:path w="405765" h="176529">
                  <a:moveTo>
                    <a:pt x="66332" y="127914"/>
                  </a:moveTo>
                  <a:lnTo>
                    <a:pt x="47383" y="128854"/>
                  </a:lnTo>
                  <a:lnTo>
                    <a:pt x="47383" y="147828"/>
                  </a:lnTo>
                  <a:lnTo>
                    <a:pt x="66332" y="146862"/>
                  </a:lnTo>
                  <a:lnTo>
                    <a:pt x="66332" y="127914"/>
                  </a:lnTo>
                  <a:close/>
                </a:path>
                <a:path w="405765" h="176529">
                  <a:moveTo>
                    <a:pt x="66332" y="102349"/>
                  </a:moveTo>
                  <a:lnTo>
                    <a:pt x="47383" y="104228"/>
                  </a:lnTo>
                  <a:lnTo>
                    <a:pt x="47383" y="123202"/>
                  </a:lnTo>
                  <a:lnTo>
                    <a:pt x="66332" y="121297"/>
                  </a:lnTo>
                  <a:lnTo>
                    <a:pt x="66332" y="102349"/>
                  </a:lnTo>
                  <a:close/>
                </a:path>
                <a:path w="405765" h="176529">
                  <a:moveTo>
                    <a:pt x="66332" y="77685"/>
                  </a:moveTo>
                  <a:lnTo>
                    <a:pt x="47383" y="78651"/>
                  </a:lnTo>
                  <a:lnTo>
                    <a:pt x="47383" y="97599"/>
                  </a:lnTo>
                  <a:lnTo>
                    <a:pt x="66332" y="96659"/>
                  </a:lnTo>
                  <a:lnTo>
                    <a:pt x="66332" y="77685"/>
                  </a:lnTo>
                  <a:close/>
                </a:path>
                <a:path w="405765" h="176529">
                  <a:moveTo>
                    <a:pt x="66332" y="53060"/>
                  </a:moveTo>
                  <a:lnTo>
                    <a:pt x="47383" y="54025"/>
                  </a:lnTo>
                  <a:lnTo>
                    <a:pt x="47383" y="72974"/>
                  </a:lnTo>
                  <a:lnTo>
                    <a:pt x="66332" y="71069"/>
                  </a:lnTo>
                  <a:lnTo>
                    <a:pt x="66332" y="53060"/>
                  </a:lnTo>
                  <a:close/>
                </a:path>
                <a:path w="405765" h="176529">
                  <a:moveTo>
                    <a:pt x="66332" y="27482"/>
                  </a:moveTo>
                  <a:lnTo>
                    <a:pt x="47383" y="29362"/>
                  </a:lnTo>
                  <a:lnTo>
                    <a:pt x="47383" y="48310"/>
                  </a:lnTo>
                  <a:lnTo>
                    <a:pt x="66332" y="46431"/>
                  </a:lnTo>
                  <a:lnTo>
                    <a:pt x="66332" y="27482"/>
                  </a:lnTo>
                  <a:close/>
                </a:path>
                <a:path w="405765" h="176529">
                  <a:moveTo>
                    <a:pt x="90017" y="150660"/>
                  </a:moveTo>
                  <a:lnTo>
                    <a:pt x="72009" y="152565"/>
                  </a:lnTo>
                  <a:lnTo>
                    <a:pt x="72009" y="171513"/>
                  </a:lnTo>
                  <a:lnTo>
                    <a:pt x="90017" y="169608"/>
                  </a:lnTo>
                  <a:lnTo>
                    <a:pt x="90017" y="150660"/>
                  </a:lnTo>
                  <a:close/>
                </a:path>
                <a:path w="405765" h="176529">
                  <a:moveTo>
                    <a:pt x="90017" y="126034"/>
                  </a:moveTo>
                  <a:lnTo>
                    <a:pt x="72009" y="126974"/>
                  </a:lnTo>
                  <a:lnTo>
                    <a:pt x="72009" y="145948"/>
                  </a:lnTo>
                  <a:lnTo>
                    <a:pt x="90017" y="144983"/>
                  </a:lnTo>
                  <a:lnTo>
                    <a:pt x="90017" y="126034"/>
                  </a:lnTo>
                  <a:close/>
                </a:path>
                <a:path w="405765" h="176529">
                  <a:moveTo>
                    <a:pt x="90017" y="100431"/>
                  </a:moveTo>
                  <a:lnTo>
                    <a:pt x="72009" y="102336"/>
                  </a:lnTo>
                  <a:lnTo>
                    <a:pt x="72009" y="121285"/>
                  </a:lnTo>
                  <a:lnTo>
                    <a:pt x="90017" y="119405"/>
                  </a:lnTo>
                  <a:lnTo>
                    <a:pt x="90017" y="100431"/>
                  </a:lnTo>
                  <a:close/>
                </a:path>
                <a:path w="405765" h="176529">
                  <a:moveTo>
                    <a:pt x="90017" y="75806"/>
                  </a:moveTo>
                  <a:lnTo>
                    <a:pt x="72009" y="76771"/>
                  </a:lnTo>
                  <a:lnTo>
                    <a:pt x="72009" y="95694"/>
                  </a:lnTo>
                  <a:lnTo>
                    <a:pt x="90017" y="94754"/>
                  </a:lnTo>
                  <a:lnTo>
                    <a:pt x="90017" y="75806"/>
                  </a:lnTo>
                  <a:close/>
                </a:path>
                <a:path w="405765" h="176529">
                  <a:moveTo>
                    <a:pt x="90017" y="50228"/>
                  </a:moveTo>
                  <a:lnTo>
                    <a:pt x="72009" y="52108"/>
                  </a:lnTo>
                  <a:lnTo>
                    <a:pt x="72009" y="71056"/>
                  </a:lnTo>
                  <a:lnTo>
                    <a:pt x="90017" y="69176"/>
                  </a:lnTo>
                  <a:lnTo>
                    <a:pt x="90017" y="50228"/>
                  </a:lnTo>
                  <a:close/>
                </a:path>
                <a:path w="405765" h="176529">
                  <a:moveTo>
                    <a:pt x="90017" y="25577"/>
                  </a:moveTo>
                  <a:lnTo>
                    <a:pt x="72009" y="27482"/>
                  </a:lnTo>
                  <a:lnTo>
                    <a:pt x="72009" y="46431"/>
                  </a:lnTo>
                  <a:lnTo>
                    <a:pt x="90017" y="44551"/>
                  </a:lnTo>
                  <a:lnTo>
                    <a:pt x="90017" y="25577"/>
                  </a:lnTo>
                  <a:close/>
                </a:path>
                <a:path w="405765" h="176529">
                  <a:moveTo>
                    <a:pt x="114655" y="148780"/>
                  </a:moveTo>
                  <a:lnTo>
                    <a:pt x="95707" y="150660"/>
                  </a:lnTo>
                  <a:lnTo>
                    <a:pt x="95707" y="169608"/>
                  </a:lnTo>
                  <a:lnTo>
                    <a:pt x="114655" y="167728"/>
                  </a:lnTo>
                  <a:lnTo>
                    <a:pt x="114655" y="148780"/>
                  </a:lnTo>
                  <a:close/>
                </a:path>
                <a:path w="405765" h="176529">
                  <a:moveTo>
                    <a:pt x="114655" y="124117"/>
                  </a:moveTo>
                  <a:lnTo>
                    <a:pt x="95707" y="125082"/>
                  </a:lnTo>
                  <a:lnTo>
                    <a:pt x="95707" y="144030"/>
                  </a:lnTo>
                  <a:lnTo>
                    <a:pt x="114655" y="143090"/>
                  </a:lnTo>
                  <a:lnTo>
                    <a:pt x="114655" y="124117"/>
                  </a:lnTo>
                  <a:close/>
                </a:path>
                <a:path w="405765" h="176529">
                  <a:moveTo>
                    <a:pt x="114655" y="98552"/>
                  </a:moveTo>
                  <a:lnTo>
                    <a:pt x="95707" y="100431"/>
                  </a:lnTo>
                  <a:lnTo>
                    <a:pt x="95707" y="119405"/>
                  </a:lnTo>
                  <a:lnTo>
                    <a:pt x="114655" y="117500"/>
                  </a:lnTo>
                  <a:lnTo>
                    <a:pt x="114655" y="98552"/>
                  </a:lnTo>
                  <a:close/>
                </a:path>
                <a:path w="405765" h="176529">
                  <a:moveTo>
                    <a:pt x="114655" y="73914"/>
                  </a:moveTo>
                  <a:lnTo>
                    <a:pt x="95707" y="74853"/>
                  </a:lnTo>
                  <a:lnTo>
                    <a:pt x="95707" y="93802"/>
                  </a:lnTo>
                  <a:lnTo>
                    <a:pt x="114655" y="92862"/>
                  </a:lnTo>
                  <a:lnTo>
                    <a:pt x="114655" y="73914"/>
                  </a:lnTo>
                  <a:close/>
                </a:path>
                <a:path w="405765" h="176529">
                  <a:moveTo>
                    <a:pt x="114655" y="48323"/>
                  </a:moveTo>
                  <a:lnTo>
                    <a:pt x="95707" y="50228"/>
                  </a:lnTo>
                  <a:lnTo>
                    <a:pt x="95707" y="69176"/>
                  </a:lnTo>
                  <a:lnTo>
                    <a:pt x="114655" y="67271"/>
                  </a:lnTo>
                  <a:lnTo>
                    <a:pt x="114655" y="48323"/>
                  </a:lnTo>
                  <a:close/>
                </a:path>
                <a:path w="405765" h="176529">
                  <a:moveTo>
                    <a:pt x="114655" y="23685"/>
                  </a:moveTo>
                  <a:lnTo>
                    <a:pt x="95707" y="25565"/>
                  </a:lnTo>
                  <a:lnTo>
                    <a:pt x="95707" y="44538"/>
                  </a:lnTo>
                  <a:lnTo>
                    <a:pt x="114655" y="42633"/>
                  </a:lnTo>
                  <a:lnTo>
                    <a:pt x="114655" y="23685"/>
                  </a:lnTo>
                  <a:close/>
                </a:path>
                <a:path w="405765" h="176529">
                  <a:moveTo>
                    <a:pt x="138341" y="146862"/>
                  </a:moveTo>
                  <a:lnTo>
                    <a:pt x="120357" y="148767"/>
                  </a:lnTo>
                  <a:lnTo>
                    <a:pt x="120357" y="167716"/>
                  </a:lnTo>
                  <a:lnTo>
                    <a:pt x="138341" y="165811"/>
                  </a:lnTo>
                  <a:lnTo>
                    <a:pt x="138341" y="146862"/>
                  </a:lnTo>
                  <a:close/>
                </a:path>
                <a:path w="405765" h="176529">
                  <a:moveTo>
                    <a:pt x="138341" y="122237"/>
                  </a:moveTo>
                  <a:lnTo>
                    <a:pt x="120357" y="123202"/>
                  </a:lnTo>
                  <a:lnTo>
                    <a:pt x="120357" y="142125"/>
                  </a:lnTo>
                  <a:lnTo>
                    <a:pt x="138341" y="141185"/>
                  </a:lnTo>
                  <a:lnTo>
                    <a:pt x="138341" y="122237"/>
                  </a:lnTo>
                  <a:close/>
                </a:path>
                <a:path w="405765" h="176529">
                  <a:moveTo>
                    <a:pt x="138341" y="96659"/>
                  </a:moveTo>
                  <a:lnTo>
                    <a:pt x="120357" y="98539"/>
                  </a:lnTo>
                  <a:lnTo>
                    <a:pt x="120357" y="117487"/>
                  </a:lnTo>
                  <a:lnTo>
                    <a:pt x="138341" y="115608"/>
                  </a:lnTo>
                  <a:lnTo>
                    <a:pt x="138341" y="96659"/>
                  </a:lnTo>
                  <a:close/>
                </a:path>
                <a:path w="405765" h="176529">
                  <a:moveTo>
                    <a:pt x="138341" y="72009"/>
                  </a:moveTo>
                  <a:lnTo>
                    <a:pt x="120357" y="72974"/>
                  </a:lnTo>
                  <a:lnTo>
                    <a:pt x="120357" y="91922"/>
                  </a:lnTo>
                  <a:lnTo>
                    <a:pt x="138341" y="90982"/>
                  </a:lnTo>
                  <a:lnTo>
                    <a:pt x="138341" y="72009"/>
                  </a:lnTo>
                  <a:close/>
                </a:path>
                <a:path w="405765" h="176529">
                  <a:moveTo>
                    <a:pt x="138341" y="46431"/>
                  </a:moveTo>
                  <a:lnTo>
                    <a:pt x="120357" y="48310"/>
                  </a:lnTo>
                  <a:lnTo>
                    <a:pt x="120357" y="67259"/>
                  </a:lnTo>
                  <a:lnTo>
                    <a:pt x="138341" y="65379"/>
                  </a:lnTo>
                  <a:lnTo>
                    <a:pt x="138341" y="46431"/>
                  </a:lnTo>
                  <a:close/>
                </a:path>
                <a:path w="405765" h="176529">
                  <a:moveTo>
                    <a:pt x="138341" y="21805"/>
                  </a:moveTo>
                  <a:lnTo>
                    <a:pt x="120357" y="22745"/>
                  </a:lnTo>
                  <a:lnTo>
                    <a:pt x="120357" y="41694"/>
                  </a:lnTo>
                  <a:lnTo>
                    <a:pt x="138341" y="40754"/>
                  </a:lnTo>
                  <a:lnTo>
                    <a:pt x="138341" y="21805"/>
                  </a:lnTo>
                  <a:close/>
                </a:path>
                <a:path w="405765" h="176529">
                  <a:moveTo>
                    <a:pt x="163017" y="145948"/>
                  </a:moveTo>
                  <a:lnTo>
                    <a:pt x="144957" y="146862"/>
                  </a:lnTo>
                  <a:lnTo>
                    <a:pt x="144957" y="165811"/>
                  </a:lnTo>
                  <a:lnTo>
                    <a:pt x="163017" y="164871"/>
                  </a:lnTo>
                  <a:lnTo>
                    <a:pt x="163017" y="145948"/>
                  </a:lnTo>
                  <a:close/>
                </a:path>
                <a:path w="405765" h="176529">
                  <a:moveTo>
                    <a:pt x="163017" y="120357"/>
                  </a:moveTo>
                  <a:lnTo>
                    <a:pt x="144957" y="121297"/>
                  </a:lnTo>
                  <a:lnTo>
                    <a:pt x="144957" y="140246"/>
                  </a:lnTo>
                  <a:lnTo>
                    <a:pt x="163017" y="139306"/>
                  </a:lnTo>
                  <a:lnTo>
                    <a:pt x="163017" y="120357"/>
                  </a:lnTo>
                  <a:close/>
                </a:path>
                <a:path w="405765" h="176529">
                  <a:moveTo>
                    <a:pt x="163017" y="94754"/>
                  </a:moveTo>
                  <a:lnTo>
                    <a:pt x="144957" y="96659"/>
                  </a:lnTo>
                  <a:lnTo>
                    <a:pt x="144957" y="115608"/>
                  </a:lnTo>
                  <a:lnTo>
                    <a:pt x="163017" y="113703"/>
                  </a:lnTo>
                  <a:lnTo>
                    <a:pt x="163017" y="94754"/>
                  </a:lnTo>
                  <a:close/>
                </a:path>
                <a:path w="405765" h="176529">
                  <a:moveTo>
                    <a:pt x="163017" y="70129"/>
                  </a:moveTo>
                  <a:lnTo>
                    <a:pt x="144957" y="71069"/>
                  </a:lnTo>
                  <a:lnTo>
                    <a:pt x="144957" y="90017"/>
                  </a:lnTo>
                  <a:lnTo>
                    <a:pt x="163017" y="89077"/>
                  </a:lnTo>
                  <a:lnTo>
                    <a:pt x="163017" y="70129"/>
                  </a:lnTo>
                  <a:close/>
                </a:path>
                <a:path w="405765" h="176529">
                  <a:moveTo>
                    <a:pt x="163017" y="44551"/>
                  </a:moveTo>
                  <a:lnTo>
                    <a:pt x="144957" y="46431"/>
                  </a:lnTo>
                  <a:lnTo>
                    <a:pt x="144957" y="65379"/>
                  </a:lnTo>
                  <a:lnTo>
                    <a:pt x="163017" y="63500"/>
                  </a:lnTo>
                  <a:lnTo>
                    <a:pt x="163017" y="44551"/>
                  </a:lnTo>
                  <a:close/>
                </a:path>
                <a:path w="405765" h="176529">
                  <a:moveTo>
                    <a:pt x="163017" y="19888"/>
                  </a:moveTo>
                  <a:lnTo>
                    <a:pt x="144957" y="20853"/>
                  </a:lnTo>
                  <a:lnTo>
                    <a:pt x="144957" y="39801"/>
                  </a:lnTo>
                  <a:lnTo>
                    <a:pt x="163017" y="38836"/>
                  </a:lnTo>
                  <a:lnTo>
                    <a:pt x="163017" y="19888"/>
                  </a:lnTo>
                  <a:close/>
                </a:path>
                <a:path w="405765" h="176529">
                  <a:moveTo>
                    <a:pt x="187629" y="144043"/>
                  </a:moveTo>
                  <a:lnTo>
                    <a:pt x="168681" y="144983"/>
                  </a:lnTo>
                  <a:lnTo>
                    <a:pt x="168681" y="163931"/>
                  </a:lnTo>
                  <a:lnTo>
                    <a:pt x="187629" y="162991"/>
                  </a:lnTo>
                  <a:lnTo>
                    <a:pt x="187629" y="144043"/>
                  </a:lnTo>
                  <a:close/>
                </a:path>
                <a:path w="405765" h="176529">
                  <a:moveTo>
                    <a:pt x="187629" y="118440"/>
                  </a:moveTo>
                  <a:lnTo>
                    <a:pt x="168681" y="120345"/>
                  </a:lnTo>
                  <a:lnTo>
                    <a:pt x="168681" y="139293"/>
                  </a:lnTo>
                  <a:lnTo>
                    <a:pt x="187629" y="137388"/>
                  </a:lnTo>
                  <a:lnTo>
                    <a:pt x="187629" y="118440"/>
                  </a:lnTo>
                  <a:close/>
                </a:path>
                <a:path w="405765" h="176529">
                  <a:moveTo>
                    <a:pt x="187629" y="92875"/>
                  </a:moveTo>
                  <a:lnTo>
                    <a:pt x="168681" y="94754"/>
                  </a:lnTo>
                  <a:lnTo>
                    <a:pt x="168681" y="113703"/>
                  </a:lnTo>
                  <a:lnTo>
                    <a:pt x="187629" y="112763"/>
                  </a:lnTo>
                  <a:lnTo>
                    <a:pt x="187629" y="92875"/>
                  </a:lnTo>
                  <a:close/>
                </a:path>
                <a:path w="405765" h="176529">
                  <a:moveTo>
                    <a:pt x="187629" y="68211"/>
                  </a:moveTo>
                  <a:lnTo>
                    <a:pt x="168681" y="69176"/>
                  </a:lnTo>
                  <a:lnTo>
                    <a:pt x="168681" y="88125"/>
                  </a:lnTo>
                  <a:lnTo>
                    <a:pt x="187629" y="87185"/>
                  </a:lnTo>
                  <a:lnTo>
                    <a:pt x="187629" y="68211"/>
                  </a:lnTo>
                  <a:close/>
                </a:path>
                <a:path w="405765" h="176529">
                  <a:moveTo>
                    <a:pt x="187629" y="42633"/>
                  </a:moveTo>
                  <a:lnTo>
                    <a:pt x="168681" y="44538"/>
                  </a:lnTo>
                  <a:lnTo>
                    <a:pt x="168681" y="63487"/>
                  </a:lnTo>
                  <a:lnTo>
                    <a:pt x="187629" y="61582"/>
                  </a:lnTo>
                  <a:lnTo>
                    <a:pt x="187629" y="42633"/>
                  </a:lnTo>
                  <a:close/>
                </a:path>
                <a:path w="405765" h="176529">
                  <a:moveTo>
                    <a:pt x="187629" y="18008"/>
                  </a:moveTo>
                  <a:lnTo>
                    <a:pt x="168681" y="18948"/>
                  </a:lnTo>
                  <a:lnTo>
                    <a:pt x="168681" y="37896"/>
                  </a:lnTo>
                  <a:lnTo>
                    <a:pt x="187629" y="36957"/>
                  </a:lnTo>
                  <a:lnTo>
                    <a:pt x="187629" y="18008"/>
                  </a:lnTo>
                  <a:close/>
                </a:path>
                <a:path w="405765" h="176529">
                  <a:moveTo>
                    <a:pt x="229298" y="39814"/>
                  </a:moveTo>
                  <a:lnTo>
                    <a:pt x="211315" y="40754"/>
                  </a:lnTo>
                  <a:lnTo>
                    <a:pt x="211315" y="59702"/>
                  </a:lnTo>
                  <a:lnTo>
                    <a:pt x="229298" y="58762"/>
                  </a:lnTo>
                  <a:lnTo>
                    <a:pt x="229298" y="39814"/>
                  </a:lnTo>
                  <a:close/>
                </a:path>
                <a:path w="405765" h="176529">
                  <a:moveTo>
                    <a:pt x="229298" y="14211"/>
                  </a:moveTo>
                  <a:lnTo>
                    <a:pt x="211315" y="16116"/>
                  </a:lnTo>
                  <a:lnTo>
                    <a:pt x="211315" y="35064"/>
                  </a:lnTo>
                  <a:lnTo>
                    <a:pt x="229298" y="33159"/>
                  </a:lnTo>
                  <a:lnTo>
                    <a:pt x="229298" y="14211"/>
                  </a:lnTo>
                  <a:close/>
                </a:path>
                <a:path w="405765" h="176529">
                  <a:moveTo>
                    <a:pt x="254901" y="36957"/>
                  </a:moveTo>
                  <a:lnTo>
                    <a:pt x="235953" y="38836"/>
                  </a:lnTo>
                  <a:lnTo>
                    <a:pt x="235953" y="57785"/>
                  </a:lnTo>
                  <a:lnTo>
                    <a:pt x="254901" y="56845"/>
                  </a:lnTo>
                  <a:lnTo>
                    <a:pt x="254901" y="36957"/>
                  </a:lnTo>
                  <a:close/>
                </a:path>
                <a:path w="405765" h="176529">
                  <a:moveTo>
                    <a:pt x="254901" y="12331"/>
                  </a:moveTo>
                  <a:lnTo>
                    <a:pt x="235953" y="13271"/>
                  </a:lnTo>
                  <a:lnTo>
                    <a:pt x="235953" y="33159"/>
                  </a:lnTo>
                  <a:lnTo>
                    <a:pt x="254901" y="31280"/>
                  </a:lnTo>
                  <a:lnTo>
                    <a:pt x="254901" y="12331"/>
                  </a:lnTo>
                  <a:close/>
                </a:path>
                <a:path w="405765" h="176529">
                  <a:moveTo>
                    <a:pt x="279552" y="35077"/>
                  </a:moveTo>
                  <a:lnTo>
                    <a:pt x="260578" y="36957"/>
                  </a:lnTo>
                  <a:lnTo>
                    <a:pt x="260578" y="55905"/>
                  </a:lnTo>
                  <a:lnTo>
                    <a:pt x="279552" y="54965"/>
                  </a:lnTo>
                  <a:lnTo>
                    <a:pt x="279552" y="35077"/>
                  </a:lnTo>
                  <a:close/>
                </a:path>
                <a:path w="405765" h="176529">
                  <a:moveTo>
                    <a:pt x="279552" y="10414"/>
                  </a:moveTo>
                  <a:lnTo>
                    <a:pt x="260578" y="11353"/>
                  </a:lnTo>
                  <a:lnTo>
                    <a:pt x="260578" y="30327"/>
                  </a:lnTo>
                  <a:lnTo>
                    <a:pt x="279552" y="29362"/>
                  </a:lnTo>
                  <a:lnTo>
                    <a:pt x="279552" y="10414"/>
                  </a:lnTo>
                  <a:close/>
                </a:path>
                <a:path w="405765" h="176529">
                  <a:moveTo>
                    <a:pt x="304165" y="33172"/>
                  </a:moveTo>
                  <a:lnTo>
                    <a:pt x="285203" y="35077"/>
                  </a:lnTo>
                  <a:lnTo>
                    <a:pt x="285203" y="54025"/>
                  </a:lnTo>
                  <a:lnTo>
                    <a:pt x="304165" y="53060"/>
                  </a:lnTo>
                  <a:lnTo>
                    <a:pt x="304165" y="33172"/>
                  </a:lnTo>
                  <a:close/>
                </a:path>
                <a:path w="405765" h="176529">
                  <a:moveTo>
                    <a:pt x="304165" y="7569"/>
                  </a:moveTo>
                  <a:lnTo>
                    <a:pt x="285203" y="9474"/>
                  </a:lnTo>
                  <a:lnTo>
                    <a:pt x="285203" y="28422"/>
                  </a:lnTo>
                  <a:lnTo>
                    <a:pt x="304165" y="27482"/>
                  </a:lnTo>
                  <a:lnTo>
                    <a:pt x="304165" y="7569"/>
                  </a:lnTo>
                  <a:close/>
                </a:path>
                <a:path w="405765" h="176529">
                  <a:moveTo>
                    <a:pt x="329755" y="31280"/>
                  </a:moveTo>
                  <a:lnTo>
                    <a:pt x="310807" y="33159"/>
                  </a:lnTo>
                  <a:lnTo>
                    <a:pt x="310807" y="52108"/>
                  </a:lnTo>
                  <a:lnTo>
                    <a:pt x="329755" y="50228"/>
                  </a:lnTo>
                  <a:lnTo>
                    <a:pt x="329755" y="31280"/>
                  </a:lnTo>
                  <a:close/>
                </a:path>
                <a:path w="405765" h="176529">
                  <a:moveTo>
                    <a:pt x="329755" y="5689"/>
                  </a:moveTo>
                  <a:lnTo>
                    <a:pt x="310807" y="7569"/>
                  </a:lnTo>
                  <a:lnTo>
                    <a:pt x="310807" y="26543"/>
                  </a:lnTo>
                  <a:lnTo>
                    <a:pt x="329755" y="25577"/>
                  </a:lnTo>
                  <a:lnTo>
                    <a:pt x="329755" y="5689"/>
                  </a:lnTo>
                  <a:close/>
                </a:path>
                <a:path w="405765" h="176529">
                  <a:moveTo>
                    <a:pt x="354368" y="29375"/>
                  </a:moveTo>
                  <a:lnTo>
                    <a:pt x="335457" y="31280"/>
                  </a:lnTo>
                  <a:lnTo>
                    <a:pt x="335457" y="50228"/>
                  </a:lnTo>
                  <a:lnTo>
                    <a:pt x="354368" y="48323"/>
                  </a:lnTo>
                  <a:lnTo>
                    <a:pt x="354368" y="29375"/>
                  </a:lnTo>
                  <a:close/>
                </a:path>
                <a:path w="405765" h="176529">
                  <a:moveTo>
                    <a:pt x="354368" y="3797"/>
                  </a:moveTo>
                  <a:lnTo>
                    <a:pt x="335457" y="5676"/>
                  </a:lnTo>
                  <a:lnTo>
                    <a:pt x="335457" y="24650"/>
                  </a:lnTo>
                  <a:lnTo>
                    <a:pt x="354368" y="22745"/>
                  </a:lnTo>
                  <a:lnTo>
                    <a:pt x="354368" y="3797"/>
                  </a:lnTo>
                  <a:close/>
                </a:path>
                <a:path w="405765" h="176529">
                  <a:moveTo>
                    <a:pt x="379958" y="27482"/>
                  </a:moveTo>
                  <a:lnTo>
                    <a:pt x="361010" y="28422"/>
                  </a:lnTo>
                  <a:lnTo>
                    <a:pt x="361010" y="48310"/>
                  </a:lnTo>
                  <a:lnTo>
                    <a:pt x="379958" y="46431"/>
                  </a:lnTo>
                  <a:lnTo>
                    <a:pt x="379958" y="27482"/>
                  </a:lnTo>
                  <a:close/>
                </a:path>
                <a:path w="405765" h="176529">
                  <a:moveTo>
                    <a:pt x="379958" y="1905"/>
                  </a:moveTo>
                  <a:lnTo>
                    <a:pt x="361010" y="2844"/>
                  </a:lnTo>
                  <a:lnTo>
                    <a:pt x="361010" y="22733"/>
                  </a:lnTo>
                  <a:lnTo>
                    <a:pt x="379958" y="20853"/>
                  </a:lnTo>
                  <a:lnTo>
                    <a:pt x="379958" y="1905"/>
                  </a:lnTo>
                  <a:close/>
                </a:path>
                <a:path w="405765" h="176529">
                  <a:moveTo>
                    <a:pt x="405561" y="0"/>
                  </a:moveTo>
                  <a:lnTo>
                    <a:pt x="385673" y="939"/>
                  </a:lnTo>
                  <a:lnTo>
                    <a:pt x="385673" y="20853"/>
                  </a:lnTo>
                  <a:lnTo>
                    <a:pt x="405561" y="18948"/>
                  </a:lnTo>
                  <a:lnTo>
                    <a:pt x="4055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347701" y="3578021"/>
              <a:ext cx="194310" cy="161290"/>
            </a:xfrm>
            <a:custGeom>
              <a:avLst/>
              <a:gdLst/>
              <a:ahLst/>
              <a:cxnLst/>
              <a:rect l="l" t="t" r="r" b="b"/>
              <a:pathLst>
                <a:path w="194309" h="161289">
                  <a:moveTo>
                    <a:pt x="17983" y="140246"/>
                  </a:moveTo>
                  <a:lnTo>
                    <a:pt x="0" y="142125"/>
                  </a:lnTo>
                  <a:lnTo>
                    <a:pt x="0" y="161074"/>
                  </a:lnTo>
                  <a:lnTo>
                    <a:pt x="17983" y="160134"/>
                  </a:lnTo>
                  <a:lnTo>
                    <a:pt x="17983" y="140246"/>
                  </a:lnTo>
                  <a:close/>
                </a:path>
                <a:path w="194309" h="161289">
                  <a:moveTo>
                    <a:pt x="17983" y="115620"/>
                  </a:moveTo>
                  <a:lnTo>
                    <a:pt x="0" y="116560"/>
                  </a:lnTo>
                  <a:lnTo>
                    <a:pt x="0" y="135509"/>
                  </a:lnTo>
                  <a:lnTo>
                    <a:pt x="17983" y="134569"/>
                  </a:lnTo>
                  <a:lnTo>
                    <a:pt x="17983" y="115620"/>
                  </a:lnTo>
                  <a:close/>
                </a:path>
                <a:path w="194309" h="161289">
                  <a:moveTo>
                    <a:pt x="17983" y="90017"/>
                  </a:moveTo>
                  <a:lnTo>
                    <a:pt x="0" y="91922"/>
                  </a:lnTo>
                  <a:lnTo>
                    <a:pt x="0" y="110871"/>
                  </a:lnTo>
                  <a:lnTo>
                    <a:pt x="17983" y="108966"/>
                  </a:lnTo>
                  <a:lnTo>
                    <a:pt x="17983" y="90017"/>
                  </a:lnTo>
                  <a:close/>
                </a:path>
                <a:path w="194309" h="161289">
                  <a:moveTo>
                    <a:pt x="17983" y="64439"/>
                  </a:moveTo>
                  <a:lnTo>
                    <a:pt x="0" y="66344"/>
                  </a:lnTo>
                  <a:lnTo>
                    <a:pt x="0" y="85293"/>
                  </a:lnTo>
                  <a:lnTo>
                    <a:pt x="17983" y="83388"/>
                  </a:lnTo>
                  <a:lnTo>
                    <a:pt x="17983" y="64439"/>
                  </a:lnTo>
                  <a:close/>
                </a:path>
                <a:path w="194309" h="161289">
                  <a:moveTo>
                    <a:pt x="17983" y="39814"/>
                  </a:moveTo>
                  <a:lnTo>
                    <a:pt x="0" y="40754"/>
                  </a:lnTo>
                  <a:lnTo>
                    <a:pt x="0" y="59702"/>
                  </a:lnTo>
                  <a:lnTo>
                    <a:pt x="17983" y="58762"/>
                  </a:lnTo>
                  <a:lnTo>
                    <a:pt x="17983" y="39814"/>
                  </a:lnTo>
                  <a:close/>
                </a:path>
                <a:path w="194309" h="161289">
                  <a:moveTo>
                    <a:pt x="17983" y="14211"/>
                  </a:moveTo>
                  <a:lnTo>
                    <a:pt x="0" y="16116"/>
                  </a:lnTo>
                  <a:lnTo>
                    <a:pt x="0" y="35064"/>
                  </a:lnTo>
                  <a:lnTo>
                    <a:pt x="17983" y="33159"/>
                  </a:lnTo>
                  <a:lnTo>
                    <a:pt x="17983" y="14211"/>
                  </a:lnTo>
                  <a:close/>
                </a:path>
                <a:path w="194309" h="161289">
                  <a:moveTo>
                    <a:pt x="43586" y="139306"/>
                  </a:moveTo>
                  <a:lnTo>
                    <a:pt x="24638" y="140246"/>
                  </a:lnTo>
                  <a:lnTo>
                    <a:pt x="24638" y="159194"/>
                  </a:lnTo>
                  <a:lnTo>
                    <a:pt x="43586" y="158254"/>
                  </a:lnTo>
                  <a:lnTo>
                    <a:pt x="43586" y="139306"/>
                  </a:lnTo>
                  <a:close/>
                </a:path>
                <a:path w="194309" h="161289">
                  <a:moveTo>
                    <a:pt x="43586" y="113703"/>
                  </a:moveTo>
                  <a:lnTo>
                    <a:pt x="24638" y="114642"/>
                  </a:lnTo>
                  <a:lnTo>
                    <a:pt x="24638" y="133616"/>
                  </a:lnTo>
                  <a:lnTo>
                    <a:pt x="43586" y="132676"/>
                  </a:lnTo>
                  <a:lnTo>
                    <a:pt x="43586" y="113703"/>
                  </a:lnTo>
                  <a:close/>
                </a:path>
                <a:path w="194309" h="161289">
                  <a:moveTo>
                    <a:pt x="43586" y="88125"/>
                  </a:moveTo>
                  <a:lnTo>
                    <a:pt x="24638" y="90004"/>
                  </a:lnTo>
                  <a:lnTo>
                    <a:pt x="24638" y="108953"/>
                  </a:lnTo>
                  <a:lnTo>
                    <a:pt x="43586" y="107073"/>
                  </a:lnTo>
                  <a:lnTo>
                    <a:pt x="43586" y="88125"/>
                  </a:lnTo>
                  <a:close/>
                </a:path>
                <a:path w="194309" h="161289">
                  <a:moveTo>
                    <a:pt x="43586" y="62560"/>
                  </a:moveTo>
                  <a:lnTo>
                    <a:pt x="24638" y="64439"/>
                  </a:lnTo>
                  <a:lnTo>
                    <a:pt x="24638" y="83388"/>
                  </a:lnTo>
                  <a:lnTo>
                    <a:pt x="43586" y="81483"/>
                  </a:lnTo>
                  <a:lnTo>
                    <a:pt x="43586" y="62560"/>
                  </a:lnTo>
                  <a:close/>
                </a:path>
                <a:path w="194309" h="161289">
                  <a:moveTo>
                    <a:pt x="43586" y="36957"/>
                  </a:moveTo>
                  <a:lnTo>
                    <a:pt x="24638" y="38836"/>
                  </a:lnTo>
                  <a:lnTo>
                    <a:pt x="24638" y="57785"/>
                  </a:lnTo>
                  <a:lnTo>
                    <a:pt x="43586" y="56845"/>
                  </a:lnTo>
                  <a:lnTo>
                    <a:pt x="43586" y="36957"/>
                  </a:lnTo>
                  <a:close/>
                </a:path>
                <a:path w="194309" h="161289">
                  <a:moveTo>
                    <a:pt x="43586" y="12331"/>
                  </a:moveTo>
                  <a:lnTo>
                    <a:pt x="24638" y="13271"/>
                  </a:lnTo>
                  <a:lnTo>
                    <a:pt x="24638" y="33159"/>
                  </a:lnTo>
                  <a:lnTo>
                    <a:pt x="43586" y="31280"/>
                  </a:lnTo>
                  <a:lnTo>
                    <a:pt x="43586" y="12331"/>
                  </a:lnTo>
                  <a:close/>
                </a:path>
                <a:path w="194309" h="161289">
                  <a:moveTo>
                    <a:pt x="68237" y="137388"/>
                  </a:moveTo>
                  <a:lnTo>
                    <a:pt x="49263" y="138328"/>
                  </a:lnTo>
                  <a:lnTo>
                    <a:pt x="49263" y="157276"/>
                  </a:lnTo>
                  <a:lnTo>
                    <a:pt x="68237" y="156337"/>
                  </a:lnTo>
                  <a:lnTo>
                    <a:pt x="68237" y="137388"/>
                  </a:lnTo>
                  <a:close/>
                </a:path>
                <a:path w="194309" h="161289">
                  <a:moveTo>
                    <a:pt x="68237" y="111823"/>
                  </a:moveTo>
                  <a:lnTo>
                    <a:pt x="49263" y="112763"/>
                  </a:lnTo>
                  <a:lnTo>
                    <a:pt x="49263" y="132676"/>
                  </a:lnTo>
                  <a:lnTo>
                    <a:pt x="68237" y="130771"/>
                  </a:lnTo>
                  <a:lnTo>
                    <a:pt x="68237" y="111823"/>
                  </a:lnTo>
                  <a:close/>
                </a:path>
                <a:path w="194309" h="161289">
                  <a:moveTo>
                    <a:pt x="68237" y="86220"/>
                  </a:moveTo>
                  <a:lnTo>
                    <a:pt x="49263" y="88125"/>
                  </a:lnTo>
                  <a:lnTo>
                    <a:pt x="49263" y="107073"/>
                  </a:lnTo>
                  <a:lnTo>
                    <a:pt x="68237" y="105168"/>
                  </a:lnTo>
                  <a:lnTo>
                    <a:pt x="68237" y="86220"/>
                  </a:lnTo>
                  <a:close/>
                </a:path>
                <a:path w="194309" h="161289">
                  <a:moveTo>
                    <a:pt x="68237" y="60642"/>
                  </a:moveTo>
                  <a:lnTo>
                    <a:pt x="49263" y="62547"/>
                  </a:lnTo>
                  <a:lnTo>
                    <a:pt x="49263" y="81470"/>
                  </a:lnTo>
                  <a:lnTo>
                    <a:pt x="68237" y="79590"/>
                  </a:lnTo>
                  <a:lnTo>
                    <a:pt x="68237" y="60642"/>
                  </a:lnTo>
                  <a:close/>
                </a:path>
                <a:path w="194309" h="161289">
                  <a:moveTo>
                    <a:pt x="68237" y="35077"/>
                  </a:moveTo>
                  <a:lnTo>
                    <a:pt x="49263" y="36957"/>
                  </a:lnTo>
                  <a:lnTo>
                    <a:pt x="49263" y="55905"/>
                  </a:lnTo>
                  <a:lnTo>
                    <a:pt x="68237" y="54965"/>
                  </a:lnTo>
                  <a:lnTo>
                    <a:pt x="68237" y="35077"/>
                  </a:lnTo>
                  <a:close/>
                </a:path>
                <a:path w="194309" h="161289">
                  <a:moveTo>
                    <a:pt x="68237" y="10414"/>
                  </a:moveTo>
                  <a:lnTo>
                    <a:pt x="49263" y="11353"/>
                  </a:lnTo>
                  <a:lnTo>
                    <a:pt x="49263" y="30327"/>
                  </a:lnTo>
                  <a:lnTo>
                    <a:pt x="68237" y="29362"/>
                  </a:lnTo>
                  <a:lnTo>
                    <a:pt x="68237" y="10414"/>
                  </a:lnTo>
                  <a:close/>
                </a:path>
                <a:path w="194309" h="161289">
                  <a:moveTo>
                    <a:pt x="92849" y="135509"/>
                  </a:moveTo>
                  <a:lnTo>
                    <a:pt x="73888" y="136448"/>
                  </a:lnTo>
                  <a:lnTo>
                    <a:pt x="73888" y="155397"/>
                  </a:lnTo>
                  <a:lnTo>
                    <a:pt x="92849" y="154457"/>
                  </a:lnTo>
                  <a:lnTo>
                    <a:pt x="92849" y="135509"/>
                  </a:lnTo>
                  <a:close/>
                </a:path>
                <a:path w="194309" h="161289">
                  <a:moveTo>
                    <a:pt x="92849" y="109931"/>
                  </a:moveTo>
                  <a:lnTo>
                    <a:pt x="73888" y="110871"/>
                  </a:lnTo>
                  <a:lnTo>
                    <a:pt x="73888" y="130759"/>
                  </a:lnTo>
                  <a:lnTo>
                    <a:pt x="92849" y="128854"/>
                  </a:lnTo>
                  <a:lnTo>
                    <a:pt x="92849" y="109931"/>
                  </a:lnTo>
                  <a:close/>
                </a:path>
                <a:path w="194309" h="161289">
                  <a:moveTo>
                    <a:pt x="92849" y="84340"/>
                  </a:moveTo>
                  <a:lnTo>
                    <a:pt x="73888" y="86220"/>
                  </a:lnTo>
                  <a:lnTo>
                    <a:pt x="73888" y="105168"/>
                  </a:lnTo>
                  <a:lnTo>
                    <a:pt x="92849" y="103289"/>
                  </a:lnTo>
                  <a:lnTo>
                    <a:pt x="92849" y="84340"/>
                  </a:lnTo>
                  <a:close/>
                </a:path>
                <a:path w="194309" h="161289">
                  <a:moveTo>
                    <a:pt x="92849" y="58762"/>
                  </a:moveTo>
                  <a:lnTo>
                    <a:pt x="73888" y="60642"/>
                  </a:lnTo>
                  <a:lnTo>
                    <a:pt x="73888" y="79590"/>
                  </a:lnTo>
                  <a:lnTo>
                    <a:pt x="92849" y="77685"/>
                  </a:lnTo>
                  <a:lnTo>
                    <a:pt x="92849" y="58762"/>
                  </a:lnTo>
                  <a:close/>
                </a:path>
                <a:path w="194309" h="161289">
                  <a:moveTo>
                    <a:pt x="92849" y="33172"/>
                  </a:moveTo>
                  <a:lnTo>
                    <a:pt x="73888" y="35077"/>
                  </a:lnTo>
                  <a:lnTo>
                    <a:pt x="73888" y="54025"/>
                  </a:lnTo>
                  <a:lnTo>
                    <a:pt x="92849" y="53060"/>
                  </a:lnTo>
                  <a:lnTo>
                    <a:pt x="92849" y="33172"/>
                  </a:lnTo>
                  <a:close/>
                </a:path>
                <a:path w="194309" h="161289">
                  <a:moveTo>
                    <a:pt x="92849" y="7569"/>
                  </a:moveTo>
                  <a:lnTo>
                    <a:pt x="73888" y="9474"/>
                  </a:lnTo>
                  <a:lnTo>
                    <a:pt x="73888" y="28422"/>
                  </a:lnTo>
                  <a:lnTo>
                    <a:pt x="92849" y="27482"/>
                  </a:lnTo>
                  <a:lnTo>
                    <a:pt x="92849" y="7569"/>
                  </a:lnTo>
                  <a:close/>
                </a:path>
                <a:path w="194309" h="161289">
                  <a:moveTo>
                    <a:pt x="118440" y="133629"/>
                  </a:moveTo>
                  <a:lnTo>
                    <a:pt x="99491" y="134569"/>
                  </a:lnTo>
                  <a:lnTo>
                    <a:pt x="99491" y="154457"/>
                  </a:lnTo>
                  <a:lnTo>
                    <a:pt x="118440" y="152577"/>
                  </a:lnTo>
                  <a:lnTo>
                    <a:pt x="118440" y="133629"/>
                  </a:lnTo>
                  <a:close/>
                </a:path>
                <a:path w="194309" h="161289">
                  <a:moveTo>
                    <a:pt x="118440" y="108026"/>
                  </a:moveTo>
                  <a:lnTo>
                    <a:pt x="99491" y="108966"/>
                  </a:lnTo>
                  <a:lnTo>
                    <a:pt x="99491" y="128854"/>
                  </a:lnTo>
                  <a:lnTo>
                    <a:pt x="118440" y="126974"/>
                  </a:lnTo>
                  <a:lnTo>
                    <a:pt x="118440" y="108026"/>
                  </a:lnTo>
                  <a:close/>
                </a:path>
                <a:path w="194309" h="161289">
                  <a:moveTo>
                    <a:pt x="118440" y="82448"/>
                  </a:moveTo>
                  <a:lnTo>
                    <a:pt x="99491" y="83388"/>
                  </a:lnTo>
                  <a:lnTo>
                    <a:pt x="99491" y="103276"/>
                  </a:lnTo>
                  <a:lnTo>
                    <a:pt x="118440" y="101396"/>
                  </a:lnTo>
                  <a:lnTo>
                    <a:pt x="118440" y="82448"/>
                  </a:lnTo>
                  <a:close/>
                </a:path>
                <a:path w="194309" h="161289">
                  <a:moveTo>
                    <a:pt x="118440" y="56857"/>
                  </a:moveTo>
                  <a:lnTo>
                    <a:pt x="99491" y="58762"/>
                  </a:lnTo>
                  <a:lnTo>
                    <a:pt x="99491" y="77685"/>
                  </a:lnTo>
                  <a:lnTo>
                    <a:pt x="118440" y="75806"/>
                  </a:lnTo>
                  <a:lnTo>
                    <a:pt x="118440" y="56857"/>
                  </a:lnTo>
                  <a:close/>
                </a:path>
                <a:path w="194309" h="161289">
                  <a:moveTo>
                    <a:pt x="118440" y="31280"/>
                  </a:moveTo>
                  <a:lnTo>
                    <a:pt x="99491" y="33159"/>
                  </a:lnTo>
                  <a:lnTo>
                    <a:pt x="99491" y="52108"/>
                  </a:lnTo>
                  <a:lnTo>
                    <a:pt x="118440" y="50228"/>
                  </a:lnTo>
                  <a:lnTo>
                    <a:pt x="118440" y="31280"/>
                  </a:lnTo>
                  <a:close/>
                </a:path>
                <a:path w="194309" h="161289">
                  <a:moveTo>
                    <a:pt x="118440" y="5689"/>
                  </a:moveTo>
                  <a:lnTo>
                    <a:pt x="99491" y="7569"/>
                  </a:lnTo>
                  <a:lnTo>
                    <a:pt x="99491" y="26543"/>
                  </a:lnTo>
                  <a:lnTo>
                    <a:pt x="118440" y="25577"/>
                  </a:lnTo>
                  <a:lnTo>
                    <a:pt x="118440" y="5689"/>
                  </a:lnTo>
                  <a:close/>
                </a:path>
                <a:path w="194309" h="161289">
                  <a:moveTo>
                    <a:pt x="143052" y="131711"/>
                  </a:moveTo>
                  <a:lnTo>
                    <a:pt x="124142" y="132676"/>
                  </a:lnTo>
                  <a:lnTo>
                    <a:pt x="124142" y="152565"/>
                  </a:lnTo>
                  <a:lnTo>
                    <a:pt x="143052" y="150660"/>
                  </a:lnTo>
                  <a:lnTo>
                    <a:pt x="143052" y="131711"/>
                  </a:lnTo>
                  <a:close/>
                </a:path>
                <a:path w="194309" h="161289">
                  <a:moveTo>
                    <a:pt x="143052" y="106133"/>
                  </a:moveTo>
                  <a:lnTo>
                    <a:pt x="124142" y="107073"/>
                  </a:lnTo>
                  <a:lnTo>
                    <a:pt x="124142" y="126961"/>
                  </a:lnTo>
                  <a:lnTo>
                    <a:pt x="143052" y="125082"/>
                  </a:lnTo>
                  <a:lnTo>
                    <a:pt x="143052" y="106133"/>
                  </a:lnTo>
                  <a:close/>
                </a:path>
                <a:path w="194309" h="161289">
                  <a:moveTo>
                    <a:pt x="143052" y="80543"/>
                  </a:moveTo>
                  <a:lnTo>
                    <a:pt x="124142" y="81483"/>
                  </a:lnTo>
                  <a:lnTo>
                    <a:pt x="124142" y="101396"/>
                  </a:lnTo>
                  <a:lnTo>
                    <a:pt x="143052" y="99491"/>
                  </a:lnTo>
                  <a:lnTo>
                    <a:pt x="143052" y="80543"/>
                  </a:lnTo>
                  <a:close/>
                </a:path>
                <a:path w="194309" h="161289">
                  <a:moveTo>
                    <a:pt x="143052" y="54965"/>
                  </a:moveTo>
                  <a:lnTo>
                    <a:pt x="124142" y="56845"/>
                  </a:lnTo>
                  <a:lnTo>
                    <a:pt x="124142" y="75793"/>
                  </a:lnTo>
                  <a:lnTo>
                    <a:pt x="143052" y="73914"/>
                  </a:lnTo>
                  <a:lnTo>
                    <a:pt x="143052" y="54965"/>
                  </a:lnTo>
                  <a:close/>
                </a:path>
                <a:path w="194309" h="161289">
                  <a:moveTo>
                    <a:pt x="143052" y="29375"/>
                  </a:moveTo>
                  <a:lnTo>
                    <a:pt x="124142" y="31280"/>
                  </a:lnTo>
                  <a:lnTo>
                    <a:pt x="124142" y="50228"/>
                  </a:lnTo>
                  <a:lnTo>
                    <a:pt x="143052" y="48323"/>
                  </a:lnTo>
                  <a:lnTo>
                    <a:pt x="143052" y="29375"/>
                  </a:lnTo>
                  <a:close/>
                </a:path>
                <a:path w="194309" h="161289">
                  <a:moveTo>
                    <a:pt x="143052" y="3797"/>
                  </a:moveTo>
                  <a:lnTo>
                    <a:pt x="124142" y="5676"/>
                  </a:lnTo>
                  <a:lnTo>
                    <a:pt x="124142" y="24650"/>
                  </a:lnTo>
                  <a:lnTo>
                    <a:pt x="143052" y="22745"/>
                  </a:lnTo>
                  <a:lnTo>
                    <a:pt x="143052" y="3797"/>
                  </a:lnTo>
                  <a:close/>
                </a:path>
                <a:path w="194309" h="161289">
                  <a:moveTo>
                    <a:pt x="168643" y="129832"/>
                  </a:moveTo>
                  <a:lnTo>
                    <a:pt x="149694" y="130771"/>
                  </a:lnTo>
                  <a:lnTo>
                    <a:pt x="149694" y="150660"/>
                  </a:lnTo>
                  <a:lnTo>
                    <a:pt x="168643" y="148780"/>
                  </a:lnTo>
                  <a:lnTo>
                    <a:pt x="168643" y="129832"/>
                  </a:lnTo>
                  <a:close/>
                </a:path>
                <a:path w="194309" h="161289">
                  <a:moveTo>
                    <a:pt x="168643" y="104228"/>
                  </a:moveTo>
                  <a:lnTo>
                    <a:pt x="149694" y="105168"/>
                  </a:lnTo>
                  <a:lnTo>
                    <a:pt x="149694" y="125082"/>
                  </a:lnTo>
                  <a:lnTo>
                    <a:pt x="168643" y="123202"/>
                  </a:lnTo>
                  <a:lnTo>
                    <a:pt x="168643" y="104228"/>
                  </a:lnTo>
                  <a:close/>
                </a:path>
                <a:path w="194309" h="161289">
                  <a:moveTo>
                    <a:pt x="168643" y="78651"/>
                  </a:moveTo>
                  <a:lnTo>
                    <a:pt x="149694" y="79590"/>
                  </a:lnTo>
                  <a:lnTo>
                    <a:pt x="149694" y="99479"/>
                  </a:lnTo>
                  <a:lnTo>
                    <a:pt x="168643" y="97599"/>
                  </a:lnTo>
                  <a:lnTo>
                    <a:pt x="168643" y="78651"/>
                  </a:lnTo>
                  <a:close/>
                </a:path>
                <a:path w="194309" h="161289">
                  <a:moveTo>
                    <a:pt x="168643" y="53060"/>
                  </a:moveTo>
                  <a:lnTo>
                    <a:pt x="149694" y="54025"/>
                  </a:lnTo>
                  <a:lnTo>
                    <a:pt x="149694" y="73914"/>
                  </a:lnTo>
                  <a:lnTo>
                    <a:pt x="168643" y="72009"/>
                  </a:lnTo>
                  <a:lnTo>
                    <a:pt x="168643" y="53060"/>
                  </a:lnTo>
                  <a:close/>
                </a:path>
                <a:path w="194309" h="161289">
                  <a:moveTo>
                    <a:pt x="168643" y="27482"/>
                  </a:moveTo>
                  <a:lnTo>
                    <a:pt x="149694" y="28422"/>
                  </a:lnTo>
                  <a:lnTo>
                    <a:pt x="149694" y="48310"/>
                  </a:lnTo>
                  <a:lnTo>
                    <a:pt x="168643" y="46431"/>
                  </a:lnTo>
                  <a:lnTo>
                    <a:pt x="168643" y="27482"/>
                  </a:lnTo>
                  <a:close/>
                </a:path>
                <a:path w="194309" h="161289">
                  <a:moveTo>
                    <a:pt x="168643" y="1905"/>
                  </a:moveTo>
                  <a:lnTo>
                    <a:pt x="149694" y="2844"/>
                  </a:lnTo>
                  <a:lnTo>
                    <a:pt x="149694" y="22733"/>
                  </a:lnTo>
                  <a:lnTo>
                    <a:pt x="168643" y="20853"/>
                  </a:lnTo>
                  <a:lnTo>
                    <a:pt x="168643" y="1905"/>
                  </a:lnTo>
                  <a:close/>
                </a:path>
                <a:path w="194309" h="161289">
                  <a:moveTo>
                    <a:pt x="194246" y="127914"/>
                  </a:moveTo>
                  <a:lnTo>
                    <a:pt x="174358" y="128854"/>
                  </a:lnTo>
                  <a:lnTo>
                    <a:pt x="174358" y="148767"/>
                  </a:lnTo>
                  <a:lnTo>
                    <a:pt x="194246" y="146862"/>
                  </a:lnTo>
                  <a:lnTo>
                    <a:pt x="194246" y="127914"/>
                  </a:lnTo>
                  <a:close/>
                </a:path>
                <a:path w="194309" h="161289">
                  <a:moveTo>
                    <a:pt x="194246" y="102349"/>
                  </a:moveTo>
                  <a:lnTo>
                    <a:pt x="174358" y="103289"/>
                  </a:lnTo>
                  <a:lnTo>
                    <a:pt x="174358" y="123202"/>
                  </a:lnTo>
                  <a:lnTo>
                    <a:pt x="194246" y="121297"/>
                  </a:lnTo>
                  <a:lnTo>
                    <a:pt x="194246" y="102349"/>
                  </a:lnTo>
                  <a:close/>
                </a:path>
                <a:path w="194309" h="161289">
                  <a:moveTo>
                    <a:pt x="194246" y="76771"/>
                  </a:moveTo>
                  <a:lnTo>
                    <a:pt x="174358" y="77685"/>
                  </a:lnTo>
                  <a:lnTo>
                    <a:pt x="174358" y="97599"/>
                  </a:lnTo>
                  <a:lnTo>
                    <a:pt x="194246" y="95694"/>
                  </a:lnTo>
                  <a:lnTo>
                    <a:pt x="194246" y="76771"/>
                  </a:lnTo>
                  <a:close/>
                </a:path>
                <a:path w="194309" h="161289">
                  <a:moveTo>
                    <a:pt x="194246" y="51168"/>
                  </a:moveTo>
                  <a:lnTo>
                    <a:pt x="174358" y="52108"/>
                  </a:lnTo>
                  <a:lnTo>
                    <a:pt x="174358" y="71996"/>
                  </a:lnTo>
                  <a:lnTo>
                    <a:pt x="194246" y="70116"/>
                  </a:lnTo>
                  <a:lnTo>
                    <a:pt x="194246" y="51168"/>
                  </a:lnTo>
                  <a:close/>
                </a:path>
                <a:path w="194309" h="161289">
                  <a:moveTo>
                    <a:pt x="194246" y="25577"/>
                  </a:moveTo>
                  <a:lnTo>
                    <a:pt x="174358" y="26543"/>
                  </a:lnTo>
                  <a:lnTo>
                    <a:pt x="174358" y="46431"/>
                  </a:lnTo>
                  <a:lnTo>
                    <a:pt x="194246" y="44551"/>
                  </a:lnTo>
                  <a:lnTo>
                    <a:pt x="194246" y="25577"/>
                  </a:lnTo>
                  <a:close/>
                </a:path>
                <a:path w="194309" h="161289">
                  <a:moveTo>
                    <a:pt x="194246" y="0"/>
                  </a:moveTo>
                  <a:lnTo>
                    <a:pt x="174358" y="939"/>
                  </a:lnTo>
                  <a:lnTo>
                    <a:pt x="174358" y="20853"/>
                  </a:lnTo>
                  <a:lnTo>
                    <a:pt x="194246" y="18948"/>
                  </a:lnTo>
                  <a:lnTo>
                    <a:pt x="1942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347701" y="3559073"/>
              <a:ext cx="418465" cy="180340"/>
            </a:xfrm>
            <a:custGeom>
              <a:avLst/>
              <a:gdLst/>
              <a:ahLst/>
              <a:cxnLst/>
              <a:rect l="l" t="t" r="r" b="b"/>
              <a:pathLst>
                <a:path w="418465" h="180339">
                  <a:moveTo>
                    <a:pt x="17983" y="159194"/>
                  </a:moveTo>
                  <a:lnTo>
                    <a:pt x="0" y="161074"/>
                  </a:lnTo>
                  <a:lnTo>
                    <a:pt x="0" y="180022"/>
                  </a:lnTo>
                  <a:lnTo>
                    <a:pt x="17983" y="179082"/>
                  </a:lnTo>
                  <a:lnTo>
                    <a:pt x="17983" y="159194"/>
                  </a:lnTo>
                  <a:close/>
                </a:path>
                <a:path w="418465" h="180339">
                  <a:moveTo>
                    <a:pt x="17983" y="134569"/>
                  </a:moveTo>
                  <a:lnTo>
                    <a:pt x="0" y="135509"/>
                  </a:lnTo>
                  <a:lnTo>
                    <a:pt x="0" y="154457"/>
                  </a:lnTo>
                  <a:lnTo>
                    <a:pt x="17983" y="153517"/>
                  </a:lnTo>
                  <a:lnTo>
                    <a:pt x="17983" y="134569"/>
                  </a:lnTo>
                  <a:close/>
                </a:path>
                <a:path w="418465" h="180339">
                  <a:moveTo>
                    <a:pt x="43586" y="158254"/>
                  </a:moveTo>
                  <a:lnTo>
                    <a:pt x="24638" y="159194"/>
                  </a:lnTo>
                  <a:lnTo>
                    <a:pt x="24638" y="178142"/>
                  </a:lnTo>
                  <a:lnTo>
                    <a:pt x="43586" y="177203"/>
                  </a:lnTo>
                  <a:lnTo>
                    <a:pt x="43586" y="158254"/>
                  </a:lnTo>
                  <a:close/>
                </a:path>
                <a:path w="418465" h="180339">
                  <a:moveTo>
                    <a:pt x="43586" y="132651"/>
                  </a:moveTo>
                  <a:lnTo>
                    <a:pt x="24638" y="133591"/>
                  </a:lnTo>
                  <a:lnTo>
                    <a:pt x="24638" y="152565"/>
                  </a:lnTo>
                  <a:lnTo>
                    <a:pt x="43586" y="151625"/>
                  </a:lnTo>
                  <a:lnTo>
                    <a:pt x="43586" y="132651"/>
                  </a:lnTo>
                  <a:close/>
                </a:path>
                <a:path w="418465" h="180339">
                  <a:moveTo>
                    <a:pt x="68237" y="156337"/>
                  </a:moveTo>
                  <a:lnTo>
                    <a:pt x="49263" y="157276"/>
                  </a:lnTo>
                  <a:lnTo>
                    <a:pt x="49263" y="176225"/>
                  </a:lnTo>
                  <a:lnTo>
                    <a:pt x="68237" y="175285"/>
                  </a:lnTo>
                  <a:lnTo>
                    <a:pt x="68237" y="156337"/>
                  </a:lnTo>
                  <a:close/>
                </a:path>
                <a:path w="418465" h="180339">
                  <a:moveTo>
                    <a:pt x="68237" y="130771"/>
                  </a:moveTo>
                  <a:lnTo>
                    <a:pt x="49263" y="131711"/>
                  </a:lnTo>
                  <a:lnTo>
                    <a:pt x="49263" y="151625"/>
                  </a:lnTo>
                  <a:lnTo>
                    <a:pt x="68237" y="149720"/>
                  </a:lnTo>
                  <a:lnTo>
                    <a:pt x="68237" y="130771"/>
                  </a:lnTo>
                  <a:close/>
                </a:path>
                <a:path w="418465" h="180339">
                  <a:moveTo>
                    <a:pt x="92849" y="154457"/>
                  </a:moveTo>
                  <a:lnTo>
                    <a:pt x="73888" y="155397"/>
                  </a:lnTo>
                  <a:lnTo>
                    <a:pt x="73888" y="174345"/>
                  </a:lnTo>
                  <a:lnTo>
                    <a:pt x="92849" y="173405"/>
                  </a:lnTo>
                  <a:lnTo>
                    <a:pt x="92849" y="154457"/>
                  </a:lnTo>
                  <a:close/>
                </a:path>
                <a:path w="418465" h="180339">
                  <a:moveTo>
                    <a:pt x="92849" y="128879"/>
                  </a:moveTo>
                  <a:lnTo>
                    <a:pt x="73888" y="129819"/>
                  </a:lnTo>
                  <a:lnTo>
                    <a:pt x="73888" y="149707"/>
                  </a:lnTo>
                  <a:lnTo>
                    <a:pt x="92849" y="147802"/>
                  </a:lnTo>
                  <a:lnTo>
                    <a:pt x="92849" y="128879"/>
                  </a:lnTo>
                  <a:close/>
                </a:path>
                <a:path w="418465" h="180339">
                  <a:moveTo>
                    <a:pt x="118440" y="152577"/>
                  </a:moveTo>
                  <a:lnTo>
                    <a:pt x="99491" y="153517"/>
                  </a:lnTo>
                  <a:lnTo>
                    <a:pt x="99491" y="173405"/>
                  </a:lnTo>
                  <a:lnTo>
                    <a:pt x="118440" y="171526"/>
                  </a:lnTo>
                  <a:lnTo>
                    <a:pt x="118440" y="152577"/>
                  </a:lnTo>
                  <a:close/>
                </a:path>
                <a:path w="418465" h="180339">
                  <a:moveTo>
                    <a:pt x="118440" y="126974"/>
                  </a:moveTo>
                  <a:lnTo>
                    <a:pt x="99491" y="127914"/>
                  </a:lnTo>
                  <a:lnTo>
                    <a:pt x="99491" y="147802"/>
                  </a:lnTo>
                  <a:lnTo>
                    <a:pt x="118440" y="145923"/>
                  </a:lnTo>
                  <a:lnTo>
                    <a:pt x="118440" y="126974"/>
                  </a:lnTo>
                  <a:close/>
                </a:path>
                <a:path w="418465" h="180339">
                  <a:moveTo>
                    <a:pt x="118440" y="101396"/>
                  </a:moveTo>
                  <a:lnTo>
                    <a:pt x="99491" y="102336"/>
                  </a:lnTo>
                  <a:lnTo>
                    <a:pt x="99491" y="122224"/>
                  </a:lnTo>
                  <a:lnTo>
                    <a:pt x="118440" y="120345"/>
                  </a:lnTo>
                  <a:lnTo>
                    <a:pt x="118440" y="101396"/>
                  </a:lnTo>
                  <a:close/>
                </a:path>
                <a:path w="418465" h="180339">
                  <a:moveTo>
                    <a:pt x="143052" y="150660"/>
                  </a:moveTo>
                  <a:lnTo>
                    <a:pt x="124142" y="151625"/>
                  </a:lnTo>
                  <a:lnTo>
                    <a:pt x="124142" y="171513"/>
                  </a:lnTo>
                  <a:lnTo>
                    <a:pt x="143052" y="169608"/>
                  </a:lnTo>
                  <a:lnTo>
                    <a:pt x="143052" y="150660"/>
                  </a:lnTo>
                  <a:close/>
                </a:path>
                <a:path w="418465" h="180339">
                  <a:moveTo>
                    <a:pt x="143052" y="125082"/>
                  </a:moveTo>
                  <a:lnTo>
                    <a:pt x="124142" y="126022"/>
                  </a:lnTo>
                  <a:lnTo>
                    <a:pt x="124142" y="145910"/>
                  </a:lnTo>
                  <a:lnTo>
                    <a:pt x="143052" y="144030"/>
                  </a:lnTo>
                  <a:lnTo>
                    <a:pt x="143052" y="125082"/>
                  </a:lnTo>
                  <a:close/>
                </a:path>
                <a:path w="418465" h="180339">
                  <a:moveTo>
                    <a:pt x="143052" y="99491"/>
                  </a:moveTo>
                  <a:lnTo>
                    <a:pt x="124142" y="100431"/>
                  </a:lnTo>
                  <a:lnTo>
                    <a:pt x="124142" y="120345"/>
                  </a:lnTo>
                  <a:lnTo>
                    <a:pt x="143052" y="118440"/>
                  </a:lnTo>
                  <a:lnTo>
                    <a:pt x="143052" y="99491"/>
                  </a:lnTo>
                  <a:close/>
                </a:path>
                <a:path w="418465" h="180339">
                  <a:moveTo>
                    <a:pt x="168643" y="148780"/>
                  </a:moveTo>
                  <a:lnTo>
                    <a:pt x="149694" y="149720"/>
                  </a:lnTo>
                  <a:lnTo>
                    <a:pt x="149694" y="169608"/>
                  </a:lnTo>
                  <a:lnTo>
                    <a:pt x="168643" y="167728"/>
                  </a:lnTo>
                  <a:lnTo>
                    <a:pt x="168643" y="148780"/>
                  </a:lnTo>
                  <a:close/>
                </a:path>
                <a:path w="418465" h="180339">
                  <a:moveTo>
                    <a:pt x="168643" y="123177"/>
                  </a:moveTo>
                  <a:lnTo>
                    <a:pt x="149694" y="124117"/>
                  </a:lnTo>
                  <a:lnTo>
                    <a:pt x="149694" y="144030"/>
                  </a:lnTo>
                  <a:lnTo>
                    <a:pt x="168643" y="142151"/>
                  </a:lnTo>
                  <a:lnTo>
                    <a:pt x="168643" y="123177"/>
                  </a:lnTo>
                  <a:close/>
                </a:path>
                <a:path w="418465" h="180339">
                  <a:moveTo>
                    <a:pt x="168643" y="97599"/>
                  </a:moveTo>
                  <a:lnTo>
                    <a:pt x="149694" y="98539"/>
                  </a:lnTo>
                  <a:lnTo>
                    <a:pt x="149694" y="118427"/>
                  </a:lnTo>
                  <a:lnTo>
                    <a:pt x="168643" y="116547"/>
                  </a:lnTo>
                  <a:lnTo>
                    <a:pt x="168643" y="97599"/>
                  </a:lnTo>
                  <a:close/>
                </a:path>
                <a:path w="418465" h="180339">
                  <a:moveTo>
                    <a:pt x="194246" y="146862"/>
                  </a:moveTo>
                  <a:lnTo>
                    <a:pt x="174358" y="147802"/>
                  </a:lnTo>
                  <a:lnTo>
                    <a:pt x="174358" y="167716"/>
                  </a:lnTo>
                  <a:lnTo>
                    <a:pt x="194246" y="165811"/>
                  </a:lnTo>
                  <a:lnTo>
                    <a:pt x="194246" y="146862"/>
                  </a:lnTo>
                  <a:close/>
                </a:path>
                <a:path w="418465" h="180339">
                  <a:moveTo>
                    <a:pt x="194246" y="121297"/>
                  </a:moveTo>
                  <a:lnTo>
                    <a:pt x="174358" y="122237"/>
                  </a:lnTo>
                  <a:lnTo>
                    <a:pt x="174358" y="142151"/>
                  </a:lnTo>
                  <a:lnTo>
                    <a:pt x="194246" y="140246"/>
                  </a:lnTo>
                  <a:lnTo>
                    <a:pt x="194246" y="121297"/>
                  </a:lnTo>
                  <a:close/>
                </a:path>
                <a:path w="418465" h="180339">
                  <a:moveTo>
                    <a:pt x="194246" y="95719"/>
                  </a:moveTo>
                  <a:lnTo>
                    <a:pt x="174358" y="96634"/>
                  </a:lnTo>
                  <a:lnTo>
                    <a:pt x="174358" y="116547"/>
                  </a:lnTo>
                  <a:lnTo>
                    <a:pt x="194246" y="114642"/>
                  </a:lnTo>
                  <a:lnTo>
                    <a:pt x="194246" y="95719"/>
                  </a:lnTo>
                  <a:close/>
                </a:path>
                <a:path w="418465" h="180339">
                  <a:moveTo>
                    <a:pt x="237832" y="144043"/>
                  </a:moveTo>
                  <a:lnTo>
                    <a:pt x="217957" y="144983"/>
                  </a:lnTo>
                  <a:lnTo>
                    <a:pt x="217957" y="164896"/>
                  </a:lnTo>
                  <a:lnTo>
                    <a:pt x="237832" y="162991"/>
                  </a:lnTo>
                  <a:lnTo>
                    <a:pt x="237832" y="144043"/>
                  </a:lnTo>
                  <a:close/>
                </a:path>
                <a:path w="418465" h="180339">
                  <a:moveTo>
                    <a:pt x="237832" y="117500"/>
                  </a:moveTo>
                  <a:lnTo>
                    <a:pt x="217957" y="119380"/>
                  </a:lnTo>
                  <a:lnTo>
                    <a:pt x="217957" y="139293"/>
                  </a:lnTo>
                  <a:lnTo>
                    <a:pt x="237832" y="137388"/>
                  </a:lnTo>
                  <a:lnTo>
                    <a:pt x="237832" y="117500"/>
                  </a:lnTo>
                  <a:close/>
                </a:path>
                <a:path w="418465" h="180339">
                  <a:moveTo>
                    <a:pt x="237832" y="91922"/>
                  </a:moveTo>
                  <a:lnTo>
                    <a:pt x="217957" y="93802"/>
                  </a:lnTo>
                  <a:lnTo>
                    <a:pt x="217957" y="112750"/>
                  </a:lnTo>
                  <a:lnTo>
                    <a:pt x="237832" y="111810"/>
                  </a:lnTo>
                  <a:lnTo>
                    <a:pt x="237832" y="91922"/>
                  </a:lnTo>
                  <a:close/>
                </a:path>
                <a:path w="418465" h="180339">
                  <a:moveTo>
                    <a:pt x="237832" y="66332"/>
                  </a:moveTo>
                  <a:lnTo>
                    <a:pt x="217957" y="68237"/>
                  </a:lnTo>
                  <a:lnTo>
                    <a:pt x="217957" y="87160"/>
                  </a:lnTo>
                  <a:lnTo>
                    <a:pt x="237832" y="86220"/>
                  </a:lnTo>
                  <a:lnTo>
                    <a:pt x="237832" y="66332"/>
                  </a:lnTo>
                  <a:close/>
                </a:path>
                <a:path w="418465" h="180339">
                  <a:moveTo>
                    <a:pt x="237832" y="40754"/>
                  </a:moveTo>
                  <a:lnTo>
                    <a:pt x="217957" y="42633"/>
                  </a:lnTo>
                  <a:lnTo>
                    <a:pt x="217957" y="61582"/>
                  </a:lnTo>
                  <a:lnTo>
                    <a:pt x="237832" y="59702"/>
                  </a:lnTo>
                  <a:lnTo>
                    <a:pt x="237832" y="40754"/>
                  </a:lnTo>
                  <a:close/>
                </a:path>
                <a:path w="418465" h="180339">
                  <a:moveTo>
                    <a:pt x="237832" y="15151"/>
                  </a:moveTo>
                  <a:lnTo>
                    <a:pt x="217957" y="16116"/>
                  </a:lnTo>
                  <a:lnTo>
                    <a:pt x="217957" y="36004"/>
                  </a:lnTo>
                  <a:lnTo>
                    <a:pt x="237832" y="34099"/>
                  </a:lnTo>
                  <a:lnTo>
                    <a:pt x="237832" y="15151"/>
                  </a:lnTo>
                  <a:close/>
                </a:path>
                <a:path w="418465" h="180339">
                  <a:moveTo>
                    <a:pt x="263398" y="142151"/>
                  </a:moveTo>
                  <a:lnTo>
                    <a:pt x="243560" y="143065"/>
                  </a:lnTo>
                  <a:lnTo>
                    <a:pt x="243560" y="162979"/>
                  </a:lnTo>
                  <a:lnTo>
                    <a:pt x="263398" y="161074"/>
                  </a:lnTo>
                  <a:lnTo>
                    <a:pt x="263398" y="142151"/>
                  </a:lnTo>
                  <a:close/>
                </a:path>
                <a:path w="418465" h="180339">
                  <a:moveTo>
                    <a:pt x="263398" y="115620"/>
                  </a:moveTo>
                  <a:lnTo>
                    <a:pt x="243560" y="117500"/>
                  </a:lnTo>
                  <a:lnTo>
                    <a:pt x="243560" y="137388"/>
                  </a:lnTo>
                  <a:lnTo>
                    <a:pt x="263398" y="135509"/>
                  </a:lnTo>
                  <a:lnTo>
                    <a:pt x="263398" y="115620"/>
                  </a:lnTo>
                  <a:close/>
                </a:path>
                <a:path w="418465" h="180339">
                  <a:moveTo>
                    <a:pt x="263398" y="90017"/>
                  </a:moveTo>
                  <a:lnTo>
                    <a:pt x="243560" y="91922"/>
                  </a:lnTo>
                  <a:lnTo>
                    <a:pt x="243560" y="110871"/>
                  </a:lnTo>
                  <a:lnTo>
                    <a:pt x="263398" y="109931"/>
                  </a:lnTo>
                  <a:lnTo>
                    <a:pt x="263398" y="90017"/>
                  </a:lnTo>
                  <a:close/>
                </a:path>
                <a:path w="418465" h="180339">
                  <a:moveTo>
                    <a:pt x="263398" y="64439"/>
                  </a:moveTo>
                  <a:lnTo>
                    <a:pt x="243560" y="66319"/>
                  </a:lnTo>
                  <a:lnTo>
                    <a:pt x="243560" y="85293"/>
                  </a:lnTo>
                  <a:lnTo>
                    <a:pt x="263398" y="84328"/>
                  </a:lnTo>
                  <a:lnTo>
                    <a:pt x="263398" y="64439"/>
                  </a:lnTo>
                  <a:close/>
                </a:path>
                <a:path w="418465" h="180339">
                  <a:moveTo>
                    <a:pt x="263398" y="38836"/>
                  </a:moveTo>
                  <a:lnTo>
                    <a:pt x="243560" y="39801"/>
                  </a:lnTo>
                  <a:lnTo>
                    <a:pt x="243560" y="59690"/>
                  </a:lnTo>
                  <a:lnTo>
                    <a:pt x="263398" y="57785"/>
                  </a:lnTo>
                  <a:lnTo>
                    <a:pt x="263398" y="38836"/>
                  </a:lnTo>
                  <a:close/>
                </a:path>
                <a:path w="418465" h="180339">
                  <a:moveTo>
                    <a:pt x="263398" y="13271"/>
                  </a:moveTo>
                  <a:lnTo>
                    <a:pt x="243560" y="14211"/>
                  </a:lnTo>
                  <a:lnTo>
                    <a:pt x="243560" y="34112"/>
                  </a:lnTo>
                  <a:lnTo>
                    <a:pt x="263398" y="32219"/>
                  </a:lnTo>
                  <a:lnTo>
                    <a:pt x="263398" y="13271"/>
                  </a:lnTo>
                  <a:close/>
                </a:path>
                <a:path w="418465" h="180339">
                  <a:moveTo>
                    <a:pt x="288061" y="140246"/>
                  </a:moveTo>
                  <a:lnTo>
                    <a:pt x="268160" y="141185"/>
                  </a:lnTo>
                  <a:lnTo>
                    <a:pt x="268160" y="161074"/>
                  </a:lnTo>
                  <a:lnTo>
                    <a:pt x="288061" y="159194"/>
                  </a:lnTo>
                  <a:lnTo>
                    <a:pt x="288061" y="140246"/>
                  </a:lnTo>
                  <a:close/>
                </a:path>
                <a:path w="418465" h="180339">
                  <a:moveTo>
                    <a:pt x="288061" y="113703"/>
                  </a:moveTo>
                  <a:lnTo>
                    <a:pt x="268160" y="115608"/>
                  </a:lnTo>
                  <a:lnTo>
                    <a:pt x="268160" y="135496"/>
                  </a:lnTo>
                  <a:lnTo>
                    <a:pt x="288061" y="133591"/>
                  </a:lnTo>
                  <a:lnTo>
                    <a:pt x="288061" y="113703"/>
                  </a:lnTo>
                  <a:close/>
                </a:path>
                <a:path w="418465" h="180339">
                  <a:moveTo>
                    <a:pt x="288061" y="88138"/>
                  </a:moveTo>
                  <a:lnTo>
                    <a:pt x="268160" y="90017"/>
                  </a:lnTo>
                  <a:lnTo>
                    <a:pt x="268160" y="108966"/>
                  </a:lnTo>
                  <a:lnTo>
                    <a:pt x="288061" y="108026"/>
                  </a:lnTo>
                  <a:lnTo>
                    <a:pt x="288061" y="88138"/>
                  </a:lnTo>
                  <a:close/>
                </a:path>
                <a:path w="418465" h="180339">
                  <a:moveTo>
                    <a:pt x="288061" y="62534"/>
                  </a:moveTo>
                  <a:lnTo>
                    <a:pt x="268160" y="63500"/>
                  </a:lnTo>
                  <a:lnTo>
                    <a:pt x="268160" y="83388"/>
                  </a:lnTo>
                  <a:lnTo>
                    <a:pt x="288061" y="81508"/>
                  </a:lnTo>
                  <a:lnTo>
                    <a:pt x="288061" y="62534"/>
                  </a:lnTo>
                  <a:close/>
                </a:path>
                <a:path w="418465" h="180339">
                  <a:moveTo>
                    <a:pt x="288061" y="36957"/>
                  </a:moveTo>
                  <a:lnTo>
                    <a:pt x="268160" y="37896"/>
                  </a:lnTo>
                  <a:lnTo>
                    <a:pt x="268160" y="57785"/>
                  </a:lnTo>
                  <a:lnTo>
                    <a:pt x="288061" y="55905"/>
                  </a:lnTo>
                  <a:lnTo>
                    <a:pt x="288061" y="36957"/>
                  </a:lnTo>
                  <a:close/>
                </a:path>
                <a:path w="418465" h="180339">
                  <a:moveTo>
                    <a:pt x="288061" y="10414"/>
                  </a:moveTo>
                  <a:lnTo>
                    <a:pt x="268160" y="12319"/>
                  </a:lnTo>
                  <a:lnTo>
                    <a:pt x="268160" y="32207"/>
                  </a:lnTo>
                  <a:lnTo>
                    <a:pt x="288061" y="30302"/>
                  </a:lnTo>
                  <a:lnTo>
                    <a:pt x="288061" y="10414"/>
                  </a:lnTo>
                  <a:close/>
                </a:path>
                <a:path w="418465" h="180339">
                  <a:moveTo>
                    <a:pt x="313651" y="111823"/>
                  </a:moveTo>
                  <a:lnTo>
                    <a:pt x="294678" y="113703"/>
                  </a:lnTo>
                  <a:lnTo>
                    <a:pt x="294678" y="133591"/>
                  </a:lnTo>
                  <a:lnTo>
                    <a:pt x="313651" y="131711"/>
                  </a:lnTo>
                  <a:lnTo>
                    <a:pt x="313651" y="111823"/>
                  </a:lnTo>
                  <a:close/>
                </a:path>
                <a:path w="418465" h="180339">
                  <a:moveTo>
                    <a:pt x="313651" y="86220"/>
                  </a:moveTo>
                  <a:lnTo>
                    <a:pt x="294678" y="88125"/>
                  </a:lnTo>
                  <a:lnTo>
                    <a:pt x="294678" y="107073"/>
                  </a:lnTo>
                  <a:lnTo>
                    <a:pt x="313651" y="106133"/>
                  </a:lnTo>
                  <a:lnTo>
                    <a:pt x="313651" y="86220"/>
                  </a:lnTo>
                  <a:close/>
                </a:path>
                <a:path w="418465" h="180339">
                  <a:moveTo>
                    <a:pt x="313651" y="60642"/>
                  </a:moveTo>
                  <a:lnTo>
                    <a:pt x="294678" y="61582"/>
                  </a:lnTo>
                  <a:lnTo>
                    <a:pt x="294678" y="81495"/>
                  </a:lnTo>
                  <a:lnTo>
                    <a:pt x="313651" y="79590"/>
                  </a:lnTo>
                  <a:lnTo>
                    <a:pt x="313651" y="60642"/>
                  </a:lnTo>
                  <a:close/>
                </a:path>
                <a:path w="418465" h="180339">
                  <a:moveTo>
                    <a:pt x="313651" y="34112"/>
                  </a:moveTo>
                  <a:lnTo>
                    <a:pt x="294678" y="36017"/>
                  </a:lnTo>
                  <a:lnTo>
                    <a:pt x="294678" y="55905"/>
                  </a:lnTo>
                  <a:lnTo>
                    <a:pt x="313651" y="54025"/>
                  </a:lnTo>
                  <a:lnTo>
                    <a:pt x="313651" y="34112"/>
                  </a:lnTo>
                  <a:close/>
                </a:path>
                <a:path w="418465" h="180339">
                  <a:moveTo>
                    <a:pt x="313651" y="8534"/>
                  </a:moveTo>
                  <a:lnTo>
                    <a:pt x="294678" y="10414"/>
                  </a:lnTo>
                  <a:lnTo>
                    <a:pt x="294678" y="29362"/>
                  </a:lnTo>
                  <a:lnTo>
                    <a:pt x="313651" y="28422"/>
                  </a:lnTo>
                  <a:lnTo>
                    <a:pt x="313651" y="8534"/>
                  </a:lnTo>
                  <a:close/>
                </a:path>
                <a:path w="418465" h="180339">
                  <a:moveTo>
                    <a:pt x="339255" y="109931"/>
                  </a:moveTo>
                  <a:lnTo>
                    <a:pt x="320281" y="111810"/>
                  </a:lnTo>
                  <a:lnTo>
                    <a:pt x="320281" y="131699"/>
                  </a:lnTo>
                  <a:lnTo>
                    <a:pt x="339255" y="129819"/>
                  </a:lnTo>
                  <a:lnTo>
                    <a:pt x="339255" y="109931"/>
                  </a:lnTo>
                  <a:close/>
                </a:path>
                <a:path w="418465" h="180339">
                  <a:moveTo>
                    <a:pt x="339255" y="84340"/>
                  </a:moveTo>
                  <a:lnTo>
                    <a:pt x="320281" y="86220"/>
                  </a:lnTo>
                  <a:lnTo>
                    <a:pt x="320281" y="105168"/>
                  </a:lnTo>
                  <a:lnTo>
                    <a:pt x="339255" y="104254"/>
                  </a:lnTo>
                  <a:lnTo>
                    <a:pt x="339255" y="84340"/>
                  </a:lnTo>
                  <a:close/>
                </a:path>
                <a:path w="418465" h="180339">
                  <a:moveTo>
                    <a:pt x="339255" y="58762"/>
                  </a:moveTo>
                  <a:lnTo>
                    <a:pt x="320281" y="59702"/>
                  </a:lnTo>
                  <a:lnTo>
                    <a:pt x="320281" y="79590"/>
                  </a:lnTo>
                  <a:lnTo>
                    <a:pt x="339255" y="77711"/>
                  </a:lnTo>
                  <a:lnTo>
                    <a:pt x="339255" y="58762"/>
                  </a:lnTo>
                  <a:close/>
                </a:path>
                <a:path w="418465" h="180339">
                  <a:moveTo>
                    <a:pt x="339255" y="32219"/>
                  </a:moveTo>
                  <a:lnTo>
                    <a:pt x="320281" y="34099"/>
                  </a:lnTo>
                  <a:lnTo>
                    <a:pt x="320281" y="54013"/>
                  </a:lnTo>
                  <a:lnTo>
                    <a:pt x="339255" y="52108"/>
                  </a:lnTo>
                  <a:lnTo>
                    <a:pt x="339255" y="32219"/>
                  </a:lnTo>
                  <a:close/>
                </a:path>
                <a:path w="418465" h="180339">
                  <a:moveTo>
                    <a:pt x="339255" y="6642"/>
                  </a:moveTo>
                  <a:lnTo>
                    <a:pt x="320281" y="8521"/>
                  </a:lnTo>
                  <a:lnTo>
                    <a:pt x="320281" y="27482"/>
                  </a:lnTo>
                  <a:lnTo>
                    <a:pt x="339255" y="25590"/>
                  </a:lnTo>
                  <a:lnTo>
                    <a:pt x="339255" y="6642"/>
                  </a:lnTo>
                  <a:close/>
                </a:path>
                <a:path w="418465" h="180339">
                  <a:moveTo>
                    <a:pt x="365772" y="108026"/>
                  </a:moveTo>
                  <a:lnTo>
                    <a:pt x="345846" y="109931"/>
                  </a:lnTo>
                  <a:lnTo>
                    <a:pt x="345846" y="129819"/>
                  </a:lnTo>
                  <a:lnTo>
                    <a:pt x="365772" y="127914"/>
                  </a:lnTo>
                  <a:lnTo>
                    <a:pt x="365772" y="108026"/>
                  </a:lnTo>
                  <a:close/>
                </a:path>
                <a:path w="418465" h="180339">
                  <a:moveTo>
                    <a:pt x="365772" y="82448"/>
                  </a:moveTo>
                  <a:lnTo>
                    <a:pt x="345846" y="83388"/>
                  </a:lnTo>
                  <a:lnTo>
                    <a:pt x="345846" y="103276"/>
                  </a:lnTo>
                  <a:lnTo>
                    <a:pt x="365772" y="102336"/>
                  </a:lnTo>
                  <a:lnTo>
                    <a:pt x="365772" y="82448"/>
                  </a:lnTo>
                  <a:close/>
                </a:path>
                <a:path w="418465" h="180339">
                  <a:moveTo>
                    <a:pt x="365772" y="55905"/>
                  </a:moveTo>
                  <a:lnTo>
                    <a:pt x="345846" y="57785"/>
                  </a:lnTo>
                  <a:lnTo>
                    <a:pt x="345846" y="77698"/>
                  </a:lnTo>
                  <a:lnTo>
                    <a:pt x="365772" y="75793"/>
                  </a:lnTo>
                  <a:lnTo>
                    <a:pt x="365772" y="55905"/>
                  </a:lnTo>
                  <a:close/>
                </a:path>
                <a:path w="418465" h="180339">
                  <a:moveTo>
                    <a:pt x="365772" y="30314"/>
                  </a:moveTo>
                  <a:lnTo>
                    <a:pt x="345846" y="32219"/>
                  </a:lnTo>
                  <a:lnTo>
                    <a:pt x="345846" y="51168"/>
                  </a:lnTo>
                  <a:lnTo>
                    <a:pt x="365772" y="50228"/>
                  </a:lnTo>
                  <a:lnTo>
                    <a:pt x="365772" y="30314"/>
                  </a:lnTo>
                  <a:close/>
                </a:path>
                <a:path w="418465" h="180339">
                  <a:moveTo>
                    <a:pt x="365772" y="4737"/>
                  </a:moveTo>
                  <a:lnTo>
                    <a:pt x="345846" y="5676"/>
                  </a:lnTo>
                  <a:lnTo>
                    <a:pt x="345846" y="25590"/>
                  </a:lnTo>
                  <a:lnTo>
                    <a:pt x="365772" y="23685"/>
                  </a:lnTo>
                  <a:lnTo>
                    <a:pt x="365772" y="4737"/>
                  </a:lnTo>
                  <a:close/>
                </a:path>
                <a:path w="418465" h="180339">
                  <a:moveTo>
                    <a:pt x="392290" y="106133"/>
                  </a:moveTo>
                  <a:lnTo>
                    <a:pt x="372364" y="108013"/>
                  </a:lnTo>
                  <a:lnTo>
                    <a:pt x="372364" y="127901"/>
                  </a:lnTo>
                  <a:lnTo>
                    <a:pt x="392290" y="126022"/>
                  </a:lnTo>
                  <a:lnTo>
                    <a:pt x="392290" y="106133"/>
                  </a:lnTo>
                  <a:close/>
                </a:path>
                <a:path w="418465" h="180339">
                  <a:moveTo>
                    <a:pt x="392290" y="80543"/>
                  </a:moveTo>
                  <a:lnTo>
                    <a:pt x="372364" y="81508"/>
                  </a:lnTo>
                  <a:lnTo>
                    <a:pt x="372364" y="101396"/>
                  </a:lnTo>
                  <a:lnTo>
                    <a:pt x="392290" y="100431"/>
                  </a:lnTo>
                  <a:lnTo>
                    <a:pt x="392290" y="80543"/>
                  </a:lnTo>
                  <a:close/>
                </a:path>
                <a:path w="418465" h="180339">
                  <a:moveTo>
                    <a:pt x="392290" y="54025"/>
                  </a:moveTo>
                  <a:lnTo>
                    <a:pt x="372364" y="55905"/>
                  </a:lnTo>
                  <a:lnTo>
                    <a:pt x="372364" y="75806"/>
                  </a:lnTo>
                  <a:lnTo>
                    <a:pt x="392290" y="73914"/>
                  </a:lnTo>
                  <a:lnTo>
                    <a:pt x="392290" y="54025"/>
                  </a:lnTo>
                  <a:close/>
                </a:path>
                <a:path w="418465" h="180339">
                  <a:moveTo>
                    <a:pt x="392290" y="28422"/>
                  </a:moveTo>
                  <a:lnTo>
                    <a:pt x="372364" y="29362"/>
                  </a:lnTo>
                  <a:lnTo>
                    <a:pt x="372364" y="49276"/>
                  </a:lnTo>
                  <a:lnTo>
                    <a:pt x="392290" y="48310"/>
                  </a:lnTo>
                  <a:lnTo>
                    <a:pt x="392290" y="28422"/>
                  </a:lnTo>
                  <a:close/>
                </a:path>
                <a:path w="418465" h="180339">
                  <a:moveTo>
                    <a:pt x="392290" y="1879"/>
                  </a:moveTo>
                  <a:lnTo>
                    <a:pt x="372364" y="3784"/>
                  </a:lnTo>
                  <a:lnTo>
                    <a:pt x="372364" y="23672"/>
                  </a:lnTo>
                  <a:lnTo>
                    <a:pt x="392290" y="21793"/>
                  </a:lnTo>
                  <a:lnTo>
                    <a:pt x="392290" y="1879"/>
                  </a:lnTo>
                  <a:close/>
                </a:path>
                <a:path w="418465" h="180339">
                  <a:moveTo>
                    <a:pt x="417855" y="104254"/>
                  </a:moveTo>
                  <a:lnTo>
                    <a:pt x="397992" y="106133"/>
                  </a:lnTo>
                  <a:lnTo>
                    <a:pt x="397992" y="126022"/>
                  </a:lnTo>
                  <a:lnTo>
                    <a:pt x="417855" y="124117"/>
                  </a:lnTo>
                  <a:lnTo>
                    <a:pt x="417855" y="104254"/>
                  </a:lnTo>
                  <a:close/>
                </a:path>
                <a:path w="418465" h="180339">
                  <a:moveTo>
                    <a:pt x="417855" y="78651"/>
                  </a:moveTo>
                  <a:lnTo>
                    <a:pt x="397992" y="79590"/>
                  </a:lnTo>
                  <a:lnTo>
                    <a:pt x="397992" y="99479"/>
                  </a:lnTo>
                  <a:lnTo>
                    <a:pt x="417855" y="97599"/>
                  </a:lnTo>
                  <a:lnTo>
                    <a:pt x="417855" y="78651"/>
                  </a:lnTo>
                  <a:close/>
                </a:path>
                <a:path w="418465" h="180339">
                  <a:moveTo>
                    <a:pt x="417855" y="52120"/>
                  </a:moveTo>
                  <a:lnTo>
                    <a:pt x="397992" y="54025"/>
                  </a:lnTo>
                  <a:lnTo>
                    <a:pt x="397992" y="73914"/>
                  </a:lnTo>
                  <a:lnTo>
                    <a:pt x="417855" y="72009"/>
                  </a:lnTo>
                  <a:lnTo>
                    <a:pt x="417855" y="52120"/>
                  </a:lnTo>
                  <a:close/>
                </a:path>
                <a:path w="418465" h="180339">
                  <a:moveTo>
                    <a:pt x="417855" y="26517"/>
                  </a:moveTo>
                  <a:lnTo>
                    <a:pt x="397992" y="27482"/>
                  </a:lnTo>
                  <a:lnTo>
                    <a:pt x="397992" y="47371"/>
                  </a:lnTo>
                  <a:lnTo>
                    <a:pt x="417855" y="45491"/>
                  </a:lnTo>
                  <a:lnTo>
                    <a:pt x="417855" y="26517"/>
                  </a:lnTo>
                  <a:close/>
                </a:path>
                <a:path w="418465" h="180339">
                  <a:moveTo>
                    <a:pt x="417855" y="0"/>
                  </a:moveTo>
                  <a:lnTo>
                    <a:pt x="397992" y="1879"/>
                  </a:lnTo>
                  <a:lnTo>
                    <a:pt x="397992" y="20853"/>
                  </a:lnTo>
                  <a:lnTo>
                    <a:pt x="417855" y="19888"/>
                  </a:lnTo>
                  <a:lnTo>
                    <a:pt x="4178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854928" y="3494658"/>
              <a:ext cx="1225550" cy="226060"/>
            </a:xfrm>
            <a:custGeom>
              <a:avLst/>
              <a:gdLst/>
              <a:ahLst/>
              <a:cxnLst/>
              <a:rect l="l" t="t" r="r" b="b"/>
              <a:pathLst>
                <a:path w="1225550" h="226060">
                  <a:moveTo>
                    <a:pt x="24688" y="114642"/>
                  </a:moveTo>
                  <a:lnTo>
                    <a:pt x="18973" y="108940"/>
                  </a:lnTo>
                  <a:lnTo>
                    <a:pt x="5727" y="108940"/>
                  </a:lnTo>
                  <a:lnTo>
                    <a:pt x="0" y="114642"/>
                  </a:lnTo>
                  <a:lnTo>
                    <a:pt x="0" y="130746"/>
                  </a:lnTo>
                  <a:lnTo>
                    <a:pt x="5727" y="136423"/>
                  </a:lnTo>
                  <a:lnTo>
                    <a:pt x="12357" y="136423"/>
                  </a:lnTo>
                  <a:lnTo>
                    <a:pt x="18973" y="136423"/>
                  </a:lnTo>
                  <a:lnTo>
                    <a:pt x="24688" y="130746"/>
                  </a:lnTo>
                  <a:lnTo>
                    <a:pt x="24688" y="114642"/>
                  </a:lnTo>
                  <a:close/>
                </a:path>
                <a:path w="1225550" h="226060">
                  <a:moveTo>
                    <a:pt x="195237" y="100418"/>
                  </a:moveTo>
                  <a:lnTo>
                    <a:pt x="190474" y="93776"/>
                  </a:lnTo>
                  <a:lnTo>
                    <a:pt x="176288" y="93776"/>
                  </a:lnTo>
                  <a:lnTo>
                    <a:pt x="170586" y="100418"/>
                  </a:lnTo>
                  <a:lnTo>
                    <a:pt x="170586" y="115570"/>
                  </a:lnTo>
                  <a:lnTo>
                    <a:pt x="176288" y="122199"/>
                  </a:lnTo>
                  <a:lnTo>
                    <a:pt x="182892" y="122199"/>
                  </a:lnTo>
                  <a:lnTo>
                    <a:pt x="190474" y="122199"/>
                  </a:lnTo>
                  <a:lnTo>
                    <a:pt x="195237" y="115570"/>
                  </a:lnTo>
                  <a:lnTo>
                    <a:pt x="195237" y="100418"/>
                  </a:lnTo>
                  <a:close/>
                </a:path>
                <a:path w="1225550" h="226060">
                  <a:moveTo>
                    <a:pt x="358203" y="81470"/>
                  </a:moveTo>
                  <a:lnTo>
                    <a:pt x="352526" y="75768"/>
                  </a:lnTo>
                  <a:lnTo>
                    <a:pt x="339280" y="75768"/>
                  </a:lnTo>
                  <a:lnTo>
                    <a:pt x="333603" y="81470"/>
                  </a:lnTo>
                  <a:lnTo>
                    <a:pt x="333603" y="97574"/>
                  </a:lnTo>
                  <a:lnTo>
                    <a:pt x="339280" y="103251"/>
                  </a:lnTo>
                  <a:lnTo>
                    <a:pt x="345884" y="103251"/>
                  </a:lnTo>
                  <a:lnTo>
                    <a:pt x="352526" y="103251"/>
                  </a:lnTo>
                  <a:lnTo>
                    <a:pt x="358203" y="97574"/>
                  </a:lnTo>
                  <a:lnTo>
                    <a:pt x="358203" y="81470"/>
                  </a:lnTo>
                  <a:close/>
                </a:path>
                <a:path w="1225550" h="226060">
                  <a:moveTo>
                    <a:pt x="780834" y="204660"/>
                  </a:moveTo>
                  <a:lnTo>
                    <a:pt x="760933" y="205600"/>
                  </a:lnTo>
                  <a:lnTo>
                    <a:pt x="760933" y="225488"/>
                  </a:lnTo>
                  <a:lnTo>
                    <a:pt x="780834" y="223608"/>
                  </a:lnTo>
                  <a:lnTo>
                    <a:pt x="780834" y="204660"/>
                  </a:lnTo>
                  <a:close/>
                </a:path>
                <a:path w="1225550" h="226060">
                  <a:moveTo>
                    <a:pt x="806424" y="202768"/>
                  </a:moveTo>
                  <a:lnTo>
                    <a:pt x="787450" y="203708"/>
                  </a:lnTo>
                  <a:lnTo>
                    <a:pt x="787450" y="223596"/>
                  </a:lnTo>
                  <a:lnTo>
                    <a:pt x="806424" y="221691"/>
                  </a:lnTo>
                  <a:lnTo>
                    <a:pt x="806424" y="202768"/>
                  </a:lnTo>
                  <a:close/>
                </a:path>
                <a:path w="1225550" h="226060">
                  <a:moveTo>
                    <a:pt x="832027" y="200863"/>
                  </a:moveTo>
                  <a:lnTo>
                    <a:pt x="813054" y="201803"/>
                  </a:lnTo>
                  <a:lnTo>
                    <a:pt x="813054" y="221691"/>
                  </a:lnTo>
                  <a:lnTo>
                    <a:pt x="832027" y="219811"/>
                  </a:lnTo>
                  <a:lnTo>
                    <a:pt x="832027" y="200863"/>
                  </a:lnTo>
                  <a:close/>
                </a:path>
                <a:path w="1225550" h="226060">
                  <a:moveTo>
                    <a:pt x="844308" y="39776"/>
                  </a:moveTo>
                  <a:lnTo>
                    <a:pt x="838619" y="34099"/>
                  </a:lnTo>
                  <a:lnTo>
                    <a:pt x="825360" y="34099"/>
                  </a:lnTo>
                  <a:lnTo>
                    <a:pt x="819696" y="39776"/>
                  </a:lnTo>
                  <a:lnTo>
                    <a:pt x="819696" y="55880"/>
                  </a:lnTo>
                  <a:lnTo>
                    <a:pt x="825360" y="61582"/>
                  </a:lnTo>
                  <a:lnTo>
                    <a:pt x="832027" y="61582"/>
                  </a:lnTo>
                  <a:lnTo>
                    <a:pt x="838619" y="61582"/>
                  </a:lnTo>
                  <a:lnTo>
                    <a:pt x="844308" y="55880"/>
                  </a:lnTo>
                  <a:lnTo>
                    <a:pt x="844308" y="39776"/>
                  </a:lnTo>
                  <a:close/>
                </a:path>
                <a:path w="1225550" h="226060">
                  <a:moveTo>
                    <a:pt x="858545" y="198983"/>
                  </a:moveTo>
                  <a:lnTo>
                    <a:pt x="838619" y="199923"/>
                  </a:lnTo>
                  <a:lnTo>
                    <a:pt x="838619" y="219811"/>
                  </a:lnTo>
                  <a:lnTo>
                    <a:pt x="858545" y="217932"/>
                  </a:lnTo>
                  <a:lnTo>
                    <a:pt x="858545" y="198983"/>
                  </a:lnTo>
                  <a:close/>
                </a:path>
                <a:path w="1225550" h="226060">
                  <a:moveTo>
                    <a:pt x="885063" y="197065"/>
                  </a:moveTo>
                  <a:lnTo>
                    <a:pt x="865136" y="198005"/>
                  </a:lnTo>
                  <a:lnTo>
                    <a:pt x="865136" y="217919"/>
                  </a:lnTo>
                  <a:lnTo>
                    <a:pt x="885063" y="216979"/>
                  </a:lnTo>
                  <a:lnTo>
                    <a:pt x="885063" y="197065"/>
                  </a:lnTo>
                  <a:close/>
                </a:path>
                <a:path w="1225550" h="226060">
                  <a:moveTo>
                    <a:pt x="910628" y="195186"/>
                  </a:moveTo>
                  <a:lnTo>
                    <a:pt x="890765" y="196126"/>
                  </a:lnTo>
                  <a:lnTo>
                    <a:pt x="890765" y="216039"/>
                  </a:lnTo>
                  <a:lnTo>
                    <a:pt x="910628" y="215074"/>
                  </a:lnTo>
                  <a:lnTo>
                    <a:pt x="910628" y="195186"/>
                  </a:lnTo>
                  <a:close/>
                </a:path>
                <a:path w="1225550" h="226060">
                  <a:moveTo>
                    <a:pt x="1054671" y="21767"/>
                  </a:moveTo>
                  <a:lnTo>
                    <a:pt x="1048969" y="16090"/>
                  </a:lnTo>
                  <a:lnTo>
                    <a:pt x="1035723" y="16090"/>
                  </a:lnTo>
                  <a:lnTo>
                    <a:pt x="1030046" y="21767"/>
                  </a:lnTo>
                  <a:lnTo>
                    <a:pt x="1030046" y="37896"/>
                  </a:lnTo>
                  <a:lnTo>
                    <a:pt x="1035723" y="43573"/>
                  </a:lnTo>
                  <a:lnTo>
                    <a:pt x="1042365" y="43573"/>
                  </a:lnTo>
                  <a:lnTo>
                    <a:pt x="1048969" y="43573"/>
                  </a:lnTo>
                  <a:lnTo>
                    <a:pt x="1054671" y="37896"/>
                  </a:lnTo>
                  <a:lnTo>
                    <a:pt x="1054671" y="21767"/>
                  </a:lnTo>
                  <a:close/>
                </a:path>
                <a:path w="1225550" h="226060">
                  <a:moveTo>
                    <a:pt x="1225257" y="6616"/>
                  </a:moveTo>
                  <a:lnTo>
                    <a:pt x="1219581" y="0"/>
                  </a:lnTo>
                  <a:lnTo>
                    <a:pt x="1206284" y="0"/>
                  </a:lnTo>
                  <a:lnTo>
                    <a:pt x="1200569" y="6616"/>
                  </a:lnTo>
                  <a:lnTo>
                    <a:pt x="1200569" y="21780"/>
                  </a:lnTo>
                  <a:lnTo>
                    <a:pt x="1206284" y="28397"/>
                  </a:lnTo>
                  <a:lnTo>
                    <a:pt x="1212926" y="28397"/>
                  </a:lnTo>
                  <a:lnTo>
                    <a:pt x="1219581" y="28397"/>
                  </a:lnTo>
                  <a:lnTo>
                    <a:pt x="1225257" y="21780"/>
                  </a:lnTo>
                  <a:lnTo>
                    <a:pt x="1225257" y="661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424449" y="4290603"/>
              <a:ext cx="0" cy="62865"/>
            </a:xfrm>
            <a:custGeom>
              <a:avLst/>
              <a:gdLst/>
              <a:ahLst/>
              <a:cxnLst/>
              <a:rect l="l" t="t" r="r" b="b"/>
              <a:pathLst>
                <a:path h="62864">
                  <a:moveTo>
                    <a:pt x="0" y="0"/>
                  </a:moveTo>
                  <a:lnTo>
                    <a:pt x="0" y="6253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150610" y="4660150"/>
              <a:ext cx="557530" cy="499745"/>
            </a:xfrm>
            <a:custGeom>
              <a:avLst/>
              <a:gdLst/>
              <a:ahLst/>
              <a:cxnLst/>
              <a:rect l="l" t="t" r="r" b="b"/>
              <a:pathLst>
                <a:path w="557529" h="499745">
                  <a:moveTo>
                    <a:pt x="17995" y="370497"/>
                  </a:moveTo>
                  <a:lnTo>
                    <a:pt x="17030" y="363855"/>
                  </a:lnTo>
                  <a:lnTo>
                    <a:pt x="12268" y="363855"/>
                  </a:lnTo>
                  <a:lnTo>
                    <a:pt x="12268" y="368617"/>
                  </a:lnTo>
                  <a:lnTo>
                    <a:pt x="12268" y="392303"/>
                  </a:lnTo>
                  <a:lnTo>
                    <a:pt x="8521" y="392303"/>
                  </a:lnTo>
                  <a:lnTo>
                    <a:pt x="5676" y="392303"/>
                  </a:lnTo>
                  <a:lnTo>
                    <a:pt x="4737" y="387565"/>
                  </a:lnTo>
                  <a:lnTo>
                    <a:pt x="4737" y="368617"/>
                  </a:lnTo>
                  <a:lnTo>
                    <a:pt x="8521" y="368617"/>
                  </a:lnTo>
                  <a:lnTo>
                    <a:pt x="12268" y="368617"/>
                  </a:lnTo>
                  <a:lnTo>
                    <a:pt x="12268" y="363855"/>
                  </a:lnTo>
                  <a:lnTo>
                    <a:pt x="8521" y="363855"/>
                  </a:lnTo>
                  <a:lnTo>
                    <a:pt x="939" y="363855"/>
                  </a:lnTo>
                  <a:lnTo>
                    <a:pt x="0" y="370497"/>
                  </a:lnTo>
                  <a:lnTo>
                    <a:pt x="0" y="397040"/>
                  </a:lnTo>
                  <a:lnTo>
                    <a:pt x="8521" y="397040"/>
                  </a:lnTo>
                  <a:lnTo>
                    <a:pt x="17030" y="397040"/>
                  </a:lnTo>
                  <a:lnTo>
                    <a:pt x="17995" y="390398"/>
                  </a:lnTo>
                  <a:lnTo>
                    <a:pt x="17995" y="370497"/>
                  </a:lnTo>
                  <a:close/>
                </a:path>
                <a:path w="557529" h="499745">
                  <a:moveTo>
                    <a:pt x="37922" y="364820"/>
                  </a:moveTo>
                  <a:lnTo>
                    <a:pt x="22745" y="364820"/>
                  </a:lnTo>
                  <a:lnTo>
                    <a:pt x="22745" y="396074"/>
                  </a:lnTo>
                  <a:lnTo>
                    <a:pt x="28422" y="396074"/>
                  </a:lnTo>
                  <a:lnTo>
                    <a:pt x="28422" y="381863"/>
                  </a:lnTo>
                  <a:lnTo>
                    <a:pt x="36957" y="381863"/>
                  </a:lnTo>
                  <a:lnTo>
                    <a:pt x="36957" y="377126"/>
                  </a:lnTo>
                  <a:lnTo>
                    <a:pt x="28422" y="377126"/>
                  </a:lnTo>
                  <a:lnTo>
                    <a:pt x="28422" y="369531"/>
                  </a:lnTo>
                  <a:lnTo>
                    <a:pt x="37922" y="369531"/>
                  </a:lnTo>
                  <a:lnTo>
                    <a:pt x="37922" y="364820"/>
                  </a:lnTo>
                  <a:close/>
                </a:path>
                <a:path w="557529" h="499745">
                  <a:moveTo>
                    <a:pt x="55880" y="364820"/>
                  </a:moveTo>
                  <a:lnTo>
                    <a:pt x="41668" y="364820"/>
                  </a:lnTo>
                  <a:lnTo>
                    <a:pt x="41668" y="396074"/>
                  </a:lnTo>
                  <a:lnTo>
                    <a:pt x="46431" y="396074"/>
                  </a:lnTo>
                  <a:lnTo>
                    <a:pt x="46431" y="381863"/>
                  </a:lnTo>
                  <a:lnTo>
                    <a:pt x="55880" y="381863"/>
                  </a:lnTo>
                  <a:lnTo>
                    <a:pt x="55880" y="377126"/>
                  </a:lnTo>
                  <a:lnTo>
                    <a:pt x="46431" y="377126"/>
                  </a:lnTo>
                  <a:lnTo>
                    <a:pt x="46431" y="369531"/>
                  </a:lnTo>
                  <a:lnTo>
                    <a:pt x="55880" y="369531"/>
                  </a:lnTo>
                  <a:lnTo>
                    <a:pt x="55880" y="364820"/>
                  </a:lnTo>
                  <a:close/>
                </a:path>
                <a:path w="557529" h="499745">
                  <a:moveTo>
                    <a:pt x="255828" y="12319"/>
                  </a:moveTo>
                  <a:lnTo>
                    <a:pt x="240677" y="0"/>
                  </a:lnTo>
                  <a:lnTo>
                    <a:pt x="41668" y="281432"/>
                  </a:lnTo>
                  <a:lnTo>
                    <a:pt x="57785" y="293751"/>
                  </a:lnTo>
                  <a:lnTo>
                    <a:pt x="255828" y="12319"/>
                  </a:lnTo>
                  <a:close/>
                </a:path>
                <a:path w="557529" h="499745">
                  <a:moveTo>
                    <a:pt x="325005" y="451040"/>
                  </a:moveTo>
                  <a:lnTo>
                    <a:pt x="233083" y="451040"/>
                  </a:lnTo>
                  <a:lnTo>
                    <a:pt x="233083" y="499364"/>
                  </a:lnTo>
                  <a:lnTo>
                    <a:pt x="325005" y="499364"/>
                  </a:lnTo>
                  <a:lnTo>
                    <a:pt x="325005" y="451040"/>
                  </a:lnTo>
                  <a:close/>
                </a:path>
                <a:path w="557529" h="499745">
                  <a:moveTo>
                    <a:pt x="532523" y="374294"/>
                  </a:moveTo>
                  <a:lnTo>
                    <a:pt x="531583" y="366712"/>
                  </a:lnTo>
                  <a:lnTo>
                    <a:pt x="531583" y="360057"/>
                  </a:lnTo>
                  <a:lnTo>
                    <a:pt x="526846" y="360057"/>
                  </a:lnTo>
                  <a:lnTo>
                    <a:pt x="526846" y="364820"/>
                  </a:lnTo>
                  <a:lnTo>
                    <a:pt x="525881" y="370497"/>
                  </a:lnTo>
                  <a:lnTo>
                    <a:pt x="525881" y="388480"/>
                  </a:lnTo>
                  <a:lnTo>
                    <a:pt x="522084" y="388480"/>
                  </a:lnTo>
                  <a:lnTo>
                    <a:pt x="518337" y="388480"/>
                  </a:lnTo>
                  <a:lnTo>
                    <a:pt x="518337" y="370497"/>
                  </a:lnTo>
                  <a:lnTo>
                    <a:pt x="517372" y="364820"/>
                  </a:lnTo>
                  <a:lnTo>
                    <a:pt x="522084" y="364820"/>
                  </a:lnTo>
                  <a:lnTo>
                    <a:pt x="526846" y="364820"/>
                  </a:lnTo>
                  <a:lnTo>
                    <a:pt x="526846" y="360057"/>
                  </a:lnTo>
                  <a:lnTo>
                    <a:pt x="522084" y="360057"/>
                  </a:lnTo>
                  <a:lnTo>
                    <a:pt x="512610" y="360057"/>
                  </a:lnTo>
                  <a:lnTo>
                    <a:pt x="512610" y="366712"/>
                  </a:lnTo>
                  <a:lnTo>
                    <a:pt x="511670" y="374294"/>
                  </a:lnTo>
                  <a:lnTo>
                    <a:pt x="511670" y="386600"/>
                  </a:lnTo>
                  <a:lnTo>
                    <a:pt x="512610" y="393242"/>
                  </a:lnTo>
                  <a:lnTo>
                    <a:pt x="522084" y="393242"/>
                  </a:lnTo>
                  <a:lnTo>
                    <a:pt x="531583" y="393242"/>
                  </a:lnTo>
                  <a:lnTo>
                    <a:pt x="532523" y="386600"/>
                  </a:lnTo>
                  <a:lnTo>
                    <a:pt x="532523" y="374294"/>
                  </a:lnTo>
                  <a:close/>
                </a:path>
                <a:path w="557529" h="499745">
                  <a:moveTo>
                    <a:pt x="557136" y="361022"/>
                  </a:moveTo>
                  <a:lnTo>
                    <a:pt x="551472" y="361022"/>
                  </a:lnTo>
                  <a:lnTo>
                    <a:pt x="551472" y="379031"/>
                  </a:lnTo>
                  <a:lnTo>
                    <a:pt x="552450" y="381863"/>
                  </a:lnTo>
                  <a:lnTo>
                    <a:pt x="552450" y="384721"/>
                  </a:lnTo>
                  <a:lnTo>
                    <a:pt x="550532" y="379984"/>
                  </a:lnTo>
                  <a:lnTo>
                    <a:pt x="549592" y="376186"/>
                  </a:lnTo>
                  <a:lnTo>
                    <a:pt x="547687" y="372389"/>
                  </a:lnTo>
                  <a:lnTo>
                    <a:pt x="543890" y="361022"/>
                  </a:lnTo>
                  <a:lnTo>
                    <a:pt x="537260" y="361022"/>
                  </a:lnTo>
                  <a:lnTo>
                    <a:pt x="537260" y="392303"/>
                  </a:lnTo>
                  <a:lnTo>
                    <a:pt x="542937" y="392303"/>
                  </a:lnTo>
                  <a:lnTo>
                    <a:pt x="542937" y="371475"/>
                  </a:lnTo>
                  <a:lnTo>
                    <a:pt x="541997" y="368617"/>
                  </a:lnTo>
                  <a:lnTo>
                    <a:pt x="542937" y="368617"/>
                  </a:lnTo>
                  <a:lnTo>
                    <a:pt x="543890" y="373354"/>
                  </a:lnTo>
                  <a:lnTo>
                    <a:pt x="544855" y="377126"/>
                  </a:lnTo>
                  <a:lnTo>
                    <a:pt x="546709" y="380949"/>
                  </a:lnTo>
                  <a:lnTo>
                    <a:pt x="551472" y="392303"/>
                  </a:lnTo>
                  <a:lnTo>
                    <a:pt x="557136" y="392303"/>
                  </a:lnTo>
                  <a:lnTo>
                    <a:pt x="557136" y="3610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9296288" y="5062002"/>
            <a:ext cx="622300" cy="106045"/>
          </a:xfrm>
          <a:custGeom>
            <a:avLst/>
            <a:gdLst/>
            <a:ahLst/>
            <a:cxnLst/>
            <a:rect l="l" t="t" r="r" b="b"/>
            <a:pathLst>
              <a:path w="622300" h="106045">
                <a:moveTo>
                  <a:pt x="0" y="12700"/>
                </a:moveTo>
                <a:lnTo>
                  <a:pt x="0" y="101600"/>
                </a:lnTo>
                <a:lnTo>
                  <a:pt x="622300" y="101600"/>
                </a:lnTo>
                <a:lnTo>
                  <a:pt x="622300" y="4241"/>
                </a:lnTo>
              </a:path>
              <a:path w="622300" h="106045">
                <a:moveTo>
                  <a:pt x="304799" y="0"/>
                </a:moveTo>
                <a:lnTo>
                  <a:pt x="304799" y="105841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668802" y="4741555"/>
            <a:ext cx="546100" cy="0"/>
          </a:xfrm>
          <a:custGeom>
            <a:avLst/>
            <a:gdLst/>
            <a:ahLst/>
            <a:cxnLst/>
            <a:rect l="l" t="t" r="r" b="b"/>
            <a:pathLst>
              <a:path w="546100">
                <a:moveTo>
                  <a:pt x="546100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7957980" y="529532"/>
            <a:ext cx="3215005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Configuraciones</a:t>
            </a:r>
            <a:r>
              <a:rPr sz="135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3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principales</a:t>
            </a:r>
            <a:r>
              <a:rPr sz="13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3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35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3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endParaRPr sz="1350">
              <a:latin typeface="Lucida Sans Unicode"/>
              <a:cs typeface="Lucida Sans Unicode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29</a:t>
            </a:fld>
            <a:endParaRPr spc="-75" dirty="0"/>
          </a:p>
        </p:txBody>
      </p:sp>
      <p:sp>
        <p:nvSpPr>
          <p:cNvPr id="27" name="object 27"/>
          <p:cNvSpPr txBox="1"/>
          <p:nvPr/>
        </p:nvSpPr>
        <p:spPr>
          <a:xfrm>
            <a:off x="7957979" y="1855411"/>
            <a:ext cx="4084954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Hay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tres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tipos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configuraciones principales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panelboard: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solo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terminal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principal, </a:t>
            </a:r>
            <a:r>
              <a:rPr sz="800" spc="-2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principal.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contexto,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término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800" spc="-2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refiere </a:t>
            </a:r>
            <a:r>
              <a:rPr sz="8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interruptor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fusible.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Las tres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configuraciones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están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disponibles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potencia.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iluminación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están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lengüeta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solamente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configuración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984943" y="3176060"/>
            <a:ext cx="975994" cy="217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635">
              <a:spcBef>
                <a:spcPts val="100"/>
              </a:spcBef>
            </a:pPr>
            <a:r>
              <a:rPr sz="450" dirty="0">
                <a:solidFill>
                  <a:srgbClr val="0B0806"/>
                </a:solidFill>
                <a:latin typeface="Lucida Sans Unicode"/>
                <a:cs typeface="Lucida Sans Unicode"/>
              </a:rPr>
              <a:t>Interruptor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principal</a:t>
            </a:r>
            <a:endParaRPr sz="450">
              <a:latin typeface="Lucida Sans Unicode"/>
              <a:cs typeface="Lucida Sans Unicode"/>
            </a:endParaRPr>
          </a:p>
          <a:p>
            <a:pPr marL="12700">
              <a:spcBef>
                <a:spcPts val="370"/>
              </a:spcBef>
            </a:pP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(Solo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dirty="0">
                <a:solidFill>
                  <a:srgbClr val="0B0806"/>
                </a:solidFill>
                <a:latin typeface="Lucida Sans Unicode"/>
                <a:cs typeface="Lucida Sans Unicode"/>
              </a:rPr>
              <a:t>para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Cuadros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Potencia)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528029" y="3657389"/>
            <a:ext cx="65659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Solo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orejeta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principal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176489" y="3663739"/>
            <a:ext cx="57785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dirty="0">
                <a:solidFill>
                  <a:srgbClr val="0B0806"/>
                </a:solidFill>
                <a:latin typeface="Lucida Sans Unicode"/>
                <a:cs typeface="Lucida Sans Unicode"/>
              </a:rPr>
              <a:t>Interruptor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principal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338920" y="4609475"/>
            <a:ext cx="303530" cy="228268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52069">
              <a:spcBef>
                <a:spcPts val="340"/>
              </a:spcBef>
            </a:pP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Principal</a:t>
            </a:r>
            <a:endParaRPr sz="400">
              <a:latin typeface="Lucida Sans Unicode"/>
              <a:cs typeface="Lucida Sans Unicode"/>
            </a:endParaRPr>
          </a:p>
          <a:p>
            <a:pPr marL="12700">
              <a:spcBef>
                <a:spcPts val="330"/>
              </a:spcBef>
            </a:pPr>
            <a:r>
              <a:rPr sz="5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Cambiar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444854" y="4981157"/>
            <a:ext cx="427990" cy="25400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7145">
              <a:spcBef>
                <a:spcPts val="315"/>
              </a:spcBef>
            </a:pP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Lado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línea</a:t>
            </a:r>
            <a:endParaRPr sz="500">
              <a:latin typeface="Lucida Sans Unicode"/>
              <a:cs typeface="Lucida Sans Unicode"/>
            </a:endParaRPr>
          </a:p>
          <a:p>
            <a:pPr marL="12700">
              <a:spcBef>
                <a:spcPts val="260"/>
              </a:spcBef>
            </a:pP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Terminales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260602" y="5296152"/>
            <a:ext cx="62674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dirty="0">
                <a:solidFill>
                  <a:srgbClr val="0B0806"/>
                </a:solidFill>
                <a:latin typeface="Lucida Sans Unicode"/>
                <a:cs typeface="Lucida Sans Unicode"/>
              </a:rPr>
              <a:t>Barras</a:t>
            </a:r>
            <a:r>
              <a:rPr sz="35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colectoras</a:t>
            </a:r>
            <a:r>
              <a:rPr sz="35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principales</a:t>
            </a:r>
            <a:endParaRPr sz="350">
              <a:latin typeface="Lucida Sans Unicode"/>
              <a:cs typeface="Lucida Sans Unicode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62151" y="5682942"/>
            <a:ext cx="17430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Tablero</a:t>
            </a:r>
            <a:r>
              <a:rPr sz="9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disyuntor</a:t>
            </a:r>
            <a:r>
              <a:rPr sz="9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principal</a:t>
            </a:r>
            <a:endParaRPr sz="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57928" y="5639761"/>
            <a:ext cx="407416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 cables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alimentación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entrantes de un </a:t>
            </a: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Tablero </a:t>
            </a:r>
            <a:r>
              <a:rPr sz="1000" b="1" spc="35" dirty="0">
                <a:solidFill>
                  <a:srgbClr val="171514"/>
                </a:solidFill>
                <a:latin typeface="Arial"/>
                <a:cs typeface="Arial"/>
              </a:rPr>
              <a:t>tipo </a:t>
            </a:r>
            <a:r>
              <a:rPr sz="1000" b="1" spc="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50" dirty="0">
                <a:solidFill>
                  <a:srgbClr val="171514"/>
                </a:solidFill>
                <a:latin typeface="Arial"/>
                <a:cs typeface="Arial"/>
              </a:rPr>
              <a:t>interruptor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principal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conectados al lado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línea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interruptor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principal,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cual, </a:t>
            </a:r>
            <a:r>
              <a:rPr sz="10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su </a:t>
            </a:r>
            <a:r>
              <a:rPr sz="10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vez,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sus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 circuitos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derivados.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interruptor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desconecta la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protege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cortocircuitos,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sobrecargas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1000" spc="-3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fallas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(si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equipado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fallas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tierra).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429" y="1783298"/>
            <a:ext cx="2074316" cy="152612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067561" y="4440276"/>
            <a:ext cx="1061085" cy="92075"/>
          </a:xfrm>
          <a:custGeom>
            <a:avLst/>
            <a:gdLst/>
            <a:ahLst/>
            <a:cxnLst/>
            <a:rect l="l" t="t" r="r" b="b"/>
            <a:pathLst>
              <a:path w="1061085" h="92075">
                <a:moveTo>
                  <a:pt x="0" y="91884"/>
                </a:moveTo>
                <a:lnTo>
                  <a:pt x="1060754" y="91884"/>
                </a:lnTo>
                <a:lnTo>
                  <a:pt x="1060754" y="0"/>
                </a:lnTo>
                <a:lnTo>
                  <a:pt x="0" y="0"/>
                </a:lnTo>
                <a:lnTo>
                  <a:pt x="0" y="91884"/>
                </a:lnTo>
                <a:close/>
              </a:path>
            </a:pathLst>
          </a:custGeom>
          <a:solidFill>
            <a:srgbClr val="D9DAD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054860" y="4427576"/>
            <a:ext cx="1416050" cy="2097405"/>
            <a:chOff x="3000260" y="4427575"/>
            <a:chExt cx="1416050" cy="2097405"/>
          </a:xfrm>
        </p:grpSpPr>
        <p:sp>
          <p:nvSpPr>
            <p:cNvPr id="5" name="object 5"/>
            <p:cNvSpPr/>
            <p:nvPr/>
          </p:nvSpPr>
          <p:spPr>
            <a:xfrm>
              <a:off x="3012960" y="4440275"/>
              <a:ext cx="1390650" cy="2072005"/>
            </a:xfrm>
            <a:custGeom>
              <a:avLst/>
              <a:gdLst/>
              <a:ahLst/>
              <a:cxnLst/>
              <a:rect l="l" t="t" r="r" b="b"/>
              <a:pathLst>
                <a:path w="1390650" h="2072004">
                  <a:moveTo>
                    <a:pt x="1390459" y="0"/>
                  </a:moveTo>
                  <a:lnTo>
                    <a:pt x="1343672" y="0"/>
                  </a:lnTo>
                  <a:lnTo>
                    <a:pt x="1343672" y="91884"/>
                  </a:lnTo>
                  <a:lnTo>
                    <a:pt x="0" y="91884"/>
                  </a:lnTo>
                  <a:lnTo>
                    <a:pt x="0" y="2071751"/>
                  </a:lnTo>
                  <a:lnTo>
                    <a:pt x="1390459" y="2071751"/>
                  </a:lnTo>
                  <a:lnTo>
                    <a:pt x="1390459" y="91884"/>
                  </a:lnTo>
                  <a:lnTo>
                    <a:pt x="1390459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12960" y="4440275"/>
              <a:ext cx="1390650" cy="2072005"/>
            </a:xfrm>
            <a:custGeom>
              <a:avLst/>
              <a:gdLst/>
              <a:ahLst/>
              <a:cxnLst/>
              <a:rect l="l" t="t" r="r" b="b"/>
              <a:pathLst>
                <a:path w="1390650" h="2072004">
                  <a:moveTo>
                    <a:pt x="1390459" y="0"/>
                  </a:moveTo>
                  <a:lnTo>
                    <a:pt x="0" y="0"/>
                  </a:lnTo>
                  <a:lnTo>
                    <a:pt x="0" y="2071751"/>
                  </a:lnTo>
                  <a:lnTo>
                    <a:pt x="1390459" y="2071751"/>
                  </a:lnTo>
                  <a:lnTo>
                    <a:pt x="1390459" y="0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9892956" y="4440276"/>
            <a:ext cx="496570" cy="57785"/>
          </a:xfrm>
          <a:custGeom>
            <a:avLst/>
            <a:gdLst/>
            <a:ahLst/>
            <a:cxnLst/>
            <a:rect l="l" t="t" r="r" b="b"/>
            <a:pathLst>
              <a:path w="496570" h="57785">
                <a:moveTo>
                  <a:pt x="0" y="57315"/>
                </a:moveTo>
                <a:lnTo>
                  <a:pt x="496442" y="57315"/>
                </a:lnTo>
                <a:lnTo>
                  <a:pt x="496442" y="0"/>
                </a:lnTo>
                <a:lnTo>
                  <a:pt x="0" y="0"/>
                </a:lnTo>
                <a:lnTo>
                  <a:pt x="0" y="57315"/>
                </a:lnTo>
                <a:close/>
              </a:path>
            </a:pathLst>
          </a:custGeom>
          <a:solidFill>
            <a:srgbClr val="D9DAD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9880257" y="4427576"/>
            <a:ext cx="1443355" cy="2097405"/>
            <a:chOff x="4825656" y="4427575"/>
            <a:chExt cx="1443355" cy="2097405"/>
          </a:xfrm>
        </p:grpSpPr>
        <p:sp>
          <p:nvSpPr>
            <p:cNvPr id="9" name="object 9"/>
            <p:cNvSpPr/>
            <p:nvPr/>
          </p:nvSpPr>
          <p:spPr>
            <a:xfrm>
              <a:off x="4838357" y="4440275"/>
              <a:ext cx="1417955" cy="2072005"/>
            </a:xfrm>
            <a:custGeom>
              <a:avLst/>
              <a:gdLst/>
              <a:ahLst/>
              <a:cxnLst/>
              <a:rect l="l" t="t" r="r" b="b"/>
              <a:pathLst>
                <a:path w="1417954" h="2072004">
                  <a:moveTo>
                    <a:pt x="1417358" y="0"/>
                  </a:moveTo>
                  <a:lnTo>
                    <a:pt x="1067714" y="0"/>
                  </a:lnTo>
                  <a:lnTo>
                    <a:pt x="1067714" y="57315"/>
                  </a:lnTo>
                  <a:lnTo>
                    <a:pt x="0" y="57315"/>
                  </a:lnTo>
                  <a:lnTo>
                    <a:pt x="0" y="2071751"/>
                  </a:lnTo>
                  <a:lnTo>
                    <a:pt x="1417358" y="2071751"/>
                  </a:lnTo>
                  <a:lnTo>
                    <a:pt x="1417358" y="57315"/>
                  </a:lnTo>
                  <a:lnTo>
                    <a:pt x="1417358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838356" y="4440275"/>
              <a:ext cx="1417955" cy="2072005"/>
            </a:xfrm>
            <a:custGeom>
              <a:avLst/>
              <a:gdLst/>
              <a:ahLst/>
              <a:cxnLst/>
              <a:rect l="l" t="t" r="r" b="b"/>
              <a:pathLst>
                <a:path w="1417954" h="2072004">
                  <a:moveTo>
                    <a:pt x="1417358" y="0"/>
                  </a:moveTo>
                  <a:lnTo>
                    <a:pt x="0" y="0"/>
                  </a:lnTo>
                  <a:lnTo>
                    <a:pt x="0" y="2071751"/>
                  </a:lnTo>
                  <a:lnTo>
                    <a:pt x="1417358" y="2071751"/>
                  </a:lnTo>
                  <a:lnTo>
                    <a:pt x="1417358" y="0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8503500" y="5913336"/>
            <a:ext cx="107950" cy="288925"/>
          </a:xfrm>
          <a:custGeom>
            <a:avLst/>
            <a:gdLst/>
            <a:ahLst/>
            <a:cxnLst/>
            <a:rect l="l" t="t" r="r" b="b"/>
            <a:pathLst>
              <a:path w="107950" h="288925">
                <a:moveTo>
                  <a:pt x="0" y="288366"/>
                </a:moveTo>
                <a:lnTo>
                  <a:pt x="107937" y="288366"/>
                </a:lnTo>
                <a:lnTo>
                  <a:pt x="107937" y="0"/>
                </a:lnTo>
                <a:lnTo>
                  <a:pt x="0" y="0"/>
                </a:lnTo>
                <a:lnTo>
                  <a:pt x="0" y="288366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8501214" y="5120133"/>
            <a:ext cx="113030" cy="1083945"/>
            <a:chOff x="3446614" y="5120132"/>
            <a:chExt cx="113030" cy="1083945"/>
          </a:xfrm>
        </p:grpSpPr>
        <p:sp>
          <p:nvSpPr>
            <p:cNvPr id="13" name="object 13"/>
            <p:cNvSpPr/>
            <p:nvPr/>
          </p:nvSpPr>
          <p:spPr>
            <a:xfrm>
              <a:off x="3448900" y="5122418"/>
              <a:ext cx="107950" cy="575310"/>
            </a:xfrm>
            <a:custGeom>
              <a:avLst/>
              <a:gdLst/>
              <a:ahLst/>
              <a:cxnLst/>
              <a:rect l="l" t="t" r="r" b="b"/>
              <a:pathLst>
                <a:path w="107950" h="575310">
                  <a:moveTo>
                    <a:pt x="0" y="575068"/>
                  </a:moveTo>
                  <a:lnTo>
                    <a:pt x="107937" y="575068"/>
                  </a:lnTo>
                  <a:lnTo>
                    <a:pt x="107937" y="0"/>
                  </a:lnTo>
                  <a:lnTo>
                    <a:pt x="0" y="0"/>
                  </a:lnTo>
                  <a:lnTo>
                    <a:pt x="0" y="575068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448900" y="5122418"/>
              <a:ext cx="107950" cy="1079500"/>
            </a:xfrm>
            <a:custGeom>
              <a:avLst/>
              <a:gdLst/>
              <a:ahLst/>
              <a:cxnLst/>
              <a:rect l="l" t="t" r="r" b="b"/>
              <a:pathLst>
                <a:path w="107950" h="1079500">
                  <a:moveTo>
                    <a:pt x="107937" y="0"/>
                  </a:moveTo>
                  <a:lnTo>
                    <a:pt x="0" y="0"/>
                  </a:lnTo>
                  <a:lnTo>
                    <a:pt x="0" y="1079284"/>
                  </a:lnTo>
                  <a:lnTo>
                    <a:pt x="107937" y="1079284"/>
                  </a:lnTo>
                  <a:lnTo>
                    <a:pt x="10793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8719349" y="5913336"/>
            <a:ext cx="107950" cy="288925"/>
          </a:xfrm>
          <a:custGeom>
            <a:avLst/>
            <a:gdLst/>
            <a:ahLst/>
            <a:cxnLst/>
            <a:rect l="l" t="t" r="r" b="b"/>
            <a:pathLst>
              <a:path w="107950" h="288925">
                <a:moveTo>
                  <a:pt x="0" y="288366"/>
                </a:moveTo>
                <a:lnTo>
                  <a:pt x="107937" y="288366"/>
                </a:lnTo>
                <a:lnTo>
                  <a:pt x="107937" y="0"/>
                </a:lnTo>
                <a:lnTo>
                  <a:pt x="0" y="0"/>
                </a:lnTo>
                <a:lnTo>
                  <a:pt x="0" y="288366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8717064" y="5120133"/>
            <a:ext cx="113030" cy="1083945"/>
            <a:chOff x="3662464" y="5120132"/>
            <a:chExt cx="113030" cy="1083945"/>
          </a:xfrm>
        </p:grpSpPr>
        <p:sp>
          <p:nvSpPr>
            <p:cNvPr id="17" name="object 17"/>
            <p:cNvSpPr/>
            <p:nvPr/>
          </p:nvSpPr>
          <p:spPr>
            <a:xfrm>
              <a:off x="3664750" y="5122418"/>
              <a:ext cx="107950" cy="575310"/>
            </a:xfrm>
            <a:custGeom>
              <a:avLst/>
              <a:gdLst/>
              <a:ahLst/>
              <a:cxnLst/>
              <a:rect l="l" t="t" r="r" b="b"/>
              <a:pathLst>
                <a:path w="107950" h="575310">
                  <a:moveTo>
                    <a:pt x="0" y="575068"/>
                  </a:moveTo>
                  <a:lnTo>
                    <a:pt x="107937" y="575068"/>
                  </a:lnTo>
                  <a:lnTo>
                    <a:pt x="107937" y="0"/>
                  </a:lnTo>
                  <a:lnTo>
                    <a:pt x="0" y="0"/>
                  </a:lnTo>
                  <a:lnTo>
                    <a:pt x="0" y="575068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664750" y="5122418"/>
              <a:ext cx="107950" cy="1079500"/>
            </a:xfrm>
            <a:custGeom>
              <a:avLst/>
              <a:gdLst/>
              <a:ahLst/>
              <a:cxnLst/>
              <a:rect l="l" t="t" r="r" b="b"/>
              <a:pathLst>
                <a:path w="107950" h="1079500">
                  <a:moveTo>
                    <a:pt x="107937" y="0"/>
                  </a:moveTo>
                  <a:lnTo>
                    <a:pt x="0" y="0"/>
                  </a:lnTo>
                  <a:lnTo>
                    <a:pt x="0" y="1079284"/>
                  </a:lnTo>
                  <a:lnTo>
                    <a:pt x="107937" y="1079284"/>
                  </a:lnTo>
                  <a:lnTo>
                    <a:pt x="10793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8935211" y="5913336"/>
            <a:ext cx="107950" cy="288925"/>
          </a:xfrm>
          <a:custGeom>
            <a:avLst/>
            <a:gdLst/>
            <a:ahLst/>
            <a:cxnLst/>
            <a:rect l="l" t="t" r="r" b="b"/>
            <a:pathLst>
              <a:path w="107950" h="288925">
                <a:moveTo>
                  <a:pt x="0" y="288366"/>
                </a:moveTo>
                <a:lnTo>
                  <a:pt x="107937" y="288366"/>
                </a:lnTo>
                <a:lnTo>
                  <a:pt x="107937" y="0"/>
                </a:lnTo>
                <a:lnTo>
                  <a:pt x="0" y="0"/>
                </a:lnTo>
                <a:lnTo>
                  <a:pt x="0" y="288366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8932926" y="5120133"/>
            <a:ext cx="113030" cy="1083945"/>
            <a:chOff x="3878326" y="5120132"/>
            <a:chExt cx="113030" cy="1083945"/>
          </a:xfrm>
        </p:grpSpPr>
        <p:sp>
          <p:nvSpPr>
            <p:cNvPr id="21" name="object 21"/>
            <p:cNvSpPr/>
            <p:nvPr/>
          </p:nvSpPr>
          <p:spPr>
            <a:xfrm>
              <a:off x="3880612" y="5122418"/>
              <a:ext cx="107950" cy="575310"/>
            </a:xfrm>
            <a:custGeom>
              <a:avLst/>
              <a:gdLst/>
              <a:ahLst/>
              <a:cxnLst/>
              <a:rect l="l" t="t" r="r" b="b"/>
              <a:pathLst>
                <a:path w="107950" h="575310">
                  <a:moveTo>
                    <a:pt x="0" y="575068"/>
                  </a:moveTo>
                  <a:lnTo>
                    <a:pt x="107937" y="575068"/>
                  </a:lnTo>
                  <a:lnTo>
                    <a:pt x="107937" y="0"/>
                  </a:lnTo>
                  <a:lnTo>
                    <a:pt x="0" y="0"/>
                  </a:lnTo>
                  <a:lnTo>
                    <a:pt x="0" y="575068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80612" y="5122418"/>
              <a:ext cx="107950" cy="1079500"/>
            </a:xfrm>
            <a:custGeom>
              <a:avLst/>
              <a:gdLst/>
              <a:ahLst/>
              <a:cxnLst/>
              <a:rect l="l" t="t" r="r" b="b"/>
              <a:pathLst>
                <a:path w="107950" h="1079500">
                  <a:moveTo>
                    <a:pt x="107937" y="0"/>
                  </a:moveTo>
                  <a:lnTo>
                    <a:pt x="0" y="0"/>
                  </a:lnTo>
                  <a:lnTo>
                    <a:pt x="0" y="1079284"/>
                  </a:lnTo>
                  <a:lnTo>
                    <a:pt x="107937" y="1079284"/>
                  </a:lnTo>
                  <a:lnTo>
                    <a:pt x="10793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10502760" y="6153760"/>
            <a:ext cx="107950" cy="208279"/>
          </a:xfrm>
          <a:custGeom>
            <a:avLst/>
            <a:gdLst/>
            <a:ahLst/>
            <a:cxnLst/>
            <a:rect l="l" t="t" r="r" b="b"/>
            <a:pathLst>
              <a:path w="107950" h="208279">
                <a:moveTo>
                  <a:pt x="0" y="208165"/>
                </a:moveTo>
                <a:lnTo>
                  <a:pt x="107899" y="208165"/>
                </a:lnTo>
                <a:lnTo>
                  <a:pt x="107899" y="0"/>
                </a:lnTo>
                <a:lnTo>
                  <a:pt x="0" y="0"/>
                </a:lnTo>
                <a:lnTo>
                  <a:pt x="0" y="208165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502760" y="5607266"/>
            <a:ext cx="107950" cy="329565"/>
          </a:xfrm>
          <a:custGeom>
            <a:avLst/>
            <a:gdLst/>
            <a:ahLst/>
            <a:cxnLst/>
            <a:rect l="l" t="t" r="r" b="b"/>
            <a:pathLst>
              <a:path w="107950" h="329564">
                <a:moveTo>
                  <a:pt x="0" y="328968"/>
                </a:moveTo>
                <a:lnTo>
                  <a:pt x="107899" y="328968"/>
                </a:lnTo>
                <a:lnTo>
                  <a:pt x="107899" y="0"/>
                </a:lnTo>
                <a:lnTo>
                  <a:pt x="0" y="0"/>
                </a:lnTo>
                <a:lnTo>
                  <a:pt x="0" y="328968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10500474" y="5388267"/>
            <a:ext cx="394970" cy="975994"/>
            <a:chOff x="5445874" y="5388267"/>
            <a:chExt cx="394970" cy="975994"/>
          </a:xfrm>
        </p:grpSpPr>
        <p:sp>
          <p:nvSpPr>
            <p:cNvPr id="26" name="object 26"/>
            <p:cNvSpPr/>
            <p:nvPr/>
          </p:nvSpPr>
          <p:spPr>
            <a:xfrm>
              <a:off x="5448160" y="5390553"/>
              <a:ext cx="107950" cy="109220"/>
            </a:xfrm>
            <a:custGeom>
              <a:avLst/>
              <a:gdLst/>
              <a:ahLst/>
              <a:cxnLst/>
              <a:rect l="l" t="t" r="r" b="b"/>
              <a:pathLst>
                <a:path w="107950" h="109220">
                  <a:moveTo>
                    <a:pt x="0" y="108788"/>
                  </a:moveTo>
                  <a:lnTo>
                    <a:pt x="107899" y="108788"/>
                  </a:lnTo>
                  <a:lnTo>
                    <a:pt x="107899" y="0"/>
                  </a:lnTo>
                  <a:lnTo>
                    <a:pt x="0" y="0"/>
                  </a:lnTo>
                  <a:lnTo>
                    <a:pt x="0" y="108788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48160" y="5390553"/>
              <a:ext cx="107950" cy="971550"/>
            </a:xfrm>
            <a:custGeom>
              <a:avLst/>
              <a:gdLst/>
              <a:ahLst/>
              <a:cxnLst/>
              <a:rect l="l" t="t" r="r" b="b"/>
              <a:pathLst>
                <a:path w="107950" h="971550">
                  <a:moveTo>
                    <a:pt x="107899" y="0"/>
                  </a:moveTo>
                  <a:lnTo>
                    <a:pt x="0" y="0"/>
                  </a:lnTo>
                  <a:lnTo>
                    <a:pt x="0" y="971372"/>
                  </a:lnTo>
                  <a:lnTo>
                    <a:pt x="107899" y="971372"/>
                  </a:lnTo>
                  <a:lnTo>
                    <a:pt x="10789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589778" y="5390553"/>
              <a:ext cx="107950" cy="971550"/>
            </a:xfrm>
            <a:custGeom>
              <a:avLst/>
              <a:gdLst/>
              <a:ahLst/>
              <a:cxnLst/>
              <a:rect l="l" t="t" r="r" b="b"/>
              <a:pathLst>
                <a:path w="107950" h="971550">
                  <a:moveTo>
                    <a:pt x="107950" y="763206"/>
                  </a:moveTo>
                  <a:lnTo>
                    <a:pt x="0" y="763206"/>
                  </a:lnTo>
                  <a:lnTo>
                    <a:pt x="0" y="971372"/>
                  </a:lnTo>
                  <a:lnTo>
                    <a:pt x="107950" y="971372"/>
                  </a:lnTo>
                  <a:lnTo>
                    <a:pt x="107950" y="763206"/>
                  </a:lnTo>
                  <a:close/>
                </a:path>
                <a:path w="107950" h="971550">
                  <a:moveTo>
                    <a:pt x="107950" y="216712"/>
                  </a:moveTo>
                  <a:lnTo>
                    <a:pt x="0" y="216712"/>
                  </a:lnTo>
                  <a:lnTo>
                    <a:pt x="0" y="545680"/>
                  </a:lnTo>
                  <a:lnTo>
                    <a:pt x="107950" y="545680"/>
                  </a:lnTo>
                  <a:lnTo>
                    <a:pt x="107950" y="216712"/>
                  </a:lnTo>
                  <a:close/>
                </a:path>
                <a:path w="107950" h="971550">
                  <a:moveTo>
                    <a:pt x="107950" y="0"/>
                  </a:moveTo>
                  <a:lnTo>
                    <a:pt x="0" y="0"/>
                  </a:lnTo>
                  <a:lnTo>
                    <a:pt x="0" y="108788"/>
                  </a:lnTo>
                  <a:lnTo>
                    <a:pt x="107950" y="108788"/>
                  </a:lnTo>
                  <a:lnTo>
                    <a:pt x="107950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589790" y="5390553"/>
              <a:ext cx="107950" cy="971550"/>
            </a:xfrm>
            <a:custGeom>
              <a:avLst/>
              <a:gdLst/>
              <a:ahLst/>
              <a:cxnLst/>
              <a:rect l="l" t="t" r="r" b="b"/>
              <a:pathLst>
                <a:path w="107950" h="971550">
                  <a:moveTo>
                    <a:pt x="107937" y="0"/>
                  </a:moveTo>
                  <a:lnTo>
                    <a:pt x="0" y="0"/>
                  </a:lnTo>
                  <a:lnTo>
                    <a:pt x="0" y="971372"/>
                  </a:lnTo>
                  <a:lnTo>
                    <a:pt x="107937" y="971372"/>
                  </a:lnTo>
                  <a:lnTo>
                    <a:pt x="10793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730608" y="5390553"/>
              <a:ext cx="107950" cy="971550"/>
            </a:xfrm>
            <a:custGeom>
              <a:avLst/>
              <a:gdLst/>
              <a:ahLst/>
              <a:cxnLst/>
              <a:rect l="l" t="t" r="r" b="b"/>
              <a:pathLst>
                <a:path w="107950" h="971550">
                  <a:moveTo>
                    <a:pt x="107937" y="763206"/>
                  </a:moveTo>
                  <a:lnTo>
                    <a:pt x="0" y="763206"/>
                  </a:lnTo>
                  <a:lnTo>
                    <a:pt x="0" y="971372"/>
                  </a:lnTo>
                  <a:lnTo>
                    <a:pt x="107937" y="971372"/>
                  </a:lnTo>
                  <a:lnTo>
                    <a:pt x="107937" y="763206"/>
                  </a:lnTo>
                  <a:close/>
                </a:path>
                <a:path w="107950" h="971550">
                  <a:moveTo>
                    <a:pt x="107937" y="216712"/>
                  </a:moveTo>
                  <a:lnTo>
                    <a:pt x="0" y="216712"/>
                  </a:lnTo>
                  <a:lnTo>
                    <a:pt x="0" y="545680"/>
                  </a:lnTo>
                  <a:lnTo>
                    <a:pt x="107937" y="545680"/>
                  </a:lnTo>
                  <a:lnTo>
                    <a:pt x="107937" y="216712"/>
                  </a:lnTo>
                  <a:close/>
                </a:path>
                <a:path w="107950" h="971550">
                  <a:moveTo>
                    <a:pt x="107937" y="0"/>
                  </a:moveTo>
                  <a:lnTo>
                    <a:pt x="0" y="0"/>
                  </a:lnTo>
                  <a:lnTo>
                    <a:pt x="0" y="108788"/>
                  </a:lnTo>
                  <a:lnTo>
                    <a:pt x="107937" y="108788"/>
                  </a:lnTo>
                  <a:lnTo>
                    <a:pt x="107937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730608" y="5390553"/>
              <a:ext cx="107950" cy="971550"/>
            </a:xfrm>
            <a:custGeom>
              <a:avLst/>
              <a:gdLst/>
              <a:ahLst/>
              <a:cxnLst/>
              <a:rect l="l" t="t" r="r" b="b"/>
              <a:pathLst>
                <a:path w="107950" h="971550">
                  <a:moveTo>
                    <a:pt x="107937" y="0"/>
                  </a:moveTo>
                  <a:lnTo>
                    <a:pt x="0" y="0"/>
                  </a:lnTo>
                  <a:lnTo>
                    <a:pt x="0" y="971372"/>
                  </a:lnTo>
                  <a:lnTo>
                    <a:pt x="107937" y="971372"/>
                  </a:lnTo>
                  <a:lnTo>
                    <a:pt x="10793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8393291" y="5695201"/>
            <a:ext cx="760095" cy="220979"/>
            <a:chOff x="3338690" y="5695200"/>
            <a:chExt cx="760095" cy="220979"/>
          </a:xfrm>
        </p:grpSpPr>
        <p:sp>
          <p:nvSpPr>
            <p:cNvPr id="33" name="object 33"/>
            <p:cNvSpPr/>
            <p:nvPr/>
          </p:nvSpPr>
          <p:spPr>
            <a:xfrm>
              <a:off x="3340976" y="5697486"/>
              <a:ext cx="755650" cy="215900"/>
            </a:xfrm>
            <a:custGeom>
              <a:avLst/>
              <a:gdLst/>
              <a:ahLst/>
              <a:cxnLst/>
              <a:rect l="l" t="t" r="r" b="b"/>
              <a:pathLst>
                <a:path w="755650" h="215900">
                  <a:moveTo>
                    <a:pt x="755510" y="0"/>
                  </a:moveTo>
                  <a:lnTo>
                    <a:pt x="0" y="0"/>
                  </a:lnTo>
                  <a:lnTo>
                    <a:pt x="0" y="215849"/>
                  </a:lnTo>
                  <a:lnTo>
                    <a:pt x="755510" y="215849"/>
                  </a:lnTo>
                  <a:lnTo>
                    <a:pt x="755510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340976" y="5697486"/>
              <a:ext cx="755650" cy="215900"/>
            </a:xfrm>
            <a:custGeom>
              <a:avLst/>
              <a:gdLst/>
              <a:ahLst/>
              <a:cxnLst/>
              <a:rect l="l" t="t" r="r" b="b"/>
              <a:pathLst>
                <a:path w="755650" h="215900">
                  <a:moveTo>
                    <a:pt x="755510" y="0"/>
                  </a:moveTo>
                  <a:lnTo>
                    <a:pt x="0" y="0"/>
                  </a:lnTo>
                  <a:lnTo>
                    <a:pt x="0" y="215849"/>
                  </a:lnTo>
                  <a:lnTo>
                    <a:pt x="755510" y="215849"/>
                  </a:lnTo>
                  <a:lnTo>
                    <a:pt x="75551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10296397" y="5933947"/>
            <a:ext cx="802640" cy="222250"/>
            <a:chOff x="5241797" y="5933947"/>
            <a:chExt cx="802640" cy="222250"/>
          </a:xfrm>
        </p:grpSpPr>
        <p:sp>
          <p:nvSpPr>
            <p:cNvPr id="36" name="object 36"/>
            <p:cNvSpPr/>
            <p:nvPr/>
          </p:nvSpPr>
          <p:spPr>
            <a:xfrm>
              <a:off x="5244083" y="5936233"/>
              <a:ext cx="798195" cy="217804"/>
            </a:xfrm>
            <a:custGeom>
              <a:avLst/>
              <a:gdLst/>
              <a:ahLst/>
              <a:cxnLst/>
              <a:rect l="l" t="t" r="r" b="b"/>
              <a:pathLst>
                <a:path w="798195" h="217804">
                  <a:moveTo>
                    <a:pt x="797674" y="0"/>
                  </a:moveTo>
                  <a:lnTo>
                    <a:pt x="0" y="0"/>
                  </a:lnTo>
                  <a:lnTo>
                    <a:pt x="0" y="217525"/>
                  </a:lnTo>
                  <a:lnTo>
                    <a:pt x="797674" y="217525"/>
                  </a:lnTo>
                  <a:lnTo>
                    <a:pt x="797674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244083" y="5936233"/>
              <a:ext cx="798195" cy="217804"/>
            </a:xfrm>
            <a:custGeom>
              <a:avLst/>
              <a:gdLst/>
              <a:ahLst/>
              <a:cxnLst/>
              <a:rect l="l" t="t" r="r" b="b"/>
              <a:pathLst>
                <a:path w="798195" h="217804">
                  <a:moveTo>
                    <a:pt x="797674" y="0"/>
                  </a:moveTo>
                  <a:lnTo>
                    <a:pt x="0" y="0"/>
                  </a:lnTo>
                  <a:lnTo>
                    <a:pt x="0" y="217525"/>
                  </a:lnTo>
                  <a:lnTo>
                    <a:pt x="797674" y="217525"/>
                  </a:lnTo>
                  <a:lnTo>
                    <a:pt x="79767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10372280" y="5497055"/>
            <a:ext cx="651510" cy="113030"/>
            <a:chOff x="5317680" y="5497055"/>
            <a:chExt cx="651510" cy="113030"/>
          </a:xfrm>
        </p:grpSpPr>
        <p:sp>
          <p:nvSpPr>
            <p:cNvPr id="39" name="object 39"/>
            <p:cNvSpPr/>
            <p:nvPr/>
          </p:nvSpPr>
          <p:spPr>
            <a:xfrm>
              <a:off x="5319966" y="5499341"/>
              <a:ext cx="647065" cy="107950"/>
            </a:xfrm>
            <a:custGeom>
              <a:avLst/>
              <a:gdLst/>
              <a:ahLst/>
              <a:cxnLst/>
              <a:rect l="l" t="t" r="r" b="b"/>
              <a:pathLst>
                <a:path w="647064" h="107950">
                  <a:moveTo>
                    <a:pt x="646747" y="0"/>
                  </a:moveTo>
                  <a:lnTo>
                    <a:pt x="0" y="0"/>
                  </a:lnTo>
                  <a:lnTo>
                    <a:pt x="0" y="107924"/>
                  </a:lnTo>
                  <a:lnTo>
                    <a:pt x="646747" y="107924"/>
                  </a:lnTo>
                  <a:lnTo>
                    <a:pt x="646747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319966" y="5499341"/>
              <a:ext cx="647065" cy="107950"/>
            </a:xfrm>
            <a:custGeom>
              <a:avLst/>
              <a:gdLst/>
              <a:ahLst/>
              <a:cxnLst/>
              <a:rect l="l" t="t" r="r" b="b"/>
              <a:pathLst>
                <a:path w="647064" h="107950">
                  <a:moveTo>
                    <a:pt x="646747" y="0"/>
                  </a:moveTo>
                  <a:lnTo>
                    <a:pt x="0" y="0"/>
                  </a:lnTo>
                  <a:lnTo>
                    <a:pt x="0" y="107924"/>
                  </a:lnTo>
                  <a:lnTo>
                    <a:pt x="646747" y="107924"/>
                  </a:lnTo>
                  <a:lnTo>
                    <a:pt x="64674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8393291" y="4809833"/>
            <a:ext cx="760095" cy="220979"/>
            <a:chOff x="3338690" y="4809832"/>
            <a:chExt cx="760095" cy="220979"/>
          </a:xfrm>
        </p:grpSpPr>
        <p:sp>
          <p:nvSpPr>
            <p:cNvPr id="42" name="object 42"/>
            <p:cNvSpPr/>
            <p:nvPr/>
          </p:nvSpPr>
          <p:spPr>
            <a:xfrm>
              <a:off x="3340976" y="4812118"/>
              <a:ext cx="755650" cy="215900"/>
            </a:xfrm>
            <a:custGeom>
              <a:avLst/>
              <a:gdLst/>
              <a:ahLst/>
              <a:cxnLst/>
              <a:rect l="l" t="t" r="r" b="b"/>
              <a:pathLst>
                <a:path w="755650" h="215900">
                  <a:moveTo>
                    <a:pt x="755510" y="0"/>
                  </a:moveTo>
                  <a:lnTo>
                    <a:pt x="0" y="0"/>
                  </a:lnTo>
                  <a:lnTo>
                    <a:pt x="0" y="215861"/>
                  </a:lnTo>
                  <a:lnTo>
                    <a:pt x="755510" y="215861"/>
                  </a:lnTo>
                  <a:lnTo>
                    <a:pt x="755510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340976" y="4812118"/>
              <a:ext cx="755650" cy="215900"/>
            </a:xfrm>
            <a:custGeom>
              <a:avLst/>
              <a:gdLst/>
              <a:ahLst/>
              <a:cxnLst/>
              <a:rect l="l" t="t" r="r" b="b"/>
              <a:pathLst>
                <a:path w="755650" h="215900">
                  <a:moveTo>
                    <a:pt x="755510" y="0"/>
                  </a:moveTo>
                  <a:lnTo>
                    <a:pt x="0" y="0"/>
                  </a:lnTo>
                  <a:lnTo>
                    <a:pt x="0" y="215861"/>
                  </a:lnTo>
                  <a:lnTo>
                    <a:pt x="755510" y="215861"/>
                  </a:lnTo>
                  <a:lnTo>
                    <a:pt x="75551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10461397" y="4925353"/>
            <a:ext cx="460375" cy="435609"/>
            <a:chOff x="5406796" y="4925352"/>
            <a:chExt cx="460375" cy="435609"/>
          </a:xfrm>
        </p:grpSpPr>
        <p:sp>
          <p:nvSpPr>
            <p:cNvPr id="45" name="object 45"/>
            <p:cNvSpPr/>
            <p:nvPr/>
          </p:nvSpPr>
          <p:spPr>
            <a:xfrm>
              <a:off x="5409082" y="4927638"/>
              <a:ext cx="455930" cy="431165"/>
            </a:xfrm>
            <a:custGeom>
              <a:avLst/>
              <a:gdLst/>
              <a:ahLst/>
              <a:cxnLst/>
              <a:rect l="l" t="t" r="r" b="b"/>
              <a:pathLst>
                <a:path w="455929" h="431164">
                  <a:moveTo>
                    <a:pt x="455510" y="0"/>
                  </a:moveTo>
                  <a:lnTo>
                    <a:pt x="0" y="0"/>
                  </a:lnTo>
                  <a:lnTo>
                    <a:pt x="0" y="430872"/>
                  </a:lnTo>
                  <a:lnTo>
                    <a:pt x="455510" y="430872"/>
                  </a:lnTo>
                  <a:lnTo>
                    <a:pt x="455510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409082" y="4927638"/>
              <a:ext cx="455930" cy="431165"/>
            </a:xfrm>
            <a:custGeom>
              <a:avLst/>
              <a:gdLst/>
              <a:ahLst/>
              <a:cxnLst/>
              <a:rect l="l" t="t" r="r" b="b"/>
              <a:pathLst>
                <a:path w="455929" h="431164">
                  <a:moveTo>
                    <a:pt x="455510" y="0"/>
                  </a:moveTo>
                  <a:lnTo>
                    <a:pt x="0" y="0"/>
                  </a:lnTo>
                  <a:lnTo>
                    <a:pt x="0" y="430872"/>
                  </a:lnTo>
                  <a:lnTo>
                    <a:pt x="455510" y="430872"/>
                  </a:lnTo>
                  <a:lnTo>
                    <a:pt x="45551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9951454" y="4348746"/>
            <a:ext cx="391795" cy="1070610"/>
            <a:chOff x="4896853" y="4348746"/>
            <a:chExt cx="391795" cy="1070610"/>
          </a:xfrm>
        </p:grpSpPr>
        <p:sp>
          <p:nvSpPr>
            <p:cNvPr id="48" name="object 48"/>
            <p:cNvSpPr/>
            <p:nvPr/>
          </p:nvSpPr>
          <p:spPr>
            <a:xfrm>
              <a:off x="4903203" y="4355096"/>
              <a:ext cx="240665" cy="142875"/>
            </a:xfrm>
            <a:custGeom>
              <a:avLst/>
              <a:gdLst/>
              <a:ahLst/>
              <a:cxnLst/>
              <a:rect l="l" t="t" r="r" b="b"/>
              <a:pathLst>
                <a:path w="240664" h="142875">
                  <a:moveTo>
                    <a:pt x="240550" y="0"/>
                  </a:moveTo>
                  <a:lnTo>
                    <a:pt x="0" y="0"/>
                  </a:lnTo>
                  <a:lnTo>
                    <a:pt x="0" y="142494"/>
                  </a:lnTo>
                  <a:lnTo>
                    <a:pt x="240550" y="142494"/>
                  </a:lnTo>
                  <a:lnTo>
                    <a:pt x="240550" y="0"/>
                  </a:lnTo>
                  <a:close/>
                </a:path>
              </a:pathLst>
            </a:custGeom>
            <a:solidFill>
              <a:srgbClr val="F5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903203" y="4355096"/>
              <a:ext cx="240665" cy="142875"/>
            </a:xfrm>
            <a:custGeom>
              <a:avLst/>
              <a:gdLst/>
              <a:ahLst/>
              <a:cxnLst/>
              <a:rect l="l" t="t" r="r" b="b"/>
              <a:pathLst>
                <a:path w="240664" h="142875">
                  <a:moveTo>
                    <a:pt x="240550" y="0"/>
                  </a:moveTo>
                  <a:lnTo>
                    <a:pt x="0" y="0"/>
                  </a:lnTo>
                  <a:lnTo>
                    <a:pt x="0" y="142494"/>
                  </a:lnTo>
                  <a:lnTo>
                    <a:pt x="240550" y="142494"/>
                  </a:lnTo>
                  <a:lnTo>
                    <a:pt x="24055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109018" y="4380402"/>
              <a:ext cx="167005" cy="1026794"/>
            </a:xfrm>
            <a:custGeom>
              <a:avLst/>
              <a:gdLst/>
              <a:ahLst/>
              <a:cxnLst/>
              <a:rect l="l" t="t" r="r" b="b"/>
              <a:pathLst>
                <a:path w="167004" h="1026795">
                  <a:moveTo>
                    <a:pt x="0" y="0"/>
                  </a:moveTo>
                  <a:lnTo>
                    <a:pt x="0" y="967143"/>
                  </a:lnTo>
                  <a:lnTo>
                    <a:pt x="6776" y="989889"/>
                  </a:lnTo>
                  <a:lnTo>
                    <a:pt x="25220" y="1008678"/>
                  </a:lnTo>
                  <a:lnTo>
                    <a:pt x="52501" y="1021457"/>
                  </a:lnTo>
                  <a:lnTo>
                    <a:pt x="85788" y="1026172"/>
                  </a:lnTo>
                  <a:lnTo>
                    <a:pt x="166751" y="1026172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8416048" y="4719612"/>
            <a:ext cx="737870" cy="73025"/>
            <a:chOff x="3361448" y="4719611"/>
            <a:chExt cx="737870" cy="73025"/>
          </a:xfrm>
        </p:grpSpPr>
        <p:sp>
          <p:nvSpPr>
            <p:cNvPr id="52" name="object 52"/>
            <p:cNvSpPr/>
            <p:nvPr/>
          </p:nvSpPr>
          <p:spPr>
            <a:xfrm>
              <a:off x="3363734" y="4721897"/>
              <a:ext cx="732790" cy="68580"/>
            </a:xfrm>
            <a:custGeom>
              <a:avLst/>
              <a:gdLst/>
              <a:ahLst/>
              <a:cxnLst/>
              <a:rect l="l" t="t" r="r" b="b"/>
              <a:pathLst>
                <a:path w="732789" h="68579">
                  <a:moveTo>
                    <a:pt x="732751" y="0"/>
                  </a:moveTo>
                  <a:lnTo>
                    <a:pt x="0" y="0"/>
                  </a:lnTo>
                  <a:lnTo>
                    <a:pt x="0" y="68300"/>
                  </a:lnTo>
                  <a:lnTo>
                    <a:pt x="732751" y="68300"/>
                  </a:lnTo>
                  <a:lnTo>
                    <a:pt x="7327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363734" y="4721897"/>
              <a:ext cx="732790" cy="68580"/>
            </a:xfrm>
            <a:custGeom>
              <a:avLst/>
              <a:gdLst/>
              <a:ahLst/>
              <a:cxnLst/>
              <a:rect l="l" t="t" r="r" b="b"/>
              <a:pathLst>
                <a:path w="732789" h="68579">
                  <a:moveTo>
                    <a:pt x="732751" y="0"/>
                  </a:moveTo>
                  <a:lnTo>
                    <a:pt x="0" y="0"/>
                  </a:lnTo>
                  <a:lnTo>
                    <a:pt x="0" y="68300"/>
                  </a:lnTo>
                  <a:lnTo>
                    <a:pt x="732751" y="68300"/>
                  </a:lnTo>
                  <a:lnTo>
                    <a:pt x="732751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8107946" y="4342854"/>
            <a:ext cx="300990" cy="196215"/>
            <a:chOff x="3053346" y="4342853"/>
            <a:chExt cx="300990" cy="196215"/>
          </a:xfrm>
        </p:grpSpPr>
        <p:sp>
          <p:nvSpPr>
            <p:cNvPr id="55" name="object 55"/>
            <p:cNvSpPr/>
            <p:nvPr/>
          </p:nvSpPr>
          <p:spPr>
            <a:xfrm>
              <a:off x="3059696" y="4349203"/>
              <a:ext cx="288290" cy="183515"/>
            </a:xfrm>
            <a:custGeom>
              <a:avLst/>
              <a:gdLst/>
              <a:ahLst/>
              <a:cxnLst/>
              <a:rect l="l" t="t" r="r" b="b"/>
              <a:pathLst>
                <a:path w="288289" h="183514">
                  <a:moveTo>
                    <a:pt x="288023" y="0"/>
                  </a:moveTo>
                  <a:lnTo>
                    <a:pt x="0" y="0"/>
                  </a:lnTo>
                  <a:lnTo>
                    <a:pt x="0" y="182956"/>
                  </a:lnTo>
                  <a:lnTo>
                    <a:pt x="288023" y="182956"/>
                  </a:lnTo>
                  <a:lnTo>
                    <a:pt x="288023" y="0"/>
                  </a:lnTo>
                  <a:close/>
                </a:path>
              </a:pathLst>
            </a:custGeom>
            <a:solidFill>
              <a:srgbClr val="F5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059696" y="4349203"/>
              <a:ext cx="288290" cy="183515"/>
            </a:xfrm>
            <a:custGeom>
              <a:avLst/>
              <a:gdLst/>
              <a:ahLst/>
              <a:cxnLst/>
              <a:rect l="l" t="t" r="r" b="b"/>
              <a:pathLst>
                <a:path w="288289" h="183514">
                  <a:moveTo>
                    <a:pt x="288023" y="0"/>
                  </a:moveTo>
                  <a:lnTo>
                    <a:pt x="0" y="0"/>
                  </a:lnTo>
                  <a:lnTo>
                    <a:pt x="0" y="182956"/>
                  </a:lnTo>
                  <a:lnTo>
                    <a:pt x="288023" y="182956"/>
                  </a:lnTo>
                  <a:lnTo>
                    <a:pt x="288023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9121965" y="4342854"/>
            <a:ext cx="295910" cy="196215"/>
            <a:chOff x="4067365" y="4342853"/>
            <a:chExt cx="295910" cy="196215"/>
          </a:xfrm>
        </p:grpSpPr>
        <p:sp>
          <p:nvSpPr>
            <p:cNvPr id="58" name="object 58"/>
            <p:cNvSpPr/>
            <p:nvPr/>
          </p:nvSpPr>
          <p:spPr>
            <a:xfrm>
              <a:off x="4073715" y="4349203"/>
              <a:ext cx="283210" cy="183515"/>
            </a:xfrm>
            <a:custGeom>
              <a:avLst/>
              <a:gdLst/>
              <a:ahLst/>
              <a:cxnLst/>
              <a:rect l="l" t="t" r="r" b="b"/>
              <a:pathLst>
                <a:path w="283210" h="183514">
                  <a:moveTo>
                    <a:pt x="282917" y="0"/>
                  </a:moveTo>
                  <a:lnTo>
                    <a:pt x="0" y="0"/>
                  </a:lnTo>
                  <a:lnTo>
                    <a:pt x="0" y="182956"/>
                  </a:lnTo>
                  <a:lnTo>
                    <a:pt x="282917" y="182956"/>
                  </a:lnTo>
                  <a:lnTo>
                    <a:pt x="282917" y="0"/>
                  </a:lnTo>
                  <a:close/>
                </a:path>
              </a:pathLst>
            </a:custGeom>
            <a:solidFill>
              <a:srgbClr val="F5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073715" y="4349203"/>
              <a:ext cx="283210" cy="183515"/>
            </a:xfrm>
            <a:custGeom>
              <a:avLst/>
              <a:gdLst/>
              <a:ahLst/>
              <a:cxnLst/>
              <a:rect l="l" t="t" r="r" b="b"/>
              <a:pathLst>
                <a:path w="283210" h="183514">
                  <a:moveTo>
                    <a:pt x="0" y="0"/>
                  </a:moveTo>
                  <a:lnTo>
                    <a:pt x="282917" y="0"/>
                  </a:lnTo>
                  <a:lnTo>
                    <a:pt x="282917" y="182956"/>
                  </a:lnTo>
                  <a:lnTo>
                    <a:pt x="0" y="18295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8994482" y="5716271"/>
            <a:ext cx="126364" cy="177165"/>
            <a:chOff x="3939882" y="5716270"/>
            <a:chExt cx="126364" cy="177165"/>
          </a:xfrm>
        </p:grpSpPr>
        <p:sp>
          <p:nvSpPr>
            <p:cNvPr id="61" name="object 61"/>
            <p:cNvSpPr/>
            <p:nvPr/>
          </p:nvSpPr>
          <p:spPr>
            <a:xfrm>
              <a:off x="3942168" y="5784342"/>
              <a:ext cx="121920" cy="40640"/>
            </a:xfrm>
            <a:custGeom>
              <a:avLst/>
              <a:gdLst/>
              <a:ahLst/>
              <a:cxnLst/>
              <a:rect l="l" t="t" r="r" b="b"/>
              <a:pathLst>
                <a:path w="121920" h="40639">
                  <a:moveTo>
                    <a:pt x="121424" y="0"/>
                  </a:moveTo>
                  <a:lnTo>
                    <a:pt x="0" y="0"/>
                  </a:lnTo>
                  <a:lnTo>
                    <a:pt x="0" y="40474"/>
                  </a:lnTo>
                  <a:lnTo>
                    <a:pt x="121424" y="40474"/>
                  </a:lnTo>
                  <a:lnTo>
                    <a:pt x="1214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942168" y="5784342"/>
              <a:ext cx="121920" cy="40640"/>
            </a:xfrm>
            <a:custGeom>
              <a:avLst/>
              <a:gdLst/>
              <a:ahLst/>
              <a:cxnLst/>
              <a:rect l="l" t="t" r="r" b="b"/>
              <a:pathLst>
                <a:path w="121920" h="40639">
                  <a:moveTo>
                    <a:pt x="121424" y="0"/>
                  </a:moveTo>
                  <a:lnTo>
                    <a:pt x="0" y="0"/>
                  </a:lnTo>
                  <a:lnTo>
                    <a:pt x="0" y="40474"/>
                  </a:lnTo>
                  <a:lnTo>
                    <a:pt x="121424" y="40474"/>
                  </a:lnTo>
                  <a:lnTo>
                    <a:pt x="12142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942168" y="5718556"/>
              <a:ext cx="121920" cy="40640"/>
            </a:xfrm>
            <a:custGeom>
              <a:avLst/>
              <a:gdLst/>
              <a:ahLst/>
              <a:cxnLst/>
              <a:rect l="l" t="t" r="r" b="b"/>
              <a:pathLst>
                <a:path w="121920" h="40639">
                  <a:moveTo>
                    <a:pt x="121424" y="0"/>
                  </a:moveTo>
                  <a:lnTo>
                    <a:pt x="0" y="0"/>
                  </a:lnTo>
                  <a:lnTo>
                    <a:pt x="0" y="40487"/>
                  </a:lnTo>
                  <a:lnTo>
                    <a:pt x="121424" y="40487"/>
                  </a:lnTo>
                  <a:lnTo>
                    <a:pt x="1214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942168" y="5718556"/>
              <a:ext cx="121920" cy="40640"/>
            </a:xfrm>
            <a:custGeom>
              <a:avLst/>
              <a:gdLst/>
              <a:ahLst/>
              <a:cxnLst/>
              <a:rect l="l" t="t" r="r" b="b"/>
              <a:pathLst>
                <a:path w="121920" h="40639">
                  <a:moveTo>
                    <a:pt x="121424" y="0"/>
                  </a:moveTo>
                  <a:lnTo>
                    <a:pt x="0" y="0"/>
                  </a:lnTo>
                  <a:lnTo>
                    <a:pt x="0" y="40487"/>
                  </a:lnTo>
                  <a:lnTo>
                    <a:pt x="121424" y="40487"/>
                  </a:lnTo>
                  <a:lnTo>
                    <a:pt x="12142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942168" y="5850115"/>
              <a:ext cx="121920" cy="40640"/>
            </a:xfrm>
            <a:custGeom>
              <a:avLst/>
              <a:gdLst/>
              <a:ahLst/>
              <a:cxnLst/>
              <a:rect l="l" t="t" r="r" b="b"/>
              <a:pathLst>
                <a:path w="121920" h="40639">
                  <a:moveTo>
                    <a:pt x="121424" y="0"/>
                  </a:moveTo>
                  <a:lnTo>
                    <a:pt x="0" y="0"/>
                  </a:lnTo>
                  <a:lnTo>
                    <a:pt x="0" y="40462"/>
                  </a:lnTo>
                  <a:lnTo>
                    <a:pt x="121424" y="40462"/>
                  </a:lnTo>
                  <a:lnTo>
                    <a:pt x="1214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942168" y="5850115"/>
              <a:ext cx="121920" cy="40640"/>
            </a:xfrm>
            <a:custGeom>
              <a:avLst/>
              <a:gdLst/>
              <a:ahLst/>
              <a:cxnLst/>
              <a:rect l="l" t="t" r="r" b="b"/>
              <a:pathLst>
                <a:path w="121920" h="40639">
                  <a:moveTo>
                    <a:pt x="121424" y="0"/>
                  </a:moveTo>
                  <a:lnTo>
                    <a:pt x="0" y="0"/>
                  </a:lnTo>
                  <a:lnTo>
                    <a:pt x="0" y="40462"/>
                  </a:lnTo>
                  <a:lnTo>
                    <a:pt x="121424" y="40462"/>
                  </a:lnTo>
                  <a:lnTo>
                    <a:pt x="12142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7" name="object 67"/>
          <p:cNvGrpSpPr/>
          <p:nvPr/>
        </p:nvGrpSpPr>
        <p:grpSpPr>
          <a:xfrm>
            <a:off x="8421954" y="4832591"/>
            <a:ext cx="126364" cy="111760"/>
            <a:chOff x="3367354" y="4832591"/>
            <a:chExt cx="126364" cy="111760"/>
          </a:xfrm>
        </p:grpSpPr>
        <p:sp>
          <p:nvSpPr>
            <p:cNvPr id="68" name="object 68"/>
            <p:cNvSpPr/>
            <p:nvPr/>
          </p:nvSpPr>
          <p:spPr>
            <a:xfrm>
              <a:off x="3369640" y="4900650"/>
              <a:ext cx="121920" cy="41910"/>
            </a:xfrm>
            <a:custGeom>
              <a:avLst/>
              <a:gdLst/>
              <a:ahLst/>
              <a:cxnLst/>
              <a:rect l="l" t="t" r="r" b="b"/>
              <a:pathLst>
                <a:path w="121920" h="41910">
                  <a:moveTo>
                    <a:pt x="121424" y="0"/>
                  </a:moveTo>
                  <a:lnTo>
                    <a:pt x="0" y="0"/>
                  </a:lnTo>
                  <a:lnTo>
                    <a:pt x="0" y="41325"/>
                  </a:lnTo>
                  <a:lnTo>
                    <a:pt x="121424" y="41325"/>
                  </a:lnTo>
                  <a:lnTo>
                    <a:pt x="1214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369640" y="4900650"/>
              <a:ext cx="121920" cy="41910"/>
            </a:xfrm>
            <a:custGeom>
              <a:avLst/>
              <a:gdLst/>
              <a:ahLst/>
              <a:cxnLst/>
              <a:rect l="l" t="t" r="r" b="b"/>
              <a:pathLst>
                <a:path w="121920" h="41910">
                  <a:moveTo>
                    <a:pt x="121424" y="0"/>
                  </a:moveTo>
                  <a:lnTo>
                    <a:pt x="0" y="0"/>
                  </a:lnTo>
                  <a:lnTo>
                    <a:pt x="0" y="41325"/>
                  </a:lnTo>
                  <a:lnTo>
                    <a:pt x="121424" y="41325"/>
                  </a:lnTo>
                  <a:lnTo>
                    <a:pt x="12142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369640" y="4834877"/>
              <a:ext cx="121920" cy="40640"/>
            </a:xfrm>
            <a:custGeom>
              <a:avLst/>
              <a:gdLst/>
              <a:ahLst/>
              <a:cxnLst/>
              <a:rect l="l" t="t" r="r" b="b"/>
              <a:pathLst>
                <a:path w="121920" h="40639">
                  <a:moveTo>
                    <a:pt x="121424" y="0"/>
                  </a:moveTo>
                  <a:lnTo>
                    <a:pt x="0" y="0"/>
                  </a:lnTo>
                  <a:lnTo>
                    <a:pt x="0" y="40487"/>
                  </a:lnTo>
                  <a:lnTo>
                    <a:pt x="121424" y="40487"/>
                  </a:lnTo>
                  <a:lnTo>
                    <a:pt x="1214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369640" y="4834877"/>
              <a:ext cx="121920" cy="40640"/>
            </a:xfrm>
            <a:custGeom>
              <a:avLst/>
              <a:gdLst/>
              <a:ahLst/>
              <a:cxnLst/>
              <a:rect l="l" t="t" r="r" b="b"/>
              <a:pathLst>
                <a:path w="121920" h="40639">
                  <a:moveTo>
                    <a:pt x="121424" y="0"/>
                  </a:moveTo>
                  <a:lnTo>
                    <a:pt x="0" y="0"/>
                  </a:lnTo>
                  <a:lnTo>
                    <a:pt x="0" y="40487"/>
                  </a:lnTo>
                  <a:lnTo>
                    <a:pt x="121424" y="40487"/>
                  </a:lnTo>
                  <a:lnTo>
                    <a:pt x="12142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8416049" y="4747437"/>
            <a:ext cx="103505" cy="33020"/>
            <a:chOff x="3361448" y="4747437"/>
            <a:chExt cx="103505" cy="33020"/>
          </a:xfrm>
        </p:grpSpPr>
        <p:sp>
          <p:nvSpPr>
            <p:cNvPr id="73" name="object 73"/>
            <p:cNvSpPr/>
            <p:nvPr/>
          </p:nvSpPr>
          <p:spPr>
            <a:xfrm>
              <a:off x="3363734" y="4749723"/>
              <a:ext cx="99060" cy="27940"/>
            </a:xfrm>
            <a:custGeom>
              <a:avLst/>
              <a:gdLst/>
              <a:ahLst/>
              <a:cxnLst/>
              <a:rect l="l" t="t" r="r" b="b"/>
              <a:pathLst>
                <a:path w="99060" h="27939">
                  <a:moveTo>
                    <a:pt x="98653" y="0"/>
                  </a:moveTo>
                  <a:lnTo>
                    <a:pt x="0" y="0"/>
                  </a:lnTo>
                  <a:lnTo>
                    <a:pt x="0" y="27825"/>
                  </a:lnTo>
                  <a:lnTo>
                    <a:pt x="98653" y="27825"/>
                  </a:lnTo>
                  <a:lnTo>
                    <a:pt x="98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363734" y="4749723"/>
              <a:ext cx="99060" cy="27940"/>
            </a:xfrm>
            <a:custGeom>
              <a:avLst/>
              <a:gdLst/>
              <a:ahLst/>
              <a:cxnLst/>
              <a:rect l="l" t="t" r="r" b="b"/>
              <a:pathLst>
                <a:path w="99060" h="27939">
                  <a:moveTo>
                    <a:pt x="98653" y="0"/>
                  </a:moveTo>
                  <a:lnTo>
                    <a:pt x="0" y="0"/>
                  </a:lnTo>
                  <a:lnTo>
                    <a:pt x="0" y="27825"/>
                  </a:lnTo>
                  <a:lnTo>
                    <a:pt x="98653" y="27825"/>
                  </a:lnTo>
                  <a:lnTo>
                    <a:pt x="98653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5" name="object 75"/>
          <p:cNvGrpSpPr/>
          <p:nvPr/>
        </p:nvGrpSpPr>
        <p:grpSpPr>
          <a:xfrm>
            <a:off x="8421955" y="4964138"/>
            <a:ext cx="153035" cy="217170"/>
            <a:chOff x="3367354" y="4964138"/>
            <a:chExt cx="153035" cy="217170"/>
          </a:xfrm>
        </p:grpSpPr>
        <p:sp>
          <p:nvSpPr>
            <p:cNvPr id="76" name="object 76"/>
            <p:cNvSpPr/>
            <p:nvPr/>
          </p:nvSpPr>
          <p:spPr>
            <a:xfrm>
              <a:off x="3369640" y="4966424"/>
              <a:ext cx="121920" cy="41910"/>
            </a:xfrm>
            <a:custGeom>
              <a:avLst/>
              <a:gdLst/>
              <a:ahLst/>
              <a:cxnLst/>
              <a:rect l="l" t="t" r="r" b="b"/>
              <a:pathLst>
                <a:path w="121920" h="41910">
                  <a:moveTo>
                    <a:pt x="121424" y="0"/>
                  </a:moveTo>
                  <a:lnTo>
                    <a:pt x="0" y="0"/>
                  </a:lnTo>
                  <a:lnTo>
                    <a:pt x="0" y="41325"/>
                  </a:lnTo>
                  <a:lnTo>
                    <a:pt x="121424" y="41325"/>
                  </a:lnTo>
                  <a:lnTo>
                    <a:pt x="1214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369640" y="4966424"/>
              <a:ext cx="121920" cy="41910"/>
            </a:xfrm>
            <a:custGeom>
              <a:avLst/>
              <a:gdLst/>
              <a:ahLst/>
              <a:cxnLst/>
              <a:rect l="l" t="t" r="r" b="b"/>
              <a:pathLst>
                <a:path w="121920" h="41910">
                  <a:moveTo>
                    <a:pt x="121424" y="0"/>
                  </a:moveTo>
                  <a:lnTo>
                    <a:pt x="0" y="0"/>
                  </a:lnTo>
                  <a:lnTo>
                    <a:pt x="0" y="41325"/>
                  </a:lnTo>
                  <a:lnTo>
                    <a:pt x="121424" y="41325"/>
                  </a:lnTo>
                  <a:lnTo>
                    <a:pt x="12142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487686" y="5028819"/>
              <a:ext cx="30480" cy="150495"/>
            </a:xfrm>
            <a:custGeom>
              <a:avLst/>
              <a:gdLst/>
              <a:ahLst/>
              <a:cxnLst/>
              <a:rect l="l" t="t" r="r" b="b"/>
              <a:pathLst>
                <a:path w="30479" h="150495">
                  <a:moveTo>
                    <a:pt x="30352" y="0"/>
                  </a:moveTo>
                  <a:lnTo>
                    <a:pt x="0" y="0"/>
                  </a:lnTo>
                  <a:lnTo>
                    <a:pt x="0" y="150088"/>
                  </a:lnTo>
                  <a:lnTo>
                    <a:pt x="30352" y="150088"/>
                  </a:lnTo>
                  <a:lnTo>
                    <a:pt x="30352" y="0"/>
                  </a:lnTo>
                  <a:close/>
                </a:path>
              </a:pathLst>
            </a:custGeom>
            <a:solidFill>
              <a:srgbClr val="C7C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487686" y="5028819"/>
              <a:ext cx="30480" cy="150495"/>
            </a:xfrm>
            <a:custGeom>
              <a:avLst/>
              <a:gdLst/>
              <a:ahLst/>
              <a:cxnLst/>
              <a:rect l="l" t="t" r="r" b="b"/>
              <a:pathLst>
                <a:path w="30479" h="150495">
                  <a:moveTo>
                    <a:pt x="30352" y="0"/>
                  </a:moveTo>
                  <a:lnTo>
                    <a:pt x="0" y="0"/>
                  </a:lnTo>
                  <a:lnTo>
                    <a:pt x="0" y="150088"/>
                  </a:lnTo>
                  <a:lnTo>
                    <a:pt x="30352" y="150088"/>
                  </a:lnTo>
                  <a:lnTo>
                    <a:pt x="3035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0" name="object 80"/>
          <p:cNvGrpSpPr/>
          <p:nvPr/>
        </p:nvGrpSpPr>
        <p:grpSpPr>
          <a:xfrm>
            <a:off x="8753336" y="5026533"/>
            <a:ext cx="34925" cy="154940"/>
            <a:chOff x="3698735" y="5026533"/>
            <a:chExt cx="34925" cy="154940"/>
          </a:xfrm>
        </p:grpSpPr>
        <p:sp>
          <p:nvSpPr>
            <p:cNvPr id="81" name="object 81"/>
            <p:cNvSpPr/>
            <p:nvPr/>
          </p:nvSpPr>
          <p:spPr>
            <a:xfrm>
              <a:off x="3701021" y="5028819"/>
              <a:ext cx="30480" cy="150495"/>
            </a:xfrm>
            <a:custGeom>
              <a:avLst/>
              <a:gdLst/>
              <a:ahLst/>
              <a:cxnLst/>
              <a:rect l="l" t="t" r="r" b="b"/>
              <a:pathLst>
                <a:path w="30479" h="150495">
                  <a:moveTo>
                    <a:pt x="30352" y="0"/>
                  </a:moveTo>
                  <a:lnTo>
                    <a:pt x="0" y="0"/>
                  </a:lnTo>
                  <a:lnTo>
                    <a:pt x="0" y="150088"/>
                  </a:lnTo>
                  <a:lnTo>
                    <a:pt x="30352" y="150088"/>
                  </a:lnTo>
                  <a:lnTo>
                    <a:pt x="30352" y="0"/>
                  </a:lnTo>
                  <a:close/>
                </a:path>
              </a:pathLst>
            </a:custGeom>
            <a:solidFill>
              <a:srgbClr val="C7C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701021" y="5028819"/>
              <a:ext cx="30480" cy="150495"/>
            </a:xfrm>
            <a:custGeom>
              <a:avLst/>
              <a:gdLst/>
              <a:ahLst/>
              <a:cxnLst/>
              <a:rect l="l" t="t" r="r" b="b"/>
              <a:pathLst>
                <a:path w="30479" h="150495">
                  <a:moveTo>
                    <a:pt x="30352" y="0"/>
                  </a:moveTo>
                  <a:lnTo>
                    <a:pt x="0" y="0"/>
                  </a:lnTo>
                  <a:lnTo>
                    <a:pt x="0" y="150088"/>
                  </a:lnTo>
                  <a:lnTo>
                    <a:pt x="30352" y="150088"/>
                  </a:lnTo>
                  <a:lnTo>
                    <a:pt x="3035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3" name="object 83"/>
          <p:cNvGrpSpPr/>
          <p:nvPr/>
        </p:nvGrpSpPr>
        <p:grpSpPr>
          <a:xfrm>
            <a:off x="8970036" y="5026533"/>
            <a:ext cx="34925" cy="154940"/>
            <a:chOff x="3915435" y="5026533"/>
            <a:chExt cx="34925" cy="154940"/>
          </a:xfrm>
        </p:grpSpPr>
        <p:sp>
          <p:nvSpPr>
            <p:cNvPr id="84" name="object 84"/>
            <p:cNvSpPr/>
            <p:nvPr/>
          </p:nvSpPr>
          <p:spPr>
            <a:xfrm>
              <a:off x="3917721" y="5028819"/>
              <a:ext cx="30480" cy="150495"/>
            </a:xfrm>
            <a:custGeom>
              <a:avLst/>
              <a:gdLst/>
              <a:ahLst/>
              <a:cxnLst/>
              <a:rect l="l" t="t" r="r" b="b"/>
              <a:pathLst>
                <a:path w="30479" h="150495">
                  <a:moveTo>
                    <a:pt x="30352" y="0"/>
                  </a:moveTo>
                  <a:lnTo>
                    <a:pt x="0" y="0"/>
                  </a:lnTo>
                  <a:lnTo>
                    <a:pt x="0" y="150088"/>
                  </a:lnTo>
                  <a:lnTo>
                    <a:pt x="30352" y="150088"/>
                  </a:lnTo>
                  <a:lnTo>
                    <a:pt x="30352" y="0"/>
                  </a:lnTo>
                  <a:close/>
                </a:path>
              </a:pathLst>
            </a:custGeom>
            <a:solidFill>
              <a:srgbClr val="C7C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917721" y="5028819"/>
              <a:ext cx="30480" cy="150495"/>
            </a:xfrm>
            <a:custGeom>
              <a:avLst/>
              <a:gdLst/>
              <a:ahLst/>
              <a:cxnLst/>
              <a:rect l="l" t="t" r="r" b="b"/>
              <a:pathLst>
                <a:path w="30479" h="150495">
                  <a:moveTo>
                    <a:pt x="30352" y="0"/>
                  </a:moveTo>
                  <a:lnTo>
                    <a:pt x="0" y="0"/>
                  </a:lnTo>
                  <a:lnTo>
                    <a:pt x="0" y="150088"/>
                  </a:lnTo>
                  <a:lnTo>
                    <a:pt x="30352" y="150088"/>
                  </a:lnTo>
                  <a:lnTo>
                    <a:pt x="3035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6" name="object 86"/>
          <p:cNvGrpSpPr/>
          <p:nvPr/>
        </p:nvGrpSpPr>
        <p:grpSpPr>
          <a:xfrm>
            <a:off x="8447240" y="4658069"/>
            <a:ext cx="680085" cy="83185"/>
            <a:chOff x="3392639" y="4658068"/>
            <a:chExt cx="680085" cy="83185"/>
          </a:xfrm>
        </p:grpSpPr>
        <p:sp>
          <p:nvSpPr>
            <p:cNvPr id="87" name="object 87"/>
            <p:cNvSpPr/>
            <p:nvPr/>
          </p:nvSpPr>
          <p:spPr>
            <a:xfrm>
              <a:off x="3394925" y="4660354"/>
              <a:ext cx="675640" cy="78740"/>
            </a:xfrm>
            <a:custGeom>
              <a:avLst/>
              <a:gdLst/>
              <a:ahLst/>
              <a:cxnLst/>
              <a:rect l="l" t="t" r="r" b="b"/>
              <a:pathLst>
                <a:path w="675639" h="78739">
                  <a:moveTo>
                    <a:pt x="675411" y="0"/>
                  </a:moveTo>
                  <a:lnTo>
                    <a:pt x="0" y="0"/>
                  </a:lnTo>
                  <a:lnTo>
                    <a:pt x="0" y="78409"/>
                  </a:lnTo>
                  <a:lnTo>
                    <a:pt x="675411" y="78409"/>
                  </a:lnTo>
                  <a:lnTo>
                    <a:pt x="6754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394925" y="4660354"/>
              <a:ext cx="675640" cy="78740"/>
            </a:xfrm>
            <a:custGeom>
              <a:avLst/>
              <a:gdLst/>
              <a:ahLst/>
              <a:cxnLst/>
              <a:rect l="l" t="t" r="r" b="b"/>
              <a:pathLst>
                <a:path w="675639" h="78739">
                  <a:moveTo>
                    <a:pt x="675411" y="0"/>
                  </a:moveTo>
                  <a:lnTo>
                    <a:pt x="0" y="0"/>
                  </a:lnTo>
                  <a:lnTo>
                    <a:pt x="0" y="78409"/>
                  </a:lnTo>
                  <a:lnTo>
                    <a:pt x="675411" y="78409"/>
                  </a:lnTo>
                  <a:lnTo>
                    <a:pt x="67541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426979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426979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459021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459021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491062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491062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523104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523104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555989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555989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588036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588036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620071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620071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652113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652113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684154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684154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716196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716196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748237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748237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781122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781122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813164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813164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845211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845211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877246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877246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909288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909288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941335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941335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973377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973377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006261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006261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038297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038297" y="466035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4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9" name="object 129"/>
          <p:cNvGrpSpPr/>
          <p:nvPr/>
        </p:nvGrpSpPr>
        <p:grpSpPr>
          <a:xfrm>
            <a:off x="10534181" y="5356225"/>
            <a:ext cx="45085" cy="127000"/>
            <a:chOff x="5479580" y="5356225"/>
            <a:chExt cx="45085" cy="127000"/>
          </a:xfrm>
        </p:grpSpPr>
        <p:sp>
          <p:nvSpPr>
            <p:cNvPr id="130" name="object 130"/>
            <p:cNvSpPr/>
            <p:nvPr/>
          </p:nvSpPr>
          <p:spPr>
            <a:xfrm>
              <a:off x="5481866" y="5358511"/>
              <a:ext cx="40640" cy="122555"/>
            </a:xfrm>
            <a:custGeom>
              <a:avLst/>
              <a:gdLst/>
              <a:ahLst/>
              <a:cxnLst/>
              <a:rect l="l" t="t" r="r" b="b"/>
              <a:pathLst>
                <a:path w="40639" h="122554">
                  <a:moveTo>
                    <a:pt x="40487" y="0"/>
                  </a:moveTo>
                  <a:lnTo>
                    <a:pt x="0" y="0"/>
                  </a:lnTo>
                  <a:lnTo>
                    <a:pt x="0" y="122275"/>
                  </a:lnTo>
                  <a:lnTo>
                    <a:pt x="40487" y="122275"/>
                  </a:lnTo>
                  <a:lnTo>
                    <a:pt x="40487" y="0"/>
                  </a:lnTo>
                  <a:close/>
                </a:path>
              </a:pathLst>
            </a:custGeom>
            <a:solidFill>
              <a:srgbClr val="C7C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481866" y="5358511"/>
              <a:ext cx="40640" cy="122555"/>
            </a:xfrm>
            <a:custGeom>
              <a:avLst/>
              <a:gdLst/>
              <a:ahLst/>
              <a:cxnLst/>
              <a:rect l="l" t="t" r="r" b="b"/>
              <a:pathLst>
                <a:path w="40639" h="122554">
                  <a:moveTo>
                    <a:pt x="40487" y="0"/>
                  </a:moveTo>
                  <a:lnTo>
                    <a:pt x="0" y="0"/>
                  </a:lnTo>
                  <a:lnTo>
                    <a:pt x="0" y="122275"/>
                  </a:lnTo>
                  <a:lnTo>
                    <a:pt x="40487" y="122275"/>
                  </a:lnTo>
                  <a:lnTo>
                    <a:pt x="4048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2" name="object 132"/>
          <p:cNvGrpSpPr/>
          <p:nvPr/>
        </p:nvGrpSpPr>
        <p:grpSpPr>
          <a:xfrm>
            <a:off x="10404691" y="5421160"/>
            <a:ext cx="45085" cy="126364"/>
            <a:chOff x="5350090" y="5421160"/>
            <a:chExt cx="45085" cy="126364"/>
          </a:xfrm>
        </p:grpSpPr>
        <p:sp>
          <p:nvSpPr>
            <p:cNvPr id="133" name="object 133"/>
            <p:cNvSpPr/>
            <p:nvPr/>
          </p:nvSpPr>
          <p:spPr>
            <a:xfrm>
              <a:off x="5352376" y="5423446"/>
              <a:ext cx="40640" cy="121920"/>
            </a:xfrm>
            <a:custGeom>
              <a:avLst/>
              <a:gdLst/>
              <a:ahLst/>
              <a:cxnLst/>
              <a:rect l="l" t="t" r="r" b="b"/>
              <a:pathLst>
                <a:path w="40639" h="121920">
                  <a:moveTo>
                    <a:pt x="40474" y="0"/>
                  </a:moveTo>
                  <a:lnTo>
                    <a:pt x="0" y="0"/>
                  </a:lnTo>
                  <a:lnTo>
                    <a:pt x="0" y="121424"/>
                  </a:lnTo>
                  <a:lnTo>
                    <a:pt x="40474" y="121424"/>
                  </a:lnTo>
                  <a:lnTo>
                    <a:pt x="404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352376" y="5423446"/>
              <a:ext cx="40640" cy="121920"/>
            </a:xfrm>
            <a:custGeom>
              <a:avLst/>
              <a:gdLst/>
              <a:ahLst/>
              <a:cxnLst/>
              <a:rect l="l" t="t" r="r" b="b"/>
              <a:pathLst>
                <a:path w="40639" h="121920">
                  <a:moveTo>
                    <a:pt x="40474" y="0"/>
                  </a:moveTo>
                  <a:lnTo>
                    <a:pt x="0" y="0"/>
                  </a:lnTo>
                  <a:lnTo>
                    <a:pt x="0" y="121424"/>
                  </a:lnTo>
                  <a:lnTo>
                    <a:pt x="40474" y="121424"/>
                  </a:lnTo>
                  <a:lnTo>
                    <a:pt x="4047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5" name="object 135"/>
          <p:cNvGrpSpPr/>
          <p:nvPr/>
        </p:nvGrpSpPr>
        <p:grpSpPr>
          <a:xfrm>
            <a:off x="10675849" y="5356225"/>
            <a:ext cx="45085" cy="127000"/>
            <a:chOff x="5621248" y="5356225"/>
            <a:chExt cx="45085" cy="127000"/>
          </a:xfrm>
        </p:grpSpPr>
        <p:sp>
          <p:nvSpPr>
            <p:cNvPr id="136" name="object 136"/>
            <p:cNvSpPr/>
            <p:nvPr/>
          </p:nvSpPr>
          <p:spPr>
            <a:xfrm>
              <a:off x="5623534" y="5358511"/>
              <a:ext cx="40640" cy="122555"/>
            </a:xfrm>
            <a:custGeom>
              <a:avLst/>
              <a:gdLst/>
              <a:ahLst/>
              <a:cxnLst/>
              <a:rect l="l" t="t" r="r" b="b"/>
              <a:pathLst>
                <a:path w="40639" h="122554">
                  <a:moveTo>
                    <a:pt x="40474" y="0"/>
                  </a:moveTo>
                  <a:lnTo>
                    <a:pt x="0" y="0"/>
                  </a:lnTo>
                  <a:lnTo>
                    <a:pt x="0" y="122275"/>
                  </a:lnTo>
                  <a:lnTo>
                    <a:pt x="40474" y="122275"/>
                  </a:lnTo>
                  <a:lnTo>
                    <a:pt x="40474" y="0"/>
                  </a:lnTo>
                  <a:close/>
                </a:path>
              </a:pathLst>
            </a:custGeom>
            <a:solidFill>
              <a:srgbClr val="C7C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623534" y="5358511"/>
              <a:ext cx="40640" cy="122555"/>
            </a:xfrm>
            <a:custGeom>
              <a:avLst/>
              <a:gdLst/>
              <a:ahLst/>
              <a:cxnLst/>
              <a:rect l="l" t="t" r="r" b="b"/>
              <a:pathLst>
                <a:path w="40639" h="122554">
                  <a:moveTo>
                    <a:pt x="40474" y="0"/>
                  </a:moveTo>
                  <a:lnTo>
                    <a:pt x="0" y="0"/>
                  </a:lnTo>
                  <a:lnTo>
                    <a:pt x="0" y="122275"/>
                  </a:lnTo>
                  <a:lnTo>
                    <a:pt x="40474" y="122275"/>
                  </a:lnTo>
                  <a:lnTo>
                    <a:pt x="4047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8" name="object 138"/>
          <p:cNvGrpSpPr/>
          <p:nvPr/>
        </p:nvGrpSpPr>
        <p:grpSpPr>
          <a:xfrm>
            <a:off x="10816654" y="5356225"/>
            <a:ext cx="45085" cy="127000"/>
            <a:chOff x="5762053" y="5356225"/>
            <a:chExt cx="45085" cy="127000"/>
          </a:xfrm>
        </p:grpSpPr>
        <p:sp>
          <p:nvSpPr>
            <p:cNvPr id="139" name="object 139"/>
            <p:cNvSpPr/>
            <p:nvPr/>
          </p:nvSpPr>
          <p:spPr>
            <a:xfrm>
              <a:off x="5764339" y="5358511"/>
              <a:ext cx="40640" cy="122555"/>
            </a:xfrm>
            <a:custGeom>
              <a:avLst/>
              <a:gdLst/>
              <a:ahLst/>
              <a:cxnLst/>
              <a:rect l="l" t="t" r="r" b="b"/>
              <a:pathLst>
                <a:path w="40639" h="122554">
                  <a:moveTo>
                    <a:pt x="40474" y="0"/>
                  </a:moveTo>
                  <a:lnTo>
                    <a:pt x="0" y="0"/>
                  </a:lnTo>
                  <a:lnTo>
                    <a:pt x="0" y="122275"/>
                  </a:lnTo>
                  <a:lnTo>
                    <a:pt x="40474" y="122275"/>
                  </a:lnTo>
                  <a:lnTo>
                    <a:pt x="40474" y="0"/>
                  </a:lnTo>
                  <a:close/>
                </a:path>
              </a:pathLst>
            </a:custGeom>
            <a:solidFill>
              <a:srgbClr val="C7C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764339" y="5358511"/>
              <a:ext cx="40640" cy="122555"/>
            </a:xfrm>
            <a:custGeom>
              <a:avLst/>
              <a:gdLst/>
              <a:ahLst/>
              <a:cxnLst/>
              <a:rect l="l" t="t" r="r" b="b"/>
              <a:pathLst>
                <a:path w="40639" h="122554">
                  <a:moveTo>
                    <a:pt x="40474" y="0"/>
                  </a:moveTo>
                  <a:lnTo>
                    <a:pt x="0" y="0"/>
                  </a:lnTo>
                  <a:lnTo>
                    <a:pt x="0" y="122275"/>
                  </a:lnTo>
                  <a:lnTo>
                    <a:pt x="40474" y="122275"/>
                  </a:lnTo>
                  <a:lnTo>
                    <a:pt x="4047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1" name="object 141"/>
          <p:cNvGrpSpPr/>
          <p:nvPr/>
        </p:nvGrpSpPr>
        <p:grpSpPr>
          <a:xfrm>
            <a:off x="10286289" y="5389118"/>
            <a:ext cx="90805" cy="220979"/>
            <a:chOff x="5231688" y="5389117"/>
            <a:chExt cx="90805" cy="220979"/>
          </a:xfrm>
        </p:grpSpPr>
        <p:sp>
          <p:nvSpPr>
            <p:cNvPr id="142" name="object 142"/>
            <p:cNvSpPr/>
            <p:nvPr/>
          </p:nvSpPr>
          <p:spPr>
            <a:xfrm>
              <a:off x="5233974" y="5391403"/>
              <a:ext cx="86360" cy="215900"/>
            </a:xfrm>
            <a:custGeom>
              <a:avLst/>
              <a:gdLst/>
              <a:ahLst/>
              <a:cxnLst/>
              <a:rect l="l" t="t" r="r" b="b"/>
              <a:pathLst>
                <a:path w="86360" h="215900">
                  <a:moveTo>
                    <a:pt x="85991" y="0"/>
                  </a:moveTo>
                  <a:lnTo>
                    <a:pt x="0" y="0"/>
                  </a:lnTo>
                  <a:lnTo>
                    <a:pt x="0" y="215861"/>
                  </a:lnTo>
                  <a:lnTo>
                    <a:pt x="85991" y="215861"/>
                  </a:lnTo>
                  <a:lnTo>
                    <a:pt x="859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233974" y="5391403"/>
              <a:ext cx="86360" cy="215900"/>
            </a:xfrm>
            <a:custGeom>
              <a:avLst/>
              <a:gdLst/>
              <a:ahLst/>
              <a:cxnLst/>
              <a:rect l="l" t="t" r="r" b="b"/>
              <a:pathLst>
                <a:path w="86360" h="215900">
                  <a:moveTo>
                    <a:pt x="85991" y="0"/>
                  </a:moveTo>
                  <a:lnTo>
                    <a:pt x="0" y="0"/>
                  </a:lnTo>
                  <a:lnTo>
                    <a:pt x="0" y="215861"/>
                  </a:lnTo>
                  <a:lnTo>
                    <a:pt x="85991" y="215861"/>
                  </a:lnTo>
                  <a:lnTo>
                    <a:pt x="8599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4" name="object 144"/>
          <p:cNvGrpSpPr/>
          <p:nvPr/>
        </p:nvGrpSpPr>
        <p:grpSpPr>
          <a:xfrm>
            <a:off x="10496969" y="4950650"/>
            <a:ext cx="47625" cy="127000"/>
            <a:chOff x="5442368" y="4950650"/>
            <a:chExt cx="47625" cy="127000"/>
          </a:xfrm>
        </p:grpSpPr>
        <p:sp>
          <p:nvSpPr>
            <p:cNvPr id="145" name="object 145"/>
            <p:cNvSpPr/>
            <p:nvPr/>
          </p:nvSpPr>
          <p:spPr>
            <a:xfrm>
              <a:off x="5444654" y="4952936"/>
              <a:ext cx="43180" cy="122555"/>
            </a:xfrm>
            <a:custGeom>
              <a:avLst/>
              <a:gdLst/>
              <a:ahLst/>
              <a:cxnLst/>
              <a:rect l="l" t="t" r="r" b="b"/>
              <a:pathLst>
                <a:path w="43179" h="122554">
                  <a:moveTo>
                    <a:pt x="42989" y="0"/>
                  </a:moveTo>
                  <a:lnTo>
                    <a:pt x="0" y="0"/>
                  </a:lnTo>
                  <a:lnTo>
                    <a:pt x="0" y="122262"/>
                  </a:lnTo>
                  <a:lnTo>
                    <a:pt x="42989" y="122262"/>
                  </a:lnTo>
                  <a:lnTo>
                    <a:pt x="429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444654" y="4952936"/>
              <a:ext cx="43180" cy="122555"/>
            </a:xfrm>
            <a:custGeom>
              <a:avLst/>
              <a:gdLst/>
              <a:ahLst/>
              <a:cxnLst/>
              <a:rect l="l" t="t" r="r" b="b"/>
              <a:pathLst>
                <a:path w="43179" h="122554">
                  <a:moveTo>
                    <a:pt x="42989" y="0"/>
                  </a:moveTo>
                  <a:lnTo>
                    <a:pt x="0" y="0"/>
                  </a:lnTo>
                  <a:lnTo>
                    <a:pt x="0" y="122262"/>
                  </a:lnTo>
                  <a:lnTo>
                    <a:pt x="42989" y="122262"/>
                  </a:lnTo>
                  <a:lnTo>
                    <a:pt x="4298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7" name="object 147"/>
          <p:cNvGrpSpPr/>
          <p:nvPr/>
        </p:nvGrpSpPr>
        <p:grpSpPr>
          <a:xfrm>
            <a:off x="10831183" y="4950650"/>
            <a:ext cx="47625" cy="127000"/>
            <a:chOff x="5776582" y="4950650"/>
            <a:chExt cx="47625" cy="127000"/>
          </a:xfrm>
        </p:grpSpPr>
        <p:sp>
          <p:nvSpPr>
            <p:cNvPr id="148" name="object 148"/>
            <p:cNvSpPr/>
            <p:nvPr/>
          </p:nvSpPr>
          <p:spPr>
            <a:xfrm>
              <a:off x="5778868" y="4952936"/>
              <a:ext cx="43180" cy="122555"/>
            </a:xfrm>
            <a:custGeom>
              <a:avLst/>
              <a:gdLst/>
              <a:ahLst/>
              <a:cxnLst/>
              <a:rect l="l" t="t" r="r" b="b"/>
              <a:pathLst>
                <a:path w="43179" h="122554">
                  <a:moveTo>
                    <a:pt x="43014" y="0"/>
                  </a:moveTo>
                  <a:lnTo>
                    <a:pt x="0" y="0"/>
                  </a:lnTo>
                  <a:lnTo>
                    <a:pt x="0" y="122262"/>
                  </a:lnTo>
                  <a:lnTo>
                    <a:pt x="43014" y="122262"/>
                  </a:lnTo>
                  <a:lnTo>
                    <a:pt x="430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778868" y="4952936"/>
              <a:ext cx="43180" cy="122555"/>
            </a:xfrm>
            <a:custGeom>
              <a:avLst/>
              <a:gdLst/>
              <a:ahLst/>
              <a:cxnLst/>
              <a:rect l="l" t="t" r="r" b="b"/>
              <a:pathLst>
                <a:path w="43179" h="122554">
                  <a:moveTo>
                    <a:pt x="43014" y="0"/>
                  </a:moveTo>
                  <a:lnTo>
                    <a:pt x="0" y="0"/>
                  </a:lnTo>
                  <a:lnTo>
                    <a:pt x="0" y="122262"/>
                  </a:lnTo>
                  <a:lnTo>
                    <a:pt x="43014" y="122262"/>
                  </a:lnTo>
                  <a:lnTo>
                    <a:pt x="4301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0" name="object 150"/>
          <p:cNvGrpSpPr/>
          <p:nvPr/>
        </p:nvGrpSpPr>
        <p:grpSpPr>
          <a:xfrm>
            <a:off x="10665372" y="4950650"/>
            <a:ext cx="47625" cy="127000"/>
            <a:chOff x="5610771" y="4950650"/>
            <a:chExt cx="47625" cy="127000"/>
          </a:xfrm>
        </p:grpSpPr>
        <p:sp>
          <p:nvSpPr>
            <p:cNvPr id="151" name="object 151"/>
            <p:cNvSpPr/>
            <p:nvPr/>
          </p:nvSpPr>
          <p:spPr>
            <a:xfrm>
              <a:off x="5613057" y="4952936"/>
              <a:ext cx="43180" cy="122555"/>
            </a:xfrm>
            <a:custGeom>
              <a:avLst/>
              <a:gdLst/>
              <a:ahLst/>
              <a:cxnLst/>
              <a:rect l="l" t="t" r="r" b="b"/>
              <a:pathLst>
                <a:path w="43179" h="122554">
                  <a:moveTo>
                    <a:pt x="43014" y="0"/>
                  </a:moveTo>
                  <a:lnTo>
                    <a:pt x="0" y="0"/>
                  </a:lnTo>
                  <a:lnTo>
                    <a:pt x="0" y="122262"/>
                  </a:lnTo>
                  <a:lnTo>
                    <a:pt x="43014" y="122262"/>
                  </a:lnTo>
                  <a:lnTo>
                    <a:pt x="430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613057" y="4952936"/>
              <a:ext cx="43180" cy="122555"/>
            </a:xfrm>
            <a:custGeom>
              <a:avLst/>
              <a:gdLst/>
              <a:ahLst/>
              <a:cxnLst/>
              <a:rect l="l" t="t" r="r" b="b"/>
              <a:pathLst>
                <a:path w="43179" h="122554">
                  <a:moveTo>
                    <a:pt x="43014" y="0"/>
                  </a:moveTo>
                  <a:lnTo>
                    <a:pt x="0" y="0"/>
                  </a:lnTo>
                  <a:lnTo>
                    <a:pt x="0" y="122262"/>
                  </a:lnTo>
                  <a:lnTo>
                    <a:pt x="43014" y="122262"/>
                  </a:lnTo>
                  <a:lnTo>
                    <a:pt x="4301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3" name="object 15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28441" y="5956593"/>
            <a:ext cx="126009" cy="160553"/>
          </a:xfrm>
          <a:prstGeom prst="rect">
            <a:avLst/>
          </a:prstGeom>
        </p:spPr>
      </p:pic>
      <p:grpSp>
        <p:nvGrpSpPr>
          <p:cNvPr id="154" name="object 154"/>
          <p:cNvGrpSpPr/>
          <p:nvPr/>
        </p:nvGrpSpPr>
        <p:grpSpPr>
          <a:xfrm>
            <a:off x="10288573" y="5416100"/>
            <a:ext cx="86360" cy="167005"/>
            <a:chOff x="5233973" y="5416099"/>
            <a:chExt cx="86360" cy="167005"/>
          </a:xfrm>
        </p:grpSpPr>
        <p:sp>
          <p:nvSpPr>
            <p:cNvPr id="155" name="object 155"/>
            <p:cNvSpPr/>
            <p:nvPr/>
          </p:nvSpPr>
          <p:spPr>
            <a:xfrm>
              <a:off x="5233973" y="5418385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8599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233973" y="5418385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599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233973" y="5445374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8599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233973" y="5445374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599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233973" y="5472361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8599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233973" y="5472361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599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233973" y="5499336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8599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233973" y="5499336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599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233973" y="5526311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8599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5233973" y="5526311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599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5233973" y="5553297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8599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5233973" y="5553297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599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5233973" y="5580284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8599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5233973" y="5580284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599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9" name="object 169"/>
          <p:cNvGrpSpPr/>
          <p:nvPr/>
        </p:nvGrpSpPr>
        <p:grpSpPr>
          <a:xfrm>
            <a:off x="11019029" y="5389118"/>
            <a:ext cx="90805" cy="220979"/>
            <a:chOff x="5964428" y="5389117"/>
            <a:chExt cx="90805" cy="220979"/>
          </a:xfrm>
        </p:grpSpPr>
        <p:sp>
          <p:nvSpPr>
            <p:cNvPr id="170" name="object 170"/>
            <p:cNvSpPr/>
            <p:nvPr/>
          </p:nvSpPr>
          <p:spPr>
            <a:xfrm>
              <a:off x="5966714" y="5391403"/>
              <a:ext cx="86360" cy="215900"/>
            </a:xfrm>
            <a:custGeom>
              <a:avLst/>
              <a:gdLst/>
              <a:ahLst/>
              <a:cxnLst/>
              <a:rect l="l" t="t" r="r" b="b"/>
              <a:pathLst>
                <a:path w="86360" h="215900">
                  <a:moveTo>
                    <a:pt x="86004" y="0"/>
                  </a:moveTo>
                  <a:lnTo>
                    <a:pt x="0" y="0"/>
                  </a:lnTo>
                  <a:lnTo>
                    <a:pt x="0" y="215861"/>
                  </a:lnTo>
                  <a:lnTo>
                    <a:pt x="86004" y="215861"/>
                  </a:lnTo>
                  <a:lnTo>
                    <a:pt x="86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966714" y="5391403"/>
              <a:ext cx="86360" cy="215900"/>
            </a:xfrm>
            <a:custGeom>
              <a:avLst/>
              <a:gdLst/>
              <a:ahLst/>
              <a:cxnLst/>
              <a:rect l="l" t="t" r="r" b="b"/>
              <a:pathLst>
                <a:path w="86360" h="215900">
                  <a:moveTo>
                    <a:pt x="86004" y="0"/>
                  </a:moveTo>
                  <a:lnTo>
                    <a:pt x="0" y="0"/>
                  </a:lnTo>
                  <a:lnTo>
                    <a:pt x="0" y="215861"/>
                  </a:lnTo>
                  <a:lnTo>
                    <a:pt x="86004" y="215861"/>
                  </a:lnTo>
                  <a:lnTo>
                    <a:pt x="8600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966712" y="5418385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86004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966712" y="5418385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6004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966712" y="5445373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86004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966712" y="5445373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6004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966712" y="5472361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86004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966712" y="5472361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6004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966712" y="5499336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86004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5966712" y="5499336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6004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5966712" y="5526310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86004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5966712" y="5526310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6004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5966712" y="5553297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86004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5966712" y="5553297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6004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5966712" y="5580284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86004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5966712" y="5580284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6004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6" name="object 186"/>
          <p:cNvGrpSpPr/>
          <p:nvPr/>
        </p:nvGrpSpPr>
        <p:grpSpPr>
          <a:xfrm>
            <a:off x="9991418" y="4348746"/>
            <a:ext cx="975994" cy="1758314"/>
            <a:chOff x="4936818" y="4348746"/>
            <a:chExt cx="975994" cy="1758314"/>
          </a:xfrm>
        </p:grpSpPr>
        <p:sp>
          <p:nvSpPr>
            <p:cNvPr id="187" name="object 187"/>
            <p:cNvSpPr/>
            <p:nvPr/>
          </p:nvSpPr>
          <p:spPr>
            <a:xfrm>
              <a:off x="5334799" y="4355096"/>
              <a:ext cx="571500" cy="142875"/>
            </a:xfrm>
            <a:custGeom>
              <a:avLst/>
              <a:gdLst/>
              <a:ahLst/>
              <a:cxnLst/>
              <a:rect l="l" t="t" r="r" b="b"/>
              <a:pathLst>
                <a:path w="571500" h="142875">
                  <a:moveTo>
                    <a:pt x="571271" y="0"/>
                  </a:moveTo>
                  <a:lnTo>
                    <a:pt x="0" y="0"/>
                  </a:lnTo>
                  <a:lnTo>
                    <a:pt x="0" y="142494"/>
                  </a:lnTo>
                  <a:lnTo>
                    <a:pt x="571271" y="142494"/>
                  </a:lnTo>
                  <a:lnTo>
                    <a:pt x="571271" y="0"/>
                  </a:lnTo>
                  <a:close/>
                </a:path>
              </a:pathLst>
            </a:custGeom>
            <a:solidFill>
              <a:srgbClr val="F5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334799" y="4355096"/>
              <a:ext cx="571500" cy="142875"/>
            </a:xfrm>
            <a:custGeom>
              <a:avLst/>
              <a:gdLst/>
              <a:ahLst/>
              <a:cxnLst/>
              <a:rect l="l" t="t" r="r" b="b"/>
              <a:pathLst>
                <a:path w="571500" h="142875">
                  <a:moveTo>
                    <a:pt x="571271" y="0"/>
                  </a:moveTo>
                  <a:lnTo>
                    <a:pt x="0" y="0"/>
                  </a:lnTo>
                  <a:lnTo>
                    <a:pt x="0" y="142494"/>
                  </a:lnTo>
                  <a:lnTo>
                    <a:pt x="571271" y="142494"/>
                  </a:lnTo>
                  <a:lnTo>
                    <a:pt x="571271" y="0"/>
                  </a:lnTo>
                  <a:close/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4949518" y="4380402"/>
              <a:ext cx="467359" cy="1713864"/>
            </a:xfrm>
            <a:custGeom>
              <a:avLst/>
              <a:gdLst/>
              <a:ahLst/>
              <a:cxnLst/>
              <a:rect l="l" t="t" r="r" b="b"/>
              <a:pathLst>
                <a:path w="467360" h="1713864">
                  <a:moveTo>
                    <a:pt x="426123" y="1043876"/>
                  </a:moveTo>
                  <a:lnTo>
                    <a:pt x="426123" y="314502"/>
                  </a:lnTo>
                  <a:lnTo>
                    <a:pt x="427691" y="296854"/>
                  </a:lnTo>
                  <a:lnTo>
                    <a:pt x="432011" y="282681"/>
                  </a:lnTo>
                  <a:lnTo>
                    <a:pt x="438505" y="273249"/>
                  </a:lnTo>
                  <a:lnTo>
                    <a:pt x="446595" y="269824"/>
                  </a:lnTo>
                  <a:lnTo>
                    <a:pt x="454510" y="266265"/>
                  </a:lnTo>
                  <a:lnTo>
                    <a:pt x="461014" y="256539"/>
                  </a:lnTo>
                  <a:lnTo>
                    <a:pt x="465421" y="242070"/>
                  </a:lnTo>
                  <a:lnTo>
                    <a:pt x="467042" y="224281"/>
                  </a:lnTo>
                  <a:lnTo>
                    <a:pt x="467042" y="0"/>
                  </a:lnTo>
                </a:path>
                <a:path w="467360" h="1713864">
                  <a:moveTo>
                    <a:pt x="389077" y="1713382"/>
                  </a:moveTo>
                  <a:lnTo>
                    <a:pt x="122046" y="1712531"/>
                  </a:lnTo>
                  <a:lnTo>
                    <a:pt x="74430" y="1707459"/>
                  </a:lnTo>
                  <a:lnTo>
                    <a:pt x="35648" y="1692822"/>
                  </a:lnTo>
                  <a:lnTo>
                    <a:pt x="0" y="1638338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0" name="object 190"/>
          <p:cNvSpPr/>
          <p:nvPr/>
        </p:nvSpPr>
        <p:spPr>
          <a:xfrm>
            <a:off x="8362692" y="4394729"/>
            <a:ext cx="53975" cy="368935"/>
          </a:xfrm>
          <a:custGeom>
            <a:avLst/>
            <a:gdLst/>
            <a:ahLst/>
            <a:cxnLst/>
            <a:rect l="l" t="t" r="r" b="b"/>
            <a:pathLst>
              <a:path w="53975" h="368935">
                <a:moveTo>
                  <a:pt x="0" y="0"/>
                </a:moveTo>
                <a:lnTo>
                  <a:pt x="0" y="321271"/>
                </a:lnTo>
                <a:lnTo>
                  <a:pt x="3833" y="339668"/>
                </a:lnTo>
                <a:lnTo>
                  <a:pt x="14227" y="354671"/>
                </a:lnTo>
                <a:lnTo>
                  <a:pt x="29521" y="364775"/>
                </a:lnTo>
                <a:lnTo>
                  <a:pt x="48056" y="368477"/>
                </a:lnTo>
                <a:lnTo>
                  <a:pt x="53962" y="368477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9118197" y="4394729"/>
            <a:ext cx="250825" cy="1475105"/>
          </a:xfrm>
          <a:custGeom>
            <a:avLst/>
            <a:gdLst/>
            <a:ahLst/>
            <a:cxnLst/>
            <a:rect l="l" t="t" r="r" b="b"/>
            <a:pathLst>
              <a:path w="250825" h="1475104">
                <a:moveTo>
                  <a:pt x="114680" y="0"/>
                </a:moveTo>
                <a:lnTo>
                  <a:pt x="114680" y="1285049"/>
                </a:lnTo>
                <a:lnTo>
                  <a:pt x="110083" y="1308144"/>
                </a:lnTo>
                <a:lnTo>
                  <a:pt x="97501" y="1326894"/>
                </a:lnTo>
                <a:lnTo>
                  <a:pt x="78751" y="1339479"/>
                </a:lnTo>
                <a:lnTo>
                  <a:pt x="55651" y="1344079"/>
                </a:lnTo>
                <a:lnTo>
                  <a:pt x="0" y="1343228"/>
                </a:lnTo>
              </a:path>
              <a:path w="250825" h="1475104">
                <a:moveTo>
                  <a:pt x="182130" y="0"/>
                </a:moveTo>
                <a:lnTo>
                  <a:pt x="182130" y="1338173"/>
                </a:lnTo>
                <a:lnTo>
                  <a:pt x="176637" y="1366087"/>
                </a:lnTo>
                <a:lnTo>
                  <a:pt x="161580" y="1388865"/>
                </a:lnTo>
                <a:lnTo>
                  <a:pt x="139091" y="1404213"/>
                </a:lnTo>
                <a:lnTo>
                  <a:pt x="111302" y="1409839"/>
                </a:lnTo>
                <a:lnTo>
                  <a:pt x="0" y="1409839"/>
                </a:lnTo>
              </a:path>
              <a:path w="250825" h="1475104">
                <a:moveTo>
                  <a:pt x="250431" y="0"/>
                </a:moveTo>
                <a:lnTo>
                  <a:pt x="250431" y="1389608"/>
                </a:lnTo>
                <a:lnTo>
                  <a:pt x="243633" y="1422836"/>
                </a:lnTo>
                <a:lnTo>
                  <a:pt x="225136" y="1449898"/>
                </a:lnTo>
                <a:lnTo>
                  <a:pt x="197785" y="1468107"/>
                </a:lnTo>
                <a:lnTo>
                  <a:pt x="164426" y="1474774"/>
                </a:lnTo>
                <a:lnTo>
                  <a:pt x="0" y="1474774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10057284" y="4380402"/>
            <a:ext cx="335280" cy="1656080"/>
          </a:xfrm>
          <a:custGeom>
            <a:avLst/>
            <a:gdLst/>
            <a:ahLst/>
            <a:cxnLst/>
            <a:rect l="l" t="t" r="r" b="b"/>
            <a:pathLst>
              <a:path w="335279" h="1656079">
                <a:moveTo>
                  <a:pt x="0" y="0"/>
                </a:moveTo>
                <a:lnTo>
                  <a:pt x="0" y="1584375"/>
                </a:lnTo>
                <a:lnTo>
                  <a:pt x="8042" y="1612297"/>
                </a:lnTo>
                <a:lnTo>
                  <a:pt x="29903" y="1635078"/>
                </a:lnTo>
                <a:lnTo>
                  <a:pt x="62188" y="1650428"/>
                </a:lnTo>
                <a:lnTo>
                  <a:pt x="101498" y="1656054"/>
                </a:lnTo>
                <a:lnTo>
                  <a:pt x="334695" y="1656054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9076033" y="4398945"/>
            <a:ext cx="89535" cy="262255"/>
          </a:xfrm>
          <a:custGeom>
            <a:avLst/>
            <a:gdLst/>
            <a:ahLst/>
            <a:cxnLst/>
            <a:rect l="l" t="t" r="r" b="b"/>
            <a:pathLst>
              <a:path w="89535" h="262254">
                <a:moveTo>
                  <a:pt x="89382" y="0"/>
                </a:moveTo>
                <a:lnTo>
                  <a:pt x="89382" y="140804"/>
                </a:lnTo>
                <a:lnTo>
                  <a:pt x="85839" y="158466"/>
                </a:lnTo>
                <a:lnTo>
                  <a:pt x="76209" y="172642"/>
                </a:lnTo>
                <a:lnTo>
                  <a:pt x="61993" y="182072"/>
                </a:lnTo>
                <a:lnTo>
                  <a:pt x="44691" y="185496"/>
                </a:lnTo>
                <a:lnTo>
                  <a:pt x="27394" y="189041"/>
                </a:lnTo>
                <a:lnTo>
                  <a:pt x="13177" y="198675"/>
                </a:lnTo>
                <a:lnTo>
                  <a:pt x="3545" y="212896"/>
                </a:lnTo>
                <a:lnTo>
                  <a:pt x="0" y="230200"/>
                </a:lnTo>
                <a:lnTo>
                  <a:pt x="0" y="262255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8160323" y="4394728"/>
            <a:ext cx="264160" cy="593090"/>
          </a:xfrm>
          <a:custGeom>
            <a:avLst/>
            <a:gdLst/>
            <a:ahLst/>
            <a:cxnLst/>
            <a:rect l="l" t="t" r="r" b="b"/>
            <a:pathLst>
              <a:path w="264160" h="593089">
                <a:moveTo>
                  <a:pt x="134912" y="0"/>
                </a:moveTo>
                <a:lnTo>
                  <a:pt x="134912" y="402221"/>
                </a:lnTo>
                <a:lnTo>
                  <a:pt x="139627" y="425307"/>
                </a:lnTo>
                <a:lnTo>
                  <a:pt x="152404" y="444049"/>
                </a:lnTo>
                <a:lnTo>
                  <a:pt x="171189" y="456628"/>
                </a:lnTo>
                <a:lnTo>
                  <a:pt x="193928" y="461225"/>
                </a:lnTo>
                <a:lnTo>
                  <a:pt x="263067" y="461225"/>
                </a:lnTo>
              </a:path>
              <a:path w="264160" h="593089">
                <a:moveTo>
                  <a:pt x="67449" y="0"/>
                </a:moveTo>
                <a:lnTo>
                  <a:pt x="67449" y="456171"/>
                </a:lnTo>
                <a:lnTo>
                  <a:pt x="73062" y="483608"/>
                </a:lnTo>
                <a:lnTo>
                  <a:pt x="88320" y="506141"/>
                </a:lnTo>
                <a:lnTo>
                  <a:pt x="110853" y="521399"/>
                </a:lnTo>
                <a:lnTo>
                  <a:pt x="138290" y="527011"/>
                </a:lnTo>
                <a:lnTo>
                  <a:pt x="263918" y="527011"/>
                </a:lnTo>
              </a:path>
              <a:path w="264160" h="593089">
                <a:moveTo>
                  <a:pt x="0" y="0"/>
                </a:moveTo>
                <a:lnTo>
                  <a:pt x="0" y="506768"/>
                </a:lnTo>
                <a:lnTo>
                  <a:pt x="6665" y="540131"/>
                </a:lnTo>
                <a:lnTo>
                  <a:pt x="24869" y="567482"/>
                </a:lnTo>
                <a:lnTo>
                  <a:pt x="51927" y="585976"/>
                </a:lnTo>
                <a:lnTo>
                  <a:pt x="85153" y="592772"/>
                </a:lnTo>
                <a:lnTo>
                  <a:pt x="263067" y="592772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10518904" y="4380403"/>
            <a:ext cx="0" cy="572135"/>
          </a:xfrm>
          <a:custGeom>
            <a:avLst/>
            <a:gdLst/>
            <a:ahLst/>
            <a:cxnLst/>
            <a:rect l="l" t="t" r="r" b="b"/>
            <a:pathLst>
              <a:path h="572135">
                <a:moveTo>
                  <a:pt x="0" y="0"/>
                </a:moveTo>
                <a:lnTo>
                  <a:pt x="0" y="571677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10853765" y="4380403"/>
            <a:ext cx="0" cy="572135"/>
          </a:xfrm>
          <a:custGeom>
            <a:avLst/>
            <a:gdLst/>
            <a:ahLst/>
            <a:cxnLst/>
            <a:rect l="l" t="t" r="r" b="b"/>
            <a:pathLst>
              <a:path h="572135">
                <a:moveTo>
                  <a:pt x="0" y="0"/>
                </a:moveTo>
                <a:lnTo>
                  <a:pt x="0" y="571677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0110447" y="4380402"/>
            <a:ext cx="281940" cy="1598930"/>
          </a:xfrm>
          <a:custGeom>
            <a:avLst/>
            <a:gdLst/>
            <a:ahLst/>
            <a:cxnLst/>
            <a:rect l="l" t="t" r="r" b="b"/>
            <a:pathLst>
              <a:path w="281939" h="1598929">
                <a:moveTo>
                  <a:pt x="0" y="0"/>
                </a:moveTo>
                <a:lnTo>
                  <a:pt x="0" y="1539671"/>
                </a:lnTo>
                <a:lnTo>
                  <a:pt x="6758" y="1562773"/>
                </a:lnTo>
                <a:lnTo>
                  <a:pt x="25071" y="1581527"/>
                </a:lnTo>
                <a:lnTo>
                  <a:pt x="51997" y="1594114"/>
                </a:lnTo>
                <a:lnTo>
                  <a:pt x="84594" y="1598714"/>
                </a:lnTo>
                <a:lnTo>
                  <a:pt x="281533" y="1598714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8227767" y="4265540"/>
            <a:ext cx="65405" cy="57150"/>
          </a:xfrm>
          <a:custGeom>
            <a:avLst/>
            <a:gdLst/>
            <a:ahLst/>
            <a:cxnLst/>
            <a:rect l="l" t="t" r="r" b="b"/>
            <a:pathLst>
              <a:path w="65405" h="57150">
                <a:moveTo>
                  <a:pt x="0" y="56883"/>
                </a:moveTo>
                <a:lnTo>
                  <a:pt x="6502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9276266" y="4265540"/>
            <a:ext cx="65405" cy="57150"/>
          </a:xfrm>
          <a:custGeom>
            <a:avLst/>
            <a:gdLst/>
            <a:ahLst/>
            <a:cxnLst/>
            <a:rect l="l" t="t" r="r" b="b"/>
            <a:pathLst>
              <a:path w="65404" h="57150">
                <a:moveTo>
                  <a:pt x="0" y="56883"/>
                </a:moveTo>
                <a:lnTo>
                  <a:pt x="6503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10625527" y="4265540"/>
            <a:ext cx="65405" cy="57150"/>
          </a:xfrm>
          <a:custGeom>
            <a:avLst/>
            <a:gdLst/>
            <a:ahLst/>
            <a:cxnLst/>
            <a:rect l="l" t="t" r="r" b="b"/>
            <a:pathLst>
              <a:path w="65404" h="57150">
                <a:moveTo>
                  <a:pt x="0" y="56883"/>
                </a:moveTo>
                <a:lnTo>
                  <a:pt x="6502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10691201" y="4388528"/>
            <a:ext cx="0" cy="572135"/>
          </a:xfrm>
          <a:custGeom>
            <a:avLst/>
            <a:gdLst/>
            <a:ahLst/>
            <a:cxnLst/>
            <a:rect l="l" t="t" r="r" b="b"/>
            <a:pathLst>
              <a:path h="572135">
                <a:moveTo>
                  <a:pt x="0" y="0"/>
                </a:moveTo>
                <a:lnTo>
                  <a:pt x="0" y="571677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10040314" y="4265540"/>
            <a:ext cx="65405" cy="57150"/>
          </a:xfrm>
          <a:custGeom>
            <a:avLst/>
            <a:gdLst/>
            <a:ahLst/>
            <a:cxnLst/>
            <a:rect l="l" t="t" r="r" b="b"/>
            <a:pathLst>
              <a:path w="65404" h="57150">
                <a:moveTo>
                  <a:pt x="65024" y="56883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3" name="object 20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70430" y="7957980"/>
            <a:ext cx="2186393" cy="1182152"/>
          </a:xfrm>
          <a:prstGeom prst="rect">
            <a:avLst/>
          </a:prstGeom>
        </p:spPr>
      </p:pic>
      <p:sp>
        <p:nvSpPr>
          <p:cNvPr id="204" name="object 204"/>
          <p:cNvSpPr txBox="1"/>
          <p:nvPr/>
        </p:nvSpPr>
        <p:spPr>
          <a:xfrm>
            <a:off x="7957730" y="480277"/>
            <a:ext cx="4195445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1450">
              <a:lnSpc>
                <a:spcPct val="150000"/>
              </a:lnSpc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principales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Siemens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son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autobús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conectado </a:t>
            </a:r>
            <a:r>
              <a:rPr sz="8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 principales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barras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autobús.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Esto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significa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no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requieren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conexiones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cables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desde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00" spc="-2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hasta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lengüetas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barras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colectoras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principales.</a:t>
            </a:r>
            <a:endParaRPr sz="800">
              <a:latin typeface="Lucida Sans Unicode"/>
              <a:cs typeface="Lucida Sans Unicode"/>
            </a:endParaRPr>
          </a:p>
          <a:p>
            <a:pPr marL="12700" marR="5080">
              <a:lnSpc>
                <a:spcPct val="141200"/>
              </a:lnSpc>
              <a:spcBef>
                <a:spcPts val="10"/>
              </a:spcBef>
            </a:pP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conexión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bus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proporciona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mayor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grado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integridad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porque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hay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menos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posibilidades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conexiones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sueltas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provoquen un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sobrecalentamiento.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10112640" y="2630888"/>
            <a:ext cx="66040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Autobús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conectado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206" name="object 206"/>
          <p:cNvSpPr txBox="1"/>
          <p:nvPr/>
        </p:nvSpPr>
        <p:spPr>
          <a:xfrm>
            <a:off x="7957730" y="3518118"/>
            <a:ext cx="3674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Dependiendo</a:t>
            </a:r>
            <a:r>
              <a:rPr sz="110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tablero,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 </a:t>
            </a:r>
            <a:r>
              <a:rPr sz="1100" spc="-3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montarse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horizontal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verticalmente.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207" name="object 207"/>
          <p:cNvSpPr txBox="1"/>
          <p:nvPr/>
        </p:nvSpPr>
        <p:spPr>
          <a:xfrm>
            <a:off x="8208365" y="4146914"/>
            <a:ext cx="31686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Suministro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208" name="object 208"/>
          <p:cNvSpPr txBox="1"/>
          <p:nvPr/>
        </p:nvSpPr>
        <p:spPr>
          <a:xfrm>
            <a:off x="9291318" y="4115164"/>
            <a:ext cx="81534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A </a:t>
            </a:r>
            <a:r>
              <a:rPr sz="7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circuitos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ramales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09" name="object 209"/>
          <p:cNvSpPr txBox="1"/>
          <p:nvPr/>
        </p:nvSpPr>
        <p:spPr>
          <a:xfrm>
            <a:off x="10614253" y="4146914"/>
            <a:ext cx="31686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Suministro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210" name="object 210"/>
          <p:cNvSpPr txBox="1"/>
          <p:nvPr/>
        </p:nvSpPr>
        <p:spPr>
          <a:xfrm>
            <a:off x="8505787" y="4823317"/>
            <a:ext cx="63246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180">
              <a:spcBef>
                <a:spcPts val="100"/>
              </a:spcBef>
            </a:pP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Principal</a:t>
            </a:r>
            <a:endParaRPr sz="400">
              <a:latin typeface="Lucida Sans Unicode"/>
              <a:cs typeface="Lucida Sans Unicode"/>
            </a:endParaRPr>
          </a:p>
          <a:p>
            <a:pPr>
              <a:spcBef>
                <a:spcPts val="40"/>
              </a:spcBef>
            </a:pPr>
            <a:endParaRPr sz="350">
              <a:latin typeface="Lucida Sans Unicode"/>
              <a:cs typeface="Lucida Sans Unicode"/>
            </a:endParaRPr>
          </a:p>
          <a:p>
            <a:pPr marL="111760"/>
            <a:r>
              <a:rPr sz="300" dirty="0">
                <a:solidFill>
                  <a:srgbClr val="0B0806"/>
                </a:solidFill>
                <a:latin typeface="Lucida Sans Unicode"/>
                <a:cs typeface="Lucida Sans Unicode"/>
              </a:rPr>
              <a:t>Interruptor</a:t>
            </a:r>
            <a:r>
              <a:rPr sz="30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automático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211" name="object 211"/>
          <p:cNvSpPr txBox="1"/>
          <p:nvPr/>
        </p:nvSpPr>
        <p:spPr>
          <a:xfrm>
            <a:off x="10514482" y="5128625"/>
            <a:ext cx="441959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120">
              <a:spcBef>
                <a:spcPts val="100"/>
              </a:spcBef>
            </a:pP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Principal</a:t>
            </a:r>
            <a:endParaRPr sz="400">
              <a:latin typeface="Lucida Sans Unicode"/>
              <a:cs typeface="Lucida Sans Unicode"/>
            </a:endParaRPr>
          </a:p>
          <a:p>
            <a:pPr>
              <a:spcBef>
                <a:spcPts val="40"/>
              </a:spcBef>
            </a:pPr>
            <a:endParaRPr sz="350">
              <a:latin typeface="Lucida Sans Unicode"/>
              <a:cs typeface="Lucida Sans Unicode"/>
            </a:endParaRPr>
          </a:p>
          <a:p>
            <a:pPr marL="12700"/>
            <a:r>
              <a:rPr sz="300" dirty="0">
                <a:solidFill>
                  <a:srgbClr val="0B0806"/>
                </a:solidFill>
                <a:latin typeface="Lucida Sans Unicode"/>
                <a:cs typeface="Lucida Sans Unicode"/>
              </a:rPr>
              <a:t>Interruptor</a:t>
            </a:r>
            <a:r>
              <a:rPr sz="30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automático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212" name="object 212"/>
          <p:cNvSpPr txBox="1"/>
          <p:nvPr/>
        </p:nvSpPr>
        <p:spPr>
          <a:xfrm>
            <a:off x="8620556" y="5671169"/>
            <a:ext cx="24066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R</a:t>
            </a:r>
            <a:r>
              <a:rPr sz="800" spc="5" dirty="0">
                <a:solidFill>
                  <a:srgbClr val="0B0806"/>
                </a:solidFill>
                <a:latin typeface="Lucida Sans Unicode"/>
                <a:cs typeface="Lucida Sans Unicode"/>
              </a:rPr>
              <a:t>a</a:t>
            </a:r>
            <a:r>
              <a:rPr sz="800" dirty="0">
                <a:solidFill>
                  <a:srgbClr val="0B0806"/>
                </a:solidFill>
                <a:latin typeface="Lucida Sans Unicode"/>
                <a:cs typeface="Lucida Sans Unicode"/>
              </a:rPr>
              <a:t>m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13" name="object 213"/>
          <p:cNvSpPr txBox="1"/>
          <p:nvPr/>
        </p:nvSpPr>
        <p:spPr>
          <a:xfrm>
            <a:off x="8604909" y="5856589"/>
            <a:ext cx="22860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dirty="0">
                <a:solidFill>
                  <a:srgbClr val="0B0806"/>
                </a:solidFill>
                <a:latin typeface="Lucida Sans Unicode"/>
                <a:cs typeface="Lucida Sans Unicode"/>
              </a:rPr>
              <a:t>Interru</a:t>
            </a: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ptor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214" name="object 214"/>
          <p:cNvSpPr txBox="1"/>
          <p:nvPr/>
        </p:nvSpPr>
        <p:spPr>
          <a:xfrm>
            <a:off x="8943825" y="5856589"/>
            <a:ext cx="11430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>
              <a:spcBef>
                <a:spcPts val="100"/>
              </a:spcBef>
            </a:pPr>
            <a:r>
              <a:rPr sz="3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tico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215" name="object 215"/>
          <p:cNvSpPr txBox="1"/>
          <p:nvPr/>
        </p:nvSpPr>
        <p:spPr>
          <a:xfrm>
            <a:off x="8831505" y="5697486"/>
            <a:ext cx="148590" cy="215900"/>
          </a:xfrm>
          <a:prstGeom prst="rect">
            <a:avLst/>
          </a:prstGeom>
          <a:solidFill>
            <a:srgbClr val="C3C5C7"/>
          </a:solidFill>
          <a:ln w="4572">
            <a:solidFill>
              <a:srgbClr val="231F2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6510" marR="21590">
              <a:lnSpc>
                <a:spcPts val="855"/>
              </a:lnSpc>
            </a:pPr>
            <a:r>
              <a:rPr sz="800" spc="5" dirty="0">
                <a:solidFill>
                  <a:srgbClr val="0B0806"/>
                </a:solidFill>
                <a:latin typeface="Lucida Sans Unicode"/>
                <a:cs typeface="Lucida Sans Unicode"/>
              </a:rPr>
              <a:t>a</a:t>
            </a:r>
            <a:endParaRPr sz="800">
              <a:latin typeface="Lucida Sans Unicode"/>
              <a:cs typeface="Lucida Sans Unicode"/>
            </a:endParaRPr>
          </a:p>
          <a:p>
            <a:pPr>
              <a:lnSpc>
                <a:spcPts val="345"/>
              </a:lnSpc>
              <a:spcBef>
                <a:spcPts val="500"/>
              </a:spcBef>
            </a:pP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automá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216" name="object 216"/>
          <p:cNvSpPr txBox="1"/>
          <p:nvPr/>
        </p:nvSpPr>
        <p:spPr>
          <a:xfrm>
            <a:off x="10629811" y="5938520"/>
            <a:ext cx="213360" cy="213360"/>
          </a:xfrm>
          <a:prstGeom prst="rect">
            <a:avLst/>
          </a:prstGeom>
          <a:solidFill>
            <a:srgbClr val="C3C5C7"/>
          </a:solidFill>
        </p:spPr>
        <p:txBody>
          <a:bodyPr vert="horz" wrap="square" lIns="0" tIns="0" rIns="0" bIns="0" rtlCol="0">
            <a:spAutoFit/>
          </a:bodyPr>
          <a:lstStyle/>
          <a:p>
            <a:pPr marL="48895">
              <a:lnSpc>
                <a:spcPts val="810"/>
              </a:lnSpc>
            </a:pPr>
            <a:r>
              <a:rPr sz="800" dirty="0">
                <a:solidFill>
                  <a:srgbClr val="0B0806"/>
                </a:solidFill>
                <a:latin typeface="Lucida Sans Unicode"/>
                <a:cs typeface="Lucida Sans Unicode"/>
              </a:rPr>
              <a:t>ma</a:t>
            </a:r>
            <a:endParaRPr sz="800">
              <a:latin typeface="Lucida Sans Unicode"/>
              <a:cs typeface="Lucida Sans Unicode"/>
            </a:endParaRPr>
          </a:p>
          <a:p>
            <a:pPr marL="40005" marR="67310">
              <a:spcBef>
                <a:spcPts val="500"/>
              </a:spcBef>
            </a:pP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ptor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217" name="object 217"/>
          <p:cNvSpPr txBox="1"/>
          <p:nvPr/>
        </p:nvSpPr>
        <p:spPr>
          <a:xfrm>
            <a:off x="10505046" y="5938520"/>
            <a:ext cx="184150" cy="213360"/>
          </a:xfrm>
          <a:prstGeom prst="rect">
            <a:avLst/>
          </a:prstGeom>
          <a:solidFill>
            <a:srgbClr val="C3C5C7"/>
          </a:solidFill>
        </p:spPr>
        <p:txBody>
          <a:bodyPr vert="horz" wrap="square" lIns="0" tIns="0" rIns="0" bIns="0" rtlCol="0">
            <a:spAutoFit/>
          </a:bodyPr>
          <a:lstStyle/>
          <a:p>
            <a:pPr marL="53975">
              <a:lnSpc>
                <a:spcPts val="810"/>
              </a:lnSpc>
            </a:pPr>
            <a:r>
              <a:rPr sz="8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Ra</a:t>
            </a:r>
            <a:endParaRPr sz="800">
              <a:latin typeface="Lucida Sans Unicode"/>
              <a:cs typeface="Lucida Sans Unicode"/>
            </a:endParaRPr>
          </a:p>
          <a:p>
            <a:pPr marL="38100" marR="3175">
              <a:spcBef>
                <a:spcPts val="500"/>
              </a:spcBef>
            </a:pPr>
            <a:r>
              <a:rPr sz="300" dirty="0">
                <a:solidFill>
                  <a:srgbClr val="0B0806"/>
                </a:solidFill>
                <a:latin typeface="Lucida Sans Unicode"/>
                <a:cs typeface="Lucida Sans Unicode"/>
              </a:rPr>
              <a:t>Interru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218" name="object 218"/>
          <p:cNvSpPr txBox="1"/>
          <p:nvPr/>
        </p:nvSpPr>
        <p:spPr>
          <a:xfrm>
            <a:off x="10893146" y="5936234"/>
            <a:ext cx="208915" cy="223138"/>
          </a:xfrm>
          <a:prstGeom prst="rect">
            <a:avLst/>
          </a:prstGeom>
          <a:solidFill>
            <a:srgbClr val="C3C5C7"/>
          </a:solidFill>
          <a:ln w="4572">
            <a:solidFill>
              <a:srgbClr val="231F2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350">
              <a:latin typeface="Times New Roman"/>
              <a:cs typeface="Times New Roman"/>
            </a:endParaRPr>
          </a:p>
          <a:p>
            <a:pPr marL="24765"/>
            <a:r>
              <a:rPr sz="3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co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219" name="object 219"/>
          <p:cNvSpPr txBox="1"/>
          <p:nvPr/>
        </p:nvSpPr>
        <p:spPr>
          <a:xfrm>
            <a:off x="10771055" y="5938520"/>
            <a:ext cx="158115" cy="261610"/>
          </a:xfrm>
          <a:prstGeom prst="rect">
            <a:avLst/>
          </a:prstGeom>
          <a:solidFill>
            <a:srgbClr val="C3C5C7"/>
          </a:solidFill>
        </p:spPr>
        <p:txBody>
          <a:bodyPr vert="horz" wrap="square" lIns="0" tIns="0" rIns="0" bIns="0" rtlCol="0">
            <a:spAutoFit/>
          </a:bodyPr>
          <a:lstStyle/>
          <a:p>
            <a:pPr marR="30480"/>
            <a:endParaRPr sz="400">
              <a:latin typeface="Times New Roman"/>
              <a:cs typeface="Times New Roman"/>
            </a:endParaRPr>
          </a:p>
          <a:p>
            <a:pPr marR="30480"/>
            <a:endParaRPr sz="400">
              <a:latin typeface="Times New Roman"/>
              <a:cs typeface="Times New Roman"/>
            </a:endParaRPr>
          </a:p>
          <a:p>
            <a:pPr marR="30480">
              <a:spcBef>
                <a:spcPts val="45"/>
              </a:spcBef>
            </a:pPr>
            <a:endParaRPr sz="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automáti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220" name="object 220"/>
          <p:cNvSpPr txBox="1"/>
          <p:nvPr/>
        </p:nvSpPr>
        <p:spPr>
          <a:xfrm>
            <a:off x="7957729" y="6629509"/>
            <a:ext cx="158242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dirty="0">
                <a:solidFill>
                  <a:srgbClr val="0B0806"/>
                </a:solidFill>
                <a:latin typeface="Lucida Sans Unicode"/>
                <a:cs typeface="Lucida Sans Unicode"/>
              </a:rPr>
              <a:t>Interruptor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principal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montado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horizontalmente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221" name="object 221"/>
          <p:cNvSpPr txBox="1"/>
          <p:nvPr/>
        </p:nvSpPr>
        <p:spPr>
          <a:xfrm>
            <a:off x="9869633" y="6635858"/>
            <a:ext cx="135445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dirty="0">
                <a:solidFill>
                  <a:srgbClr val="0B0806"/>
                </a:solidFill>
                <a:latin typeface="Lucida Sans Unicode"/>
                <a:cs typeface="Lucida Sans Unicode"/>
              </a:rPr>
              <a:t>Interruptor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principal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montado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verticalmente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222" name="object 222"/>
          <p:cNvSpPr txBox="1"/>
          <p:nvPr/>
        </p:nvSpPr>
        <p:spPr>
          <a:xfrm>
            <a:off x="5761900" y="7100733"/>
            <a:ext cx="184848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Tablero</a:t>
            </a:r>
            <a:r>
              <a:rPr sz="6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5" dirty="0">
                <a:solidFill>
                  <a:srgbClr val="171514"/>
                </a:solidFill>
                <a:latin typeface="Arial"/>
                <a:cs typeface="Arial"/>
              </a:rPr>
              <a:t>conexiones</a:t>
            </a:r>
            <a:r>
              <a:rPr sz="6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principal</a:t>
            </a:r>
            <a:r>
              <a:rPr sz="6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25" dirty="0">
                <a:solidFill>
                  <a:srgbClr val="171514"/>
                </a:solidFill>
                <a:latin typeface="Arial"/>
                <a:cs typeface="Arial"/>
              </a:rPr>
              <a:t>únicamente</a:t>
            </a:r>
            <a:endParaRPr sz="650">
              <a:latin typeface="Arial"/>
              <a:cs typeface="Arial"/>
            </a:endParaRPr>
          </a:p>
        </p:txBody>
      </p:sp>
      <p:sp>
        <p:nvSpPr>
          <p:cNvPr id="223" name="object 223"/>
          <p:cNvSpPr/>
          <p:nvPr/>
        </p:nvSpPr>
        <p:spPr>
          <a:xfrm>
            <a:off x="12169648" y="7584602"/>
            <a:ext cx="29845" cy="0"/>
          </a:xfrm>
          <a:custGeom>
            <a:avLst/>
            <a:gdLst/>
            <a:ahLst/>
            <a:cxnLst/>
            <a:rect l="l" t="t" r="r" b="b"/>
            <a:pathLst>
              <a:path w="29845">
                <a:moveTo>
                  <a:pt x="0" y="0"/>
                </a:moveTo>
                <a:lnTo>
                  <a:pt x="29718" y="0"/>
                </a:lnTo>
              </a:path>
            </a:pathLst>
          </a:custGeom>
          <a:ln w="12700">
            <a:solidFill>
              <a:srgbClr val="1715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 txBox="1"/>
          <p:nvPr/>
        </p:nvSpPr>
        <p:spPr>
          <a:xfrm>
            <a:off x="7957679" y="7023262"/>
            <a:ext cx="42303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Tablero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del 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tipo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40" dirty="0">
                <a:solidFill>
                  <a:srgbClr val="171514"/>
                </a:solidFill>
                <a:latin typeface="Arial"/>
                <a:cs typeface="Arial"/>
              </a:rPr>
              <a:t>orejeta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principal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solamente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 tiene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principal.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cables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alimentación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entrantes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directamente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 </a:t>
            </a:r>
            <a:r>
              <a:rPr sz="900" spc="-2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barras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colectoras.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sobrecarga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primaria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u="sng" spc="-10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Lucida Sans Unicode"/>
                <a:cs typeface="Lucida Sans Unicode"/>
              </a:rPr>
              <a:t>no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suministrado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parte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integral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225" name="object 225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30</a:t>
            </a:fld>
            <a:endParaRPr spc="-75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679" y="2654604"/>
            <a:ext cx="2969260" cy="2308860"/>
            <a:chOff x="2916079" y="2654604"/>
            <a:chExt cx="2969260" cy="2308860"/>
          </a:xfrm>
        </p:grpSpPr>
        <p:sp>
          <p:nvSpPr>
            <p:cNvPr id="3" name="object 3"/>
            <p:cNvSpPr/>
            <p:nvPr/>
          </p:nvSpPr>
          <p:spPr>
            <a:xfrm>
              <a:off x="2928779" y="2757356"/>
              <a:ext cx="1474470" cy="2193290"/>
            </a:xfrm>
            <a:custGeom>
              <a:avLst/>
              <a:gdLst/>
              <a:ahLst/>
              <a:cxnLst/>
              <a:rect l="l" t="t" r="r" b="b"/>
              <a:pathLst>
                <a:path w="1474470" h="2193290">
                  <a:moveTo>
                    <a:pt x="1471688" y="0"/>
                  </a:moveTo>
                  <a:lnTo>
                    <a:pt x="0" y="0"/>
                  </a:lnTo>
                  <a:lnTo>
                    <a:pt x="0" y="2191004"/>
                  </a:lnTo>
                  <a:lnTo>
                    <a:pt x="1474368" y="2188324"/>
                  </a:lnTo>
                  <a:lnTo>
                    <a:pt x="1471688" y="2192807"/>
                  </a:lnTo>
                  <a:lnTo>
                    <a:pt x="147168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28779" y="2757356"/>
              <a:ext cx="1474470" cy="2193290"/>
            </a:xfrm>
            <a:custGeom>
              <a:avLst/>
              <a:gdLst/>
              <a:ahLst/>
              <a:cxnLst/>
              <a:rect l="l" t="t" r="r" b="b"/>
              <a:pathLst>
                <a:path w="1474470" h="2193290">
                  <a:moveTo>
                    <a:pt x="1474368" y="2188324"/>
                  </a:moveTo>
                  <a:lnTo>
                    <a:pt x="1471688" y="2192807"/>
                  </a:lnTo>
                  <a:lnTo>
                    <a:pt x="1471688" y="0"/>
                  </a:lnTo>
                  <a:lnTo>
                    <a:pt x="0" y="0"/>
                  </a:lnTo>
                  <a:lnTo>
                    <a:pt x="0" y="2191004"/>
                  </a:lnTo>
                  <a:lnTo>
                    <a:pt x="1474368" y="218832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28779" y="2757356"/>
              <a:ext cx="1474470" cy="2193290"/>
            </a:xfrm>
            <a:custGeom>
              <a:avLst/>
              <a:gdLst/>
              <a:ahLst/>
              <a:cxnLst/>
              <a:rect l="l" t="t" r="r" b="b"/>
              <a:pathLst>
                <a:path w="1474470" h="2193290">
                  <a:moveTo>
                    <a:pt x="1474368" y="2188324"/>
                  </a:moveTo>
                  <a:lnTo>
                    <a:pt x="1471688" y="2188329"/>
                  </a:lnTo>
                  <a:lnTo>
                    <a:pt x="1471688" y="2192807"/>
                  </a:lnTo>
                  <a:lnTo>
                    <a:pt x="1474368" y="2188324"/>
                  </a:lnTo>
                  <a:close/>
                </a:path>
                <a:path w="1474470" h="2193290">
                  <a:moveTo>
                    <a:pt x="1471688" y="0"/>
                  </a:moveTo>
                  <a:lnTo>
                    <a:pt x="0" y="0"/>
                  </a:lnTo>
                  <a:lnTo>
                    <a:pt x="0" y="2191004"/>
                  </a:lnTo>
                  <a:lnTo>
                    <a:pt x="1471688" y="2188329"/>
                  </a:lnTo>
                  <a:lnTo>
                    <a:pt x="1471688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28779" y="2757356"/>
              <a:ext cx="1474470" cy="2193290"/>
            </a:xfrm>
            <a:custGeom>
              <a:avLst/>
              <a:gdLst/>
              <a:ahLst/>
              <a:cxnLst/>
              <a:rect l="l" t="t" r="r" b="b"/>
              <a:pathLst>
                <a:path w="1474470" h="2193290">
                  <a:moveTo>
                    <a:pt x="1471688" y="2192807"/>
                  </a:moveTo>
                  <a:lnTo>
                    <a:pt x="1471688" y="0"/>
                  </a:lnTo>
                  <a:lnTo>
                    <a:pt x="0" y="0"/>
                  </a:lnTo>
                  <a:lnTo>
                    <a:pt x="0" y="2191004"/>
                  </a:lnTo>
                  <a:lnTo>
                    <a:pt x="1474368" y="2188324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90188" y="3479368"/>
              <a:ext cx="114300" cy="1142365"/>
            </a:xfrm>
            <a:custGeom>
              <a:avLst/>
              <a:gdLst/>
              <a:ahLst/>
              <a:cxnLst/>
              <a:rect l="l" t="t" r="r" b="b"/>
              <a:pathLst>
                <a:path w="114300" h="1142364">
                  <a:moveTo>
                    <a:pt x="114249" y="0"/>
                  </a:moveTo>
                  <a:lnTo>
                    <a:pt x="0" y="0"/>
                  </a:lnTo>
                  <a:lnTo>
                    <a:pt x="0" y="1142352"/>
                  </a:lnTo>
                  <a:lnTo>
                    <a:pt x="114249" y="1142352"/>
                  </a:lnTo>
                  <a:lnTo>
                    <a:pt x="114249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90188" y="3479368"/>
              <a:ext cx="114300" cy="1142365"/>
            </a:xfrm>
            <a:custGeom>
              <a:avLst/>
              <a:gdLst/>
              <a:ahLst/>
              <a:cxnLst/>
              <a:rect l="l" t="t" r="r" b="b"/>
              <a:pathLst>
                <a:path w="114300" h="1142364">
                  <a:moveTo>
                    <a:pt x="114249" y="0"/>
                  </a:moveTo>
                  <a:lnTo>
                    <a:pt x="0" y="0"/>
                  </a:lnTo>
                  <a:lnTo>
                    <a:pt x="0" y="1142352"/>
                  </a:lnTo>
                  <a:lnTo>
                    <a:pt x="114249" y="1142352"/>
                  </a:lnTo>
                  <a:lnTo>
                    <a:pt x="11424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18661" y="3479368"/>
              <a:ext cx="114300" cy="1142365"/>
            </a:xfrm>
            <a:custGeom>
              <a:avLst/>
              <a:gdLst/>
              <a:ahLst/>
              <a:cxnLst/>
              <a:rect l="l" t="t" r="r" b="b"/>
              <a:pathLst>
                <a:path w="114300" h="1142364">
                  <a:moveTo>
                    <a:pt x="114236" y="0"/>
                  </a:moveTo>
                  <a:lnTo>
                    <a:pt x="0" y="0"/>
                  </a:lnTo>
                  <a:lnTo>
                    <a:pt x="0" y="1142352"/>
                  </a:lnTo>
                  <a:lnTo>
                    <a:pt x="114236" y="1142352"/>
                  </a:lnTo>
                  <a:lnTo>
                    <a:pt x="114236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618661" y="3479368"/>
              <a:ext cx="114300" cy="1142365"/>
            </a:xfrm>
            <a:custGeom>
              <a:avLst/>
              <a:gdLst/>
              <a:ahLst/>
              <a:cxnLst/>
              <a:rect l="l" t="t" r="r" b="b"/>
              <a:pathLst>
                <a:path w="114300" h="1142364">
                  <a:moveTo>
                    <a:pt x="114236" y="0"/>
                  </a:moveTo>
                  <a:lnTo>
                    <a:pt x="0" y="0"/>
                  </a:lnTo>
                  <a:lnTo>
                    <a:pt x="0" y="1142352"/>
                  </a:lnTo>
                  <a:lnTo>
                    <a:pt x="114236" y="1142352"/>
                  </a:lnTo>
                  <a:lnTo>
                    <a:pt x="114236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47147" y="3479368"/>
              <a:ext cx="114300" cy="1142365"/>
            </a:xfrm>
            <a:custGeom>
              <a:avLst/>
              <a:gdLst/>
              <a:ahLst/>
              <a:cxnLst/>
              <a:rect l="l" t="t" r="r" b="b"/>
              <a:pathLst>
                <a:path w="114300" h="1142364">
                  <a:moveTo>
                    <a:pt x="114236" y="0"/>
                  </a:moveTo>
                  <a:lnTo>
                    <a:pt x="0" y="0"/>
                  </a:lnTo>
                  <a:lnTo>
                    <a:pt x="0" y="1142352"/>
                  </a:lnTo>
                  <a:lnTo>
                    <a:pt x="114236" y="1142352"/>
                  </a:lnTo>
                  <a:lnTo>
                    <a:pt x="114236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47147" y="3479368"/>
              <a:ext cx="114300" cy="1142365"/>
            </a:xfrm>
            <a:custGeom>
              <a:avLst/>
              <a:gdLst/>
              <a:ahLst/>
              <a:cxnLst/>
              <a:rect l="l" t="t" r="r" b="b"/>
              <a:pathLst>
                <a:path w="114300" h="1142364">
                  <a:moveTo>
                    <a:pt x="114236" y="0"/>
                  </a:moveTo>
                  <a:lnTo>
                    <a:pt x="0" y="0"/>
                  </a:lnTo>
                  <a:lnTo>
                    <a:pt x="0" y="1142352"/>
                  </a:lnTo>
                  <a:lnTo>
                    <a:pt x="114236" y="1142352"/>
                  </a:lnTo>
                  <a:lnTo>
                    <a:pt x="114236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75964" y="3150933"/>
              <a:ext cx="800100" cy="228600"/>
            </a:xfrm>
            <a:custGeom>
              <a:avLst/>
              <a:gdLst/>
              <a:ahLst/>
              <a:cxnLst/>
              <a:rect l="l" t="t" r="r" b="b"/>
              <a:pathLst>
                <a:path w="800100" h="228600">
                  <a:moveTo>
                    <a:pt x="799655" y="0"/>
                  </a:moveTo>
                  <a:lnTo>
                    <a:pt x="0" y="0"/>
                  </a:lnTo>
                  <a:lnTo>
                    <a:pt x="0" y="228460"/>
                  </a:lnTo>
                  <a:lnTo>
                    <a:pt x="799655" y="228460"/>
                  </a:lnTo>
                  <a:lnTo>
                    <a:pt x="799655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275964" y="3150933"/>
              <a:ext cx="800100" cy="228600"/>
            </a:xfrm>
            <a:custGeom>
              <a:avLst/>
              <a:gdLst/>
              <a:ahLst/>
              <a:cxnLst/>
              <a:rect l="l" t="t" r="r" b="b"/>
              <a:pathLst>
                <a:path w="800100" h="228600">
                  <a:moveTo>
                    <a:pt x="799655" y="0"/>
                  </a:moveTo>
                  <a:lnTo>
                    <a:pt x="0" y="0"/>
                  </a:lnTo>
                  <a:lnTo>
                    <a:pt x="0" y="228460"/>
                  </a:lnTo>
                  <a:lnTo>
                    <a:pt x="799655" y="228460"/>
                  </a:lnTo>
                  <a:lnTo>
                    <a:pt x="799655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300056" y="3055429"/>
              <a:ext cx="775970" cy="72390"/>
            </a:xfrm>
            <a:custGeom>
              <a:avLst/>
              <a:gdLst/>
              <a:ahLst/>
              <a:cxnLst/>
              <a:rect l="l" t="t" r="r" b="b"/>
              <a:pathLst>
                <a:path w="775970" h="72389">
                  <a:moveTo>
                    <a:pt x="775563" y="0"/>
                  </a:moveTo>
                  <a:lnTo>
                    <a:pt x="0" y="0"/>
                  </a:lnTo>
                  <a:lnTo>
                    <a:pt x="0" y="72288"/>
                  </a:lnTo>
                  <a:lnTo>
                    <a:pt x="775563" y="72288"/>
                  </a:lnTo>
                  <a:lnTo>
                    <a:pt x="7755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00056" y="3055429"/>
              <a:ext cx="775970" cy="72390"/>
            </a:xfrm>
            <a:custGeom>
              <a:avLst/>
              <a:gdLst/>
              <a:ahLst/>
              <a:cxnLst/>
              <a:rect l="l" t="t" r="r" b="b"/>
              <a:pathLst>
                <a:path w="775970" h="72389">
                  <a:moveTo>
                    <a:pt x="775563" y="0"/>
                  </a:moveTo>
                  <a:lnTo>
                    <a:pt x="0" y="0"/>
                  </a:lnTo>
                  <a:lnTo>
                    <a:pt x="0" y="72288"/>
                  </a:lnTo>
                  <a:lnTo>
                    <a:pt x="775563" y="72288"/>
                  </a:lnTo>
                  <a:lnTo>
                    <a:pt x="775563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93034" y="2660954"/>
              <a:ext cx="290195" cy="193675"/>
            </a:xfrm>
            <a:custGeom>
              <a:avLst/>
              <a:gdLst/>
              <a:ahLst/>
              <a:cxnLst/>
              <a:rect l="l" t="t" r="r" b="b"/>
              <a:pathLst>
                <a:path w="290195" h="193675">
                  <a:moveTo>
                    <a:pt x="290068" y="0"/>
                  </a:moveTo>
                  <a:lnTo>
                    <a:pt x="0" y="0"/>
                  </a:lnTo>
                  <a:lnTo>
                    <a:pt x="0" y="193675"/>
                  </a:lnTo>
                  <a:lnTo>
                    <a:pt x="290068" y="193675"/>
                  </a:lnTo>
                  <a:lnTo>
                    <a:pt x="290068" y="0"/>
                  </a:lnTo>
                  <a:close/>
                </a:path>
              </a:pathLst>
            </a:custGeom>
            <a:solidFill>
              <a:srgbClr val="F5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93034" y="2660954"/>
              <a:ext cx="290195" cy="193675"/>
            </a:xfrm>
            <a:custGeom>
              <a:avLst/>
              <a:gdLst/>
              <a:ahLst/>
              <a:cxnLst/>
              <a:rect l="l" t="t" r="r" b="b"/>
              <a:pathLst>
                <a:path w="290195" h="193675">
                  <a:moveTo>
                    <a:pt x="290068" y="0"/>
                  </a:moveTo>
                  <a:lnTo>
                    <a:pt x="0" y="0"/>
                  </a:lnTo>
                  <a:lnTo>
                    <a:pt x="0" y="193675"/>
                  </a:lnTo>
                  <a:lnTo>
                    <a:pt x="290068" y="193675"/>
                  </a:lnTo>
                  <a:lnTo>
                    <a:pt x="290068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306305" y="3244634"/>
              <a:ext cx="128905" cy="43815"/>
            </a:xfrm>
            <a:custGeom>
              <a:avLst/>
              <a:gdLst/>
              <a:ahLst/>
              <a:cxnLst/>
              <a:rect l="l" t="t" r="r" b="b"/>
              <a:pathLst>
                <a:path w="128904" h="43814">
                  <a:moveTo>
                    <a:pt x="128511" y="0"/>
                  </a:moveTo>
                  <a:lnTo>
                    <a:pt x="0" y="0"/>
                  </a:lnTo>
                  <a:lnTo>
                    <a:pt x="0" y="43738"/>
                  </a:lnTo>
                  <a:lnTo>
                    <a:pt x="128511" y="43738"/>
                  </a:lnTo>
                  <a:lnTo>
                    <a:pt x="1285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06305" y="3244634"/>
              <a:ext cx="128905" cy="43815"/>
            </a:xfrm>
            <a:custGeom>
              <a:avLst/>
              <a:gdLst/>
              <a:ahLst/>
              <a:cxnLst/>
              <a:rect l="l" t="t" r="r" b="b"/>
              <a:pathLst>
                <a:path w="128904" h="43814">
                  <a:moveTo>
                    <a:pt x="128511" y="0"/>
                  </a:moveTo>
                  <a:lnTo>
                    <a:pt x="0" y="0"/>
                  </a:lnTo>
                  <a:lnTo>
                    <a:pt x="0" y="43738"/>
                  </a:lnTo>
                  <a:lnTo>
                    <a:pt x="128511" y="43738"/>
                  </a:lnTo>
                  <a:lnTo>
                    <a:pt x="12851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06305" y="3175025"/>
              <a:ext cx="128905" cy="43180"/>
            </a:xfrm>
            <a:custGeom>
              <a:avLst/>
              <a:gdLst/>
              <a:ahLst/>
              <a:cxnLst/>
              <a:rect l="l" t="t" r="r" b="b"/>
              <a:pathLst>
                <a:path w="128904" h="43180">
                  <a:moveTo>
                    <a:pt x="128511" y="0"/>
                  </a:moveTo>
                  <a:lnTo>
                    <a:pt x="0" y="0"/>
                  </a:lnTo>
                  <a:lnTo>
                    <a:pt x="0" y="42837"/>
                  </a:lnTo>
                  <a:lnTo>
                    <a:pt x="128511" y="42837"/>
                  </a:lnTo>
                  <a:lnTo>
                    <a:pt x="1285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306305" y="3175025"/>
              <a:ext cx="128905" cy="43180"/>
            </a:xfrm>
            <a:custGeom>
              <a:avLst/>
              <a:gdLst/>
              <a:ahLst/>
              <a:cxnLst/>
              <a:rect l="l" t="t" r="r" b="b"/>
              <a:pathLst>
                <a:path w="128904" h="43180">
                  <a:moveTo>
                    <a:pt x="128511" y="0"/>
                  </a:moveTo>
                  <a:lnTo>
                    <a:pt x="0" y="0"/>
                  </a:lnTo>
                  <a:lnTo>
                    <a:pt x="0" y="42837"/>
                  </a:lnTo>
                  <a:lnTo>
                    <a:pt x="128511" y="42837"/>
                  </a:lnTo>
                  <a:lnTo>
                    <a:pt x="12851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300044" y="3084880"/>
              <a:ext cx="775970" cy="31750"/>
            </a:xfrm>
            <a:custGeom>
              <a:avLst/>
              <a:gdLst/>
              <a:ahLst/>
              <a:cxnLst/>
              <a:rect l="l" t="t" r="r" b="b"/>
              <a:pathLst>
                <a:path w="775970" h="31750">
                  <a:moveTo>
                    <a:pt x="104432" y="0"/>
                  </a:moveTo>
                  <a:lnTo>
                    <a:pt x="0" y="0"/>
                  </a:lnTo>
                  <a:lnTo>
                    <a:pt x="0" y="29451"/>
                  </a:lnTo>
                  <a:lnTo>
                    <a:pt x="104432" y="29451"/>
                  </a:lnTo>
                  <a:lnTo>
                    <a:pt x="104432" y="0"/>
                  </a:lnTo>
                  <a:close/>
                </a:path>
                <a:path w="775970" h="31750">
                  <a:moveTo>
                    <a:pt x="775576" y="1790"/>
                  </a:moveTo>
                  <a:lnTo>
                    <a:pt x="671144" y="1790"/>
                  </a:lnTo>
                  <a:lnTo>
                    <a:pt x="671144" y="31242"/>
                  </a:lnTo>
                  <a:lnTo>
                    <a:pt x="775576" y="31242"/>
                  </a:lnTo>
                  <a:lnTo>
                    <a:pt x="775576" y="179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306305" y="3314255"/>
              <a:ext cx="128905" cy="43815"/>
            </a:xfrm>
            <a:custGeom>
              <a:avLst/>
              <a:gdLst/>
              <a:ahLst/>
              <a:cxnLst/>
              <a:rect l="l" t="t" r="r" b="b"/>
              <a:pathLst>
                <a:path w="128904" h="43814">
                  <a:moveTo>
                    <a:pt x="128511" y="0"/>
                  </a:moveTo>
                  <a:lnTo>
                    <a:pt x="0" y="0"/>
                  </a:lnTo>
                  <a:lnTo>
                    <a:pt x="0" y="43726"/>
                  </a:lnTo>
                  <a:lnTo>
                    <a:pt x="128511" y="43726"/>
                  </a:lnTo>
                  <a:lnTo>
                    <a:pt x="1285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306305" y="3314255"/>
              <a:ext cx="128905" cy="43815"/>
            </a:xfrm>
            <a:custGeom>
              <a:avLst/>
              <a:gdLst/>
              <a:ahLst/>
              <a:cxnLst/>
              <a:rect l="l" t="t" r="r" b="b"/>
              <a:pathLst>
                <a:path w="128904" h="43814">
                  <a:moveTo>
                    <a:pt x="128511" y="0"/>
                  </a:moveTo>
                  <a:lnTo>
                    <a:pt x="0" y="0"/>
                  </a:lnTo>
                  <a:lnTo>
                    <a:pt x="0" y="43726"/>
                  </a:lnTo>
                  <a:lnTo>
                    <a:pt x="128511" y="43726"/>
                  </a:lnTo>
                  <a:lnTo>
                    <a:pt x="12851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431235" y="3380295"/>
              <a:ext cx="32384" cy="159385"/>
            </a:xfrm>
            <a:custGeom>
              <a:avLst/>
              <a:gdLst/>
              <a:ahLst/>
              <a:cxnLst/>
              <a:rect l="l" t="t" r="r" b="b"/>
              <a:pathLst>
                <a:path w="32385" h="159385">
                  <a:moveTo>
                    <a:pt x="32143" y="0"/>
                  </a:moveTo>
                  <a:lnTo>
                    <a:pt x="0" y="0"/>
                  </a:lnTo>
                  <a:lnTo>
                    <a:pt x="0" y="158864"/>
                  </a:lnTo>
                  <a:lnTo>
                    <a:pt x="32143" y="158864"/>
                  </a:lnTo>
                  <a:lnTo>
                    <a:pt x="321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431235" y="3380295"/>
              <a:ext cx="32384" cy="159385"/>
            </a:xfrm>
            <a:custGeom>
              <a:avLst/>
              <a:gdLst/>
              <a:ahLst/>
              <a:cxnLst/>
              <a:rect l="l" t="t" r="r" b="b"/>
              <a:pathLst>
                <a:path w="32385" h="159385">
                  <a:moveTo>
                    <a:pt x="32143" y="0"/>
                  </a:moveTo>
                  <a:lnTo>
                    <a:pt x="0" y="0"/>
                  </a:lnTo>
                  <a:lnTo>
                    <a:pt x="0" y="158864"/>
                  </a:lnTo>
                  <a:lnTo>
                    <a:pt x="32143" y="158864"/>
                  </a:lnTo>
                  <a:lnTo>
                    <a:pt x="32143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657053" y="3380295"/>
              <a:ext cx="32384" cy="159385"/>
            </a:xfrm>
            <a:custGeom>
              <a:avLst/>
              <a:gdLst/>
              <a:ahLst/>
              <a:cxnLst/>
              <a:rect l="l" t="t" r="r" b="b"/>
              <a:pathLst>
                <a:path w="32385" h="159385">
                  <a:moveTo>
                    <a:pt x="32118" y="0"/>
                  </a:moveTo>
                  <a:lnTo>
                    <a:pt x="0" y="0"/>
                  </a:lnTo>
                  <a:lnTo>
                    <a:pt x="0" y="158864"/>
                  </a:lnTo>
                  <a:lnTo>
                    <a:pt x="32118" y="158864"/>
                  </a:lnTo>
                  <a:lnTo>
                    <a:pt x="32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657053" y="3380295"/>
              <a:ext cx="32384" cy="159385"/>
            </a:xfrm>
            <a:custGeom>
              <a:avLst/>
              <a:gdLst/>
              <a:ahLst/>
              <a:cxnLst/>
              <a:rect l="l" t="t" r="r" b="b"/>
              <a:pathLst>
                <a:path w="32385" h="159385">
                  <a:moveTo>
                    <a:pt x="32118" y="0"/>
                  </a:moveTo>
                  <a:lnTo>
                    <a:pt x="0" y="0"/>
                  </a:lnTo>
                  <a:lnTo>
                    <a:pt x="0" y="158864"/>
                  </a:lnTo>
                  <a:lnTo>
                    <a:pt x="32118" y="158864"/>
                  </a:lnTo>
                  <a:lnTo>
                    <a:pt x="32118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886403" y="3380295"/>
              <a:ext cx="32384" cy="159385"/>
            </a:xfrm>
            <a:custGeom>
              <a:avLst/>
              <a:gdLst/>
              <a:ahLst/>
              <a:cxnLst/>
              <a:rect l="l" t="t" r="r" b="b"/>
              <a:pathLst>
                <a:path w="32385" h="159385">
                  <a:moveTo>
                    <a:pt x="32130" y="0"/>
                  </a:moveTo>
                  <a:lnTo>
                    <a:pt x="0" y="0"/>
                  </a:lnTo>
                  <a:lnTo>
                    <a:pt x="0" y="158864"/>
                  </a:lnTo>
                  <a:lnTo>
                    <a:pt x="32130" y="158864"/>
                  </a:lnTo>
                  <a:lnTo>
                    <a:pt x="321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886403" y="3380295"/>
              <a:ext cx="32384" cy="159385"/>
            </a:xfrm>
            <a:custGeom>
              <a:avLst/>
              <a:gdLst/>
              <a:ahLst/>
              <a:cxnLst/>
              <a:rect l="l" t="t" r="r" b="b"/>
              <a:pathLst>
                <a:path w="32385" h="159385">
                  <a:moveTo>
                    <a:pt x="32130" y="0"/>
                  </a:moveTo>
                  <a:lnTo>
                    <a:pt x="0" y="0"/>
                  </a:lnTo>
                  <a:lnTo>
                    <a:pt x="0" y="158864"/>
                  </a:lnTo>
                  <a:lnTo>
                    <a:pt x="32130" y="158864"/>
                  </a:lnTo>
                  <a:lnTo>
                    <a:pt x="3213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333076" y="2990278"/>
              <a:ext cx="715010" cy="83185"/>
            </a:xfrm>
            <a:custGeom>
              <a:avLst/>
              <a:gdLst/>
              <a:ahLst/>
              <a:cxnLst/>
              <a:rect l="l" t="t" r="r" b="b"/>
              <a:pathLst>
                <a:path w="715010" h="83185">
                  <a:moveTo>
                    <a:pt x="714870" y="0"/>
                  </a:moveTo>
                  <a:lnTo>
                    <a:pt x="0" y="0"/>
                  </a:lnTo>
                  <a:lnTo>
                    <a:pt x="0" y="82994"/>
                  </a:lnTo>
                  <a:lnTo>
                    <a:pt x="714870" y="82994"/>
                  </a:lnTo>
                  <a:lnTo>
                    <a:pt x="7148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333076" y="2990278"/>
              <a:ext cx="715010" cy="83185"/>
            </a:xfrm>
            <a:custGeom>
              <a:avLst/>
              <a:gdLst/>
              <a:ahLst/>
              <a:cxnLst/>
              <a:rect l="l" t="t" r="r" b="b"/>
              <a:pathLst>
                <a:path w="715010" h="83185">
                  <a:moveTo>
                    <a:pt x="714870" y="0"/>
                  </a:moveTo>
                  <a:lnTo>
                    <a:pt x="0" y="0"/>
                  </a:lnTo>
                  <a:lnTo>
                    <a:pt x="0" y="82994"/>
                  </a:lnTo>
                  <a:lnTo>
                    <a:pt x="714870" y="82994"/>
                  </a:lnTo>
                  <a:lnTo>
                    <a:pt x="714870" y="0"/>
                  </a:lnTo>
                  <a:close/>
                </a:path>
                <a:path w="715010" h="83185">
                  <a:moveTo>
                    <a:pt x="33921" y="0"/>
                  </a:moveTo>
                  <a:lnTo>
                    <a:pt x="33921" y="82994"/>
                  </a:lnTo>
                </a:path>
                <a:path w="715010" h="83185">
                  <a:moveTo>
                    <a:pt x="67830" y="0"/>
                  </a:moveTo>
                  <a:lnTo>
                    <a:pt x="67830" y="82994"/>
                  </a:lnTo>
                </a:path>
                <a:path w="715010" h="83185">
                  <a:moveTo>
                    <a:pt x="101739" y="0"/>
                  </a:moveTo>
                  <a:lnTo>
                    <a:pt x="101739" y="82994"/>
                  </a:lnTo>
                </a:path>
                <a:path w="715010" h="83185">
                  <a:moveTo>
                    <a:pt x="135661" y="0"/>
                  </a:moveTo>
                  <a:lnTo>
                    <a:pt x="135661" y="82994"/>
                  </a:lnTo>
                </a:path>
                <a:path w="715010" h="83185">
                  <a:moveTo>
                    <a:pt x="170459" y="0"/>
                  </a:moveTo>
                  <a:lnTo>
                    <a:pt x="170459" y="82994"/>
                  </a:lnTo>
                </a:path>
                <a:path w="715010" h="83185">
                  <a:moveTo>
                    <a:pt x="204381" y="0"/>
                  </a:moveTo>
                  <a:lnTo>
                    <a:pt x="204381" y="82994"/>
                  </a:lnTo>
                </a:path>
                <a:path w="715010" h="83185">
                  <a:moveTo>
                    <a:pt x="238290" y="0"/>
                  </a:moveTo>
                  <a:lnTo>
                    <a:pt x="238290" y="82994"/>
                  </a:lnTo>
                </a:path>
                <a:path w="715010" h="83185">
                  <a:moveTo>
                    <a:pt x="272199" y="0"/>
                  </a:moveTo>
                  <a:lnTo>
                    <a:pt x="272199" y="82994"/>
                  </a:lnTo>
                </a:path>
                <a:path w="715010" h="83185">
                  <a:moveTo>
                    <a:pt x="306120" y="0"/>
                  </a:moveTo>
                  <a:lnTo>
                    <a:pt x="306120" y="82994"/>
                  </a:lnTo>
                </a:path>
                <a:path w="715010" h="83185">
                  <a:moveTo>
                    <a:pt x="340029" y="0"/>
                  </a:moveTo>
                  <a:lnTo>
                    <a:pt x="340029" y="82994"/>
                  </a:lnTo>
                </a:path>
                <a:path w="715010" h="83185">
                  <a:moveTo>
                    <a:pt x="373938" y="0"/>
                  </a:moveTo>
                  <a:lnTo>
                    <a:pt x="373938" y="82994"/>
                  </a:lnTo>
                </a:path>
                <a:path w="715010" h="83185">
                  <a:moveTo>
                    <a:pt x="408749" y="0"/>
                  </a:moveTo>
                  <a:lnTo>
                    <a:pt x="408749" y="82994"/>
                  </a:lnTo>
                </a:path>
                <a:path w="715010" h="83185">
                  <a:moveTo>
                    <a:pt x="442658" y="0"/>
                  </a:moveTo>
                  <a:lnTo>
                    <a:pt x="442658" y="82994"/>
                  </a:lnTo>
                </a:path>
                <a:path w="715010" h="83185">
                  <a:moveTo>
                    <a:pt x="476580" y="0"/>
                  </a:moveTo>
                  <a:lnTo>
                    <a:pt x="476580" y="82994"/>
                  </a:lnTo>
                </a:path>
                <a:path w="715010" h="83185">
                  <a:moveTo>
                    <a:pt x="510489" y="0"/>
                  </a:moveTo>
                  <a:lnTo>
                    <a:pt x="510489" y="82994"/>
                  </a:lnTo>
                </a:path>
                <a:path w="715010" h="83185">
                  <a:moveTo>
                    <a:pt x="544398" y="0"/>
                  </a:moveTo>
                  <a:lnTo>
                    <a:pt x="544398" y="82994"/>
                  </a:lnTo>
                </a:path>
                <a:path w="715010" h="83185">
                  <a:moveTo>
                    <a:pt x="578332" y="0"/>
                  </a:moveTo>
                  <a:lnTo>
                    <a:pt x="578332" y="82994"/>
                  </a:lnTo>
                </a:path>
                <a:path w="715010" h="83185">
                  <a:moveTo>
                    <a:pt x="612241" y="0"/>
                  </a:moveTo>
                  <a:lnTo>
                    <a:pt x="612241" y="82994"/>
                  </a:lnTo>
                </a:path>
                <a:path w="715010" h="83185">
                  <a:moveTo>
                    <a:pt x="647039" y="0"/>
                  </a:moveTo>
                  <a:lnTo>
                    <a:pt x="647039" y="82994"/>
                  </a:lnTo>
                </a:path>
                <a:path w="715010" h="83185">
                  <a:moveTo>
                    <a:pt x="680961" y="0"/>
                  </a:moveTo>
                  <a:lnTo>
                    <a:pt x="680961" y="8299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241145" y="2709144"/>
              <a:ext cx="57150" cy="390525"/>
            </a:xfrm>
            <a:custGeom>
              <a:avLst/>
              <a:gdLst/>
              <a:ahLst/>
              <a:cxnLst/>
              <a:rect l="l" t="t" r="r" b="b"/>
              <a:pathLst>
                <a:path w="57150" h="390525">
                  <a:moveTo>
                    <a:pt x="0" y="0"/>
                  </a:moveTo>
                  <a:lnTo>
                    <a:pt x="0" y="340029"/>
                  </a:lnTo>
                  <a:lnTo>
                    <a:pt x="4059" y="359514"/>
                  </a:lnTo>
                  <a:lnTo>
                    <a:pt x="15065" y="375400"/>
                  </a:lnTo>
                  <a:lnTo>
                    <a:pt x="31257" y="386098"/>
                  </a:lnTo>
                  <a:lnTo>
                    <a:pt x="50876" y="390017"/>
                  </a:lnTo>
                  <a:lnTo>
                    <a:pt x="57124" y="390017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026952" y="2709144"/>
              <a:ext cx="279400" cy="628015"/>
            </a:xfrm>
            <a:custGeom>
              <a:avLst/>
              <a:gdLst/>
              <a:ahLst/>
              <a:cxnLst/>
              <a:rect l="l" t="t" r="r" b="b"/>
              <a:pathLst>
                <a:path w="279400" h="628014">
                  <a:moveTo>
                    <a:pt x="142798" y="0"/>
                  </a:moveTo>
                  <a:lnTo>
                    <a:pt x="142798" y="425716"/>
                  </a:lnTo>
                  <a:lnTo>
                    <a:pt x="147791" y="450161"/>
                  </a:lnTo>
                  <a:lnTo>
                    <a:pt x="161318" y="470000"/>
                  </a:lnTo>
                  <a:lnTo>
                    <a:pt x="181203" y="483311"/>
                  </a:lnTo>
                  <a:lnTo>
                    <a:pt x="205270" y="488175"/>
                  </a:lnTo>
                  <a:lnTo>
                    <a:pt x="278460" y="488175"/>
                  </a:lnTo>
                </a:path>
                <a:path w="279400" h="628014">
                  <a:moveTo>
                    <a:pt x="71399" y="0"/>
                  </a:moveTo>
                  <a:lnTo>
                    <a:pt x="71399" y="482828"/>
                  </a:lnTo>
                  <a:lnTo>
                    <a:pt x="77341" y="511871"/>
                  </a:lnTo>
                  <a:lnTo>
                    <a:pt x="93491" y="535720"/>
                  </a:lnTo>
                  <a:lnTo>
                    <a:pt x="117337" y="551869"/>
                  </a:lnTo>
                  <a:lnTo>
                    <a:pt x="146367" y="557809"/>
                  </a:lnTo>
                  <a:lnTo>
                    <a:pt x="279349" y="557809"/>
                  </a:lnTo>
                </a:path>
                <a:path w="279400" h="628014">
                  <a:moveTo>
                    <a:pt x="0" y="0"/>
                  </a:moveTo>
                  <a:lnTo>
                    <a:pt x="0" y="536384"/>
                  </a:lnTo>
                  <a:lnTo>
                    <a:pt x="7055" y="571694"/>
                  </a:lnTo>
                  <a:lnTo>
                    <a:pt x="26327" y="600640"/>
                  </a:lnTo>
                  <a:lnTo>
                    <a:pt x="54971" y="620212"/>
                  </a:lnTo>
                  <a:lnTo>
                    <a:pt x="90144" y="627405"/>
                  </a:lnTo>
                  <a:lnTo>
                    <a:pt x="278460" y="627405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401383" y="2755553"/>
              <a:ext cx="1471295" cy="2188210"/>
            </a:xfrm>
            <a:custGeom>
              <a:avLst/>
              <a:gdLst/>
              <a:ahLst/>
              <a:cxnLst/>
              <a:rect l="l" t="t" r="r" b="b"/>
              <a:pathLst>
                <a:path w="1471295" h="2188210">
                  <a:moveTo>
                    <a:pt x="1470774" y="0"/>
                  </a:moveTo>
                  <a:lnTo>
                    <a:pt x="0" y="0"/>
                  </a:lnTo>
                  <a:lnTo>
                    <a:pt x="0" y="2183765"/>
                  </a:lnTo>
                  <a:lnTo>
                    <a:pt x="876" y="2188197"/>
                  </a:lnTo>
                  <a:lnTo>
                    <a:pt x="1470774" y="2185530"/>
                  </a:lnTo>
                  <a:lnTo>
                    <a:pt x="147077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401383" y="2755553"/>
              <a:ext cx="1471295" cy="2188210"/>
            </a:xfrm>
            <a:custGeom>
              <a:avLst/>
              <a:gdLst/>
              <a:ahLst/>
              <a:cxnLst/>
              <a:rect l="l" t="t" r="r" b="b"/>
              <a:pathLst>
                <a:path w="1471295" h="2188210">
                  <a:moveTo>
                    <a:pt x="0" y="2183765"/>
                  </a:moveTo>
                  <a:lnTo>
                    <a:pt x="0" y="0"/>
                  </a:lnTo>
                  <a:lnTo>
                    <a:pt x="1470774" y="0"/>
                  </a:lnTo>
                  <a:lnTo>
                    <a:pt x="1470774" y="2185530"/>
                  </a:lnTo>
                  <a:lnTo>
                    <a:pt x="876" y="2188197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930622" y="2913532"/>
              <a:ext cx="114300" cy="1642745"/>
            </a:xfrm>
            <a:custGeom>
              <a:avLst/>
              <a:gdLst/>
              <a:ahLst/>
              <a:cxnLst/>
              <a:rect l="l" t="t" r="r" b="b"/>
              <a:pathLst>
                <a:path w="114300" h="1642745">
                  <a:moveTo>
                    <a:pt x="114236" y="1445806"/>
                  </a:moveTo>
                  <a:lnTo>
                    <a:pt x="0" y="1445806"/>
                  </a:lnTo>
                  <a:lnTo>
                    <a:pt x="0" y="1642173"/>
                  </a:lnTo>
                  <a:lnTo>
                    <a:pt x="114236" y="1642173"/>
                  </a:lnTo>
                  <a:lnTo>
                    <a:pt x="114236" y="1445806"/>
                  </a:lnTo>
                  <a:close/>
                </a:path>
                <a:path w="114300" h="1642745">
                  <a:moveTo>
                    <a:pt x="114236" y="0"/>
                  </a:moveTo>
                  <a:lnTo>
                    <a:pt x="0" y="0"/>
                  </a:lnTo>
                  <a:lnTo>
                    <a:pt x="0" y="1331569"/>
                  </a:lnTo>
                  <a:lnTo>
                    <a:pt x="114236" y="1331569"/>
                  </a:lnTo>
                  <a:lnTo>
                    <a:pt x="114236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930622" y="2913532"/>
              <a:ext cx="114300" cy="1642745"/>
            </a:xfrm>
            <a:custGeom>
              <a:avLst/>
              <a:gdLst/>
              <a:ahLst/>
              <a:cxnLst/>
              <a:rect l="l" t="t" r="r" b="b"/>
              <a:pathLst>
                <a:path w="114300" h="1642745">
                  <a:moveTo>
                    <a:pt x="114236" y="1642173"/>
                  </a:moveTo>
                  <a:lnTo>
                    <a:pt x="0" y="1642173"/>
                  </a:lnTo>
                  <a:lnTo>
                    <a:pt x="0" y="0"/>
                  </a:lnTo>
                  <a:lnTo>
                    <a:pt x="114236" y="0"/>
                  </a:lnTo>
                  <a:lnTo>
                    <a:pt x="114236" y="164217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080546" y="2913532"/>
              <a:ext cx="114300" cy="1642745"/>
            </a:xfrm>
            <a:custGeom>
              <a:avLst/>
              <a:gdLst/>
              <a:ahLst/>
              <a:cxnLst/>
              <a:rect l="l" t="t" r="r" b="b"/>
              <a:pathLst>
                <a:path w="114300" h="1642745">
                  <a:moveTo>
                    <a:pt x="114236" y="1445806"/>
                  </a:moveTo>
                  <a:lnTo>
                    <a:pt x="0" y="1445806"/>
                  </a:lnTo>
                  <a:lnTo>
                    <a:pt x="0" y="1642173"/>
                  </a:lnTo>
                  <a:lnTo>
                    <a:pt x="114236" y="1642173"/>
                  </a:lnTo>
                  <a:lnTo>
                    <a:pt x="114236" y="1445806"/>
                  </a:lnTo>
                  <a:close/>
                </a:path>
                <a:path w="114300" h="1642745">
                  <a:moveTo>
                    <a:pt x="114236" y="0"/>
                  </a:moveTo>
                  <a:lnTo>
                    <a:pt x="0" y="0"/>
                  </a:lnTo>
                  <a:lnTo>
                    <a:pt x="0" y="1331569"/>
                  </a:lnTo>
                  <a:lnTo>
                    <a:pt x="114236" y="1331569"/>
                  </a:lnTo>
                  <a:lnTo>
                    <a:pt x="114236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080546" y="2913532"/>
              <a:ext cx="114300" cy="1642745"/>
            </a:xfrm>
            <a:custGeom>
              <a:avLst/>
              <a:gdLst/>
              <a:ahLst/>
              <a:cxnLst/>
              <a:rect l="l" t="t" r="r" b="b"/>
              <a:pathLst>
                <a:path w="114300" h="1642745">
                  <a:moveTo>
                    <a:pt x="114236" y="1642173"/>
                  </a:moveTo>
                  <a:lnTo>
                    <a:pt x="0" y="1642173"/>
                  </a:lnTo>
                  <a:lnTo>
                    <a:pt x="0" y="0"/>
                  </a:lnTo>
                  <a:lnTo>
                    <a:pt x="114236" y="0"/>
                  </a:lnTo>
                  <a:lnTo>
                    <a:pt x="114236" y="164217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229593" y="2913532"/>
              <a:ext cx="114300" cy="1642745"/>
            </a:xfrm>
            <a:custGeom>
              <a:avLst/>
              <a:gdLst/>
              <a:ahLst/>
              <a:cxnLst/>
              <a:rect l="l" t="t" r="r" b="b"/>
              <a:pathLst>
                <a:path w="114300" h="1642745">
                  <a:moveTo>
                    <a:pt x="114236" y="1445806"/>
                  </a:moveTo>
                  <a:lnTo>
                    <a:pt x="0" y="1445806"/>
                  </a:lnTo>
                  <a:lnTo>
                    <a:pt x="0" y="1642173"/>
                  </a:lnTo>
                  <a:lnTo>
                    <a:pt x="114236" y="1642173"/>
                  </a:lnTo>
                  <a:lnTo>
                    <a:pt x="114236" y="1445806"/>
                  </a:lnTo>
                  <a:close/>
                </a:path>
                <a:path w="114300" h="1642745">
                  <a:moveTo>
                    <a:pt x="114236" y="0"/>
                  </a:moveTo>
                  <a:lnTo>
                    <a:pt x="0" y="0"/>
                  </a:lnTo>
                  <a:lnTo>
                    <a:pt x="0" y="1331569"/>
                  </a:lnTo>
                  <a:lnTo>
                    <a:pt x="114236" y="1331569"/>
                  </a:lnTo>
                  <a:lnTo>
                    <a:pt x="114236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229593" y="2913532"/>
              <a:ext cx="114300" cy="1642745"/>
            </a:xfrm>
            <a:custGeom>
              <a:avLst/>
              <a:gdLst/>
              <a:ahLst/>
              <a:cxnLst/>
              <a:rect l="l" t="t" r="r" b="b"/>
              <a:pathLst>
                <a:path w="114300" h="1642745">
                  <a:moveTo>
                    <a:pt x="114236" y="1642173"/>
                  </a:moveTo>
                  <a:lnTo>
                    <a:pt x="0" y="1642173"/>
                  </a:lnTo>
                  <a:lnTo>
                    <a:pt x="0" y="0"/>
                  </a:lnTo>
                  <a:lnTo>
                    <a:pt x="114236" y="0"/>
                  </a:lnTo>
                  <a:lnTo>
                    <a:pt x="114236" y="164217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794948" y="4245102"/>
              <a:ext cx="684530" cy="114300"/>
            </a:xfrm>
            <a:custGeom>
              <a:avLst/>
              <a:gdLst/>
              <a:ahLst/>
              <a:cxnLst/>
              <a:rect l="l" t="t" r="r" b="b"/>
              <a:pathLst>
                <a:path w="684529" h="114300">
                  <a:moveTo>
                    <a:pt x="684529" y="0"/>
                  </a:moveTo>
                  <a:lnTo>
                    <a:pt x="0" y="0"/>
                  </a:lnTo>
                  <a:lnTo>
                    <a:pt x="0" y="114236"/>
                  </a:lnTo>
                  <a:lnTo>
                    <a:pt x="684529" y="114236"/>
                  </a:lnTo>
                  <a:lnTo>
                    <a:pt x="684529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794948" y="4245102"/>
              <a:ext cx="684530" cy="114300"/>
            </a:xfrm>
            <a:custGeom>
              <a:avLst/>
              <a:gdLst/>
              <a:ahLst/>
              <a:cxnLst/>
              <a:rect l="l" t="t" r="r" b="b"/>
              <a:pathLst>
                <a:path w="684529" h="114300">
                  <a:moveTo>
                    <a:pt x="684529" y="114236"/>
                  </a:moveTo>
                  <a:lnTo>
                    <a:pt x="0" y="114236"/>
                  </a:lnTo>
                  <a:lnTo>
                    <a:pt x="0" y="0"/>
                  </a:lnTo>
                  <a:lnTo>
                    <a:pt x="684529" y="0"/>
                  </a:lnTo>
                  <a:lnTo>
                    <a:pt x="684529" y="114236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966309" y="4475365"/>
              <a:ext cx="43180" cy="129539"/>
            </a:xfrm>
            <a:custGeom>
              <a:avLst/>
              <a:gdLst/>
              <a:ahLst/>
              <a:cxnLst/>
              <a:rect l="l" t="t" r="r" b="b"/>
              <a:pathLst>
                <a:path w="43179" h="129539">
                  <a:moveTo>
                    <a:pt x="42837" y="0"/>
                  </a:moveTo>
                  <a:lnTo>
                    <a:pt x="0" y="0"/>
                  </a:lnTo>
                  <a:lnTo>
                    <a:pt x="0" y="129412"/>
                  </a:lnTo>
                  <a:lnTo>
                    <a:pt x="42837" y="129412"/>
                  </a:lnTo>
                  <a:lnTo>
                    <a:pt x="428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966309" y="4475365"/>
              <a:ext cx="43180" cy="129539"/>
            </a:xfrm>
            <a:custGeom>
              <a:avLst/>
              <a:gdLst/>
              <a:ahLst/>
              <a:cxnLst/>
              <a:rect l="l" t="t" r="r" b="b"/>
              <a:pathLst>
                <a:path w="43179" h="129539">
                  <a:moveTo>
                    <a:pt x="42837" y="129412"/>
                  </a:moveTo>
                  <a:lnTo>
                    <a:pt x="0" y="129412"/>
                  </a:lnTo>
                  <a:lnTo>
                    <a:pt x="0" y="0"/>
                  </a:lnTo>
                  <a:lnTo>
                    <a:pt x="42837" y="0"/>
                  </a:lnTo>
                  <a:lnTo>
                    <a:pt x="42837" y="12941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424999" y="4541405"/>
              <a:ext cx="43180" cy="129539"/>
            </a:xfrm>
            <a:custGeom>
              <a:avLst/>
              <a:gdLst/>
              <a:ahLst/>
              <a:cxnLst/>
              <a:rect l="l" t="t" r="r" b="b"/>
              <a:pathLst>
                <a:path w="43179" h="129539">
                  <a:moveTo>
                    <a:pt x="42837" y="0"/>
                  </a:moveTo>
                  <a:lnTo>
                    <a:pt x="0" y="0"/>
                  </a:lnTo>
                  <a:lnTo>
                    <a:pt x="0" y="129412"/>
                  </a:lnTo>
                  <a:lnTo>
                    <a:pt x="42837" y="129412"/>
                  </a:lnTo>
                  <a:lnTo>
                    <a:pt x="428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424999" y="4541405"/>
              <a:ext cx="43180" cy="129539"/>
            </a:xfrm>
            <a:custGeom>
              <a:avLst/>
              <a:gdLst/>
              <a:ahLst/>
              <a:cxnLst/>
              <a:rect l="l" t="t" r="r" b="b"/>
              <a:pathLst>
                <a:path w="43179" h="129539">
                  <a:moveTo>
                    <a:pt x="42837" y="129412"/>
                  </a:moveTo>
                  <a:lnTo>
                    <a:pt x="0" y="129412"/>
                  </a:lnTo>
                  <a:lnTo>
                    <a:pt x="0" y="0"/>
                  </a:lnTo>
                  <a:lnTo>
                    <a:pt x="42837" y="0"/>
                  </a:lnTo>
                  <a:lnTo>
                    <a:pt x="42837" y="12941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842255" y="4311154"/>
              <a:ext cx="43180" cy="128905"/>
            </a:xfrm>
            <a:custGeom>
              <a:avLst/>
              <a:gdLst/>
              <a:ahLst/>
              <a:cxnLst/>
              <a:rect l="l" t="t" r="r" b="b"/>
              <a:pathLst>
                <a:path w="43179" h="128904">
                  <a:moveTo>
                    <a:pt x="42837" y="0"/>
                  </a:moveTo>
                  <a:lnTo>
                    <a:pt x="0" y="0"/>
                  </a:lnTo>
                  <a:lnTo>
                    <a:pt x="0" y="128524"/>
                  </a:lnTo>
                  <a:lnTo>
                    <a:pt x="42837" y="128524"/>
                  </a:lnTo>
                  <a:lnTo>
                    <a:pt x="428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842255" y="4311154"/>
              <a:ext cx="43180" cy="128905"/>
            </a:xfrm>
            <a:custGeom>
              <a:avLst/>
              <a:gdLst/>
              <a:ahLst/>
              <a:cxnLst/>
              <a:rect l="l" t="t" r="r" b="b"/>
              <a:pathLst>
                <a:path w="43179" h="128904">
                  <a:moveTo>
                    <a:pt x="42837" y="128524"/>
                  </a:moveTo>
                  <a:lnTo>
                    <a:pt x="0" y="128524"/>
                  </a:lnTo>
                  <a:lnTo>
                    <a:pt x="0" y="0"/>
                  </a:lnTo>
                  <a:lnTo>
                    <a:pt x="42837" y="0"/>
                  </a:lnTo>
                  <a:lnTo>
                    <a:pt x="42837" y="12852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116258" y="4475365"/>
              <a:ext cx="43180" cy="129539"/>
            </a:xfrm>
            <a:custGeom>
              <a:avLst/>
              <a:gdLst/>
              <a:ahLst/>
              <a:cxnLst/>
              <a:rect l="l" t="t" r="r" b="b"/>
              <a:pathLst>
                <a:path w="43179" h="129539">
                  <a:moveTo>
                    <a:pt x="42824" y="0"/>
                  </a:moveTo>
                  <a:lnTo>
                    <a:pt x="0" y="0"/>
                  </a:lnTo>
                  <a:lnTo>
                    <a:pt x="0" y="129412"/>
                  </a:lnTo>
                  <a:lnTo>
                    <a:pt x="42824" y="129412"/>
                  </a:lnTo>
                  <a:lnTo>
                    <a:pt x="428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116258" y="4475365"/>
              <a:ext cx="43180" cy="129539"/>
            </a:xfrm>
            <a:custGeom>
              <a:avLst/>
              <a:gdLst/>
              <a:ahLst/>
              <a:cxnLst/>
              <a:rect l="l" t="t" r="r" b="b"/>
              <a:pathLst>
                <a:path w="43179" h="129539">
                  <a:moveTo>
                    <a:pt x="42824" y="129412"/>
                  </a:moveTo>
                  <a:lnTo>
                    <a:pt x="0" y="129412"/>
                  </a:lnTo>
                  <a:lnTo>
                    <a:pt x="0" y="0"/>
                  </a:lnTo>
                  <a:lnTo>
                    <a:pt x="42824" y="0"/>
                  </a:lnTo>
                  <a:lnTo>
                    <a:pt x="42824" y="12941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653472" y="4541405"/>
              <a:ext cx="43180" cy="129539"/>
            </a:xfrm>
            <a:custGeom>
              <a:avLst/>
              <a:gdLst/>
              <a:ahLst/>
              <a:cxnLst/>
              <a:rect l="l" t="t" r="r" b="b"/>
              <a:pathLst>
                <a:path w="43179" h="129539">
                  <a:moveTo>
                    <a:pt x="42837" y="0"/>
                  </a:moveTo>
                  <a:lnTo>
                    <a:pt x="0" y="0"/>
                  </a:lnTo>
                  <a:lnTo>
                    <a:pt x="0" y="129412"/>
                  </a:lnTo>
                  <a:lnTo>
                    <a:pt x="42837" y="129412"/>
                  </a:lnTo>
                  <a:lnTo>
                    <a:pt x="428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653472" y="4541405"/>
              <a:ext cx="43180" cy="129539"/>
            </a:xfrm>
            <a:custGeom>
              <a:avLst/>
              <a:gdLst/>
              <a:ahLst/>
              <a:cxnLst/>
              <a:rect l="l" t="t" r="r" b="b"/>
              <a:pathLst>
                <a:path w="43179" h="129539">
                  <a:moveTo>
                    <a:pt x="42837" y="129412"/>
                  </a:moveTo>
                  <a:lnTo>
                    <a:pt x="0" y="129412"/>
                  </a:lnTo>
                  <a:lnTo>
                    <a:pt x="0" y="0"/>
                  </a:lnTo>
                  <a:lnTo>
                    <a:pt x="42837" y="0"/>
                  </a:lnTo>
                  <a:lnTo>
                    <a:pt x="42837" y="12941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265292" y="4475365"/>
              <a:ext cx="43180" cy="129539"/>
            </a:xfrm>
            <a:custGeom>
              <a:avLst/>
              <a:gdLst/>
              <a:ahLst/>
              <a:cxnLst/>
              <a:rect l="l" t="t" r="r" b="b"/>
              <a:pathLst>
                <a:path w="43179" h="129539">
                  <a:moveTo>
                    <a:pt x="42837" y="0"/>
                  </a:moveTo>
                  <a:lnTo>
                    <a:pt x="0" y="0"/>
                  </a:lnTo>
                  <a:lnTo>
                    <a:pt x="0" y="129412"/>
                  </a:lnTo>
                  <a:lnTo>
                    <a:pt x="42837" y="129412"/>
                  </a:lnTo>
                  <a:lnTo>
                    <a:pt x="428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265292" y="4475365"/>
              <a:ext cx="43180" cy="129539"/>
            </a:xfrm>
            <a:custGeom>
              <a:avLst/>
              <a:gdLst/>
              <a:ahLst/>
              <a:cxnLst/>
              <a:rect l="l" t="t" r="r" b="b"/>
              <a:pathLst>
                <a:path w="43179" h="129539">
                  <a:moveTo>
                    <a:pt x="42837" y="129412"/>
                  </a:moveTo>
                  <a:lnTo>
                    <a:pt x="0" y="129412"/>
                  </a:lnTo>
                  <a:lnTo>
                    <a:pt x="0" y="0"/>
                  </a:lnTo>
                  <a:lnTo>
                    <a:pt x="42837" y="0"/>
                  </a:lnTo>
                  <a:lnTo>
                    <a:pt x="42837" y="12941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882834" y="4539627"/>
              <a:ext cx="43180" cy="129539"/>
            </a:xfrm>
            <a:custGeom>
              <a:avLst/>
              <a:gdLst/>
              <a:ahLst/>
              <a:cxnLst/>
              <a:rect l="l" t="t" r="r" b="b"/>
              <a:pathLst>
                <a:path w="43179" h="129539">
                  <a:moveTo>
                    <a:pt x="42837" y="0"/>
                  </a:moveTo>
                  <a:lnTo>
                    <a:pt x="0" y="0"/>
                  </a:lnTo>
                  <a:lnTo>
                    <a:pt x="0" y="129400"/>
                  </a:lnTo>
                  <a:lnTo>
                    <a:pt x="42837" y="129400"/>
                  </a:lnTo>
                  <a:lnTo>
                    <a:pt x="428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882834" y="4539627"/>
              <a:ext cx="43180" cy="129539"/>
            </a:xfrm>
            <a:custGeom>
              <a:avLst/>
              <a:gdLst/>
              <a:ahLst/>
              <a:cxnLst/>
              <a:rect l="l" t="t" r="r" b="b"/>
              <a:pathLst>
                <a:path w="43179" h="129539">
                  <a:moveTo>
                    <a:pt x="42837" y="129400"/>
                  </a:moveTo>
                  <a:lnTo>
                    <a:pt x="0" y="129400"/>
                  </a:lnTo>
                  <a:lnTo>
                    <a:pt x="0" y="0"/>
                  </a:lnTo>
                  <a:lnTo>
                    <a:pt x="42837" y="0"/>
                  </a:lnTo>
                  <a:lnTo>
                    <a:pt x="42837" y="12940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703927" y="4245102"/>
              <a:ext cx="91440" cy="228600"/>
            </a:xfrm>
            <a:custGeom>
              <a:avLst/>
              <a:gdLst/>
              <a:ahLst/>
              <a:cxnLst/>
              <a:rect l="l" t="t" r="r" b="b"/>
              <a:pathLst>
                <a:path w="91439" h="228600">
                  <a:moveTo>
                    <a:pt x="91020" y="0"/>
                  </a:moveTo>
                  <a:lnTo>
                    <a:pt x="0" y="0"/>
                  </a:lnTo>
                  <a:lnTo>
                    <a:pt x="0" y="228460"/>
                  </a:lnTo>
                  <a:lnTo>
                    <a:pt x="91020" y="228460"/>
                  </a:lnTo>
                  <a:lnTo>
                    <a:pt x="910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703927" y="4245102"/>
              <a:ext cx="91440" cy="228600"/>
            </a:xfrm>
            <a:custGeom>
              <a:avLst/>
              <a:gdLst/>
              <a:ahLst/>
              <a:cxnLst/>
              <a:rect l="l" t="t" r="r" b="b"/>
              <a:pathLst>
                <a:path w="91439" h="228600">
                  <a:moveTo>
                    <a:pt x="91020" y="228460"/>
                  </a:moveTo>
                  <a:lnTo>
                    <a:pt x="0" y="228460"/>
                  </a:lnTo>
                  <a:lnTo>
                    <a:pt x="0" y="0"/>
                  </a:lnTo>
                  <a:lnTo>
                    <a:pt x="91020" y="0"/>
                  </a:lnTo>
                  <a:lnTo>
                    <a:pt x="91020" y="228460"/>
                  </a:lnTo>
                  <a:close/>
                </a:path>
                <a:path w="91439" h="228600">
                  <a:moveTo>
                    <a:pt x="0" y="199923"/>
                  </a:moveTo>
                  <a:lnTo>
                    <a:pt x="91020" y="199923"/>
                  </a:lnTo>
                </a:path>
                <a:path w="91439" h="228600">
                  <a:moveTo>
                    <a:pt x="0" y="171348"/>
                  </a:moveTo>
                  <a:lnTo>
                    <a:pt x="91020" y="171348"/>
                  </a:lnTo>
                </a:path>
                <a:path w="91439" h="228600">
                  <a:moveTo>
                    <a:pt x="0" y="142786"/>
                  </a:moveTo>
                  <a:lnTo>
                    <a:pt x="91020" y="142786"/>
                  </a:lnTo>
                </a:path>
                <a:path w="91439" h="228600">
                  <a:moveTo>
                    <a:pt x="0" y="114236"/>
                  </a:moveTo>
                  <a:lnTo>
                    <a:pt x="91020" y="114236"/>
                  </a:lnTo>
                </a:path>
                <a:path w="91439" h="228600">
                  <a:moveTo>
                    <a:pt x="0" y="85686"/>
                  </a:moveTo>
                  <a:lnTo>
                    <a:pt x="91020" y="85686"/>
                  </a:lnTo>
                </a:path>
                <a:path w="91439" h="228600">
                  <a:moveTo>
                    <a:pt x="0" y="57111"/>
                  </a:moveTo>
                  <a:lnTo>
                    <a:pt x="91020" y="57111"/>
                  </a:lnTo>
                </a:path>
                <a:path w="91439" h="228600">
                  <a:moveTo>
                    <a:pt x="0" y="28562"/>
                  </a:moveTo>
                  <a:lnTo>
                    <a:pt x="91020" y="2856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479478" y="4245102"/>
              <a:ext cx="91440" cy="228600"/>
            </a:xfrm>
            <a:custGeom>
              <a:avLst/>
              <a:gdLst/>
              <a:ahLst/>
              <a:cxnLst/>
              <a:rect l="l" t="t" r="r" b="b"/>
              <a:pathLst>
                <a:path w="91439" h="228600">
                  <a:moveTo>
                    <a:pt x="91046" y="0"/>
                  </a:moveTo>
                  <a:lnTo>
                    <a:pt x="0" y="0"/>
                  </a:lnTo>
                  <a:lnTo>
                    <a:pt x="0" y="228460"/>
                  </a:lnTo>
                  <a:lnTo>
                    <a:pt x="91046" y="228460"/>
                  </a:lnTo>
                  <a:lnTo>
                    <a:pt x="910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479478" y="4245102"/>
              <a:ext cx="91440" cy="228600"/>
            </a:xfrm>
            <a:custGeom>
              <a:avLst/>
              <a:gdLst/>
              <a:ahLst/>
              <a:cxnLst/>
              <a:rect l="l" t="t" r="r" b="b"/>
              <a:pathLst>
                <a:path w="91439" h="228600">
                  <a:moveTo>
                    <a:pt x="91046" y="228460"/>
                  </a:moveTo>
                  <a:lnTo>
                    <a:pt x="0" y="228460"/>
                  </a:lnTo>
                  <a:lnTo>
                    <a:pt x="0" y="0"/>
                  </a:lnTo>
                  <a:lnTo>
                    <a:pt x="91046" y="0"/>
                  </a:lnTo>
                  <a:lnTo>
                    <a:pt x="91046" y="228460"/>
                  </a:lnTo>
                  <a:close/>
                </a:path>
                <a:path w="91439" h="228600">
                  <a:moveTo>
                    <a:pt x="0" y="199923"/>
                  </a:moveTo>
                  <a:lnTo>
                    <a:pt x="91046" y="199923"/>
                  </a:lnTo>
                </a:path>
                <a:path w="91439" h="228600">
                  <a:moveTo>
                    <a:pt x="0" y="171348"/>
                  </a:moveTo>
                  <a:lnTo>
                    <a:pt x="91046" y="171348"/>
                  </a:lnTo>
                </a:path>
                <a:path w="91439" h="228600">
                  <a:moveTo>
                    <a:pt x="0" y="142786"/>
                  </a:moveTo>
                  <a:lnTo>
                    <a:pt x="91046" y="142786"/>
                  </a:lnTo>
                </a:path>
                <a:path w="91439" h="228600">
                  <a:moveTo>
                    <a:pt x="0" y="114236"/>
                  </a:moveTo>
                  <a:lnTo>
                    <a:pt x="91046" y="114236"/>
                  </a:lnTo>
                </a:path>
                <a:path w="91439" h="228600">
                  <a:moveTo>
                    <a:pt x="0" y="85686"/>
                  </a:moveTo>
                  <a:lnTo>
                    <a:pt x="91046" y="85686"/>
                  </a:lnTo>
                </a:path>
                <a:path w="91439" h="228600">
                  <a:moveTo>
                    <a:pt x="0" y="57111"/>
                  </a:moveTo>
                  <a:lnTo>
                    <a:pt x="91046" y="57111"/>
                  </a:lnTo>
                </a:path>
                <a:path w="91439" h="228600">
                  <a:moveTo>
                    <a:pt x="0" y="28562"/>
                  </a:moveTo>
                  <a:lnTo>
                    <a:pt x="91046" y="2856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072939" y="3103626"/>
              <a:ext cx="794385" cy="1476375"/>
            </a:xfrm>
            <a:custGeom>
              <a:avLst/>
              <a:gdLst/>
              <a:ahLst/>
              <a:cxnLst/>
              <a:rect l="l" t="t" r="r" b="b"/>
              <a:pathLst>
                <a:path w="794385" h="1476375">
                  <a:moveTo>
                    <a:pt x="0" y="0"/>
                  </a:moveTo>
                  <a:lnTo>
                    <a:pt x="155282" y="889"/>
                  </a:lnTo>
                  <a:lnTo>
                    <a:pt x="193559" y="32680"/>
                  </a:lnTo>
                  <a:lnTo>
                    <a:pt x="207060" y="113334"/>
                  </a:lnTo>
                  <a:lnTo>
                    <a:pt x="207949" y="1354772"/>
                  </a:lnTo>
                  <a:lnTo>
                    <a:pt x="214182" y="1392191"/>
                  </a:lnTo>
                  <a:lnTo>
                    <a:pt x="232378" y="1431867"/>
                  </a:lnTo>
                  <a:lnTo>
                    <a:pt x="261785" y="1463343"/>
                  </a:lnTo>
                  <a:lnTo>
                    <a:pt x="301650" y="1476159"/>
                  </a:lnTo>
                  <a:lnTo>
                    <a:pt x="739863" y="1476159"/>
                  </a:lnTo>
                  <a:lnTo>
                    <a:pt x="763056" y="1473606"/>
                  </a:lnTo>
                  <a:lnTo>
                    <a:pt x="780140" y="1466449"/>
                  </a:lnTo>
                  <a:lnTo>
                    <a:pt x="790697" y="1455445"/>
                  </a:lnTo>
                  <a:lnTo>
                    <a:pt x="794308" y="1441348"/>
                  </a:lnTo>
                  <a:lnTo>
                    <a:pt x="793407" y="1334262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449987" y="4602984"/>
              <a:ext cx="1838325" cy="245110"/>
            </a:xfrm>
            <a:custGeom>
              <a:avLst/>
              <a:gdLst/>
              <a:ahLst/>
              <a:cxnLst/>
              <a:rect l="l" t="t" r="r" b="b"/>
              <a:pathLst>
                <a:path w="1838325" h="245110">
                  <a:moveTo>
                    <a:pt x="0" y="68719"/>
                  </a:moveTo>
                  <a:lnTo>
                    <a:pt x="0" y="140995"/>
                  </a:lnTo>
                  <a:lnTo>
                    <a:pt x="3808" y="183536"/>
                  </a:lnTo>
                  <a:lnTo>
                    <a:pt x="17071" y="216204"/>
                  </a:lnTo>
                  <a:lnTo>
                    <a:pt x="42551" y="237157"/>
                  </a:lnTo>
                  <a:lnTo>
                    <a:pt x="83007" y="244551"/>
                  </a:lnTo>
                  <a:lnTo>
                    <a:pt x="1460093" y="244551"/>
                  </a:lnTo>
                  <a:lnTo>
                    <a:pt x="1504702" y="237407"/>
                  </a:lnTo>
                  <a:lnTo>
                    <a:pt x="1526468" y="216871"/>
                  </a:lnTo>
                  <a:lnTo>
                    <a:pt x="1534011" y="184286"/>
                  </a:lnTo>
                  <a:lnTo>
                    <a:pt x="1535950" y="140995"/>
                  </a:lnTo>
                  <a:lnTo>
                    <a:pt x="1535950" y="2679"/>
                  </a:lnTo>
                </a:path>
                <a:path w="1838325" h="245110">
                  <a:moveTo>
                    <a:pt x="223126" y="66027"/>
                  </a:moveTo>
                  <a:lnTo>
                    <a:pt x="223126" y="82994"/>
                  </a:lnTo>
                  <a:lnTo>
                    <a:pt x="226932" y="125531"/>
                  </a:lnTo>
                  <a:lnTo>
                    <a:pt x="240191" y="158191"/>
                  </a:lnTo>
                  <a:lnTo>
                    <a:pt x="265667" y="179135"/>
                  </a:lnTo>
                  <a:lnTo>
                    <a:pt x="306120" y="186524"/>
                  </a:lnTo>
                  <a:lnTo>
                    <a:pt x="1615376" y="186524"/>
                  </a:lnTo>
                  <a:lnTo>
                    <a:pt x="1659993" y="179385"/>
                  </a:lnTo>
                  <a:lnTo>
                    <a:pt x="1681765" y="158857"/>
                  </a:lnTo>
                  <a:lnTo>
                    <a:pt x="1689307" y="126281"/>
                  </a:lnTo>
                  <a:lnTo>
                    <a:pt x="1691233" y="82994"/>
                  </a:lnTo>
                  <a:lnTo>
                    <a:pt x="1691233" y="0"/>
                  </a:lnTo>
                </a:path>
                <a:path w="1838325" h="245110">
                  <a:moveTo>
                    <a:pt x="456056" y="64249"/>
                  </a:moveTo>
                  <a:lnTo>
                    <a:pt x="471782" y="118471"/>
                  </a:lnTo>
                  <a:lnTo>
                    <a:pt x="536371" y="125831"/>
                  </a:lnTo>
                  <a:lnTo>
                    <a:pt x="1763534" y="127635"/>
                  </a:lnTo>
                  <a:lnTo>
                    <a:pt x="1810495" y="116253"/>
                  </a:lnTo>
                  <a:lnTo>
                    <a:pt x="1832024" y="86796"/>
                  </a:lnTo>
                  <a:lnTo>
                    <a:pt x="1837824" y="46298"/>
                  </a:lnTo>
                  <a:lnTo>
                    <a:pt x="1837601" y="1790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5762138" y="509528"/>
            <a:ext cx="96520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dirty="0">
                <a:solidFill>
                  <a:srgbClr val="171514"/>
                </a:solidFill>
                <a:latin typeface="Arial"/>
                <a:cs typeface="Arial"/>
              </a:rPr>
              <a:t>Feed-</a:t>
            </a:r>
            <a:r>
              <a:rPr sz="1050" b="1" spc="65" dirty="0">
                <a:solidFill>
                  <a:srgbClr val="171514"/>
                </a:solidFill>
                <a:latin typeface="Arial"/>
                <a:cs typeface="Arial"/>
              </a:rPr>
              <a:t>thu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-10" dirty="0">
                <a:solidFill>
                  <a:srgbClr val="171514"/>
                </a:solidFill>
                <a:latin typeface="Arial"/>
                <a:cs typeface="Arial"/>
              </a:rPr>
              <a:t>Lugs</a:t>
            </a:r>
            <a:endParaRPr sz="1050">
              <a:latin typeface="Arial"/>
              <a:cs typeface="Arial"/>
            </a:endParaRPr>
          </a:p>
        </p:txBody>
      </p:sp>
      <p:sp>
        <p:nvSpPr>
          <p:cNvPr id="74" name="object 74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31</a:t>
            </a:fld>
            <a:endParaRPr spc="-75" dirty="0"/>
          </a:p>
        </p:txBody>
      </p:sp>
      <p:sp>
        <p:nvSpPr>
          <p:cNvPr id="67" name="object 67"/>
          <p:cNvSpPr txBox="1"/>
          <p:nvPr/>
        </p:nvSpPr>
        <p:spPr>
          <a:xfrm>
            <a:off x="7957917" y="547628"/>
            <a:ext cx="4212590" cy="8712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Hay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variedad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formas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usar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endParaRPr sz="750">
              <a:latin typeface="Lucida Sans Unicode"/>
              <a:cs typeface="Lucida Sans Unicode"/>
            </a:endParaRPr>
          </a:p>
          <a:p>
            <a:pPr marL="12700" marR="86995">
              <a:lnSpc>
                <a:spcPct val="160000"/>
              </a:lnSpc>
            </a:pP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solo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terminales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principales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misma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aplicación.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Por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ejemplo,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orejetas</a:t>
            </a:r>
            <a:r>
              <a:rPr sz="7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750" b="1" spc="-19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Arial"/>
                <a:cs typeface="Arial"/>
              </a:rPr>
              <a:t>alimentación,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montado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extremo opuesto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barra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desde el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principal,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podría usarse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conectar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 </a:t>
            </a:r>
            <a:r>
              <a:rPr sz="7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750" spc="-2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terminales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principales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únicamente.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957918" y="1580138"/>
            <a:ext cx="41687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Las orejetas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alimentación montadas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barra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 del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conectadas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solo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orejetas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principales.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protege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ambos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8041411" y="2532448"/>
            <a:ext cx="31686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Suministro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551291" y="3180917"/>
            <a:ext cx="441959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120">
              <a:spcBef>
                <a:spcPts val="100"/>
              </a:spcBef>
            </a:pP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Principal</a:t>
            </a:r>
            <a:endParaRPr sz="400">
              <a:latin typeface="Lucida Sans Unicode"/>
              <a:cs typeface="Lucida Sans Unicode"/>
            </a:endParaRPr>
          </a:p>
          <a:p>
            <a:pPr>
              <a:spcBef>
                <a:spcPts val="40"/>
              </a:spcBef>
            </a:pPr>
            <a:endParaRPr sz="350">
              <a:latin typeface="Lucida Sans Unicode"/>
              <a:cs typeface="Lucida Sans Unicode"/>
            </a:endParaRPr>
          </a:p>
          <a:p>
            <a:pPr marL="12700"/>
            <a:r>
              <a:rPr sz="300" dirty="0">
                <a:solidFill>
                  <a:srgbClr val="0B0806"/>
                </a:solidFill>
                <a:latin typeface="Lucida Sans Unicode"/>
                <a:cs typeface="Lucida Sans Unicode"/>
              </a:rPr>
              <a:t>Interruptor</a:t>
            </a:r>
            <a:r>
              <a:rPr sz="30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automático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030696" y="4674967"/>
            <a:ext cx="450215" cy="224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5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alimentación</a:t>
            </a:r>
            <a:endParaRPr sz="550">
              <a:latin typeface="Lucida Sans Unicode"/>
              <a:cs typeface="Lucida Sans Unicode"/>
            </a:endParaRPr>
          </a:p>
          <a:p>
            <a:pPr marR="1270" algn="ctr">
              <a:spcBef>
                <a:spcPts val="550"/>
              </a:spcBef>
            </a:pP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Agarradera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130569" y="5034378"/>
            <a:ext cx="109918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Tablero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disyuntor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principal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9644613" y="5053427"/>
            <a:ext cx="121221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Tablero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conexiones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principal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únicamente</a:t>
            </a:r>
            <a:endParaRPr sz="4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585" y="3010767"/>
            <a:ext cx="2865120" cy="2684780"/>
            <a:chOff x="2915985" y="3010767"/>
            <a:chExt cx="2865120" cy="2684780"/>
          </a:xfrm>
        </p:grpSpPr>
        <p:sp>
          <p:nvSpPr>
            <p:cNvPr id="3" name="object 3"/>
            <p:cNvSpPr/>
            <p:nvPr/>
          </p:nvSpPr>
          <p:spPr>
            <a:xfrm>
              <a:off x="4346644" y="3565071"/>
              <a:ext cx="1421765" cy="2116455"/>
            </a:xfrm>
            <a:custGeom>
              <a:avLst/>
              <a:gdLst/>
              <a:ahLst/>
              <a:cxnLst/>
              <a:rect l="l" t="t" r="r" b="b"/>
              <a:pathLst>
                <a:path w="1421764" h="2116454">
                  <a:moveTo>
                    <a:pt x="1421384" y="0"/>
                  </a:moveTo>
                  <a:lnTo>
                    <a:pt x="0" y="0"/>
                  </a:lnTo>
                  <a:lnTo>
                    <a:pt x="1295" y="2115959"/>
                  </a:lnTo>
                  <a:lnTo>
                    <a:pt x="1421384" y="2115959"/>
                  </a:lnTo>
                  <a:lnTo>
                    <a:pt x="142138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346644" y="3565071"/>
              <a:ext cx="1421765" cy="2116455"/>
            </a:xfrm>
            <a:custGeom>
              <a:avLst/>
              <a:gdLst/>
              <a:ahLst/>
              <a:cxnLst/>
              <a:rect l="l" t="t" r="r" b="b"/>
              <a:pathLst>
                <a:path w="1421764" h="2116454">
                  <a:moveTo>
                    <a:pt x="0" y="0"/>
                  </a:moveTo>
                  <a:lnTo>
                    <a:pt x="1295" y="2115959"/>
                  </a:lnTo>
                  <a:lnTo>
                    <a:pt x="1421384" y="2115959"/>
                  </a:lnTo>
                  <a:lnTo>
                    <a:pt x="1421384" y="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28685" y="3565160"/>
              <a:ext cx="1419225" cy="2117725"/>
            </a:xfrm>
            <a:custGeom>
              <a:avLst/>
              <a:gdLst/>
              <a:ahLst/>
              <a:cxnLst/>
              <a:rect l="l" t="t" r="r" b="b"/>
              <a:pathLst>
                <a:path w="1419225" h="2117725">
                  <a:moveTo>
                    <a:pt x="471931" y="0"/>
                  </a:moveTo>
                  <a:lnTo>
                    <a:pt x="0" y="1714"/>
                  </a:lnTo>
                  <a:lnTo>
                    <a:pt x="0" y="2117661"/>
                  </a:lnTo>
                  <a:lnTo>
                    <a:pt x="1419225" y="2117661"/>
                  </a:lnTo>
                  <a:lnTo>
                    <a:pt x="1419225" y="1714"/>
                  </a:lnTo>
                  <a:lnTo>
                    <a:pt x="471931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28685" y="3565160"/>
              <a:ext cx="1419225" cy="2117725"/>
            </a:xfrm>
            <a:custGeom>
              <a:avLst/>
              <a:gdLst/>
              <a:ahLst/>
              <a:cxnLst/>
              <a:rect l="l" t="t" r="r" b="b"/>
              <a:pathLst>
                <a:path w="1419225" h="2117725">
                  <a:moveTo>
                    <a:pt x="471931" y="0"/>
                  </a:moveTo>
                  <a:lnTo>
                    <a:pt x="1419225" y="1714"/>
                  </a:lnTo>
                  <a:lnTo>
                    <a:pt x="1419225" y="2117661"/>
                  </a:lnTo>
                  <a:lnTo>
                    <a:pt x="0" y="2117661"/>
                  </a:lnTo>
                  <a:lnTo>
                    <a:pt x="0" y="1714"/>
                  </a:lnTo>
                  <a:lnTo>
                    <a:pt x="471931" y="0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27005" y="3945775"/>
              <a:ext cx="110489" cy="1584960"/>
            </a:xfrm>
            <a:custGeom>
              <a:avLst/>
              <a:gdLst/>
              <a:ahLst/>
              <a:cxnLst/>
              <a:rect l="l" t="t" r="r" b="b"/>
              <a:pathLst>
                <a:path w="110489" h="1584960">
                  <a:moveTo>
                    <a:pt x="110236" y="299720"/>
                  </a:moveTo>
                  <a:lnTo>
                    <a:pt x="0" y="299720"/>
                  </a:lnTo>
                  <a:lnTo>
                    <a:pt x="0" y="1584604"/>
                  </a:lnTo>
                  <a:lnTo>
                    <a:pt x="110236" y="1584604"/>
                  </a:lnTo>
                  <a:lnTo>
                    <a:pt x="110236" y="299720"/>
                  </a:lnTo>
                  <a:close/>
                </a:path>
                <a:path w="110489" h="1584960">
                  <a:moveTo>
                    <a:pt x="110236" y="0"/>
                  </a:moveTo>
                  <a:lnTo>
                    <a:pt x="0" y="0"/>
                  </a:lnTo>
                  <a:lnTo>
                    <a:pt x="0" y="189484"/>
                  </a:lnTo>
                  <a:lnTo>
                    <a:pt x="110236" y="189484"/>
                  </a:lnTo>
                  <a:lnTo>
                    <a:pt x="110236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27005" y="3945775"/>
              <a:ext cx="110489" cy="1584960"/>
            </a:xfrm>
            <a:custGeom>
              <a:avLst/>
              <a:gdLst/>
              <a:ahLst/>
              <a:cxnLst/>
              <a:rect l="l" t="t" r="r" b="b"/>
              <a:pathLst>
                <a:path w="110489" h="1584960">
                  <a:moveTo>
                    <a:pt x="0" y="0"/>
                  </a:moveTo>
                  <a:lnTo>
                    <a:pt x="110236" y="0"/>
                  </a:lnTo>
                  <a:lnTo>
                    <a:pt x="110236" y="1584604"/>
                  </a:lnTo>
                  <a:lnTo>
                    <a:pt x="0" y="158460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22989" y="3945775"/>
              <a:ext cx="110489" cy="1584960"/>
            </a:xfrm>
            <a:custGeom>
              <a:avLst/>
              <a:gdLst/>
              <a:ahLst/>
              <a:cxnLst/>
              <a:rect l="l" t="t" r="r" b="b"/>
              <a:pathLst>
                <a:path w="110489" h="1584960">
                  <a:moveTo>
                    <a:pt x="110236" y="299720"/>
                  </a:moveTo>
                  <a:lnTo>
                    <a:pt x="0" y="299720"/>
                  </a:lnTo>
                  <a:lnTo>
                    <a:pt x="0" y="1584604"/>
                  </a:lnTo>
                  <a:lnTo>
                    <a:pt x="110236" y="1584604"/>
                  </a:lnTo>
                  <a:lnTo>
                    <a:pt x="110236" y="299720"/>
                  </a:lnTo>
                  <a:close/>
                </a:path>
                <a:path w="110489" h="1584960">
                  <a:moveTo>
                    <a:pt x="110236" y="0"/>
                  </a:moveTo>
                  <a:lnTo>
                    <a:pt x="0" y="0"/>
                  </a:lnTo>
                  <a:lnTo>
                    <a:pt x="0" y="189484"/>
                  </a:lnTo>
                  <a:lnTo>
                    <a:pt x="110236" y="189484"/>
                  </a:lnTo>
                  <a:lnTo>
                    <a:pt x="110236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22989" y="3945775"/>
              <a:ext cx="110489" cy="1584960"/>
            </a:xfrm>
            <a:custGeom>
              <a:avLst/>
              <a:gdLst/>
              <a:ahLst/>
              <a:cxnLst/>
              <a:rect l="l" t="t" r="r" b="b"/>
              <a:pathLst>
                <a:path w="110489" h="1584960">
                  <a:moveTo>
                    <a:pt x="0" y="0"/>
                  </a:moveTo>
                  <a:lnTo>
                    <a:pt x="110236" y="0"/>
                  </a:lnTo>
                  <a:lnTo>
                    <a:pt x="110236" y="1584604"/>
                  </a:lnTo>
                  <a:lnTo>
                    <a:pt x="0" y="158460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82327" y="3945775"/>
              <a:ext cx="110489" cy="1584960"/>
            </a:xfrm>
            <a:custGeom>
              <a:avLst/>
              <a:gdLst/>
              <a:ahLst/>
              <a:cxnLst/>
              <a:rect l="l" t="t" r="r" b="b"/>
              <a:pathLst>
                <a:path w="110489" h="1584960">
                  <a:moveTo>
                    <a:pt x="110236" y="299720"/>
                  </a:moveTo>
                  <a:lnTo>
                    <a:pt x="0" y="299720"/>
                  </a:lnTo>
                  <a:lnTo>
                    <a:pt x="0" y="1584604"/>
                  </a:lnTo>
                  <a:lnTo>
                    <a:pt x="110236" y="1584604"/>
                  </a:lnTo>
                  <a:lnTo>
                    <a:pt x="110236" y="299720"/>
                  </a:lnTo>
                  <a:close/>
                </a:path>
                <a:path w="110489" h="1584960">
                  <a:moveTo>
                    <a:pt x="110236" y="0"/>
                  </a:moveTo>
                  <a:lnTo>
                    <a:pt x="0" y="0"/>
                  </a:lnTo>
                  <a:lnTo>
                    <a:pt x="0" y="189484"/>
                  </a:lnTo>
                  <a:lnTo>
                    <a:pt x="110236" y="189484"/>
                  </a:lnTo>
                  <a:lnTo>
                    <a:pt x="110236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82327" y="3945775"/>
              <a:ext cx="110489" cy="1584960"/>
            </a:xfrm>
            <a:custGeom>
              <a:avLst/>
              <a:gdLst/>
              <a:ahLst/>
              <a:cxnLst/>
              <a:rect l="l" t="t" r="r" b="b"/>
              <a:pathLst>
                <a:path w="110489" h="1584960">
                  <a:moveTo>
                    <a:pt x="0" y="0"/>
                  </a:moveTo>
                  <a:lnTo>
                    <a:pt x="110236" y="0"/>
                  </a:lnTo>
                  <a:lnTo>
                    <a:pt x="110236" y="1584604"/>
                  </a:lnTo>
                  <a:lnTo>
                    <a:pt x="0" y="158460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78336" y="3945775"/>
              <a:ext cx="110489" cy="1584960"/>
            </a:xfrm>
            <a:custGeom>
              <a:avLst/>
              <a:gdLst/>
              <a:ahLst/>
              <a:cxnLst/>
              <a:rect l="l" t="t" r="r" b="b"/>
              <a:pathLst>
                <a:path w="110489" h="1584960">
                  <a:moveTo>
                    <a:pt x="110223" y="299720"/>
                  </a:moveTo>
                  <a:lnTo>
                    <a:pt x="0" y="299720"/>
                  </a:lnTo>
                  <a:lnTo>
                    <a:pt x="0" y="1584604"/>
                  </a:lnTo>
                  <a:lnTo>
                    <a:pt x="110223" y="1584604"/>
                  </a:lnTo>
                  <a:lnTo>
                    <a:pt x="110223" y="299720"/>
                  </a:lnTo>
                  <a:close/>
                </a:path>
                <a:path w="110489" h="1584960">
                  <a:moveTo>
                    <a:pt x="110223" y="0"/>
                  </a:moveTo>
                  <a:lnTo>
                    <a:pt x="0" y="0"/>
                  </a:lnTo>
                  <a:lnTo>
                    <a:pt x="0" y="189484"/>
                  </a:lnTo>
                  <a:lnTo>
                    <a:pt x="110223" y="189484"/>
                  </a:lnTo>
                  <a:lnTo>
                    <a:pt x="110223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78336" y="3945775"/>
              <a:ext cx="110489" cy="1584960"/>
            </a:xfrm>
            <a:custGeom>
              <a:avLst/>
              <a:gdLst/>
              <a:ahLst/>
              <a:cxnLst/>
              <a:rect l="l" t="t" r="r" b="b"/>
              <a:pathLst>
                <a:path w="110489" h="1584960">
                  <a:moveTo>
                    <a:pt x="0" y="0"/>
                  </a:moveTo>
                  <a:lnTo>
                    <a:pt x="110223" y="0"/>
                  </a:lnTo>
                  <a:lnTo>
                    <a:pt x="110223" y="1584604"/>
                  </a:lnTo>
                  <a:lnTo>
                    <a:pt x="0" y="158460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38512" y="3945775"/>
              <a:ext cx="110489" cy="1584960"/>
            </a:xfrm>
            <a:custGeom>
              <a:avLst/>
              <a:gdLst/>
              <a:ahLst/>
              <a:cxnLst/>
              <a:rect l="l" t="t" r="r" b="b"/>
              <a:pathLst>
                <a:path w="110489" h="1584960">
                  <a:moveTo>
                    <a:pt x="110236" y="299720"/>
                  </a:moveTo>
                  <a:lnTo>
                    <a:pt x="0" y="299720"/>
                  </a:lnTo>
                  <a:lnTo>
                    <a:pt x="0" y="1584604"/>
                  </a:lnTo>
                  <a:lnTo>
                    <a:pt x="110236" y="1584604"/>
                  </a:lnTo>
                  <a:lnTo>
                    <a:pt x="110236" y="299720"/>
                  </a:lnTo>
                  <a:close/>
                </a:path>
                <a:path w="110489" h="1584960">
                  <a:moveTo>
                    <a:pt x="110236" y="0"/>
                  </a:moveTo>
                  <a:lnTo>
                    <a:pt x="0" y="0"/>
                  </a:lnTo>
                  <a:lnTo>
                    <a:pt x="0" y="189484"/>
                  </a:lnTo>
                  <a:lnTo>
                    <a:pt x="110236" y="189484"/>
                  </a:lnTo>
                  <a:lnTo>
                    <a:pt x="110236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438512" y="3945775"/>
              <a:ext cx="110489" cy="1584960"/>
            </a:xfrm>
            <a:custGeom>
              <a:avLst/>
              <a:gdLst/>
              <a:ahLst/>
              <a:cxnLst/>
              <a:rect l="l" t="t" r="r" b="b"/>
              <a:pathLst>
                <a:path w="110489" h="1584960">
                  <a:moveTo>
                    <a:pt x="0" y="0"/>
                  </a:moveTo>
                  <a:lnTo>
                    <a:pt x="110236" y="0"/>
                  </a:lnTo>
                  <a:lnTo>
                    <a:pt x="110236" y="1584604"/>
                  </a:lnTo>
                  <a:lnTo>
                    <a:pt x="0" y="158460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834496" y="3945775"/>
              <a:ext cx="110489" cy="1584960"/>
            </a:xfrm>
            <a:custGeom>
              <a:avLst/>
              <a:gdLst/>
              <a:ahLst/>
              <a:cxnLst/>
              <a:rect l="l" t="t" r="r" b="b"/>
              <a:pathLst>
                <a:path w="110489" h="1584960">
                  <a:moveTo>
                    <a:pt x="110236" y="299720"/>
                  </a:moveTo>
                  <a:lnTo>
                    <a:pt x="0" y="299720"/>
                  </a:lnTo>
                  <a:lnTo>
                    <a:pt x="0" y="1584604"/>
                  </a:lnTo>
                  <a:lnTo>
                    <a:pt x="110236" y="1584604"/>
                  </a:lnTo>
                  <a:lnTo>
                    <a:pt x="110236" y="299720"/>
                  </a:lnTo>
                  <a:close/>
                </a:path>
                <a:path w="110489" h="1584960">
                  <a:moveTo>
                    <a:pt x="110236" y="0"/>
                  </a:moveTo>
                  <a:lnTo>
                    <a:pt x="0" y="0"/>
                  </a:lnTo>
                  <a:lnTo>
                    <a:pt x="0" y="189484"/>
                  </a:lnTo>
                  <a:lnTo>
                    <a:pt x="110236" y="189484"/>
                  </a:lnTo>
                  <a:lnTo>
                    <a:pt x="110236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834496" y="3945775"/>
              <a:ext cx="110489" cy="1584960"/>
            </a:xfrm>
            <a:custGeom>
              <a:avLst/>
              <a:gdLst/>
              <a:ahLst/>
              <a:cxnLst/>
              <a:rect l="l" t="t" r="r" b="b"/>
              <a:pathLst>
                <a:path w="110489" h="1584960">
                  <a:moveTo>
                    <a:pt x="0" y="0"/>
                  </a:moveTo>
                  <a:lnTo>
                    <a:pt x="110236" y="0"/>
                  </a:lnTo>
                  <a:lnTo>
                    <a:pt x="110236" y="1584604"/>
                  </a:lnTo>
                  <a:lnTo>
                    <a:pt x="0" y="158460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307613" y="4135259"/>
              <a:ext cx="661035" cy="110489"/>
            </a:xfrm>
            <a:custGeom>
              <a:avLst/>
              <a:gdLst/>
              <a:ahLst/>
              <a:cxnLst/>
              <a:rect l="l" t="t" r="r" b="b"/>
              <a:pathLst>
                <a:path w="661035" h="110489">
                  <a:moveTo>
                    <a:pt x="660526" y="0"/>
                  </a:moveTo>
                  <a:lnTo>
                    <a:pt x="0" y="0"/>
                  </a:lnTo>
                  <a:lnTo>
                    <a:pt x="0" y="110236"/>
                  </a:lnTo>
                  <a:lnTo>
                    <a:pt x="660526" y="110236"/>
                  </a:lnTo>
                  <a:lnTo>
                    <a:pt x="660526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07613" y="4135259"/>
              <a:ext cx="661035" cy="110489"/>
            </a:xfrm>
            <a:custGeom>
              <a:avLst/>
              <a:gdLst/>
              <a:ahLst/>
              <a:cxnLst/>
              <a:rect l="l" t="t" r="r" b="b"/>
              <a:pathLst>
                <a:path w="661035" h="110489">
                  <a:moveTo>
                    <a:pt x="0" y="0"/>
                  </a:moveTo>
                  <a:lnTo>
                    <a:pt x="660526" y="0"/>
                  </a:lnTo>
                  <a:lnTo>
                    <a:pt x="660526" y="110236"/>
                  </a:lnTo>
                  <a:lnTo>
                    <a:pt x="0" y="11023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703597" y="4135259"/>
              <a:ext cx="661035" cy="110489"/>
            </a:xfrm>
            <a:custGeom>
              <a:avLst/>
              <a:gdLst/>
              <a:ahLst/>
              <a:cxnLst/>
              <a:rect l="l" t="t" r="r" b="b"/>
              <a:pathLst>
                <a:path w="661035" h="110489">
                  <a:moveTo>
                    <a:pt x="660539" y="0"/>
                  </a:moveTo>
                  <a:lnTo>
                    <a:pt x="0" y="0"/>
                  </a:lnTo>
                  <a:lnTo>
                    <a:pt x="0" y="110236"/>
                  </a:lnTo>
                  <a:lnTo>
                    <a:pt x="660539" y="110236"/>
                  </a:lnTo>
                  <a:lnTo>
                    <a:pt x="660539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703597" y="4135259"/>
              <a:ext cx="661035" cy="110489"/>
            </a:xfrm>
            <a:custGeom>
              <a:avLst/>
              <a:gdLst/>
              <a:ahLst/>
              <a:cxnLst/>
              <a:rect l="l" t="t" r="r" b="b"/>
              <a:pathLst>
                <a:path w="661035" h="110489">
                  <a:moveTo>
                    <a:pt x="0" y="0"/>
                  </a:moveTo>
                  <a:lnTo>
                    <a:pt x="660539" y="0"/>
                  </a:lnTo>
                  <a:lnTo>
                    <a:pt x="660539" y="110236"/>
                  </a:lnTo>
                  <a:lnTo>
                    <a:pt x="0" y="11023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454120" y="3898430"/>
              <a:ext cx="27305" cy="125095"/>
            </a:xfrm>
            <a:custGeom>
              <a:avLst/>
              <a:gdLst/>
              <a:ahLst/>
              <a:cxnLst/>
              <a:rect l="l" t="t" r="r" b="b"/>
              <a:pathLst>
                <a:path w="27304" h="125095">
                  <a:moveTo>
                    <a:pt x="26695" y="0"/>
                  </a:moveTo>
                  <a:lnTo>
                    <a:pt x="0" y="0"/>
                  </a:lnTo>
                  <a:lnTo>
                    <a:pt x="0" y="124891"/>
                  </a:lnTo>
                  <a:lnTo>
                    <a:pt x="26695" y="124891"/>
                  </a:lnTo>
                  <a:lnTo>
                    <a:pt x="266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454120" y="3898430"/>
              <a:ext cx="27305" cy="125095"/>
            </a:xfrm>
            <a:custGeom>
              <a:avLst/>
              <a:gdLst/>
              <a:ahLst/>
              <a:cxnLst/>
              <a:rect l="l" t="t" r="r" b="b"/>
              <a:pathLst>
                <a:path w="27304" h="125095">
                  <a:moveTo>
                    <a:pt x="0" y="0"/>
                  </a:moveTo>
                  <a:lnTo>
                    <a:pt x="26695" y="0"/>
                  </a:lnTo>
                  <a:lnTo>
                    <a:pt x="26695" y="124891"/>
                  </a:lnTo>
                  <a:lnTo>
                    <a:pt x="0" y="12489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600526" y="3899293"/>
              <a:ext cx="27305" cy="125095"/>
            </a:xfrm>
            <a:custGeom>
              <a:avLst/>
              <a:gdLst/>
              <a:ahLst/>
              <a:cxnLst/>
              <a:rect l="l" t="t" r="r" b="b"/>
              <a:pathLst>
                <a:path w="27304" h="125095">
                  <a:moveTo>
                    <a:pt x="26695" y="0"/>
                  </a:moveTo>
                  <a:lnTo>
                    <a:pt x="0" y="0"/>
                  </a:lnTo>
                  <a:lnTo>
                    <a:pt x="0" y="124879"/>
                  </a:lnTo>
                  <a:lnTo>
                    <a:pt x="26695" y="124879"/>
                  </a:lnTo>
                  <a:lnTo>
                    <a:pt x="266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600526" y="3899293"/>
              <a:ext cx="27305" cy="125095"/>
            </a:xfrm>
            <a:custGeom>
              <a:avLst/>
              <a:gdLst/>
              <a:ahLst/>
              <a:cxnLst/>
              <a:rect l="l" t="t" r="r" b="b"/>
              <a:pathLst>
                <a:path w="27304" h="125095">
                  <a:moveTo>
                    <a:pt x="0" y="0"/>
                  </a:moveTo>
                  <a:lnTo>
                    <a:pt x="26695" y="0"/>
                  </a:lnTo>
                  <a:lnTo>
                    <a:pt x="26695" y="124879"/>
                  </a:lnTo>
                  <a:lnTo>
                    <a:pt x="0" y="12487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742613" y="3899293"/>
              <a:ext cx="27305" cy="125095"/>
            </a:xfrm>
            <a:custGeom>
              <a:avLst/>
              <a:gdLst/>
              <a:ahLst/>
              <a:cxnLst/>
              <a:rect l="l" t="t" r="r" b="b"/>
              <a:pathLst>
                <a:path w="27304" h="125095">
                  <a:moveTo>
                    <a:pt x="26695" y="0"/>
                  </a:moveTo>
                  <a:lnTo>
                    <a:pt x="0" y="0"/>
                  </a:lnTo>
                  <a:lnTo>
                    <a:pt x="0" y="124879"/>
                  </a:lnTo>
                  <a:lnTo>
                    <a:pt x="26695" y="124879"/>
                  </a:lnTo>
                  <a:lnTo>
                    <a:pt x="266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742613" y="3899293"/>
              <a:ext cx="27305" cy="125095"/>
            </a:xfrm>
            <a:custGeom>
              <a:avLst/>
              <a:gdLst/>
              <a:ahLst/>
              <a:cxnLst/>
              <a:rect l="l" t="t" r="r" b="b"/>
              <a:pathLst>
                <a:path w="27304" h="125095">
                  <a:moveTo>
                    <a:pt x="0" y="0"/>
                  </a:moveTo>
                  <a:lnTo>
                    <a:pt x="26695" y="0"/>
                  </a:lnTo>
                  <a:lnTo>
                    <a:pt x="26695" y="124879"/>
                  </a:lnTo>
                  <a:lnTo>
                    <a:pt x="0" y="12487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864051" y="4068940"/>
              <a:ext cx="27305" cy="125095"/>
            </a:xfrm>
            <a:custGeom>
              <a:avLst/>
              <a:gdLst/>
              <a:ahLst/>
              <a:cxnLst/>
              <a:rect l="l" t="t" r="r" b="b"/>
              <a:pathLst>
                <a:path w="27304" h="125095">
                  <a:moveTo>
                    <a:pt x="26695" y="0"/>
                  </a:moveTo>
                  <a:lnTo>
                    <a:pt x="0" y="0"/>
                  </a:lnTo>
                  <a:lnTo>
                    <a:pt x="0" y="124879"/>
                  </a:lnTo>
                  <a:lnTo>
                    <a:pt x="26695" y="124879"/>
                  </a:lnTo>
                  <a:lnTo>
                    <a:pt x="266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864051" y="4068940"/>
              <a:ext cx="27305" cy="125095"/>
            </a:xfrm>
            <a:custGeom>
              <a:avLst/>
              <a:gdLst/>
              <a:ahLst/>
              <a:cxnLst/>
              <a:rect l="l" t="t" r="r" b="b"/>
              <a:pathLst>
                <a:path w="27304" h="125095">
                  <a:moveTo>
                    <a:pt x="0" y="0"/>
                  </a:moveTo>
                  <a:lnTo>
                    <a:pt x="26695" y="0"/>
                  </a:lnTo>
                  <a:lnTo>
                    <a:pt x="26695" y="124879"/>
                  </a:lnTo>
                  <a:lnTo>
                    <a:pt x="0" y="12487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503206" y="3896715"/>
              <a:ext cx="27305" cy="125095"/>
            </a:xfrm>
            <a:custGeom>
              <a:avLst/>
              <a:gdLst/>
              <a:ahLst/>
              <a:cxnLst/>
              <a:rect l="l" t="t" r="r" b="b"/>
              <a:pathLst>
                <a:path w="27304" h="125095">
                  <a:moveTo>
                    <a:pt x="26695" y="0"/>
                  </a:moveTo>
                  <a:lnTo>
                    <a:pt x="0" y="0"/>
                  </a:lnTo>
                  <a:lnTo>
                    <a:pt x="0" y="124879"/>
                  </a:lnTo>
                  <a:lnTo>
                    <a:pt x="26695" y="124879"/>
                  </a:lnTo>
                  <a:lnTo>
                    <a:pt x="266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503206" y="3896715"/>
              <a:ext cx="27305" cy="125095"/>
            </a:xfrm>
            <a:custGeom>
              <a:avLst/>
              <a:gdLst/>
              <a:ahLst/>
              <a:cxnLst/>
              <a:rect l="l" t="t" r="r" b="b"/>
              <a:pathLst>
                <a:path w="27304" h="125095">
                  <a:moveTo>
                    <a:pt x="0" y="0"/>
                  </a:moveTo>
                  <a:lnTo>
                    <a:pt x="26695" y="0"/>
                  </a:lnTo>
                  <a:lnTo>
                    <a:pt x="26695" y="124879"/>
                  </a:lnTo>
                  <a:lnTo>
                    <a:pt x="0" y="12487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649611" y="3897566"/>
              <a:ext cx="27305" cy="125095"/>
            </a:xfrm>
            <a:custGeom>
              <a:avLst/>
              <a:gdLst/>
              <a:ahLst/>
              <a:cxnLst/>
              <a:rect l="l" t="t" r="r" b="b"/>
              <a:pathLst>
                <a:path w="27304" h="125095">
                  <a:moveTo>
                    <a:pt x="26695" y="0"/>
                  </a:moveTo>
                  <a:lnTo>
                    <a:pt x="0" y="0"/>
                  </a:lnTo>
                  <a:lnTo>
                    <a:pt x="0" y="124879"/>
                  </a:lnTo>
                  <a:lnTo>
                    <a:pt x="26695" y="124879"/>
                  </a:lnTo>
                  <a:lnTo>
                    <a:pt x="266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649611" y="3897566"/>
              <a:ext cx="27305" cy="125095"/>
            </a:xfrm>
            <a:custGeom>
              <a:avLst/>
              <a:gdLst/>
              <a:ahLst/>
              <a:cxnLst/>
              <a:rect l="l" t="t" r="r" b="b"/>
              <a:pathLst>
                <a:path w="27304" h="125095">
                  <a:moveTo>
                    <a:pt x="0" y="0"/>
                  </a:moveTo>
                  <a:lnTo>
                    <a:pt x="26695" y="0"/>
                  </a:lnTo>
                  <a:lnTo>
                    <a:pt x="26695" y="124879"/>
                  </a:lnTo>
                  <a:lnTo>
                    <a:pt x="0" y="12487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791711" y="3897566"/>
              <a:ext cx="27305" cy="125095"/>
            </a:xfrm>
            <a:custGeom>
              <a:avLst/>
              <a:gdLst/>
              <a:ahLst/>
              <a:cxnLst/>
              <a:rect l="l" t="t" r="r" b="b"/>
              <a:pathLst>
                <a:path w="27304" h="125095">
                  <a:moveTo>
                    <a:pt x="26695" y="0"/>
                  </a:moveTo>
                  <a:lnTo>
                    <a:pt x="0" y="0"/>
                  </a:lnTo>
                  <a:lnTo>
                    <a:pt x="0" y="124879"/>
                  </a:lnTo>
                  <a:lnTo>
                    <a:pt x="26695" y="124879"/>
                  </a:lnTo>
                  <a:lnTo>
                    <a:pt x="266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791711" y="3897566"/>
              <a:ext cx="27305" cy="125095"/>
            </a:xfrm>
            <a:custGeom>
              <a:avLst/>
              <a:gdLst/>
              <a:ahLst/>
              <a:cxnLst/>
              <a:rect l="l" t="t" r="r" b="b"/>
              <a:pathLst>
                <a:path w="27304" h="125095">
                  <a:moveTo>
                    <a:pt x="0" y="0"/>
                  </a:moveTo>
                  <a:lnTo>
                    <a:pt x="26695" y="0"/>
                  </a:lnTo>
                  <a:lnTo>
                    <a:pt x="26695" y="124879"/>
                  </a:lnTo>
                  <a:lnTo>
                    <a:pt x="0" y="12487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874221" y="3897566"/>
              <a:ext cx="27305" cy="125095"/>
            </a:xfrm>
            <a:custGeom>
              <a:avLst/>
              <a:gdLst/>
              <a:ahLst/>
              <a:cxnLst/>
              <a:rect l="l" t="t" r="r" b="b"/>
              <a:pathLst>
                <a:path w="27304" h="125095">
                  <a:moveTo>
                    <a:pt x="26695" y="0"/>
                  </a:moveTo>
                  <a:lnTo>
                    <a:pt x="0" y="0"/>
                  </a:lnTo>
                  <a:lnTo>
                    <a:pt x="0" y="124879"/>
                  </a:lnTo>
                  <a:lnTo>
                    <a:pt x="26695" y="124879"/>
                  </a:lnTo>
                  <a:lnTo>
                    <a:pt x="266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874221" y="3897566"/>
              <a:ext cx="27305" cy="125095"/>
            </a:xfrm>
            <a:custGeom>
              <a:avLst/>
              <a:gdLst/>
              <a:ahLst/>
              <a:cxnLst/>
              <a:rect l="l" t="t" r="r" b="b"/>
              <a:pathLst>
                <a:path w="27304" h="125095">
                  <a:moveTo>
                    <a:pt x="0" y="0"/>
                  </a:moveTo>
                  <a:lnTo>
                    <a:pt x="26695" y="0"/>
                  </a:lnTo>
                  <a:lnTo>
                    <a:pt x="26695" y="124879"/>
                  </a:lnTo>
                  <a:lnTo>
                    <a:pt x="0" y="12487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019763" y="3897566"/>
              <a:ext cx="27305" cy="125095"/>
            </a:xfrm>
            <a:custGeom>
              <a:avLst/>
              <a:gdLst/>
              <a:ahLst/>
              <a:cxnLst/>
              <a:rect l="l" t="t" r="r" b="b"/>
              <a:pathLst>
                <a:path w="27304" h="125095">
                  <a:moveTo>
                    <a:pt x="26695" y="0"/>
                  </a:moveTo>
                  <a:lnTo>
                    <a:pt x="0" y="0"/>
                  </a:lnTo>
                  <a:lnTo>
                    <a:pt x="0" y="124879"/>
                  </a:lnTo>
                  <a:lnTo>
                    <a:pt x="26695" y="124879"/>
                  </a:lnTo>
                  <a:lnTo>
                    <a:pt x="266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019763" y="3897566"/>
              <a:ext cx="27305" cy="125095"/>
            </a:xfrm>
            <a:custGeom>
              <a:avLst/>
              <a:gdLst/>
              <a:ahLst/>
              <a:cxnLst/>
              <a:rect l="l" t="t" r="r" b="b"/>
              <a:pathLst>
                <a:path w="27304" h="125095">
                  <a:moveTo>
                    <a:pt x="0" y="0"/>
                  </a:moveTo>
                  <a:lnTo>
                    <a:pt x="26695" y="0"/>
                  </a:lnTo>
                  <a:lnTo>
                    <a:pt x="26695" y="124879"/>
                  </a:lnTo>
                  <a:lnTo>
                    <a:pt x="0" y="12487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163591" y="3899293"/>
              <a:ext cx="27305" cy="125095"/>
            </a:xfrm>
            <a:custGeom>
              <a:avLst/>
              <a:gdLst/>
              <a:ahLst/>
              <a:cxnLst/>
              <a:rect l="l" t="t" r="r" b="b"/>
              <a:pathLst>
                <a:path w="27304" h="125095">
                  <a:moveTo>
                    <a:pt x="26682" y="0"/>
                  </a:moveTo>
                  <a:lnTo>
                    <a:pt x="0" y="0"/>
                  </a:lnTo>
                  <a:lnTo>
                    <a:pt x="0" y="124879"/>
                  </a:lnTo>
                  <a:lnTo>
                    <a:pt x="26682" y="124879"/>
                  </a:lnTo>
                  <a:lnTo>
                    <a:pt x="266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163591" y="3899293"/>
              <a:ext cx="27305" cy="125095"/>
            </a:xfrm>
            <a:custGeom>
              <a:avLst/>
              <a:gdLst/>
              <a:ahLst/>
              <a:cxnLst/>
              <a:rect l="l" t="t" r="r" b="b"/>
              <a:pathLst>
                <a:path w="27304" h="125095">
                  <a:moveTo>
                    <a:pt x="0" y="0"/>
                  </a:moveTo>
                  <a:lnTo>
                    <a:pt x="26682" y="0"/>
                  </a:lnTo>
                  <a:lnTo>
                    <a:pt x="26682" y="124879"/>
                  </a:lnTo>
                  <a:lnTo>
                    <a:pt x="0" y="12487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281574" y="4070667"/>
              <a:ext cx="27305" cy="125095"/>
            </a:xfrm>
            <a:custGeom>
              <a:avLst/>
              <a:gdLst/>
              <a:ahLst/>
              <a:cxnLst/>
              <a:rect l="l" t="t" r="r" b="b"/>
              <a:pathLst>
                <a:path w="27304" h="125095">
                  <a:moveTo>
                    <a:pt x="26682" y="0"/>
                  </a:moveTo>
                  <a:lnTo>
                    <a:pt x="0" y="0"/>
                  </a:lnTo>
                  <a:lnTo>
                    <a:pt x="0" y="124879"/>
                  </a:lnTo>
                  <a:lnTo>
                    <a:pt x="26682" y="124879"/>
                  </a:lnTo>
                  <a:lnTo>
                    <a:pt x="266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281574" y="4070667"/>
              <a:ext cx="27305" cy="125095"/>
            </a:xfrm>
            <a:custGeom>
              <a:avLst/>
              <a:gdLst/>
              <a:ahLst/>
              <a:cxnLst/>
              <a:rect l="l" t="t" r="r" b="b"/>
              <a:pathLst>
                <a:path w="27304" h="125095">
                  <a:moveTo>
                    <a:pt x="0" y="0"/>
                  </a:moveTo>
                  <a:lnTo>
                    <a:pt x="26682" y="0"/>
                  </a:lnTo>
                  <a:lnTo>
                    <a:pt x="26682" y="124879"/>
                  </a:lnTo>
                  <a:lnTo>
                    <a:pt x="0" y="12487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913136" y="4067238"/>
              <a:ext cx="27305" cy="125095"/>
            </a:xfrm>
            <a:custGeom>
              <a:avLst/>
              <a:gdLst/>
              <a:ahLst/>
              <a:cxnLst/>
              <a:rect l="l" t="t" r="r" b="b"/>
              <a:pathLst>
                <a:path w="27304" h="125095">
                  <a:moveTo>
                    <a:pt x="26695" y="0"/>
                  </a:moveTo>
                  <a:lnTo>
                    <a:pt x="0" y="0"/>
                  </a:lnTo>
                  <a:lnTo>
                    <a:pt x="0" y="124866"/>
                  </a:lnTo>
                  <a:lnTo>
                    <a:pt x="26695" y="124866"/>
                  </a:lnTo>
                  <a:lnTo>
                    <a:pt x="266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913136" y="4067238"/>
              <a:ext cx="27305" cy="125095"/>
            </a:xfrm>
            <a:custGeom>
              <a:avLst/>
              <a:gdLst/>
              <a:ahLst/>
              <a:cxnLst/>
              <a:rect l="l" t="t" r="r" b="b"/>
              <a:pathLst>
                <a:path w="27304" h="125095">
                  <a:moveTo>
                    <a:pt x="0" y="0"/>
                  </a:moveTo>
                  <a:lnTo>
                    <a:pt x="26695" y="0"/>
                  </a:lnTo>
                  <a:lnTo>
                    <a:pt x="26695" y="124866"/>
                  </a:lnTo>
                  <a:lnTo>
                    <a:pt x="0" y="12486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968140" y="4025036"/>
              <a:ext cx="88265" cy="220979"/>
            </a:xfrm>
            <a:custGeom>
              <a:avLst/>
              <a:gdLst/>
              <a:ahLst/>
              <a:cxnLst/>
              <a:rect l="l" t="t" r="r" b="b"/>
              <a:pathLst>
                <a:path w="88264" h="220979">
                  <a:moveTo>
                    <a:pt x="87833" y="0"/>
                  </a:moveTo>
                  <a:lnTo>
                    <a:pt x="0" y="0"/>
                  </a:lnTo>
                  <a:lnTo>
                    <a:pt x="0" y="220459"/>
                  </a:lnTo>
                  <a:lnTo>
                    <a:pt x="87833" y="220459"/>
                  </a:lnTo>
                  <a:lnTo>
                    <a:pt x="878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968140" y="4025036"/>
              <a:ext cx="88265" cy="220979"/>
            </a:xfrm>
            <a:custGeom>
              <a:avLst/>
              <a:gdLst/>
              <a:ahLst/>
              <a:cxnLst/>
              <a:rect l="l" t="t" r="r" b="b"/>
              <a:pathLst>
                <a:path w="88264" h="220979">
                  <a:moveTo>
                    <a:pt x="0" y="0"/>
                  </a:moveTo>
                  <a:lnTo>
                    <a:pt x="87833" y="0"/>
                  </a:lnTo>
                  <a:lnTo>
                    <a:pt x="87833" y="220459"/>
                  </a:lnTo>
                  <a:lnTo>
                    <a:pt x="0" y="22045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364149" y="4025036"/>
              <a:ext cx="88265" cy="220979"/>
            </a:xfrm>
            <a:custGeom>
              <a:avLst/>
              <a:gdLst/>
              <a:ahLst/>
              <a:cxnLst/>
              <a:rect l="l" t="t" r="r" b="b"/>
              <a:pathLst>
                <a:path w="88264" h="220979">
                  <a:moveTo>
                    <a:pt x="87845" y="0"/>
                  </a:moveTo>
                  <a:lnTo>
                    <a:pt x="0" y="0"/>
                  </a:lnTo>
                  <a:lnTo>
                    <a:pt x="0" y="220459"/>
                  </a:lnTo>
                  <a:lnTo>
                    <a:pt x="87845" y="220459"/>
                  </a:lnTo>
                  <a:lnTo>
                    <a:pt x="878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968140" y="4025036"/>
              <a:ext cx="1483995" cy="220979"/>
            </a:xfrm>
            <a:custGeom>
              <a:avLst/>
              <a:gdLst/>
              <a:ahLst/>
              <a:cxnLst/>
              <a:rect l="l" t="t" r="r" b="b"/>
              <a:pathLst>
                <a:path w="1483995" h="220979">
                  <a:moveTo>
                    <a:pt x="1396009" y="0"/>
                  </a:moveTo>
                  <a:lnTo>
                    <a:pt x="1483855" y="0"/>
                  </a:lnTo>
                  <a:lnTo>
                    <a:pt x="1483855" y="220459"/>
                  </a:lnTo>
                  <a:lnTo>
                    <a:pt x="1396009" y="220459"/>
                  </a:lnTo>
                  <a:lnTo>
                    <a:pt x="1396009" y="0"/>
                  </a:lnTo>
                  <a:close/>
                </a:path>
                <a:path w="1483995" h="220979">
                  <a:moveTo>
                    <a:pt x="87845" y="27546"/>
                  </a:moveTo>
                  <a:lnTo>
                    <a:pt x="0" y="27546"/>
                  </a:lnTo>
                </a:path>
                <a:path w="1483995" h="220979">
                  <a:moveTo>
                    <a:pt x="87845" y="55105"/>
                  </a:moveTo>
                  <a:lnTo>
                    <a:pt x="0" y="55105"/>
                  </a:lnTo>
                </a:path>
                <a:path w="1483995" h="220979">
                  <a:moveTo>
                    <a:pt x="87845" y="82676"/>
                  </a:moveTo>
                  <a:lnTo>
                    <a:pt x="0" y="82676"/>
                  </a:lnTo>
                </a:path>
                <a:path w="1483995" h="220979">
                  <a:moveTo>
                    <a:pt x="87845" y="110223"/>
                  </a:moveTo>
                  <a:lnTo>
                    <a:pt x="0" y="110223"/>
                  </a:lnTo>
                </a:path>
                <a:path w="1483995" h="220979">
                  <a:moveTo>
                    <a:pt x="87845" y="137794"/>
                  </a:moveTo>
                  <a:lnTo>
                    <a:pt x="0" y="137794"/>
                  </a:lnTo>
                </a:path>
                <a:path w="1483995" h="220979">
                  <a:moveTo>
                    <a:pt x="87845" y="165353"/>
                  </a:moveTo>
                  <a:lnTo>
                    <a:pt x="0" y="165353"/>
                  </a:lnTo>
                </a:path>
                <a:path w="1483995" h="220979">
                  <a:moveTo>
                    <a:pt x="87845" y="192912"/>
                  </a:moveTo>
                  <a:lnTo>
                    <a:pt x="0" y="192912"/>
                  </a:lnTo>
                </a:path>
                <a:path w="1483995" h="220979">
                  <a:moveTo>
                    <a:pt x="1483842" y="27546"/>
                  </a:moveTo>
                  <a:lnTo>
                    <a:pt x="1396009" y="27546"/>
                  </a:lnTo>
                </a:path>
                <a:path w="1483995" h="220979">
                  <a:moveTo>
                    <a:pt x="1483842" y="55105"/>
                  </a:moveTo>
                  <a:lnTo>
                    <a:pt x="1396009" y="55105"/>
                  </a:lnTo>
                </a:path>
                <a:path w="1483995" h="220979">
                  <a:moveTo>
                    <a:pt x="1483842" y="82676"/>
                  </a:moveTo>
                  <a:lnTo>
                    <a:pt x="1396009" y="82676"/>
                  </a:lnTo>
                </a:path>
                <a:path w="1483995" h="220979">
                  <a:moveTo>
                    <a:pt x="1483842" y="110223"/>
                  </a:moveTo>
                  <a:lnTo>
                    <a:pt x="1396009" y="110223"/>
                  </a:lnTo>
                </a:path>
                <a:path w="1483995" h="220979">
                  <a:moveTo>
                    <a:pt x="1483842" y="137794"/>
                  </a:moveTo>
                  <a:lnTo>
                    <a:pt x="1396009" y="137794"/>
                  </a:lnTo>
                </a:path>
                <a:path w="1483995" h="220979">
                  <a:moveTo>
                    <a:pt x="1483842" y="165353"/>
                  </a:moveTo>
                  <a:lnTo>
                    <a:pt x="1396009" y="165353"/>
                  </a:lnTo>
                </a:path>
                <a:path w="1483995" h="220979">
                  <a:moveTo>
                    <a:pt x="1483842" y="192912"/>
                  </a:moveTo>
                  <a:lnTo>
                    <a:pt x="1396009" y="19291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219767" y="4025036"/>
              <a:ext cx="88265" cy="220979"/>
            </a:xfrm>
            <a:custGeom>
              <a:avLst/>
              <a:gdLst/>
              <a:ahLst/>
              <a:cxnLst/>
              <a:rect l="l" t="t" r="r" b="b"/>
              <a:pathLst>
                <a:path w="88264" h="220979">
                  <a:moveTo>
                    <a:pt x="87845" y="0"/>
                  </a:moveTo>
                  <a:lnTo>
                    <a:pt x="0" y="0"/>
                  </a:lnTo>
                  <a:lnTo>
                    <a:pt x="0" y="220459"/>
                  </a:lnTo>
                  <a:lnTo>
                    <a:pt x="87845" y="220459"/>
                  </a:lnTo>
                  <a:lnTo>
                    <a:pt x="878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219767" y="4025036"/>
              <a:ext cx="88265" cy="220979"/>
            </a:xfrm>
            <a:custGeom>
              <a:avLst/>
              <a:gdLst/>
              <a:ahLst/>
              <a:cxnLst/>
              <a:rect l="l" t="t" r="r" b="b"/>
              <a:pathLst>
                <a:path w="88264" h="220979">
                  <a:moveTo>
                    <a:pt x="0" y="0"/>
                  </a:moveTo>
                  <a:lnTo>
                    <a:pt x="87845" y="0"/>
                  </a:lnTo>
                  <a:lnTo>
                    <a:pt x="87845" y="220459"/>
                  </a:lnTo>
                  <a:lnTo>
                    <a:pt x="0" y="22045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15751" y="4025036"/>
              <a:ext cx="88265" cy="220979"/>
            </a:xfrm>
            <a:custGeom>
              <a:avLst/>
              <a:gdLst/>
              <a:ahLst/>
              <a:cxnLst/>
              <a:rect l="l" t="t" r="r" b="b"/>
              <a:pathLst>
                <a:path w="88264" h="220979">
                  <a:moveTo>
                    <a:pt x="87845" y="0"/>
                  </a:moveTo>
                  <a:lnTo>
                    <a:pt x="0" y="0"/>
                  </a:lnTo>
                  <a:lnTo>
                    <a:pt x="0" y="220459"/>
                  </a:lnTo>
                  <a:lnTo>
                    <a:pt x="87845" y="220459"/>
                  </a:lnTo>
                  <a:lnTo>
                    <a:pt x="878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219767" y="4025036"/>
              <a:ext cx="1483995" cy="220979"/>
            </a:xfrm>
            <a:custGeom>
              <a:avLst/>
              <a:gdLst/>
              <a:ahLst/>
              <a:cxnLst/>
              <a:rect l="l" t="t" r="r" b="b"/>
              <a:pathLst>
                <a:path w="1483995" h="220979">
                  <a:moveTo>
                    <a:pt x="1395983" y="0"/>
                  </a:moveTo>
                  <a:lnTo>
                    <a:pt x="1483829" y="0"/>
                  </a:lnTo>
                  <a:lnTo>
                    <a:pt x="1483829" y="220459"/>
                  </a:lnTo>
                  <a:lnTo>
                    <a:pt x="1395983" y="220459"/>
                  </a:lnTo>
                  <a:lnTo>
                    <a:pt x="1395983" y="0"/>
                  </a:lnTo>
                  <a:close/>
                </a:path>
                <a:path w="1483995" h="220979">
                  <a:moveTo>
                    <a:pt x="87845" y="27546"/>
                  </a:moveTo>
                  <a:lnTo>
                    <a:pt x="0" y="27546"/>
                  </a:lnTo>
                </a:path>
                <a:path w="1483995" h="220979">
                  <a:moveTo>
                    <a:pt x="87845" y="55105"/>
                  </a:moveTo>
                  <a:lnTo>
                    <a:pt x="0" y="55105"/>
                  </a:lnTo>
                </a:path>
                <a:path w="1483995" h="220979">
                  <a:moveTo>
                    <a:pt x="87845" y="82676"/>
                  </a:moveTo>
                  <a:lnTo>
                    <a:pt x="0" y="82676"/>
                  </a:lnTo>
                </a:path>
                <a:path w="1483995" h="220979">
                  <a:moveTo>
                    <a:pt x="87845" y="110223"/>
                  </a:moveTo>
                  <a:lnTo>
                    <a:pt x="0" y="110223"/>
                  </a:lnTo>
                </a:path>
                <a:path w="1483995" h="220979">
                  <a:moveTo>
                    <a:pt x="87845" y="137794"/>
                  </a:moveTo>
                  <a:lnTo>
                    <a:pt x="0" y="137794"/>
                  </a:lnTo>
                </a:path>
                <a:path w="1483995" h="220979">
                  <a:moveTo>
                    <a:pt x="87845" y="165353"/>
                  </a:moveTo>
                  <a:lnTo>
                    <a:pt x="0" y="165353"/>
                  </a:lnTo>
                </a:path>
                <a:path w="1483995" h="220979">
                  <a:moveTo>
                    <a:pt x="87845" y="192912"/>
                  </a:moveTo>
                  <a:lnTo>
                    <a:pt x="0" y="192912"/>
                  </a:lnTo>
                </a:path>
                <a:path w="1483995" h="220979">
                  <a:moveTo>
                    <a:pt x="1483829" y="27546"/>
                  </a:moveTo>
                  <a:lnTo>
                    <a:pt x="1395983" y="27546"/>
                  </a:lnTo>
                </a:path>
                <a:path w="1483995" h="220979">
                  <a:moveTo>
                    <a:pt x="1483829" y="55105"/>
                  </a:moveTo>
                  <a:lnTo>
                    <a:pt x="1395983" y="55105"/>
                  </a:lnTo>
                </a:path>
                <a:path w="1483995" h="220979">
                  <a:moveTo>
                    <a:pt x="1483829" y="82676"/>
                  </a:moveTo>
                  <a:lnTo>
                    <a:pt x="1395983" y="82676"/>
                  </a:lnTo>
                </a:path>
                <a:path w="1483995" h="220979">
                  <a:moveTo>
                    <a:pt x="1483829" y="110223"/>
                  </a:moveTo>
                  <a:lnTo>
                    <a:pt x="1395983" y="110223"/>
                  </a:lnTo>
                </a:path>
                <a:path w="1483995" h="220979">
                  <a:moveTo>
                    <a:pt x="1483829" y="137794"/>
                  </a:moveTo>
                  <a:lnTo>
                    <a:pt x="1395983" y="137794"/>
                  </a:lnTo>
                </a:path>
                <a:path w="1483995" h="220979">
                  <a:moveTo>
                    <a:pt x="1483829" y="165353"/>
                  </a:moveTo>
                  <a:lnTo>
                    <a:pt x="1395983" y="165353"/>
                  </a:lnTo>
                </a:path>
                <a:path w="1483995" h="220979">
                  <a:moveTo>
                    <a:pt x="1483829" y="192912"/>
                  </a:moveTo>
                  <a:lnTo>
                    <a:pt x="1395983" y="19291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189625" y="3033792"/>
              <a:ext cx="279400" cy="865505"/>
            </a:xfrm>
            <a:custGeom>
              <a:avLst/>
              <a:gdLst/>
              <a:ahLst/>
              <a:cxnLst/>
              <a:rect l="l" t="t" r="r" b="b"/>
              <a:pathLst>
                <a:path w="279400" h="865504">
                  <a:moveTo>
                    <a:pt x="279031" y="865504"/>
                  </a:moveTo>
                  <a:lnTo>
                    <a:pt x="249349" y="821102"/>
                  </a:lnTo>
                  <a:lnTo>
                    <a:pt x="180066" y="793028"/>
                  </a:lnTo>
                  <a:lnTo>
                    <a:pt x="138868" y="781110"/>
                  </a:lnTo>
                  <a:lnTo>
                    <a:pt x="97721" y="768468"/>
                  </a:lnTo>
                  <a:lnTo>
                    <a:pt x="59944" y="753502"/>
                  </a:lnTo>
                  <a:lnTo>
                    <a:pt x="28853" y="734609"/>
                  </a:lnTo>
                  <a:lnTo>
                    <a:pt x="7766" y="710188"/>
                  </a:lnTo>
                  <a:lnTo>
                    <a:pt x="0" y="678637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596984" y="3034668"/>
              <a:ext cx="281305" cy="1033144"/>
            </a:xfrm>
            <a:custGeom>
              <a:avLst/>
              <a:gdLst/>
              <a:ahLst/>
              <a:cxnLst/>
              <a:rect l="l" t="t" r="r" b="b"/>
              <a:pathLst>
                <a:path w="281304" h="1033145">
                  <a:moveTo>
                    <a:pt x="280733" y="1032573"/>
                  </a:moveTo>
                  <a:lnTo>
                    <a:pt x="280733" y="915441"/>
                  </a:lnTo>
                  <a:lnTo>
                    <a:pt x="276641" y="855324"/>
                  </a:lnTo>
                  <a:lnTo>
                    <a:pt x="265182" y="805884"/>
                  </a:lnTo>
                  <a:lnTo>
                    <a:pt x="247585" y="765860"/>
                  </a:lnTo>
                  <a:lnTo>
                    <a:pt x="225077" y="733986"/>
                  </a:lnTo>
                  <a:lnTo>
                    <a:pt x="170240" y="689639"/>
                  </a:lnTo>
                  <a:lnTo>
                    <a:pt x="110492" y="662734"/>
                  </a:lnTo>
                  <a:lnTo>
                    <a:pt x="81846" y="652664"/>
                  </a:lnTo>
                  <a:lnTo>
                    <a:pt x="55655" y="643164"/>
                  </a:lnTo>
                  <a:lnTo>
                    <a:pt x="33147" y="632971"/>
                  </a:lnTo>
                  <a:lnTo>
                    <a:pt x="15550" y="620821"/>
                  </a:lnTo>
                  <a:lnTo>
                    <a:pt x="4092" y="605451"/>
                  </a:lnTo>
                  <a:lnTo>
                    <a:pt x="0" y="585597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333442" y="3023467"/>
              <a:ext cx="422909" cy="876300"/>
            </a:xfrm>
            <a:custGeom>
              <a:avLst/>
              <a:gdLst/>
              <a:ahLst/>
              <a:cxnLst/>
              <a:rect l="l" t="t" r="r" b="b"/>
              <a:pathLst>
                <a:path w="422910" h="876300">
                  <a:moveTo>
                    <a:pt x="279031" y="875830"/>
                  </a:moveTo>
                  <a:lnTo>
                    <a:pt x="249349" y="831427"/>
                  </a:lnTo>
                  <a:lnTo>
                    <a:pt x="180066" y="803353"/>
                  </a:lnTo>
                  <a:lnTo>
                    <a:pt x="138868" y="791435"/>
                  </a:lnTo>
                  <a:lnTo>
                    <a:pt x="97721" y="778793"/>
                  </a:lnTo>
                  <a:lnTo>
                    <a:pt x="59944" y="763827"/>
                  </a:lnTo>
                  <a:lnTo>
                    <a:pt x="28853" y="744934"/>
                  </a:lnTo>
                  <a:lnTo>
                    <a:pt x="7766" y="720513"/>
                  </a:lnTo>
                  <a:lnTo>
                    <a:pt x="0" y="688962"/>
                  </a:lnTo>
                  <a:lnTo>
                    <a:pt x="0" y="0"/>
                  </a:lnTo>
                </a:path>
                <a:path w="422910" h="876300">
                  <a:moveTo>
                    <a:pt x="422859" y="875830"/>
                  </a:moveTo>
                  <a:lnTo>
                    <a:pt x="393176" y="831427"/>
                  </a:lnTo>
                  <a:lnTo>
                    <a:pt x="323893" y="803353"/>
                  </a:lnTo>
                  <a:lnTo>
                    <a:pt x="282695" y="791435"/>
                  </a:lnTo>
                  <a:lnTo>
                    <a:pt x="241549" y="778793"/>
                  </a:lnTo>
                  <a:lnTo>
                    <a:pt x="203771" y="763827"/>
                  </a:lnTo>
                  <a:lnTo>
                    <a:pt x="172680" y="744934"/>
                  </a:lnTo>
                  <a:lnTo>
                    <a:pt x="151593" y="720513"/>
                  </a:lnTo>
                  <a:lnTo>
                    <a:pt x="143827" y="688962"/>
                  </a:lnTo>
                  <a:lnTo>
                    <a:pt x="143827" y="5156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517744" y="3700364"/>
              <a:ext cx="1779270" cy="371475"/>
            </a:xfrm>
            <a:custGeom>
              <a:avLst/>
              <a:gdLst/>
              <a:ahLst/>
              <a:cxnLst/>
              <a:rect l="l" t="t" r="r" b="b"/>
              <a:pathLst>
                <a:path w="1779270" h="371475">
                  <a:moveTo>
                    <a:pt x="0" y="193776"/>
                  </a:moveTo>
                  <a:lnTo>
                    <a:pt x="0" y="68021"/>
                  </a:lnTo>
                  <a:lnTo>
                    <a:pt x="1761" y="46495"/>
                  </a:lnTo>
                  <a:lnTo>
                    <a:pt x="10221" y="24323"/>
                  </a:lnTo>
                  <a:lnTo>
                    <a:pt x="30148" y="6995"/>
                  </a:lnTo>
                  <a:lnTo>
                    <a:pt x="66306" y="0"/>
                  </a:lnTo>
                  <a:lnTo>
                    <a:pt x="1303845" y="0"/>
                  </a:lnTo>
                  <a:lnTo>
                    <a:pt x="1342818" y="3241"/>
                  </a:lnTo>
                  <a:lnTo>
                    <a:pt x="1363056" y="14312"/>
                  </a:lnTo>
                  <a:lnTo>
                    <a:pt x="1370696" y="35232"/>
                  </a:lnTo>
                  <a:lnTo>
                    <a:pt x="1371879" y="68021"/>
                  </a:lnTo>
                  <a:lnTo>
                    <a:pt x="1371879" y="201523"/>
                  </a:lnTo>
                </a:path>
                <a:path w="1779270" h="371475">
                  <a:moveTo>
                    <a:pt x="407339" y="363423"/>
                  </a:moveTo>
                  <a:lnTo>
                    <a:pt x="407339" y="225628"/>
                  </a:lnTo>
                  <a:lnTo>
                    <a:pt x="409101" y="204102"/>
                  </a:lnTo>
                  <a:lnTo>
                    <a:pt x="417563" y="181930"/>
                  </a:lnTo>
                  <a:lnTo>
                    <a:pt x="437493" y="164602"/>
                  </a:lnTo>
                  <a:lnTo>
                    <a:pt x="473659" y="157606"/>
                  </a:lnTo>
                  <a:lnTo>
                    <a:pt x="1711185" y="157606"/>
                  </a:lnTo>
                  <a:lnTo>
                    <a:pt x="1750160" y="161695"/>
                  </a:lnTo>
                  <a:lnTo>
                    <a:pt x="1770402" y="174177"/>
                  </a:lnTo>
                  <a:lnTo>
                    <a:pt x="1778047" y="195379"/>
                  </a:lnTo>
                  <a:lnTo>
                    <a:pt x="1779231" y="225628"/>
                  </a:lnTo>
                  <a:lnTo>
                    <a:pt x="1779231" y="371182"/>
                  </a:lnTo>
                </a:path>
                <a:path w="1779270" h="371475">
                  <a:moveTo>
                    <a:pt x="143814" y="194627"/>
                  </a:moveTo>
                  <a:lnTo>
                    <a:pt x="143814" y="117132"/>
                  </a:lnTo>
                  <a:lnTo>
                    <a:pt x="145575" y="95596"/>
                  </a:lnTo>
                  <a:lnTo>
                    <a:pt x="154036" y="73417"/>
                  </a:lnTo>
                  <a:lnTo>
                    <a:pt x="173963" y="56083"/>
                  </a:lnTo>
                  <a:lnTo>
                    <a:pt x="210121" y="49085"/>
                  </a:lnTo>
                  <a:lnTo>
                    <a:pt x="1447673" y="49085"/>
                  </a:lnTo>
                  <a:lnTo>
                    <a:pt x="1486640" y="56083"/>
                  </a:lnTo>
                  <a:lnTo>
                    <a:pt x="1506878" y="73417"/>
                  </a:lnTo>
                  <a:lnTo>
                    <a:pt x="1514522" y="95596"/>
                  </a:lnTo>
                  <a:lnTo>
                    <a:pt x="1515706" y="117132"/>
                  </a:lnTo>
                  <a:lnTo>
                    <a:pt x="1515706" y="197218"/>
                  </a:lnTo>
                </a:path>
                <a:path w="1779270" h="371475">
                  <a:moveTo>
                    <a:pt x="285915" y="198069"/>
                  </a:moveTo>
                  <a:lnTo>
                    <a:pt x="285915" y="172250"/>
                  </a:lnTo>
                  <a:lnTo>
                    <a:pt x="287676" y="150714"/>
                  </a:lnTo>
                  <a:lnTo>
                    <a:pt x="296137" y="128535"/>
                  </a:lnTo>
                  <a:lnTo>
                    <a:pt x="316063" y="111201"/>
                  </a:lnTo>
                  <a:lnTo>
                    <a:pt x="352221" y="104203"/>
                  </a:lnTo>
                  <a:lnTo>
                    <a:pt x="1589760" y="104203"/>
                  </a:lnTo>
                  <a:lnTo>
                    <a:pt x="1628733" y="114835"/>
                  </a:lnTo>
                  <a:lnTo>
                    <a:pt x="1648971" y="138226"/>
                  </a:lnTo>
                  <a:lnTo>
                    <a:pt x="1656611" y="161617"/>
                  </a:lnTo>
                  <a:lnTo>
                    <a:pt x="1657794" y="172250"/>
                  </a:lnTo>
                  <a:lnTo>
                    <a:pt x="1657794" y="200672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59" name="object 59"/>
          <p:cNvGraphicFramePr>
            <a:graphicFrameLocks noGrp="1"/>
          </p:cNvGraphicFramePr>
          <p:nvPr/>
        </p:nvGraphicFramePr>
        <p:xfrm>
          <a:off x="8079080" y="2306105"/>
          <a:ext cx="1519555" cy="7372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3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5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46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231F20"/>
                      </a:solidFill>
                      <a:prstDash val="solid"/>
                    </a:lnR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1F20"/>
                      </a:solidFill>
                      <a:prstDash val="solid"/>
                    </a:lnL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592">
                <a:tc gridSpan="5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750" spc="-1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Cortacircuitos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  <a:p>
                      <a:pPr marR="4889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Interruptor</a:t>
                      </a:r>
                      <a:r>
                        <a:rPr sz="4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4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desconexión</a:t>
                      </a:r>
                      <a:r>
                        <a:rPr sz="4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con</a:t>
                      </a:r>
                      <a:r>
                        <a:rPr sz="4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fusible</a:t>
                      </a:r>
                      <a:endParaRPr sz="4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2865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  <a:solidFill>
                      <a:srgbClr val="D9DA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4" name="object 64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32</a:t>
            </a:fld>
            <a:endParaRPr spc="-75" dirty="0"/>
          </a:p>
        </p:txBody>
      </p:sp>
      <p:sp>
        <p:nvSpPr>
          <p:cNvPr id="60" name="object 60"/>
          <p:cNvSpPr txBox="1"/>
          <p:nvPr/>
        </p:nvSpPr>
        <p:spPr>
          <a:xfrm>
            <a:off x="5761986" y="579530"/>
            <a:ext cx="93853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b="1" spc="15" dirty="0">
                <a:solidFill>
                  <a:srgbClr val="171514"/>
                </a:solidFill>
                <a:latin typeface="Arial"/>
                <a:cs typeface="Arial"/>
              </a:rPr>
              <a:t>Orejetas</a:t>
            </a:r>
            <a:r>
              <a:rPr sz="5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00" b="1" spc="1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5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00" b="1" spc="15" dirty="0">
                <a:solidFill>
                  <a:srgbClr val="171514"/>
                </a:solidFill>
                <a:latin typeface="Arial"/>
                <a:cs typeface="Arial"/>
              </a:rPr>
              <a:t>subalimentación</a:t>
            </a:r>
            <a:endParaRPr sz="5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957917" y="480470"/>
            <a:ext cx="421259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Orejetas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subalimentación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montan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directamente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lado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zapatas  principales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entrada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 y se usan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conectar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uno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 más tableros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adicionales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mismo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alimentador.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ejemplo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muestra </a:t>
            </a:r>
            <a:r>
              <a:rPr sz="8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continuación, dos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tableros adyacentes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solo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terminales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principales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están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conectados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 alimentador </a:t>
            </a:r>
            <a:r>
              <a:rPr sz="8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través de un interruptor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disyuntor.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energía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suministrada por el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 </a:t>
            </a:r>
            <a:r>
              <a:rPr sz="800" spc="-2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enruta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izquierda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y, </a:t>
            </a:r>
            <a:r>
              <a:rPr sz="800" spc="-2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través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lengüetas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subalimentación,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derecha.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044162" y="2166937"/>
            <a:ext cx="31686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Suministro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703225" y="3314546"/>
            <a:ext cx="152209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6370">
              <a:spcBef>
                <a:spcPts val="100"/>
              </a:spcBef>
            </a:pPr>
            <a:r>
              <a:rPr sz="4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Terminales</a:t>
            </a:r>
            <a:r>
              <a:rPr sz="40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40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subalimentación</a:t>
            </a:r>
            <a:r>
              <a:rPr sz="40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desde</a:t>
            </a:r>
            <a:r>
              <a:rPr sz="40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el</a:t>
            </a:r>
            <a:r>
              <a:rPr sz="40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panel</a:t>
            </a:r>
            <a:r>
              <a:rPr sz="40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izquierdo</a:t>
            </a:r>
            <a:endParaRPr sz="400">
              <a:latin typeface="Lucida Sans Unicode"/>
              <a:cs typeface="Lucida Sans Unicode"/>
            </a:endParaRPr>
          </a:p>
          <a:p>
            <a:pPr>
              <a:spcBef>
                <a:spcPts val="15"/>
              </a:spcBef>
            </a:pPr>
            <a:endParaRPr sz="300">
              <a:latin typeface="Lucida Sans Unicode"/>
              <a:cs typeface="Lucida Sans Unicode"/>
            </a:endParaRPr>
          </a:p>
          <a:p>
            <a:pPr marL="12700">
              <a:spcBef>
                <a:spcPts val="5"/>
              </a:spcBef>
            </a:pPr>
            <a:r>
              <a:rPr sz="4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Conéctelos</a:t>
            </a:r>
            <a:r>
              <a:rPr sz="40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00" dirty="0">
                <a:solidFill>
                  <a:srgbClr val="0B0806"/>
                </a:solidFill>
                <a:latin typeface="Lucida Sans Unicode"/>
                <a:cs typeface="Lucida Sans Unicode"/>
              </a:rPr>
              <a:t>a</a:t>
            </a:r>
            <a:r>
              <a:rPr sz="40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los</a:t>
            </a:r>
            <a:r>
              <a:rPr sz="40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terminales</a:t>
            </a:r>
            <a:r>
              <a:rPr sz="40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principales</a:t>
            </a:r>
            <a:r>
              <a:rPr sz="40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00" dirty="0">
                <a:solidFill>
                  <a:srgbClr val="0B0806"/>
                </a:solidFill>
                <a:latin typeface="Lucida Sans Unicode"/>
                <a:cs typeface="Lucida Sans Unicode"/>
              </a:rPr>
              <a:t>en</a:t>
            </a:r>
            <a:r>
              <a:rPr sz="40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el</a:t>
            </a:r>
            <a:r>
              <a:rPr sz="40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panel</a:t>
            </a:r>
            <a:r>
              <a:rPr sz="40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derecho</a:t>
            </a:r>
            <a:endParaRPr sz="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96047" y="2880729"/>
            <a:ext cx="1635760" cy="2118995"/>
            <a:chOff x="2641447" y="2880728"/>
            <a:chExt cx="1635760" cy="2118995"/>
          </a:xfrm>
        </p:grpSpPr>
        <p:sp>
          <p:nvSpPr>
            <p:cNvPr id="3" name="object 3"/>
            <p:cNvSpPr/>
            <p:nvPr/>
          </p:nvSpPr>
          <p:spPr>
            <a:xfrm>
              <a:off x="2654147" y="2893428"/>
              <a:ext cx="1610360" cy="2093595"/>
            </a:xfrm>
            <a:custGeom>
              <a:avLst/>
              <a:gdLst/>
              <a:ahLst/>
              <a:cxnLst/>
              <a:rect l="l" t="t" r="r" b="b"/>
              <a:pathLst>
                <a:path w="1610360" h="2093595">
                  <a:moveTo>
                    <a:pt x="1610360" y="0"/>
                  </a:moveTo>
                  <a:lnTo>
                    <a:pt x="0" y="0"/>
                  </a:lnTo>
                  <a:lnTo>
                    <a:pt x="0" y="2093264"/>
                  </a:lnTo>
                  <a:lnTo>
                    <a:pt x="1610360" y="2093264"/>
                  </a:lnTo>
                  <a:lnTo>
                    <a:pt x="1610360" y="0"/>
                  </a:lnTo>
                  <a:close/>
                </a:path>
              </a:pathLst>
            </a:custGeom>
            <a:solidFill>
              <a:srgbClr val="CDCD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54147" y="2893428"/>
              <a:ext cx="1610360" cy="2093595"/>
            </a:xfrm>
            <a:custGeom>
              <a:avLst/>
              <a:gdLst/>
              <a:ahLst/>
              <a:cxnLst/>
              <a:rect l="l" t="t" r="r" b="b"/>
              <a:pathLst>
                <a:path w="1610360" h="2093595">
                  <a:moveTo>
                    <a:pt x="1610360" y="2093264"/>
                  </a:moveTo>
                  <a:lnTo>
                    <a:pt x="0" y="2093264"/>
                  </a:lnTo>
                  <a:lnTo>
                    <a:pt x="0" y="0"/>
                  </a:lnTo>
                  <a:lnTo>
                    <a:pt x="1610360" y="0"/>
                  </a:lnTo>
                  <a:lnTo>
                    <a:pt x="1610360" y="2093264"/>
                  </a:lnTo>
                  <a:close/>
                </a:path>
              </a:pathLst>
            </a:custGeom>
            <a:ln w="254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0139504" y="2880576"/>
          <a:ext cx="1833880" cy="21139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2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09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5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544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20303"/>
                      </a:solidFill>
                      <a:prstDash val="solid"/>
                    </a:lnR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20303"/>
                      </a:solidFill>
                      <a:prstDash val="solid"/>
                    </a:lnL>
                    <a:lnT w="28575">
                      <a:solidFill>
                        <a:srgbClr val="020303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95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Dispositivo</a:t>
                      </a:r>
                      <a:r>
                        <a:rPr sz="4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principal</a:t>
                      </a:r>
                      <a:endParaRPr sz="45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T w="28575">
                      <a:solidFill>
                        <a:srgbClr val="020303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20303"/>
                      </a:solidFill>
                      <a:prstDash val="solid"/>
                    </a:lnR>
                    <a:lnT w="28575">
                      <a:solidFill>
                        <a:srgbClr val="020303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3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28575">
                      <a:solidFill>
                        <a:srgbClr val="020303"/>
                      </a:solidFill>
                      <a:prstDash val="solid"/>
                    </a:lnR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20303"/>
                      </a:solidFill>
                      <a:prstDash val="solid"/>
                    </a:ln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70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2545" marB="0">
                    <a:lnR w="28575">
                      <a:solidFill>
                        <a:srgbClr val="020303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218">
                <a:tc row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28575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2545" marB="0">
                    <a:lnL w="28575">
                      <a:solidFill>
                        <a:srgbClr val="020303"/>
                      </a:solidFill>
                      <a:prstDash val="solid"/>
                    </a:ln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2545" marB="0">
                    <a:lnR w="28575">
                      <a:solidFill>
                        <a:srgbClr val="020303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8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28575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20303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70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11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8735" marB="0">
                    <a:lnR w="28575">
                      <a:solidFill>
                        <a:srgbClr val="020303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446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28575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9845" marB="0">
                    <a:lnL w="28575">
                      <a:solidFill>
                        <a:srgbClr val="020303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70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12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9845" marB="0">
                    <a:lnR w="28575">
                      <a:solidFill>
                        <a:srgbClr val="020303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446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28575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5400" marB="0">
                    <a:lnL w="28575">
                      <a:solidFill>
                        <a:srgbClr val="020303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0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13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5400" marB="0">
                    <a:lnR w="28575">
                      <a:solidFill>
                        <a:srgbClr val="020303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44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28575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5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9845" marB="0">
                    <a:lnL w="28575">
                      <a:solidFill>
                        <a:srgbClr val="020303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70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14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9845" marB="0">
                    <a:lnR w="28575">
                      <a:solidFill>
                        <a:srgbClr val="020303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89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28575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6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5400" marB="0">
                    <a:lnL w="28575">
                      <a:solidFill>
                        <a:srgbClr val="020303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0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15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5400" marB="0">
                    <a:lnR w="28575">
                      <a:solidFill>
                        <a:srgbClr val="020303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35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28575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7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28575">
                      <a:solidFill>
                        <a:srgbClr val="020303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924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dieciséis</a:t>
                      </a:r>
                      <a:endParaRPr sz="3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" marB="0">
                    <a:lnR w="28575">
                      <a:solidFill>
                        <a:srgbClr val="020303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335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28575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8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9845" marB="0">
                    <a:lnL w="28575">
                      <a:solidFill>
                        <a:srgbClr val="020303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70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17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9845" marB="0">
                    <a:lnR w="28575">
                      <a:solidFill>
                        <a:srgbClr val="020303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59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28575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9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L w="28575">
                      <a:solidFill>
                        <a:srgbClr val="020303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70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18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4290" marB="0">
                    <a:lnR w="28575">
                      <a:solidFill>
                        <a:srgbClr val="020303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49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20303"/>
                      </a:solidFill>
                      <a:prstDash val="solid"/>
                    </a:lnL>
                    <a:lnB w="2857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20303"/>
                      </a:solidFill>
                      <a:prstDash val="solid"/>
                    </a:lnR>
                    <a:lnB w="2857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10284574" y="2893275"/>
            <a:ext cx="1663700" cy="2088514"/>
          </a:xfrm>
          <a:custGeom>
            <a:avLst/>
            <a:gdLst/>
            <a:ahLst/>
            <a:cxnLst/>
            <a:rect l="l" t="t" r="r" b="b"/>
            <a:pathLst>
              <a:path w="1663700" h="2088514">
                <a:moveTo>
                  <a:pt x="1663280" y="0"/>
                </a:moveTo>
                <a:lnTo>
                  <a:pt x="0" y="0"/>
                </a:lnTo>
                <a:lnTo>
                  <a:pt x="0" y="2088451"/>
                </a:lnTo>
                <a:lnTo>
                  <a:pt x="1663280" y="2088451"/>
                </a:lnTo>
                <a:lnTo>
                  <a:pt x="1663280" y="0"/>
                </a:lnTo>
                <a:close/>
              </a:path>
            </a:pathLst>
          </a:custGeom>
          <a:solidFill>
            <a:srgbClr val="CD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189086" y="3811994"/>
            <a:ext cx="119380" cy="957580"/>
          </a:xfrm>
          <a:custGeom>
            <a:avLst/>
            <a:gdLst/>
            <a:ahLst/>
            <a:cxnLst/>
            <a:rect l="l" t="t" r="r" b="b"/>
            <a:pathLst>
              <a:path w="119379" h="957579">
                <a:moveTo>
                  <a:pt x="0" y="957351"/>
                </a:moveTo>
                <a:lnTo>
                  <a:pt x="118973" y="957351"/>
                </a:lnTo>
                <a:lnTo>
                  <a:pt x="118973" y="0"/>
                </a:lnTo>
                <a:lnTo>
                  <a:pt x="0" y="0"/>
                </a:lnTo>
                <a:lnTo>
                  <a:pt x="0" y="957351"/>
                </a:lnTo>
                <a:close/>
              </a:path>
            </a:pathLst>
          </a:custGeom>
          <a:solidFill>
            <a:srgbClr val="D4D8D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8186802" y="3113354"/>
            <a:ext cx="123825" cy="1658620"/>
            <a:chOff x="3132201" y="3113354"/>
            <a:chExt cx="123825" cy="1658620"/>
          </a:xfrm>
        </p:grpSpPr>
        <p:sp>
          <p:nvSpPr>
            <p:cNvPr id="9" name="object 9"/>
            <p:cNvSpPr/>
            <p:nvPr/>
          </p:nvSpPr>
          <p:spPr>
            <a:xfrm>
              <a:off x="3134487" y="3398608"/>
              <a:ext cx="119380" cy="104139"/>
            </a:xfrm>
            <a:custGeom>
              <a:avLst/>
              <a:gdLst/>
              <a:ahLst/>
              <a:cxnLst/>
              <a:rect l="l" t="t" r="r" b="b"/>
              <a:pathLst>
                <a:path w="119379" h="104139">
                  <a:moveTo>
                    <a:pt x="0" y="103695"/>
                  </a:moveTo>
                  <a:lnTo>
                    <a:pt x="118973" y="103695"/>
                  </a:lnTo>
                  <a:lnTo>
                    <a:pt x="118973" y="0"/>
                  </a:lnTo>
                  <a:lnTo>
                    <a:pt x="0" y="0"/>
                  </a:lnTo>
                  <a:lnTo>
                    <a:pt x="0" y="103695"/>
                  </a:lnTo>
                  <a:close/>
                </a:path>
              </a:pathLst>
            </a:custGeom>
            <a:solidFill>
              <a:srgbClr val="D4D8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34487" y="3115640"/>
              <a:ext cx="119380" cy="1654175"/>
            </a:xfrm>
            <a:custGeom>
              <a:avLst/>
              <a:gdLst/>
              <a:ahLst/>
              <a:cxnLst/>
              <a:rect l="l" t="t" r="r" b="b"/>
              <a:pathLst>
                <a:path w="119379" h="1654175">
                  <a:moveTo>
                    <a:pt x="118973" y="1653705"/>
                  </a:moveTo>
                  <a:lnTo>
                    <a:pt x="0" y="1653705"/>
                  </a:lnTo>
                  <a:lnTo>
                    <a:pt x="0" y="0"/>
                  </a:lnTo>
                  <a:lnTo>
                    <a:pt x="118973" y="0"/>
                  </a:lnTo>
                  <a:lnTo>
                    <a:pt x="118973" y="1653705"/>
                  </a:lnTo>
                  <a:close/>
                </a:path>
              </a:pathLst>
            </a:custGeom>
            <a:ln w="4572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8401926" y="3811994"/>
            <a:ext cx="119380" cy="957580"/>
          </a:xfrm>
          <a:custGeom>
            <a:avLst/>
            <a:gdLst/>
            <a:ahLst/>
            <a:cxnLst/>
            <a:rect l="l" t="t" r="r" b="b"/>
            <a:pathLst>
              <a:path w="119379" h="957579">
                <a:moveTo>
                  <a:pt x="0" y="957351"/>
                </a:moveTo>
                <a:lnTo>
                  <a:pt x="118973" y="957351"/>
                </a:lnTo>
                <a:lnTo>
                  <a:pt x="118973" y="0"/>
                </a:lnTo>
                <a:lnTo>
                  <a:pt x="0" y="0"/>
                </a:lnTo>
                <a:lnTo>
                  <a:pt x="0" y="957351"/>
                </a:lnTo>
                <a:close/>
              </a:path>
            </a:pathLst>
          </a:custGeom>
          <a:solidFill>
            <a:srgbClr val="D4D8D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8399641" y="3113354"/>
            <a:ext cx="123825" cy="1658620"/>
            <a:chOff x="3345040" y="3113354"/>
            <a:chExt cx="123825" cy="1658620"/>
          </a:xfrm>
        </p:grpSpPr>
        <p:sp>
          <p:nvSpPr>
            <p:cNvPr id="13" name="object 13"/>
            <p:cNvSpPr/>
            <p:nvPr/>
          </p:nvSpPr>
          <p:spPr>
            <a:xfrm>
              <a:off x="3347326" y="3398608"/>
              <a:ext cx="119380" cy="104139"/>
            </a:xfrm>
            <a:custGeom>
              <a:avLst/>
              <a:gdLst/>
              <a:ahLst/>
              <a:cxnLst/>
              <a:rect l="l" t="t" r="r" b="b"/>
              <a:pathLst>
                <a:path w="119379" h="104139">
                  <a:moveTo>
                    <a:pt x="0" y="103695"/>
                  </a:moveTo>
                  <a:lnTo>
                    <a:pt x="118973" y="103695"/>
                  </a:lnTo>
                  <a:lnTo>
                    <a:pt x="118973" y="0"/>
                  </a:lnTo>
                  <a:lnTo>
                    <a:pt x="0" y="0"/>
                  </a:lnTo>
                  <a:lnTo>
                    <a:pt x="0" y="103695"/>
                  </a:lnTo>
                  <a:close/>
                </a:path>
              </a:pathLst>
            </a:custGeom>
            <a:solidFill>
              <a:srgbClr val="D4D8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47326" y="3115640"/>
              <a:ext cx="119380" cy="1654175"/>
            </a:xfrm>
            <a:custGeom>
              <a:avLst/>
              <a:gdLst/>
              <a:ahLst/>
              <a:cxnLst/>
              <a:rect l="l" t="t" r="r" b="b"/>
              <a:pathLst>
                <a:path w="119379" h="1654175">
                  <a:moveTo>
                    <a:pt x="118973" y="1653705"/>
                  </a:moveTo>
                  <a:lnTo>
                    <a:pt x="0" y="1653705"/>
                  </a:lnTo>
                  <a:lnTo>
                    <a:pt x="0" y="0"/>
                  </a:lnTo>
                  <a:lnTo>
                    <a:pt x="118973" y="0"/>
                  </a:lnTo>
                  <a:lnTo>
                    <a:pt x="118973" y="1653705"/>
                  </a:lnTo>
                  <a:close/>
                </a:path>
              </a:pathLst>
            </a:custGeom>
            <a:ln w="4572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8614752" y="3811994"/>
            <a:ext cx="119380" cy="957580"/>
          </a:xfrm>
          <a:custGeom>
            <a:avLst/>
            <a:gdLst/>
            <a:ahLst/>
            <a:cxnLst/>
            <a:rect l="l" t="t" r="r" b="b"/>
            <a:pathLst>
              <a:path w="119379" h="957579">
                <a:moveTo>
                  <a:pt x="0" y="957351"/>
                </a:moveTo>
                <a:lnTo>
                  <a:pt x="118986" y="957351"/>
                </a:lnTo>
                <a:lnTo>
                  <a:pt x="118986" y="0"/>
                </a:lnTo>
                <a:lnTo>
                  <a:pt x="0" y="0"/>
                </a:lnTo>
                <a:lnTo>
                  <a:pt x="0" y="957351"/>
                </a:lnTo>
                <a:close/>
              </a:path>
            </a:pathLst>
          </a:custGeom>
          <a:solidFill>
            <a:srgbClr val="D4D8D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8612467" y="3113354"/>
            <a:ext cx="123825" cy="1658620"/>
            <a:chOff x="3557866" y="3113354"/>
            <a:chExt cx="123825" cy="1658620"/>
          </a:xfrm>
        </p:grpSpPr>
        <p:sp>
          <p:nvSpPr>
            <p:cNvPr id="17" name="object 17"/>
            <p:cNvSpPr/>
            <p:nvPr/>
          </p:nvSpPr>
          <p:spPr>
            <a:xfrm>
              <a:off x="3560152" y="3398608"/>
              <a:ext cx="119380" cy="104139"/>
            </a:xfrm>
            <a:custGeom>
              <a:avLst/>
              <a:gdLst/>
              <a:ahLst/>
              <a:cxnLst/>
              <a:rect l="l" t="t" r="r" b="b"/>
              <a:pathLst>
                <a:path w="119379" h="104139">
                  <a:moveTo>
                    <a:pt x="0" y="103695"/>
                  </a:moveTo>
                  <a:lnTo>
                    <a:pt x="118986" y="103695"/>
                  </a:lnTo>
                  <a:lnTo>
                    <a:pt x="118986" y="0"/>
                  </a:lnTo>
                  <a:lnTo>
                    <a:pt x="0" y="0"/>
                  </a:lnTo>
                  <a:lnTo>
                    <a:pt x="0" y="103695"/>
                  </a:lnTo>
                  <a:close/>
                </a:path>
              </a:pathLst>
            </a:custGeom>
            <a:solidFill>
              <a:srgbClr val="D4D8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560152" y="3115640"/>
              <a:ext cx="119380" cy="1654175"/>
            </a:xfrm>
            <a:custGeom>
              <a:avLst/>
              <a:gdLst/>
              <a:ahLst/>
              <a:cxnLst/>
              <a:rect l="l" t="t" r="r" b="b"/>
              <a:pathLst>
                <a:path w="119379" h="1654175">
                  <a:moveTo>
                    <a:pt x="118986" y="1653705"/>
                  </a:moveTo>
                  <a:lnTo>
                    <a:pt x="0" y="1653705"/>
                  </a:lnTo>
                  <a:lnTo>
                    <a:pt x="0" y="0"/>
                  </a:lnTo>
                  <a:lnTo>
                    <a:pt x="118986" y="0"/>
                  </a:lnTo>
                  <a:lnTo>
                    <a:pt x="118986" y="1653705"/>
                  </a:lnTo>
                  <a:close/>
                </a:path>
              </a:pathLst>
            </a:custGeom>
            <a:ln w="4571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27198" y="2933980"/>
            <a:ext cx="1568221" cy="1893163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8011021" y="3076219"/>
            <a:ext cx="865505" cy="335280"/>
            <a:chOff x="2956420" y="3076219"/>
            <a:chExt cx="865505" cy="335280"/>
          </a:xfrm>
        </p:grpSpPr>
        <p:sp>
          <p:nvSpPr>
            <p:cNvPr id="21" name="object 21"/>
            <p:cNvSpPr/>
            <p:nvPr/>
          </p:nvSpPr>
          <p:spPr>
            <a:xfrm>
              <a:off x="2969120" y="3088919"/>
              <a:ext cx="840105" cy="309880"/>
            </a:xfrm>
            <a:custGeom>
              <a:avLst/>
              <a:gdLst/>
              <a:ahLst/>
              <a:cxnLst/>
              <a:rect l="l" t="t" r="r" b="b"/>
              <a:pathLst>
                <a:path w="840104" h="309879">
                  <a:moveTo>
                    <a:pt x="839876" y="0"/>
                  </a:moveTo>
                  <a:lnTo>
                    <a:pt x="0" y="0"/>
                  </a:lnTo>
                  <a:lnTo>
                    <a:pt x="0" y="309689"/>
                  </a:lnTo>
                  <a:lnTo>
                    <a:pt x="839876" y="309689"/>
                  </a:lnTo>
                  <a:lnTo>
                    <a:pt x="839876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969120" y="3088919"/>
              <a:ext cx="840105" cy="309880"/>
            </a:xfrm>
            <a:custGeom>
              <a:avLst/>
              <a:gdLst/>
              <a:ahLst/>
              <a:cxnLst/>
              <a:rect l="l" t="t" r="r" b="b"/>
              <a:pathLst>
                <a:path w="840104" h="309879">
                  <a:moveTo>
                    <a:pt x="839876" y="309689"/>
                  </a:moveTo>
                  <a:lnTo>
                    <a:pt x="0" y="309689"/>
                  </a:lnTo>
                  <a:lnTo>
                    <a:pt x="0" y="0"/>
                  </a:lnTo>
                  <a:lnTo>
                    <a:pt x="839876" y="0"/>
                  </a:lnTo>
                  <a:lnTo>
                    <a:pt x="839876" y="309689"/>
                  </a:lnTo>
                  <a:close/>
                </a:path>
              </a:pathLst>
            </a:custGeom>
            <a:ln w="25400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8011021" y="3461332"/>
            <a:ext cx="1349375" cy="1293495"/>
            <a:chOff x="2956420" y="3461331"/>
            <a:chExt cx="1349375" cy="1293495"/>
          </a:xfrm>
        </p:grpSpPr>
        <p:sp>
          <p:nvSpPr>
            <p:cNvPr id="24" name="object 24"/>
            <p:cNvSpPr/>
            <p:nvPr/>
          </p:nvSpPr>
          <p:spPr>
            <a:xfrm>
              <a:off x="2969120" y="3502304"/>
              <a:ext cx="840105" cy="309880"/>
            </a:xfrm>
            <a:custGeom>
              <a:avLst/>
              <a:gdLst/>
              <a:ahLst/>
              <a:cxnLst/>
              <a:rect l="l" t="t" r="r" b="b"/>
              <a:pathLst>
                <a:path w="840104" h="309879">
                  <a:moveTo>
                    <a:pt x="839876" y="0"/>
                  </a:moveTo>
                  <a:lnTo>
                    <a:pt x="0" y="0"/>
                  </a:lnTo>
                  <a:lnTo>
                    <a:pt x="0" y="309689"/>
                  </a:lnTo>
                  <a:lnTo>
                    <a:pt x="839876" y="309689"/>
                  </a:lnTo>
                  <a:lnTo>
                    <a:pt x="839876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969120" y="3502304"/>
              <a:ext cx="840105" cy="309880"/>
            </a:xfrm>
            <a:custGeom>
              <a:avLst/>
              <a:gdLst/>
              <a:ahLst/>
              <a:cxnLst/>
              <a:rect l="l" t="t" r="r" b="b"/>
              <a:pathLst>
                <a:path w="840104" h="309879">
                  <a:moveTo>
                    <a:pt x="839876" y="309689"/>
                  </a:moveTo>
                  <a:lnTo>
                    <a:pt x="0" y="309689"/>
                  </a:lnTo>
                  <a:lnTo>
                    <a:pt x="0" y="0"/>
                  </a:lnTo>
                  <a:lnTo>
                    <a:pt x="839876" y="0"/>
                  </a:lnTo>
                  <a:lnTo>
                    <a:pt x="839876" y="309689"/>
                  </a:lnTo>
                  <a:close/>
                </a:path>
              </a:pathLst>
            </a:custGeom>
            <a:ln w="25400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834145" y="3467681"/>
              <a:ext cx="471170" cy="1280795"/>
            </a:xfrm>
            <a:custGeom>
              <a:avLst/>
              <a:gdLst/>
              <a:ahLst/>
              <a:cxnLst/>
              <a:rect l="l" t="t" r="r" b="b"/>
              <a:pathLst>
                <a:path w="471170" h="1280795">
                  <a:moveTo>
                    <a:pt x="17779" y="0"/>
                  </a:moveTo>
                  <a:lnTo>
                    <a:pt x="97789" y="0"/>
                  </a:lnTo>
                  <a:lnTo>
                    <a:pt x="97789" y="1280172"/>
                  </a:lnTo>
                  <a:lnTo>
                    <a:pt x="0" y="1280172"/>
                  </a:lnTo>
                </a:path>
                <a:path w="471170" h="1280795">
                  <a:moveTo>
                    <a:pt x="97789" y="561987"/>
                  </a:moveTo>
                  <a:lnTo>
                    <a:pt x="471169" y="561987"/>
                  </a:lnTo>
                </a:path>
              </a:pathLst>
            </a:custGeom>
            <a:ln w="127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762139" y="512830"/>
            <a:ext cx="1316355" cy="36385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spcBef>
                <a:spcPts val="325"/>
              </a:spcBef>
            </a:pP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Unidad</a:t>
            </a:r>
            <a:r>
              <a:rPr sz="8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espacio</a:t>
            </a:r>
            <a:r>
              <a:rPr sz="8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endParaRPr sz="800">
              <a:latin typeface="Arial"/>
              <a:cs typeface="Arial"/>
            </a:endParaRPr>
          </a:p>
          <a:p>
            <a:pPr marL="12700">
              <a:spcBef>
                <a:spcPts val="280"/>
              </a:spcBef>
            </a:pPr>
            <a:r>
              <a:rPr sz="1000" b="1" spc="55" dirty="0">
                <a:solidFill>
                  <a:srgbClr val="171514"/>
                </a:solidFill>
                <a:latin typeface="Arial"/>
                <a:cs typeface="Arial"/>
              </a:rPr>
              <a:t>Número</a:t>
            </a:r>
            <a:r>
              <a:rPr sz="10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171514"/>
                </a:solidFill>
                <a:latin typeface="Arial"/>
                <a:cs typeface="Arial"/>
              </a:rPr>
              <a:t>circuitos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33</a:t>
            </a:fld>
            <a:endParaRPr spc="-75" dirty="0"/>
          </a:p>
        </p:txBody>
      </p:sp>
      <p:sp>
        <p:nvSpPr>
          <p:cNvPr id="28" name="object 28"/>
          <p:cNvSpPr txBox="1"/>
          <p:nvPr/>
        </p:nvSpPr>
        <p:spPr>
          <a:xfrm>
            <a:off x="7958070" y="480317"/>
            <a:ext cx="380936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altura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montaje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automático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00" spc="-2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veces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denomina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unidad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espacio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.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espacio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unidad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montar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derivados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depende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tipo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tablero,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dimensiones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800" spc="-2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gabinete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configuración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principal.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Debido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espacio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2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unidad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requerido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automáticos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fusibles </a:t>
            </a:r>
            <a:r>
              <a:rPr sz="800" spc="-2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varía, el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número de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derivación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pueden montar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</a:t>
            </a:r>
            <a:r>
              <a:rPr sz="8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también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varía.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958069" y="1945899"/>
            <a:ext cx="37617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Siemens,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espacio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unitario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el espacio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unitario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requerido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cada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encontrar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 catálogo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Speedfax,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sitio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web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310347" y="3101619"/>
            <a:ext cx="127635" cy="183384"/>
          </a:xfrm>
          <a:prstGeom prst="rect">
            <a:avLst/>
          </a:prstGeom>
          <a:solidFill>
            <a:srgbClr val="B3B3B3"/>
          </a:solidFill>
        </p:spPr>
        <p:txBody>
          <a:bodyPr vert="horz" wrap="square" lIns="0" tIns="6350" rIns="0" bIns="0" rtlCol="0">
            <a:spAutoFit/>
          </a:bodyPr>
          <a:lstStyle/>
          <a:p>
            <a:pPr marR="21590">
              <a:spcBef>
                <a:spcPts val="50"/>
              </a:spcBef>
            </a:pPr>
            <a:endParaRPr sz="700">
              <a:latin typeface="Times New Roman"/>
              <a:cs typeface="Times New Roman"/>
            </a:endParaRPr>
          </a:p>
          <a:p>
            <a:pPr marL="34290"/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itiv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191374" y="3101619"/>
            <a:ext cx="165735" cy="183384"/>
          </a:xfrm>
          <a:prstGeom prst="rect">
            <a:avLst/>
          </a:prstGeom>
          <a:solidFill>
            <a:srgbClr val="B3B3B3"/>
          </a:solidFill>
        </p:spPr>
        <p:txBody>
          <a:bodyPr vert="horz" wrap="square" lIns="0" tIns="6350" rIns="0" bIns="0" rtlCol="0">
            <a:spAutoFit/>
          </a:bodyPr>
          <a:lstStyle/>
          <a:p>
            <a:pPr marR="39370">
              <a:spcBef>
                <a:spcPts val="50"/>
              </a:spcBef>
            </a:pPr>
            <a:endParaRPr sz="700">
              <a:latin typeface="Times New Roman"/>
              <a:cs typeface="Times New Roman"/>
            </a:endParaRPr>
          </a:p>
          <a:p>
            <a:pPr marL="29209"/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spos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036421" y="3101619"/>
            <a:ext cx="188595" cy="183384"/>
          </a:xfrm>
          <a:prstGeom prst="rect">
            <a:avLst/>
          </a:prstGeom>
          <a:solidFill>
            <a:srgbClr val="B3B3B3"/>
          </a:solidFill>
        </p:spPr>
        <p:txBody>
          <a:bodyPr vert="horz" wrap="square" lIns="0" tIns="6350" rIns="0" bIns="0" rtlCol="0">
            <a:spAutoFit/>
          </a:bodyPr>
          <a:lstStyle/>
          <a:p>
            <a:pPr marR="30480">
              <a:spcBef>
                <a:spcPts val="50"/>
              </a:spcBef>
            </a:pPr>
            <a:endParaRPr sz="700">
              <a:latin typeface="Times New Roman"/>
              <a:cs typeface="Times New Roman"/>
            </a:endParaRPr>
          </a:p>
          <a:p>
            <a:pPr algn="r">
              <a:lnSpc>
                <a:spcPct val="100000"/>
              </a:lnSpc>
            </a:pPr>
            <a:r>
              <a:rPr sz="4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Di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617039" y="3101619"/>
            <a:ext cx="114935" cy="183384"/>
          </a:xfrm>
          <a:prstGeom prst="rect">
            <a:avLst/>
          </a:prstGeom>
          <a:solidFill>
            <a:srgbClr val="B3B3B3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spcBef>
                <a:spcPts val="50"/>
              </a:spcBef>
            </a:pPr>
            <a:endParaRPr sz="700">
              <a:latin typeface="Times New Roman"/>
              <a:cs typeface="Times New Roman"/>
            </a:endParaRPr>
          </a:p>
          <a:p>
            <a:pPr marL="42545"/>
            <a:r>
              <a:rPr sz="4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al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523186" y="3101619"/>
            <a:ext cx="153035" cy="183384"/>
          </a:xfrm>
          <a:prstGeom prst="rect">
            <a:avLst/>
          </a:prstGeom>
          <a:solidFill>
            <a:srgbClr val="B3B3B3"/>
          </a:solidFill>
        </p:spPr>
        <p:txBody>
          <a:bodyPr vert="horz" wrap="square" lIns="0" tIns="6350" rIns="0" bIns="0" rtlCol="0">
            <a:spAutoFit/>
          </a:bodyPr>
          <a:lstStyle/>
          <a:p>
            <a:pPr marR="48895">
              <a:spcBef>
                <a:spcPts val="50"/>
              </a:spcBef>
            </a:pPr>
            <a:endParaRPr sz="700">
              <a:latin typeface="Times New Roman"/>
              <a:cs typeface="Times New Roman"/>
            </a:endParaRPr>
          </a:p>
          <a:p>
            <a:pPr marL="23495"/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ncip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404213" y="3101619"/>
            <a:ext cx="153035" cy="183384"/>
          </a:xfrm>
          <a:prstGeom prst="rect">
            <a:avLst/>
          </a:prstGeom>
          <a:solidFill>
            <a:srgbClr val="B3B3B3"/>
          </a:solidFill>
        </p:spPr>
        <p:txBody>
          <a:bodyPr vert="horz" wrap="square" lIns="0" tIns="6350" rIns="0" bIns="0" rtlCol="0">
            <a:spAutoFit/>
          </a:bodyPr>
          <a:lstStyle/>
          <a:p>
            <a:pPr marR="30480">
              <a:spcBef>
                <a:spcPts val="50"/>
              </a:spcBef>
            </a:pPr>
            <a:endParaRPr sz="700">
              <a:latin typeface="Times New Roman"/>
              <a:cs typeface="Times New Roman"/>
            </a:endParaRPr>
          </a:p>
          <a:p>
            <a:pPr marL="19685"/>
            <a:r>
              <a:rPr sz="4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o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pri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310347" y="3515005"/>
            <a:ext cx="127635" cy="185307"/>
          </a:xfrm>
          <a:prstGeom prst="rect">
            <a:avLst/>
          </a:prstGeom>
          <a:solidFill>
            <a:srgbClr val="B3B3B3"/>
          </a:solidFill>
        </p:spPr>
        <p:txBody>
          <a:bodyPr vert="horz" wrap="square" lIns="0" tIns="635" rIns="0" bIns="0" rtlCol="0">
            <a:spAutoFit/>
          </a:bodyPr>
          <a:lstStyle/>
          <a:p>
            <a:pPr marR="30480">
              <a:spcBef>
                <a:spcPts val="5"/>
              </a:spcBef>
            </a:pPr>
            <a:endParaRPr sz="650">
              <a:latin typeface="Times New Roman"/>
              <a:cs typeface="Times New Roman"/>
            </a:endParaRPr>
          </a:p>
          <a:p>
            <a:pPr marL="23495"/>
            <a:r>
              <a:rPr sz="5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itiv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191374" y="3515005"/>
            <a:ext cx="153035" cy="185307"/>
          </a:xfrm>
          <a:prstGeom prst="rect">
            <a:avLst/>
          </a:prstGeom>
          <a:solidFill>
            <a:srgbClr val="B3B3B3"/>
          </a:solidFill>
        </p:spPr>
        <p:txBody>
          <a:bodyPr vert="horz" wrap="square" lIns="0" tIns="635" rIns="0" bIns="0" rtlCol="0">
            <a:spAutoFit/>
          </a:bodyPr>
          <a:lstStyle/>
          <a:p>
            <a:pPr marR="30480">
              <a:spcBef>
                <a:spcPts val="5"/>
              </a:spcBef>
            </a:pPr>
            <a:endParaRPr sz="650">
              <a:latin typeface="Times New Roman"/>
              <a:cs typeface="Times New Roman"/>
            </a:endParaRPr>
          </a:p>
          <a:p>
            <a:pPr marL="24130"/>
            <a:r>
              <a:rPr sz="5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pos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036421" y="3515005"/>
            <a:ext cx="188595" cy="185307"/>
          </a:xfrm>
          <a:prstGeom prst="rect">
            <a:avLst/>
          </a:prstGeom>
          <a:solidFill>
            <a:srgbClr val="B3B3B3"/>
          </a:solidFill>
        </p:spPr>
        <p:txBody>
          <a:bodyPr vert="horz" wrap="square" lIns="0" tIns="635" rIns="0" bIns="0" rtlCol="0">
            <a:spAutoFit/>
          </a:bodyPr>
          <a:lstStyle/>
          <a:p>
            <a:pPr marR="30480">
              <a:spcBef>
                <a:spcPts val="5"/>
              </a:spcBef>
            </a:pPr>
            <a:endParaRPr sz="650">
              <a:latin typeface="Times New Roman"/>
              <a:cs typeface="Times New Roman"/>
            </a:endParaRPr>
          </a:p>
          <a:p>
            <a:pPr marL="76835"/>
            <a:r>
              <a:rPr sz="5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Dis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404213" y="3515005"/>
            <a:ext cx="191135" cy="185307"/>
          </a:xfrm>
          <a:prstGeom prst="rect">
            <a:avLst/>
          </a:prstGeom>
          <a:solidFill>
            <a:srgbClr val="B3B3B3"/>
          </a:solidFill>
        </p:spPr>
        <p:txBody>
          <a:bodyPr vert="horz" wrap="square" lIns="0" tIns="635" rIns="0" bIns="0" rtlCol="0">
            <a:spAutoFit/>
          </a:bodyPr>
          <a:lstStyle/>
          <a:p>
            <a:pPr marR="57785">
              <a:spcBef>
                <a:spcPts val="5"/>
              </a:spcBef>
            </a:pPr>
            <a:endParaRPr sz="650">
              <a:latin typeface="Times New Roman"/>
              <a:cs typeface="Times New Roman"/>
            </a:endParaRPr>
          </a:p>
          <a:p>
            <a:pPr marL="26670"/>
            <a:r>
              <a:rPr sz="5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o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617039" y="3515005"/>
            <a:ext cx="153035" cy="185307"/>
          </a:xfrm>
          <a:prstGeom prst="rect">
            <a:avLst/>
          </a:prstGeom>
          <a:solidFill>
            <a:srgbClr val="B3B3B3"/>
          </a:solidFill>
        </p:spPr>
        <p:txBody>
          <a:bodyPr vert="horz" wrap="square" lIns="0" tIns="635" rIns="0" bIns="0" rtlCol="0">
            <a:spAutoFit/>
          </a:bodyPr>
          <a:lstStyle/>
          <a:p>
            <a:pPr marR="30480">
              <a:spcBef>
                <a:spcPts val="5"/>
              </a:spcBef>
            </a:pPr>
            <a:endParaRPr sz="650">
              <a:latin typeface="Times New Roman"/>
              <a:cs typeface="Times New Roman"/>
            </a:endParaRPr>
          </a:p>
          <a:p>
            <a:pPr marL="42545"/>
            <a:r>
              <a:rPr sz="550" dirty="0">
                <a:solidFill>
                  <a:srgbClr val="0B0806"/>
                </a:solidFill>
                <a:latin typeface="Lucida Sans Unicode"/>
                <a:cs typeface="Lucida Sans Unicode"/>
              </a:rPr>
              <a:t>ma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523186" y="3515005"/>
            <a:ext cx="153035" cy="185307"/>
          </a:xfrm>
          <a:prstGeom prst="rect">
            <a:avLst/>
          </a:prstGeom>
          <a:solidFill>
            <a:srgbClr val="B3B3B3"/>
          </a:solidFill>
        </p:spPr>
        <p:txBody>
          <a:bodyPr vert="horz" wrap="square" lIns="0" tIns="635" rIns="0" bIns="0" rtlCol="0">
            <a:spAutoFit/>
          </a:bodyPr>
          <a:lstStyle/>
          <a:p>
            <a:pPr marR="48895">
              <a:spcBef>
                <a:spcPts val="5"/>
              </a:spcBef>
            </a:pPr>
            <a:endParaRPr sz="650">
              <a:latin typeface="Times New Roman"/>
              <a:cs typeface="Times New Roman"/>
            </a:endParaRPr>
          </a:p>
          <a:p>
            <a:pPr algn="r">
              <a:lnSpc>
                <a:spcPct val="100000"/>
              </a:lnSpc>
            </a:pPr>
            <a:r>
              <a:rPr sz="550" dirty="0">
                <a:solidFill>
                  <a:srgbClr val="0B0806"/>
                </a:solidFill>
                <a:latin typeface="Lucida Sans Unicode"/>
                <a:cs typeface="Lucida Sans Unicode"/>
              </a:rPr>
              <a:t>ra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395399" y="3865569"/>
            <a:ext cx="785495" cy="31877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01600">
              <a:spcBef>
                <a:spcPts val="285"/>
              </a:spcBef>
              <a:tabLst>
                <a:tab pos="772160" algn="l"/>
              </a:tabLst>
            </a:pPr>
            <a:r>
              <a:rPr sz="3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Unidad</a:t>
            </a:r>
            <a:r>
              <a:rPr sz="35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35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espacio</a:t>
            </a:r>
            <a:r>
              <a:rPr sz="350" dirty="0">
                <a:solidFill>
                  <a:srgbClr val="0B0806"/>
                </a:solidFill>
                <a:latin typeface="Lucida Sans Unicode"/>
                <a:cs typeface="Lucida Sans Unicode"/>
              </a:rPr>
              <a:t>      </a:t>
            </a:r>
            <a:r>
              <a:rPr sz="350" spc="1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50" u="sng" dirty="0">
                <a:solidFill>
                  <a:srgbClr val="0B0806"/>
                </a:solidFill>
                <a:uFill>
                  <a:solidFill>
                    <a:srgbClr val="020303"/>
                  </a:solidFill>
                </a:uFill>
                <a:latin typeface="Times New Roman"/>
                <a:cs typeface="Times New Roman"/>
              </a:rPr>
              <a:t> 	</a:t>
            </a:r>
            <a:endParaRPr sz="350">
              <a:latin typeface="Times New Roman"/>
              <a:cs typeface="Times New Roman"/>
            </a:endParaRPr>
          </a:p>
          <a:p>
            <a:pPr marL="71755">
              <a:spcBef>
                <a:spcPts val="270"/>
              </a:spcBef>
            </a:pP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disponible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dirty="0">
                <a:solidFill>
                  <a:srgbClr val="0B0806"/>
                </a:solidFill>
                <a:latin typeface="Lucida Sans Unicode"/>
                <a:cs typeface="Lucida Sans Unicode"/>
              </a:rPr>
              <a:t>para</a:t>
            </a:r>
            <a:endParaRPr sz="500">
              <a:latin typeface="Lucida Sans Unicode"/>
              <a:cs typeface="Lucida Sans Unicode"/>
            </a:endParaRPr>
          </a:p>
          <a:p>
            <a:pPr marL="12700">
              <a:spcBef>
                <a:spcPts val="290"/>
              </a:spcBef>
            </a:pP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dispositivos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dirty="0">
                <a:solidFill>
                  <a:srgbClr val="0B0806"/>
                </a:solidFill>
                <a:latin typeface="Lucida Sans Unicode"/>
                <a:cs typeface="Lucida Sans Unicode"/>
              </a:rPr>
              <a:t>rama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071206" y="5028770"/>
            <a:ext cx="79629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Tablero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potencia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830357" y="5047819"/>
            <a:ext cx="64643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dirty="0">
                <a:solidFill>
                  <a:srgbClr val="0B0806"/>
                </a:solidFill>
                <a:latin typeface="Lucida Sans Unicode"/>
                <a:cs typeface="Lucida Sans Unicode"/>
              </a:rPr>
              <a:t>Panel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iluminación</a:t>
            </a:r>
            <a:endParaRPr sz="5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589" y="2103869"/>
            <a:ext cx="3838575" cy="2849880"/>
            <a:chOff x="2915988" y="2103869"/>
            <a:chExt cx="3838575" cy="2849880"/>
          </a:xfrm>
        </p:grpSpPr>
        <p:sp>
          <p:nvSpPr>
            <p:cNvPr id="3" name="object 3"/>
            <p:cNvSpPr/>
            <p:nvPr/>
          </p:nvSpPr>
          <p:spPr>
            <a:xfrm>
              <a:off x="4039628" y="4430267"/>
              <a:ext cx="2098675" cy="510540"/>
            </a:xfrm>
            <a:custGeom>
              <a:avLst/>
              <a:gdLst/>
              <a:ahLst/>
              <a:cxnLst/>
              <a:rect l="l" t="t" r="r" b="b"/>
              <a:pathLst>
                <a:path w="2098675" h="510539">
                  <a:moveTo>
                    <a:pt x="2098052" y="3810"/>
                  </a:moveTo>
                  <a:lnTo>
                    <a:pt x="1804111" y="3810"/>
                  </a:lnTo>
                  <a:lnTo>
                    <a:pt x="1804111" y="146050"/>
                  </a:lnTo>
                  <a:lnTo>
                    <a:pt x="284480" y="146050"/>
                  </a:lnTo>
                  <a:lnTo>
                    <a:pt x="284480" y="3810"/>
                  </a:lnTo>
                  <a:lnTo>
                    <a:pt x="284480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146050"/>
                  </a:lnTo>
                  <a:lnTo>
                    <a:pt x="0" y="510540"/>
                  </a:lnTo>
                  <a:lnTo>
                    <a:pt x="2098052" y="510540"/>
                  </a:lnTo>
                  <a:lnTo>
                    <a:pt x="2098052" y="146050"/>
                  </a:lnTo>
                  <a:lnTo>
                    <a:pt x="2098052" y="381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039633" y="4429632"/>
              <a:ext cx="2098675" cy="511175"/>
            </a:xfrm>
            <a:custGeom>
              <a:avLst/>
              <a:gdLst/>
              <a:ahLst/>
              <a:cxnLst/>
              <a:rect l="l" t="t" r="r" b="b"/>
              <a:pathLst>
                <a:path w="2098675" h="511175">
                  <a:moveTo>
                    <a:pt x="2098052" y="4445"/>
                  </a:moveTo>
                  <a:lnTo>
                    <a:pt x="2098052" y="511175"/>
                  </a:lnTo>
                  <a:lnTo>
                    <a:pt x="0" y="511175"/>
                  </a:lnTo>
                  <a:lnTo>
                    <a:pt x="0" y="0"/>
                  </a:lnTo>
                  <a:lnTo>
                    <a:pt x="284479" y="0"/>
                  </a:lnTo>
                  <a:lnTo>
                    <a:pt x="284479" y="146685"/>
                  </a:lnTo>
                  <a:lnTo>
                    <a:pt x="1804669" y="146685"/>
                  </a:lnTo>
                  <a:lnTo>
                    <a:pt x="1803565" y="4445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28688" y="2266289"/>
              <a:ext cx="1452245" cy="2163445"/>
            </a:xfrm>
            <a:custGeom>
              <a:avLst/>
              <a:gdLst/>
              <a:ahLst/>
              <a:cxnLst/>
              <a:rect l="l" t="t" r="r" b="b"/>
              <a:pathLst>
                <a:path w="1452245" h="2163445">
                  <a:moveTo>
                    <a:pt x="1451864" y="0"/>
                  </a:moveTo>
                  <a:lnTo>
                    <a:pt x="0" y="0"/>
                  </a:lnTo>
                  <a:lnTo>
                    <a:pt x="0" y="2163279"/>
                  </a:lnTo>
                  <a:lnTo>
                    <a:pt x="1282814" y="2163279"/>
                  </a:lnTo>
                  <a:lnTo>
                    <a:pt x="1451864" y="2163279"/>
                  </a:lnTo>
                  <a:lnTo>
                    <a:pt x="145186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28688" y="2266289"/>
              <a:ext cx="1452245" cy="2163445"/>
            </a:xfrm>
            <a:custGeom>
              <a:avLst/>
              <a:gdLst/>
              <a:ahLst/>
              <a:cxnLst/>
              <a:rect l="l" t="t" r="r" b="b"/>
              <a:pathLst>
                <a:path w="1452245" h="2163445">
                  <a:moveTo>
                    <a:pt x="1282814" y="2163279"/>
                  </a:moveTo>
                  <a:lnTo>
                    <a:pt x="1451864" y="2163279"/>
                  </a:lnTo>
                  <a:lnTo>
                    <a:pt x="1451864" y="0"/>
                  </a:lnTo>
                  <a:lnTo>
                    <a:pt x="0" y="0"/>
                  </a:lnTo>
                  <a:lnTo>
                    <a:pt x="0" y="2163279"/>
                  </a:lnTo>
                  <a:lnTo>
                    <a:pt x="1282814" y="2163279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290521" y="2267178"/>
              <a:ext cx="1451610" cy="2163445"/>
            </a:xfrm>
            <a:custGeom>
              <a:avLst/>
              <a:gdLst/>
              <a:ahLst/>
              <a:cxnLst/>
              <a:rect l="l" t="t" r="r" b="b"/>
              <a:pathLst>
                <a:path w="1451609" h="2163445">
                  <a:moveTo>
                    <a:pt x="1451000" y="0"/>
                  </a:moveTo>
                  <a:lnTo>
                    <a:pt x="0" y="0"/>
                  </a:lnTo>
                  <a:lnTo>
                    <a:pt x="0" y="2163292"/>
                  </a:lnTo>
                  <a:lnTo>
                    <a:pt x="684568" y="2163292"/>
                  </a:lnTo>
                  <a:lnTo>
                    <a:pt x="1451000" y="2163292"/>
                  </a:lnTo>
                  <a:lnTo>
                    <a:pt x="145100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290521" y="2267178"/>
              <a:ext cx="1451610" cy="2163445"/>
            </a:xfrm>
            <a:custGeom>
              <a:avLst/>
              <a:gdLst/>
              <a:ahLst/>
              <a:cxnLst/>
              <a:rect l="l" t="t" r="r" b="b"/>
              <a:pathLst>
                <a:path w="1451609" h="2163445">
                  <a:moveTo>
                    <a:pt x="684568" y="2163292"/>
                  </a:moveTo>
                  <a:lnTo>
                    <a:pt x="0" y="2163292"/>
                  </a:lnTo>
                  <a:lnTo>
                    <a:pt x="0" y="0"/>
                  </a:lnTo>
                  <a:lnTo>
                    <a:pt x="1451000" y="0"/>
                  </a:lnTo>
                  <a:lnTo>
                    <a:pt x="1451000" y="2163292"/>
                  </a:lnTo>
                  <a:lnTo>
                    <a:pt x="684568" y="2163292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83889" y="2978594"/>
              <a:ext cx="113030" cy="903605"/>
            </a:xfrm>
            <a:custGeom>
              <a:avLst/>
              <a:gdLst/>
              <a:ahLst/>
              <a:cxnLst/>
              <a:rect l="l" t="t" r="r" b="b"/>
              <a:pathLst>
                <a:path w="113029" h="903604">
                  <a:moveTo>
                    <a:pt x="0" y="903338"/>
                  </a:moveTo>
                  <a:lnTo>
                    <a:pt x="112699" y="903338"/>
                  </a:lnTo>
                  <a:lnTo>
                    <a:pt x="112699" y="0"/>
                  </a:lnTo>
                  <a:lnTo>
                    <a:pt x="0" y="0"/>
                  </a:lnTo>
                  <a:lnTo>
                    <a:pt x="0" y="903338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383889" y="2978594"/>
              <a:ext cx="113030" cy="1127125"/>
            </a:xfrm>
            <a:custGeom>
              <a:avLst/>
              <a:gdLst/>
              <a:ahLst/>
              <a:cxnLst/>
              <a:rect l="l" t="t" r="r" b="b"/>
              <a:pathLst>
                <a:path w="113029" h="1127125">
                  <a:moveTo>
                    <a:pt x="112699" y="0"/>
                  </a:moveTo>
                  <a:lnTo>
                    <a:pt x="0" y="0"/>
                  </a:lnTo>
                  <a:lnTo>
                    <a:pt x="0" y="1126972"/>
                  </a:lnTo>
                  <a:lnTo>
                    <a:pt x="112699" y="1126972"/>
                  </a:lnTo>
                  <a:lnTo>
                    <a:pt x="11269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609263" y="2978594"/>
              <a:ext cx="113030" cy="903605"/>
            </a:xfrm>
            <a:custGeom>
              <a:avLst/>
              <a:gdLst/>
              <a:ahLst/>
              <a:cxnLst/>
              <a:rect l="l" t="t" r="r" b="b"/>
              <a:pathLst>
                <a:path w="113029" h="903604">
                  <a:moveTo>
                    <a:pt x="0" y="903338"/>
                  </a:moveTo>
                  <a:lnTo>
                    <a:pt x="112712" y="903338"/>
                  </a:lnTo>
                  <a:lnTo>
                    <a:pt x="112712" y="0"/>
                  </a:lnTo>
                  <a:lnTo>
                    <a:pt x="0" y="0"/>
                  </a:lnTo>
                  <a:lnTo>
                    <a:pt x="0" y="903338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09263" y="2978594"/>
              <a:ext cx="113030" cy="1127125"/>
            </a:xfrm>
            <a:custGeom>
              <a:avLst/>
              <a:gdLst/>
              <a:ahLst/>
              <a:cxnLst/>
              <a:rect l="l" t="t" r="r" b="b"/>
              <a:pathLst>
                <a:path w="113029" h="1127125">
                  <a:moveTo>
                    <a:pt x="112712" y="0"/>
                  </a:moveTo>
                  <a:lnTo>
                    <a:pt x="0" y="0"/>
                  </a:lnTo>
                  <a:lnTo>
                    <a:pt x="0" y="1126972"/>
                  </a:lnTo>
                  <a:lnTo>
                    <a:pt x="112712" y="1126972"/>
                  </a:lnTo>
                  <a:lnTo>
                    <a:pt x="11271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34676" y="2978594"/>
              <a:ext cx="113030" cy="903605"/>
            </a:xfrm>
            <a:custGeom>
              <a:avLst/>
              <a:gdLst/>
              <a:ahLst/>
              <a:cxnLst/>
              <a:rect l="l" t="t" r="r" b="b"/>
              <a:pathLst>
                <a:path w="113029" h="903604">
                  <a:moveTo>
                    <a:pt x="0" y="903338"/>
                  </a:moveTo>
                  <a:lnTo>
                    <a:pt x="112699" y="903338"/>
                  </a:lnTo>
                  <a:lnTo>
                    <a:pt x="112699" y="0"/>
                  </a:lnTo>
                  <a:lnTo>
                    <a:pt x="0" y="0"/>
                  </a:lnTo>
                  <a:lnTo>
                    <a:pt x="0" y="903338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34676" y="2978594"/>
              <a:ext cx="113030" cy="1127125"/>
            </a:xfrm>
            <a:custGeom>
              <a:avLst/>
              <a:gdLst/>
              <a:ahLst/>
              <a:cxnLst/>
              <a:rect l="l" t="t" r="r" b="b"/>
              <a:pathLst>
                <a:path w="113029" h="1127125">
                  <a:moveTo>
                    <a:pt x="112699" y="0"/>
                  </a:moveTo>
                  <a:lnTo>
                    <a:pt x="0" y="0"/>
                  </a:lnTo>
                  <a:lnTo>
                    <a:pt x="0" y="1126972"/>
                  </a:lnTo>
                  <a:lnTo>
                    <a:pt x="112699" y="1126972"/>
                  </a:lnTo>
                  <a:lnTo>
                    <a:pt x="11269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12637" y="2423045"/>
              <a:ext cx="113030" cy="1620520"/>
            </a:xfrm>
            <a:custGeom>
              <a:avLst/>
              <a:gdLst/>
              <a:ahLst/>
              <a:cxnLst/>
              <a:rect l="l" t="t" r="r" b="b"/>
              <a:pathLst>
                <a:path w="113029" h="1620520">
                  <a:moveTo>
                    <a:pt x="112699" y="1426311"/>
                  </a:moveTo>
                  <a:lnTo>
                    <a:pt x="0" y="1426311"/>
                  </a:lnTo>
                  <a:lnTo>
                    <a:pt x="0" y="1620024"/>
                  </a:lnTo>
                  <a:lnTo>
                    <a:pt x="112699" y="1620024"/>
                  </a:lnTo>
                  <a:lnTo>
                    <a:pt x="112699" y="1426311"/>
                  </a:lnTo>
                  <a:close/>
                </a:path>
                <a:path w="113029" h="1620520">
                  <a:moveTo>
                    <a:pt x="112699" y="0"/>
                  </a:moveTo>
                  <a:lnTo>
                    <a:pt x="0" y="0"/>
                  </a:lnTo>
                  <a:lnTo>
                    <a:pt x="0" y="1313624"/>
                  </a:lnTo>
                  <a:lnTo>
                    <a:pt x="112699" y="1313624"/>
                  </a:lnTo>
                  <a:lnTo>
                    <a:pt x="112699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812637" y="2423045"/>
              <a:ext cx="113030" cy="1620520"/>
            </a:xfrm>
            <a:custGeom>
              <a:avLst/>
              <a:gdLst/>
              <a:ahLst/>
              <a:cxnLst/>
              <a:rect l="l" t="t" r="r" b="b"/>
              <a:pathLst>
                <a:path w="113029" h="1620520">
                  <a:moveTo>
                    <a:pt x="112699" y="1620024"/>
                  </a:moveTo>
                  <a:lnTo>
                    <a:pt x="0" y="1620024"/>
                  </a:lnTo>
                  <a:lnTo>
                    <a:pt x="0" y="0"/>
                  </a:lnTo>
                  <a:lnTo>
                    <a:pt x="112699" y="0"/>
                  </a:lnTo>
                  <a:lnTo>
                    <a:pt x="112699" y="1620024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960541" y="2423045"/>
              <a:ext cx="113030" cy="1620520"/>
            </a:xfrm>
            <a:custGeom>
              <a:avLst/>
              <a:gdLst/>
              <a:ahLst/>
              <a:cxnLst/>
              <a:rect l="l" t="t" r="r" b="b"/>
              <a:pathLst>
                <a:path w="113029" h="1620520">
                  <a:moveTo>
                    <a:pt x="112712" y="1426311"/>
                  </a:moveTo>
                  <a:lnTo>
                    <a:pt x="0" y="1426311"/>
                  </a:lnTo>
                  <a:lnTo>
                    <a:pt x="0" y="1620024"/>
                  </a:lnTo>
                  <a:lnTo>
                    <a:pt x="112712" y="1620024"/>
                  </a:lnTo>
                  <a:lnTo>
                    <a:pt x="112712" y="1426311"/>
                  </a:lnTo>
                  <a:close/>
                </a:path>
                <a:path w="113029" h="1620520">
                  <a:moveTo>
                    <a:pt x="112712" y="0"/>
                  </a:moveTo>
                  <a:lnTo>
                    <a:pt x="0" y="0"/>
                  </a:lnTo>
                  <a:lnTo>
                    <a:pt x="0" y="1313624"/>
                  </a:lnTo>
                  <a:lnTo>
                    <a:pt x="112712" y="1313624"/>
                  </a:lnTo>
                  <a:lnTo>
                    <a:pt x="112712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960541" y="2423045"/>
              <a:ext cx="113030" cy="1620520"/>
            </a:xfrm>
            <a:custGeom>
              <a:avLst/>
              <a:gdLst/>
              <a:ahLst/>
              <a:cxnLst/>
              <a:rect l="l" t="t" r="r" b="b"/>
              <a:pathLst>
                <a:path w="113029" h="1620520">
                  <a:moveTo>
                    <a:pt x="112712" y="1620024"/>
                  </a:moveTo>
                  <a:lnTo>
                    <a:pt x="0" y="1620024"/>
                  </a:lnTo>
                  <a:lnTo>
                    <a:pt x="0" y="0"/>
                  </a:lnTo>
                  <a:lnTo>
                    <a:pt x="112712" y="0"/>
                  </a:lnTo>
                  <a:lnTo>
                    <a:pt x="112712" y="162002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107582" y="2423045"/>
              <a:ext cx="113030" cy="1620520"/>
            </a:xfrm>
            <a:custGeom>
              <a:avLst/>
              <a:gdLst/>
              <a:ahLst/>
              <a:cxnLst/>
              <a:rect l="l" t="t" r="r" b="b"/>
              <a:pathLst>
                <a:path w="113029" h="1620520">
                  <a:moveTo>
                    <a:pt x="112712" y="1426311"/>
                  </a:moveTo>
                  <a:lnTo>
                    <a:pt x="0" y="1426311"/>
                  </a:lnTo>
                  <a:lnTo>
                    <a:pt x="0" y="1620024"/>
                  </a:lnTo>
                  <a:lnTo>
                    <a:pt x="112712" y="1620024"/>
                  </a:lnTo>
                  <a:lnTo>
                    <a:pt x="112712" y="1426311"/>
                  </a:lnTo>
                  <a:close/>
                </a:path>
                <a:path w="113029" h="1620520">
                  <a:moveTo>
                    <a:pt x="112712" y="0"/>
                  </a:moveTo>
                  <a:lnTo>
                    <a:pt x="0" y="0"/>
                  </a:lnTo>
                  <a:lnTo>
                    <a:pt x="0" y="1313624"/>
                  </a:lnTo>
                  <a:lnTo>
                    <a:pt x="112712" y="1313624"/>
                  </a:lnTo>
                  <a:lnTo>
                    <a:pt x="112712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107582" y="2423045"/>
              <a:ext cx="113030" cy="1620520"/>
            </a:xfrm>
            <a:custGeom>
              <a:avLst/>
              <a:gdLst/>
              <a:ahLst/>
              <a:cxnLst/>
              <a:rect l="l" t="t" r="r" b="b"/>
              <a:pathLst>
                <a:path w="113029" h="1620520">
                  <a:moveTo>
                    <a:pt x="112712" y="1620024"/>
                  </a:moveTo>
                  <a:lnTo>
                    <a:pt x="0" y="1620024"/>
                  </a:lnTo>
                  <a:lnTo>
                    <a:pt x="0" y="0"/>
                  </a:lnTo>
                  <a:lnTo>
                    <a:pt x="112712" y="0"/>
                  </a:lnTo>
                  <a:lnTo>
                    <a:pt x="112712" y="162002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294951" y="2560370"/>
              <a:ext cx="765175" cy="71755"/>
            </a:xfrm>
            <a:custGeom>
              <a:avLst/>
              <a:gdLst/>
              <a:ahLst/>
              <a:cxnLst/>
              <a:rect l="l" t="t" r="r" b="b"/>
              <a:pathLst>
                <a:path w="765175" h="71755">
                  <a:moveTo>
                    <a:pt x="765124" y="0"/>
                  </a:moveTo>
                  <a:lnTo>
                    <a:pt x="0" y="0"/>
                  </a:lnTo>
                  <a:lnTo>
                    <a:pt x="0" y="71323"/>
                  </a:lnTo>
                  <a:lnTo>
                    <a:pt x="765124" y="71323"/>
                  </a:lnTo>
                  <a:lnTo>
                    <a:pt x="7651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294951" y="2560370"/>
              <a:ext cx="765175" cy="71755"/>
            </a:xfrm>
            <a:custGeom>
              <a:avLst/>
              <a:gdLst/>
              <a:ahLst/>
              <a:cxnLst/>
              <a:rect l="l" t="t" r="r" b="b"/>
              <a:pathLst>
                <a:path w="765175" h="71755">
                  <a:moveTo>
                    <a:pt x="765124" y="0"/>
                  </a:moveTo>
                  <a:lnTo>
                    <a:pt x="0" y="0"/>
                  </a:lnTo>
                  <a:lnTo>
                    <a:pt x="0" y="71323"/>
                  </a:lnTo>
                  <a:lnTo>
                    <a:pt x="765124" y="71323"/>
                  </a:lnTo>
                  <a:lnTo>
                    <a:pt x="765124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294951" y="2589427"/>
              <a:ext cx="765175" cy="31115"/>
            </a:xfrm>
            <a:custGeom>
              <a:avLst/>
              <a:gdLst/>
              <a:ahLst/>
              <a:cxnLst/>
              <a:rect l="l" t="t" r="r" b="b"/>
              <a:pathLst>
                <a:path w="765175" h="31114">
                  <a:moveTo>
                    <a:pt x="103022" y="0"/>
                  </a:moveTo>
                  <a:lnTo>
                    <a:pt x="0" y="0"/>
                  </a:lnTo>
                  <a:lnTo>
                    <a:pt x="0" y="29070"/>
                  </a:lnTo>
                  <a:lnTo>
                    <a:pt x="103022" y="29070"/>
                  </a:lnTo>
                  <a:lnTo>
                    <a:pt x="103022" y="0"/>
                  </a:lnTo>
                  <a:close/>
                </a:path>
                <a:path w="765175" h="31114">
                  <a:moveTo>
                    <a:pt x="765124" y="1752"/>
                  </a:moveTo>
                  <a:lnTo>
                    <a:pt x="662114" y="1752"/>
                  </a:lnTo>
                  <a:lnTo>
                    <a:pt x="662114" y="30797"/>
                  </a:lnTo>
                  <a:lnTo>
                    <a:pt x="765124" y="30797"/>
                  </a:lnTo>
                  <a:lnTo>
                    <a:pt x="765124" y="17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971926" y="2110219"/>
              <a:ext cx="324485" cy="202565"/>
            </a:xfrm>
            <a:custGeom>
              <a:avLst/>
              <a:gdLst/>
              <a:ahLst/>
              <a:cxnLst/>
              <a:rect l="l" t="t" r="r" b="b"/>
              <a:pathLst>
                <a:path w="324485" h="202564">
                  <a:moveTo>
                    <a:pt x="324231" y="0"/>
                  </a:moveTo>
                  <a:lnTo>
                    <a:pt x="0" y="0"/>
                  </a:lnTo>
                  <a:lnTo>
                    <a:pt x="0" y="202374"/>
                  </a:lnTo>
                  <a:lnTo>
                    <a:pt x="324231" y="202374"/>
                  </a:lnTo>
                  <a:lnTo>
                    <a:pt x="324231" y="0"/>
                  </a:lnTo>
                  <a:close/>
                </a:path>
              </a:pathLst>
            </a:custGeom>
            <a:solidFill>
              <a:srgbClr val="F5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971926" y="2110219"/>
              <a:ext cx="324485" cy="202565"/>
            </a:xfrm>
            <a:custGeom>
              <a:avLst/>
              <a:gdLst/>
              <a:ahLst/>
              <a:cxnLst/>
              <a:rect l="l" t="t" r="r" b="b"/>
              <a:pathLst>
                <a:path w="324485" h="202564">
                  <a:moveTo>
                    <a:pt x="324231" y="202374"/>
                  </a:moveTo>
                  <a:lnTo>
                    <a:pt x="0" y="202374"/>
                  </a:lnTo>
                  <a:lnTo>
                    <a:pt x="0" y="0"/>
                  </a:lnTo>
                  <a:lnTo>
                    <a:pt x="324231" y="0"/>
                  </a:lnTo>
                  <a:lnTo>
                    <a:pt x="324231" y="202374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589015" y="3736670"/>
              <a:ext cx="90170" cy="225425"/>
            </a:xfrm>
            <a:custGeom>
              <a:avLst/>
              <a:gdLst/>
              <a:ahLst/>
              <a:cxnLst/>
              <a:rect l="l" t="t" r="r" b="b"/>
              <a:pathLst>
                <a:path w="90170" h="225425">
                  <a:moveTo>
                    <a:pt x="89801" y="0"/>
                  </a:moveTo>
                  <a:lnTo>
                    <a:pt x="0" y="0"/>
                  </a:lnTo>
                  <a:lnTo>
                    <a:pt x="0" y="225386"/>
                  </a:lnTo>
                  <a:lnTo>
                    <a:pt x="89801" y="225386"/>
                  </a:lnTo>
                  <a:lnTo>
                    <a:pt x="898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928683" y="2266289"/>
              <a:ext cx="2750185" cy="2163445"/>
            </a:xfrm>
            <a:custGeom>
              <a:avLst/>
              <a:gdLst/>
              <a:ahLst/>
              <a:cxnLst/>
              <a:rect l="l" t="t" r="r" b="b"/>
              <a:pathLst>
                <a:path w="2750185" h="2163445">
                  <a:moveTo>
                    <a:pt x="2750134" y="1695767"/>
                  </a:moveTo>
                  <a:lnTo>
                    <a:pt x="2660332" y="1695767"/>
                  </a:lnTo>
                  <a:lnTo>
                    <a:pt x="2660332" y="1470380"/>
                  </a:lnTo>
                  <a:lnTo>
                    <a:pt x="2750134" y="1470380"/>
                  </a:lnTo>
                  <a:lnTo>
                    <a:pt x="2750134" y="1695767"/>
                  </a:lnTo>
                  <a:close/>
                </a:path>
                <a:path w="2750185" h="2163445">
                  <a:moveTo>
                    <a:pt x="1420177" y="2163279"/>
                  </a:moveTo>
                  <a:lnTo>
                    <a:pt x="1451864" y="2163279"/>
                  </a:lnTo>
                  <a:lnTo>
                    <a:pt x="1451864" y="0"/>
                  </a:lnTo>
                  <a:lnTo>
                    <a:pt x="0" y="0"/>
                  </a:lnTo>
                  <a:lnTo>
                    <a:pt x="0" y="2163279"/>
                  </a:lnTo>
                  <a:lnTo>
                    <a:pt x="1145476" y="216327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271177" y="2654592"/>
              <a:ext cx="789305" cy="225425"/>
            </a:xfrm>
            <a:custGeom>
              <a:avLst/>
              <a:gdLst/>
              <a:ahLst/>
              <a:cxnLst/>
              <a:rect l="l" t="t" r="r" b="b"/>
              <a:pathLst>
                <a:path w="789304" h="225425">
                  <a:moveTo>
                    <a:pt x="788898" y="0"/>
                  </a:moveTo>
                  <a:lnTo>
                    <a:pt x="0" y="0"/>
                  </a:lnTo>
                  <a:lnTo>
                    <a:pt x="0" y="225386"/>
                  </a:lnTo>
                  <a:lnTo>
                    <a:pt x="788898" y="225386"/>
                  </a:lnTo>
                  <a:lnTo>
                    <a:pt x="788898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271177" y="2654592"/>
              <a:ext cx="789305" cy="225425"/>
            </a:xfrm>
            <a:custGeom>
              <a:avLst/>
              <a:gdLst/>
              <a:ahLst/>
              <a:cxnLst/>
              <a:rect l="l" t="t" r="r" b="b"/>
              <a:pathLst>
                <a:path w="789304" h="225425">
                  <a:moveTo>
                    <a:pt x="788898" y="0"/>
                  </a:moveTo>
                  <a:lnTo>
                    <a:pt x="0" y="0"/>
                  </a:lnTo>
                  <a:lnTo>
                    <a:pt x="0" y="225386"/>
                  </a:lnTo>
                  <a:lnTo>
                    <a:pt x="788898" y="225386"/>
                  </a:lnTo>
                  <a:lnTo>
                    <a:pt x="788898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271177" y="3881932"/>
              <a:ext cx="789305" cy="225425"/>
            </a:xfrm>
            <a:custGeom>
              <a:avLst/>
              <a:gdLst/>
              <a:ahLst/>
              <a:cxnLst/>
              <a:rect l="l" t="t" r="r" b="b"/>
              <a:pathLst>
                <a:path w="789304" h="225425">
                  <a:moveTo>
                    <a:pt x="788898" y="0"/>
                  </a:moveTo>
                  <a:lnTo>
                    <a:pt x="0" y="0"/>
                  </a:lnTo>
                  <a:lnTo>
                    <a:pt x="0" y="225374"/>
                  </a:lnTo>
                  <a:lnTo>
                    <a:pt x="788898" y="225374"/>
                  </a:lnTo>
                  <a:lnTo>
                    <a:pt x="788898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271177" y="3881932"/>
              <a:ext cx="789305" cy="225425"/>
            </a:xfrm>
            <a:custGeom>
              <a:avLst/>
              <a:gdLst/>
              <a:ahLst/>
              <a:cxnLst/>
              <a:rect l="l" t="t" r="r" b="b"/>
              <a:pathLst>
                <a:path w="789304" h="225425">
                  <a:moveTo>
                    <a:pt x="788898" y="0"/>
                  </a:moveTo>
                  <a:lnTo>
                    <a:pt x="0" y="0"/>
                  </a:lnTo>
                  <a:lnTo>
                    <a:pt x="0" y="225374"/>
                  </a:lnTo>
                  <a:lnTo>
                    <a:pt x="788898" y="225374"/>
                  </a:lnTo>
                  <a:lnTo>
                    <a:pt x="788898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898950" y="3972610"/>
              <a:ext cx="127000" cy="42545"/>
            </a:xfrm>
            <a:custGeom>
              <a:avLst/>
              <a:gdLst/>
              <a:ahLst/>
              <a:cxnLst/>
              <a:rect l="l" t="t" r="r" b="b"/>
              <a:pathLst>
                <a:path w="127000" h="42545">
                  <a:moveTo>
                    <a:pt x="126784" y="0"/>
                  </a:moveTo>
                  <a:lnTo>
                    <a:pt x="0" y="0"/>
                  </a:lnTo>
                  <a:lnTo>
                    <a:pt x="0" y="42265"/>
                  </a:lnTo>
                  <a:lnTo>
                    <a:pt x="126784" y="42265"/>
                  </a:lnTo>
                  <a:lnTo>
                    <a:pt x="1267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898950" y="3972610"/>
              <a:ext cx="127000" cy="42545"/>
            </a:xfrm>
            <a:custGeom>
              <a:avLst/>
              <a:gdLst/>
              <a:ahLst/>
              <a:cxnLst/>
              <a:rect l="l" t="t" r="r" b="b"/>
              <a:pathLst>
                <a:path w="127000" h="42545">
                  <a:moveTo>
                    <a:pt x="126784" y="0"/>
                  </a:moveTo>
                  <a:lnTo>
                    <a:pt x="0" y="0"/>
                  </a:lnTo>
                  <a:lnTo>
                    <a:pt x="0" y="42265"/>
                  </a:lnTo>
                  <a:lnTo>
                    <a:pt x="126784" y="42265"/>
                  </a:lnTo>
                  <a:lnTo>
                    <a:pt x="126784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898950" y="3903941"/>
              <a:ext cx="127000" cy="42545"/>
            </a:xfrm>
            <a:custGeom>
              <a:avLst/>
              <a:gdLst/>
              <a:ahLst/>
              <a:cxnLst/>
              <a:rect l="l" t="t" r="r" b="b"/>
              <a:pathLst>
                <a:path w="127000" h="42545">
                  <a:moveTo>
                    <a:pt x="126784" y="0"/>
                  </a:moveTo>
                  <a:lnTo>
                    <a:pt x="0" y="0"/>
                  </a:lnTo>
                  <a:lnTo>
                    <a:pt x="0" y="42265"/>
                  </a:lnTo>
                  <a:lnTo>
                    <a:pt x="126784" y="42265"/>
                  </a:lnTo>
                  <a:lnTo>
                    <a:pt x="1267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898950" y="3903941"/>
              <a:ext cx="127000" cy="42545"/>
            </a:xfrm>
            <a:custGeom>
              <a:avLst/>
              <a:gdLst/>
              <a:ahLst/>
              <a:cxnLst/>
              <a:rect l="l" t="t" r="r" b="b"/>
              <a:pathLst>
                <a:path w="127000" h="42545">
                  <a:moveTo>
                    <a:pt x="126784" y="0"/>
                  </a:moveTo>
                  <a:lnTo>
                    <a:pt x="0" y="0"/>
                  </a:lnTo>
                  <a:lnTo>
                    <a:pt x="0" y="42265"/>
                  </a:lnTo>
                  <a:lnTo>
                    <a:pt x="126784" y="42265"/>
                  </a:lnTo>
                  <a:lnTo>
                    <a:pt x="126784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898950" y="4041305"/>
              <a:ext cx="127000" cy="42545"/>
            </a:xfrm>
            <a:custGeom>
              <a:avLst/>
              <a:gdLst/>
              <a:ahLst/>
              <a:cxnLst/>
              <a:rect l="l" t="t" r="r" b="b"/>
              <a:pathLst>
                <a:path w="127000" h="42545">
                  <a:moveTo>
                    <a:pt x="126784" y="0"/>
                  </a:moveTo>
                  <a:lnTo>
                    <a:pt x="0" y="0"/>
                  </a:lnTo>
                  <a:lnTo>
                    <a:pt x="0" y="42252"/>
                  </a:lnTo>
                  <a:lnTo>
                    <a:pt x="126784" y="42252"/>
                  </a:lnTo>
                  <a:lnTo>
                    <a:pt x="1267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898950" y="4041305"/>
              <a:ext cx="127000" cy="42545"/>
            </a:xfrm>
            <a:custGeom>
              <a:avLst/>
              <a:gdLst/>
              <a:ahLst/>
              <a:cxnLst/>
              <a:rect l="l" t="t" r="r" b="b"/>
              <a:pathLst>
                <a:path w="127000" h="42545">
                  <a:moveTo>
                    <a:pt x="126784" y="0"/>
                  </a:moveTo>
                  <a:lnTo>
                    <a:pt x="0" y="0"/>
                  </a:lnTo>
                  <a:lnTo>
                    <a:pt x="0" y="42252"/>
                  </a:lnTo>
                  <a:lnTo>
                    <a:pt x="126784" y="42252"/>
                  </a:lnTo>
                  <a:lnTo>
                    <a:pt x="12678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424377" y="2880855"/>
              <a:ext cx="31750" cy="156845"/>
            </a:xfrm>
            <a:custGeom>
              <a:avLst/>
              <a:gdLst/>
              <a:ahLst/>
              <a:cxnLst/>
              <a:rect l="l" t="t" r="r" b="b"/>
              <a:pathLst>
                <a:path w="31750" h="156844">
                  <a:moveTo>
                    <a:pt x="31699" y="0"/>
                  </a:moveTo>
                  <a:lnTo>
                    <a:pt x="0" y="0"/>
                  </a:lnTo>
                  <a:lnTo>
                    <a:pt x="0" y="156718"/>
                  </a:lnTo>
                  <a:lnTo>
                    <a:pt x="31699" y="156718"/>
                  </a:lnTo>
                  <a:lnTo>
                    <a:pt x="316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424377" y="2880855"/>
              <a:ext cx="31750" cy="156845"/>
            </a:xfrm>
            <a:custGeom>
              <a:avLst/>
              <a:gdLst/>
              <a:ahLst/>
              <a:cxnLst/>
              <a:rect l="l" t="t" r="r" b="b"/>
              <a:pathLst>
                <a:path w="31750" h="156844">
                  <a:moveTo>
                    <a:pt x="31699" y="0"/>
                  </a:moveTo>
                  <a:lnTo>
                    <a:pt x="0" y="0"/>
                  </a:lnTo>
                  <a:lnTo>
                    <a:pt x="0" y="156718"/>
                  </a:lnTo>
                  <a:lnTo>
                    <a:pt x="31699" y="156718"/>
                  </a:lnTo>
                  <a:lnTo>
                    <a:pt x="3169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647147" y="2880855"/>
              <a:ext cx="31750" cy="156845"/>
            </a:xfrm>
            <a:custGeom>
              <a:avLst/>
              <a:gdLst/>
              <a:ahLst/>
              <a:cxnLst/>
              <a:rect l="l" t="t" r="r" b="b"/>
              <a:pathLst>
                <a:path w="31750" h="156844">
                  <a:moveTo>
                    <a:pt x="31686" y="0"/>
                  </a:moveTo>
                  <a:lnTo>
                    <a:pt x="0" y="0"/>
                  </a:lnTo>
                  <a:lnTo>
                    <a:pt x="0" y="156718"/>
                  </a:lnTo>
                  <a:lnTo>
                    <a:pt x="31686" y="156718"/>
                  </a:lnTo>
                  <a:lnTo>
                    <a:pt x="316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647147" y="2880855"/>
              <a:ext cx="31750" cy="156845"/>
            </a:xfrm>
            <a:custGeom>
              <a:avLst/>
              <a:gdLst/>
              <a:ahLst/>
              <a:cxnLst/>
              <a:rect l="l" t="t" r="r" b="b"/>
              <a:pathLst>
                <a:path w="31750" h="156844">
                  <a:moveTo>
                    <a:pt x="31686" y="0"/>
                  </a:moveTo>
                  <a:lnTo>
                    <a:pt x="0" y="0"/>
                  </a:lnTo>
                  <a:lnTo>
                    <a:pt x="0" y="156718"/>
                  </a:lnTo>
                  <a:lnTo>
                    <a:pt x="31686" y="156718"/>
                  </a:lnTo>
                  <a:lnTo>
                    <a:pt x="31686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873411" y="2880855"/>
              <a:ext cx="31750" cy="156845"/>
            </a:xfrm>
            <a:custGeom>
              <a:avLst/>
              <a:gdLst/>
              <a:ahLst/>
              <a:cxnLst/>
              <a:rect l="l" t="t" r="r" b="b"/>
              <a:pathLst>
                <a:path w="31750" h="156844">
                  <a:moveTo>
                    <a:pt x="31699" y="0"/>
                  </a:moveTo>
                  <a:lnTo>
                    <a:pt x="0" y="0"/>
                  </a:lnTo>
                  <a:lnTo>
                    <a:pt x="0" y="156718"/>
                  </a:lnTo>
                  <a:lnTo>
                    <a:pt x="31699" y="156718"/>
                  </a:lnTo>
                  <a:lnTo>
                    <a:pt x="316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873411" y="2880855"/>
              <a:ext cx="31750" cy="156845"/>
            </a:xfrm>
            <a:custGeom>
              <a:avLst/>
              <a:gdLst/>
              <a:ahLst/>
              <a:cxnLst/>
              <a:rect l="l" t="t" r="r" b="b"/>
              <a:pathLst>
                <a:path w="31750" h="156844">
                  <a:moveTo>
                    <a:pt x="31699" y="0"/>
                  </a:moveTo>
                  <a:lnTo>
                    <a:pt x="0" y="0"/>
                  </a:lnTo>
                  <a:lnTo>
                    <a:pt x="0" y="156718"/>
                  </a:lnTo>
                  <a:lnTo>
                    <a:pt x="31699" y="156718"/>
                  </a:lnTo>
                  <a:lnTo>
                    <a:pt x="3169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327526" y="2496108"/>
              <a:ext cx="705485" cy="81915"/>
            </a:xfrm>
            <a:custGeom>
              <a:avLst/>
              <a:gdLst/>
              <a:ahLst/>
              <a:cxnLst/>
              <a:rect l="l" t="t" r="r" b="b"/>
              <a:pathLst>
                <a:path w="705485" h="81914">
                  <a:moveTo>
                    <a:pt x="705243" y="0"/>
                  </a:moveTo>
                  <a:lnTo>
                    <a:pt x="0" y="0"/>
                  </a:lnTo>
                  <a:lnTo>
                    <a:pt x="0" y="81864"/>
                  </a:lnTo>
                  <a:lnTo>
                    <a:pt x="705243" y="81864"/>
                  </a:lnTo>
                  <a:lnTo>
                    <a:pt x="7052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327526" y="2496108"/>
              <a:ext cx="705485" cy="81915"/>
            </a:xfrm>
            <a:custGeom>
              <a:avLst/>
              <a:gdLst/>
              <a:ahLst/>
              <a:cxnLst/>
              <a:rect l="l" t="t" r="r" b="b"/>
              <a:pathLst>
                <a:path w="705485" h="81914">
                  <a:moveTo>
                    <a:pt x="705243" y="0"/>
                  </a:moveTo>
                  <a:lnTo>
                    <a:pt x="0" y="0"/>
                  </a:lnTo>
                  <a:lnTo>
                    <a:pt x="0" y="81864"/>
                  </a:lnTo>
                  <a:lnTo>
                    <a:pt x="705243" y="81864"/>
                  </a:lnTo>
                  <a:lnTo>
                    <a:pt x="705243" y="0"/>
                  </a:lnTo>
                  <a:close/>
                </a:path>
                <a:path w="705485" h="81914">
                  <a:moveTo>
                    <a:pt x="33464" y="0"/>
                  </a:moveTo>
                  <a:lnTo>
                    <a:pt x="33464" y="81864"/>
                  </a:lnTo>
                </a:path>
                <a:path w="705485" h="81914">
                  <a:moveTo>
                    <a:pt x="66916" y="0"/>
                  </a:moveTo>
                  <a:lnTo>
                    <a:pt x="66916" y="81864"/>
                  </a:lnTo>
                </a:path>
                <a:path w="705485" h="81914">
                  <a:moveTo>
                    <a:pt x="100380" y="0"/>
                  </a:moveTo>
                  <a:lnTo>
                    <a:pt x="100380" y="81864"/>
                  </a:lnTo>
                </a:path>
                <a:path w="705485" h="81914">
                  <a:moveTo>
                    <a:pt x="133845" y="0"/>
                  </a:moveTo>
                  <a:lnTo>
                    <a:pt x="133845" y="81864"/>
                  </a:lnTo>
                </a:path>
                <a:path w="705485" h="81914">
                  <a:moveTo>
                    <a:pt x="168173" y="0"/>
                  </a:moveTo>
                  <a:lnTo>
                    <a:pt x="168173" y="81864"/>
                  </a:lnTo>
                </a:path>
                <a:path w="705485" h="81914">
                  <a:moveTo>
                    <a:pt x="201637" y="0"/>
                  </a:moveTo>
                  <a:lnTo>
                    <a:pt x="201637" y="81864"/>
                  </a:lnTo>
                </a:path>
                <a:path w="705485" h="81914">
                  <a:moveTo>
                    <a:pt x="235089" y="0"/>
                  </a:moveTo>
                  <a:lnTo>
                    <a:pt x="235089" y="81864"/>
                  </a:lnTo>
                </a:path>
                <a:path w="705485" h="81914">
                  <a:moveTo>
                    <a:pt x="268541" y="0"/>
                  </a:moveTo>
                  <a:lnTo>
                    <a:pt x="268541" y="81864"/>
                  </a:lnTo>
                </a:path>
                <a:path w="705485" h="81914">
                  <a:moveTo>
                    <a:pt x="302006" y="0"/>
                  </a:moveTo>
                  <a:lnTo>
                    <a:pt x="302006" y="81864"/>
                  </a:lnTo>
                </a:path>
                <a:path w="705485" h="81914">
                  <a:moveTo>
                    <a:pt x="335457" y="0"/>
                  </a:moveTo>
                  <a:lnTo>
                    <a:pt x="335457" y="81864"/>
                  </a:lnTo>
                </a:path>
                <a:path w="705485" h="81914">
                  <a:moveTo>
                    <a:pt x="368922" y="0"/>
                  </a:moveTo>
                  <a:lnTo>
                    <a:pt x="368922" y="81864"/>
                  </a:lnTo>
                </a:path>
                <a:path w="705485" h="81914">
                  <a:moveTo>
                    <a:pt x="403263" y="0"/>
                  </a:moveTo>
                  <a:lnTo>
                    <a:pt x="403263" y="81864"/>
                  </a:lnTo>
                </a:path>
                <a:path w="705485" h="81914">
                  <a:moveTo>
                    <a:pt x="436714" y="0"/>
                  </a:moveTo>
                  <a:lnTo>
                    <a:pt x="436714" y="81864"/>
                  </a:lnTo>
                </a:path>
                <a:path w="705485" h="81914">
                  <a:moveTo>
                    <a:pt x="470179" y="0"/>
                  </a:moveTo>
                  <a:lnTo>
                    <a:pt x="470179" y="81864"/>
                  </a:lnTo>
                </a:path>
                <a:path w="705485" h="81914">
                  <a:moveTo>
                    <a:pt x="503631" y="0"/>
                  </a:moveTo>
                  <a:lnTo>
                    <a:pt x="503631" y="81864"/>
                  </a:lnTo>
                </a:path>
                <a:path w="705485" h="81914">
                  <a:moveTo>
                    <a:pt x="537083" y="0"/>
                  </a:moveTo>
                  <a:lnTo>
                    <a:pt x="537083" y="81864"/>
                  </a:lnTo>
                </a:path>
                <a:path w="705485" h="81914">
                  <a:moveTo>
                    <a:pt x="570547" y="0"/>
                  </a:moveTo>
                  <a:lnTo>
                    <a:pt x="570547" y="81864"/>
                  </a:lnTo>
                </a:path>
                <a:path w="705485" h="81914">
                  <a:moveTo>
                    <a:pt x="603999" y="0"/>
                  </a:moveTo>
                  <a:lnTo>
                    <a:pt x="603999" y="81864"/>
                  </a:lnTo>
                </a:path>
                <a:path w="705485" h="81914">
                  <a:moveTo>
                    <a:pt x="638340" y="0"/>
                  </a:moveTo>
                  <a:lnTo>
                    <a:pt x="638340" y="81864"/>
                  </a:lnTo>
                </a:path>
                <a:path w="705485" h="81914">
                  <a:moveTo>
                    <a:pt x="671791" y="0"/>
                  </a:moveTo>
                  <a:lnTo>
                    <a:pt x="671791" y="8186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236850" y="2218743"/>
              <a:ext cx="1532255" cy="2404110"/>
            </a:xfrm>
            <a:custGeom>
              <a:avLst/>
              <a:gdLst/>
              <a:ahLst/>
              <a:cxnLst/>
              <a:rect l="l" t="t" r="r" b="b"/>
              <a:pathLst>
                <a:path w="1532254" h="2404110">
                  <a:moveTo>
                    <a:pt x="0" y="0"/>
                  </a:moveTo>
                  <a:lnTo>
                    <a:pt x="0" y="335457"/>
                  </a:lnTo>
                  <a:lnTo>
                    <a:pt x="4002" y="354675"/>
                  </a:lnTo>
                  <a:lnTo>
                    <a:pt x="14854" y="370343"/>
                  </a:lnTo>
                  <a:lnTo>
                    <a:pt x="30823" y="380893"/>
                  </a:lnTo>
                  <a:lnTo>
                    <a:pt x="50177" y="384759"/>
                  </a:lnTo>
                  <a:lnTo>
                    <a:pt x="56349" y="384759"/>
                  </a:lnTo>
                </a:path>
                <a:path w="1532254" h="2404110">
                  <a:moveTo>
                    <a:pt x="1531988" y="2403652"/>
                  </a:moveTo>
                  <a:lnTo>
                    <a:pt x="1110246" y="2403652"/>
                  </a:lnTo>
                  <a:lnTo>
                    <a:pt x="1089762" y="2395467"/>
                  </a:lnTo>
                  <a:lnTo>
                    <a:pt x="1073816" y="2383069"/>
                  </a:lnTo>
                  <a:lnTo>
                    <a:pt x="1063319" y="2364894"/>
                  </a:lnTo>
                  <a:lnTo>
                    <a:pt x="1059180" y="2339378"/>
                  </a:lnTo>
                  <a:lnTo>
                    <a:pt x="1059180" y="476351"/>
                  </a:lnTo>
                  <a:lnTo>
                    <a:pt x="1052081" y="441650"/>
                  </a:lnTo>
                  <a:lnTo>
                    <a:pt x="1032767" y="413389"/>
                  </a:lnTo>
                  <a:lnTo>
                    <a:pt x="1004208" y="394375"/>
                  </a:lnTo>
                  <a:lnTo>
                    <a:pt x="969378" y="387413"/>
                  </a:lnTo>
                  <a:lnTo>
                    <a:pt x="822337" y="387413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025543" y="2218743"/>
              <a:ext cx="3140710" cy="2570480"/>
            </a:xfrm>
            <a:custGeom>
              <a:avLst/>
              <a:gdLst/>
              <a:ahLst/>
              <a:cxnLst/>
              <a:rect l="l" t="t" r="r" b="b"/>
              <a:pathLst>
                <a:path w="3140710" h="2570479">
                  <a:moveTo>
                    <a:pt x="140868" y="0"/>
                  </a:moveTo>
                  <a:lnTo>
                    <a:pt x="140868" y="419976"/>
                  </a:lnTo>
                  <a:lnTo>
                    <a:pt x="145792" y="444099"/>
                  </a:lnTo>
                  <a:lnTo>
                    <a:pt x="159135" y="463675"/>
                  </a:lnTo>
                  <a:lnTo>
                    <a:pt x="178753" y="476810"/>
                  </a:lnTo>
                  <a:lnTo>
                    <a:pt x="202501" y="481609"/>
                  </a:lnTo>
                  <a:lnTo>
                    <a:pt x="274701" y="481609"/>
                  </a:lnTo>
                </a:path>
                <a:path w="3140710" h="2570479">
                  <a:moveTo>
                    <a:pt x="70434" y="0"/>
                  </a:moveTo>
                  <a:lnTo>
                    <a:pt x="70434" y="476326"/>
                  </a:lnTo>
                  <a:lnTo>
                    <a:pt x="76293" y="504974"/>
                  </a:lnTo>
                  <a:lnTo>
                    <a:pt x="92222" y="528500"/>
                  </a:lnTo>
                  <a:lnTo>
                    <a:pt x="115745" y="544431"/>
                  </a:lnTo>
                  <a:lnTo>
                    <a:pt x="144386" y="550291"/>
                  </a:lnTo>
                  <a:lnTo>
                    <a:pt x="275577" y="550291"/>
                  </a:lnTo>
                </a:path>
                <a:path w="3140710" h="2570479">
                  <a:moveTo>
                    <a:pt x="0" y="0"/>
                  </a:moveTo>
                  <a:lnTo>
                    <a:pt x="0" y="529170"/>
                  </a:lnTo>
                  <a:lnTo>
                    <a:pt x="6959" y="564004"/>
                  </a:lnTo>
                  <a:lnTo>
                    <a:pt x="25969" y="592558"/>
                  </a:lnTo>
                  <a:lnTo>
                    <a:pt x="54226" y="611865"/>
                  </a:lnTo>
                  <a:lnTo>
                    <a:pt x="88925" y="618959"/>
                  </a:lnTo>
                  <a:lnTo>
                    <a:pt x="274701" y="618959"/>
                  </a:lnTo>
                </a:path>
                <a:path w="3140710" h="2570479">
                  <a:moveTo>
                    <a:pt x="1001077" y="1772361"/>
                  </a:moveTo>
                  <a:lnTo>
                    <a:pt x="1128737" y="1772361"/>
                  </a:lnTo>
                  <a:lnTo>
                    <a:pt x="1140306" y="1773698"/>
                  </a:lnTo>
                  <a:lnTo>
                    <a:pt x="1146019" y="1781722"/>
                  </a:lnTo>
                  <a:lnTo>
                    <a:pt x="1147936" y="1802456"/>
                  </a:lnTo>
                  <a:lnTo>
                    <a:pt x="1148118" y="1841919"/>
                  </a:lnTo>
                  <a:lnTo>
                    <a:pt x="1148073" y="1910086"/>
                  </a:lnTo>
                  <a:lnTo>
                    <a:pt x="1147949" y="1968649"/>
                  </a:lnTo>
                  <a:lnTo>
                    <a:pt x="1147760" y="2019346"/>
                  </a:lnTo>
                  <a:lnTo>
                    <a:pt x="1147521" y="2063920"/>
                  </a:lnTo>
                  <a:lnTo>
                    <a:pt x="1147246" y="2104111"/>
                  </a:lnTo>
                  <a:lnTo>
                    <a:pt x="1146645" y="2178307"/>
                  </a:lnTo>
                  <a:lnTo>
                    <a:pt x="1146348" y="2215793"/>
                  </a:lnTo>
                  <a:lnTo>
                    <a:pt x="1146072" y="2255859"/>
                  </a:lnTo>
                  <a:lnTo>
                    <a:pt x="1145833" y="2300247"/>
                  </a:lnTo>
                  <a:lnTo>
                    <a:pt x="1145644" y="2350695"/>
                  </a:lnTo>
                  <a:lnTo>
                    <a:pt x="1145520" y="2408946"/>
                  </a:lnTo>
                  <a:lnTo>
                    <a:pt x="1145476" y="2476741"/>
                  </a:lnTo>
                  <a:lnTo>
                    <a:pt x="1150732" y="2492208"/>
                  </a:lnTo>
                  <a:lnTo>
                    <a:pt x="1162427" y="2504789"/>
                  </a:lnTo>
                  <a:lnTo>
                    <a:pt x="1174451" y="2513245"/>
                  </a:lnTo>
                  <a:lnTo>
                    <a:pt x="1180693" y="2516339"/>
                  </a:lnTo>
                  <a:lnTo>
                    <a:pt x="1207763" y="2516319"/>
                  </a:lnTo>
                  <a:lnTo>
                    <a:pt x="1241476" y="2516264"/>
                  </a:lnTo>
                  <a:lnTo>
                    <a:pt x="1281186" y="2516182"/>
                  </a:lnTo>
                  <a:lnTo>
                    <a:pt x="1326246" y="2516080"/>
                  </a:lnTo>
                  <a:lnTo>
                    <a:pt x="1376009" y="2515966"/>
                  </a:lnTo>
                  <a:lnTo>
                    <a:pt x="1429829" y="2515849"/>
                  </a:lnTo>
                  <a:lnTo>
                    <a:pt x="1487058" y="2515735"/>
                  </a:lnTo>
                  <a:lnTo>
                    <a:pt x="1547050" y="2515633"/>
                  </a:lnTo>
                  <a:lnTo>
                    <a:pt x="1609157" y="2515551"/>
                  </a:lnTo>
                  <a:lnTo>
                    <a:pt x="1672733" y="2515496"/>
                  </a:lnTo>
                  <a:lnTo>
                    <a:pt x="1737131" y="2515476"/>
                  </a:lnTo>
                  <a:lnTo>
                    <a:pt x="2321344" y="2516365"/>
                  </a:lnTo>
                  <a:lnTo>
                    <a:pt x="2964091" y="2516365"/>
                  </a:lnTo>
                  <a:lnTo>
                    <a:pt x="2975541" y="2513569"/>
                  </a:lnTo>
                  <a:lnTo>
                    <a:pt x="2984436" y="2505240"/>
                  </a:lnTo>
                  <a:lnTo>
                    <a:pt x="2990197" y="2491462"/>
                  </a:lnTo>
                  <a:lnTo>
                    <a:pt x="2992247" y="2472321"/>
                  </a:lnTo>
                  <a:lnTo>
                    <a:pt x="2992247" y="1873618"/>
                  </a:lnTo>
                </a:path>
                <a:path w="3140710" h="2570479">
                  <a:moveTo>
                    <a:pt x="1001077" y="1841919"/>
                  </a:moveTo>
                  <a:lnTo>
                    <a:pt x="1067117" y="1841919"/>
                  </a:lnTo>
                  <a:lnTo>
                    <a:pt x="1078676" y="1843252"/>
                  </a:lnTo>
                  <a:lnTo>
                    <a:pt x="1084381" y="1851271"/>
                  </a:lnTo>
                  <a:lnTo>
                    <a:pt x="1086293" y="1872003"/>
                  </a:lnTo>
                  <a:lnTo>
                    <a:pt x="1086472" y="1911477"/>
                  </a:lnTo>
                  <a:lnTo>
                    <a:pt x="1086487" y="1979382"/>
                  </a:lnTo>
                  <a:lnTo>
                    <a:pt x="1086528" y="2037204"/>
                  </a:lnTo>
                  <a:lnTo>
                    <a:pt x="1086590" y="2086770"/>
                  </a:lnTo>
                  <a:lnTo>
                    <a:pt x="1086670" y="2129908"/>
                  </a:lnTo>
                  <a:lnTo>
                    <a:pt x="1086761" y="2168445"/>
                  </a:lnTo>
                  <a:lnTo>
                    <a:pt x="1086960" y="2239029"/>
                  </a:lnTo>
                  <a:lnTo>
                    <a:pt x="1087059" y="2274730"/>
                  </a:lnTo>
                  <a:lnTo>
                    <a:pt x="1087150" y="2313141"/>
                  </a:lnTo>
                  <a:lnTo>
                    <a:pt x="1087230" y="2356090"/>
                  </a:lnTo>
                  <a:lnTo>
                    <a:pt x="1087292" y="2405403"/>
                  </a:lnTo>
                  <a:lnTo>
                    <a:pt x="1087333" y="2462910"/>
                  </a:lnTo>
                  <a:lnTo>
                    <a:pt x="1087348" y="2530436"/>
                  </a:lnTo>
                  <a:lnTo>
                    <a:pt x="1092605" y="2545913"/>
                  </a:lnTo>
                  <a:lnTo>
                    <a:pt x="1104301" y="2558502"/>
                  </a:lnTo>
                  <a:lnTo>
                    <a:pt x="1116329" y="2566964"/>
                  </a:lnTo>
                  <a:lnTo>
                    <a:pt x="1122578" y="2570060"/>
                  </a:lnTo>
                  <a:lnTo>
                    <a:pt x="1148308" y="2570043"/>
                  </a:lnTo>
                  <a:lnTo>
                    <a:pt x="1180651" y="2569995"/>
                  </a:lnTo>
                  <a:lnTo>
                    <a:pt x="1219028" y="2569923"/>
                  </a:lnTo>
                  <a:lnTo>
                    <a:pt x="1262863" y="2569833"/>
                  </a:lnTo>
                  <a:lnTo>
                    <a:pt x="1311577" y="2569731"/>
                  </a:lnTo>
                  <a:lnTo>
                    <a:pt x="1364592" y="2569622"/>
                  </a:lnTo>
                  <a:lnTo>
                    <a:pt x="1421331" y="2569514"/>
                  </a:lnTo>
                  <a:lnTo>
                    <a:pt x="1481216" y="2569411"/>
                  </a:lnTo>
                  <a:lnTo>
                    <a:pt x="1543670" y="2569321"/>
                  </a:lnTo>
                  <a:lnTo>
                    <a:pt x="1608114" y="2569249"/>
                  </a:lnTo>
                  <a:lnTo>
                    <a:pt x="1673970" y="2569201"/>
                  </a:lnTo>
                  <a:lnTo>
                    <a:pt x="1740662" y="2569184"/>
                  </a:lnTo>
                  <a:lnTo>
                    <a:pt x="2323985" y="2570048"/>
                  </a:lnTo>
                  <a:lnTo>
                    <a:pt x="3018650" y="2570048"/>
                  </a:lnTo>
                  <a:lnTo>
                    <a:pt x="3046831" y="2526055"/>
                  </a:lnTo>
                  <a:lnTo>
                    <a:pt x="3047720" y="2047074"/>
                  </a:lnTo>
                  <a:lnTo>
                    <a:pt x="3057841" y="1991337"/>
                  </a:lnTo>
                  <a:lnTo>
                    <a:pt x="3081782" y="1950265"/>
                  </a:lnTo>
                  <a:lnTo>
                    <a:pt x="3109906" y="1919715"/>
                  </a:lnTo>
                  <a:lnTo>
                    <a:pt x="3132578" y="1895547"/>
                  </a:lnTo>
                  <a:lnTo>
                    <a:pt x="3140163" y="1873618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750835" y="3926814"/>
              <a:ext cx="1161415" cy="696595"/>
            </a:xfrm>
            <a:custGeom>
              <a:avLst/>
              <a:gdLst/>
              <a:ahLst/>
              <a:cxnLst/>
              <a:rect l="l" t="t" r="r" b="b"/>
              <a:pathLst>
                <a:path w="1161414" h="696595">
                  <a:moveTo>
                    <a:pt x="995768" y="0"/>
                  </a:moveTo>
                  <a:lnTo>
                    <a:pt x="1000619" y="44477"/>
                  </a:lnTo>
                  <a:lnTo>
                    <a:pt x="1013325" y="81921"/>
                  </a:lnTo>
                  <a:lnTo>
                    <a:pt x="1054420" y="143086"/>
                  </a:lnTo>
                  <a:lnTo>
                    <a:pt x="1078868" y="170495"/>
                  </a:lnTo>
                  <a:lnTo>
                    <a:pt x="1103289" y="198247"/>
                  </a:lnTo>
                  <a:lnTo>
                    <a:pt x="1125713" y="228185"/>
                  </a:lnTo>
                  <a:lnTo>
                    <a:pt x="1144170" y="262153"/>
                  </a:lnTo>
                  <a:lnTo>
                    <a:pt x="1156689" y="301995"/>
                  </a:lnTo>
                  <a:lnTo>
                    <a:pt x="1161300" y="349554"/>
                  </a:lnTo>
                  <a:lnTo>
                    <a:pt x="1161300" y="631304"/>
                  </a:lnTo>
                  <a:lnTo>
                    <a:pt x="1157641" y="658203"/>
                  </a:lnTo>
                  <a:lnTo>
                    <a:pt x="1149197" y="678079"/>
                  </a:lnTo>
                  <a:lnTo>
                    <a:pt x="1135801" y="690852"/>
                  </a:lnTo>
                  <a:lnTo>
                    <a:pt x="1117282" y="696442"/>
                  </a:lnTo>
                  <a:lnTo>
                    <a:pt x="603110" y="696442"/>
                  </a:lnTo>
                  <a:lnTo>
                    <a:pt x="0" y="693953"/>
                  </a:lnTo>
                </a:path>
              </a:pathLst>
            </a:custGeom>
            <a:ln w="253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026617" y="3921556"/>
              <a:ext cx="1934845" cy="756920"/>
            </a:xfrm>
            <a:custGeom>
              <a:avLst/>
              <a:gdLst/>
              <a:ahLst/>
              <a:cxnLst/>
              <a:rect l="l" t="t" r="r" b="b"/>
              <a:pathLst>
                <a:path w="1934845" h="756920">
                  <a:moveTo>
                    <a:pt x="1843252" y="169925"/>
                  </a:moveTo>
                  <a:lnTo>
                    <a:pt x="1859655" y="200985"/>
                  </a:lnTo>
                  <a:lnTo>
                    <a:pt x="1890577" y="237493"/>
                  </a:lnTo>
                  <a:lnTo>
                    <a:pt x="1920506" y="281597"/>
                  </a:lnTo>
                  <a:lnTo>
                    <a:pt x="1933930" y="335445"/>
                  </a:lnTo>
                  <a:lnTo>
                    <a:pt x="1933980" y="376236"/>
                  </a:lnTo>
                  <a:lnTo>
                    <a:pt x="1934109" y="428023"/>
                  </a:lnTo>
                  <a:lnTo>
                    <a:pt x="1934285" y="486816"/>
                  </a:lnTo>
                  <a:lnTo>
                    <a:pt x="1934477" y="548628"/>
                  </a:lnTo>
                  <a:lnTo>
                    <a:pt x="1934653" y="609468"/>
                  </a:lnTo>
                  <a:lnTo>
                    <a:pt x="1934782" y="665348"/>
                  </a:lnTo>
                  <a:lnTo>
                    <a:pt x="1934832" y="712279"/>
                  </a:lnTo>
                  <a:lnTo>
                    <a:pt x="1932779" y="730676"/>
                  </a:lnTo>
                  <a:lnTo>
                    <a:pt x="1927007" y="744527"/>
                  </a:lnTo>
                  <a:lnTo>
                    <a:pt x="1918099" y="753259"/>
                  </a:lnTo>
                  <a:lnTo>
                    <a:pt x="1906638" y="756297"/>
                  </a:lnTo>
                  <a:lnTo>
                    <a:pt x="1328191" y="756297"/>
                  </a:lnTo>
                  <a:lnTo>
                    <a:pt x="741349" y="755421"/>
                  </a:lnTo>
                  <a:lnTo>
                    <a:pt x="678015" y="755445"/>
                  </a:lnTo>
                  <a:lnTo>
                    <a:pt x="615775" y="755512"/>
                  </a:lnTo>
                  <a:lnTo>
                    <a:pt x="555299" y="755610"/>
                  </a:lnTo>
                  <a:lnTo>
                    <a:pt x="497258" y="755729"/>
                  </a:lnTo>
                  <a:lnTo>
                    <a:pt x="442323" y="755859"/>
                  </a:lnTo>
                  <a:lnTo>
                    <a:pt x="391165" y="755989"/>
                  </a:lnTo>
                  <a:lnTo>
                    <a:pt x="344455" y="756108"/>
                  </a:lnTo>
                  <a:lnTo>
                    <a:pt x="302863" y="756206"/>
                  </a:lnTo>
                  <a:lnTo>
                    <a:pt x="267061" y="756273"/>
                  </a:lnTo>
                  <a:lnTo>
                    <a:pt x="237718" y="756297"/>
                  </a:lnTo>
                  <a:lnTo>
                    <a:pt x="231476" y="753205"/>
                  </a:lnTo>
                  <a:lnTo>
                    <a:pt x="219452" y="744748"/>
                  </a:lnTo>
                  <a:lnTo>
                    <a:pt x="207757" y="732160"/>
                  </a:lnTo>
                  <a:lnTo>
                    <a:pt x="202501" y="716673"/>
                  </a:lnTo>
                  <a:lnTo>
                    <a:pt x="202516" y="648672"/>
                  </a:lnTo>
                  <a:lnTo>
                    <a:pt x="202557" y="589845"/>
                  </a:lnTo>
                  <a:lnTo>
                    <a:pt x="202619" y="538518"/>
                  </a:lnTo>
                  <a:lnTo>
                    <a:pt x="202699" y="493018"/>
                  </a:lnTo>
                  <a:lnTo>
                    <a:pt x="202790" y="451671"/>
                  </a:lnTo>
                  <a:lnTo>
                    <a:pt x="202889" y="412803"/>
                  </a:lnTo>
                  <a:lnTo>
                    <a:pt x="202990" y="374740"/>
                  </a:lnTo>
                  <a:lnTo>
                    <a:pt x="203088" y="335809"/>
                  </a:lnTo>
                  <a:lnTo>
                    <a:pt x="203179" y="294336"/>
                  </a:lnTo>
                  <a:lnTo>
                    <a:pt x="203259" y="248646"/>
                  </a:lnTo>
                  <a:lnTo>
                    <a:pt x="203321" y="197067"/>
                  </a:lnTo>
                  <a:lnTo>
                    <a:pt x="203363" y="137925"/>
                  </a:lnTo>
                  <a:lnTo>
                    <a:pt x="203377" y="69545"/>
                  </a:lnTo>
                  <a:lnTo>
                    <a:pt x="203200" y="30073"/>
                  </a:lnTo>
                  <a:lnTo>
                    <a:pt x="201290" y="9345"/>
                  </a:lnTo>
                  <a:lnTo>
                    <a:pt x="195582" y="1331"/>
                  </a:lnTo>
                  <a:lnTo>
                    <a:pt x="184010" y="0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290521" y="2267178"/>
              <a:ext cx="1451610" cy="2163445"/>
            </a:xfrm>
            <a:custGeom>
              <a:avLst/>
              <a:gdLst/>
              <a:ahLst/>
              <a:cxnLst/>
              <a:rect l="l" t="t" r="r" b="b"/>
              <a:pathLst>
                <a:path w="1451609" h="2163445">
                  <a:moveTo>
                    <a:pt x="684568" y="2163292"/>
                  </a:moveTo>
                  <a:lnTo>
                    <a:pt x="0" y="2163292"/>
                  </a:lnTo>
                  <a:lnTo>
                    <a:pt x="0" y="0"/>
                  </a:lnTo>
                  <a:lnTo>
                    <a:pt x="1451000" y="0"/>
                  </a:lnTo>
                  <a:lnTo>
                    <a:pt x="1451000" y="2163292"/>
                  </a:lnTo>
                  <a:lnTo>
                    <a:pt x="684568" y="216329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678817" y="3736670"/>
              <a:ext cx="675640" cy="113030"/>
            </a:xfrm>
            <a:custGeom>
              <a:avLst/>
              <a:gdLst/>
              <a:ahLst/>
              <a:cxnLst/>
              <a:rect l="l" t="t" r="r" b="b"/>
              <a:pathLst>
                <a:path w="675639" h="113029">
                  <a:moveTo>
                    <a:pt x="675309" y="0"/>
                  </a:moveTo>
                  <a:lnTo>
                    <a:pt x="0" y="0"/>
                  </a:lnTo>
                  <a:lnTo>
                    <a:pt x="0" y="112687"/>
                  </a:lnTo>
                  <a:lnTo>
                    <a:pt x="675309" y="112687"/>
                  </a:lnTo>
                  <a:lnTo>
                    <a:pt x="675309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678817" y="3736670"/>
              <a:ext cx="675640" cy="113030"/>
            </a:xfrm>
            <a:custGeom>
              <a:avLst/>
              <a:gdLst/>
              <a:ahLst/>
              <a:cxnLst/>
              <a:rect l="l" t="t" r="r" b="b"/>
              <a:pathLst>
                <a:path w="675639" h="113029">
                  <a:moveTo>
                    <a:pt x="675309" y="112687"/>
                  </a:moveTo>
                  <a:lnTo>
                    <a:pt x="0" y="112687"/>
                  </a:lnTo>
                  <a:lnTo>
                    <a:pt x="0" y="0"/>
                  </a:lnTo>
                  <a:lnTo>
                    <a:pt x="675309" y="0"/>
                  </a:lnTo>
                  <a:lnTo>
                    <a:pt x="675309" y="112687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847854" y="3963797"/>
              <a:ext cx="42545" cy="128270"/>
            </a:xfrm>
            <a:custGeom>
              <a:avLst/>
              <a:gdLst/>
              <a:ahLst/>
              <a:cxnLst/>
              <a:rect l="l" t="t" r="r" b="b"/>
              <a:pathLst>
                <a:path w="42545" h="128270">
                  <a:moveTo>
                    <a:pt x="42252" y="0"/>
                  </a:moveTo>
                  <a:lnTo>
                    <a:pt x="0" y="0"/>
                  </a:lnTo>
                  <a:lnTo>
                    <a:pt x="0" y="127685"/>
                  </a:lnTo>
                  <a:lnTo>
                    <a:pt x="42252" y="127685"/>
                  </a:lnTo>
                  <a:lnTo>
                    <a:pt x="422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847854" y="3963797"/>
              <a:ext cx="42545" cy="128270"/>
            </a:xfrm>
            <a:custGeom>
              <a:avLst/>
              <a:gdLst/>
              <a:ahLst/>
              <a:cxnLst/>
              <a:rect l="l" t="t" r="r" b="b"/>
              <a:pathLst>
                <a:path w="42545" h="128270">
                  <a:moveTo>
                    <a:pt x="42252" y="127685"/>
                  </a:moveTo>
                  <a:lnTo>
                    <a:pt x="0" y="127685"/>
                  </a:lnTo>
                  <a:lnTo>
                    <a:pt x="0" y="0"/>
                  </a:lnTo>
                  <a:lnTo>
                    <a:pt x="42252" y="0"/>
                  </a:lnTo>
                  <a:lnTo>
                    <a:pt x="42252" y="12768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725477" y="3801808"/>
              <a:ext cx="42545" cy="127000"/>
            </a:xfrm>
            <a:custGeom>
              <a:avLst/>
              <a:gdLst/>
              <a:ahLst/>
              <a:cxnLst/>
              <a:rect l="l" t="t" r="r" b="b"/>
              <a:pathLst>
                <a:path w="42545" h="127000">
                  <a:moveTo>
                    <a:pt x="42252" y="0"/>
                  </a:moveTo>
                  <a:lnTo>
                    <a:pt x="0" y="0"/>
                  </a:lnTo>
                  <a:lnTo>
                    <a:pt x="0" y="126784"/>
                  </a:lnTo>
                  <a:lnTo>
                    <a:pt x="42252" y="126784"/>
                  </a:lnTo>
                  <a:lnTo>
                    <a:pt x="422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725477" y="3801808"/>
              <a:ext cx="42545" cy="127000"/>
            </a:xfrm>
            <a:custGeom>
              <a:avLst/>
              <a:gdLst/>
              <a:ahLst/>
              <a:cxnLst/>
              <a:rect l="l" t="t" r="r" b="b"/>
              <a:pathLst>
                <a:path w="42545" h="127000">
                  <a:moveTo>
                    <a:pt x="42252" y="126784"/>
                  </a:moveTo>
                  <a:lnTo>
                    <a:pt x="0" y="126784"/>
                  </a:lnTo>
                  <a:lnTo>
                    <a:pt x="0" y="0"/>
                  </a:lnTo>
                  <a:lnTo>
                    <a:pt x="42252" y="0"/>
                  </a:lnTo>
                  <a:lnTo>
                    <a:pt x="42252" y="12678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995758" y="3963797"/>
              <a:ext cx="42545" cy="128270"/>
            </a:xfrm>
            <a:custGeom>
              <a:avLst/>
              <a:gdLst/>
              <a:ahLst/>
              <a:cxnLst/>
              <a:rect l="l" t="t" r="r" b="b"/>
              <a:pathLst>
                <a:path w="42545" h="128270">
                  <a:moveTo>
                    <a:pt x="42278" y="0"/>
                  </a:moveTo>
                  <a:lnTo>
                    <a:pt x="0" y="0"/>
                  </a:lnTo>
                  <a:lnTo>
                    <a:pt x="0" y="127685"/>
                  </a:lnTo>
                  <a:lnTo>
                    <a:pt x="42278" y="127685"/>
                  </a:lnTo>
                  <a:lnTo>
                    <a:pt x="422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995758" y="3963797"/>
              <a:ext cx="42545" cy="128270"/>
            </a:xfrm>
            <a:custGeom>
              <a:avLst/>
              <a:gdLst/>
              <a:ahLst/>
              <a:cxnLst/>
              <a:rect l="l" t="t" r="r" b="b"/>
              <a:pathLst>
                <a:path w="42545" h="128270">
                  <a:moveTo>
                    <a:pt x="42278" y="127685"/>
                  </a:moveTo>
                  <a:lnTo>
                    <a:pt x="0" y="127685"/>
                  </a:lnTo>
                  <a:lnTo>
                    <a:pt x="0" y="0"/>
                  </a:lnTo>
                  <a:lnTo>
                    <a:pt x="42278" y="0"/>
                  </a:lnTo>
                  <a:lnTo>
                    <a:pt x="42278" y="12768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142812" y="3963797"/>
              <a:ext cx="42545" cy="128270"/>
            </a:xfrm>
            <a:custGeom>
              <a:avLst/>
              <a:gdLst/>
              <a:ahLst/>
              <a:cxnLst/>
              <a:rect l="l" t="t" r="r" b="b"/>
              <a:pathLst>
                <a:path w="42545" h="128270">
                  <a:moveTo>
                    <a:pt x="42265" y="0"/>
                  </a:moveTo>
                  <a:lnTo>
                    <a:pt x="0" y="0"/>
                  </a:lnTo>
                  <a:lnTo>
                    <a:pt x="0" y="127685"/>
                  </a:lnTo>
                  <a:lnTo>
                    <a:pt x="42265" y="127685"/>
                  </a:lnTo>
                  <a:lnTo>
                    <a:pt x="422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589015" y="3764813"/>
              <a:ext cx="596265" cy="327025"/>
            </a:xfrm>
            <a:custGeom>
              <a:avLst/>
              <a:gdLst/>
              <a:ahLst/>
              <a:cxnLst/>
              <a:rect l="l" t="t" r="r" b="b"/>
              <a:pathLst>
                <a:path w="596264" h="327025">
                  <a:moveTo>
                    <a:pt x="596061" y="326669"/>
                  </a:moveTo>
                  <a:lnTo>
                    <a:pt x="553796" y="326669"/>
                  </a:lnTo>
                  <a:lnTo>
                    <a:pt x="553796" y="198983"/>
                  </a:lnTo>
                  <a:lnTo>
                    <a:pt x="596061" y="198983"/>
                  </a:lnTo>
                  <a:lnTo>
                    <a:pt x="596061" y="326669"/>
                  </a:lnTo>
                  <a:close/>
                </a:path>
                <a:path w="596264" h="327025">
                  <a:moveTo>
                    <a:pt x="0" y="169062"/>
                  </a:moveTo>
                  <a:lnTo>
                    <a:pt x="89801" y="169062"/>
                  </a:lnTo>
                </a:path>
                <a:path w="596264" h="327025">
                  <a:moveTo>
                    <a:pt x="0" y="140893"/>
                  </a:moveTo>
                  <a:lnTo>
                    <a:pt x="89801" y="140893"/>
                  </a:lnTo>
                </a:path>
                <a:path w="596264" h="327025">
                  <a:moveTo>
                    <a:pt x="0" y="112712"/>
                  </a:moveTo>
                  <a:lnTo>
                    <a:pt x="89801" y="112712"/>
                  </a:lnTo>
                </a:path>
                <a:path w="596264" h="327025">
                  <a:moveTo>
                    <a:pt x="0" y="84543"/>
                  </a:moveTo>
                  <a:lnTo>
                    <a:pt x="89801" y="84543"/>
                  </a:lnTo>
                </a:path>
                <a:path w="596264" h="327025">
                  <a:moveTo>
                    <a:pt x="0" y="56375"/>
                  </a:moveTo>
                  <a:lnTo>
                    <a:pt x="89801" y="56375"/>
                  </a:lnTo>
                </a:path>
                <a:path w="596264" h="327025">
                  <a:moveTo>
                    <a:pt x="0" y="28193"/>
                  </a:moveTo>
                  <a:lnTo>
                    <a:pt x="89801" y="28193"/>
                  </a:lnTo>
                </a:path>
                <a:path w="596264" h="327025">
                  <a:moveTo>
                    <a:pt x="0" y="0"/>
                  </a:moveTo>
                  <a:lnTo>
                    <a:pt x="8980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354127" y="3736670"/>
              <a:ext cx="90170" cy="225425"/>
            </a:xfrm>
            <a:custGeom>
              <a:avLst/>
              <a:gdLst/>
              <a:ahLst/>
              <a:cxnLst/>
              <a:rect l="l" t="t" r="r" b="b"/>
              <a:pathLst>
                <a:path w="90170" h="225425">
                  <a:moveTo>
                    <a:pt x="89801" y="0"/>
                  </a:moveTo>
                  <a:lnTo>
                    <a:pt x="0" y="0"/>
                  </a:lnTo>
                  <a:lnTo>
                    <a:pt x="0" y="225386"/>
                  </a:lnTo>
                  <a:lnTo>
                    <a:pt x="89801" y="225386"/>
                  </a:lnTo>
                  <a:lnTo>
                    <a:pt x="898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354127" y="3736670"/>
              <a:ext cx="90170" cy="225425"/>
            </a:xfrm>
            <a:custGeom>
              <a:avLst/>
              <a:gdLst/>
              <a:ahLst/>
              <a:cxnLst/>
              <a:rect l="l" t="t" r="r" b="b"/>
              <a:pathLst>
                <a:path w="90170" h="225425">
                  <a:moveTo>
                    <a:pt x="89801" y="225386"/>
                  </a:moveTo>
                  <a:lnTo>
                    <a:pt x="0" y="225386"/>
                  </a:lnTo>
                  <a:lnTo>
                    <a:pt x="0" y="0"/>
                  </a:lnTo>
                  <a:lnTo>
                    <a:pt x="89801" y="0"/>
                  </a:lnTo>
                  <a:lnTo>
                    <a:pt x="89801" y="225386"/>
                  </a:lnTo>
                  <a:close/>
                </a:path>
                <a:path w="90170" h="225425">
                  <a:moveTo>
                    <a:pt x="0" y="197205"/>
                  </a:moveTo>
                  <a:lnTo>
                    <a:pt x="89801" y="197205"/>
                  </a:lnTo>
                </a:path>
                <a:path w="90170" h="225425">
                  <a:moveTo>
                    <a:pt x="0" y="169037"/>
                  </a:moveTo>
                  <a:lnTo>
                    <a:pt x="89801" y="169037"/>
                  </a:lnTo>
                </a:path>
                <a:path w="90170" h="225425">
                  <a:moveTo>
                    <a:pt x="0" y="140855"/>
                  </a:moveTo>
                  <a:lnTo>
                    <a:pt x="89801" y="140855"/>
                  </a:lnTo>
                </a:path>
                <a:path w="90170" h="225425">
                  <a:moveTo>
                    <a:pt x="0" y="112687"/>
                  </a:moveTo>
                  <a:lnTo>
                    <a:pt x="89801" y="112687"/>
                  </a:lnTo>
                </a:path>
                <a:path w="90170" h="225425">
                  <a:moveTo>
                    <a:pt x="0" y="84518"/>
                  </a:moveTo>
                  <a:lnTo>
                    <a:pt x="89801" y="84518"/>
                  </a:lnTo>
                </a:path>
                <a:path w="90170" h="225425">
                  <a:moveTo>
                    <a:pt x="0" y="56337"/>
                  </a:moveTo>
                  <a:lnTo>
                    <a:pt x="89801" y="56337"/>
                  </a:lnTo>
                </a:path>
                <a:path w="90170" h="225425">
                  <a:moveTo>
                    <a:pt x="0" y="28143"/>
                  </a:moveTo>
                  <a:lnTo>
                    <a:pt x="89801" y="2814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5762059" y="573238"/>
            <a:ext cx="113538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b="1" spc="30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5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5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50" b="1" spc="15" dirty="0">
                <a:solidFill>
                  <a:srgbClr val="171514"/>
                </a:solidFill>
                <a:latin typeface="Arial"/>
                <a:cs typeface="Arial"/>
              </a:rPr>
              <a:t>subalimentación</a:t>
            </a:r>
            <a:endParaRPr sz="550">
              <a:latin typeface="Arial"/>
              <a:cs typeface="Arial"/>
            </a:endParaRPr>
          </a:p>
        </p:txBody>
      </p:sp>
      <p:sp>
        <p:nvSpPr>
          <p:cNvPr id="72" name="object 72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34</a:t>
            </a:fld>
            <a:endParaRPr spc="-75" dirty="0"/>
          </a:p>
        </p:txBody>
      </p:sp>
      <p:sp>
        <p:nvSpPr>
          <p:cNvPr id="64" name="object 64"/>
          <p:cNvSpPr txBox="1"/>
          <p:nvPr/>
        </p:nvSpPr>
        <p:spPr>
          <a:xfrm>
            <a:off x="7957838" y="480526"/>
            <a:ext cx="424815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Cuando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aplicación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requiere un interruptor de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 con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tamaño de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estructura </a:t>
            </a:r>
            <a:r>
              <a:rPr sz="800" spc="-2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mayor que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derivación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disponibles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no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cabe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 una </a:t>
            </a:r>
            <a:r>
              <a:rPr sz="8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ubicación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derivación,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disyuntor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subalimentación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usado. </a:t>
            </a:r>
            <a:r>
              <a:rPr sz="800" spc="-2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posible aplicación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 suministrar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segundo tablero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ubicado </a:t>
            </a:r>
            <a:r>
              <a:rPr sz="8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cierta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distancia del </a:t>
            </a:r>
            <a:r>
              <a:rPr sz="800" spc="-2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primer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tablero. Sin embargo, esta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no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 la única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aplicación. </a:t>
            </a:r>
            <a:r>
              <a:rPr sz="8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subalimentación</a:t>
            </a:r>
            <a:r>
              <a:rPr sz="8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suministrar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cualquier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carga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suministrar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 </a:t>
            </a:r>
            <a:r>
              <a:rPr sz="800" spc="-2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derivado.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034766" y="1984053"/>
            <a:ext cx="31686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Suministro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0557389" y="2132748"/>
            <a:ext cx="121221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Tablero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conexiones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principal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únicamente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523060" y="2674940"/>
            <a:ext cx="441959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120">
              <a:spcBef>
                <a:spcPts val="100"/>
              </a:spcBef>
            </a:pP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Principal</a:t>
            </a:r>
            <a:endParaRPr sz="400">
              <a:latin typeface="Lucida Sans Unicode"/>
              <a:cs typeface="Lucida Sans Unicode"/>
            </a:endParaRPr>
          </a:p>
          <a:p>
            <a:pPr>
              <a:spcBef>
                <a:spcPts val="40"/>
              </a:spcBef>
            </a:pPr>
            <a:endParaRPr sz="350">
              <a:latin typeface="Lucida Sans Unicode"/>
              <a:cs typeface="Lucida Sans Unicode"/>
            </a:endParaRPr>
          </a:p>
          <a:p>
            <a:pPr marL="12700"/>
            <a:r>
              <a:rPr sz="300" dirty="0">
                <a:solidFill>
                  <a:srgbClr val="0B0806"/>
                </a:solidFill>
                <a:latin typeface="Lucida Sans Unicode"/>
                <a:cs typeface="Lucida Sans Unicode"/>
              </a:rPr>
              <a:t>Interruptor</a:t>
            </a:r>
            <a:r>
              <a:rPr sz="30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automático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457214" y="3910597"/>
            <a:ext cx="47244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Subalimentación</a:t>
            </a:r>
            <a:endParaRPr sz="400">
              <a:latin typeface="Lucida Sans Unicode"/>
              <a:cs typeface="Lucida Sans Unicode"/>
            </a:endParaRPr>
          </a:p>
          <a:p>
            <a:pPr>
              <a:spcBef>
                <a:spcPts val="40"/>
              </a:spcBef>
            </a:pPr>
            <a:endParaRPr sz="350">
              <a:latin typeface="Lucida Sans Unicode"/>
              <a:cs typeface="Lucida Sans Unicode"/>
            </a:endParaRPr>
          </a:p>
          <a:p>
            <a:pPr marL="42545"/>
            <a:r>
              <a:rPr sz="300" dirty="0">
                <a:solidFill>
                  <a:srgbClr val="0B0806"/>
                </a:solidFill>
                <a:latin typeface="Lucida Sans Unicode"/>
                <a:cs typeface="Lucida Sans Unicode"/>
              </a:rPr>
              <a:t>Interruptor</a:t>
            </a:r>
            <a:r>
              <a:rPr sz="30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automático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0006107" y="4816361"/>
            <a:ext cx="37147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Conducto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762060" y="5011233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3</a:t>
            </a:r>
            <a:endParaRPr sz="105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7973352" y="5042497"/>
            <a:ext cx="4307840" cy="4179221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40970" rIns="0" bIns="0" rtlCol="0">
            <a:spAutoFit/>
          </a:bodyPr>
          <a:lstStyle/>
          <a:p>
            <a:pPr marL="234315" marR="334010" indent="-234315">
              <a:lnSpc>
                <a:spcPct val="114300"/>
              </a:lnSpc>
              <a:spcBef>
                <a:spcPts val="1110"/>
              </a:spcBef>
              <a:buAutoNum type="arabicPeriod"/>
              <a:tabLst>
                <a:tab pos="234315" algn="l"/>
                <a:tab pos="1128395" algn="l"/>
                <a:tab pos="1702435" algn="l"/>
                <a:tab pos="2352675" algn="l"/>
              </a:tabLst>
            </a:pP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tres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tipos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configuraciones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principales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 </a:t>
            </a:r>
            <a:r>
              <a:rPr sz="1050" spc="-3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son</a:t>
            </a:r>
            <a:r>
              <a:rPr sz="1050" u="sng" spc="-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,</a:t>
            </a:r>
            <a:r>
              <a:rPr sz="1050" u="sng" spc="-5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050" u="sng" spc="-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.</a:t>
            </a:r>
            <a:endParaRPr sz="1050">
              <a:latin typeface="Lucida Sans Unicode"/>
              <a:cs typeface="Lucida Sans Unicode"/>
            </a:endParaRPr>
          </a:p>
          <a:p>
            <a:pPr>
              <a:spcBef>
                <a:spcPts val="30"/>
              </a:spcBef>
              <a:buAutoNum type="arabicPeriod"/>
            </a:pPr>
            <a:endParaRPr sz="900">
              <a:latin typeface="Lucida Sans Unicode"/>
              <a:cs typeface="Lucida Sans Unicode"/>
            </a:endParaRPr>
          </a:p>
          <a:p>
            <a:pPr marL="213360" marR="648335" indent="-213360">
              <a:lnSpc>
                <a:spcPct val="133300"/>
              </a:lnSpc>
              <a:buAutoNum type="arabicPeriod"/>
              <a:tabLst>
                <a:tab pos="213360" algn="l"/>
                <a:tab pos="1673860" algn="l"/>
                <a:tab pos="2183130" algn="l"/>
              </a:tabLst>
            </a:pP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montar</a:t>
            </a:r>
            <a:r>
              <a:rPr sz="900" u="sng" spc="-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00" u="sng" spc="-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60"/>
              </a:spcBef>
              <a:buAutoNum type="arabicPeriod"/>
            </a:pPr>
            <a:endParaRPr sz="1100">
              <a:latin typeface="Lucida Sans Unicode"/>
              <a:cs typeface="Lucida Sans Unicode"/>
            </a:endParaRPr>
          </a:p>
          <a:p>
            <a:pPr marL="219710" indent="-133350">
              <a:buAutoNum type="arabicPeriod"/>
              <a:tabLst>
                <a:tab pos="220345" algn="l"/>
              </a:tabLst>
            </a:pP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sobrecarga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primaria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tipo</a:t>
            </a:r>
            <a:endParaRPr sz="950">
              <a:latin typeface="Lucida Sans Unicode"/>
              <a:cs typeface="Lucida Sans Unicode"/>
            </a:endParaRPr>
          </a:p>
          <a:p>
            <a:pPr marL="393065" marR="533400">
              <a:lnSpc>
                <a:spcPct val="126299"/>
              </a:lnSpc>
              <a:tabLst>
                <a:tab pos="795020" algn="l"/>
              </a:tabLst>
            </a:pPr>
            <a:r>
              <a:rPr sz="9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u="sng" spc="-10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Lucida Sans Unicode"/>
                <a:cs typeface="Lucida Sans Unicode"/>
              </a:rPr>
              <a:t>no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suministrado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parte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integral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panelboard.</a:t>
            </a:r>
            <a:endParaRPr sz="950">
              <a:latin typeface="Lucida Sans Unicode"/>
              <a:cs typeface="Lucida Sans Unicode"/>
            </a:endParaRPr>
          </a:p>
          <a:p>
            <a:pPr>
              <a:spcBef>
                <a:spcPts val="2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99390" marR="367030" indent="-199390">
              <a:lnSpc>
                <a:spcPct val="150000"/>
              </a:lnSpc>
              <a:buAutoNum type="arabicPeriod" startAt="4"/>
              <a:tabLst>
                <a:tab pos="199390" algn="l"/>
                <a:tab pos="1137920" algn="l"/>
              </a:tabLst>
            </a:pP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zapatas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,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montadas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extremo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opuesto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barra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 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desde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principal,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usar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conectar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2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 </a:t>
            </a:r>
            <a:r>
              <a:rPr sz="8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solo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zapatas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principales.</a:t>
            </a:r>
            <a:endParaRPr sz="8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buAutoNum type="arabicPeriod" startAt="4"/>
            </a:pPr>
            <a:endParaRPr sz="950">
              <a:latin typeface="Lucida Sans Unicode"/>
              <a:cs typeface="Lucida Sans Unicode"/>
            </a:endParaRPr>
          </a:p>
          <a:p>
            <a:pPr marL="213360" marR="536575" indent="-213360">
              <a:lnSpc>
                <a:spcPct val="133300"/>
              </a:lnSpc>
              <a:buAutoNum type="arabicPeriod" startAt="4"/>
              <a:tabLst>
                <a:tab pos="213360" algn="l"/>
                <a:tab pos="1345565" algn="l"/>
              </a:tabLst>
            </a:pP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9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zapatas</a:t>
            </a:r>
            <a:r>
              <a:rPr sz="900" u="sng" spc="-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montan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directamente al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lado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zapatas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entrada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utilizan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adicionales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mismo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alimentador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entrada.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50"/>
              </a:spcBef>
              <a:buAutoNum type="arabicPeriod" startAt="4"/>
            </a:pPr>
            <a:endParaRPr sz="900">
              <a:latin typeface="Lucida Sans Unicode"/>
              <a:cs typeface="Lucida Sans Unicode"/>
            </a:endParaRPr>
          </a:p>
          <a:p>
            <a:pPr marL="206375" marR="287655" indent="-206375">
              <a:lnSpc>
                <a:spcPct val="141200"/>
              </a:lnSpc>
              <a:buAutoNum type="arabicPeriod" startAt="4"/>
              <a:tabLst>
                <a:tab pos="206375" algn="l"/>
                <a:tab pos="2498725" algn="l"/>
              </a:tabLst>
            </a:pP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También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usar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suministrar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segundo tablero o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carga que no puede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 suministrada por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derivación.</a:t>
            </a:r>
            <a:endParaRPr sz="8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269790" y="5932525"/>
            <a:ext cx="2432685" cy="1471930"/>
            <a:chOff x="3215189" y="5932525"/>
            <a:chExt cx="2432685" cy="1471930"/>
          </a:xfrm>
        </p:grpSpPr>
        <p:sp>
          <p:nvSpPr>
            <p:cNvPr id="3" name="object 3"/>
            <p:cNvSpPr/>
            <p:nvPr/>
          </p:nvSpPr>
          <p:spPr>
            <a:xfrm>
              <a:off x="3358972" y="5938875"/>
              <a:ext cx="814705" cy="1366520"/>
            </a:xfrm>
            <a:custGeom>
              <a:avLst/>
              <a:gdLst/>
              <a:ahLst/>
              <a:cxnLst/>
              <a:rect l="l" t="t" r="r" b="b"/>
              <a:pathLst>
                <a:path w="814704" h="1366520">
                  <a:moveTo>
                    <a:pt x="0" y="0"/>
                  </a:moveTo>
                  <a:lnTo>
                    <a:pt x="814273" y="0"/>
                  </a:lnTo>
                  <a:lnTo>
                    <a:pt x="814273" y="1366380"/>
                  </a:lnTo>
                  <a:lnTo>
                    <a:pt x="0" y="136638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433870" y="6010149"/>
              <a:ext cx="218440" cy="1230630"/>
            </a:xfrm>
            <a:custGeom>
              <a:avLst/>
              <a:gdLst/>
              <a:ahLst/>
              <a:cxnLst/>
              <a:rect l="l" t="t" r="r" b="b"/>
              <a:pathLst>
                <a:path w="218439" h="1230629">
                  <a:moveTo>
                    <a:pt x="188912" y="1010119"/>
                  </a:moveTo>
                  <a:lnTo>
                    <a:pt x="208719" y="1036111"/>
                  </a:lnTo>
                  <a:lnTo>
                    <a:pt x="217182" y="1065768"/>
                  </a:lnTo>
                  <a:lnTo>
                    <a:pt x="214872" y="1095419"/>
                  </a:lnTo>
                  <a:lnTo>
                    <a:pt x="190915" y="1133027"/>
                  </a:lnTo>
                  <a:lnTo>
                    <a:pt x="141211" y="1149540"/>
                  </a:lnTo>
                  <a:lnTo>
                    <a:pt x="84963" y="1149540"/>
                  </a:lnTo>
                  <a:lnTo>
                    <a:pt x="84963" y="1230223"/>
                  </a:lnTo>
                </a:path>
                <a:path w="218439" h="1230629">
                  <a:moveTo>
                    <a:pt x="189687" y="231127"/>
                  </a:moveTo>
                  <a:lnTo>
                    <a:pt x="209509" y="205140"/>
                  </a:lnTo>
                  <a:lnTo>
                    <a:pt x="217979" y="175480"/>
                  </a:lnTo>
                  <a:lnTo>
                    <a:pt x="215672" y="145818"/>
                  </a:lnTo>
                  <a:lnTo>
                    <a:pt x="191704" y="108219"/>
                  </a:lnTo>
                  <a:lnTo>
                    <a:pt x="141998" y="91706"/>
                  </a:lnTo>
                  <a:lnTo>
                    <a:pt x="86969" y="91706"/>
                  </a:lnTo>
                  <a:lnTo>
                    <a:pt x="86969" y="0"/>
                  </a:lnTo>
                </a:path>
                <a:path w="218439" h="1230629">
                  <a:moveTo>
                    <a:pt x="201206" y="989342"/>
                  </a:moveTo>
                  <a:lnTo>
                    <a:pt x="171699" y="1021922"/>
                  </a:lnTo>
                  <a:lnTo>
                    <a:pt x="122469" y="1036825"/>
                  </a:lnTo>
                  <a:lnTo>
                    <a:pt x="68426" y="1037516"/>
                  </a:lnTo>
                  <a:lnTo>
                    <a:pt x="24479" y="1027460"/>
                  </a:lnTo>
                  <a:lnTo>
                    <a:pt x="5537" y="1010119"/>
                  </a:lnTo>
                  <a:lnTo>
                    <a:pt x="18158" y="993572"/>
                  </a:lnTo>
                  <a:lnTo>
                    <a:pt x="50737" y="982479"/>
                  </a:lnTo>
                  <a:lnTo>
                    <a:pt x="95352" y="979659"/>
                  </a:lnTo>
                  <a:lnTo>
                    <a:pt x="144077" y="987932"/>
                  </a:lnTo>
                  <a:lnTo>
                    <a:pt x="188988" y="1010119"/>
                  </a:lnTo>
                </a:path>
                <a:path w="218439" h="1230629">
                  <a:moveTo>
                    <a:pt x="203568" y="862622"/>
                  </a:moveTo>
                  <a:lnTo>
                    <a:pt x="174062" y="895178"/>
                  </a:lnTo>
                  <a:lnTo>
                    <a:pt x="124836" y="910072"/>
                  </a:lnTo>
                  <a:lnTo>
                    <a:pt x="70797" y="910765"/>
                  </a:lnTo>
                  <a:lnTo>
                    <a:pt x="26853" y="900720"/>
                  </a:lnTo>
                  <a:lnTo>
                    <a:pt x="7912" y="883399"/>
                  </a:lnTo>
                  <a:lnTo>
                    <a:pt x="20531" y="866836"/>
                  </a:lnTo>
                  <a:lnTo>
                    <a:pt x="53108" y="855738"/>
                  </a:lnTo>
                  <a:lnTo>
                    <a:pt x="97718" y="852922"/>
                  </a:lnTo>
                  <a:lnTo>
                    <a:pt x="146440" y="861203"/>
                  </a:lnTo>
                  <a:lnTo>
                    <a:pt x="191350" y="883399"/>
                  </a:lnTo>
                </a:path>
                <a:path w="218439" h="1230629">
                  <a:moveTo>
                    <a:pt x="187109" y="878624"/>
                  </a:moveTo>
                  <a:lnTo>
                    <a:pt x="206916" y="904608"/>
                  </a:lnTo>
                  <a:lnTo>
                    <a:pt x="215379" y="934261"/>
                  </a:lnTo>
                  <a:lnTo>
                    <a:pt x="213069" y="963911"/>
                  </a:lnTo>
                  <a:lnTo>
                    <a:pt x="200558" y="989888"/>
                  </a:lnTo>
                </a:path>
                <a:path w="218439" h="1230629">
                  <a:moveTo>
                    <a:pt x="189484" y="751103"/>
                  </a:moveTo>
                  <a:lnTo>
                    <a:pt x="209298" y="777093"/>
                  </a:lnTo>
                  <a:lnTo>
                    <a:pt x="217763" y="806745"/>
                  </a:lnTo>
                  <a:lnTo>
                    <a:pt x="215451" y="836392"/>
                  </a:lnTo>
                  <a:lnTo>
                    <a:pt x="202933" y="862368"/>
                  </a:lnTo>
                </a:path>
                <a:path w="218439" h="1230629">
                  <a:moveTo>
                    <a:pt x="201206" y="730326"/>
                  </a:moveTo>
                  <a:lnTo>
                    <a:pt x="171699" y="762890"/>
                  </a:lnTo>
                  <a:lnTo>
                    <a:pt x="122469" y="777789"/>
                  </a:lnTo>
                  <a:lnTo>
                    <a:pt x="68426" y="778483"/>
                  </a:lnTo>
                  <a:lnTo>
                    <a:pt x="24479" y="768435"/>
                  </a:lnTo>
                  <a:lnTo>
                    <a:pt x="5537" y="751103"/>
                  </a:lnTo>
                  <a:lnTo>
                    <a:pt x="18158" y="734546"/>
                  </a:lnTo>
                  <a:lnTo>
                    <a:pt x="50737" y="723451"/>
                  </a:lnTo>
                  <a:lnTo>
                    <a:pt x="95352" y="720635"/>
                  </a:lnTo>
                  <a:lnTo>
                    <a:pt x="144077" y="728913"/>
                  </a:lnTo>
                  <a:lnTo>
                    <a:pt x="188988" y="751103"/>
                  </a:lnTo>
                </a:path>
                <a:path w="218439" h="1230629">
                  <a:moveTo>
                    <a:pt x="203568" y="602792"/>
                  </a:moveTo>
                  <a:lnTo>
                    <a:pt x="174062" y="635359"/>
                  </a:lnTo>
                  <a:lnTo>
                    <a:pt x="124836" y="650255"/>
                  </a:lnTo>
                  <a:lnTo>
                    <a:pt x="70797" y="650948"/>
                  </a:lnTo>
                  <a:lnTo>
                    <a:pt x="26853" y="640906"/>
                  </a:lnTo>
                  <a:lnTo>
                    <a:pt x="7912" y="623595"/>
                  </a:lnTo>
                  <a:lnTo>
                    <a:pt x="20531" y="607037"/>
                  </a:lnTo>
                  <a:lnTo>
                    <a:pt x="53108" y="595940"/>
                  </a:lnTo>
                  <a:lnTo>
                    <a:pt x="97718" y="593122"/>
                  </a:lnTo>
                  <a:lnTo>
                    <a:pt x="146440" y="601401"/>
                  </a:lnTo>
                  <a:lnTo>
                    <a:pt x="191350" y="623595"/>
                  </a:lnTo>
                </a:path>
                <a:path w="218439" h="1230629">
                  <a:moveTo>
                    <a:pt x="187109" y="618832"/>
                  </a:moveTo>
                  <a:lnTo>
                    <a:pt x="206916" y="644815"/>
                  </a:lnTo>
                  <a:lnTo>
                    <a:pt x="215379" y="674466"/>
                  </a:lnTo>
                  <a:lnTo>
                    <a:pt x="213069" y="704120"/>
                  </a:lnTo>
                  <a:lnTo>
                    <a:pt x="200558" y="730110"/>
                  </a:lnTo>
                </a:path>
                <a:path w="218439" h="1230629">
                  <a:moveTo>
                    <a:pt x="186893" y="233045"/>
                  </a:moveTo>
                  <a:lnTo>
                    <a:pt x="137632" y="254858"/>
                  </a:lnTo>
                  <a:lnTo>
                    <a:pt x="78054" y="259022"/>
                  </a:lnTo>
                  <a:lnTo>
                    <a:pt x="27648" y="249889"/>
                  </a:lnTo>
                  <a:lnTo>
                    <a:pt x="5905" y="231813"/>
                  </a:lnTo>
                  <a:lnTo>
                    <a:pt x="18525" y="215260"/>
                  </a:lnTo>
                  <a:lnTo>
                    <a:pt x="51101" y="204163"/>
                  </a:lnTo>
                  <a:lnTo>
                    <a:pt x="95712" y="201343"/>
                  </a:lnTo>
                  <a:lnTo>
                    <a:pt x="144434" y="209620"/>
                  </a:lnTo>
                  <a:lnTo>
                    <a:pt x="189344" y="231813"/>
                  </a:lnTo>
                </a:path>
                <a:path w="218439" h="1230629">
                  <a:moveTo>
                    <a:pt x="189484" y="492086"/>
                  </a:moveTo>
                  <a:lnTo>
                    <a:pt x="209298" y="518066"/>
                  </a:lnTo>
                  <a:lnTo>
                    <a:pt x="217763" y="547720"/>
                  </a:lnTo>
                  <a:lnTo>
                    <a:pt x="215451" y="577377"/>
                  </a:lnTo>
                  <a:lnTo>
                    <a:pt x="202933" y="603364"/>
                  </a:lnTo>
                </a:path>
                <a:path w="218439" h="1230629">
                  <a:moveTo>
                    <a:pt x="195656" y="468934"/>
                  </a:moveTo>
                  <a:lnTo>
                    <a:pt x="166149" y="501497"/>
                  </a:lnTo>
                  <a:lnTo>
                    <a:pt x="116920" y="516394"/>
                  </a:lnTo>
                  <a:lnTo>
                    <a:pt x="62879" y="517087"/>
                  </a:lnTo>
                  <a:lnTo>
                    <a:pt x="18936" y="507038"/>
                  </a:lnTo>
                  <a:lnTo>
                    <a:pt x="0" y="489712"/>
                  </a:lnTo>
                  <a:lnTo>
                    <a:pt x="12619" y="473160"/>
                  </a:lnTo>
                  <a:lnTo>
                    <a:pt x="45195" y="462066"/>
                  </a:lnTo>
                  <a:lnTo>
                    <a:pt x="89804" y="459247"/>
                  </a:lnTo>
                  <a:lnTo>
                    <a:pt x="138522" y="467523"/>
                  </a:lnTo>
                  <a:lnTo>
                    <a:pt x="183426" y="489712"/>
                  </a:lnTo>
                </a:path>
                <a:path w="218439" h="1230629">
                  <a:moveTo>
                    <a:pt x="198031" y="341401"/>
                  </a:moveTo>
                  <a:lnTo>
                    <a:pt x="168530" y="373965"/>
                  </a:lnTo>
                  <a:lnTo>
                    <a:pt x="119304" y="388865"/>
                  </a:lnTo>
                  <a:lnTo>
                    <a:pt x="65263" y="389561"/>
                  </a:lnTo>
                  <a:lnTo>
                    <a:pt x="21317" y="379516"/>
                  </a:lnTo>
                  <a:lnTo>
                    <a:pt x="2374" y="362191"/>
                  </a:lnTo>
                  <a:lnTo>
                    <a:pt x="14994" y="345638"/>
                  </a:lnTo>
                  <a:lnTo>
                    <a:pt x="47571" y="334541"/>
                  </a:lnTo>
                  <a:lnTo>
                    <a:pt x="92181" y="331721"/>
                  </a:lnTo>
                  <a:lnTo>
                    <a:pt x="140903" y="339998"/>
                  </a:lnTo>
                  <a:lnTo>
                    <a:pt x="185813" y="362191"/>
                  </a:lnTo>
                </a:path>
                <a:path w="218439" h="1230629">
                  <a:moveTo>
                    <a:pt x="181559" y="357428"/>
                  </a:moveTo>
                  <a:lnTo>
                    <a:pt x="201368" y="383413"/>
                  </a:lnTo>
                  <a:lnTo>
                    <a:pt x="209832" y="413067"/>
                  </a:lnTo>
                  <a:lnTo>
                    <a:pt x="207519" y="442721"/>
                  </a:lnTo>
                  <a:lnTo>
                    <a:pt x="194995" y="468706"/>
                  </a:lnTo>
                </a:path>
                <a:path w="218439" h="1230629">
                  <a:moveTo>
                    <a:pt x="183921" y="230682"/>
                  </a:moveTo>
                  <a:lnTo>
                    <a:pt x="203750" y="256667"/>
                  </a:lnTo>
                  <a:lnTo>
                    <a:pt x="212221" y="286324"/>
                  </a:lnTo>
                  <a:lnTo>
                    <a:pt x="209908" y="315986"/>
                  </a:lnTo>
                  <a:lnTo>
                    <a:pt x="197383" y="341985"/>
                  </a:lnTo>
                </a:path>
              </a:pathLst>
            </a:custGeom>
            <a:ln w="12700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15189" y="6013321"/>
              <a:ext cx="304165" cy="1225550"/>
            </a:xfrm>
            <a:custGeom>
              <a:avLst/>
              <a:gdLst/>
              <a:ahLst/>
              <a:cxnLst/>
              <a:rect l="l" t="t" r="r" b="b"/>
              <a:pathLst>
                <a:path w="304164" h="1225550">
                  <a:moveTo>
                    <a:pt x="303072" y="1225397"/>
                  </a:moveTo>
                  <a:lnTo>
                    <a:pt x="0" y="1225397"/>
                  </a:lnTo>
                </a:path>
                <a:path w="304164" h="1225550">
                  <a:moveTo>
                    <a:pt x="304152" y="0"/>
                  </a:moveTo>
                  <a:lnTo>
                    <a:pt x="1054" y="0"/>
                  </a:lnTo>
                </a:path>
              </a:pathLst>
            </a:custGeom>
            <a:ln w="38100">
              <a:solidFill>
                <a:srgbClr val="6767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92477" y="6140051"/>
              <a:ext cx="213995" cy="970915"/>
            </a:xfrm>
            <a:custGeom>
              <a:avLst/>
              <a:gdLst/>
              <a:ahLst/>
              <a:cxnLst/>
              <a:rect l="l" t="t" r="r" b="b"/>
              <a:pathLst>
                <a:path w="213995" h="970915">
                  <a:moveTo>
                    <a:pt x="28835" y="750328"/>
                  </a:moveTo>
                  <a:lnTo>
                    <a:pt x="9028" y="776311"/>
                  </a:lnTo>
                  <a:lnTo>
                    <a:pt x="565" y="805961"/>
                  </a:lnTo>
                  <a:lnTo>
                    <a:pt x="2874" y="835610"/>
                  </a:lnTo>
                  <a:lnTo>
                    <a:pt x="26832" y="873218"/>
                  </a:lnTo>
                  <a:lnTo>
                    <a:pt x="76536" y="889736"/>
                  </a:lnTo>
                  <a:lnTo>
                    <a:pt x="132797" y="889736"/>
                  </a:lnTo>
                  <a:lnTo>
                    <a:pt x="132797" y="970432"/>
                  </a:lnTo>
                </a:path>
                <a:path w="213995" h="970915">
                  <a:moveTo>
                    <a:pt x="29635" y="231114"/>
                  </a:moveTo>
                  <a:lnTo>
                    <a:pt x="9830" y="205137"/>
                  </a:lnTo>
                  <a:lnTo>
                    <a:pt x="1371" y="175485"/>
                  </a:lnTo>
                  <a:lnTo>
                    <a:pt x="3685" y="145828"/>
                  </a:lnTo>
                  <a:lnTo>
                    <a:pt x="27637" y="108232"/>
                  </a:lnTo>
                  <a:lnTo>
                    <a:pt x="77323" y="91719"/>
                  </a:lnTo>
                  <a:lnTo>
                    <a:pt x="132378" y="91719"/>
                  </a:lnTo>
                  <a:lnTo>
                    <a:pt x="132378" y="0"/>
                  </a:lnTo>
                </a:path>
                <a:path w="213995" h="970915">
                  <a:moveTo>
                    <a:pt x="16567" y="729513"/>
                  </a:moveTo>
                  <a:lnTo>
                    <a:pt x="46061" y="762088"/>
                  </a:lnTo>
                  <a:lnTo>
                    <a:pt x="95283" y="776993"/>
                  </a:lnTo>
                  <a:lnTo>
                    <a:pt x="149322" y="777692"/>
                  </a:lnTo>
                  <a:lnTo>
                    <a:pt x="193268" y="767649"/>
                  </a:lnTo>
                  <a:lnTo>
                    <a:pt x="212210" y="750328"/>
                  </a:lnTo>
                  <a:lnTo>
                    <a:pt x="199589" y="733776"/>
                  </a:lnTo>
                  <a:lnTo>
                    <a:pt x="167011" y="722682"/>
                  </a:lnTo>
                  <a:lnTo>
                    <a:pt x="122401" y="719864"/>
                  </a:lnTo>
                  <a:lnTo>
                    <a:pt x="73683" y="728140"/>
                  </a:lnTo>
                  <a:lnTo>
                    <a:pt x="28784" y="750328"/>
                  </a:lnTo>
                </a:path>
                <a:path w="213995" h="970915">
                  <a:moveTo>
                    <a:pt x="14166" y="602818"/>
                  </a:moveTo>
                  <a:lnTo>
                    <a:pt x="43680" y="635384"/>
                  </a:lnTo>
                  <a:lnTo>
                    <a:pt x="92913" y="650278"/>
                  </a:lnTo>
                  <a:lnTo>
                    <a:pt x="146957" y="650965"/>
                  </a:lnTo>
                  <a:lnTo>
                    <a:pt x="190905" y="640912"/>
                  </a:lnTo>
                  <a:lnTo>
                    <a:pt x="209848" y="623582"/>
                  </a:lnTo>
                  <a:lnTo>
                    <a:pt x="197226" y="607024"/>
                  </a:lnTo>
                  <a:lnTo>
                    <a:pt x="164644" y="595927"/>
                  </a:lnTo>
                  <a:lnTo>
                    <a:pt x="120030" y="593109"/>
                  </a:lnTo>
                  <a:lnTo>
                    <a:pt x="71309" y="601388"/>
                  </a:lnTo>
                  <a:lnTo>
                    <a:pt x="26409" y="623582"/>
                  </a:lnTo>
                </a:path>
                <a:path w="213995" h="970915">
                  <a:moveTo>
                    <a:pt x="30664" y="618820"/>
                  </a:moveTo>
                  <a:lnTo>
                    <a:pt x="10838" y="644804"/>
                  </a:lnTo>
                  <a:lnTo>
                    <a:pt x="2373" y="674457"/>
                  </a:lnTo>
                  <a:lnTo>
                    <a:pt x="4687" y="704107"/>
                  </a:lnTo>
                  <a:lnTo>
                    <a:pt x="17202" y="730084"/>
                  </a:lnTo>
                </a:path>
                <a:path w="213995" h="970915">
                  <a:moveTo>
                    <a:pt x="28289" y="491286"/>
                  </a:moveTo>
                  <a:lnTo>
                    <a:pt x="8467" y="517280"/>
                  </a:lnTo>
                  <a:lnTo>
                    <a:pt x="0" y="546941"/>
                  </a:lnTo>
                  <a:lnTo>
                    <a:pt x="2314" y="576597"/>
                  </a:lnTo>
                  <a:lnTo>
                    <a:pt x="14839" y="602576"/>
                  </a:lnTo>
                </a:path>
                <a:path w="213995" h="970915">
                  <a:moveTo>
                    <a:pt x="16567" y="470509"/>
                  </a:moveTo>
                  <a:lnTo>
                    <a:pt x="46061" y="503078"/>
                  </a:lnTo>
                  <a:lnTo>
                    <a:pt x="95283" y="517978"/>
                  </a:lnTo>
                  <a:lnTo>
                    <a:pt x="149322" y="518673"/>
                  </a:lnTo>
                  <a:lnTo>
                    <a:pt x="193268" y="508626"/>
                  </a:lnTo>
                  <a:lnTo>
                    <a:pt x="212210" y="491299"/>
                  </a:lnTo>
                  <a:lnTo>
                    <a:pt x="199589" y="474746"/>
                  </a:lnTo>
                  <a:lnTo>
                    <a:pt x="167011" y="463649"/>
                  </a:lnTo>
                  <a:lnTo>
                    <a:pt x="122401" y="460829"/>
                  </a:lnTo>
                  <a:lnTo>
                    <a:pt x="73683" y="469106"/>
                  </a:lnTo>
                  <a:lnTo>
                    <a:pt x="28784" y="491299"/>
                  </a:lnTo>
                </a:path>
                <a:path w="213995" h="970915">
                  <a:moveTo>
                    <a:pt x="14166" y="342988"/>
                  </a:moveTo>
                  <a:lnTo>
                    <a:pt x="43680" y="375553"/>
                  </a:lnTo>
                  <a:lnTo>
                    <a:pt x="92913" y="390452"/>
                  </a:lnTo>
                  <a:lnTo>
                    <a:pt x="146957" y="391149"/>
                  </a:lnTo>
                  <a:lnTo>
                    <a:pt x="190905" y="381104"/>
                  </a:lnTo>
                  <a:lnTo>
                    <a:pt x="209848" y="363778"/>
                  </a:lnTo>
                  <a:lnTo>
                    <a:pt x="197226" y="347220"/>
                  </a:lnTo>
                  <a:lnTo>
                    <a:pt x="164644" y="336123"/>
                  </a:lnTo>
                  <a:lnTo>
                    <a:pt x="120030" y="333305"/>
                  </a:lnTo>
                  <a:lnTo>
                    <a:pt x="71309" y="341584"/>
                  </a:lnTo>
                  <a:lnTo>
                    <a:pt x="26409" y="363778"/>
                  </a:lnTo>
                </a:path>
                <a:path w="213995" h="970915">
                  <a:moveTo>
                    <a:pt x="30664" y="359016"/>
                  </a:moveTo>
                  <a:lnTo>
                    <a:pt x="10838" y="384999"/>
                  </a:lnTo>
                  <a:lnTo>
                    <a:pt x="2373" y="414650"/>
                  </a:lnTo>
                  <a:lnTo>
                    <a:pt x="4687" y="444303"/>
                  </a:lnTo>
                  <a:lnTo>
                    <a:pt x="17202" y="470293"/>
                  </a:lnTo>
                </a:path>
                <a:path w="213995" h="970915">
                  <a:moveTo>
                    <a:pt x="32454" y="233032"/>
                  </a:moveTo>
                  <a:lnTo>
                    <a:pt x="81708" y="254851"/>
                  </a:lnTo>
                  <a:lnTo>
                    <a:pt x="141284" y="259016"/>
                  </a:lnTo>
                  <a:lnTo>
                    <a:pt x="191692" y="249884"/>
                  </a:lnTo>
                  <a:lnTo>
                    <a:pt x="213442" y="231813"/>
                  </a:lnTo>
                  <a:lnTo>
                    <a:pt x="200820" y="215256"/>
                  </a:lnTo>
                  <a:lnTo>
                    <a:pt x="168239" y="204161"/>
                  </a:lnTo>
                  <a:lnTo>
                    <a:pt x="123624" y="201345"/>
                  </a:lnTo>
                  <a:lnTo>
                    <a:pt x="74904" y="209623"/>
                  </a:lnTo>
                  <a:lnTo>
                    <a:pt x="30003" y="231813"/>
                  </a:lnTo>
                </a:path>
                <a:path w="213995" h="970915">
                  <a:moveTo>
                    <a:pt x="28289" y="232283"/>
                  </a:moveTo>
                  <a:lnTo>
                    <a:pt x="8467" y="258271"/>
                  </a:lnTo>
                  <a:lnTo>
                    <a:pt x="0" y="287921"/>
                  </a:lnTo>
                  <a:lnTo>
                    <a:pt x="2314" y="317572"/>
                  </a:lnTo>
                  <a:lnTo>
                    <a:pt x="14839" y="343560"/>
                  </a:lnTo>
                </a:path>
              </a:pathLst>
            </a:custGeom>
            <a:ln w="12700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25121" y="6143254"/>
              <a:ext cx="1592580" cy="965835"/>
            </a:xfrm>
            <a:custGeom>
              <a:avLst/>
              <a:gdLst/>
              <a:ahLst/>
              <a:cxnLst/>
              <a:rect l="l" t="t" r="r" b="b"/>
              <a:pathLst>
                <a:path w="1592579" h="965834">
                  <a:moveTo>
                    <a:pt x="0" y="965542"/>
                  </a:moveTo>
                  <a:lnTo>
                    <a:pt x="1586471" y="965542"/>
                  </a:lnTo>
                </a:path>
                <a:path w="1592579" h="965834">
                  <a:moveTo>
                    <a:pt x="5626" y="0"/>
                  </a:moveTo>
                  <a:lnTo>
                    <a:pt x="1592110" y="0"/>
                  </a:lnTo>
                </a:path>
              </a:pathLst>
            </a:custGeom>
            <a:ln w="38100">
              <a:solidFill>
                <a:srgbClr val="6767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24122" y="6081460"/>
              <a:ext cx="91440" cy="1086485"/>
            </a:xfrm>
            <a:custGeom>
              <a:avLst/>
              <a:gdLst/>
              <a:ahLst/>
              <a:cxnLst/>
              <a:rect l="l" t="t" r="r" b="b"/>
              <a:pathLst>
                <a:path w="91439" h="1086484">
                  <a:moveTo>
                    <a:pt x="0" y="0"/>
                  </a:moveTo>
                  <a:lnTo>
                    <a:pt x="1587" y="1085964"/>
                  </a:lnTo>
                </a:path>
                <a:path w="91439" h="1086484">
                  <a:moveTo>
                    <a:pt x="89509" y="0"/>
                  </a:moveTo>
                  <a:lnTo>
                    <a:pt x="91097" y="1085964"/>
                  </a:lnTo>
                </a:path>
              </a:pathLst>
            </a:custGeom>
            <a:ln w="12700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105922" y="6628014"/>
              <a:ext cx="1080770" cy="704850"/>
            </a:xfrm>
            <a:custGeom>
              <a:avLst/>
              <a:gdLst/>
              <a:ahLst/>
              <a:cxnLst/>
              <a:rect l="l" t="t" r="r" b="b"/>
              <a:pathLst>
                <a:path w="1080770" h="704850">
                  <a:moveTo>
                    <a:pt x="0" y="2374"/>
                  </a:moveTo>
                  <a:lnTo>
                    <a:pt x="1080477" y="2374"/>
                  </a:lnTo>
                </a:path>
                <a:path w="1080770" h="704850">
                  <a:moveTo>
                    <a:pt x="225742" y="0"/>
                  </a:moveTo>
                  <a:lnTo>
                    <a:pt x="225742" y="704545"/>
                  </a:lnTo>
                </a:path>
              </a:pathLst>
            </a:custGeom>
            <a:ln w="38100">
              <a:solidFill>
                <a:srgbClr val="6767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43733" y="7332558"/>
              <a:ext cx="175895" cy="65405"/>
            </a:xfrm>
            <a:custGeom>
              <a:avLst/>
              <a:gdLst/>
              <a:ahLst/>
              <a:cxnLst/>
              <a:rect l="l" t="t" r="r" b="b"/>
              <a:pathLst>
                <a:path w="175895" h="65404">
                  <a:moveTo>
                    <a:pt x="0" y="0"/>
                  </a:moveTo>
                  <a:lnTo>
                    <a:pt x="175856" y="0"/>
                  </a:lnTo>
                </a:path>
                <a:path w="175895" h="65404">
                  <a:moveTo>
                    <a:pt x="19812" y="32473"/>
                  </a:moveTo>
                  <a:lnTo>
                    <a:pt x="155270" y="32473"/>
                  </a:lnTo>
                </a:path>
                <a:path w="175895" h="65404">
                  <a:moveTo>
                    <a:pt x="38823" y="64935"/>
                  </a:moveTo>
                  <a:lnTo>
                    <a:pt x="133870" y="64935"/>
                  </a:lnTo>
                </a:path>
              </a:pathLst>
            </a:custGeom>
            <a:ln w="12700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20860" y="6619440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7081" y="0"/>
                  </a:moveTo>
                  <a:lnTo>
                    <a:pt x="4927" y="0"/>
                  </a:lnTo>
                  <a:lnTo>
                    <a:pt x="0" y="4914"/>
                  </a:lnTo>
                  <a:lnTo>
                    <a:pt x="0" y="17068"/>
                  </a:lnTo>
                  <a:lnTo>
                    <a:pt x="4927" y="21996"/>
                  </a:lnTo>
                  <a:lnTo>
                    <a:pt x="17081" y="21996"/>
                  </a:lnTo>
                  <a:lnTo>
                    <a:pt x="21996" y="17068"/>
                  </a:lnTo>
                  <a:lnTo>
                    <a:pt x="21996" y="10998"/>
                  </a:lnTo>
                  <a:lnTo>
                    <a:pt x="21996" y="4914"/>
                  </a:lnTo>
                  <a:lnTo>
                    <a:pt x="17081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320860" y="6619440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1996" y="10998"/>
                  </a:moveTo>
                  <a:lnTo>
                    <a:pt x="21996" y="17068"/>
                  </a:lnTo>
                  <a:lnTo>
                    <a:pt x="17081" y="21996"/>
                  </a:lnTo>
                  <a:lnTo>
                    <a:pt x="10998" y="21996"/>
                  </a:lnTo>
                  <a:lnTo>
                    <a:pt x="4927" y="21996"/>
                  </a:lnTo>
                  <a:lnTo>
                    <a:pt x="0" y="17068"/>
                  </a:lnTo>
                  <a:lnTo>
                    <a:pt x="0" y="10998"/>
                  </a:lnTo>
                  <a:lnTo>
                    <a:pt x="0" y="4914"/>
                  </a:lnTo>
                  <a:lnTo>
                    <a:pt x="4927" y="0"/>
                  </a:lnTo>
                  <a:lnTo>
                    <a:pt x="10998" y="0"/>
                  </a:lnTo>
                  <a:lnTo>
                    <a:pt x="17081" y="0"/>
                  </a:lnTo>
                  <a:lnTo>
                    <a:pt x="21996" y="4914"/>
                  </a:lnTo>
                  <a:lnTo>
                    <a:pt x="21996" y="10998"/>
                  </a:lnTo>
                  <a:close/>
                </a:path>
              </a:pathLst>
            </a:custGeom>
            <a:ln w="127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604360" y="6130490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7081" y="0"/>
                  </a:moveTo>
                  <a:lnTo>
                    <a:pt x="4914" y="0"/>
                  </a:lnTo>
                  <a:lnTo>
                    <a:pt x="0" y="4914"/>
                  </a:lnTo>
                  <a:lnTo>
                    <a:pt x="0" y="17081"/>
                  </a:lnTo>
                  <a:lnTo>
                    <a:pt x="4914" y="21983"/>
                  </a:lnTo>
                  <a:lnTo>
                    <a:pt x="17081" y="21983"/>
                  </a:lnTo>
                  <a:lnTo>
                    <a:pt x="22009" y="17081"/>
                  </a:lnTo>
                  <a:lnTo>
                    <a:pt x="22009" y="10998"/>
                  </a:lnTo>
                  <a:lnTo>
                    <a:pt x="22009" y="4914"/>
                  </a:lnTo>
                  <a:lnTo>
                    <a:pt x="17081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604360" y="6130490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009" y="10998"/>
                  </a:moveTo>
                  <a:lnTo>
                    <a:pt x="22009" y="17081"/>
                  </a:lnTo>
                  <a:lnTo>
                    <a:pt x="17081" y="21983"/>
                  </a:lnTo>
                  <a:lnTo>
                    <a:pt x="10985" y="21983"/>
                  </a:lnTo>
                  <a:lnTo>
                    <a:pt x="4914" y="21983"/>
                  </a:lnTo>
                  <a:lnTo>
                    <a:pt x="0" y="17081"/>
                  </a:lnTo>
                  <a:lnTo>
                    <a:pt x="0" y="10998"/>
                  </a:lnTo>
                  <a:lnTo>
                    <a:pt x="0" y="4914"/>
                  </a:lnTo>
                  <a:lnTo>
                    <a:pt x="4914" y="0"/>
                  </a:lnTo>
                  <a:lnTo>
                    <a:pt x="10985" y="0"/>
                  </a:lnTo>
                  <a:lnTo>
                    <a:pt x="17081" y="0"/>
                  </a:lnTo>
                  <a:lnTo>
                    <a:pt x="22009" y="4914"/>
                  </a:lnTo>
                  <a:lnTo>
                    <a:pt x="22009" y="10998"/>
                  </a:lnTo>
                  <a:close/>
                </a:path>
              </a:pathLst>
            </a:custGeom>
            <a:ln w="127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174058" y="6619440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7094" y="0"/>
                  </a:moveTo>
                  <a:lnTo>
                    <a:pt x="4940" y="0"/>
                  </a:lnTo>
                  <a:lnTo>
                    <a:pt x="0" y="4914"/>
                  </a:lnTo>
                  <a:lnTo>
                    <a:pt x="0" y="17068"/>
                  </a:lnTo>
                  <a:lnTo>
                    <a:pt x="4940" y="21996"/>
                  </a:lnTo>
                  <a:lnTo>
                    <a:pt x="17094" y="21996"/>
                  </a:lnTo>
                  <a:lnTo>
                    <a:pt x="22021" y="17068"/>
                  </a:lnTo>
                  <a:lnTo>
                    <a:pt x="22021" y="10998"/>
                  </a:lnTo>
                  <a:lnTo>
                    <a:pt x="22021" y="4914"/>
                  </a:lnTo>
                  <a:lnTo>
                    <a:pt x="17094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174058" y="6619440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021" y="10998"/>
                  </a:moveTo>
                  <a:lnTo>
                    <a:pt x="22021" y="17068"/>
                  </a:lnTo>
                  <a:lnTo>
                    <a:pt x="17094" y="21996"/>
                  </a:lnTo>
                  <a:lnTo>
                    <a:pt x="10985" y="21996"/>
                  </a:lnTo>
                  <a:lnTo>
                    <a:pt x="4940" y="21996"/>
                  </a:lnTo>
                  <a:lnTo>
                    <a:pt x="0" y="17068"/>
                  </a:lnTo>
                  <a:lnTo>
                    <a:pt x="0" y="10998"/>
                  </a:lnTo>
                  <a:lnTo>
                    <a:pt x="0" y="4914"/>
                  </a:lnTo>
                  <a:lnTo>
                    <a:pt x="4940" y="0"/>
                  </a:lnTo>
                  <a:lnTo>
                    <a:pt x="10985" y="0"/>
                  </a:lnTo>
                  <a:lnTo>
                    <a:pt x="17094" y="0"/>
                  </a:lnTo>
                  <a:lnTo>
                    <a:pt x="22021" y="4914"/>
                  </a:lnTo>
                  <a:lnTo>
                    <a:pt x="22021" y="10998"/>
                  </a:lnTo>
                  <a:close/>
                </a:path>
              </a:pathLst>
            </a:custGeom>
            <a:ln w="127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604360" y="7093722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7081" y="0"/>
                  </a:moveTo>
                  <a:lnTo>
                    <a:pt x="4914" y="0"/>
                  </a:lnTo>
                  <a:lnTo>
                    <a:pt x="0" y="4940"/>
                  </a:lnTo>
                  <a:lnTo>
                    <a:pt x="0" y="17068"/>
                  </a:lnTo>
                  <a:lnTo>
                    <a:pt x="4914" y="22009"/>
                  </a:lnTo>
                  <a:lnTo>
                    <a:pt x="17081" y="22009"/>
                  </a:lnTo>
                  <a:lnTo>
                    <a:pt x="22009" y="17068"/>
                  </a:lnTo>
                  <a:lnTo>
                    <a:pt x="22009" y="11010"/>
                  </a:lnTo>
                  <a:lnTo>
                    <a:pt x="22009" y="4940"/>
                  </a:lnTo>
                  <a:lnTo>
                    <a:pt x="17081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604360" y="7093722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009" y="11010"/>
                  </a:moveTo>
                  <a:lnTo>
                    <a:pt x="22009" y="17068"/>
                  </a:lnTo>
                  <a:lnTo>
                    <a:pt x="17081" y="22009"/>
                  </a:lnTo>
                  <a:lnTo>
                    <a:pt x="10985" y="22009"/>
                  </a:lnTo>
                  <a:lnTo>
                    <a:pt x="4914" y="22009"/>
                  </a:lnTo>
                  <a:lnTo>
                    <a:pt x="0" y="17068"/>
                  </a:lnTo>
                  <a:lnTo>
                    <a:pt x="0" y="11010"/>
                  </a:lnTo>
                  <a:lnTo>
                    <a:pt x="0" y="4940"/>
                  </a:lnTo>
                  <a:lnTo>
                    <a:pt x="4914" y="0"/>
                  </a:lnTo>
                  <a:lnTo>
                    <a:pt x="10985" y="0"/>
                  </a:lnTo>
                  <a:lnTo>
                    <a:pt x="17081" y="0"/>
                  </a:lnTo>
                  <a:lnTo>
                    <a:pt x="22009" y="4940"/>
                  </a:lnTo>
                  <a:lnTo>
                    <a:pt x="22009" y="11010"/>
                  </a:lnTo>
                  <a:close/>
                </a:path>
              </a:pathLst>
            </a:custGeom>
            <a:ln w="127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586937" y="6432412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40">
                  <a:moveTo>
                    <a:pt x="0" y="141795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554832" y="6552710"/>
              <a:ext cx="64135" cy="107950"/>
            </a:xfrm>
            <a:custGeom>
              <a:avLst/>
              <a:gdLst/>
              <a:ahLst/>
              <a:cxnLst/>
              <a:rect l="l" t="t" r="r" b="b"/>
              <a:pathLst>
                <a:path w="64135" h="107950">
                  <a:moveTo>
                    <a:pt x="64058" y="0"/>
                  </a:moveTo>
                  <a:lnTo>
                    <a:pt x="0" y="0"/>
                  </a:lnTo>
                  <a:lnTo>
                    <a:pt x="3275" y="7639"/>
                  </a:lnTo>
                  <a:lnTo>
                    <a:pt x="8169" y="20139"/>
                  </a:lnTo>
                  <a:lnTo>
                    <a:pt x="23621" y="67878"/>
                  </a:lnTo>
                  <a:lnTo>
                    <a:pt x="32029" y="107556"/>
                  </a:lnTo>
                  <a:lnTo>
                    <a:pt x="33821" y="96384"/>
                  </a:lnTo>
                  <a:lnTo>
                    <a:pt x="45123" y="51498"/>
                  </a:lnTo>
                  <a:lnTo>
                    <a:pt x="54433" y="24191"/>
                  </a:lnTo>
                  <a:lnTo>
                    <a:pt x="64058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586937" y="6911578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40">
                  <a:moveTo>
                    <a:pt x="0" y="14182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554832" y="7031898"/>
              <a:ext cx="64135" cy="107950"/>
            </a:xfrm>
            <a:custGeom>
              <a:avLst/>
              <a:gdLst/>
              <a:ahLst/>
              <a:cxnLst/>
              <a:rect l="l" t="t" r="r" b="b"/>
              <a:pathLst>
                <a:path w="64135" h="107950">
                  <a:moveTo>
                    <a:pt x="64058" y="0"/>
                  </a:moveTo>
                  <a:lnTo>
                    <a:pt x="0" y="0"/>
                  </a:lnTo>
                  <a:lnTo>
                    <a:pt x="3275" y="7639"/>
                  </a:lnTo>
                  <a:lnTo>
                    <a:pt x="8169" y="20139"/>
                  </a:lnTo>
                  <a:lnTo>
                    <a:pt x="23621" y="67883"/>
                  </a:lnTo>
                  <a:lnTo>
                    <a:pt x="32029" y="107556"/>
                  </a:lnTo>
                  <a:lnTo>
                    <a:pt x="33821" y="96386"/>
                  </a:lnTo>
                  <a:lnTo>
                    <a:pt x="45123" y="51498"/>
                  </a:lnTo>
                  <a:lnTo>
                    <a:pt x="54433" y="24191"/>
                  </a:lnTo>
                  <a:lnTo>
                    <a:pt x="64058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586937" y="6192836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39">
                  <a:moveTo>
                    <a:pt x="0" y="0"/>
                  </a:moveTo>
                  <a:lnTo>
                    <a:pt x="0" y="141795"/>
                  </a:lnTo>
                </a:path>
              </a:pathLst>
            </a:custGeom>
            <a:ln w="127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554970" y="6106777"/>
              <a:ext cx="64135" cy="107950"/>
            </a:xfrm>
            <a:custGeom>
              <a:avLst/>
              <a:gdLst/>
              <a:ahLst/>
              <a:cxnLst/>
              <a:rect l="l" t="t" r="r" b="b"/>
              <a:pathLst>
                <a:path w="64135" h="107950">
                  <a:moveTo>
                    <a:pt x="32042" y="0"/>
                  </a:moveTo>
                  <a:lnTo>
                    <a:pt x="23621" y="39674"/>
                  </a:lnTo>
                  <a:lnTo>
                    <a:pt x="9625" y="83364"/>
                  </a:lnTo>
                  <a:lnTo>
                    <a:pt x="0" y="107556"/>
                  </a:lnTo>
                  <a:lnTo>
                    <a:pt x="64058" y="107556"/>
                  </a:lnTo>
                  <a:lnTo>
                    <a:pt x="45123" y="56057"/>
                  </a:lnTo>
                  <a:lnTo>
                    <a:pt x="33828" y="11175"/>
                  </a:lnTo>
                  <a:lnTo>
                    <a:pt x="32042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586937" y="6674441"/>
              <a:ext cx="0" cy="142240"/>
            </a:xfrm>
            <a:custGeom>
              <a:avLst/>
              <a:gdLst/>
              <a:ahLst/>
              <a:cxnLst/>
              <a:rect l="l" t="t" r="r" b="b"/>
              <a:pathLst>
                <a:path h="142240">
                  <a:moveTo>
                    <a:pt x="0" y="0"/>
                  </a:moveTo>
                  <a:lnTo>
                    <a:pt x="0" y="141808"/>
                  </a:lnTo>
                </a:path>
              </a:pathLst>
            </a:custGeom>
            <a:ln w="127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554970" y="6588382"/>
              <a:ext cx="64135" cy="107950"/>
            </a:xfrm>
            <a:custGeom>
              <a:avLst/>
              <a:gdLst/>
              <a:ahLst/>
              <a:cxnLst/>
              <a:rect l="l" t="t" r="r" b="b"/>
              <a:pathLst>
                <a:path w="64135" h="107950">
                  <a:moveTo>
                    <a:pt x="32042" y="0"/>
                  </a:moveTo>
                  <a:lnTo>
                    <a:pt x="23621" y="39679"/>
                  </a:lnTo>
                  <a:lnTo>
                    <a:pt x="9625" y="83369"/>
                  </a:lnTo>
                  <a:lnTo>
                    <a:pt x="0" y="107556"/>
                  </a:lnTo>
                  <a:lnTo>
                    <a:pt x="64058" y="107556"/>
                  </a:lnTo>
                  <a:lnTo>
                    <a:pt x="45123" y="56057"/>
                  </a:lnTo>
                  <a:lnTo>
                    <a:pt x="33828" y="11177"/>
                  </a:lnTo>
                  <a:lnTo>
                    <a:pt x="32042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615345" y="6204194"/>
              <a:ext cx="0" cy="328295"/>
            </a:xfrm>
            <a:custGeom>
              <a:avLst/>
              <a:gdLst/>
              <a:ahLst/>
              <a:cxnLst/>
              <a:rect l="l" t="t" r="r" b="b"/>
              <a:pathLst>
                <a:path h="328295">
                  <a:moveTo>
                    <a:pt x="0" y="0"/>
                  </a:moveTo>
                  <a:lnTo>
                    <a:pt x="0" y="328091"/>
                  </a:lnTo>
                </a:path>
              </a:pathLst>
            </a:custGeom>
            <a:ln w="127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83392" y="6118135"/>
              <a:ext cx="64071" cy="10755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612907" y="6724939"/>
              <a:ext cx="0" cy="328295"/>
            </a:xfrm>
            <a:custGeom>
              <a:avLst/>
              <a:gdLst/>
              <a:ahLst/>
              <a:cxnLst/>
              <a:rect l="l" t="t" r="r" b="b"/>
              <a:pathLst>
                <a:path h="328295">
                  <a:moveTo>
                    <a:pt x="0" y="328066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80813" y="7031517"/>
              <a:ext cx="64058" cy="10755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48991" y="5977567"/>
              <a:ext cx="244881" cy="160606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107508" y="6619440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7081" y="0"/>
                  </a:moveTo>
                  <a:lnTo>
                    <a:pt x="4914" y="0"/>
                  </a:lnTo>
                  <a:lnTo>
                    <a:pt x="0" y="4914"/>
                  </a:lnTo>
                  <a:lnTo>
                    <a:pt x="0" y="17068"/>
                  </a:lnTo>
                  <a:lnTo>
                    <a:pt x="4914" y="21996"/>
                  </a:lnTo>
                  <a:lnTo>
                    <a:pt x="17081" y="21996"/>
                  </a:lnTo>
                  <a:lnTo>
                    <a:pt x="21996" y="17068"/>
                  </a:lnTo>
                  <a:lnTo>
                    <a:pt x="21996" y="10998"/>
                  </a:lnTo>
                  <a:lnTo>
                    <a:pt x="21996" y="4914"/>
                  </a:lnTo>
                  <a:lnTo>
                    <a:pt x="17081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107508" y="6619440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1996" y="10998"/>
                  </a:moveTo>
                  <a:lnTo>
                    <a:pt x="21996" y="17068"/>
                  </a:lnTo>
                  <a:lnTo>
                    <a:pt x="17081" y="21996"/>
                  </a:lnTo>
                  <a:lnTo>
                    <a:pt x="10985" y="21996"/>
                  </a:lnTo>
                  <a:lnTo>
                    <a:pt x="4914" y="21996"/>
                  </a:lnTo>
                  <a:lnTo>
                    <a:pt x="0" y="17068"/>
                  </a:lnTo>
                  <a:lnTo>
                    <a:pt x="0" y="10998"/>
                  </a:lnTo>
                  <a:lnTo>
                    <a:pt x="0" y="4914"/>
                  </a:lnTo>
                  <a:lnTo>
                    <a:pt x="4914" y="0"/>
                  </a:lnTo>
                  <a:lnTo>
                    <a:pt x="10985" y="0"/>
                  </a:lnTo>
                  <a:lnTo>
                    <a:pt x="17081" y="0"/>
                  </a:lnTo>
                  <a:lnTo>
                    <a:pt x="21996" y="4914"/>
                  </a:lnTo>
                  <a:lnTo>
                    <a:pt x="21996" y="10998"/>
                  </a:lnTo>
                  <a:close/>
                </a:path>
              </a:pathLst>
            </a:custGeom>
            <a:ln w="127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7958141" y="567632"/>
            <a:ext cx="218630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Sistemas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suministro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</a:t>
            </a:r>
            <a:endParaRPr sz="1050">
              <a:latin typeface="Lucida Sans Unicode"/>
              <a:cs typeface="Lucida Sans Unicode"/>
            </a:endParaRPr>
          </a:p>
        </p:txBody>
      </p:sp>
      <p:sp>
        <p:nvSpPr>
          <p:cNvPr id="46" name="object 46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35</a:t>
            </a:fld>
            <a:endParaRPr spc="-75" dirty="0"/>
          </a:p>
        </p:txBody>
      </p:sp>
      <p:sp>
        <p:nvSpPr>
          <p:cNvPr id="35" name="object 35"/>
          <p:cNvSpPr txBox="1"/>
          <p:nvPr/>
        </p:nvSpPr>
        <p:spPr>
          <a:xfrm>
            <a:off x="7958140" y="1857951"/>
            <a:ext cx="4175760" cy="2590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9065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reciben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 de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variedad de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fuentes. </a:t>
            </a:r>
            <a:r>
              <a:rPr sz="9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Por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ejemplo,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aguas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abajo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normalmente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recibe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 de un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 centralita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aguas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arriba. Sin embargo, la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 para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sistema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origina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 una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empresa de energía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eléctrica.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energía 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compañía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eléctrica se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reduce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través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un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transformador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instalación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residencial,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comercial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industrial.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20"/>
              </a:spcBef>
            </a:pPr>
            <a:endParaRPr sz="950">
              <a:latin typeface="Lucida Sans Unicode"/>
              <a:cs typeface="Lucida Sans Unicode"/>
            </a:endParaRPr>
          </a:p>
          <a:p>
            <a:pPr marL="12700" marR="5080">
              <a:lnSpc>
                <a:spcPct val="109100"/>
              </a:lnSpc>
            </a:pPr>
            <a:r>
              <a:rPr sz="1100" dirty="0">
                <a:solidFill>
                  <a:srgbClr val="171514"/>
                </a:solidFill>
                <a:latin typeface="Lucida Sans Unicode"/>
                <a:cs typeface="Lucida Sans Unicode"/>
              </a:rPr>
              <a:t>Hay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varias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formas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configurar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devanados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secundarios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1100" spc="-3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transformador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brindan </a:t>
            </a:r>
            <a:r>
              <a:rPr sz="11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servicio. </a:t>
            </a:r>
            <a:r>
              <a:rPr sz="1100" spc="2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seleccionar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correctamente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tablero,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debe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comprender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qué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 y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 se conectarán. </a:t>
            </a:r>
            <a:r>
              <a:rPr sz="11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siguientes </a:t>
            </a:r>
            <a:r>
              <a:rPr sz="11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ejemplos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muestran </a:t>
            </a:r>
            <a:r>
              <a:rPr sz="11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algunos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1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11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sistemas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 </a:t>
            </a:r>
            <a:r>
              <a:rPr sz="11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comunes,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pero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también </a:t>
            </a:r>
            <a:r>
              <a:rPr sz="11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son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comunes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otros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sistemas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voltajes.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762360" y="4678623"/>
            <a:ext cx="142367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Sistema</a:t>
            </a:r>
            <a:r>
              <a:rPr sz="6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25" dirty="0">
                <a:solidFill>
                  <a:srgbClr val="171514"/>
                </a:solidFill>
                <a:latin typeface="Arial"/>
                <a:cs typeface="Arial"/>
              </a:rPr>
              <a:t>alimentación</a:t>
            </a:r>
            <a:r>
              <a:rPr sz="6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1Ø3W</a:t>
            </a:r>
            <a:endParaRPr sz="6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958141" y="4604961"/>
            <a:ext cx="432625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diagrama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ilustra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monofásica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tres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hilos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( </a:t>
            </a:r>
            <a:r>
              <a:rPr sz="1050" spc="-3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b="1" spc="10" dirty="0">
                <a:solidFill>
                  <a:srgbClr val="171514"/>
                </a:solidFill>
                <a:latin typeface="Arial"/>
                <a:cs typeface="Arial"/>
              </a:rPr>
              <a:t>1Ø3W</a:t>
            </a:r>
            <a:r>
              <a:rPr sz="10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)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distribución. Como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muestra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 diagrama,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entre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conexión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neutral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(N) del secundario del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transformador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cualquier lado del secundario es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120 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V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el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todo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devanado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secundario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240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V.</a:t>
            </a:r>
            <a:endParaRPr sz="1050">
              <a:latin typeface="Lucida Sans Unicode"/>
              <a:cs typeface="Lucida Sans Unicode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538657" y="5747481"/>
            <a:ext cx="1346200" cy="241092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spcBef>
                <a:spcPts val="220"/>
              </a:spcBef>
            </a:pP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Transformador</a:t>
            </a:r>
            <a:endParaRPr sz="600">
              <a:latin typeface="Lucida Sans Unicode"/>
              <a:cs typeface="Lucida Sans Unicode"/>
            </a:endParaRPr>
          </a:p>
          <a:p>
            <a:pPr marL="862965">
              <a:spcBef>
                <a:spcPts val="145"/>
              </a:spcBef>
            </a:pPr>
            <a:r>
              <a:rPr sz="7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Secundario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631415" y="5975745"/>
            <a:ext cx="908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A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438326" y="6328806"/>
            <a:ext cx="719455" cy="2769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120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voltios</a:t>
            </a:r>
            <a:endParaRPr sz="600">
              <a:latin typeface="Lucida Sans Unicode"/>
              <a:cs typeface="Lucida Sans Unicode"/>
            </a:endParaRPr>
          </a:p>
          <a:p>
            <a:pPr marL="391795">
              <a:spcBef>
                <a:spcPts val="540"/>
              </a:spcBef>
            </a:pPr>
            <a:r>
              <a:rPr sz="7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Neutral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958141" y="6537646"/>
            <a:ext cx="36004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Primario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468753" y="6568378"/>
            <a:ext cx="41020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240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voltios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438326" y="6812828"/>
            <a:ext cx="41020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120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voltios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633852" y="7145263"/>
            <a:ext cx="914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55" dirty="0">
                <a:solidFill>
                  <a:srgbClr val="0B0806"/>
                </a:solidFill>
                <a:latin typeface="Lucida Sans Unicode"/>
                <a:cs typeface="Lucida Sans Unicode"/>
              </a:rPr>
              <a:t>B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533220" y="7288210"/>
            <a:ext cx="28892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Tierra</a:t>
            </a:r>
            <a:endParaRPr sz="7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584" y="2331949"/>
            <a:ext cx="2408555" cy="3556000"/>
            <a:chOff x="2915983" y="2331949"/>
            <a:chExt cx="2408555" cy="3556000"/>
          </a:xfrm>
        </p:grpSpPr>
        <p:sp>
          <p:nvSpPr>
            <p:cNvPr id="3" name="object 3"/>
            <p:cNvSpPr/>
            <p:nvPr/>
          </p:nvSpPr>
          <p:spPr>
            <a:xfrm>
              <a:off x="2928683" y="3738562"/>
              <a:ext cx="1539240" cy="2136775"/>
            </a:xfrm>
            <a:custGeom>
              <a:avLst/>
              <a:gdLst/>
              <a:ahLst/>
              <a:cxnLst/>
              <a:rect l="l" t="t" r="r" b="b"/>
              <a:pathLst>
                <a:path w="1539239" h="2136775">
                  <a:moveTo>
                    <a:pt x="1539074" y="0"/>
                  </a:moveTo>
                  <a:lnTo>
                    <a:pt x="0" y="0"/>
                  </a:lnTo>
                  <a:lnTo>
                    <a:pt x="0" y="2136432"/>
                  </a:lnTo>
                  <a:lnTo>
                    <a:pt x="1539074" y="2136432"/>
                  </a:lnTo>
                  <a:lnTo>
                    <a:pt x="153907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28683" y="3738562"/>
              <a:ext cx="1539240" cy="2136775"/>
            </a:xfrm>
            <a:custGeom>
              <a:avLst/>
              <a:gdLst/>
              <a:ahLst/>
              <a:cxnLst/>
              <a:rect l="l" t="t" r="r" b="b"/>
              <a:pathLst>
                <a:path w="1539239" h="2136775">
                  <a:moveTo>
                    <a:pt x="1539074" y="0"/>
                  </a:moveTo>
                  <a:lnTo>
                    <a:pt x="0" y="0"/>
                  </a:lnTo>
                  <a:lnTo>
                    <a:pt x="0" y="2136432"/>
                  </a:lnTo>
                  <a:lnTo>
                    <a:pt x="1539074" y="2136432"/>
                  </a:lnTo>
                  <a:lnTo>
                    <a:pt x="1539074" y="0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17583" y="2331949"/>
              <a:ext cx="2106517" cy="339140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761987" y="481587"/>
            <a:ext cx="14700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3Ø4W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Conexión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en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estrella </a:t>
            </a:r>
            <a:r>
              <a:rPr sz="850" b="1" spc="-2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Transformador</a:t>
            </a:r>
            <a:endParaRPr sz="85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36</a:t>
            </a:fld>
            <a:endParaRPr spc="-75" dirty="0"/>
          </a:p>
        </p:txBody>
      </p:sp>
      <p:sp>
        <p:nvSpPr>
          <p:cNvPr id="7" name="object 7"/>
          <p:cNvSpPr txBox="1"/>
          <p:nvPr/>
        </p:nvSpPr>
        <p:spPr>
          <a:xfrm>
            <a:off x="7957765" y="486668"/>
            <a:ext cx="42392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ilustración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muestra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secundario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un </a:t>
            </a:r>
            <a:r>
              <a:rPr sz="10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480 </a:t>
            </a:r>
            <a:r>
              <a:rPr sz="1050" spc="-85" dirty="0">
                <a:solidFill>
                  <a:srgbClr val="171514"/>
                </a:solidFill>
                <a:latin typeface="Lucida Sans Unicode"/>
                <a:cs typeface="Lucida Sans Unicode"/>
              </a:rPr>
              <a:t>Y/277 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V 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trifásico,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cuatro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hilos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(</a:t>
            </a:r>
            <a:r>
              <a:rPr sz="1050" b="1" spc="-5" dirty="0">
                <a:solidFill>
                  <a:srgbClr val="171514"/>
                </a:solidFill>
                <a:latin typeface="Arial"/>
                <a:cs typeface="Arial"/>
              </a:rPr>
              <a:t>3Ø4W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),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transformador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conectado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estrella. </a:t>
            </a:r>
            <a:r>
              <a:rPr sz="1050" spc="-3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10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"480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Y"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indica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transformador está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conectado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estrella y </a:t>
            </a:r>
            <a:r>
              <a:rPr sz="1050" spc="-3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tiene </a:t>
            </a:r>
            <a:r>
              <a:rPr sz="10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480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voltios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entre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dos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fases.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“277 </a:t>
            </a:r>
            <a:r>
              <a:rPr sz="10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V”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indica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 tensión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entre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cualquier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fase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neutro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(N)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277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V.</a:t>
            </a:r>
            <a:endParaRPr sz="10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766" y="1594109"/>
            <a:ext cx="4252595" cy="1021433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conoce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fase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este,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 </a:t>
            </a:r>
            <a:r>
              <a:rPr sz="1150" spc="-3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calcular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11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 </a:t>
            </a:r>
            <a:r>
              <a:rPr sz="11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fase </a:t>
            </a:r>
            <a:r>
              <a:rPr sz="11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fase </a:t>
            </a:r>
            <a:r>
              <a:rPr sz="11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multiplicando </a:t>
            </a:r>
            <a:r>
              <a:rPr sz="115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1,732 </a:t>
            </a:r>
            <a:r>
              <a:rPr sz="11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11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fase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neutro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(277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V </a:t>
            </a:r>
            <a:r>
              <a:rPr sz="1150" spc="-100" dirty="0">
                <a:solidFill>
                  <a:srgbClr val="171514"/>
                </a:solidFill>
                <a:latin typeface="Lucida Sans Unicode"/>
                <a:cs typeface="Lucida Sans Unicode"/>
              </a:rPr>
              <a:t>x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1,732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260" dirty="0">
                <a:solidFill>
                  <a:srgbClr val="171514"/>
                </a:solidFill>
                <a:latin typeface="Lucida Sans Unicode"/>
                <a:cs typeface="Lucida Sans Unicode"/>
              </a:rPr>
              <a:t>=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480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V).</a:t>
            </a:r>
            <a:endParaRPr sz="1150">
              <a:latin typeface="Lucida Sans Unicode"/>
              <a:cs typeface="Lucida Sans Unicode"/>
            </a:endParaRPr>
          </a:p>
          <a:p>
            <a:pPr>
              <a:spcBef>
                <a:spcPts val="15"/>
              </a:spcBef>
            </a:pPr>
            <a:endParaRPr sz="950">
              <a:latin typeface="Lucida Sans Unicode"/>
              <a:cs typeface="Lucida Sans Unicode"/>
            </a:endParaRPr>
          </a:p>
          <a:p>
            <a:pPr marL="502920" algn="ctr"/>
            <a:r>
              <a:rPr sz="80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A</a:t>
            </a:r>
            <a:endParaRPr sz="800">
              <a:latin typeface="Lucida Sans Unicode"/>
              <a:cs typeface="Lucida Sans Unicode"/>
            </a:endParaRPr>
          </a:p>
          <a:p>
            <a:pPr marL="729615">
              <a:spcBef>
                <a:spcPts val="760"/>
              </a:spcBef>
            </a:pPr>
            <a:r>
              <a:rPr sz="6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480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voltios</a:t>
            </a:r>
            <a:r>
              <a:rPr sz="600" dirty="0">
                <a:solidFill>
                  <a:srgbClr val="0B0806"/>
                </a:solidFill>
                <a:latin typeface="Lucida Sans Unicode"/>
                <a:cs typeface="Lucida Sans Unicode"/>
              </a:rPr>
              <a:t>   </a:t>
            </a:r>
            <a:r>
              <a:rPr sz="6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480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voltios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76035" y="2678150"/>
            <a:ext cx="914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55" dirty="0">
                <a:solidFill>
                  <a:srgbClr val="0B0806"/>
                </a:solidFill>
                <a:latin typeface="Lucida Sans Unicode"/>
                <a:cs typeface="Lucida Sans Unicode"/>
              </a:rPr>
              <a:t>B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259956" y="2761970"/>
            <a:ext cx="123189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norte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66436" y="3079470"/>
            <a:ext cx="41020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480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voltios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046595" y="3247110"/>
            <a:ext cx="9017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0" dirty="0">
                <a:solidFill>
                  <a:srgbClr val="0B0806"/>
                </a:solidFill>
                <a:latin typeface="Lucida Sans Unicode"/>
                <a:cs typeface="Lucida Sans Unicode"/>
              </a:rPr>
              <a:t>C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111884" y="3678913"/>
            <a:ext cx="13208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200" spc="120" dirty="0">
                <a:solidFill>
                  <a:srgbClr val="0B0806"/>
                </a:solidFill>
                <a:latin typeface="Lucida Sans Unicode"/>
                <a:cs typeface="Lucida Sans Unicode"/>
              </a:rPr>
              <a:t>}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660516" y="3841461"/>
            <a:ext cx="41020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277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voltios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046596" y="4189440"/>
            <a:ext cx="6978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300"/>
              </a:lnSpc>
              <a:spcBef>
                <a:spcPts val="100"/>
              </a:spcBef>
            </a:pP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A </a:t>
            </a:r>
            <a:r>
              <a:rPr sz="700" spc="-180" dirty="0">
                <a:solidFill>
                  <a:srgbClr val="0B0806"/>
                </a:solidFill>
                <a:latin typeface="Lucida Sans Unicode"/>
                <a:cs typeface="Lucida Sans Unicode"/>
              </a:rPr>
              <a:t>-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50" dirty="0">
                <a:solidFill>
                  <a:srgbClr val="0B0806"/>
                </a:solidFill>
                <a:latin typeface="Lucida Sans Unicode"/>
                <a:cs typeface="Lucida Sans Unicode"/>
              </a:rPr>
              <a:t>B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480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voltios  </a:t>
            </a:r>
            <a:r>
              <a:rPr sz="700" spc="50" dirty="0">
                <a:solidFill>
                  <a:srgbClr val="0B0806"/>
                </a:solidFill>
                <a:latin typeface="Lucida Sans Unicode"/>
                <a:cs typeface="Lucida Sans Unicode"/>
              </a:rPr>
              <a:t>B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80" dirty="0">
                <a:solidFill>
                  <a:srgbClr val="0B0806"/>
                </a:solidFill>
                <a:latin typeface="Lucida Sans Unicode"/>
                <a:cs typeface="Lucida Sans Unicode"/>
              </a:rPr>
              <a:t>-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C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480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voltios  </a:t>
            </a:r>
            <a:r>
              <a:rPr sz="70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C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80" dirty="0">
                <a:solidFill>
                  <a:srgbClr val="0B0806"/>
                </a:solidFill>
                <a:latin typeface="Lucida Sans Unicode"/>
                <a:cs typeface="Lucida Sans Unicode"/>
              </a:rPr>
              <a:t>-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A </a:t>
            </a:r>
            <a:r>
              <a:rPr sz="70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480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voltios  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A </a:t>
            </a:r>
            <a:r>
              <a:rPr sz="700" spc="-180" dirty="0">
                <a:solidFill>
                  <a:srgbClr val="0B0806"/>
                </a:solidFill>
                <a:latin typeface="Lucida Sans Unicode"/>
                <a:cs typeface="Lucida Sans Unicode"/>
              </a:rPr>
              <a:t>-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Lucida Sans Unicode"/>
                <a:cs typeface="Lucida Sans Unicode"/>
              </a:rPr>
              <a:t>N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277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voltios  </a:t>
            </a:r>
            <a:r>
              <a:rPr sz="700" spc="50" dirty="0">
                <a:solidFill>
                  <a:srgbClr val="0B0806"/>
                </a:solidFill>
                <a:latin typeface="Lucida Sans Unicode"/>
                <a:cs typeface="Lucida Sans Unicode"/>
              </a:rPr>
              <a:t>B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80" dirty="0">
                <a:solidFill>
                  <a:srgbClr val="0B0806"/>
                </a:solidFill>
                <a:latin typeface="Lucida Sans Unicode"/>
                <a:cs typeface="Lucida Sans Unicode"/>
              </a:rPr>
              <a:t>-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Lucida Sans Unicode"/>
                <a:cs typeface="Lucida Sans Unicode"/>
              </a:rPr>
              <a:t>N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277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voltios  </a:t>
            </a:r>
            <a:r>
              <a:rPr sz="70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C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80" dirty="0">
                <a:solidFill>
                  <a:srgbClr val="0B0806"/>
                </a:solidFill>
                <a:latin typeface="Lucida Sans Unicode"/>
                <a:cs typeface="Lucida Sans Unicode"/>
              </a:rPr>
              <a:t>-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Lucida Sans Unicode"/>
                <a:cs typeface="Lucida Sans Unicode"/>
              </a:rPr>
              <a:t>N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277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voltios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62060" y="6388787"/>
            <a:ext cx="1760855" cy="3771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spcBef>
                <a:spcPts val="385"/>
              </a:spcBef>
            </a:pP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3Ø4W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Conexión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en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5" dirty="0">
                <a:solidFill>
                  <a:srgbClr val="171514"/>
                </a:solidFill>
                <a:latin typeface="Arial"/>
                <a:cs typeface="Arial"/>
              </a:rPr>
              <a:t>triángulo</a:t>
            </a:r>
            <a:endParaRPr sz="850">
              <a:latin typeface="Arial"/>
              <a:cs typeface="Arial"/>
            </a:endParaRPr>
          </a:p>
          <a:p>
            <a:pPr marL="12700">
              <a:spcBef>
                <a:spcPts val="320"/>
              </a:spcBef>
            </a:pP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Transformador,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BØ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Pata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Alta</a:t>
            </a:r>
            <a:endParaRPr sz="9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57991" y="6374349"/>
            <a:ext cx="4370070" cy="2947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trifásico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cuatro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hilos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(</a:t>
            </a:r>
            <a:r>
              <a:rPr sz="950" b="1" spc="-5" dirty="0">
                <a:solidFill>
                  <a:srgbClr val="171514"/>
                </a:solidFill>
                <a:latin typeface="Arial"/>
                <a:cs typeface="Arial"/>
              </a:rPr>
              <a:t>3Ø4W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),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obras secundarias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conectadas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delta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son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poco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diferentes.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ilustración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muestra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secundario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conectado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triángulo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240 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V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fase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fase.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punto medio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devanado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fase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conectado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proporcionar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120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V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entre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fase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C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conexión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neutra.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embargo,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entre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fase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70" dirty="0">
                <a:solidFill>
                  <a:srgbClr val="171514"/>
                </a:solidFill>
                <a:latin typeface="Lucida Sans Unicode"/>
                <a:cs typeface="Lucida Sans Unicode"/>
              </a:rPr>
              <a:t>B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neutro,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208 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V.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Como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discutió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anteriormente,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esto se conoce como el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tramo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alto.</a:t>
            </a:r>
            <a:endParaRPr sz="950">
              <a:latin typeface="Lucida Sans Unicode"/>
              <a:cs typeface="Lucida Sans Unicode"/>
            </a:endParaRPr>
          </a:p>
          <a:p>
            <a:pPr marL="12700" marR="7620">
              <a:lnSpc>
                <a:spcPct val="120000"/>
              </a:lnSpc>
              <a:spcBef>
                <a:spcPts val="730"/>
              </a:spcBef>
            </a:pP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transformadores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cuatro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hilos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conectados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delta suelen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estar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cableados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modo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fase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70" dirty="0">
                <a:solidFill>
                  <a:srgbClr val="171514"/>
                </a:solidFill>
                <a:latin typeface="Lucida Sans Unicode"/>
                <a:cs typeface="Lucida Sans Unicode"/>
              </a:rPr>
              <a:t>B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sea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rama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alta.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tramo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alto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 </a:t>
            </a:r>
            <a:r>
              <a:rPr sz="1000" spc="-30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calcular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multiplicando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voltaje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fase 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(o </a:t>
            </a:r>
            <a:r>
              <a:rPr sz="10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C)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al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neutro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 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1,732 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(120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V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171514"/>
                </a:solidFill>
                <a:latin typeface="Lucida Sans Unicode"/>
                <a:cs typeface="Lucida Sans Unicode"/>
              </a:rPr>
              <a:t>x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1,732 </a:t>
            </a:r>
            <a:r>
              <a:rPr sz="1000" spc="-225" dirty="0">
                <a:solidFill>
                  <a:srgbClr val="171514"/>
                </a:solidFill>
                <a:latin typeface="Lucida Sans Unicode"/>
                <a:cs typeface="Lucida Sans Unicode"/>
              </a:rPr>
              <a:t>=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208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V).</a:t>
            </a:r>
            <a:endParaRPr sz="1000">
              <a:latin typeface="Lucida Sans Unicode"/>
              <a:cs typeface="Lucida Sans Unicode"/>
            </a:endParaRPr>
          </a:p>
          <a:p>
            <a:pPr marL="12700" marR="53340">
              <a:lnSpc>
                <a:spcPct val="150000"/>
              </a:lnSpc>
              <a:spcBef>
                <a:spcPts val="680"/>
              </a:spcBef>
            </a:pP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importante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tener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cuenta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todos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automáticos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son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adecuados </a:t>
            </a:r>
            <a:r>
              <a:rPr sz="800" spc="-2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usar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pata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alta. </a:t>
            </a:r>
            <a:r>
              <a:rPr sz="8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Por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ejemplo,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clasificados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120/240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voltios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instalar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patas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clasificadas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120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voltios,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pero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instalar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rama</a:t>
            </a:r>
            <a:r>
              <a:rPr sz="8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alta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(208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voltios).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838" y="3708870"/>
            <a:ext cx="1326515" cy="1831975"/>
            <a:chOff x="2916237" y="3708869"/>
            <a:chExt cx="1326515" cy="1831975"/>
          </a:xfrm>
        </p:grpSpPr>
        <p:sp>
          <p:nvSpPr>
            <p:cNvPr id="3" name="object 3"/>
            <p:cNvSpPr/>
            <p:nvPr/>
          </p:nvSpPr>
          <p:spPr>
            <a:xfrm>
              <a:off x="2928937" y="3721569"/>
              <a:ext cx="1301115" cy="1806575"/>
            </a:xfrm>
            <a:custGeom>
              <a:avLst/>
              <a:gdLst/>
              <a:ahLst/>
              <a:cxnLst/>
              <a:rect l="l" t="t" r="r" b="b"/>
              <a:pathLst>
                <a:path w="1301114" h="1806575">
                  <a:moveTo>
                    <a:pt x="1301038" y="0"/>
                  </a:moveTo>
                  <a:lnTo>
                    <a:pt x="0" y="0"/>
                  </a:lnTo>
                  <a:lnTo>
                    <a:pt x="0" y="1806016"/>
                  </a:lnTo>
                  <a:lnTo>
                    <a:pt x="1301038" y="1806016"/>
                  </a:lnTo>
                  <a:lnTo>
                    <a:pt x="1301038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28937" y="3721569"/>
              <a:ext cx="1301115" cy="1806575"/>
            </a:xfrm>
            <a:custGeom>
              <a:avLst/>
              <a:gdLst/>
              <a:ahLst/>
              <a:cxnLst/>
              <a:rect l="l" t="t" r="r" b="b"/>
              <a:pathLst>
                <a:path w="1301114" h="1806575">
                  <a:moveTo>
                    <a:pt x="1301038" y="0"/>
                  </a:moveTo>
                  <a:lnTo>
                    <a:pt x="0" y="0"/>
                  </a:lnTo>
                  <a:lnTo>
                    <a:pt x="0" y="1806016"/>
                  </a:lnTo>
                  <a:lnTo>
                    <a:pt x="1301038" y="1806016"/>
                  </a:lnTo>
                  <a:lnTo>
                    <a:pt x="1301038" y="0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65233" y="4044962"/>
              <a:ext cx="94615" cy="1352550"/>
            </a:xfrm>
            <a:custGeom>
              <a:avLst/>
              <a:gdLst/>
              <a:ahLst/>
              <a:cxnLst/>
              <a:rect l="l" t="t" r="r" b="b"/>
              <a:pathLst>
                <a:path w="94614" h="1352550">
                  <a:moveTo>
                    <a:pt x="94081" y="255816"/>
                  </a:moveTo>
                  <a:lnTo>
                    <a:pt x="0" y="255816"/>
                  </a:lnTo>
                  <a:lnTo>
                    <a:pt x="0" y="1352499"/>
                  </a:lnTo>
                  <a:lnTo>
                    <a:pt x="94081" y="1352499"/>
                  </a:lnTo>
                  <a:lnTo>
                    <a:pt x="94081" y="255816"/>
                  </a:lnTo>
                  <a:close/>
                </a:path>
                <a:path w="94614" h="1352550">
                  <a:moveTo>
                    <a:pt x="94081" y="0"/>
                  </a:moveTo>
                  <a:lnTo>
                    <a:pt x="0" y="0"/>
                  </a:lnTo>
                  <a:lnTo>
                    <a:pt x="0" y="161734"/>
                  </a:lnTo>
                  <a:lnTo>
                    <a:pt x="94081" y="161734"/>
                  </a:lnTo>
                  <a:lnTo>
                    <a:pt x="94081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65233" y="4044962"/>
              <a:ext cx="94615" cy="1352550"/>
            </a:xfrm>
            <a:custGeom>
              <a:avLst/>
              <a:gdLst/>
              <a:ahLst/>
              <a:cxnLst/>
              <a:rect l="l" t="t" r="r" b="b"/>
              <a:pathLst>
                <a:path w="94614" h="1352550">
                  <a:moveTo>
                    <a:pt x="94081" y="0"/>
                  </a:moveTo>
                  <a:lnTo>
                    <a:pt x="0" y="0"/>
                  </a:lnTo>
                  <a:lnTo>
                    <a:pt x="0" y="1352499"/>
                  </a:lnTo>
                  <a:lnTo>
                    <a:pt x="94081" y="1352499"/>
                  </a:lnTo>
                  <a:lnTo>
                    <a:pt x="9408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88715" y="4044962"/>
              <a:ext cx="94615" cy="1352550"/>
            </a:xfrm>
            <a:custGeom>
              <a:avLst/>
              <a:gdLst/>
              <a:ahLst/>
              <a:cxnLst/>
              <a:rect l="l" t="t" r="r" b="b"/>
              <a:pathLst>
                <a:path w="94614" h="1352550">
                  <a:moveTo>
                    <a:pt x="94094" y="255816"/>
                  </a:moveTo>
                  <a:lnTo>
                    <a:pt x="0" y="255816"/>
                  </a:lnTo>
                  <a:lnTo>
                    <a:pt x="0" y="1352499"/>
                  </a:lnTo>
                  <a:lnTo>
                    <a:pt x="94094" y="1352499"/>
                  </a:lnTo>
                  <a:lnTo>
                    <a:pt x="94094" y="255816"/>
                  </a:lnTo>
                  <a:close/>
                </a:path>
                <a:path w="94614" h="1352550">
                  <a:moveTo>
                    <a:pt x="94094" y="0"/>
                  </a:moveTo>
                  <a:lnTo>
                    <a:pt x="0" y="0"/>
                  </a:lnTo>
                  <a:lnTo>
                    <a:pt x="0" y="161734"/>
                  </a:lnTo>
                  <a:lnTo>
                    <a:pt x="94094" y="161734"/>
                  </a:lnTo>
                  <a:lnTo>
                    <a:pt x="94094" y="0"/>
                  </a:lnTo>
                  <a:close/>
                </a:path>
              </a:pathLst>
            </a:custGeom>
            <a:solidFill>
              <a:srgbClr val="8688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88715" y="4044962"/>
              <a:ext cx="94615" cy="1352550"/>
            </a:xfrm>
            <a:custGeom>
              <a:avLst/>
              <a:gdLst/>
              <a:ahLst/>
              <a:cxnLst/>
              <a:rect l="l" t="t" r="r" b="b"/>
              <a:pathLst>
                <a:path w="94614" h="1352550">
                  <a:moveTo>
                    <a:pt x="94094" y="0"/>
                  </a:moveTo>
                  <a:lnTo>
                    <a:pt x="0" y="0"/>
                  </a:lnTo>
                  <a:lnTo>
                    <a:pt x="0" y="1352499"/>
                  </a:lnTo>
                  <a:lnTo>
                    <a:pt x="94094" y="1352499"/>
                  </a:lnTo>
                  <a:lnTo>
                    <a:pt x="94094" y="0"/>
                  </a:lnTo>
                  <a:close/>
                </a:path>
              </a:pathLst>
            </a:custGeom>
            <a:ln w="4572">
              <a:solidFill>
                <a:srgbClr val="8B8D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11473" y="4044962"/>
              <a:ext cx="94615" cy="1352550"/>
            </a:xfrm>
            <a:custGeom>
              <a:avLst/>
              <a:gdLst/>
              <a:ahLst/>
              <a:cxnLst/>
              <a:rect l="l" t="t" r="r" b="b"/>
              <a:pathLst>
                <a:path w="94614" h="1352550">
                  <a:moveTo>
                    <a:pt x="94094" y="255816"/>
                  </a:moveTo>
                  <a:lnTo>
                    <a:pt x="0" y="255816"/>
                  </a:lnTo>
                  <a:lnTo>
                    <a:pt x="0" y="1352499"/>
                  </a:lnTo>
                  <a:lnTo>
                    <a:pt x="94094" y="1352499"/>
                  </a:lnTo>
                  <a:lnTo>
                    <a:pt x="94094" y="255816"/>
                  </a:lnTo>
                  <a:close/>
                </a:path>
                <a:path w="94614" h="1352550">
                  <a:moveTo>
                    <a:pt x="94094" y="0"/>
                  </a:moveTo>
                  <a:lnTo>
                    <a:pt x="0" y="0"/>
                  </a:lnTo>
                  <a:lnTo>
                    <a:pt x="0" y="161734"/>
                  </a:lnTo>
                  <a:lnTo>
                    <a:pt x="94094" y="161734"/>
                  </a:lnTo>
                  <a:lnTo>
                    <a:pt x="94094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611473" y="4044962"/>
              <a:ext cx="94615" cy="1352550"/>
            </a:xfrm>
            <a:custGeom>
              <a:avLst/>
              <a:gdLst/>
              <a:ahLst/>
              <a:cxnLst/>
              <a:rect l="l" t="t" r="r" b="b"/>
              <a:pathLst>
                <a:path w="94614" h="1352550">
                  <a:moveTo>
                    <a:pt x="94094" y="0"/>
                  </a:moveTo>
                  <a:lnTo>
                    <a:pt x="0" y="0"/>
                  </a:lnTo>
                  <a:lnTo>
                    <a:pt x="0" y="1352499"/>
                  </a:lnTo>
                  <a:lnTo>
                    <a:pt x="94094" y="1352499"/>
                  </a:lnTo>
                  <a:lnTo>
                    <a:pt x="9409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253282" y="4206697"/>
              <a:ext cx="626745" cy="94615"/>
            </a:xfrm>
            <a:custGeom>
              <a:avLst/>
              <a:gdLst/>
              <a:ahLst/>
              <a:cxnLst/>
              <a:rect l="l" t="t" r="r" b="b"/>
              <a:pathLst>
                <a:path w="626745" h="94614">
                  <a:moveTo>
                    <a:pt x="626262" y="0"/>
                  </a:moveTo>
                  <a:lnTo>
                    <a:pt x="0" y="0"/>
                  </a:lnTo>
                  <a:lnTo>
                    <a:pt x="0" y="94081"/>
                  </a:lnTo>
                  <a:lnTo>
                    <a:pt x="626262" y="94081"/>
                  </a:lnTo>
                  <a:lnTo>
                    <a:pt x="626262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253282" y="4206697"/>
              <a:ext cx="626745" cy="94615"/>
            </a:xfrm>
            <a:custGeom>
              <a:avLst/>
              <a:gdLst/>
              <a:ahLst/>
              <a:cxnLst/>
              <a:rect l="l" t="t" r="r" b="b"/>
              <a:pathLst>
                <a:path w="626745" h="94614">
                  <a:moveTo>
                    <a:pt x="626262" y="0"/>
                  </a:moveTo>
                  <a:lnTo>
                    <a:pt x="0" y="0"/>
                  </a:lnTo>
                  <a:lnTo>
                    <a:pt x="0" y="94081"/>
                  </a:lnTo>
                  <a:lnTo>
                    <a:pt x="626262" y="94081"/>
                  </a:lnTo>
                  <a:lnTo>
                    <a:pt x="62626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017200" y="4616856"/>
              <a:ext cx="74930" cy="421005"/>
            </a:xfrm>
            <a:custGeom>
              <a:avLst/>
              <a:gdLst/>
              <a:ahLst/>
              <a:cxnLst/>
              <a:rect l="l" t="t" r="r" b="b"/>
              <a:pathLst>
                <a:path w="74929" h="421004">
                  <a:moveTo>
                    <a:pt x="74320" y="0"/>
                  </a:moveTo>
                  <a:lnTo>
                    <a:pt x="0" y="0"/>
                  </a:lnTo>
                  <a:lnTo>
                    <a:pt x="0" y="420446"/>
                  </a:lnTo>
                  <a:lnTo>
                    <a:pt x="74320" y="420446"/>
                  </a:lnTo>
                  <a:lnTo>
                    <a:pt x="743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017200" y="4616856"/>
              <a:ext cx="74930" cy="421005"/>
            </a:xfrm>
            <a:custGeom>
              <a:avLst/>
              <a:gdLst/>
              <a:ahLst/>
              <a:cxnLst/>
              <a:rect l="l" t="t" r="r" b="b"/>
              <a:pathLst>
                <a:path w="74929" h="421004">
                  <a:moveTo>
                    <a:pt x="74320" y="420446"/>
                  </a:moveTo>
                  <a:lnTo>
                    <a:pt x="0" y="420446"/>
                  </a:lnTo>
                  <a:lnTo>
                    <a:pt x="0" y="0"/>
                  </a:lnTo>
                  <a:lnTo>
                    <a:pt x="74320" y="0"/>
                  </a:lnTo>
                  <a:lnTo>
                    <a:pt x="74320" y="42044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026775" y="4638169"/>
              <a:ext cx="53975" cy="53975"/>
            </a:xfrm>
            <a:custGeom>
              <a:avLst/>
              <a:gdLst/>
              <a:ahLst/>
              <a:cxnLst/>
              <a:rect l="l" t="t" r="r" b="b"/>
              <a:pathLst>
                <a:path w="53975" h="53975">
                  <a:moveTo>
                    <a:pt x="26822" y="0"/>
                  </a:moveTo>
                  <a:lnTo>
                    <a:pt x="16384" y="2108"/>
                  </a:lnTo>
                  <a:lnTo>
                    <a:pt x="7858" y="7859"/>
                  </a:lnTo>
                  <a:lnTo>
                    <a:pt x="2108" y="16389"/>
                  </a:lnTo>
                  <a:lnTo>
                    <a:pt x="0" y="26835"/>
                  </a:lnTo>
                  <a:lnTo>
                    <a:pt x="2108" y="37278"/>
                  </a:lnTo>
                  <a:lnTo>
                    <a:pt x="7858" y="45804"/>
                  </a:lnTo>
                  <a:lnTo>
                    <a:pt x="16384" y="51550"/>
                  </a:lnTo>
                  <a:lnTo>
                    <a:pt x="26822" y="53657"/>
                  </a:lnTo>
                  <a:lnTo>
                    <a:pt x="37267" y="51550"/>
                  </a:lnTo>
                  <a:lnTo>
                    <a:pt x="45797" y="45804"/>
                  </a:lnTo>
                  <a:lnTo>
                    <a:pt x="51548" y="37278"/>
                  </a:lnTo>
                  <a:lnTo>
                    <a:pt x="53657" y="26835"/>
                  </a:lnTo>
                  <a:lnTo>
                    <a:pt x="51548" y="16389"/>
                  </a:lnTo>
                  <a:lnTo>
                    <a:pt x="45797" y="7859"/>
                  </a:lnTo>
                  <a:lnTo>
                    <a:pt x="37267" y="2108"/>
                  </a:lnTo>
                  <a:lnTo>
                    <a:pt x="268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026775" y="4638169"/>
              <a:ext cx="53975" cy="53975"/>
            </a:xfrm>
            <a:custGeom>
              <a:avLst/>
              <a:gdLst/>
              <a:ahLst/>
              <a:cxnLst/>
              <a:rect l="l" t="t" r="r" b="b"/>
              <a:pathLst>
                <a:path w="53975" h="53975">
                  <a:moveTo>
                    <a:pt x="26822" y="0"/>
                  </a:moveTo>
                  <a:lnTo>
                    <a:pt x="37267" y="2108"/>
                  </a:lnTo>
                  <a:lnTo>
                    <a:pt x="45797" y="7859"/>
                  </a:lnTo>
                  <a:lnTo>
                    <a:pt x="51548" y="16389"/>
                  </a:lnTo>
                  <a:lnTo>
                    <a:pt x="53657" y="26835"/>
                  </a:lnTo>
                  <a:lnTo>
                    <a:pt x="51548" y="37278"/>
                  </a:lnTo>
                  <a:lnTo>
                    <a:pt x="45797" y="45804"/>
                  </a:lnTo>
                  <a:lnTo>
                    <a:pt x="37267" y="51550"/>
                  </a:lnTo>
                  <a:lnTo>
                    <a:pt x="26822" y="53657"/>
                  </a:lnTo>
                  <a:lnTo>
                    <a:pt x="16384" y="51550"/>
                  </a:lnTo>
                  <a:lnTo>
                    <a:pt x="7858" y="45804"/>
                  </a:lnTo>
                  <a:lnTo>
                    <a:pt x="2108" y="37278"/>
                  </a:lnTo>
                  <a:lnTo>
                    <a:pt x="0" y="26835"/>
                  </a:lnTo>
                  <a:lnTo>
                    <a:pt x="2108" y="16389"/>
                  </a:lnTo>
                  <a:lnTo>
                    <a:pt x="7858" y="7859"/>
                  </a:lnTo>
                  <a:lnTo>
                    <a:pt x="16384" y="2108"/>
                  </a:lnTo>
                  <a:lnTo>
                    <a:pt x="2682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026775" y="4718839"/>
              <a:ext cx="53975" cy="53975"/>
            </a:xfrm>
            <a:custGeom>
              <a:avLst/>
              <a:gdLst/>
              <a:ahLst/>
              <a:cxnLst/>
              <a:rect l="l" t="t" r="r" b="b"/>
              <a:pathLst>
                <a:path w="53975" h="53975">
                  <a:moveTo>
                    <a:pt x="26822" y="0"/>
                  </a:moveTo>
                  <a:lnTo>
                    <a:pt x="16384" y="2108"/>
                  </a:lnTo>
                  <a:lnTo>
                    <a:pt x="7858" y="7859"/>
                  </a:lnTo>
                  <a:lnTo>
                    <a:pt x="2108" y="16389"/>
                  </a:lnTo>
                  <a:lnTo>
                    <a:pt x="0" y="26835"/>
                  </a:lnTo>
                  <a:lnTo>
                    <a:pt x="2108" y="37273"/>
                  </a:lnTo>
                  <a:lnTo>
                    <a:pt x="7858" y="45799"/>
                  </a:lnTo>
                  <a:lnTo>
                    <a:pt x="16384" y="51548"/>
                  </a:lnTo>
                  <a:lnTo>
                    <a:pt x="26822" y="53657"/>
                  </a:lnTo>
                  <a:lnTo>
                    <a:pt x="37267" y="51548"/>
                  </a:lnTo>
                  <a:lnTo>
                    <a:pt x="45797" y="45799"/>
                  </a:lnTo>
                  <a:lnTo>
                    <a:pt x="51548" y="37273"/>
                  </a:lnTo>
                  <a:lnTo>
                    <a:pt x="53657" y="26835"/>
                  </a:lnTo>
                  <a:lnTo>
                    <a:pt x="51548" y="16389"/>
                  </a:lnTo>
                  <a:lnTo>
                    <a:pt x="45797" y="7859"/>
                  </a:lnTo>
                  <a:lnTo>
                    <a:pt x="37267" y="2108"/>
                  </a:lnTo>
                  <a:lnTo>
                    <a:pt x="268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026775" y="4718839"/>
              <a:ext cx="53975" cy="53975"/>
            </a:xfrm>
            <a:custGeom>
              <a:avLst/>
              <a:gdLst/>
              <a:ahLst/>
              <a:cxnLst/>
              <a:rect l="l" t="t" r="r" b="b"/>
              <a:pathLst>
                <a:path w="53975" h="53975">
                  <a:moveTo>
                    <a:pt x="26822" y="0"/>
                  </a:moveTo>
                  <a:lnTo>
                    <a:pt x="37267" y="2108"/>
                  </a:lnTo>
                  <a:lnTo>
                    <a:pt x="45797" y="7859"/>
                  </a:lnTo>
                  <a:lnTo>
                    <a:pt x="51548" y="16389"/>
                  </a:lnTo>
                  <a:lnTo>
                    <a:pt x="53657" y="26835"/>
                  </a:lnTo>
                  <a:lnTo>
                    <a:pt x="51548" y="37273"/>
                  </a:lnTo>
                  <a:lnTo>
                    <a:pt x="45797" y="45799"/>
                  </a:lnTo>
                  <a:lnTo>
                    <a:pt x="37267" y="51548"/>
                  </a:lnTo>
                  <a:lnTo>
                    <a:pt x="26822" y="53657"/>
                  </a:lnTo>
                  <a:lnTo>
                    <a:pt x="16384" y="51548"/>
                  </a:lnTo>
                  <a:lnTo>
                    <a:pt x="7858" y="45799"/>
                  </a:lnTo>
                  <a:lnTo>
                    <a:pt x="2108" y="37273"/>
                  </a:lnTo>
                  <a:lnTo>
                    <a:pt x="0" y="26835"/>
                  </a:lnTo>
                  <a:lnTo>
                    <a:pt x="2108" y="16389"/>
                  </a:lnTo>
                  <a:lnTo>
                    <a:pt x="7858" y="7859"/>
                  </a:lnTo>
                  <a:lnTo>
                    <a:pt x="16384" y="2108"/>
                  </a:lnTo>
                  <a:lnTo>
                    <a:pt x="2682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026775" y="4799510"/>
              <a:ext cx="53975" cy="53975"/>
            </a:xfrm>
            <a:custGeom>
              <a:avLst/>
              <a:gdLst/>
              <a:ahLst/>
              <a:cxnLst/>
              <a:rect l="l" t="t" r="r" b="b"/>
              <a:pathLst>
                <a:path w="53975" h="53975">
                  <a:moveTo>
                    <a:pt x="26822" y="0"/>
                  </a:moveTo>
                  <a:lnTo>
                    <a:pt x="16384" y="2110"/>
                  </a:lnTo>
                  <a:lnTo>
                    <a:pt x="7858" y="7864"/>
                  </a:lnTo>
                  <a:lnTo>
                    <a:pt x="2108" y="16394"/>
                  </a:lnTo>
                  <a:lnTo>
                    <a:pt x="0" y="26835"/>
                  </a:lnTo>
                  <a:lnTo>
                    <a:pt x="2108" y="37278"/>
                  </a:lnTo>
                  <a:lnTo>
                    <a:pt x="7858" y="45804"/>
                  </a:lnTo>
                  <a:lnTo>
                    <a:pt x="16384" y="51550"/>
                  </a:lnTo>
                  <a:lnTo>
                    <a:pt x="26822" y="53657"/>
                  </a:lnTo>
                  <a:lnTo>
                    <a:pt x="37267" y="51550"/>
                  </a:lnTo>
                  <a:lnTo>
                    <a:pt x="45797" y="45804"/>
                  </a:lnTo>
                  <a:lnTo>
                    <a:pt x="51548" y="37278"/>
                  </a:lnTo>
                  <a:lnTo>
                    <a:pt x="53657" y="26835"/>
                  </a:lnTo>
                  <a:lnTo>
                    <a:pt x="51548" y="16394"/>
                  </a:lnTo>
                  <a:lnTo>
                    <a:pt x="45797" y="7864"/>
                  </a:lnTo>
                  <a:lnTo>
                    <a:pt x="37267" y="2110"/>
                  </a:lnTo>
                  <a:lnTo>
                    <a:pt x="268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026775" y="4799510"/>
              <a:ext cx="53975" cy="53975"/>
            </a:xfrm>
            <a:custGeom>
              <a:avLst/>
              <a:gdLst/>
              <a:ahLst/>
              <a:cxnLst/>
              <a:rect l="l" t="t" r="r" b="b"/>
              <a:pathLst>
                <a:path w="53975" h="53975">
                  <a:moveTo>
                    <a:pt x="26822" y="0"/>
                  </a:moveTo>
                  <a:lnTo>
                    <a:pt x="37267" y="2110"/>
                  </a:lnTo>
                  <a:lnTo>
                    <a:pt x="45797" y="7864"/>
                  </a:lnTo>
                  <a:lnTo>
                    <a:pt x="51548" y="16394"/>
                  </a:lnTo>
                  <a:lnTo>
                    <a:pt x="53657" y="26835"/>
                  </a:lnTo>
                  <a:lnTo>
                    <a:pt x="51548" y="37278"/>
                  </a:lnTo>
                  <a:lnTo>
                    <a:pt x="45797" y="45804"/>
                  </a:lnTo>
                  <a:lnTo>
                    <a:pt x="37267" y="51550"/>
                  </a:lnTo>
                  <a:lnTo>
                    <a:pt x="26822" y="53657"/>
                  </a:lnTo>
                  <a:lnTo>
                    <a:pt x="16384" y="51550"/>
                  </a:lnTo>
                  <a:lnTo>
                    <a:pt x="7858" y="45804"/>
                  </a:lnTo>
                  <a:lnTo>
                    <a:pt x="2108" y="37278"/>
                  </a:lnTo>
                  <a:lnTo>
                    <a:pt x="0" y="26835"/>
                  </a:lnTo>
                  <a:lnTo>
                    <a:pt x="2108" y="16394"/>
                  </a:lnTo>
                  <a:lnTo>
                    <a:pt x="7858" y="7864"/>
                  </a:lnTo>
                  <a:lnTo>
                    <a:pt x="16384" y="2110"/>
                  </a:lnTo>
                  <a:lnTo>
                    <a:pt x="2682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026775" y="4880194"/>
              <a:ext cx="53975" cy="53975"/>
            </a:xfrm>
            <a:custGeom>
              <a:avLst/>
              <a:gdLst/>
              <a:ahLst/>
              <a:cxnLst/>
              <a:rect l="l" t="t" r="r" b="b"/>
              <a:pathLst>
                <a:path w="53975" h="53975">
                  <a:moveTo>
                    <a:pt x="26822" y="0"/>
                  </a:moveTo>
                  <a:lnTo>
                    <a:pt x="16384" y="2106"/>
                  </a:lnTo>
                  <a:lnTo>
                    <a:pt x="7858" y="7853"/>
                  </a:lnTo>
                  <a:lnTo>
                    <a:pt x="2108" y="16378"/>
                  </a:lnTo>
                  <a:lnTo>
                    <a:pt x="0" y="26822"/>
                  </a:lnTo>
                  <a:lnTo>
                    <a:pt x="2108" y="37267"/>
                  </a:lnTo>
                  <a:lnTo>
                    <a:pt x="7858" y="45797"/>
                  </a:lnTo>
                  <a:lnTo>
                    <a:pt x="16384" y="51548"/>
                  </a:lnTo>
                  <a:lnTo>
                    <a:pt x="26822" y="53657"/>
                  </a:lnTo>
                  <a:lnTo>
                    <a:pt x="37267" y="51548"/>
                  </a:lnTo>
                  <a:lnTo>
                    <a:pt x="45797" y="45797"/>
                  </a:lnTo>
                  <a:lnTo>
                    <a:pt x="51548" y="37267"/>
                  </a:lnTo>
                  <a:lnTo>
                    <a:pt x="53657" y="26822"/>
                  </a:lnTo>
                  <a:lnTo>
                    <a:pt x="51548" y="16378"/>
                  </a:lnTo>
                  <a:lnTo>
                    <a:pt x="45797" y="7853"/>
                  </a:lnTo>
                  <a:lnTo>
                    <a:pt x="37267" y="2106"/>
                  </a:lnTo>
                  <a:lnTo>
                    <a:pt x="268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26775" y="4880194"/>
              <a:ext cx="53975" cy="53975"/>
            </a:xfrm>
            <a:custGeom>
              <a:avLst/>
              <a:gdLst/>
              <a:ahLst/>
              <a:cxnLst/>
              <a:rect l="l" t="t" r="r" b="b"/>
              <a:pathLst>
                <a:path w="53975" h="53975">
                  <a:moveTo>
                    <a:pt x="26822" y="0"/>
                  </a:moveTo>
                  <a:lnTo>
                    <a:pt x="37267" y="2106"/>
                  </a:lnTo>
                  <a:lnTo>
                    <a:pt x="45797" y="7853"/>
                  </a:lnTo>
                  <a:lnTo>
                    <a:pt x="51548" y="16378"/>
                  </a:lnTo>
                  <a:lnTo>
                    <a:pt x="53657" y="26822"/>
                  </a:lnTo>
                  <a:lnTo>
                    <a:pt x="51548" y="37267"/>
                  </a:lnTo>
                  <a:lnTo>
                    <a:pt x="45797" y="45797"/>
                  </a:lnTo>
                  <a:lnTo>
                    <a:pt x="37267" y="51548"/>
                  </a:lnTo>
                  <a:lnTo>
                    <a:pt x="26822" y="53657"/>
                  </a:lnTo>
                  <a:lnTo>
                    <a:pt x="16384" y="51548"/>
                  </a:lnTo>
                  <a:lnTo>
                    <a:pt x="7858" y="45797"/>
                  </a:lnTo>
                  <a:lnTo>
                    <a:pt x="2108" y="37267"/>
                  </a:lnTo>
                  <a:lnTo>
                    <a:pt x="0" y="26822"/>
                  </a:lnTo>
                  <a:lnTo>
                    <a:pt x="2108" y="16378"/>
                  </a:lnTo>
                  <a:lnTo>
                    <a:pt x="7858" y="7853"/>
                  </a:lnTo>
                  <a:lnTo>
                    <a:pt x="16384" y="2106"/>
                  </a:lnTo>
                  <a:lnTo>
                    <a:pt x="2682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026775" y="4960863"/>
              <a:ext cx="53975" cy="53975"/>
            </a:xfrm>
            <a:custGeom>
              <a:avLst/>
              <a:gdLst/>
              <a:ahLst/>
              <a:cxnLst/>
              <a:rect l="l" t="t" r="r" b="b"/>
              <a:pathLst>
                <a:path w="53975" h="53975">
                  <a:moveTo>
                    <a:pt x="26822" y="0"/>
                  </a:moveTo>
                  <a:lnTo>
                    <a:pt x="16384" y="2108"/>
                  </a:lnTo>
                  <a:lnTo>
                    <a:pt x="7858" y="7859"/>
                  </a:lnTo>
                  <a:lnTo>
                    <a:pt x="2108" y="16389"/>
                  </a:lnTo>
                  <a:lnTo>
                    <a:pt x="0" y="26835"/>
                  </a:lnTo>
                  <a:lnTo>
                    <a:pt x="2108" y="37271"/>
                  </a:lnTo>
                  <a:lnTo>
                    <a:pt x="7858" y="45793"/>
                  </a:lnTo>
                  <a:lnTo>
                    <a:pt x="16384" y="51538"/>
                  </a:lnTo>
                  <a:lnTo>
                    <a:pt x="26822" y="53644"/>
                  </a:lnTo>
                  <a:lnTo>
                    <a:pt x="37267" y="51538"/>
                  </a:lnTo>
                  <a:lnTo>
                    <a:pt x="45797" y="45793"/>
                  </a:lnTo>
                  <a:lnTo>
                    <a:pt x="51548" y="37271"/>
                  </a:lnTo>
                  <a:lnTo>
                    <a:pt x="53657" y="26835"/>
                  </a:lnTo>
                  <a:lnTo>
                    <a:pt x="51548" y="16389"/>
                  </a:lnTo>
                  <a:lnTo>
                    <a:pt x="45797" y="7859"/>
                  </a:lnTo>
                  <a:lnTo>
                    <a:pt x="37267" y="2108"/>
                  </a:lnTo>
                  <a:lnTo>
                    <a:pt x="268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026775" y="4960863"/>
              <a:ext cx="53975" cy="53975"/>
            </a:xfrm>
            <a:custGeom>
              <a:avLst/>
              <a:gdLst/>
              <a:ahLst/>
              <a:cxnLst/>
              <a:rect l="l" t="t" r="r" b="b"/>
              <a:pathLst>
                <a:path w="53975" h="53975">
                  <a:moveTo>
                    <a:pt x="26822" y="0"/>
                  </a:moveTo>
                  <a:lnTo>
                    <a:pt x="37267" y="2108"/>
                  </a:lnTo>
                  <a:lnTo>
                    <a:pt x="45797" y="7859"/>
                  </a:lnTo>
                  <a:lnTo>
                    <a:pt x="51548" y="16389"/>
                  </a:lnTo>
                  <a:lnTo>
                    <a:pt x="53657" y="26835"/>
                  </a:lnTo>
                  <a:lnTo>
                    <a:pt x="51548" y="37271"/>
                  </a:lnTo>
                  <a:lnTo>
                    <a:pt x="45797" y="45793"/>
                  </a:lnTo>
                  <a:lnTo>
                    <a:pt x="37267" y="51538"/>
                  </a:lnTo>
                  <a:lnTo>
                    <a:pt x="26822" y="53644"/>
                  </a:lnTo>
                  <a:lnTo>
                    <a:pt x="16384" y="51538"/>
                  </a:lnTo>
                  <a:lnTo>
                    <a:pt x="7858" y="45793"/>
                  </a:lnTo>
                  <a:lnTo>
                    <a:pt x="2108" y="37271"/>
                  </a:lnTo>
                  <a:lnTo>
                    <a:pt x="0" y="26835"/>
                  </a:lnTo>
                  <a:lnTo>
                    <a:pt x="2108" y="16389"/>
                  </a:lnTo>
                  <a:lnTo>
                    <a:pt x="7858" y="7859"/>
                  </a:lnTo>
                  <a:lnTo>
                    <a:pt x="16384" y="2108"/>
                  </a:lnTo>
                  <a:lnTo>
                    <a:pt x="2682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8651697" y="2708911"/>
            <a:ext cx="601980" cy="323215"/>
          </a:xfrm>
          <a:custGeom>
            <a:avLst/>
            <a:gdLst/>
            <a:ahLst/>
            <a:cxnLst/>
            <a:rect l="l" t="t" r="r" b="b"/>
            <a:pathLst>
              <a:path w="601979" h="323214">
                <a:moveTo>
                  <a:pt x="601484" y="0"/>
                </a:moveTo>
                <a:lnTo>
                  <a:pt x="0" y="0"/>
                </a:lnTo>
                <a:lnTo>
                  <a:pt x="0" y="322922"/>
                </a:lnTo>
                <a:lnTo>
                  <a:pt x="601484" y="322922"/>
                </a:lnTo>
                <a:lnTo>
                  <a:pt x="601484" y="0"/>
                </a:lnTo>
                <a:close/>
              </a:path>
            </a:pathLst>
          </a:custGeom>
          <a:solidFill>
            <a:srgbClr val="D9DAD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8448777" y="4002278"/>
            <a:ext cx="40005" cy="111760"/>
            <a:chOff x="3394176" y="4002278"/>
            <a:chExt cx="40005" cy="111760"/>
          </a:xfrm>
        </p:grpSpPr>
        <p:sp>
          <p:nvSpPr>
            <p:cNvPr id="27" name="object 27"/>
            <p:cNvSpPr/>
            <p:nvPr/>
          </p:nvSpPr>
          <p:spPr>
            <a:xfrm>
              <a:off x="3396462" y="4004564"/>
              <a:ext cx="35560" cy="106680"/>
            </a:xfrm>
            <a:custGeom>
              <a:avLst/>
              <a:gdLst/>
              <a:ahLst/>
              <a:cxnLst/>
              <a:rect l="l" t="t" r="r" b="b"/>
              <a:pathLst>
                <a:path w="35560" h="106679">
                  <a:moveTo>
                    <a:pt x="35280" y="0"/>
                  </a:moveTo>
                  <a:lnTo>
                    <a:pt x="0" y="0"/>
                  </a:lnTo>
                  <a:lnTo>
                    <a:pt x="0" y="106578"/>
                  </a:lnTo>
                  <a:lnTo>
                    <a:pt x="35280" y="106578"/>
                  </a:lnTo>
                  <a:lnTo>
                    <a:pt x="352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396462" y="4004564"/>
              <a:ext cx="35560" cy="106680"/>
            </a:xfrm>
            <a:custGeom>
              <a:avLst/>
              <a:gdLst/>
              <a:ahLst/>
              <a:cxnLst/>
              <a:rect l="l" t="t" r="r" b="b"/>
              <a:pathLst>
                <a:path w="35560" h="106679">
                  <a:moveTo>
                    <a:pt x="35280" y="0"/>
                  </a:moveTo>
                  <a:lnTo>
                    <a:pt x="0" y="0"/>
                  </a:lnTo>
                  <a:lnTo>
                    <a:pt x="0" y="106578"/>
                  </a:lnTo>
                  <a:lnTo>
                    <a:pt x="35280" y="106578"/>
                  </a:lnTo>
                  <a:lnTo>
                    <a:pt x="3528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8687715" y="4002278"/>
            <a:ext cx="40005" cy="111760"/>
            <a:chOff x="3633114" y="4002278"/>
            <a:chExt cx="40005" cy="111760"/>
          </a:xfrm>
        </p:grpSpPr>
        <p:sp>
          <p:nvSpPr>
            <p:cNvPr id="30" name="object 30"/>
            <p:cNvSpPr/>
            <p:nvPr/>
          </p:nvSpPr>
          <p:spPr>
            <a:xfrm>
              <a:off x="3635400" y="4004564"/>
              <a:ext cx="35560" cy="106680"/>
            </a:xfrm>
            <a:custGeom>
              <a:avLst/>
              <a:gdLst/>
              <a:ahLst/>
              <a:cxnLst/>
              <a:rect l="l" t="t" r="r" b="b"/>
              <a:pathLst>
                <a:path w="35560" h="106679">
                  <a:moveTo>
                    <a:pt x="35267" y="0"/>
                  </a:moveTo>
                  <a:lnTo>
                    <a:pt x="0" y="0"/>
                  </a:lnTo>
                  <a:lnTo>
                    <a:pt x="0" y="106578"/>
                  </a:lnTo>
                  <a:lnTo>
                    <a:pt x="35267" y="106578"/>
                  </a:lnTo>
                  <a:lnTo>
                    <a:pt x="352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635400" y="4004564"/>
              <a:ext cx="35560" cy="106680"/>
            </a:xfrm>
            <a:custGeom>
              <a:avLst/>
              <a:gdLst/>
              <a:ahLst/>
              <a:cxnLst/>
              <a:rect l="l" t="t" r="r" b="b"/>
              <a:pathLst>
                <a:path w="35560" h="106679">
                  <a:moveTo>
                    <a:pt x="35267" y="0"/>
                  </a:moveTo>
                  <a:lnTo>
                    <a:pt x="0" y="0"/>
                  </a:lnTo>
                  <a:lnTo>
                    <a:pt x="0" y="106578"/>
                  </a:lnTo>
                  <a:lnTo>
                    <a:pt x="35267" y="106578"/>
                  </a:lnTo>
                  <a:lnTo>
                    <a:pt x="3526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8884311" y="4166184"/>
            <a:ext cx="40005" cy="111760"/>
            <a:chOff x="3829710" y="4166184"/>
            <a:chExt cx="40005" cy="111760"/>
          </a:xfrm>
        </p:grpSpPr>
        <p:sp>
          <p:nvSpPr>
            <p:cNvPr id="33" name="object 33"/>
            <p:cNvSpPr/>
            <p:nvPr/>
          </p:nvSpPr>
          <p:spPr>
            <a:xfrm>
              <a:off x="3831996" y="4168470"/>
              <a:ext cx="35560" cy="106680"/>
            </a:xfrm>
            <a:custGeom>
              <a:avLst/>
              <a:gdLst/>
              <a:ahLst/>
              <a:cxnLst/>
              <a:rect l="l" t="t" r="r" b="b"/>
              <a:pathLst>
                <a:path w="35560" h="106679">
                  <a:moveTo>
                    <a:pt x="35267" y="0"/>
                  </a:moveTo>
                  <a:lnTo>
                    <a:pt x="0" y="0"/>
                  </a:lnTo>
                  <a:lnTo>
                    <a:pt x="0" y="106591"/>
                  </a:lnTo>
                  <a:lnTo>
                    <a:pt x="35267" y="106591"/>
                  </a:lnTo>
                  <a:lnTo>
                    <a:pt x="352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831996" y="4168470"/>
              <a:ext cx="35560" cy="106680"/>
            </a:xfrm>
            <a:custGeom>
              <a:avLst/>
              <a:gdLst/>
              <a:ahLst/>
              <a:cxnLst/>
              <a:rect l="l" t="t" r="r" b="b"/>
              <a:pathLst>
                <a:path w="35560" h="106679">
                  <a:moveTo>
                    <a:pt x="35267" y="0"/>
                  </a:moveTo>
                  <a:lnTo>
                    <a:pt x="0" y="0"/>
                  </a:lnTo>
                  <a:lnTo>
                    <a:pt x="0" y="106591"/>
                  </a:lnTo>
                  <a:lnTo>
                    <a:pt x="35267" y="106591"/>
                  </a:lnTo>
                  <a:lnTo>
                    <a:pt x="3526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8229956" y="4109441"/>
            <a:ext cx="81915" cy="194945"/>
            <a:chOff x="3175355" y="4109440"/>
            <a:chExt cx="81915" cy="194945"/>
          </a:xfrm>
        </p:grpSpPr>
        <p:sp>
          <p:nvSpPr>
            <p:cNvPr id="36" name="object 36"/>
            <p:cNvSpPr/>
            <p:nvPr/>
          </p:nvSpPr>
          <p:spPr>
            <a:xfrm>
              <a:off x="3178530" y="4112615"/>
              <a:ext cx="75565" cy="188595"/>
            </a:xfrm>
            <a:custGeom>
              <a:avLst/>
              <a:gdLst/>
              <a:ahLst/>
              <a:cxnLst/>
              <a:rect l="l" t="t" r="r" b="b"/>
              <a:pathLst>
                <a:path w="75564" h="188595">
                  <a:moveTo>
                    <a:pt x="74968" y="0"/>
                  </a:moveTo>
                  <a:lnTo>
                    <a:pt x="0" y="0"/>
                  </a:lnTo>
                  <a:lnTo>
                    <a:pt x="0" y="188163"/>
                  </a:lnTo>
                  <a:lnTo>
                    <a:pt x="74968" y="188163"/>
                  </a:lnTo>
                  <a:lnTo>
                    <a:pt x="749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178530" y="4112615"/>
              <a:ext cx="75565" cy="188595"/>
            </a:xfrm>
            <a:custGeom>
              <a:avLst/>
              <a:gdLst/>
              <a:ahLst/>
              <a:cxnLst/>
              <a:rect l="l" t="t" r="r" b="b"/>
              <a:pathLst>
                <a:path w="75564" h="188595">
                  <a:moveTo>
                    <a:pt x="74968" y="0"/>
                  </a:moveTo>
                  <a:lnTo>
                    <a:pt x="0" y="0"/>
                  </a:lnTo>
                  <a:lnTo>
                    <a:pt x="0" y="188163"/>
                  </a:lnTo>
                  <a:lnTo>
                    <a:pt x="74968" y="188163"/>
                  </a:lnTo>
                  <a:lnTo>
                    <a:pt x="74968" y="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8931923" y="4109441"/>
            <a:ext cx="81915" cy="194945"/>
            <a:chOff x="3877322" y="4109440"/>
            <a:chExt cx="81915" cy="194945"/>
          </a:xfrm>
        </p:grpSpPr>
        <p:sp>
          <p:nvSpPr>
            <p:cNvPr id="39" name="object 39"/>
            <p:cNvSpPr/>
            <p:nvPr/>
          </p:nvSpPr>
          <p:spPr>
            <a:xfrm>
              <a:off x="3880497" y="4112615"/>
              <a:ext cx="75565" cy="188595"/>
            </a:xfrm>
            <a:custGeom>
              <a:avLst/>
              <a:gdLst/>
              <a:ahLst/>
              <a:cxnLst/>
              <a:rect l="l" t="t" r="r" b="b"/>
              <a:pathLst>
                <a:path w="75564" h="188595">
                  <a:moveTo>
                    <a:pt x="74968" y="0"/>
                  </a:moveTo>
                  <a:lnTo>
                    <a:pt x="0" y="0"/>
                  </a:lnTo>
                  <a:lnTo>
                    <a:pt x="0" y="188163"/>
                  </a:lnTo>
                  <a:lnTo>
                    <a:pt x="74968" y="188163"/>
                  </a:lnTo>
                  <a:lnTo>
                    <a:pt x="749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880497" y="4112615"/>
              <a:ext cx="75565" cy="188595"/>
            </a:xfrm>
            <a:custGeom>
              <a:avLst/>
              <a:gdLst/>
              <a:ahLst/>
              <a:cxnLst/>
              <a:rect l="l" t="t" r="r" b="b"/>
              <a:pathLst>
                <a:path w="75564" h="188595">
                  <a:moveTo>
                    <a:pt x="74968" y="0"/>
                  </a:moveTo>
                  <a:lnTo>
                    <a:pt x="0" y="0"/>
                  </a:lnTo>
                  <a:lnTo>
                    <a:pt x="0" y="188163"/>
                  </a:lnTo>
                  <a:lnTo>
                    <a:pt x="74968" y="188163"/>
                  </a:lnTo>
                  <a:lnTo>
                    <a:pt x="74968" y="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8233118" y="4136124"/>
            <a:ext cx="75565" cy="141605"/>
          </a:xfrm>
          <a:custGeom>
            <a:avLst/>
            <a:gdLst/>
            <a:ahLst/>
            <a:cxnLst/>
            <a:rect l="l" t="t" r="r" b="b"/>
            <a:pathLst>
              <a:path w="75564" h="141604">
                <a:moveTo>
                  <a:pt x="0" y="0"/>
                </a:moveTo>
                <a:lnTo>
                  <a:pt x="74980" y="0"/>
                </a:lnTo>
              </a:path>
              <a:path w="75564" h="141604">
                <a:moveTo>
                  <a:pt x="0" y="23533"/>
                </a:moveTo>
                <a:lnTo>
                  <a:pt x="74980" y="23533"/>
                </a:lnTo>
              </a:path>
              <a:path w="75564" h="141604">
                <a:moveTo>
                  <a:pt x="0" y="47053"/>
                </a:moveTo>
                <a:lnTo>
                  <a:pt x="74980" y="47053"/>
                </a:lnTo>
              </a:path>
              <a:path w="75564" h="141604">
                <a:moveTo>
                  <a:pt x="0" y="70573"/>
                </a:moveTo>
                <a:lnTo>
                  <a:pt x="74980" y="70573"/>
                </a:lnTo>
              </a:path>
              <a:path w="75564" h="141604">
                <a:moveTo>
                  <a:pt x="0" y="94081"/>
                </a:moveTo>
                <a:lnTo>
                  <a:pt x="74980" y="94081"/>
                </a:lnTo>
              </a:path>
              <a:path w="75564" h="141604">
                <a:moveTo>
                  <a:pt x="0" y="117627"/>
                </a:moveTo>
                <a:lnTo>
                  <a:pt x="74980" y="117627"/>
                </a:lnTo>
              </a:path>
              <a:path w="75564" h="141604">
                <a:moveTo>
                  <a:pt x="0" y="141135"/>
                </a:moveTo>
                <a:lnTo>
                  <a:pt x="74980" y="141135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935098" y="4136124"/>
            <a:ext cx="75565" cy="141605"/>
          </a:xfrm>
          <a:custGeom>
            <a:avLst/>
            <a:gdLst/>
            <a:ahLst/>
            <a:cxnLst/>
            <a:rect l="l" t="t" r="r" b="b"/>
            <a:pathLst>
              <a:path w="75564" h="141604">
                <a:moveTo>
                  <a:pt x="0" y="0"/>
                </a:moveTo>
                <a:lnTo>
                  <a:pt x="74968" y="0"/>
                </a:lnTo>
              </a:path>
              <a:path w="75564" h="141604">
                <a:moveTo>
                  <a:pt x="0" y="23533"/>
                </a:moveTo>
                <a:lnTo>
                  <a:pt x="74968" y="23533"/>
                </a:lnTo>
              </a:path>
              <a:path w="75564" h="141604">
                <a:moveTo>
                  <a:pt x="0" y="47053"/>
                </a:moveTo>
                <a:lnTo>
                  <a:pt x="74968" y="47053"/>
                </a:lnTo>
              </a:path>
              <a:path w="75564" h="141604">
                <a:moveTo>
                  <a:pt x="0" y="70573"/>
                </a:moveTo>
                <a:lnTo>
                  <a:pt x="74968" y="70573"/>
                </a:lnTo>
              </a:path>
              <a:path w="75564" h="141604">
                <a:moveTo>
                  <a:pt x="0" y="94081"/>
                </a:moveTo>
                <a:lnTo>
                  <a:pt x="74968" y="94081"/>
                </a:lnTo>
              </a:path>
              <a:path w="75564" h="141604">
                <a:moveTo>
                  <a:pt x="0" y="117627"/>
                </a:moveTo>
                <a:lnTo>
                  <a:pt x="74968" y="117627"/>
                </a:lnTo>
              </a:path>
              <a:path w="75564" h="141604">
                <a:moveTo>
                  <a:pt x="0" y="141135"/>
                </a:moveTo>
                <a:lnTo>
                  <a:pt x="74968" y="141135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8570430" y="4002278"/>
            <a:ext cx="40005" cy="111760"/>
            <a:chOff x="3515829" y="4002278"/>
            <a:chExt cx="40005" cy="111760"/>
          </a:xfrm>
        </p:grpSpPr>
        <p:sp>
          <p:nvSpPr>
            <p:cNvPr id="44" name="object 44"/>
            <p:cNvSpPr/>
            <p:nvPr/>
          </p:nvSpPr>
          <p:spPr>
            <a:xfrm>
              <a:off x="3518115" y="4004564"/>
              <a:ext cx="35560" cy="106680"/>
            </a:xfrm>
            <a:custGeom>
              <a:avLst/>
              <a:gdLst/>
              <a:ahLst/>
              <a:cxnLst/>
              <a:rect l="l" t="t" r="r" b="b"/>
              <a:pathLst>
                <a:path w="35560" h="106679">
                  <a:moveTo>
                    <a:pt x="35280" y="0"/>
                  </a:moveTo>
                  <a:lnTo>
                    <a:pt x="0" y="0"/>
                  </a:lnTo>
                  <a:lnTo>
                    <a:pt x="0" y="106578"/>
                  </a:lnTo>
                  <a:lnTo>
                    <a:pt x="35280" y="106578"/>
                  </a:lnTo>
                  <a:lnTo>
                    <a:pt x="352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518115" y="4004564"/>
              <a:ext cx="35560" cy="106680"/>
            </a:xfrm>
            <a:custGeom>
              <a:avLst/>
              <a:gdLst/>
              <a:ahLst/>
              <a:cxnLst/>
              <a:rect l="l" t="t" r="r" b="b"/>
              <a:pathLst>
                <a:path w="35560" h="106679">
                  <a:moveTo>
                    <a:pt x="35280" y="0"/>
                  </a:moveTo>
                  <a:lnTo>
                    <a:pt x="0" y="0"/>
                  </a:lnTo>
                  <a:lnTo>
                    <a:pt x="0" y="106578"/>
                  </a:lnTo>
                  <a:lnTo>
                    <a:pt x="35280" y="106578"/>
                  </a:lnTo>
                  <a:lnTo>
                    <a:pt x="3528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9245870" y="4707207"/>
            <a:ext cx="75565" cy="75565"/>
            <a:chOff x="4191269" y="4707206"/>
            <a:chExt cx="75565" cy="75565"/>
          </a:xfrm>
        </p:grpSpPr>
        <p:sp>
          <p:nvSpPr>
            <p:cNvPr id="47" name="object 47"/>
            <p:cNvSpPr/>
            <p:nvPr/>
          </p:nvSpPr>
          <p:spPr>
            <a:xfrm>
              <a:off x="4216669" y="4732606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9050" y="0"/>
                  </a:moveTo>
                  <a:lnTo>
                    <a:pt x="12268" y="0"/>
                  </a:lnTo>
                  <a:lnTo>
                    <a:pt x="5499" y="0"/>
                  </a:lnTo>
                  <a:lnTo>
                    <a:pt x="0" y="5499"/>
                  </a:lnTo>
                  <a:lnTo>
                    <a:pt x="0" y="19050"/>
                  </a:lnTo>
                  <a:lnTo>
                    <a:pt x="5499" y="24536"/>
                  </a:lnTo>
                  <a:lnTo>
                    <a:pt x="19050" y="24536"/>
                  </a:lnTo>
                  <a:lnTo>
                    <a:pt x="24536" y="19050"/>
                  </a:lnTo>
                  <a:lnTo>
                    <a:pt x="24536" y="5499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216669" y="4732606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2268" y="0"/>
                  </a:moveTo>
                  <a:lnTo>
                    <a:pt x="19050" y="0"/>
                  </a:lnTo>
                  <a:lnTo>
                    <a:pt x="24536" y="5499"/>
                  </a:lnTo>
                  <a:lnTo>
                    <a:pt x="24536" y="12255"/>
                  </a:lnTo>
                  <a:lnTo>
                    <a:pt x="24536" y="19050"/>
                  </a:lnTo>
                  <a:lnTo>
                    <a:pt x="19050" y="24536"/>
                  </a:lnTo>
                  <a:lnTo>
                    <a:pt x="12268" y="24536"/>
                  </a:lnTo>
                  <a:lnTo>
                    <a:pt x="5499" y="24536"/>
                  </a:lnTo>
                  <a:lnTo>
                    <a:pt x="0" y="19050"/>
                  </a:lnTo>
                  <a:lnTo>
                    <a:pt x="0" y="12255"/>
                  </a:lnTo>
                  <a:lnTo>
                    <a:pt x="0" y="5499"/>
                  </a:lnTo>
                  <a:lnTo>
                    <a:pt x="5499" y="0"/>
                  </a:lnTo>
                  <a:lnTo>
                    <a:pt x="12268" y="0"/>
                  </a:lnTo>
                  <a:close/>
                </a:path>
              </a:pathLst>
            </a:custGeom>
            <a:ln w="508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/>
          <p:nvPr/>
        </p:nvSpPr>
        <p:spPr>
          <a:xfrm>
            <a:off x="9135767" y="4990049"/>
            <a:ext cx="304800" cy="161290"/>
          </a:xfrm>
          <a:custGeom>
            <a:avLst/>
            <a:gdLst/>
            <a:ahLst/>
            <a:cxnLst/>
            <a:rect l="l" t="t" r="r" b="b"/>
            <a:pathLst>
              <a:path w="304800" h="161289">
                <a:moveTo>
                  <a:pt x="0" y="0"/>
                </a:moveTo>
                <a:lnTo>
                  <a:pt x="304304" y="203"/>
                </a:lnTo>
                <a:lnTo>
                  <a:pt x="304304" y="16118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013352" y="4287854"/>
            <a:ext cx="95250" cy="350520"/>
          </a:xfrm>
          <a:custGeom>
            <a:avLst/>
            <a:gdLst/>
            <a:ahLst/>
            <a:cxnLst/>
            <a:rect l="l" t="t" r="r" b="b"/>
            <a:pathLst>
              <a:path w="95250" h="350520">
                <a:moveTo>
                  <a:pt x="0" y="444"/>
                </a:moveTo>
                <a:lnTo>
                  <a:pt x="94170" y="0"/>
                </a:lnTo>
                <a:lnTo>
                  <a:pt x="94691" y="34994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133559" y="4745498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08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0583254" y="2676914"/>
            <a:ext cx="204470" cy="123189"/>
          </a:xfrm>
          <a:custGeom>
            <a:avLst/>
            <a:gdLst/>
            <a:ahLst/>
            <a:cxnLst/>
            <a:rect l="l" t="t" r="r" b="b"/>
            <a:pathLst>
              <a:path w="204470" h="123189">
                <a:moveTo>
                  <a:pt x="0" y="96469"/>
                </a:moveTo>
                <a:lnTo>
                  <a:pt x="24109" y="114857"/>
                </a:lnTo>
                <a:lnTo>
                  <a:pt x="51627" y="122712"/>
                </a:lnTo>
                <a:lnTo>
                  <a:pt x="79147" y="120563"/>
                </a:lnTo>
                <a:lnTo>
                  <a:pt x="114049" y="98324"/>
                </a:lnTo>
                <a:lnTo>
                  <a:pt x="129362" y="52222"/>
                </a:lnTo>
                <a:lnTo>
                  <a:pt x="129362" y="0"/>
                </a:lnTo>
                <a:lnTo>
                  <a:pt x="20426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886964" y="2677332"/>
            <a:ext cx="214629" cy="121920"/>
          </a:xfrm>
          <a:custGeom>
            <a:avLst/>
            <a:gdLst/>
            <a:ahLst/>
            <a:cxnLst/>
            <a:rect l="l" t="t" r="r" b="b"/>
            <a:pathLst>
              <a:path w="214629" h="121919">
                <a:moveTo>
                  <a:pt x="214490" y="95300"/>
                </a:moveTo>
                <a:lnTo>
                  <a:pt x="190368" y="113696"/>
                </a:lnTo>
                <a:lnTo>
                  <a:pt x="162848" y="121556"/>
                </a:lnTo>
                <a:lnTo>
                  <a:pt x="135333" y="119412"/>
                </a:lnTo>
                <a:lnTo>
                  <a:pt x="100438" y="97170"/>
                </a:lnTo>
                <a:lnTo>
                  <a:pt x="85115" y="51053"/>
                </a:lnTo>
                <a:lnTo>
                  <a:pt x="85115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0555166" y="2603228"/>
            <a:ext cx="53975" cy="181610"/>
          </a:xfrm>
          <a:custGeom>
            <a:avLst/>
            <a:gdLst/>
            <a:ahLst/>
            <a:cxnLst/>
            <a:rect l="l" t="t" r="r" b="b"/>
            <a:pathLst>
              <a:path w="53975" h="181610">
                <a:moveTo>
                  <a:pt x="8797" y="181559"/>
                </a:moveTo>
                <a:lnTo>
                  <a:pt x="39021" y="154179"/>
                </a:lnTo>
                <a:lnTo>
                  <a:pt x="52846" y="108497"/>
                </a:lnTo>
                <a:lnTo>
                  <a:pt x="53489" y="58349"/>
                </a:lnTo>
                <a:lnTo>
                  <a:pt x="44164" y="17571"/>
                </a:lnTo>
                <a:lnTo>
                  <a:pt x="28089" y="0"/>
                </a:lnTo>
                <a:lnTo>
                  <a:pt x="9576" y="17818"/>
                </a:lnTo>
                <a:lnTo>
                  <a:pt x="0" y="61701"/>
                </a:lnTo>
                <a:lnTo>
                  <a:pt x="4468" y="117287"/>
                </a:lnTo>
                <a:lnTo>
                  <a:pt x="28089" y="17021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0314804" y="2603229"/>
            <a:ext cx="250190" cy="197485"/>
          </a:xfrm>
          <a:custGeom>
            <a:avLst/>
            <a:gdLst/>
            <a:ahLst/>
            <a:cxnLst/>
            <a:rect l="l" t="t" r="r" b="b"/>
            <a:pathLst>
              <a:path w="250189" h="197485">
                <a:moveTo>
                  <a:pt x="131556" y="183769"/>
                </a:moveTo>
                <a:lnTo>
                  <a:pt x="161769" y="156387"/>
                </a:lnTo>
                <a:lnTo>
                  <a:pt x="175592" y="110702"/>
                </a:lnTo>
                <a:lnTo>
                  <a:pt x="176234" y="60550"/>
                </a:lnTo>
                <a:lnTo>
                  <a:pt x="166907" y="19769"/>
                </a:lnTo>
                <a:lnTo>
                  <a:pt x="150822" y="2197"/>
                </a:lnTo>
                <a:lnTo>
                  <a:pt x="132321" y="20017"/>
                </a:lnTo>
                <a:lnTo>
                  <a:pt x="122747" y="63904"/>
                </a:lnTo>
                <a:lnTo>
                  <a:pt x="127210" y="119495"/>
                </a:lnTo>
                <a:lnTo>
                  <a:pt x="150822" y="172427"/>
                </a:lnTo>
              </a:path>
              <a:path w="250189" h="197485">
                <a:moveTo>
                  <a:pt x="146415" y="168465"/>
                </a:moveTo>
                <a:lnTo>
                  <a:pt x="170531" y="186861"/>
                </a:lnTo>
                <a:lnTo>
                  <a:pt x="198053" y="194721"/>
                </a:lnTo>
                <a:lnTo>
                  <a:pt x="225575" y="192577"/>
                </a:lnTo>
                <a:lnTo>
                  <a:pt x="249691" y="180962"/>
                </a:lnTo>
              </a:path>
              <a:path w="250189" h="197485">
                <a:moveTo>
                  <a:pt x="28063" y="170675"/>
                </a:moveTo>
                <a:lnTo>
                  <a:pt x="52187" y="189065"/>
                </a:lnTo>
                <a:lnTo>
                  <a:pt x="79711" y="196924"/>
                </a:lnTo>
                <a:lnTo>
                  <a:pt x="107230" y="194780"/>
                </a:lnTo>
                <a:lnTo>
                  <a:pt x="131340" y="183159"/>
                </a:lnTo>
              </a:path>
              <a:path w="250189" h="197485">
                <a:moveTo>
                  <a:pt x="8797" y="181559"/>
                </a:moveTo>
                <a:lnTo>
                  <a:pt x="39011" y="154179"/>
                </a:lnTo>
                <a:lnTo>
                  <a:pt x="52835" y="108497"/>
                </a:lnTo>
                <a:lnTo>
                  <a:pt x="53481" y="58349"/>
                </a:lnTo>
                <a:lnTo>
                  <a:pt x="44162" y="17571"/>
                </a:lnTo>
                <a:lnTo>
                  <a:pt x="28089" y="0"/>
                </a:lnTo>
                <a:lnTo>
                  <a:pt x="9576" y="17818"/>
                </a:lnTo>
                <a:lnTo>
                  <a:pt x="0" y="61701"/>
                </a:lnTo>
                <a:lnTo>
                  <a:pt x="4468" y="117287"/>
                </a:lnTo>
                <a:lnTo>
                  <a:pt x="28089" y="17021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0196465" y="2605425"/>
            <a:ext cx="127000" cy="193040"/>
          </a:xfrm>
          <a:custGeom>
            <a:avLst/>
            <a:gdLst/>
            <a:ahLst/>
            <a:cxnLst/>
            <a:rect l="l" t="t" r="r" b="b"/>
            <a:pathLst>
              <a:path w="127000" h="193039">
                <a:moveTo>
                  <a:pt x="8785" y="181571"/>
                </a:moveTo>
                <a:lnTo>
                  <a:pt x="39005" y="154190"/>
                </a:lnTo>
                <a:lnTo>
                  <a:pt x="52832" y="108505"/>
                </a:lnTo>
                <a:lnTo>
                  <a:pt x="53481" y="58353"/>
                </a:lnTo>
                <a:lnTo>
                  <a:pt x="44162" y="17572"/>
                </a:lnTo>
                <a:lnTo>
                  <a:pt x="28089" y="0"/>
                </a:lnTo>
                <a:lnTo>
                  <a:pt x="9576" y="17820"/>
                </a:lnTo>
                <a:lnTo>
                  <a:pt x="0" y="61707"/>
                </a:lnTo>
                <a:lnTo>
                  <a:pt x="4468" y="117298"/>
                </a:lnTo>
                <a:lnTo>
                  <a:pt x="28089" y="170230"/>
                </a:lnTo>
              </a:path>
              <a:path w="127000" h="193039">
                <a:moveTo>
                  <a:pt x="23656" y="166268"/>
                </a:moveTo>
                <a:lnTo>
                  <a:pt x="47773" y="184664"/>
                </a:lnTo>
                <a:lnTo>
                  <a:pt x="75295" y="192524"/>
                </a:lnTo>
                <a:lnTo>
                  <a:pt x="102816" y="190380"/>
                </a:lnTo>
                <a:lnTo>
                  <a:pt x="126933" y="17876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0073993" y="2602085"/>
            <a:ext cx="132080" cy="198120"/>
          </a:xfrm>
          <a:custGeom>
            <a:avLst/>
            <a:gdLst/>
            <a:ahLst/>
            <a:cxnLst/>
            <a:rect l="l" t="t" r="r" b="b"/>
            <a:pathLst>
              <a:path w="132079" h="198119">
                <a:moveTo>
                  <a:pt x="29213" y="167957"/>
                </a:moveTo>
                <a:lnTo>
                  <a:pt x="49472" y="122243"/>
                </a:lnTo>
                <a:lnTo>
                  <a:pt x="53339" y="66957"/>
                </a:lnTo>
                <a:lnTo>
                  <a:pt x="44857" y="20181"/>
                </a:lnTo>
                <a:lnTo>
                  <a:pt x="28070" y="0"/>
                </a:lnTo>
                <a:lnTo>
                  <a:pt x="9571" y="17820"/>
                </a:lnTo>
                <a:lnTo>
                  <a:pt x="0" y="61707"/>
                </a:lnTo>
                <a:lnTo>
                  <a:pt x="4463" y="117298"/>
                </a:lnTo>
                <a:lnTo>
                  <a:pt x="28070" y="170230"/>
                </a:lnTo>
              </a:path>
              <a:path w="132079" h="198119">
                <a:moveTo>
                  <a:pt x="28527" y="171818"/>
                </a:moveTo>
                <a:lnTo>
                  <a:pt x="52643" y="190208"/>
                </a:lnTo>
                <a:lnTo>
                  <a:pt x="80162" y="198067"/>
                </a:lnTo>
                <a:lnTo>
                  <a:pt x="107676" y="195923"/>
                </a:lnTo>
                <a:lnTo>
                  <a:pt x="131778" y="18430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0146326" y="1894658"/>
            <a:ext cx="189865" cy="129539"/>
          </a:xfrm>
          <a:custGeom>
            <a:avLst/>
            <a:gdLst/>
            <a:ahLst/>
            <a:cxnLst/>
            <a:rect l="l" t="t" r="r" b="b"/>
            <a:pathLst>
              <a:path w="189864" h="129539">
                <a:moveTo>
                  <a:pt x="3909" y="128981"/>
                </a:moveTo>
                <a:lnTo>
                  <a:pt x="6911" y="71135"/>
                </a:lnTo>
                <a:lnTo>
                  <a:pt x="44575" y="33235"/>
                </a:lnTo>
                <a:lnTo>
                  <a:pt x="74586" y="28560"/>
                </a:lnTo>
                <a:lnTo>
                  <a:pt x="90561" y="31694"/>
                </a:lnTo>
                <a:lnTo>
                  <a:pt x="106779" y="38887"/>
                </a:lnTo>
                <a:lnTo>
                  <a:pt x="152029" y="64909"/>
                </a:lnTo>
                <a:lnTo>
                  <a:pt x="18935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847772" y="2442409"/>
            <a:ext cx="80645" cy="233679"/>
          </a:xfrm>
          <a:custGeom>
            <a:avLst/>
            <a:gdLst/>
            <a:ahLst/>
            <a:cxnLst/>
            <a:rect l="l" t="t" r="r" b="b"/>
            <a:pathLst>
              <a:path w="80645" h="233680">
                <a:moveTo>
                  <a:pt x="62306" y="0"/>
                </a:moveTo>
                <a:lnTo>
                  <a:pt x="34343" y="11742"/>
                </a:lnTo>
                <a:lnTo>
                  <a:pt x="13817" y="31681"/>
                </a:lnTo>
                <a:lnTo>
                  <a:pt x="1959" y="56605"/>
                </a:lnTo>
                <a:lnTo>
                  <a:pt x="0" y="83299"/>
                </a:lnTo>
                <a:lnTo>
                  <a:pt x="3837" y="97942"/>
                </a:lnTo>
                <a:lnTo>
                  <a:pt x="11068" y="111590"/>
                </a:lnTo>
                <a:lnTo>
                  <a:pt x="21813" y="123820"/>
                </a:lnTo>
                <a:lnTo>
                  <a:pt x="36194" y="134213"/>
                </a:lnTo>
                <a:lnTo>
                  <a:pt x="80441" y="159664"/>
                </a:lnTo>
                <a:lnTo>
                  <a:pt x="38023" y="23343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906219" y="1894658"/>
            <a:ext cx="621665" cy="639445"/>
          </a:xfrm>
          <a:custGeom>
            <a:avLst/>
            <a:gdLst/>
            <a:ahLst/>
            <a:cxnLst/>
            <a:rect l="l" t="t" r="r" b="b"/>
            <a:pathLst>
              <a:path w="621664" h="639444">
                <a:moveTo>
                  <a:pt x="224077" y="140360"/>
                </a:moveTo>
                <a:lnTo>
                  <a:pt x="262880" y="127821"/>
                </a:lnTo>
                <a:lnTo>
                  <a:pt x="309375" y="138613"/>
                </a:lnTo>
                <a:lnTo>
                  <a:pt x="353171" y="163054"/>
                </a:lnTo>
                <a:lnTo>
                  <a:pt x="383874" y="191464"/>
                </a:lnTo>
                <a:lnTo>
                  <a:pt x="391094" y="214160"/>
                </a:lnTo>
                <a:lnTo>
                  <a:pt x="366414" y="221322"/>
                </a:lnTo>
                <a:lnTo>
                  <a:pt x="323594" y="207749"/>
                </a:lnTo>
                <a:lnTo>
                  <a:pt x="277630" y="176169"/>
                </a:lnTo>
                <a:lnTo>
                  <a:pt x="243520" y="129311"/>
                </a:lnTo>
              </a:path>
              <a:path w="621664" h="639444">
                <a:moveTo>
                  <a:pt x="163803" y="241071"/>
                </a:moveTo>
                <a:lnTo>
                  <a:pt x="202606" y="228521"/>
                </a:lnTo>
                <a:lnTo>
                  <a:pt x="249100" y="239309"/>
                </a:lnTo>
                <a:lnTo>
                  <a:pt x="292894" y="263753"/>
                </a:lnTo>
                <a:lnTo>
                  <a:pt x="323594" y="292168"/>
                </a:lnTo>
                <a:lnTo>
                  <a:pt x="330808" y="314871"/>
                </a:lnTo>
                <a:lnTo>
                  <a:pt x="306135" y="322026"/>
                </a:lnTo>
                <a:lnTo>
                  <a:pt x="263318" y="308449"/>
                </a:lnTo>
                <a:lnTo>
                  <a:pt x="217356" y="276868"/>
                </a:lnTo>
                <a:lnTo>
                  <a:pt x="183246" y="230009"/>
                </a:lnTo>
              </a:path>
              <a:path w="621664" h="639444">
                <a:moveTo>
                  <a:pt x="184732" y="236270"/>
                </a:moveTo>
                <a:lnTo>
                  <a:pt x="180822" y="206205"/>
                </a:lnTo>
                <a:lnTo>
                  <a:pt x="187734" y="178436"/>
                </a:lnTo>
                <a:lnTo>
                  <a:pt x="203311" y="155651"/>
                </a:lnTo>
                <a:lnTo>
                  <a:pt x="225398" y="140538"/>
                </a:lnTo>
              </a:path>
              <a:path w="621664" h="639444">
                <a:moveTo>
                  <a:pt x="123747" y="337705"/>
                </a:moveTo>
                <a:lnTo>
                  <a:pt x="119817" y="307640"/>
                </a:lnTo>
                <a:lnTo>
                  <a:pt x="126722" y="279871"/>
                </a:lnTo>
                <a:lnTo>
                  <a:pt x="142299" y="257086"/>
                </a:lnTo>
                <a:lnTo>
                  <a:pt x="164387" y="241973"/>
                </a:lnTo>
              </a:path>
              <a:path w="621664" h="639444">
                <a:moveTo>
                  <a:pt x="104278" y="348386"/>
                </a:moveTo>
                <a:lnTo>
                  <a:pt x="143073" y="335846"/>
                </a:lnTo>
                <a:lnTo>
                  <a:pt x="189562" y="346635"/>
                </a:lnTo>
                <a:lnTo>
                  <a:pt x="233352" y="371075"/>
                </a:lnTo>
                <a:lnTo>
                  <a:pt x="264051" y="399485"/>
                </a:lnTo>
                <a:lnTo>
                  <a:pt x="271270" y="422186"/>
                </a:lnTo>
                <a:lnTo>
                  <a:pt x="246597" y="429347"/>
                </a:lnTo>
                <a:lnTo>
                  <a:pt x="203782" y="415771"/>
                </a:lnTo>
                <a:lnTo>
                  <a:pt x="157824" y="384190"/>
                </a:lnTo>
                <a:lnTo>
                  <a:pt x="123721" y="337337"/>
                </a:lnTo>
              </a:path>
              <a:path w="621664" h="639444">
                <a:moveTo>
                  <a:pt x="43254" y="449821"/>
                </a:moveTo>
                <a:lnTo>
                  <a:pt x="82057" y="437276"/>
                </a:lnTo>
                <a:lnTo>
                  <a:pt x="128552" y="448065"/>
                </a:lnTo>
                <a:lnTo>
                  <a:pt x="172345" y="472506"/>
                </a:lnTo>
                <a:lnTo>
                  <a:pt x="203045" y="500919"/>
                </a:lnTo>
                <a:lnTo>
                  <a:pt x="210259" y="523621"/>
                </a:lnTo>
                <a:lnTo>
                  <a:pt x="185586" y="530781"/>
                </a:lnTo>
                <a:lnTo>
                  <a:pt x="142770" y="517204"/>
                </a:lnTo>
                <a:lnTo>
                  <a:pt x="96807" y="485619"/>
                </a:lnTo>
                <a:lnTo>
                  <a:pt x="62698" y="438759"/>
                </a:lnTo>
              </a:path>
              <a:path w="621664" h="639444">
                <a:moveTo>
                  <a:pt x="64933" y="445033"/>
                </a:moveTo>
                <a:lnTo>
                  <a:pt x="61009" y="414960"/>
                </a:lnTo>
                <a:lnTo>
                  <a:pt x="67914" y="387188"/>
                </a:lnTo>
                <a:lnTo>
                  <a:pt x="83492" y="364401"/>
                </a:lnTo>
                <a:lnTo>
                  <a:pt x="105586" y="349288"/>
                </a:lnTo>
              </a:path>
              <a:path w="621664" h="639444">
                <a:moveTo>
                  <a:pt x="7199" y="547128"/>
                </a:moveTo>
                <a:lnTo>
                  <a:pt x="56919" y="552352"/>
                </a:lnTo>
                <a:lnTo>
                  <a:pt x="106770" y="576557"/>
                </a:lnTo>
                <a:lnTo>
                  <a:pt x="143091" y="607225"/>
                </a:lnTo>
                <a:lnTo>
                  <a:pt x="152220" y="631837"/>
                </a:lnTo>
                <a:lnTo>
                  <a:pt x="127550" y="638996"/>
                </a:lnTo>
                <a:lnTo>
                  <a:pt x="84739" y="625417"/>
                </a:lnTo>
                <a:lnTo>
                  <a:pt x="38785" y="593836"/>
                </a:lnTo>
                <a:lnTo>
                  <a:pt x="4684" y="546989"/>
                </a:lnTo>
              </a:path>
              <a:path w="621664" h="639444">
                <a:moveTo>
                  <a:pt x="3910" y="546468"/>
                </a:moveTo>
                <a:lnTo>
                  <a:pt x="0" y="516395"/>
                </a:lnTo>
                <a:lnTo>
                  <a:pt x="6910" y="488622"/>
                </a:lnTo>
                <a:lnTo>
                  <a:pt x="22483" y="465836"/>
                </a:lnTo>
                <a:lnTo>
                  <a:pt x="44562" y="450723"/>
                </a:lnTo>
              </a:path>
              <a:path w="621664" h="639444">
                <a:moveTo>
                  <a:pt x="617205" y="128981"/>
                </a:moveTo>
                <a:lnTo>
                  <a:pt x="614224" y="71135"/>
                </a:lnTo>
                <a:lnTo>
                  <a:pt x="576553" y="33235"/>
                </a:lnTo>
                <a:lnTo>
                  <a:pt x="546538" y="28560"/>
                </a:lnTo>
                <a:lnTo>
                  <a:pt x="530570" y="31694"/>
                </a:lnTo>
                <a:lnTo>
                  <a:pt x="514361" y="38887"/>
                </a:lnTo>
                <a:lnTo>
                  <a:pt x="469098" y="64909"/>
                </a:lnTo>
                <a:lnTo>
                  <a:pt x="43177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744723" y="2442409"/>
            <a:ext cx="80645" cy="233679"/>
          </a:xfrm>
          <a:custGeom>
            <a:avLst/>
            <a:gdLst/>
            <a:ahLst/>
            <a:cxnLst/>
            <a:rect l="l" t="t" r="r" b="b"/>
            <a:pathLst>
              <a:path w="80645" h="233680">
                <a:moveTo>
                  <a:pt x="18148" y="0"/>
                </a:moveTo>
                <a:lnTo>
                  <a:pt x="46105" y="11742"/>
                </a:lnTo>
                <a:lnTo>
                  <a:pt x="66628" y="31681"/>
                </a:lnTo>
                <a:lnTo>
                  <a:pt x="78482" y="56605"/>
                </a:lnTo>
                <a:lnTo>
                  <a:pt x="80429" y="83299"/>
                </a:lnTo>
                <a:lnTo>
                  <a:pt x="76602" y="97942"/>
                </a:lnTo>
                <a:lnTo>
                  <a:pt x="69373" y="111590"/>
                </a:lnTo>
                <a:lnTo>
                  <a:pt x="58629" y="123820"/>
                </a:lnTo>
                <a:lnTo>
                  <a:pt x="44259" y="134213"/>
                </a:lnTo>
                <a:lnTo>
                  <a:pt x="0" y="159664"/>
                </a:lnTo>
                <a:lnTo>
                  <a:pt x="42430" y="233438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0376358" y="2022479"/>
            <a:ext cx="391160" cy="511175"/>
          </a:xfrm>
          <a:custGeom>
            <a:avLst/>
            <a:gdLst/>
            <a:ahLst/>
            <a:cxnLst/>
            <a:rect l="l" t="t" r="r" b="b"/>
            <a:pathLst>
              <a:path w="391160" h="511175">
                <a:moveTo>
                  <a:pt x="167017" y="12539"/>
                </a:moveTo>
                <a:lnTo>
                  <a:pt x="128215" y="0"/>
                </a:lnTo>
                <a:lnTo>
                  <a:pt x="81722" y="10792"/>
                </a:lnTo>
                <a:lnTo>
                  <a:pt x="37929" y="35233"/>
                </a:lnTo>
                <a:lnTo>
                  <a:pt x="7224" y="63643"/>
                </a:lnTo>
                <a:lnTo>
                  <a:pt x="0" y="86338"/>
                </a:lnTo>
                <a:lnTo>
                  <a:pt x="24679" y="93501"/>
                </a:lnTo>
                <a:lnTo>
                  <a:pt x="67498" y="79928"/>
                </a:lnTo>
                <a:lnTo>
                  <a:pt x="113458" y="48348"/>
                </a:lnTo>
                <a:lnTo>
                  <a:pt x="147561" y="1490"/>
                </a:lnTo>
              </a:path>
              <a:path w="391160" h="511175">
                <a:moveTo>
                  <a:pt x="227291" y="113250"/>
                </a:moveTo>
                <a:lnTo>
                  <a:pt x="188489" y="100700"/>
                </a:lnTo>
                <a:lnTo>
                  <a:pt x="141996" y="111488"/>
                </a:lnTo>
                <a:lnTo>
                  <a:pt x="98203" y="135931"/>
                </a:lnTo>
                <a:lnTo>
                  <a:pt x="67499" y="164346"/>
                </a:lnTo>
                <a:lnTo>
                  <a:pt x="60274" y="187049"/>
                </a:lnTo>
                <a:lnTo>
                  <a:pt x="84954" y="194205"/>
                </a:lnTo>
                <a:lnTo>
                  <a:pt x="127773" y="180628"/>
                </a:lnTo>
                <a:lnTo>
                  <a:pt x="173733" y="149046"/>
                </a:lnTo>
                <a:lnTo>
                  <a:pt x="207835" y="102188"/>
                </a:lnTo>
              </a:path>
              <a:path w="391160" h="511175">
                <a:moveTo>
                  <a:pt x="206349" y="108449"/>
                </a:moveTo>
                <a:lnTo>
                  <a:pt x="210273" y="78384"/>
                </a:lnTo>
                <a:lnTo>
                  <a:pt x="203368" y="50615"/>
                </a:lnTo>
                <a:lnTo>
                  <a:pt x="187790" y="27830"/>
                </a:lnTo>
                <a:lnTo>
                  <a:pt x="165696" y="12716"/>
                </a:lnTo>
              </a:path>
              <a:path w="391160" h="511175">
                <a:moveTo>
                  <a:pt x="267373" y="209884"/>
                </a:moveTo>
                <a:lnTo>
                  <a:pt x="271288" y="179819"/>
                </a:lnTo>
                <a:lnTo>
                  <a:pt x="264377" y="152050"/>
                </a:lnTo>
                <a:lnTo>
                  <a:pt x="248801" y="129265"/>
                </a:lnTo>
                <a:lnTo>
                  <a:pt x="226720" y="114151"/>
                </a:lnTo>
              </a:path>
              <a:path w="391160" h="511175">
                <a:moveTo>
                  <a:pt x="286842" y="220565"/>
                </a:moveTo>
                <a:lnTo>
                  <a:pt x="248038" y="208024"/>
                </a:lnTo>
                <a:lnTo>
                  <a:pt x="201544" y="218814"/>
                </a:lnTo>
                <a:lnTo>
                  <a:pt x="157750" y="243254"/>
                </a:lnTo>
                <a:lnTo>
                  <a:pt x="127051" y="271664"/>
                </a:lnTo>
                <a:lnTo>
                  <a:pt x="119837" y="294364"/>
                </a:lnTo>
                <a:lnTo>
                  <a:pt x="144505" y="301525"/>
                </a:lnTo>
                <a:lnTo>
                  <a:pt x="187313" y="287949"/>
                </a:lnTo>
                <a:lnTo>
                  <a:pt x="233267" y="256369"/>
                </a:lnTo>
                <a:lnTo>
                  <a:pt x="267373" y="209516"/>
                </a:lnTo>
              </a:path>
              <a:path w="391160" h="511175">
                <a:moveTo>
                  <a:pt x="347840" y="322000"/>
                </a:moveTo>
                <a:lnTo>
                  <a:pt x="309038" y="309454"/>
                </a:lnTo>
                <a:lnTo>
                  <a:pt x="262545" y="320243"/>
                </a:lnTo>
                <a:lnTo>
                  <a:pt x="218751" y="344685"/>
                </a:lnTo>
                <a:lnTo>
                  <a:pt x="188047" y="373097"/>
                </a:lnTo>
                <a:lnTo>
                  <a:pt x="180822" y="395799"/>
                </a:lnTo>
                <a:lnTo>
                  <a:pt x="205502" y="402960"/>
                </a:lnTo>
                <a:lnTo>
                  <a:pt x="248323" y="389383"/>
                </a:lnTo>
                <a:lnTo>
                  <a:pt x="294286" y="357798"/>
                </a:lnTo>
                <a:lnTo>
                  <a:pt x="328396" y="310938"/>
                </a:lnTo>
              </a:path>
              <a:path w="391160" h="511175">
                <a:moveTo>
                  <a:pt x="326161" y="317212"/>
                </a:moveTo>
                <a:lnTo>
                  <a:pt x="330085" y="287139"/>
                </a:lnTo>
                <a:lnTo>
                  <a:pt x="323180" y="259366"/>
                </a:lnTo>
                <a:lnTo>
                  <a:pt x="307601" y="236580"/>
                </a:lnTo>
                <a:lnTo>
                  <a:pt x="285508" y="221466"/>
                </a:lnTo>
              </a:path>
              <a:path w="391160" h="511175">
                <a:moveTo>
                  <a:pt x="383908" y="419307"/>
                </a:moveTo>
                <a:lnTo>
                  <a:pt x="334173" y="424531"/>
                </a:lnTo>
                <a:lnTo>
                  <a:pt x="284316" y="448736"/>
                </a:lnTo>
                <a:lnTo>
                  <a:pt x="247996" y="479404"/>
                </a:lnTo>
                <a:lnTo>
                  <a:pt x="238874" y="504016"/>
                </a:lnTo>
                <a:lnTo>
                  <a:pt x="263543" y="511175"/>
                </a:lnTo>
                <a:lnTo>
                  <a:pt x="306354" y="497596"/>
                </a:lnTo>
                <a:lnTo>
                  <a:pt x="352315" y="466015"/>
                </a:lnTo>
                <a:lnTo>
                  <a:pt x="386435" y="419167"/>
                </a:lnTo>
              </a:path>
              <a:path w="391160" h="511175">
                <a:moveTo>
                  <a:pt x="387172" y="418647"/>
                </a:moveTo>
                <a:lnTo>
                  <a:pt x="391091" y="388574"/>
                </a:lnTo>
                <a:lnTo>
                  <a:pt x="384186" y="360801"/>
                </a:lnTo>
                <a:lnTo>
                  <a:pt x="368610" y="338015"/>
                </a:lnTo>
                <a:lnTo>
                  <a:pt x="346519" y="32290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3" name="object 63"/>
          <p:cNvGrpSpPr/>
          <p:nvPr/>
        </p:nvGrpSpPr>
        <p:grpSpPr>
          <a:xfrm>
            <a:off x="10769324" y="2656753"/>
            <a:ext cx="37465" cy="37465"/>
            <a:chOff x="5714723" y="2656752"/>
            <a:chExt cx="37465" cy="37465"/>
          </a:xfrm>
        </p:grpSpPr>
        <p:sp>
          <p:nvSpPr>
            <p:cNvPr id="64" name="object 64"/>
            <p:cNvSpPr/>
            <p:nvPr/>
          </p:nvSpPr>
          <p:spPr>
            <a:xfrm>
              <a:off x="5721073" y="2663102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8821" y="0"/>
                  </a:moveTo>
                  <a:lnTo>
                    <a:pt x="12128" y="0"/>
                  </a:lnTo>
                  <a:lnTo>
                    <a:pt x="5422" y="0"/>
                  </a:lnTo>
                  <a:lnTo>
                    <a:pt x="0" y="5435"/>
                  </a:lnTo>
                  <a:lnTo>
                    <a:pt x="0" y="18808"/>
                  </a:lnTo>
                  <a:lnTo>
                    <a:pt x="5422" y="24244"/>
                  </a:lnTo>
                  <a:lnTo>
                    <a:pt x="18821" y="24244"/>
                  </a:lnTo>
                  <a:lnTo>
                    <a:pt x="24256" y="18808"/>
                  </a:lnTo>
                  <a:lnTo>
                    <a:pt x="24256" y="5435"/>
                  </a:lnTo>
                  <a:lnTo>
                    <a:pt x="1882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721073" y="2663102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2128" y="0"/>
                  </a:moveTo>
                  <a:lnTo>
                    <a:pt x="5422" y="0"/>
                  </a:lnTo>
                  <a:lnTo>
                    <a:pt x="0" y="5435"/>
                  </a:lnTo>
                  <a:lnTo>
                    <a:pt x="0" y="12103"/>
                  </a:lnTo>
                  <a:lnTo>
                    <a:pt x="0" y="18808"/>
                  </a:lnTo>
                  <a:lnTo>
                    <a:pt x="5422" y="24244"/>
                  </a:lnTo>
                  <a:lnTo>
                    <a:pt x="12128" y="24244"/>
                  </a:lnTo>
                  <a:lnTo>
                    <a:pt x="18821" y="24244"/>
                  </a:lnTo>
                  <a:lnTo>
                    <a:pt x="24256" y="18808"/>
                  </a:lnTo>
                  <a:lnTo>
                    <a:pt x="24256" y="12103"/>
                  </a:lnTo>
                  <a:lnTo>
                    <a:pt x="24256" y="5435"/>
                  </a:lnTo>
                  <a:lnTo>
                    <a:pt x="18821" y="0"/>
                  </a:lnTo>
                  <a:lnTo>
                    <a:pt x="12128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9873301" y="2656753"/>
            <a:ext cx="37465" cy="37465"/>
            <a:chOff x="4818700" y="2656752"/>
            <a:chExt cx="37465" cy="37465"/>
          </a:xfrm>
        </p:grpSpPr>
        <p:sp>
          <p:nvSpPr>
            <p:cNvPr id="67" name="object 67"/>
            <p:cNvSpPr/>
            <p:nvPr/>
          </p:nvSpPr>
          <p:spPr>
            <a:xfrm>
              <a:off x="4825050" y="2663102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8821" y="0"/>
                  </a:moveTo>
                  <a:lnTo>
                    <a:pt x="12115" y="0"/>
                  </a:lnTo>
                  <a:lnTo>
                    <a:pt x="5435" y="0"/>
                  </a:lnTo>
                  <a:lnTo>
                    <a:pt x="0" y="5435"/>
                  </a:lnTo>
                  <a:lnTo>
                    <a:pt x="0" y="18808"/>
                  </a:lnTo>
                  <a:lnTo>
                    <a:pt x="5435" y="24244"/>
                  </a:lnTo>
                  <a:lnTo>
                    <a:pt x="18821" y="24244"/>
                  </a:lnTo>
                  <a:lnTo>
                    <a:pt x="24244" y="18808"/>
                  </a:lnTo>
                  <a:lnTo>
                    <a:pt x="24244" y="5435"/>
                  </a:lnTo>
                  <a:lnTo>
                    <a:pt x="1882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825050" y="2663102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2115" y="0"/>
                  </a:moveTo>
                  <a:lnTo>
                    <a:pt x="5435" y="0"/>
                  </a:lnTo>
                  <a:lnTo>
                    <a:pt x="0" y="5435"/>
                  </a:lnTo>
                  <a:lnTo>
                    <a:pt x="0" y="12103"/>
                  </a:lnTo>
                  <a:lnTo>
                    <a:pt x="0" y="18808"/>
                  </a:lnTo>
                  <a:lnTo>
                    <a:pt x="5435" y="24244"/>
                  </a:lnTo>
                  <a:lnTo>
                    <a:pt x="12115" y="24244"/>
                  </a:lnTo>
                  <a:lnTo>
                    <a:pt x="18821" y="24244"/>
                  </a:lnTo>
                  <a:lnTo>
                    <a:pt x="24244" y="18808"/>
                  </a:lnTo>
                  <a:lnTo>
                    <a:pt x="24244" y="12103"/>
                  </a:lnTo>
                  <a:lnTo>
                    <a:pt x="24244" y="5435"/>
                  </a:lnTo>
                  <a:lnTo>
                    <a:pt x="18821" y="0"/>
                  </a:lnTo>
                  <a:lnTo>
                    <a:pt x="12115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9" name="object 69"/>
          <p:cNvGrpSpPr/>
          <p:nvPr/>
        </p:nvGrpSpPr>
        <p:grpSpPr>
          <a:xfrm>
            <a:off x="10300414" y="1860001"/>
            <a:ext cx="75565" cy="75565"/>
            <a:chOff x="5245813" y="1860000"/>
            <a:chExt cx="75565" cy="75565"/>
          </a:xfrm>
        </p:grpSpPr>
        <p:sp>
          <p:nvSpPr>
            <p:cNvPr id="70" name="object 70"/>
            <p:cNvSpPr/>
            <p:nvPr/>
          </p:nvSpPr>
          <p:spPr>
            <a:xfrm>
              <a:off x="5271213" y="1885400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8821" y="0"/>
                  </a:moveTo>
                  <a:lnTo>
                    <a:pt x="12128" y="0"/>
                  </a:lnTo>
                  <a:lnTo>
                    <a:pt x="5422" y="0"/>
                  </a:lnTo>
                  <a:lnTo>
                    <a:pt x="0" y="5448"/>
                  </a:lnTo>
                  <a:lnTo>
                    <a:pt x="0" y="18821"/>
                  </a:lnTo>
                  <a:lnTo>
                    <a:pt x="5422" y="24257"/>
                  </a:lnTo>
                  <a:lnTo>
                    <a:pt x="18821" y="24257"/>
                  </a:lnTo>
                  <a:lnTo>
                    <a:pt x="24256" y="18821"/>
                  </a:lnTo>
                  <a:lnTo>
                    <a:pt x="24256" y="5448"/>
                  </a:lnTo>
                  <a:lnTo>
                    <a:pt x="1882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271213" y="1885400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2128" y="0"/>
                  </a:moveTo>
                  <a:lnTo>
                    <a:pt x="5422" y="0"/>
                  </a:lnTo>
                  <a:lnTo>
                    <a:pt x="0" y="5448"/>
                  </a:lnTo>
                  <a:lnTo>
                    <a:pt x="0" y="12128"/>
                  </a:lnTo>
                  <a:lnTo>
                    <a:pt x="0" y="18821"/>
                  </a:lnTo>
                  <a:lnTo>
                    <a:pt x="5422" y="24257"/>
                  </a:lnTo>
                  <a:lnTo>
                    <a:pt x="12128" y="24257"/>
                  </a:lnTo>
                  <a:lnTo>
                    <a:pt x="18821" y="24257"/>
                  </a:lnTo>
                  <a:lnTo>
                    <a:pt x="24256" y="18821"/>
                  </a:lnTo>
                  <a:lnTo>
                    <a:pt x="24256" y="12128"/>
                  </a:lnTo>
                  <a:lnTo>
                    <a:pt x="24256" y="5448"/>
                  </a:lnTo>
                  <a:lnTo>
                    <a:pt x="18821" y="0"/>
                  </a:lnTo>
                  <a:lnTo>
                    <a:pt x="12128" y="0"/>
                  </a:lnTo>
                  <a:close/>
                </a:path>
              </a:pathLst>
            </a:custGeom>
            <a:ln w="508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10625991" y="2214235"/>
            <a:ext cx="37465" cy="37465"/>
            <a:chOff x="5571390" y="2214234"/>
            <a:chExt cx="37465" cy="37465"/>
          </a:xfrm>
        </p:grpSpPr>
        <p:sp>
          <p:nvSpPr>
            <p:cNvPr id="73" name="object 73"/>
            <p:cNvSpPr/>
            <p:nvPr/>
          </p:nvSpPr>
          <p:spPr>
            <a:xfrm>
              <a:off x="5577740" y="2220584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8808" y="0"/>
                  </a:moveTo>
                  <a:lnTo>
                    <a:pt x="12115" y="0"/>
                  </a:lnTo>
                  <a:lnTo>
                    <a:pt x="5410" y="0"/>
                  </a:lnTo>
                  <a:lnTo>
                    <a:pt x="0" y="5435"/>
                  </a:lnTo>
                  <a:lnTo>
                    <a:pt x="0" y="18821"/>
                  </a:lnTo>
                  <a:lnTo>
                    <a:pt x="5410" y="24257"/>
                  </a:lnTo>
                  <a:lnTo>
                    <a:pt x="18808" y="24257"/>
                  </a:lnTo>
                  <a:lnTo>
                    <a:pt x="24244" y="18821"/>
                  </a:lnTo>
                  <a:lnTo>
                    <a:pt x="24244" y="5435"/>
                  </a:lnTo>
                  <a:lnTo>
                    <a:pt x="188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577740" y="2220584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2115" y="0"/>
                  </a:moveTo>
                  <a:lnTo>
                    <a:pt x="5410" y="0"/>
                  </a:lnTo>
                  <a:lnTo>
                    <a:pt x="0" y="5435"/>
                  </a:lnTo>
                  <a:lnTo>
                    <a:pt x="0" y="12128"/>
                  </a:lnTo>
                  <a:lnTo>
                    <a:pt x="0" y="18821"/>
                  </a:lnTo>
                  <a:lnTo>
                    <a:pt x="5410" y="24257"/>
                  </a:lnTo>
                  <a:lnTo>
                    <a:pt x="12115" y="24257"/>
                  </a:lnTo>
                  <a:lnTo>
                    <a:pt x="18808" y="24257"/>
                  </a:lnTo>
                  <a:lnTo>
                    <a:pt x="24244" y="18821"/>
                  </a:lnTo>
                  <a:lnTo>
                    <a:pt x="24244" y="12128"/>
                  </a:lnTo>
                  <a:lnTo>
                    <a:pt x="24244" y="5435"/>
                  </a:lnTo>
                  <a:lnTo>
                    <a:pt x="18808" y="0"/>
                  </a:lnTo>
                  <a:lnTo>
                    <a:pt x="12115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5" name="object 75"/>
          <p:cNvGrpSpPr/>
          <p:nvPr/>
        </p:nvGrpSpPr>
        <p:grpSpPr>
          <a:xfrm>
            <a:off x="8459054" y="1778981"/>
            <a:ext cx="2563495" cy="2394585"/>
            <a:chOff x="3404453" y="1778980"/>
            <a:chExt cx="2563495" cy="2394585"/>
          </a:xfrm>
        </p:grpSpPr>
        <p:sp>
          <p:nvSpPr>
            <p:cNvPr id="76" name="object 76"/>
            <p:cNvSpPr/>
            <p:nvPr/>
          </p:nvSpPr>
          <p:spPr>
            <a:xfrm>
              <a:off x="3410803" y="1785330"/>
              <a:ext cx="2321560" cy="2219960"/>
            </a:xfrm>
            <a:custGeom>
              <a:avLst/>
              <a:gdLst/>
              <a:ahLst/>
              <a:cxnLst/>
              <a:rect l="l" t="t" r="r" b="b"/>
              <a:pathLst>
                <a:path w="2321560" h="2219960">
                  <a:moveTo>
                    <a:pt x="1875383" y="109372"/>
                  </a:moveTo>
                  <a:lnTo>
                    <a:pt x="1876285" y="0"/>
                  </a:lnTo>
                  <a:lnTo>
                    <a:pt x="0" y="3200"/>
                  </a:lnTo>
                  <a:lnTo>
                    <a:pt x="3670" y="2219960"/>
                  </a:lnTo>
                </a:path>
                <a:path w="2321560" h="2219960">
                  <a:moveTo>
                    <a:pt x="1426006" y="890257"/>
                  </a:moveTo>
                  <a:lnTo>
                    <a:pt x="114795" y="890257"/>
                  </a:lnTo>
                  <a:lnTo>
                    <a:pt x="124510" y="2219833"/>
                  </a:lnTo>
                </a:path>
                <a:path w="2321560" h="2219960">
                  <a:moveTo>
                    <a:pt x="2321280" y="893203"/>
                  </a:moveTo>
                  <a:lnTo>
                    <a:pt x="2321280" y="1659115"/>
                  </a:lnTo>
                  <a:lnTo>
                    <a:pt x="243306" y="1659115"/>
                  </a:lnTo>
                  <a:lnTo>
                    <a:pt x="243306" y="2217026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848153" y="2229279"/>
              <a:ext cx="2082164" cy="1938020"/>
            </a:xfrm>
            <a:custGeom>
              <a:avLst/>
              <a:gdLst/>
              <a:ahLst/>
              <a:cxnLst/>
              <a:rect l="l" t="t" r="r" b="b"/>
              <a:pathLst>
                <a:path w="2082164" h="1938020">
                  <a:moveTo>
                    <a:pt x="1749412" y="0"/>
                  </a:moveTo>
                  <a:lnTo>
                    <a:pt x="2080920" y="0"/>
                  </a:lnTo>
                  <a:lnTo>
                    <a:pt x="2080920" y="836968"/>
                  </a:lnTo>
                  <a:lnTo>
                    <a:pt x="736" y="836422"/>
                  </a:lnTo>
                  <a:lnTo>
                    <a:pt x="0" y="1937524"/>
                  </a:lnTo>
                </a:path>
                <a:path w="2082164" h="1938020">
                  <a:moveTo>
                    <a:pt x="2080920" y="831469"/>
                  </a:moveTo>
                  <a:lnTo>
                    <a:pt x="2081669" y="957884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897831" y="3034654"/>
              <a:ext cx="63500" cy="63500"/>
            </a:xfrm>
            <a:custGeom>
              <a:avLst/>
              <a:gdLst/>
              <a:ahLst/>
              <a:cxnLst/>
              <a:rect l="l" t="t" r="r" b="b"/>
              <a:pathLst>
                <a:path w="63500" h="63500">
                  <a:moveTo>
                    <a:pt x="31623" y="0"/>
                  </a:moveTo>
                  <a:lnTo>
                    <a:pt x="19314" y="2485"/>
                  </a:lnTo>
                  <a:lnTo>
                    <a:pt x="9263" y="9259"/>
                  </a:lnTo>
                  <a:lnTo>
                    <a:pt x="2485" y="19304"/>
                  </a:lnTo>
                  <a:lnTo>
                    <a:pt x="0" y="31597"/>
                  </a:lnTo>
                  <a:lnTo>
                    <a:pt x="2485" y="43915"/>
                  </a:lnTo>
                  <a:lnTo>
                    <a:pt x="9263" y="53975"/>
                  </a:lnTo>
                  <a:lnTo>
                    <a:pt x="19314" y="60758"/>
                  </a:lnTo>
                  <a:lnTo>
                    <a:pt x="31623" y="63246"/>
                  </a:lnTo>
                  <a:lnTo>
                    <a:pt x="43931" y="60758"/>
                  </a:lnTo>
                  <a:lnTo>
                    <a:pt x="53982" y="53975"/>
                  </a:lnTo>
                  <a:lnTo>
                    <a:pt x="60760" y="43915"/>
                  </a:lnTo>
                  <a:lnTo>
                    <a:pt x="63246" y="31597"/>
                  </a:lnTo>
                  <a:lnTo>
                    <a:pt x="60760" y="19304"/>
                  </a:lnTo>
                  <a:lnTo>
                    <a:pt x="53982" y="9259"/>
                  </a:lnTo>
                  <a:lnTo>
                    <a:pt x="43931" y="2485"/>
                  </a:lnTo>
                  <a:lnTo>
                    <a:pt x="3162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897831" y="3034654"/>
              <a:ext cx="63500" cy="63500"/>
            </a:xfrm>
            <a:custGeom>
              <a:avLst/>
              <a:gdLst/>
              <a:ahLst/>
              <a:cxnLst/>
              <a:rect l="l" t="t" r="r" b="b"/>
              <a:pathLst>
                <a:path w="63500" h="63500">
                  <a:moveTo>
                    <a:pt x="31623" y="0"/>
                  </a:moveTo>
                  <a:lnTo>
                    <a:pt x="19314" y="2485"/>
                  </a:lnTo>
                  <a:lnTo>
                    <a:pt x="9263" y="9259"/>
                  </a:lnTo>
                  <a:lnTo>
                    <a:pt x="2485" y="19304"/>
                  </a:lnTo>
                  <a:lnTo>
                    <a:pt x="0" y="31597"/>
                  </a:lnTo>
                  <a:lnTo>
                    <a:pt x="2485" y="43915"/>
                  </a:lnTo>
                  <a:lnTo>
                    <a:pt x="9263" y="53975"/>
                  </a:lnTo>
                  <a:lnTo>
                    <a:pt x="19314" y="60758"/>
                  </a:lnTo>
                  <a:lnTo>
                    <a:pt x="31623" y="63246"/>
                  </a:lnTo>
                  <a:lnTo>
                    <a:pt x="43931" y="60758"/>
                  </a:lnTo>
                  <a:lnTo>
                    <a:pt x="53982" y="53975"/>
                  </a:lnTo>
                  <a:lnTo>
                    <a:pt x="60760" y="43915"/>
                  </a:lnTo>
                  <a:lnTo>
                    <a:pt x="63246" y="31597"/>
                  </a:lnTo>
                  <a:lnTo>
                    <a:pt x="60760" y="19304"/>
                  </a:lnTo>
                  <a:lnTo>
                    <a:pt x="53982" y="9259"/>
                  </a:lnTo>
                  <a:lnTo>
                    <a:pt x="43931" y="2485"/>
                  </a:lnTo>
                  <a:lnTo>
                    <a:pt x="31623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0" name="object 8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45362" y="4706623"/>
            <a:ext cx="75933" cy="75946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8177" y="2635989"/>
            <a:ext cx="75958" cy="75958"/>
          </a:xfrm>
          <a:prstGeom prst="rect">
            <a:avLst/>
          </a:prstGeom>
        </p:spPr>
      </p:pic>
      <p:pic>
        <p:nvPicPr>
          <p:cNvPr id="82" name="object 8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12402" y="2191216"/>
            <a:ext cx="75933" cy="75946"/>
          </a:xfrm>
          <a:prstGeom prst="rect">
            <a:avLst/>
          </a:prstGeom>
        </p:spPr>
      </p:pic>
      <p:pic>
        <p:nvPicPr>
          <p:cNvPr id="83" name="object 8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300883" y="1859033"/>
            <a:ext cx="75920" cy="75946"/>
          </a:xfrm>
          <a:prstGeom prst="rect">
            <a:avLst/>
          </a:prstGeom>
        </p:spPr>
      </p:pic>
      <p:pic>
        <p:nvPicPr>
          <p:cNvPr id="84" name="object 8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52803" y="2640256"/>
            <a:ext cx="75933" cy="75946"/>
          </a:xfrm>
          <a:prstGeom prst="rect">
            <a:avLst/>
          </a:prstGeom>
        </p:spPr>
      </p:pic>
      <p:grpSp>
        <p:nvGrpSpPr>
          <p:cNvPr id="85" name="object 85"/>
          <p:cNvGrpSpPr/>
          <p:nvPr/>
        </p:nvGrpSpPr>
        <p:grpSpPr>
          <a:xfrm>
            <a:off x="9346644" y="5153014"/>
            <a:ext cx="193675" cy="96520"/>
            <a:chOff x="4292043" y="5153014"/>
            <a:chExt cx="193675" cy="96520"/>
          </a:xfrm>
        </p:grpSpPr>
        <p:sp>
          <p:nvSpPr>
            <p:cNvPr id="86" name="object 86"/>
            <p:cNvSpPr/>
            <p:nvPr/>
          </p:nvSpPr>
          <p:spPr>
            <a:xfrm>
              <a:off x="4292043" y="5159364"/>
              <a:ext cx="193675" cy="0"/>
            </a:xfrm>
            <a:custGeom>
              <a:avLst/>
              <a:gdLst/>
              <a:ahLst/>
              <a:cxnLst/>
              <a:rect l="l" t="t" r="r" b="b"/>
              <a:pathLst>
                <a:path w="193675">
                  <a:moveTo>
                    <a:pt x="193459" y="0"/>
                  </a:moveTo>
                  <a:lnTo>
                    <a:pt x="0" y="0"/>
                  </a:lnTo>
                </a:path>
              </a:pathLst>
            </a:custGeom>
            <a:solidFill>
              <a:srgbClr val="A7AA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292043" y="5159364"/>
              <a:ext cx="193675" cy="0"/>
            </a:xfrm>
            <a:custGeom>
              <a:avLst/>
              <a:gdLst/>
              <a:ahLst/>
              <a:cxnLst/>
              <a:rect l="l" t="t" r="r" b="b"/>
              <a:pathLst>
                <a:path w="193675">
                  <a:moveTo>
                    <a:pt x="0" y="0"/>
                  </a:moveTo>
                  <a:lnTo>
                    <a:pt x="193459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316491" y="5201211"/>
              <a:ext cx="145415" cy="0"/>
            </a:xfrm>
            <a:custGeom>
              <a:avLst/>
              <a:gdLst/>
              <a:ahLst/>
              <a:cxnLst/>
              <a:rect l="l" t="t" r="r" b="b"/>
              <a:pathLst>
                <a:path w="145414">
                  <a:moveTo>
                    <a:pt x="145110" y="0"/>
                  </a:moveTo>
                  <a:lnTo>
                    <a:pt x="0" y="0"/>
                  </a:lnTo>
                </a:path>
              </a:pathLst>
            </a:custGeom>
            <a:solidFill>
              <a:srgbClr val="A7AA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316491" y="5201211"/>
              <a:ext cx="145415" cy="0"/>
            </a:xfrm>
            <a:custGeom>
              <a:avLst/>
              <a:gdLst/>
              <a:ahLst/>
              <a:cxnLst/>
              <a:rect l="l" t="t" r="r" b="b"/>
              <a:pathLst>
                <a:path w="145414">
                  <a:moveTo>
                    <a:pt x="0" y="0"/>
                  </a:moveTo>
                  <a:lnTo>
                    <a:pt x="14511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340951" y="5243059"/>
              <a:ext cx="97155" cy="0"/>
            </a:xfrm>
            <a:custGeom>
              <a:avLst/>
              <a:gdLst/>
              <a:ahLst/>
              <a:cxnLst/>
              <a:rect l="l" t="t" r="r" b="b"/>
              <a:pathLst>
                <a:path w="97154">
                  <a:moveTo>
                    <a:pt x="96735" y="0"/>
                  </a:moveTo>
                  <a:lnTo>
                    <a:pt x="0" y="0"/>
                  </a:lnTo>
                </a:path>
              </a:pathLst>
            </a:custGeom>
            <a:solidFill>
              <a:srgbClr val="A7AA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340951" y="5243059"/>
              <a:ext cx="97155" cy="0"/>
            </a:xfrm>
            <a:custGeom>
              <a:avLst/>
              <a:gdLst/>
              <a:ahLst/>
              <a:cxnLst/>
              <a:rect l="l" t="t" r="r" b="b"/>
              <a:pathLst>
                <a:path w="97154">
                  <a:moveTo>
                    <a:pt x="0" y="0"/>
                  </a:moveTo>
                  <a:lnTo>
                    <a:pt x="96735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2" name="object 92"/>
          <p:cNvGrpSpPr/>
          <p:nvPr/>
        </p:nvGrpSpPr>
        <p:grpSpPr>
          <a:xfrm>
            <a:off x="8918591" y="2708916"/>
            <a:ext cx="67945" cy="60325"/>
            <a:chOff x="3863990" y="2708915"/>
            <a:chExt cx="67945" cy="60325"/>
          </a:xfrm>
        </p:grpSpPr>
        <p:sp>
          <p:nvSpPr>
            <p:cNvPr id="93" name="object 93"/>
            <p:cNvSpPr/>
            <p:nvPr/>
          </p:nvSpPr>
          <p:spPr>
            <a:xfrm>
              <a:off x="3870340" y="2715265"/>
              <a:ext cx="55244" cy="47625"/>
            </a:xfrm>
            <a:custGeom>
              <a:avLst/>
              <a:gdLst/>
              <a:ahLst/>
              <a:cxnLst/>
              <a:rect l="l" t="t" r="r" b="b"/>
              <a:pathLst>
                <a:path w="55245" h="47625">
                  <a:moveTo>
                    <a:pt x="27495" y="0"/>
                  </a:moveTo>
                  <a:lnTo>
                    <a:pt x="0" y="47625"/>
                  </a:lnTo>
                  <a:lnTo>
                    <a:pt x="54991" y="47625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870340" y="2715265"/>
              <a:ext cx="55244" cy="47625"/>
            </a:xfrm>
            <a:custGeom>
              <a:avLst/>
              <a:gdLst/>
              <a:ahLst/>
              <a:cxnLst/>
              <a:rect l="l" t="t" r="r" b="b"/>
              <a:pathLst>
                <a:path w="55245" h="47625">
                  <a:moveTo>
                    <a:pt x="0" y="47625"/>
                  </a:moveTo>
                  <a:lnTo>
                    <a:pt x="27495" y="0"/>
                  </a:lnTo>
                  <a:lnTo>
                    <a:pt x="54991" y="47625"/>
                  </a:lnTo>
                  <a:lnTo>
                    <a:pt x="0" y="47625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5" name="object 95"/>
          <p:cNvGrpSpPr/>
          <p:nvPr/>
        </p:nvGrpSpPr>
        <p:grpSpPr>
          <a:xfrm>
            <a:off x="10896044" y="3197216"/>
            <a:ext cx="193675" cy="96520"/>
            <a:chOff x="5841443" y="3197216"/>
            <a:chExt cx="193675" cy="96520"/>
          </a:xfrm>
        </p:grpSpPr>
        <p:sp>
          <p:nvSpPr>
            <p:cNvPr id="96" name="object 96"/>
            <p:cNvSpPr/>
            <p:nvPr/>
          </p:nvSpPr>
          <p:spPr>
            <a:xfrm>
              <a:off x="5841443" y="3203566"/>
              <a:ext cx="193675" cy="0"/>
            </a:xfrm>
            <a:custGeom>
              <a:avLst/>
              <a:gdLst/>
              <a:ahLst/>
              <a:cxnLst/>
              <a:rect l="l" t="t" r="r" b="b"/>
              <a:pathLst>
                <a:path w="193675">
                  <a:moveTo>
                    <a:pt x="193459" y="0"/>
                  </a:moveTo>
                  <a:lnTo>
                    <a:pt x="0" y="0"/>
                  </a:lnTo>
                </a:path>
              </a:pathLst>
            </a:custGeom>
            <a:solidFill>
              <a:srgbClr val="A7AA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841443" y="3203566"/>
              <a:ext cx="193675" cy="0"/>
            </a:xfrm>
            <a:custGeom>
              <a:avLst/>
              <a:gdLst/>
              <a:ahLst/>
              <a:cxnLst/>
              <a:rect l="l" t="t" r="r" b="b"/>
              <a:pathLst>
                <a:path w="193675">
                  <a:moveTo>
                    <a:pt x="0" y="0"/>
                  </a:moveTo>
                  <a:lnTo>
                    <a:pt x="193459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865904" y="3245412"/>
              <a:ext cx="145415" cy="0"/>
            </a:xfrm>
            <a:custGeom>
              <a:avLst/>
              <a:gdLst/>
              <a:ahLst/>
              <a:cxnLst/>
              <a:rect l="l" t="t" r="r" b="b"/>
              <a:pathLst>
                <a:path w="145414">
                  <a:moveTo>
                    <a:pt x="145097" y="0"/>
                  </a:moveTo>
                  <a:lnTo>
                    <a:pt x="0" y="0"/>
                  </a:lnTo>
                </a:path>
              </a:pathLst>
            </a:custGeom>
            <a:solidFill>
              <a:srgbClr val="A7AA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865904" y="3245412"/>
              <a:ext cx="145415" cy="0"/>
            </a:xfrm>
            <a:custGeom>
              <a:avLst/>
              <a:gdLst/>
              <a:ahLst/>
              <a:cxnLst/>
              <a:rect l="l" t="t" r="r" b="b"/>
              <a:pathLst>
                <a:path w="145414">
                  <a:moveTo>
                    <a:pt x="0" y="0"/>
                  </a:moveTo>
                  <a:lnTo>
                    <a:pt x="145097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890351" y="3287257"/>
              <a:ext cx="97155" cy="0"/>
            </a:xfrm>
            <a:custGeom>
              <a:avLst/>
              <a:gdLst/>
              <a:ahLst/>
              <a:cxnLst/>
              <a:rect l="l" t="t" r="r" b="b"/>
              <a:pathLst>
                <a:path w="97154">
                  <a:moveTo>
                    <a:pt x="96735" y="0"/>
                  </a:moveTo>
                  <a:lnTo>
                    <a:pt x="0" y="0"/>
                  </a:lnTo>
                </a:path>
              </a:pathLst>
            </a:custGeom>
            <a:solidFill>
              <a:srgbClr val="A7AA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890351" y="3287257"/>
              <a:ext cx="97155" cy="0"/>
            </a:xfrm>
            <a:custGeom>
              <a:avLst/>
              <a:gdLst/>
              <a:ahLst/>
              <a:cxnLst/>
              <a:rect l="l" t="t" r="r" b="b"/>
              <a:pathLst>
                <a:path w="97154">
                  <a:moveTo>
                    <a:pt x="0" y="0"/>
                  </a:moveTo>
                  <a:lnTo>
                    <a:pt x="96735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8918592" y="2950213"/>
            <a:ext cx="67945" cy="60325"/>
            <a:chOff x="3863991" y="2950212"/>
            <a:chExt cx="67945" cy="60325"/>
          </a:xfrm>
        </p:grpSpPr>
        <p:sp>
          <p:nvSpPr>
            <p:cNvPr id="103" name="object 103"/>
            <p:cNvSpPr/>
            <p:nvPr/>
          </p:nvSpPr>
          <p:spPr>
            <a:xfrm>
              <a:off x="3870341" y="2956562"/>
              <a:ext cx="55244" cy="47625"/>
            </a:xfrm>
            <a:custGeom>
              <a:avLst/>
              <a:gdLst/>
              <a:ahLst/>
              <a:cxnLst/>
              <a:rect l="l" t="t" r="r" b="b"/>
              <a:pathLst>
                <a:path w="55245" h="47625">
                  <a:moveTo>
                    <a:pt x="54990" y="0"/>
                  </a:moveTo>
                  <a:lnTo>
                    <a:pt x="0" y="0"/>
                  </a:lnTo>
                  <a:lnTo>
                    <a:pt x="27495" y="47625"/>
                  </a:lnTo>
                  <a:lnTo>
                    <a:pt x="5499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870341" y="2956562"/>
              <a:ext cx="55244" cy="47625"/>
            </a:xfrm>
            <a:custGeom>
              <a:avLst/>
              <a:gdLst/>
              <a:ahLst/>
              <a:cxnLst/>
              <a:rect l="l" t="t" r="r" b="b"/>
              <a:pathLst>
                <a:path w="55245" h="47625">
                  <a:moveTo>
                    <a:pt x="54990" y="0"/>
                  </a:moveTo>
                  <a:lnTo>
                    <a:pt x="27495" y="47625"/>
                  </a:lnTo>
                  <a:lnTo>
                    <a:pt x="0" y="0"/>
                  </a:lnTo>
                  <a:lnTo>
                    <a:pt x="5499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5" name="object 105"/>
          <p:cNvGrpSpPr/>
          <p:nvPr/>
        </p:nvGrpSpPr>
        <p:grpSpPr>
          <a:xfrm>
            <a:off x="9460042" y="1794516"/>
            <a:ext cx="67945" cy="60325"/>
            <a:chOff x="4405441" y="1794515"/>
            <a:chExt cx="67945" cy="60325"/>
          </a:xfrm>
        </p:grpSpPr>
        <p:sp>
          <p:nvSpPr>
            <p:cNvPr id="106" name="object 106"/>
            <p:cNvSpPr/>
            <p:nvPr/>
          </p:nvSpPr>
          <p:spPr>
            <a:xfrm>
              <a:off x="4411791" y="1800865"/>
              <a:ext cx="55244" cy="47625"/>
            </a:xfrm>
            <a:custGeom>
              <a:avLst/>
              <a:gdLst/>
              <a:ahLst/>
              <a:cxnLst/>
              <a:rect l="l" t="t" r="r" b="b"/>
              <a:pathLst>
                <a:path w="55245" h="47625">
                  <a:moveTo>
                    <a:pt x="27495" y="0"/>
                  </a:moveTo>
                  <a:lnTo>
                    <a:pt x="0" y="47625"/>
                  </a:lnTo>
                  <a:lnTo>
                    <a:pt x="54991" y="47625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411791" y="1800865"/>
              <a:ext cx="55244" cy="47625"/>
            </a:xfrm>
            <a:custGeom>
              <a:avLst/>
              <a:gdLst/>
              <a:ahLst/>
              <a:cxnLst/>
              <a:rect l="l" t="t" r="r" b="b"/>
              <a:pathLst>
                <a:path w="55245" h="47625">
                  <a:moveTo>
                    <a:pt x="0" y="47625"/>
                  </a:moveTo>
                  <a:lnTo>
                    <a:pt x="27495" y="0"/>
                  </a:lnTo>
                  <a:lnTo>
                    <a:pt x="54991" y="47625"/>
                  </a:lnTo>
                  <a:lnTo>
                    <a:pt x="0" y="47625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8" name="object 108"/>
          <p:cNvGrpSpPr/>
          <p:nvPr/>
        </p:nvGrpSpPr>
        <p:grpSpPr>
          <a:xfrm>
            <a:off x="9460041" y="2988313"/>
            <a:ext cx="67945" cy="60325"/>
            <a:chOff x="4405440" y="2988312"/>
            <a:chExt cx="67945" cy="60325"/>
          </a:xfrm>
        </p:grpSpPr>
        <p:sp>
          <p:nvSpPr>
            <p:cNvPr id="109" name="object 109"/>
            <p:cNvSpPr/>
            <p:nvPr/>
          </p:nvSpPr>
          <p:spPr>
            <a:xfrm>
              <a:off x="4411790" y="2994662"/>
              <a:ext cx="55244" cy="47625"/>
            </a:xfrm>
            <a:custGeom>
              <a:avLst/>
              <a:gdLst/>
              <a:ahLst/>
              <a:cxnLst/>
              <a:rect l="l" t="t" r="r" b="b"/>
              <a:pathLst>
                <a:path w="55245" h="47625">
                  <a:moveTo>
                    <a:pt x="54990" y="0"/>
                  </a:moveTo>
                  <a:lnTo>
                    <a:pt x="0" y="0"/>
                  </a:lnTo>
                  <a:lnTo>
                    <a:pt x="27495" y="47625"/>
                  </a:lnTo>
                  <a:lnTo>
                    <a:pt x="5499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411790" y="2994662"/>
              <a:ext cx="55244" cy="47625"/>
            </a:xfrm>
            <a:custGeom>
              <a:avLst/>
              <a:gdLst/>
              <a:ahLst/>
              <a:cxnLst/>
              <a:rect l="l" t="t" r="r" b="b"/>
              <a:pathLst>
                <a:path w="55245" h="47625">
                  <a:moveTo>
                    <a:pt x="54990" y="0"/>
                  </a:moveTo>
                  <a:lnTo>
                    <a:pt x="27495" y="47625"/>
                  </a:lnTo>
                  <a:lnTo>
                    <a:pt x="0" y="0"/>
                  </a:lnTo>
                  <a:lnTo>
                    <a:pt x="5499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1" name="object 111"/>
          <p:cNvSpPr/>
          <p:nvPr/>
        </p:nvSpPr>
        <p:spPr>
          <a:xfrm>
            <a:off x="9493886" y="1844996"/>
            <a:ext cx="0" cy="245745"/>
          </a:xfrm>
          <a:custGeom>
            <a:avLst/>
            <a:gdLst/>
            <a:ahLst/>
            <a:cxnLst/>
            <a:rect l="l" t="t" r="r" b="b"/>
            <a:pathLst>
              <a:path h="245744">
                <a:moveTo>
                  <a:pt x="0" y="0"/>
                </a:moveTo>
                <a:lnTo>
                  <a:pt x="0" y="24554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493886" y="2234453"/>
            <a:ext cx="0" cy="774700"/>
          </a:xfrm>
          <a:custGeom>
            <a:avLst/>
            <a:gdLst/>
            <a:ahLst/>
            <a:cxnLst/>
            <a:rect l="l" t="t" r="r" b="b"/>
            <a:pathLst>
              <a:path h="774700">
                <a:moveTo>
                  <a:pt x="0" y="77470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3" name="object 113"/>
          <p:cNvGrpSpPr/>
          <p:nvPr/>
        </p:nvGrpSpPr>
        <p:grpSpPr>
          <a:xfrm>
            <a:off x="9319327" y="2696216"/>
            <a:ext cx="67945" cy="60325"/>
            <a:chOff x="4264726" y="2696215"/>
            <a:chExt cx="67945" cy="60325"/>
          </a:xfrm>
        </p:grpSpPr>
        <p:sp>
          <p:nvSpPr>
            <p:cNvPr id="114" name="object 114"/>
            <p:cNvSpPr/>
            <p:nvPr/>
          </p:nvSpPr>
          <p:spPr>
            <a:xfrm>
              <a:off x="4271076" y="2702565"/>
              <a:ext cx="55244" cy="47625"/>
            </a:xfrm>
            <a:custGeom>
              <a:avLst/>
              <a:gdLst/>
              <a:ahLst/>
              <a:cxnLst/>
              <a:rect l="l" t="t" r="r" b="b"/>
              <a:pathLst>
                <a:path w="55245" h="47625">
                  <a:moveTo>
                    <a:pt x="27495" y="0"/>
                  </a:moveTo>
                  <a:lnTo>
                    <a:pt x="0" y="47625"/>
                  </a:lnTo>
                  <a:lnTo>
                    <a:pt x="54991" y="47625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271076" y="2702565"/>
              <a:ext cx="55244" cy="47625"/>
            </a:xfrm>
            <a:custGeom>
              <a:avLst/>
              <a:gdLst/>
              <a:ahLst/>
              <a:cxnLst/>
              <a:rect l="l" t="t" r="r" b="b"/>
              <a:pathLst>
                <a:path w="55245" h="47625">
                  <a:moveTo>
                    <a:pt x="0" y="47625"/>
                  </a:moveTo>
                  <a:lnTo>
                    <a:pt x="27495" y="0"/>
                  </a:lnTo>
                  <a:lnTo>
                    <a:pt x="54991" y="47625"/>
                  </a:lnTo>
                  <a:lnTo>
                    <a:pt x="0" y="47625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6" name="object 116"/>
          <p:cNvGrpSpPr/>
          <p:nvPr/>
        </p:nvGrpSpPr>
        <p:grpSpPr>
          <a:xfrm>
            <a:off x="9319327" y="3369313"/>
            <a:ext cx="67945" cy="60325"/>
            <a:chOff x="4264726" y="3369312"/>
            <a:chExt cx="67945" cy="60325"/>
          </a:xfrm>
        </p:grpSpPr>
        <p:sp>
          <p:nvSpPr>
            <p:cNvPr id="117" name="object 117"/>
            <p:cNvSpPr/>
            <p:nvPr/>
          </p:nvSpPr>
          <p:spPr>
            <a:xfrm>
              <a:off x="4271076" y="3375662"/>
              <a:ext cx="55244" cy="47625"/>
            </a:xfrm>
            <a:custGeom>
              <a:avLst/>
              <a:gdLst/>
              <a:ahLst/>
              <a:cxnLst/>
              <a:rect l="l" t="t" r="r" b="b"/>
              <a:pathLst>
                <a:path w="55245" h="47625">
                  <a:moveTo>
                    <a:pt x="54990" y="0"/>
                  </a:moveTo>
                  <a:lnTo>
                    <a:pt x="0" y="0"/>
                  </a:lnTo>
                  <a:lnTo>
                    <a:pt x="27495" y="47625"/>
                  </a:lnTo>
                  <a:lnTo>
                    <a:pt x="5499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271076" y="3375662"/>
              <a:ext cx="55244" cy="47625"/>
            </a:xfrm>
            <a:custGeom>
              <a:avLst/>
              <a:gdLst/>
              <a:ahLst/>
              <a:cxnLst/>
              <a:rect l="l" t="t" r="r" b="b"/>
              <a:pathLst>
                <a:path w="55245" h="47625">
                  <a:moveTo>
                    <a:pt x="54990" y="0"/>
                  </a:moveTo>
                  <a:lnTo>
                    <a:pt x="27495" y="47625"/>
                  </a:lnTo>
                  <a:lnTo>
                    <a:pt x="0" y="0"/>
                  </a:lnTo>
                  <a:lnTo>
                    <a:pt x="5499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9" name="object 119"/>
          <p:cNvGrpSpPr/>
          <p:nvPr/>
        </p:nvGrpSpPr>
        <p:grpSpPr>
          <a:xfrm>
            <a:off x="9346821" y="2733992"/>
            <a:ext cx="12700" cy="440690"/>
            <a:chOff x="4292221" y="2733992"/>
            <a:chExt cx="12700" cy="440690"/>
          </a:xfrm>
        </p:grpSpPr>
        <p:sp>
          <p:nvSpPr>
            <p:cNvPr id="120" name="object 120"/>
            <p:cNvSpPr/>
            <p:nvPr/>
          </p:nvSpPr>
          <p:spPr>
            <a:xfrm>
              <a:off x="4298571" y="2733992"/>
              <a:ext cx="0" cy="440690"/>
            </a:xfrm>
            <a:custGeom>
              <a:avLst/>
              <a:gdLst/>
              <a:ahLst/>
              <a:cxnLst/>
              <a:rect l="l" t="t" r="r" b="b"/>
              <a:pathLst>
                <a:path h="440689">
                  <a:moveTo>
                    <a:pt x="0" y="0"/>
                  </a:moveTo>
                  <a:lnTo>
                    <a:pt x="0" y="44025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298571" y="2733992"/>
              <a:ext cx="0" cy="440690"/>
            </a:xfrm>
            <a:custGeom>
              <a:avLst/>
              <a:gdLst/>
              <a:ahLst/>
              <a:cxnLst/>
              <a:rect l="l" t="t" r="r" b="b"/>
              <a:pathLst>
                <a:path h="440689">
                  <a:moveTo>
                    <a:pt x="0" y="0"/>
                  </a:moveTo>
                  <a:lnTo>
                    <a:pt x="0" y="440258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2" name="object 122"/>
          <p:cNvGrpSpPr/>
          <p:nvPr/>
        </p:nvGrpSpPr>
        <p:grpSpPr>
          <a:xfrm>
            <a:off x="9346821" y="3313954"/>
            <a:ext cx="12700" cy="85090"/>
            <a:chOff x="4292221" y="3313954"/>
            <a:chExt cx="12700" cy="85090"/>
          </a:xfrm>
        </p:grpSpPr>
        <p:sp>
          <p:nvSpPr>
            <p:cNvPr id="123" name="object 123"/>
            <p:cNvSpPr/>
            <p:nvPr/>
          </p:nvSpPr>
          <p:spPr>
            <a:xfrm>
              <a:off x="4298571" y="3313954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h="85089">
                  <a:moveTo>
                    <a:pt x="0" y="0"/>
                  </a:moveTo>
                  <a:lnTo>
                    <a:pt x="0" y="8468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298571" y="3313954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h="85089">
                  <a:moveTo>
                    <a:pt x="0" y="84683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5" name="object 125"/>
          <p:cNvGrpSpPr/>
          <p:nvPr/>
        </p:nvGrpSpPr>
        <p:grpSpPr>
          <a:xfrm>
            <a:off x="8771524" y="1807216"/>
            <a:ext cx="67945" cy="60325"/>
            <a:chOff x="3716923" y="1807215"/>
            <a:chExt cx="67945" cy="60325"/>
          </a:xfrm>
        </p:grpSpPr>
        <p:sp>
          <p:nvSpPr>
            <p:cNvPr id="126" name="object 126"/>
            <p:cNvSpPr/>
            <p:nvPr/>
          </p:nvSpPr>
          <p:spPr>
            <a:xfrm>
              <a:off x="3723273" y="1813565"/>
              <a:ext cx="55244" cy="47625"/>
            </a:xfrm>
            <a:custGeom>
              <a:avLst/>
              <a:gdLst/>
              <a:ahLst/>
              <a:cxnLst/>
              <a:rect l="l" t="t" r="r" b="b"/>
              <a:pathLst>
                <a:path w="55245" h="47625">
                  <a:moveTo>
                    <a:pt x="27508" y="0"/>
                  </a:moveTo>
                  <a:lnTo>
                    <a:pt x="0" y="47625"/>
                  </a:lnTo>
                  <a:lnTo>
                    <a:pt x="54991" y="47625"/>
                  </a:lnTo>
                  <a:lnTo>
                    <a:pt x="27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723273" y="1813565"/>
              <a:ext cx="55244" cy="47625"/>
            </a:xfrm>
            <a:custGeom>
              <a:avLst/>
              <a:gdLst/>
              <a:ahLst/>
              <a:cxnLst/>
              <a:rect l="l" t="t" r="r" b="b"/>
              <a:pathLst>
                <a:path w="55245" h="47625">
                  <a:moveTo>
                    <a:pt x="0" y="47625"/>
                  </a:moveTo>
                  <a:lnTo>
                    <a:pt x="27508" y="0"/>
                  </a:lnTo>
                  <a:lnTo>
                    <a:pt x="54991" y="47625"/>
                  </a:lnTo>
                  <a:lnTo>
                    <a:pt x="0" y="47625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8" name="object 128"/>
          <p:cNvGrpSpPr/>
          <p:nvPr/>
        </p:nvGrpSpPr>
        <p:grpSpPr>
          <a:xfrm>
            <a:off x="8771525" y="2603074"/>
            <a:ext cx="67945" cy="60325"/>
            <a:chOff x="3716924" y="2603073"/>
            <a:chExt cx="67945" cy="60325"/>
          </a:xfrm>
        </p:grpSpPr>
        <p:sp>
          <p:nvSpPr>
            <p:cNvPr id="129" name="object 129"/>
            <p:cNvSpPr/>
            <p:nvPr/>
          </p:nvSpPr>
          <p:spPr>
            <a:xfrm>
              <a:off x="3723274" y="2609423"/>
              <a:ext cx="55244" cy="47625"/>
            </a:xfrm>
            <a:custGeom>
              <a:avLst/>
              <a:gdLst/>
              <a:ahLst/>
              <a:cxnLst/>
              <a:rect l="l" t="t" r="r" b="b"/>
              <a:pathLst>
                <a:path w="55245" h="47625">
                  <a:moveTo>
                    <a:pt x="54990" y="0"/>
                  </a:moveTo>
                  <a:lnTo>
                    <a:pt x="0" y="0"/>
                  </a:lnTo>
                  <a:lnTo>
                    <a:pt x="27508" y="47625"/>
                  </a:lnTo>
                  <a:lnTo>
                    <a:pt x="5499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723274" y="2609423"/>
              <a:ext cx="55244" cy="47625"/>
            </a:xfrm>
            <a:custGeom>
              <a:avLst/>
              <a:gdLst/>
              <a:ahLst/>
              <a:cxnLst/>
              <a:rect l="l" t="t" r="r" b="b"/>
              <a:pathLst>
                <a:path w="55245" h="47625">
                  <a:moveTo>
                    <a:pt x="54990" y="0"/>
                  </a:moveTo>
                  <a:lnTo>
                    <a:pt x="27508" y="47625"/>
                  </a:lnTo>
                  <a:lnTo>
                    <a:pt x="0" y="0"/>
                  </a:lnTo>
                  <a:lnTo>
                    <a:pt x="5499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1" name="object 131"/>
          <p:cNvGrpSpPr/>
          <p:nvPr/>
        </p:nvGrpSpPr>
        <p:grpSpPr>
          <a:xfrm>
            <a:off x="8799031" y="1853450"/>
            <a:ext cx="12700" cy="241300"/>
            <a:chOff x="3744431" y="1853450"/>
            <a:chExt cx="12700" cy="241300"/>
          </a:xfrm>
        </p:grpSpPr>
        <p:sp>
          <p:nvSpPr>
            <p:cNvPr id="132" name="object 132"/>
            <p:cNvSpPr/>
            <p:nvPr/>
          </p:nvSpPr>
          <p:spPr>
            <a:xfrm>
              <a:off x="3750781" y="1853450"/>
              <a:ext cx="0" cy="241300"/>
            </a:xfrm>
            <a:custGeom>
              <a:avLst/>
              <a:gdLst/>
              <a:ahLst/>
              <a:cxnLst/>
              <a:rect l="l" t="t" r="r" b="b"/>
              <a:pathLst>
                <a:path h="241300">
                  <a:moveTo>
                    <a:pt x="0" y="0"/>
                  </a:moveTo>
                  <a:lnTo>
                    <a:pt x="0" y="24130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750781" y="1853450"/>
              <a:ext cx="0" cy="241300"/>
            </a:xfrm>
            <a:custGeom>
              <a:avLst/>
              <a:gdLst/>
              <a:ahLst/>
              <a:cxnLst/>
              <a:rect l="l" t="t" r="r" b="b"/>
              <a:pathLst>
                <a:path h="241300">
                  <a:moveTo>
                    <a:pt x="0" y="0"/>
                  </a:moveTo>
                  <a:lnTo>
                    <a:pt x="0" y="24130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4" name="object 134"/>
          <p:cNvGrpSpPr/>
          <p:nvPr/>
        </p:nvGrpSpPr>
        <p:grpSpPr>
          <a:xfrm>
            <a:off x="8799031" y="2225992"/>
            <a:ext cx="12700" cy="393700"/>
            <a:chOff x="3744431" y="2225992"/>
            <a:chExt cx="12700" cy="393700"/>
          </a:xfrm>
        </p:grpSpPr>
        <p:sp>
          <p:nvSpPr>
            <p:cNvPr id="135" name="object 135"/>
            <p:cNvSpPr/>
            <p:nvPr/>
          </p:nvSpPr>
          <p:spPr>
            <a:xfrm>
              <a:off x="3750781" y="2225992"/>
              <a:ext cx="0" cy="393700"/>
            </a:xfrm>
            <a:custGeom>
              <a:avLst/>
              <a:gdLst/>
              <a:ahLst/>
              <a:cxnLst/>
              <a:rect l="l" t="t" r="r" b="b"/>
              <a:pathLst>
                <a:path h="393700">
                  <a:moveTo>
                    <a:pt x="0" y="0"/>
                  </a:moveTo>
                  <a:lnTo>
                    <a:pt x="0" y="39370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750781" y="2225992"/>
              <a:ext cx="0" cy="393700"/>
            </a:xfrm>
            <a:custGeom>
              <a:avLst/>
              <a:gdLst/>
              <a:ahLst/>
              <a:cxnLst/>
              <a:rect l="l" t="t" r="r" b="b"/>
              <a:pathLst>
                <a:path h="393700">
                  <a:moveTo>
                    <a:pt x="0" y="3937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7" name="object 137"/>
          <p:cNvGrpSpPr/>
          <p:nvPr/>
        </p:nvGrpSpPr>
        <p:grpSpPr>
          <a:xfrm>
            <a:off x="9768894" y="2696216"/>
            <a:ext cx="67945" cy="60325"/>
            <a:chOff x="4714293" y="2696215"/>
            <a:chExt cx="67945" cy="60325"/>
          </a:xfrm>
        </p:grpSpPr>
        <p:sp>
          <p:nvSpPr>
            <p:cNvPr id="138" name="object 138"/>
            <p:cNvSpPr/>
            <p:nvPr/>
          </p:nvSpPr>
          <p:spPr>
            <a:xfrm>
              <a:off x="4720643" y="2702565"/>
              <a:ext cx="55244" cy="47625"/>
            </a:xfrm>
            <a:custGeom>
              <a:avLst/>
              <a:gdLst/>
              <a:ahLst/>
              <a:cxnLst/>
              <a:rect l="l" t="t" r="r" b="b"/>
              <a:pathLst>
                <a:path w="55245" h="47625">
                  <a:moveTo>
                    <a:pt x="27495" y="0"/>
                  </a:moveTo>
                  <a:lnTo>
                    <a:pt x="0" y="47625"/>
                  </a:lnTo>
                  <a:lnTo>
                    <a:pt x="54991" y="47625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720643" y="2702565"/>
              <a:ext cx="55244" cy="47625"/>
            </a:xfrm>
            <a:custGeom>
              <a:avLst/>
              <a:gdLst/>
              <a:ahLst/>
              <a:cxnLst/>
              <a:rect l="l" t="t" r="r" b="b"/>
              <a:pathLst>
                <a:path w="55245" h="47625">
                  <a:moveTo>
                    <a:pt x="0" y="47625"/>
                  </a:moveTo>
                  <a:lnTo>
                    <a:pt x="27495" y="0"/>
                  </a:lnTo>
                  <a:lnTo>
                    <a:pt x="54991" y="47625"/>
                  </a:lnTo>
                  <a:lnTo>
                    <a:pt x="0" y="47625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0" name="object 140"/>
          <p:cNvGrpSpPr/>
          <p:nvPr/>
        </p:nvGrpSpPr>
        <p:grpSpPr>
          <a:xfrm>
            <a:off x="9768894" y="3369313"/>
            <a:ext cx="67945" cy="60325"/>
            <a:chOff x="4714293" y="3369312"/>
            <a:chExt cx="67945" cy="60325"/>
          </a:xfrm>
        </p:grpSpPr>
        <p:sp>
          <p:nvSpPr>
            <p:cNvPr id="141" name="object 141"/>
            <p:cNvSpPr/>
            <p:nvPr/>
          </p:nvSpPr>
          <p:spPr>
            <a:xfrm>
              <a:off x="4720643" y="3375662"/>
              <a:ext cx="55244" cy="47625"/>
            </a:xfrm>
            <a:custGeom>
              <a:avLst/>
              <a:gdLst/>
              <a:ahLst/>
              <a:cxnLst/>
              <a:rect l="l" t="t" r="r" b="b"/>
              <a:pathLst>
                <a:path w="55245" h="47625">
                  <a:moveTo>
                    <a:pt x="54990" y="0"/>
                  </a:moveTo>
                  <a:lnTo>
                    <a:pt x="0" y="0"/>
                  </a:lnTo>
                  <a:lnTo>
                    <a:pt x="27495" y="47625"/>
                  </a:lnTo>
                  <a:lnTo>
                    <a:pt x="5499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720643" y="3375662"/>
              <a:ext cx="55244" cy="47625"/>
            </a:xfrm>
            <a:custGeom>
              <a:avLst/>
              <a:gdLst/>
              <a:ahLst/>
              <a:cxnLst/>
              <a:rect l="l" t="t" r="r" b="b"/>
              <a:pathLst>
                <a:path w="55245" h="47625">
                  <a:moveTo>
                    <a:pt x="54990" y="0"/>
                  </a:moveTo>
                  <a:lnTo>
                    <a:pt x="27495" y="47625"/>
                  </a:lnTo>
                  <a:lnTo>
                    <a:pt x="0" y="0"/>
                  </a:lnTo>
                  <a:lnTo>
                    <a:pt x="5499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3" name="object 143"/>
          <p:cNvGrpSpPr/>
          <p:nvPr/>
        </p:nvGrpSpPr>
        <p:grpSpPr>
          <a:xfrm>
            <a:off x="9796388" y="2733992"/>
            <a:ext cx="12700" cy="85090"/>
            <a:chOff x="4741788" y="2733992"/>
            <a:chExt cx="12700" cy="85090"/>
          </a:xfrm>
        </p:grpSpPr>
        <p:sp>
          <p:nvSpPr>
            <p:cNvPr id="144" name="object 144"/>
            <p:cNvSpPr/>
            <p:nvPr/>
          </p:nvSpPr>
          <p:spPr>
            <a:xfrm>
              <a:off x="4748138" y="2733992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h="85089">
                  <a:moveTo>
                    <a:pt x="0" y="0"/>
                  </a:moveTo>
                  <a:lnTo>
                    <a:pt x="0" y="8465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748138" y="2733992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h="85089">
                  <a:moveTo>
                    <a:pt x="0" y="0"/>
                  </a:moveTo>
                  <a:lnTo>
                    <a:pt x="0" y="84658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6" name="object 146"/>
          <p:cNvGrpSpPr/>
          <p:nvPr/>
        </p:nvGrpSpPr>
        <p:grpSpPr>
          <a:xfrm>
            <a:off x="9796388" y="2945654"/>
            <a:ext cx="12700" cy="453390"/>
            <a:chOff x="4741788" y="2945654"/>
            <a:chExt cx="12700" cy="453390"/>
          </a:xfrm>
        </p:grpSpPr>
        <p:sp>
          <p:nvSpPr>
            <p:cNvPr id="147" name="object 147"/>
            <p:cNvSpPr/>
            <p:nvPr/>
          </p:nvSpPr>
          <p:spPr>
            <a:xfrm>
              <a:off x="4748138" y="2945654"/>
              <a:ext cx="0" cy="453390"/>
            </a:xfrm>
            <a:custGeom>
              <a:avLst/>
              <a:gdLst/>
              <a:ahLst/>
              <a:cxnLst/>
              <a:rect l="l" t="t" r="r" b="b"/>
              <a:pathLst>
                <a:path h="453389">
                  <a:moveTo>
                    <a:pt x="0" y="0"/>
                  </a:moveTo>
                  <a:lnTo>
                    <a:pt x="0" y="45298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748138" y="2945654"/>
              <a:ext cx="0" cy="453390"/>
            </a:xfrm>
            <a:custGeom>
              <a:avLst/>
              <a:gdLst/>
              <a:ahLst/>
              <a:cxnLst/>
              <a:rect l="l" t="t" r="r" b="b"/>
              <a:pathLst>
                <a:path h="453389">
                  <a:moveTo>
                    <a:pt x="0" y="452983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9" name="object 149"/>
          <p:cNvGrpSpPr/>
          <p:nvPr/>
        </p:nvGrpSpPr>
        <p:grpSpPr>
          <a:xfrm>
            <a:off x="10158542" y="3081442"/>
            <a:ext cx="67945" cy="60325"/>
            <a:chOff x="5103941" y="3081441"/>
            <a:chExt cx="67945" cy="60325"/>
          </a:xfrm>
        </p:grpSpPr>
        <p:sp>
          <p:nvSpPr>
            <p:cNvPr id="150" name="object 150"/>
            <p:cNvSpPr/>
            <p:nvPr/>
          </p:nvSpPr>
          <p:spPr>
            <a:xfrm>
              <a:off x="5110291" y="3087791"/>
              <a:ext cx="55244" cy="47625"/>
            </a:xfrm>
            <a:custGeom>
              <a:avLst/>
              <a:gdLst/>
              <a:ahLst/>
              <a:cxnLst/>
              <a:rect l="l" t="t" r="r" b="b"/>
              <a:pathLst>
                <a:path w="55245" h="47625">
                  <a:moveTo>
                    <a:pt x="27495" y="0"/>
                  </a:moveTo>
                  <a:lnTo>
                    <a:pt x="0" y="47625"/>
                  </a:lnTo>
                  <a:lnTo>
                    <a:pt x="54991" y="47625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110291" y="3087791"/>
              <a:ext cx="55244" cy="47625"/>
            </a:xfrm>
            <a:custGeom>
              <a:avLst/>
              <a:gdLst/>
              <a:ahLst/>
              <a:cxnLst/>
              <a:rect l="l" t="t" r="r" b="b"/>
              <a:pathLst>
                <a:path w="55245" h="47625">
                  <a:moveTo>
                    <a:pt x="0" y="47625"/>
                  </a:moveTo>
                  <a:lnTo>
                    <a:pt x="27495" y="0"/>
                  </a:lnTo>
                  <a:lnTo>
                    <a:pt x="54991" y="47625"/>
                  </a:lnTo>
                  <a:lnTo>
                    <a:pt x="0" y="47625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2" name="object 15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167000" y="3305497"/>
            <a:ext cx="67690" cy="124141"/>
          </a:xfrm>
          <a:prstGeom prst="rect">
            <a:avLst/>
          </a:prstGeom>
        </p:spPr>
      </p:pic>
      <p:grpSp>
        <p:nvGrpSpPr>
          <p:cNvPr id="153" name="object 153"/>
          <p:cNvGrpSpPr/>
          <p:nvPr/>
        </p:nvGrpSpPr>
        <p:grpSpPr>
          <a:xfrm>
            <a:off x="10185021" y="3110754"/>
            <a:ext cx="12700" cy="85090"/>
            <a:chOff x="5130421" y="3110754"/>
            <a:chExt cx="12700" cy="85090"/>
          </a:xfrm>
        </p:grpSpPr>
        <p:sp>
          <p:nvSpPr>
            <p:cNvPr id="154" name="object 154"/>
            <p:cNvSpPr/>
            <p:nvPr/>
          </p:nvSpPr>
          <p:spPr>
            <a:xfrm>
              <a:off x="5136771" y="3110754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h="85089">
                  <a:moveTo>
                    <a:pt x="0" y="0"/>
                  </a:moveTo>
                  <a:lnTo>
                    <a:pt x="0" y="8468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5136771" y="3110754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h="85089">
                  <a:moveTo>
                    <a:pt x="0" y="84683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6" name="object 156"/>
          <p:cNvSpPr/>
          <p:nvPr/>
        </p:nvSpPr>
        <p:spPr>
          <a:xfrm>
            <a:off x="8589481" y="5451796"/>
            <a:ext cx="0" cy="177800"/>
          </a:xfrm>
          <a:custGeom>
            <a:avLst/>
            <a:gdLst/>
            <a:ahLst/>
            <a:cxnLst/>
            <a:rect l="l" t="t" r="r" b="b"/>
            <a:pathLst>
              <a:path h="177800">
                <a:moveTo>
                  <a:pt x="0" y="0"/>
                </a:moveTo>
                <a:lnTo>
                  <a:pt x="0" y="17780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 txBox="1"/>
          <p:nvPr/>
        </p:nvSpPr>
        <p:spPr>
          <a:xfrm>
            <a:off x="7958070" y="477015"/>
            <a:ext cx="4265930" cy="124460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45"/>
              </a:spcBef>
            </a:pP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Puedes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recordar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i="1" spc="15" dirty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900" i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90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i="1" spc="3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900" spc="35" dirty="0">
                <a:solidFill>
                  <a:srgbClr val="171514"/>
                </a:solidFill>
                <a:latin typeface="Lucida Sans Unicode"/>
                <a:cs typeface="Lucida Sans Unicode"/>
              </a:rPr>
              <a:t>®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110.15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exige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barra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colectora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conductor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tramo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alto estén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permanentemente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marcados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acabado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anaranjado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“o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otros medios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efectivos”.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ayudará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evitar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alguien conecte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carga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monofásica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120 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V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tramo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alto</a:t>
            </a:r>
            <a:r>
              <a:rPr sz="9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208 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V.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469265" algn="ctr"/>
            <a:r>
              <a:rPr sz="80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A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71" name="object 171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37</a:t>
            </a:fld>
            <a:endParaRPr spc="-75" dirty="0"/>
          </a:p>
        </p:txBody>
      </p:sp>
      <p:sp>
        <p:nvSpPr>
          <p:cNvPr id="158" name="object 158"/>
          <p:cNvSpPr txBox="1"/>
          <p:nvPr/>
        </p:nvSpPr>
        <p:spPr>
          <a:xfrm>
            <a:off x="10775801" y="2094553"/>
            <a:ext cx="123189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norte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8531420" y="2124393"/>
            <a:ext cx="41020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240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voltios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9219963" y="2124393"/>
            <a:ext cx="41020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120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voltios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9681682" y="2505400"/>
            <a:ext cx="914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55" dirty="0">
                <a:solidFill>
                  <a:srgbClr val="0B0806"/>
                </a:solidFill>
                <a:latin typeface="Lucida Sans Unicode"/>
                <a:cs typeface="Lucida Sans Unicode"/>
              </a:rPr>
              <a:t>B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10826600" y="2602553"/>
            <a:ext cx="9017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0" dirty="0">
                <a:solidFill>
                  <a:srgbClr val="0B0806"/>
                </a:solidFill>
                <a:latin typeface="Lucida Sans Unicode"/>
                <a:cs typeface="Lucida Sans Unicode"/>
              </a:rPr>
              <a:t>C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8678479" y="2835597"/>
            <a:ext cx="41020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208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voltios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9528827" y="2835593"/>
            <a:ext cx="41020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240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voltios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9079247" y="3203893"/>
            <a:ext cx="41020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240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voltios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9948435" y="3203893"/>
            <a:ext cx="41020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120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voltios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9785200" y="3844609"/>
            <a:ext cx="69723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300"/>
              </a:lnSpc>
              <a:spcBef>
                <a:spcPts val="100"/>
              </a:spcBef>
            </a:pP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A </a:t>
            </a:r>
            <a:r>
              <a:rPr sz="700" spc="-180" dirty="0">
                <a:solidFill>
                  <a:srgbClr val="0B0806"/>
                </a:solidFill>
                <a:latin typeface="Lucida Sans Unicode"/>
                <a:cs typeface="Lucida Sans Unicode"/>
              </a:rPr>
              <a:t>-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50" dirty="0">
                <a:solidFill>
                  <a:srgbClr val="0B0806"/>
                </a:solidFill>
                <a:latin typeface="Lucida Sans Unicode"/>
                <a:cs typeface="Lucida Sans Unicode"/>
              </a:rPr>
              <a:t>B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240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voltios  </a:t>
            </a:r>
            <a:r>
              <a:rPr sz="700" spc="50" dirty="0">
                <a:solidFill>
                  <a:srgbClr val="0B0806"/>
                </a:solidFill>
                <a:latin typeface="Lucida Sans Unicode"/>
                <a:cs typeface="Lucida Sans Unicode"/>
              </a:rPr>
              <a:t>B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80" dirty="0">
                <a:solidFill>
                  <a:srgbClr val="0B0806"/>
                </a:solidFill>
                <a:latin typeface="Lucida Sans Unicode"/>
                <a:cs typeface="Lucida Sans Unicode"/>
              </a:rPr>
              <a:t>-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C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240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voltios  </a:t>
            </a:r>
            <a:r>
              <a:rPr sz="70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C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80" dirty="0">
                <a:solidFill>
                  <a:srgbClr val="0B0806"/>
                </a:solidFill>
                <a:latin typeface="Lucida Sans Unicode"/>
                <a:cs typeface="Lucida Sans Unicode"/>
              </a:rPr>
              <a:t>-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A </a:t>
            </a:r>
            <a:r>
              <a:rPr sz="70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240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voltios  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A </a:t>
            </a:r>
            <a:r>
              <a:rPr sz="700" spc="-180" dirty="0">
                <a:solidFill>
                  <a:srgbClr val="0B0806"/>
                </a:solidFill>
                <a:latin typeface="Lucida Sans Unicode"/>
                <a:cs typeface="Lucida Sans Unicode"/>
              </a:rPr>
              <a:t>-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Lucida Sans Unicode"/>
                <a:cs typeface="Lucida Sans Unicode"/>
              </a:rPr>
              <a:t>N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120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voltios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9752419" y="4359593"/>
            <a:ext cx="774700" cy="103233"/>
          </a:xfrm>
          <a:prstGeom prst="rect">
            <a:avLst/>
          </a:prstGeom>
          <a:solidFill>
            <a:srgbClr val="C4C6C8"/>
          </a:solidFill>
        </p:spPr>
        <p:txBody>
          <a:bodyPr vert="horz" wrap="square" lIns="0" tIns="635" rIns="0" bIns="0" rtlCol="0">
            <a:spAutoFit/>
          </a:bodyPr>
          <a:lstStyle/>
          <a:p>
            <a:pPr marL="45085">
              <a:lnSpc>
                <a:spcPts val="795"/>
              </a:lnSpc>
              <a:spcBef>
                <a:spcPts val="5"/>
              </a:spcBef>
            </a:pPr>
            <a:r>
              <a:rPr sz="700" spc="50" dirty="0">
                <a:solidFill>
                  <a:srgbClr val="0B0806"/>
                </a:solidFill>
                <a:latin typeface="Lucida Sans Unicode"/>
                <a:cs typeface="Lucida Sans Unicode"/>
              </a:rPr>
              <a:t>B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80" dirty="0">
                <a:solidFill>
                  <a:srgbClr val="0B0806"/>
                </a:solidFill>
                <a:latin typeface="Lucida Sans Unicode"/>
                <a:cs typeface="Lucida Sans Unicode"/>
              </a:rPr>
              <a:t>-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Lucida Sans Unicode"/>
                <a:cs typeface="Lucida Sans Unicode"/>
              </a:rPr>
              <a:t>N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208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voltios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9785201" y="4469450"/>
            <a:ext cx="69659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C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80" dirty="0">
                <a:solidFill>
                  <a:srgbClr val="0B0806"/>
                </a:solidFill>
                <a:latin typeface="Lucida Sans Unicode"/>
                <a:cs typeface="Lucida Sans Unicode"/>
              </a:rPr>
              <a:t>-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Lucida Sans Unicode"/>
                <a:cs typeface="Lucida Sans Unicode"/>
              </a:rPr>
              <a:t>N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120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voltios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8183083" y="5680399"/>
            <a:ext cx="77152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0" dirty="0">
                <a:solidFill>
                  <a:srgbClr val="0B0806"/>
                </a:solidFill>
                <a:latin typeface="Lucida Sans Unicode"/>
                <a:cs typeface="Lucida Sans Unicode"/>
              </a:rPr>
              <a:t>Barra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colectora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fase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35" dirty="0">
                <a:solidFill>
                  <a:srgbClr val="0B0806"/>
                </a:solidFill>
                <a:latin typeface="Lucida Sans Unicode"/>
                <a:cs typeface="Lucida Sans Unicode"/>
              </a:rPr>
              <a:t>B</a:t>
            </a:r>
            <a:endParaRPr sz="5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94479" y="4074400"/>
            <a:ext cx="3106424" cy="230850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8049" y="510481"/>
            <a:ext cx="275082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</a:t>
            </a:r>
            <a:r>
              <a:rPr sz="1500" spc="-9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500" spc="-9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5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entrada</a:t>
            </a:r>
            <a:r>
              <a:rPr sz="1500" spc="-9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500" spc="-9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5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38</a:t>
            </a:fld>
            <a:endParaRPr spc="-75" dirty="0"/>
          </a:p>
        </p:txBody>
      </p:sp>
      <p:sp>
        <p:nvSpPr>
          <p:cNvPr id="4" name="object 4"/>
          <p:cNvSpPr txBox="1"/>
          <p:nvPr/>
        </p:nvSpPr>
        <p:spPr>
          <a:xfrm>
            <a:off x="7958050" y="1861761"/>
            <a:ext cx="43033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300"/>
              </a:lnSpc>
              <a:spcBef>
                <a:spcPts val="100"/>
              </a:spcBef>
            </a:pP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veces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utilizan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equipo</a:t>
            </a:r>
            <a:r>
              <a:rPr sz="10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50" dirty="0">
                <a:solidFill>
                  <a:srgbClr val="171514"/>
                </a:solidFill>
                <a:latin typeface="Arial"/>
                <a:cs typeface="Arial"/>
              </a:rPr>
              <a:t>entrada</a:t>
            </a:r>
            <a:r>
              <a:rPr sz="10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servicio </a:t>
            </a:r>
            <a:r>
              <a:rPr sz="1050" b="1" spc="-28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edificio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equipo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ubicado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cerca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donde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 </a:t>
            </a:r>
            <a:r>
              <a:rPr sz="1050" spc="-3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ingresa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al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edificio.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entrante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conectada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equipo </a:t>
            </a:r>
            <a:r>
              <a:rPr sz="1050" spc="-3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proporciona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medio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controlar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cortar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suministro.</a:t>
            </a:r>
            <a:endParaRPr sz="10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8049" y="2949237"/>
            <a:ext cx="4254500" cy="76454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45"/>
              </a:spcBef>
            </a:pP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acuerdo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i="1" spc="65" dirty="0">
                <a:solidFill>
                  <a:srgbClr val="171514"/>
                </a:solidFill>
                <a:latin typeface="Trebuchet MS"/>
                <a:cs typeface="Trebuchet MS"/>
              </a:rPr>
              <a:t>NEC®</a:t>
            </a:r>
            <a:r>
              <a:rPr sz="90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408,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utilizados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equipo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 entrada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deben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estar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homologados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rotulados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tales.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ofrece tableros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vienen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etiquetados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fábrica </a:t>
            </a:r>
            <a:r>
              <a:rPr sz="9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adecuado </a:t>
            </a:r>
            <a:r>
              <a:rPr sz="900" b="1" spc="40" dirty="0">
                <a:solidFill>
                  <a:srgbClr val="171514"/>
                </a:solidFill>
                <a:latin typeface="Arial"/>
                <a:cs typeface="Arial"/>
              </a:rPr>
              <a:t>para </a:t>
            </a:r>
            <a:r>
              <a:rPr sz="900" b="1" spc="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equipos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45" dirty="0">
                <a:solidFill>
                  <a:srgbClr val="171514"/>
                </a:solidFill>
                <a:latin typeface="Arial"/>
                <a:cs typeface="Arial"/>
              </a:rPr>
              <a:t>entrada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Arial"/>
                <a:cs typeface="Arial"/>
              </a:rPr>
              <a:t>servicio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Cuándo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i="1" spc="65" dirty="0">
                <a:solidFill>
                  <a:srgbClr val="171514"/>
                </a:solidFill>
                <a:latin typeface="Trebuchet MS"/>
                <a:cs typeface="Trebuchet MS"/>
              </a:rPr>
              <a:t>NEC®</a:t>
            </a:r>
            <a:r>
              <a:rPr sz="90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cumplen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requisitos.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45264" y="4944887"/>
            <a:ext cx="483234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dirty="0">
                <a:solidFill>
                  <a:srgbClr val="0B0806"/>
                </a:solidFill>
                <a:latin typeface="Lucida Sans Unicode"/>
                <a:cs typeface="Lucida Sans Unicode"/>
              </a:rPr>
              <a:t>Panel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del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teclado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92586" y="5207099"/>
            <a:ext cx="382270" cy="5264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45720">
              <a:spcBef>
                <a:spcPts val="165"/>
              </a:spcBef>
            </a:pPr>
            <a:r>
              <a:rPr sz="7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Servicio</a:t>
            </a:r>
            <a:endParaRPr sz="700">
              <a:latin typeface="Lucida Sans Unicode"/>
              <a:cs typeface="Lucida Sans Unicode"/>
            </a:endParaRPr>
          </a:p>
          <a:p>
            <a:pPr marL="12700">
              <a:spcBef>
                <a:spcPts val="70"/>
              </a:spcBef>
            </a:pPr>
            <a:r>
              <a:rPr sz="750" dirty="0">
                <a:solidFill>
                  <a:srgbClr val="0B0806"/>
                </a:solidFill>
                <a:latin typeface="Lucida Sans Unicode"/>
                <a:cs typeface="Lucida Sans Unicode"/>
              </a:rPr>
              <a:t>Entrada</a:t>
            </a:r>
            <a:endParaRPr sz="750">
              <a:latin typeface="Lucida Sans Unicode"/>
              <a:cs typeface="Lucida Sans Unicode"/>
            </a:endParaRPr>
          </a:p>
          <a:p>
            <a:pPr>
              <a:spcBef>
                <a:spcPts val="5"/>
              </a:spcBef>
            </a:pPr>
            <a:endParaRPr sz="1050">
              <a:latin typeface="Lucida Sans Unicode"/>
              <a:cs typeface="Lucida Sans Unicode"/>
            </a:endParaRPr>
          </a:p>
          <a:p>
            <a:pPr marL="26670"/>
            <a:r>
              <a:rPr sz="700" dirty="0">
                <a:solidFill>
                  <a:srgbClr val="0B0806"/>
                </a:solidFill>
                <a:latin typeface="Lucida Sans Unicode"/>
                <a:cs typeface="Lucida Sans Unicode"/>
              </a:rPr>
              <a:t>Metro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62219" y="6614491"/>
            <a:ext cx="1475740" cy="39687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1150" b="1" spc="60" dirty="0">
                <a:solidFill>
                  <a:srgbClr val="171514"/>
                </a:solidFill>
                <a:latin typeface="Arial"/>
                <a:cs typeface="Arial"/>
              </a:rPr>
              <a:t>Número</a:t>
            </a:r>
            <a:r>
              <a:rPr sz="115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55" dirty="0">
                <a:solidFill>
                  <a:srgbClr val="171514"/>
                </a:solidFill>
                <a:latin typeface="Arial"/>
                <a:cs typeface="Arial"/>
              </a:rPr>
              <a:t>máximo</a:t>
            </a:r>
            <a:r>
              <a:rPr sz="11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3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endParaRPr sz="1150">
              <a:latin typeface="Arial"/>
              <a:cs typeface="Arial"/>
            </a:endParaRPr>
          </a:p>
          <a:p>
            <a:pPr marL="12700">
              <a:spcBef>
                <a:spcPts val="110"/>
              </a:spcBef>
            </a:pP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Desconecta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8000" y="6621874"/>
            <a:ext cx="3931285" cy="111633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45"/>
              </a:spcBef>
            </a:pP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 conductores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entrada de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deben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tener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medio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fácil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acceso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desconectados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fuente de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alimentación. </a:t>
            </a:r>
            <a:r>
              <a:rPr sz="900" i="1" spc="15" dirty="0">
                <a:solidFill>
                  <a:srgbClr val="171514"/>
                </a:solidFill>
                <a:latin typeface="Trebuchet MS"/>
                <a:cs typeface="Trebuchet MS"/>
              </a:rPr>
              <a:t>Comité </a:t>
            </a:r>
            <a:r>
              <a:rPr sz="900" i="1" spc="2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i="1" dirty="0">
                <a:solidFill>
                  <a:srgbClr val="171514"/>
                </a:solidFill>
                <a:latin typeface="Trebuchet MS"/>
                <a:cs typeface="Trebuchet MS"/>
              </a:rPr>
              <a:t>ejecutivo </a:t>
            </a:r>
            <a:r>
              <a:rPr sz="900" i="1" spc="3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900" spc="35" dirty="0">
                <a:solidFill>
                  <a:srgbClr val="171514"/>
                </a:solidFill>
                <a:latin typeface="Lucida Sans Unicode"/>
                <a:cs typeface="Lucida Sans Unicode"/>
              </a:rPr>
              <a:t>®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230.71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especifica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 cada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juego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conductores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entrada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servicio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pueden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utilizar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seis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desconectar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aislar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todos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demás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equipos.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999" y="7896555"/>
            <a:ext cx="419862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ilustración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muestra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formas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configurar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cumplir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requisito.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izquierda,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utiliza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principal.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ejemplo,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único </a:t>
            </a:r>
            <a:r>
              <a:rPr sz="950" spc="-29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desconecta la alimentación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todos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equipos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recibe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servicio.</a:t>
            </a:r>
            <a:endParaRPr sz="9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01202" y="1784773"/>
            <a:ext cx="1979888" cy="238344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19301" y="1783648"/>
            <a:ext cx="1972843" cy="238457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684399" y="6605079"/>
            <a:ext cx="2672080" cy="2608580"/>
            <a:chOff x="3629799" y="6605079"/>
            <a:chExt cx="2672080" cy="2608580"/>
          </a:xfrm>
        </p:grpSpPr>
        <p:sp>
          <p:nvSpPr>
            <p:cNvPr id="5" name="object 5"/>
            <p:cNvSpPr/>
            <p:nvPr/>
          </p:nvSpPr>
          <p:spPr>
            <a:xfrm>
              <a:off x="3642499" y="6617779"/>
              <a:ext cx="2646680" cy="2583180"/>
            </a:xfrm>
            <a:custGeom>
              <a:avLst/>
              <a:gdLst/>
              <a:ahLst/>
              <a:cxnLst/>
              <a:rect l="l" t="t" r="r" b="b"/>
              <a:pathLst>
                <a:path w="2646679" h="2583179">
                  <a:moveTo>
                    <a:pt x="2646451" y="0"/>
                  </a:moveTo>
                  <a:lnTo>
                    <a:pt x="0" y="0"/>
                  </a:lnTo>
                  <a:lnTo>
                    <a:pt x="0" y="2583014"/>
                  </a:lnTo>
                  <a:lnTo>
                    <a:pt x="2646451" y="2583014"/>
                  </a:lnTo>
                  <a:lnTo>
                    <a:pt x="2646451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42499" y="6617779"/>
              <a:ext cx="2646680" cy="2583180"/>
            </a:xfrm>
            <a:custGeom>
              <a:avLst/>
              <a:gdLst/>
              <a:ahLst/>
              <a:cxnLst/>
              <a:rect l="l" t="t" r="r" b="b"/>
              <a:pathLst>
                <a:path w="2646679" h="2583179">
                  <a:moveTo>
                    <a:pt x="2646451" y="2583014"/>
                  </a:moveTo>
                  <a:lnTo>
                    <a:pt x="0" y="2583014"/>
                  </a:lnTo>
                  <a:lnTo>
                    <a:pt x="0" y="0"/>
                  </a:lnTo>
                  <a:lnTo>
                    <a:pt x="2646451" y="0"/>
                  </a:lnTo>
                  <a:lnTo>
                    <a:pt x="2646451" y="2583014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42726" y="6708089"/>
              <a:ext cx="149860" cy="2352675"/>
            </a:xfrm>
            <a:custGeom>
              <a:avLst/>
              <a:gdLst/>
              <a:ahLst/>
              <a:cxnLst/>
              <a:rect l="l" t="t" r="r" b="b"/>
              <a:pathLst>
                <a:path w="149860" h="2352675">
                  <a:moveTo>
                    <a:pt x="149605" y="0"/>
                  </a:moveTo>
                  <a:lnTo>
                    <a:pt x="0" y="0"/>
                  </a:lnTo>
                  <a:lnTo>
                    <a:pt x="0" y="2352459"/>
                  </a:lnTo>
                  <a:lnTo>
                    <a:pt x="149605" y="2352459"/>
                  </a:lnTo>
                  <a:lnTo>
                    <a:pt x="149605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542726" y="6708089"/>
              <a:ext cx="149860" cy="2352675"/>
            </a:xfrm>
            <a:custGeom>
              <a:avLst/>
              <a:gdLst/>
              <a:ahLst/>
              <a:cxnLst/>
              <a:rect l="l" t="t" r="r" b="b"/>
              <a:pathLst>
                <a:path w="149860" h="2352675">
                  <a:moveTo>
                    <a:pt x="149605" y="2352459"/>
                  </a:moveTo>
                  <a:lnTo>
                    <a:pt x="0" y="2352459"/>
                  </a:lnTo>
                  <a:lnTo>
                    <a:pt x="0" y="0"/>
                  </a:lnTo>
                  <a:lnTo>
                    <a:pt x="149605" y="0"/>
                  </a:lnTo>
                  <a:lnTo>
                    <a:pt x="149605" y="2352459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56455" y="6735546"/>
              <a:ext cx="118110" cy="118110"/>
            </a:xfrm>
            <a:custGeom>
              <a:avLst/>
              <a:gdLst/>
              <a:ahLst/>
              <a:cxnLst/>
              <a:rect l="l" t="t" r="r" b="b"/>
              <a:pathLst>
                <a:path w="118110" h="118109">
                  <a:moveTo>
                    <a:pt x="118033" y="0"/>
                  </a:moveTo>
                  <a:lnTo>
                    <a:pt x="0" y="0"/>
                  </a:lnTo>
                  <a:lnTo>
                    <a:pt x="0" y="118033"/>
                  </a:lnTo>
                  <a:lnTo>
                    <a:pt x="118033" y="118033"/>
                  </a:lnTo>
                  <a:lnTo>
                    <a:pt x="118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891354" y="6708089"/>
              <a:ext cx="149860" cy="2352675"/>
            </a:xfrm>
            <a:custGeom>
              <a:avLst/>
              <a:gdLst/>
              <a:ahLst/>
              <a:cxnLst/>
              <a:rect l="l" t="t" r="r" b="b"/>
              <a:pathLst>
                <a:path w="149860" h="2352675">
                  <a:moveTo>
                    <a:pt x="149593" y="0"/>
                  </a:moveTo>
                  <a:lnTo>
                    <a:pt x="0" y="0"/>
                  </a:lnTo>
                  <a:lnTo>
                    <a:pt x="0" y="2352459"/>
                  </a:lnTo>
                  <a:lnTo>
                    <a:pt x="149593" y="2352459"/>
                  </a:lnTo>
                  <a:lnTo>
                    <a:pt x="149593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891354" y="6708089"/>
              <a:ext cx="149860" cy="2352675"/>
            </a:xfrm>
            <a:custGeom>
              <a:avLst/>
              <a:gdLst/>
              <a:ahLst/>
              <a:cxnLst/>
              <a:rect l="l" t="t" r="r" b="b"/>
              <a:pathLst>
                <a:path w="149860" h="2352675">
                  <a:moveTo>
                    <a:pt x="149593" y="2352459"/>
                  </a:moveTo>
                  <a:lnTo>
                    <a:pt x="0" y="2352459"/>
                  </a:lnTo>
                  <a:lnTo>
                    <a:pt x="0" y="0"/>
                  </a:lnTo>
                  <a:lnTo>
                    <a:pt x="149593" y="0"/>
                  </a:lnTo>
                  <a:lnTo>
                    <a:pt x="149593" y="235245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905082" y="6735546"/>
              <a:ext cx="118110" cy="118110"/>
            </a:xfrm>
            <a:custGeom>
              <a:avLst/>
              <a:gdLst/>
              <a:ahLst/>
              <a:cxnLst/>
              <a:rect l="l" t="t" r="r" b="b"/>
              <a:pathLst>
                <a:path w="118110" h="118109">
                  <a:moveTo>
                    <a:pt x="118021" y="0"/>
                  </a:moveTo>
                  <a:lnTo>
                    <a:pt x="0" y="0"/>
                  </a:lnTo>
                  <a:lnTo>
                    <a:pt x="0" y="118033"/>
                  </a:lnTo>
                  <a:lnTo>
                    <a:pt x="118021" y="118033"/>
                  </a:lnTo>
                  <a:lnTo>
                    <a:pt x="11802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248186" y="6708089"/>
              <a:ext cx="149860" cy="2352675"/>
            </a:xfrm>
            <a:custGeom>
              <a:avLst/>
              <a:gdLst/>
              <a:ahLst/>
              <a:cxnLst/>
              <a:rect l="l" t="t" r="r" b="b"/>
              <a:pathLst>
                <a:path w="149860" h="2352675">
                  <a:moveTo>
                    <a:pt x="149605" y="0"/>
                  </a:moveTo>
                  <a:lnTo>
                    <a:pt x="0" y="0"/>
                  </a:lnTo>
                  <a:lnTo>
                    <a:pt x="0" y="2352459"/>
                  </a:lnTo>
                  <a:lnTo>
                    <a:pt x="149605" y="2352459"/>
                  </a:lnTo>
                  <a:lnTo>
                    <a:pt x="149605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248186" y="6708089"/>
              <a:ext cx="149860" cy="2352675"/>
            </a:xfrm>
            <a:custGeom>
              <a:avLst/>
              <a:gdLst/>
              <a:ahLst/>
              <a:cxnLst/>
              <a:rect l="l" t="t" r="r" b="b"/>
              <a:pathLst>
                <a:path w="149860" h="2352675">
                  <a:moveTo>
                    <a:pt x="149605" y="2352459"/>
                  </a:moveTo>
                  <a:lnTo>
                    <a:pt x="0" y="2352459"/>
                  </a:lnTo>
                  <a:lnTo>
                    <a:pt x="0" y="0"/>
                  </a:lnTo>
                  <a:lnTo>
                    <a:pt x="149605" y="0"/>
                  </a:lnTo>
                  <a:lnTo>
                    <a:pt x="149605" y="2352459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558106" y="6735546"/>
              <a:ext cx="822325" cy="118110"/>
            </a:xfrm>
            <a:custGeom>
              <a:avLst/>
              <a:gdLst/>
              <a:ahLst/>
              <a:cxnLst/>
              <a:rect l="l" t="t" r="r" b="b"/>
              <a:pathLst>
                <a:path w="822325" h="118109">
                  <a:moveTo>
                    <a:pt x="28790" y="115976"/>
                  </a:moveTo>
                  <a:lnTo>
                    <a:pt x="23596" y="109575"/>
                  </a:lnTo>
                  <a:lnTo>
                    <a:pt x="15481" y="94056"/>
                  </a:lnTo>
                  <a:lnTo>
                    <a:pt x="8026" y="75120"/>
                  </a:lnTo>
                  <a:lnTo>
                    <a:pt x="4800" y="58458"/>
                  </a:lnTo>
                  <a:lnTo>
                    <a:pt x="5130" y="47371"/>
                  </a:lnTo>
                  <a:lnTo>
                    <a:pt x="7086" y="37820"/>
                  </a:lnTo>
                  <a:lnTo>
                    <a:pt x="12306" y="24561"/>
                  </a:lnTo>
                  <a:lnTo>
                    <a:pt x="22466" y="2311"/>
                  </a:lnTo>
                  <a:lnTo>
                    <a:pt x="0" y="2159"/>
                  </a:lnTo>
                  <a:lnTo>
                    <a:pt x="482" y="3606"/>
                  </a:lnTo>
                  <a:lnTo>
                    <a:pt x="635" y="116446"/>
                  </a:lnTo>
                  <a:lnTo>
                    <a:pt x="28790" y="115976"/>
                  </a:lnTo>
                  <a:close/>
                </a:path>
                <a:path w="822325" h="118109">
                  <a:moveTo>
                    <a:pt x="821842" y="0"/>
                  </a:moveTo>
                  <a:lnTo>
                    <a:pt x="703821" y="0"/>
                  </a:lnTo>
                  <a:lnTo>
                    <a:pt x="703821" y="118033"/>
                  </a:lnTo>
                  <a:lnTo>
                    <a:pt x="821842" y="118033"/>
                  </a:lnTo>
                  <a:lnTo>
                    <a:pt x="8218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58108" y="6737702"/>
              <a:ext cx="29209" cy="114300"/>
            </a:xfrm>
            <a:custGeom>
              <a:avLst/>
              <a:gdLst/>
              <a:ahLst/>
              <a:cxnLst/>
              <a:rect l="l" t="t" r="r" b="b"/>
              <a:pathLst>
                <a:path w="29210" h="114300">
                  <a:moveTo>
                    <a:pt x="482" y="1447"/>
                  </a:moveTo>
                  <a:lnTo>
                    <a:pt x="0" y="0"/>
                  </a:lnTo>
                  <a:lnTo>
                    <a:pt x="22466" y="152"/>
                  </a:lnTo>
                  <a:lnTo>
                    <a:pt x="12310" y="22396"/>
                  </a:lnTo>
                  <a:lnTo>
                    <a:pt x="7085" y="35660"/>
                  </a:lnTo>
                  <a:lnTo>
                    <a:pt x="5133" y="45206"/>
                  </a:lnTo>
                  <a:lnTo>
                    <a:pt x="4800" y="56299"/>
                  </a:lnTo>
                  <a:lnTo>
                    <a:pt x="8024" y="72962"/>
                  </a:lnTo>
                  <a:lnTo>
                    <a:pt x="15481" y="91897"/>
                  </a:lnTo>
                  <a:lnTo>
                    <a:pt x="23595" y="107412"/>
                  </a:lnTo>
                  <a:lnTo>
                    <a:pt x="28790" y="113817"/>
                  </a:lnTo>
                  <a:lnTo>
                    <a:pt x="25822" y="113869"/>
                  </a:lnTo>
                  <a:lnTo>
                    <a:pt x="15984" y="114033"/>
                  </a:lnTo>
                  <a:lnTo>
                    <a:pt x="5511" y="114206"/>
                  </a:lnTo>
                  <a:lnTo>
                    <a:pt x="635" y="114287"/>
                  </a:lnTo>
                  <a:lnTo>
                    <a:pt x="482" y="144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263225" y="6737726"/>
              <a:ext cx="29209" cy="114300"/>
            </a:xfrm>
            <a:custGeom>
              <a:avLst/>
              <a:gdLst/>
              <a:ahLst/>
              <a:cxnLst/>
              <a:rect l="l" t="t" r="r" b="b"/>
              <a:pathLst>
                <a:path w="29210" h="114300">
                  <a:moveTo>
                    <a:pt x="0" y="0"/>
                  </a:moveTo>
                  <a:lnTo>
                    <a:pt x="495" y="1447"/>
                  </a:lnTo>
                  <a:lnTo>
                    <a:pt x="634" y="114261"/>
                  </a:lnTo>
                  <a:lnTo>
                    <a:pt x="28778" y="113817"/>
                  </a:lnTo>
                  <a:lnTo>
                    <a:pt x="23592" y="107405"/>
                  </a:lnTo>
                  <a:lnTo>
                    <a:pt x="15484" y="91887"/>
                  </a:lnTo>
                  <a:lnTo>
                    <a:pt x="8029" y="72955"/>
                  </a:lnTo>
                  <a:lnTo>
                    <a:pt x="4800" y="56299"/>
                  </a:lnTo>
                  <a:lnTo>
                    <a:pt x="5133" y="45206"/>
                  </a:lnTo>
                  <a:lnTo>
                    <a:pt x="7085" y="35658"/>
                  </a:lnTo>
                  <a:lnTo>
                    <a:pt x="12310" y="22391"/>
                  </a:lnTo>
                  <a:lnTo>
                    <a:pt x="22466" y="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263225" y="6737726"/>
              <a:ext cx="29209" cy="114300"/>
            </a:xfrm>
            <a:custGeom>
              <a:avLst/>
              <a:gdLst/>
              <a:ahLst/>
              <a:cxnLst/>
              <a:rect l="l" t="t" r="r" b="b"/>
              <a:pathLst>
                <a:path w="29210" h="114300">
                  <a:moveTo>
                    <a:pt x="495" y="1447"/>
                  </a:moveTo>
                  <a:lnTo>
                    <a:pt x="0" y="0"/>
                  </a:lnTo>
                  <a:lnTo>
                    <a:pt x="22466" y="139"/>
                  </a:lnTo>
                  <a:lnTo>
                    <a:pt x="12310" y="22391"/>
                  </a:lnTo>
                  <a:lnTo>
                    <a:pt x="7085" y="35658"/>
                  </a:lnTo>
                  <a:lnTo>
                    <a:pt x="5133" y="45206"/>
                  </a:lnTo>
                  <a:lnTo>
                    <a:pt x="4800" y="56299"/>
                  </a:lnTo>
                  <a:lnTo>
                    <a:pt x="8029" y="72955"/>
                  </a:lnTo>
                  <a:lnTo>
                    <a:pt x="15484" y="91887"/>
                  </a:lnTo>
                  <a:lnTo>
                    <a:pt x="23592" y="107405"/>
                  </a:lnTo>
                  <a:lnTo>
                    <a:pt x="28778" y="113817"/>
                  </a:lnTo>
                  <a:lnTo>
                    <a:pt x="25816" y="113865"/>
                  </a:lnTo>
                  <a:lnTo>
                    <a:pt x="15982" y="114020"/>
                  </a:lnTo>
                  <a:lnTo>
                    <a:pt x="5511" y="114185"/>
                  </a:lnTo>
                  <a:lnTo>
                    <a:pt x="634" y="114261"/>
                  </a:lnTo>
                  <a:lnTo>
                    <a:pt x="495" y="144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906634" y="6738235"/>
              <a:ext cx="29209" cy="114300"/>
            </a:xfrm>
            <a:custGeom>
              <a:avLst/>
              <a:gdLst/>
              <a:ahLst/>
              <a:cxnLst/>
              <a:rect l="l" t="t" r="r" b="b"/>
              <a:pathLst>
                <a:path w="29210" h="114300">
                  <a:moveTo>
                    <a:pt x="0" y="0"/>
                  </a:moveTo>
                  <a:lnTo>
                    <a:pt x="469" y="1447"/>
                  </a:lnTo>
                  <a:lnTo>
                    <a:pt x="622" y="114287"/>
                  </a:lnTo>
                  <a:lnTo>
                    <a:pt x="28790" y="113830"/>
                  </a:lnTo>
                  <a:lnTo>
                    <a:pt x="23594" y="107417"/>
                  </a:lnTo>
                  <a:lnTo>
                    <a:pt x="15476" y="91898"/>
                  </a:lnTo>
                  <a:lnTo>
                    <a:pt x="8018" y="72962"/>
                  </a:lnTo>
                  <a:lnTo>
                    <a:pt x="4800" y="56299"/>
                  </a:lnTo>
                  <a:lnTo>
                    <a:pt x="5126" y="45213"/>
                  </a:lnTo>
                  <a:lnTo>
                    <a:pt x="7075" y="35669"/>
                  </a:lnTo>
                  <a:lnTo>
                    <a:pt x="12303" y="22403"/>
                  </a:lnTo>
                  <a:lnTo>
                    <a:pt x="22466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06634" y="6738235"/>
              <a:ext cx="29209" cy="114300"/>
            </a:xfrm>
            <a:custGeom>
              <a:avLst/>
              <a:gdLst/>
              <a:ahLst/>
              <a:cxnLst/>
              <a:rect l="l" t="t" r="r" b="b"/>
              <a:pathLst>
                <a:path w="29210" h="114300">
                  <a:moveTo>
                    <a:pt x="469" y="1447"/>
                  </a:moveTo>
                  <a:lnTo>
                    <a:pt x="0" y="0"/>
                  </a:lnTo>
                  <a:lnTo>
                    <a:pt x="22466" y="152"/>
                  </a:lnTo>
                  <a:lnTo>
                    <a:pt x="12303" y="22403"/>
                  </a:lnTo>
                  <a:lnTo>
                    <a:pt x="7075" y="35669"/>
                  </a:lnTo>
                  <a:lnTo>
                    <a:pt x="5126" y="45213"/>
                  </a:lnTo>
                  <a:lnTo>
                    <a:pt x="4800" y="56299"/>
                  </a:lnTo>
                  <a:lnTo>
                    <a:pt x="8018" y="72962"/>
                  </a:lnTo>
                  <a:lnTo>
                    <a:pt x="15476" y="91898"/>
                  </a:lnTo>
                  <a:lnTo>
                    <a:pt x="23594" y="107417"/>
                  </a:lnTo>
                  <a:lnTo>
                    <a:pt x="28790" y="113830"/>
                  </a:lnTo>
                  <a:lnTo>
                    <a:pt x="25820" y="113874"/>
                  </a:lnTo>
                  <a:lnTo>
                    <a:pt x="15978" y="114034"/>
                  </a:lnTo>
                  <a:lnTo>
                    <a:pt x="5500" y="114206"/>
                  </a:lnTo>
                  <a:lnTo>
                    <a:pt x="622" y="114287"/>
                  </a:lnTo>
                  <a:lnTo>
                    <a:pt x="469" y="144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595281" y="6758671"/>
              <a:ext cx="48260" cy="17145"/>
            </a:xfrm>
            <a:custGeom>
              <a:avLst/>
              <a:gdLst/>
              <a:ahLst/>
              <a:cxnLst/>
              <a:rect l="l" t="t" r="r" b="b"/>
              <a:pathLst>
                <a:path w="48260" h="17145">
                  <a:moveTo>
                    <a:pt x="36995" y="0"/>
                  </a:moveTo>
                  <a:lnTo>
                    <a:pt x="23825" y="0"/>
                  </a:lnTo>
                  <a:lnTo>
                    <a:pt x="10667" y="0"/>
                  </a:lnTo>
                  <a:lnTo>
                    <a:pt x="0" y="3771"/>
                  </a:lnTo>
                  <a:lnTo>
                    <a:pt x="0" y="13068"/>
                  </a:lnTo>
                  <a:lnTo>
                    <a:pt x="10667" y="16840"/>
                  </a:lnTo>
                  <a:lnTo>
                    <a:pt x="36995" y="16840"/>
                  </a:lnTo>
                  <a:lnTo>
                    <a:pt x="47663" y="13068"/>
                  </a:lnTo>
                  <a:lnTo>
                    <a:pt x="47663" y="3771"/>
                  </a:lnTo>
                  <a:lnTo>
                    <a:pt x="3699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595281" y="6758671"/>
              <a:ext cx="48260" cy="17145"/>
            </a:xfrm>
            <a:custGeom>
              <a:avLst/>
              <a:gdLst/>
              <a:ahLst/>
              <a:cxnLst/>
              <a:rect l="l" t="t" r="r" b="b"/>
              <a:pathLst>
                <a:path w="48260" h="17145">
                  <a:moveTo>
                    <a:pt x="23825" y="0"/>
                  </a:moveTo>
                  <a:lnTo>
                    <a:pt x="36995" y="0"/>
                  </a:lnTo>
                  <a:lnTo>
                    <a:pt x="47663" y="3771"/>
                  </a:lnTo>
                  <a:lnTo>
                    <a:pt x="47663" y="8420"/>
                  </a:lnTo>
                  <a:lnTo>
                    <a:pt x="47663" y="13068"/>
                  </a:lnTo>
                  <a:lnTo>
                    <a:pt x="36995" y="16840"/>
                  </a:lnTo>
                  <a:lnTo>
                    <a:pt x="23825" y="16840"/>
                  </a:lnTo>
                  <a:lnTo>
                    <a:pt x="10667" y="16840"/>
                  </a:lnTo>
                  <a:lnTo>
                    <a:pt x="0" y="13068"/>
                  </a:lnTo>
                  <a:lnTo>
                    <a:pt x="0" y="8420"/>
                  </a:lnTo>
                  <a:lnTo>
                    <a:pt x="0" y="3771"/>
                  </a:lnTo>
                  <a:lnTo>
                    <a:pt x="10667" y="0"/>
                  </a:lnTo>
                  <a:lnTo>
                    <a:pt x="2382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940683" y="6758547"/>
              <a:ext cx="48260" cy="17145"/>
            </a:xfrm>
            <a:custGeom>
              <a:avLst/>
              <a:gdLst/>
              <a:ahLst/>
              <a:cxnLst/>
              <a:rect l="l" t="t" r="r" b="b"/>
              <a:pathLst>
                <a:path w="48260" h="17145">
                  <a:moveTo>
                    <a:pt x="36982" y="0"/>
                  </a:moveTo>
                  <a:lnTo>
                    <a:pt x="23825" y="0"/>
                  </a:lnTo>
                  <a:lnTo>
                    <a:pt x="10667" y="0"/>
                  </a:lnTo>
                  <a:lnTo>
                    <a:pt x="0" y="3759"/>
                  </a:lnTo>
                  <a:lnTo>
                    <a:pt x="0" y="13055"/>
                  </a:lnTo>
                  <a:lnTo>
                    <a:pt x="10667" y="16840"/>
                  </a:lnTo>
                  <a:lnTo>
                    <a:pt x="36982" y="16840"/>
                  </a:lnTo>
                  <a:lnTo>
                    <a:pt x="47637" y="13055"/>
                  </a:lnTo>
                  <a:lnTo>
                    <a:pt x="47637" y="3759"/>
                  </a:lnTo>
                  <a:lnTo>
                    <a:pt x="369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940683" y="6758547"/>
              <a:ext cx="48260" cy="17145"/>
            </a:xfrm>
            <a:custGeom>
              <a:avLst/>
              <a:gdLst/>
              <a:ahLst/>
              <a:cxnLst/>
              <a:rect l="l" t="t" r="r" b="b"/>
              <a:pathLst>
                <a:path w="48260" h="17145">
                  <a:moveTo>
                    <a:pt x="23825" y="0"/>
                  </a:moveTo>
                  <a:lnTo>
                    <a:pt x="36982" y="0"/>
                  </a:lnTo>
                  <a:lnTo>
                    <a:pt x="47637" y="3759"/>
                  </a:lnTo>
                  <a:lnTo>
                    <a:pt x="47637" y="8407"/>
                  </a:lnTo>
                  <a:lnTo>
                    <a:pt x="47637" y="13055"/>
                  </a:lnTo>
                  <a:lnTo>
                    <a:pt x="36982" y="16840"/>
                  </a:lnTo>
                  <a:lnTo>
                    <a:pt x="23825" y="16840"/>
                  </a:lnTo>
                  <a:lnTo>
                    <a:pt x="10667" y="16840"/>
                  </a:lnTo>
                  <a:lnTo>
                    <a:pt x="0" y="13055"/>
                  </a:lnTo>
                  <a:lnTo>
                    <a:pt x="0" y="8407"/>
                  </a:lnTo>
                  <a:lnTo>
                    <a:pt x="0" y="3759"/>
                  </a:lnTo>
                  <a:lnTo>
                    <a:pt x="10667" y="0"/>
                  </a:lnTo>
                  <a:lnTo>
                    <a:pt x="2382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297196" y="6756040"/>
              <a:ext cx="48260" cy="17145"/>
            </a:xfrm>
            <a:custGeom>
              <a:avLst/>
              <a:gdLst/>
              <a:ahLst/>
              <a:cxnLst/>
              <a:rect l="l" t="t" r="r" b="b"/>
              <a:pathLst>
                <a:path w="48260" h="17145">
                  <a:moveTo>
                    <a:pt x="36982" y="0"/>
                  </a:moveTo>
                  <a:lnTo>
                    <a:pt x="23825" y="0"/>
                  </a:lnTo>
                  <a:lnTo>
                    <a:pt x="10667" y="0"/>
                  </a:lnTo>
                  <a:lnTo>
                    <a:pt x="0" y="3771"/>
                  </a:lnTo>
                  <a:lnTo>
                    <a:pt x="0" y="13055"/>
                  </a:lnTo>
                  <a:lnTo>
                    <a:pt x="10667" y="16827"/>
                  </a:lnTo>
                  <a:lnTo>
                    <a:pt x="36982" y="16827"/>
                  </a:lnTo>
                  <a:lnTo>
                    <a:pt x="47650" y="13055"/>
                  </a:lnTo>
                  <a:lnTo>
                    <a:pt x="47650" y="3771"/>
                  </a:lnTo>
                  <a:lnTo>
                    <a:pt x="369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297196" y="6756040"/>
              <a:ext cx="48260" cy="17145"/>
            </a:xfrm>
            <a:custGeom>
              <a:avLst/>
              <a:gdLst/>
              <a:ahLst/>
              <a:cxnLst/>
              <a:rect l="l" t="t" r="r" b="b"/>
              <a:pathLst>
                <a:path w="48260" h="17145">
                  <a:moveTo>
                    <a:pt x="23825" y="0"/>
                  </a:moveTo>
                  <a:lnTo>
                    <a:pt x="36982" y="0"/>
                  </a:lnTo>
                  <a:lnTo>
                    <a:pt x="47650" y="3771"/>
                  </a:lnTo>
                  <a:lnTo>
                    <a:pt x="47650" y="8420"/>
                  </a:lnTo>
                  <a:lnTo>
                    <a:pt x="47650" y="13055"/>
                  </a:lnTo>
                  <a:lnTo>
                    <a:pt x="36982" y="16827"/>
                  </a:lnTo>
                  <a:lnTo>
                    <a:pt x="23825" y="16827"/>
                  </a:lnTo>
                  <a:lnTo>
                    <a:pt x="10667" y="16827"/>
                  </a:lnTo>
                  <a:lnTo>
                    <a:pt x="0" y="13055"/>
                  </a:lnTo>
                  <a:lnTo>
                    <a:pt x="0" y="8420"/>
                  </a:lnTo>
                  <a:lnTo>
                    <a:pt x="0" y="3771"/>
                  </a:lnTo>
                  <a:lnTo>
                    <a:pt x="10667" y="0"/>
                  </a:lnTo>
                  <a:lnTo>
                    <a:pt x="2382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40948" y="6945169"/>
              <a:ext cx="242785" cy="7128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46409" y="7446336"/>
              <a:ext cx="242760" cy="7128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40009" y="7195600"/>
              <a:ext cx="242785" cy="7128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31401" y="6946375"/>
              <a:ext cx="242785" cy="7129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36850" y="7447543"/>
              <a:ext cx="242785" cy="7128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30461" y="7196807"/>
              <a:ext cx="242798" cy="71285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038648" y="7651121"/>
              <a:ext cx="1852295" cy="1315085"/>
            </a:xfrm>
            <a:custGeom>
              <a:avLst/>
              <a:gdLst/>
              <a:ahLst/>
              <a:cxnLst/>
              <a:rect l="l" t="t" r="r" b="b"/>
              <a:pathLst>
                <a:path w="1852295" h="1315084">
                  <a:moveTo>
                    <a:pt x="927" y="61315"/>
                  </a:moveTo>
                  <a:lnTo>
                    <a:pt x="23161" y="37188"/>
                  </a:lnTo>
                  <a:lnTo>
                    <a:pt x="50412" y="18718"/>
                  </a:lnTo>
                  <a:lnTo>
                    <a:pt x="81683" y="6903"/>
                  </a:lnTo>
                  <a:lnTo>
                    <a:pt x="115976" y="2743"/>
                  </a:lnTo>
                  <a:lnTo>
                    <a:pt x="150261" y="6903"/>
                  </a:lnTo>
                  <a:lnTo>
                    <a:pt x="181527" y="18718"/>
                  </a:lnTo>
                  <a:lnTo>
                    <a:pt x="208773" y="37188"/>
                  </a:lnTo>
                  <a:lnTo>
                    <a:pt x="231000" y="61315"/>
                  </a:lnTo>
                </a:path>
                <a:path w="1852295" h="1315084">
                  <a:moveTo>
                    <a:pt x="6375" y="562482"/>
                  </a:moveTo>
                  <a:lnTo>
                    <a:pt x="28609" y="538348"/>
                  </a:lnTo>
                  <a:lnTo>
                    <a:pt x="55860" y="519874"/>
                  </a:lnTo>
                  <a:lnTo>
                    <a:pt x="87131" y="508058"/>
                  </a:lnTo>
                  <a:lnTo>
                    <a:pt x="121424" y="503897"/>
                  </a:lnTo>
                  <a:lnTo>
                    <a:pt x="155710" y="508058"/>
                  </a:lnTo>
                  <a:lnTo>
                    <a:pt x="186977" y="519874"/>
                  </a:lnTo>
                  <a:lnTo>
                    <a:pt x="214227" y="538348"/>
                  </a:lnTo>
                  <a:lnTo>
                    <a:pt x="236461" y="562482"/>
                  </a:lnTo>
                </a:path>
                <a:path w="1852295" h="1315084">
                  <a:moveTo>
                    <a:pt x="0" y="311746"/>
                  </a:moveTo>
                  <a:lnTo>
                    <a:pt x="22228" y="287619"/>
                  </a:lnTo>
                  <a:lnTo>
                    <a:pt x="49479" y="269149"/>
                  </a:lnTo>
                  <a:lnTo>
                    <a:pt x="80749" y="257334"/>
                  </a:lnTo>
                  <a:lnTo>
                    <a:pt x="115036" y="253174"/>
                  </a:lnTo>
                  <a:lnTo>
                    <a:pt x="149322" y="257334"/>
                  </a:lnTo>
                  <a:lnTo>
                    <a:pt x="180589" y="269149"/>
                  </a:lnTo>
                  <a:lnTo>
                    <a:pt x="207839" y="287619"/>
                  </a:lnTo>
                  <a:lnTo>
                    <a:pt x="230073" y="311746"/>
                  </a:lnTo>
                </a:path>
                <a:path w="1852295" h="1315084">
                  <a:moveTo>
                    <a:pt x="4584" y="813511"/>
                  </a:moveTo>
                  <a:lnTo>
                    <a:pt x="26818" y="789376"/>
                  </a:lnTo>
                  <a:lnTo>
                    <a:pt x="54068" y="770902"/>
                  </a:lnTo>
                  <a:lnTo>
                    <a:pt x="85335" y="759086"/>
                  </a:lnTo>
                  <a:lnTo>
                    <a:pt x="119621" y="754926"/>
                  </a:lnTo>
                  <a:lnTo>
                    <a:pt x="153906" y="759086"/>
                  </a:lnTo>
                  <a:lnTo>
                    <a:pt x="185172" y="770902"/>
                  </a:lnTo>
                  <a:lnTo>
                    <a:pt x="212418" y="789376"/>
                  </a:lnTo>
                  <a:lnTo>
                    <a:pt x="234645" y="813511"/>
                  </a:lnTo>
                </a:path>
                <a:path w="1852295" h="1315084">
                  <a:moveTo>
                    <a:pt x="10020" y="1314678"/>
                  </a:moveTo>
                  <a:lnTo>
                    <a:pt x="32256" y="1290538"/>
                  </a:lnTo>
                  <a:lnTo>
                    <a:pt x="59510" y="1272065"/>
                  </a:lnTo>
                  <a:lnTo>
                    <a:pt x="90782" y="1260252"/>
                  </a:lnTo>
                  <a:lnTo>
                    <a:pt x="125069" y="1256093"/>
                  </a:lnTo>
                  <a:lnTo>
                    <a:pt x="159355" y="1260252"/>
                  </a:lnTo>
                  <a:lnTo>
                    <a:pt x="190622" y="1272065"/>
                  </a:lnTo>
                  <a:lnTo>
                    <a:pt x="217872" y="1290538"/>
                  </a:lnTo>
                  <a:lnTo>
                    <a:pt x="240106" y="1314678"/>
                  </a:lnTo>
                </a:path>
                <a:path w="1852295" h="1315084">
                  <a:moveTo>
                    <a:pt x="3644" y="1063955"/>
                  </a:moveTo>
                  <a:lnTo>
                    <a:pt x="25878" y="1039811"/>
                  </a:lnTo>
                  <a:lnTo>
                    <a:pt x="53128" y="1021329"/>
                  </a:lnTo>
                  <a:lnTo>
                    <a:pt x="84396" y="1009507"/>
                  </a:lnTo>
                  <a:lnTo>
                    <a:pt x="118681" y="1005344"/>
                  </a:lnTo>
                  <a:lnTo>
                    <a:pt x="152966" y="1009507"/>
                  </a:lnTo>
                  <a:lnTo>
                    <a:pt x="184234" y="1021329"/>
                  </a:lnTo>
                  <a:lnTo>
                    <a:pt x="211484" y="1039811"/>
                  </a:lnTo>
                  <a:lnTo>
                    <a:pt x="233718" y="1063955"/>
                  </a:lnTo>
                </a:path>
                <a:path w="1852295" h="1315084">
                  <a:moveTo>
                    <a:pt x="1616519" y="58585"/>
                  </a:moveTo>
                  <a:lnTo>
                    <a:pt x="1638755" y="34450"/>
                  </a:lnTo>
                  <a:lnTo>
                    <a:pt x="1666011" y="15976"/>
                  </a:lnTo>
                  <a:lnTo>
                    <a:pt x="1697286" y="4160"/>
                  </a:lnTo>
                  <a:lnTo>
                    <a:pt x="1731581" y="0"/>
                  </a:lnTo>
                  <a:lnTo>
                    <a:pt x="1765859" y="4160"/>
                  </a:lnTo>
                  <a:lnTo>
                    <a:pt x="1797123" y="15976"/>
                  </a:lnTo>
                  <a:lnTo>
                    <a:pt x="1824371" y="34450"/>
                  </a:lnTo>
                  <a:lnTo>
                    <a:pt x="1846605" y="58585"/>
                  </a:lnTo>
                </a:path>
                <a:path w="1852295" h="1315084">
                  <a:moveTo>
                    <a:pt x="1621980" y="559752"/>
                  </a:moveTo>
                  <a:lnTo>
                    <a:pt x="1644212" y="535616"/>
                  </a:lnTo>
                  <a:lnTo>
                    <a:pt x="1671458" y="517137"/>
                  </a:lnTo>
                  <a:lnTo>
                    <a:pt x="1702720" y="505317"/>
                  </a:lnTo>
                  <a:lnTo>
                    <a:pt x="1737004" y="501154"/>
                  </a:lnTo>
                  <a:lnTo>
                    <a:pt x="1771299" y="505317"/>
                  </a:lnTo>
                  <a:lnTo>
                    <a:pt x="1802574" y="517137"/>
                  </a:lnTo>
                  <a:lnTo>
                    <a:pt x="1829830" y="535616"/>
                  </a:lnTo>
                  <a:lnTo>
                    <a:pt x="1852066" y="559752"/>
                  </a:lnTo>
                </a:path>
                <a:path w="1852295" h="1315084">
                  <a:moveTo>
                    <a:pt x="1615592" y="309016"/>
                  </a:moveTo>
                  <a:lnTo>
                    <a:pt x="1637822" y="284882"/>
                  </a:lnTo>
                  <a:lnTo>
                    <a:pt x="1665076" y="266407"/>
                  </a:lnTo>
                  <a:lnTo>
                    <a:pt x="1696347" y="254591"/>
                  </a:lnTo>
                  <a:lnTo>
                    <a:pt x="1730628" y="250431"/>
                  </a:lnTo>
                  <a:lnTo>
                    <a:pt x="1764921" y="254591"/>
                  </a:lnTo>
                  <a:lnTo>
                    <a:pt x="1796192" y="266407"/>
                  </a:lnTo>
                  <a:lnTo>
                    <a:pt x="1823444" y="284882"/>
                  </a:lnTo>
                  <a:lnTo>
                    <a:pt x="1845678" y="309016"/>
                  </a:lnTo>
                </a:path>
                <a:path w="1852295" h="1315084">
                  <a:moveTo>
                    <a:pt x="1609242" y="811682"/>
                  </a:moveTo>
                  <a:lnTo>
                    <a:pt x="1631468" y="787542"/>
                  </a:lnTo>
                  <a:lnTo>
                    <a:pt x="1658715" y="769069"/>
                  </a:lnTo>
                  <a:lnTo>
                    <a:pt x="1689981" y="757255"/>
                  </a:lnTo>
                  <a:lnTo>
                    <a:pt x="1724266" y="753097"/>
                  </a:lnTo>
                  <a:lnTo>
                    <a:pt x="1758557" y="757255"/>
                  </a:lnTo>
                  <a:lnTo>
                    <a:pt x="1789823" y="769069"/>
                  </a:lnTo>
                  <a:lnTo>
                    <a:pt x="1817070" y="787542"/>
                  </a:lnTo>
                  <a:lnTo>
                    <a:pt x="1839302" y="811682"/>
                  </a:lnTo>
                </a:path>
                <a:path w="1852295" h="1315084">
                  <a:moveTo>
                    <a:pt x="1614677" y="1312837"/>
                  </a:moveTo>
                  <a:lnTo>
                    <a:pt x="1636912" y="1288702"/>
                  </a:lnTo>
                  <a:lnTo>
                    <a:pt x="1664163" y="1270228"/>
                  </a:lnTo>
                  <a:lnTo>
                    <a:pt x="1695434" y="1258412"/>
                  </a:lnTo>
                  <a:lnTo>
                    <a:pt x="1729727" y="1254251"/>
                  </a:lnTo>
                  <a:lnTo>
                    <a:pt x="1764018" y="1258412"/>
                  </a:lnTo>
                  <a:lnTo>
                    <a:pt x="1795284" y="1270228"/>
                  </a:lnTo>
                  <a:lnTo>
                    <a:pt x="1822531" y="1288702"/>
                  </a:lnTo>
                  <a:lnTo>
                    <a:pt x="1844763" y="1312837"/>
                  </a:lnTo>
                </a:path>
                <a:path w="1852295" h="1315084">
                  <a:moveTo>
                    <a:pt x="1608302" y="1062113"/>
                  </a:moveTo>
                  <a:lnTo>
                    <a:pt x="1630536" y="1037973"/>
                  </a:lnTo>
                  <a:lnTo>
                    <a:pt x="1657786" y="1019500"/>
                  </a:lnTo>
                  <a:lnTo>
                    <a:pt x="1689053" y="1007687"/>
                  </a:lnTo>
                  <a:lnTo>
                    <a:pt x="1723339" y="1003528"/>
                  </a:lnTo>
                  <a:lnTo>
                    <a:pt x="1757624" y="1007687"/>
                  </a:lnTo>
                  <a:lnTo>
                    <a:pt x="1788891" y="1019500"/>
                  </a:lnTo>
                  <a:lnTo>
                    <a:pt x="1816141" y="1037973"/>
                  </a:lnTo>
                  <a:lnTo>
                    <a:pt x="1838375" y="1062113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565246" y="6781842"/>
              <a:ext cx="102235" cy="23495"/>
            </a:xfrm>
            <a:custGeom>
              <a:avLst/>
              <a:gdLst/>
              <a:ahLst/>
              <a:cxnLst/>
              <a:rect l="l" t="t" r="r" b="b"/>
              <a:pathLst>
                <a:path w="102235" h="23495">
                  <a:moveTo>
                    <a:pt x="102171" y="0"/>
                  </a:moveTo>
                  <a:lnTo>
                    <a:pt x="0" y="4089"/>
                  </a:lnTo>
                  <a:lnTo>
                    <a:pt x="2730" y="23164"/>
                  </a:lnTo>
                  <a:lnTo>
                    <a:pt x="102171" y="19075"/>
                  </a:lnTo>
                  <a:lnTo>
                    <a:pt x="1021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565246" y="6781842"/>
              <a:ext cx="102235" cy="23495"/>
            </a:xfrm>
            <a:custGeom>
              <a:avLst/>
              <a:gdLst/>
              <a:ahLst/>
              <a:cxnLst/>
              <a:rect l="l" t="t" r="r" b="b"/>
              <a:pathLst>
                <a:path w="102235" h="23495">
                  <a:moveTo>
                    <a:pt x="0" y="4089"/>
                  </a:moveTo>
                  <a:lnTo>
                    <a:pt x="102171" y="0"/>
                  </a:lnTo>
                  <a:lnTo>
                    <a:pt x="102171" y="19075"/>
                  </a:lnTo>
                  <a:lnTo>
                    <a:pt x="2730" y="23164"/>
                  </a:lnTo>
                  <a:lnTo>
                    <a:pt x="0" y="408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950945" y="6743006"/>
              <a:ext cx="30480" cy="102235"/>
            </a:xfrm>
            <a:custGeom>
              <a:avLst/>
              <a:gdLst/>
              <a:ahLst/>
              <a:cxnLst/>
              <a:rect l="l" t="t" r="r" b="b"/>
              <a:pathLst>
                <a:path w="30479" h="102234">
                  <a:moveTo>
                    <a:pt x="11188" y="0"/>
                  </a:moveTo>
                  <a:lnTo>
                    <a:pt x="0" y="101638"/>
                  </a:lnTo>
                  <a:lnTo>
                    <a:pt x="19253" y="101790"/>
                  </a:lnTo>
                  <a:lnTo>
                    <a:pt x="30035" y="2844"/>
                  </a:lnTo>
                  <a:lnTo>
                    <a:pt x="1118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950945" y="6743006"/>
              <a:ext cx="30480" cy="102235"/>
            </a:xfrm>
            <a:custGeom>
              <a:avLst/>
              <a:gdLst/>
              <a:ahLst/>
              <a:cxnLst/>
              <a:rect l="l" t="t" r="r" b="b"/>
              <a:pathLst>
                <a:path w="30479" h="102234">
                  <a:moveTo>
                    <a:pt x="0" y="101638"/>
                  </a:moveTo>
                  <a:lnTo>
                    <a:pt x="11188" y="0"/>
                  </a:lnTo>
                  <a:lnTo>
                    <a:pt x="30035" y="2844"/>
                  </a:lnTo>
                  <a:lnTo>
                    <a:pt x="19253" y="101790"/>
                  </a:lnTo>
                  <a:lnTo>
                    <a:pt x="0" y="10163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268826" y="6774843"/>
              <a:ext cx="102235" cy="44450"/>
            </a:xfrm>
            <a:custGeom>
              <a:avLst/>
              <a:gdLst/>
              <a:ahLst/>
              <a:cxnLst/>
              <a:rect l="l" t="t" r="r" b="b"/>
              <a:pathLst>
                <a:path w="102235" h="44450">
                  <a:moveTo>
                    <a:pt x="5651" y="0"/>
                  </a:moveTo>
                  <a:lnTo>
                    <a:pt x="0" y="18224"/>
                  </a:lnTo>
                  <a:lnTo>
                    <a:pt x="98818" y="44450"/>
                  </a:lnTo>
                  <a:lnTo>
                    <a:pt x="101866" y="25438"/>
                  </a:lnTo>
                  <a:lnTo>
                    <a:pt x="565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268826" y="6774843"/>
              <a:ext cx="102235" cy="44450"/>
            </a:xfrm>
            <a:custGeom>
              <a:avLst/>
              <a:gdLst/>
              <a:ahLst/>
              <a:cxnLst/>
              <a:rect l="l" t="t" r="r" b="b"/>
              <a:pathLst>
                <a:path w="102235" h="44450">
                  <a:moveTo>
                    <a:pt x="98818" y="44450"/>
                  </a:moveTo>
                  <a:lnTo>
                    <a:pt x="0" y="18224"/>
                  </a:lnTo>
                  <a:lnTo>
                    <a:pt x="5651" y="0"/>
                  </a:lnTo>
                  <a:lnTo>
                    <a:pt x="101866" y="25438"/>
                  </a:lnTo>
                  <a:lnTo>
                    <a:pt x="98818" y="4445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857191" y="7749663"/>
              <a:ext cx="201930" cy="635"/>
            </a:xfrm>
            <a:custGeom>
              <a:avLst/>
              <a:gdLst/>
              <a:ahLst/>
              <a:cxnLst/>
              <a:rect l="l" t="t" r="r" b="b"/>
              <a:pathLst>
                <a:path w="201929" h="634">
                  <a:moveTo>
                    <a:pt x="201675" y="139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855958" y="7040353"/>
              <a:ext cx="201295" cy="635"/>
            </a:xfrm>
            <a:custGeom>
              <a:avLst/>
              <a:gdLst/>
              <a:ahLst/>
              <a:cxnLst/>
              <a:rect l="l" t="t" r="r" b="b"/>
              <a:pathLst>
                <a:path w="201295" h="634">
                  <a:moveTo>
                    <a:pt x="-12700" y="241"/>
                  </a:moveTo>
                  <a:lnTo>
                    <a:pt x="213753" y="241"/>
                  </a:lnTo>
                </a:path>
              </a:pathLst>
            </a:custGeom>
            <a:ln w="2588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858619" y="7044575"/>
              <a:ext cx="205104" cy="709930"/>
            </a:xfrm>
            <a:custGeom>
              <a:avLst/>
              <a:gdLst/>
              <a:ahLst/>
              <a:cxnLst/>
              <a:rect l="l" t="t" r="r" b="b"/>
              <a:pathLst>
                <a:path w="205104" h="709929">
                  <a:moveTo>
                    <a:pt x="1092" y="709307"/>
                  </a:moveTo>
                  <a:lnTo>
                    <a:pt x="204482" y="708710"/>
                  </a:lnTo>
                </a:path>
                <a:path w="205104" h="709929">
                  <a:moveTo>
                    <a:pt x="0" y="0"/>
                  </a:moveTo>
                  <a:lnTo>
                    <a:pt x="203390" y="52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857218" y="8000098"/>
              <a:ext cx="202565" cy="635"/>
            </a:xfrm>
            <a:custGeom>
              <a:avLst/>
              <a:gdLst/>
              <a:ahLst/>
              <a:cxnLst/>
              <a:rect l="l" t="t" r="r" b="b"/>
              <a:pathLst>
                <a:path w="202564" h="634">
                  <a:moveTo>
                    <a:pt x="-6350" y="317"/>
                  </a:moveTo>
                  <a:lnTo>
                    <a:pt x="208305" y="317"/>
                  </a:lnTo>
                </a:path>
              </a:pathLst>
            </a:custGeom>
            <a:ln w="1333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860765" y="7291883"/>
              <a:ext cx="2199005" cy="711200"/>
            </a:xfrm>
            <a:custGeom>
              <a:avLst/>
              <a:gdLst/>
              <a:ahLst/>
              <a:cxnLst/>
              <a:rect l="l" t="t" r="r" b="b"/>
              <a:pathLst>
                <a:path w="2199004" h="711200">
                  <a:moveTo>
                    <a:pt x="2198408" y="25"/>
                  </a:moveTo>
                  <a:lnTo>
                    <a:pt x="2148800" y="21"/>
                  </a:lnTo>
                  <a:lnTo>
                    <a:pt x="2098840" y="12"/>
                  </a:lnTo>
                  <a:lnTo>
                    <a:pt x="2048175" y="3"/>
                  </a:lnTo>
                  <a:lnTo>
                    <a:pt x="1996452" y="0"/>
                  </a:lnTo>
                </a:path>
                <a:path w="2199004" h="711200">
                  <a:moveTo>
                    <a:pt x="0" y="710946"/>
                  </a:moveTo>
                  <a:lnTo>
                    <a:pt x="201968" y="710946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857218" y="7537272"/>
              <a:ext cx="202565" cy="1905"/>
            </a:xfrm>
            <a:custGeom>
              <a:avLst/>
              <a:gdLst/>
              <a:ahLst/>
              <a:cxnLst/>
              <a:rect l="l" t="t" r="r" b="b"/>
              <a:pathLst>
                <a:path w="202564" h="1904">
                  <a:moveTo>
                    <a:pt x="-6350" y="933"/>
                  </a:moveTo>
                  <a:lnTo>
                    <a:pt x="208305" y="933"/>
                  </a:lnTo>
                </a:path>
              </a:pathLst>
            </a:custGeom>
            <a:ln w="1456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856995" y="7541891"/>
              <a:ext cx="2200910" cy="955040"/>
            </a:xfrm>
            <a:custGeom>
              <a:avLst/>
              <a:gdLst/>
              <a:ahLst/>
              <a:cxnLst/>
              <a:rect l="l" t="t" r="r" b="b"/>
              <a:pathLst>
                <a:path w="2200910" h="955040">
                  <a:moveTo>
                    <a:pt x="0" y="0"/>
                  </a:moveTo>
                  <a:lnTo>
                    <a:pt x="205740" y="0"/>
                  </a:lnTo>
                </a:path>
                <a:path w="2200910" h="955040">
                  <a:moveTo>
                    <a:pt x="2200287" y="954595"/>
                  </a:moveTo>
                  <a:lnTo>
                    <a:pt x="1998345" y="954595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862659" y="8498925"/>
              <a:ext cx="202565" cy="635"/>
            </a:xfrm>
            <a:custGeom>
              <a:avLst/>
              <a:gdLst/>
              <a:ahLst/>
              <a:cxnLst/>
              <a:rect l="l" t="t" r="r" b="b"/>
              <a:pathLst>
                <a:path w="202564" h="634">
                  <a:moveTo>
                    <a:pt x="-6350" y="152"/>
                  </a:moveTo>
                  <a:lnTo>
                    <a:pt x="208318" y="152"/>
                  </a:lnTo>
                </a:path>
              </a:pathLst>
            </a:custGeom>
            <a:ln w="1300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855340" y="8741927"/>
              <a:ext cx="202565" cy="0"/>
            </a:xfrm>
            <a:custGeom>
              <a:avLst/>
              <a:gdLst/>
              <a:ahLst/>
              <a:cxnLst/>
              <a:rect l="l" t="t" r="r" b="b"/>
              <a:pathLst>
                <a:path w="202564">
                  <a:moveTo>
                    <a:pt x="201942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863751" y="8746486"/>
              <a:ext cx="201295" cy="635"/>
            </a:xfrm>
            <a:custGeom>
              <a:avLst/>
              <a:gdLst/>
              <a:ahLst/>
              <a:cxnLst/>
              <a:rect l="l" t="t" r="r" b="b"/>
              <a:pathLst>
                <a:path w="201295" h="634">
                  <a:moveTo>
                    <a:pt x="-6350" y="146"/>
                  </a:moveTo>
                  <a:lnTo>
                    <a:pt x="207225" y="146"/>
                  </a:lnTo>
                </a:path>
              </a:pathLst>
            </a:custGeom>
            <a:ln w="1299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250276" y="7040698"/>
              <a:ext cx="1420495" cy="1951989"/>
            </a:xfrm>
            <a:custGeom>
              <a:avLst/>
              <a:gdLst/>
              <a:ahLst/>
              <a:cxnLst/>
              <a:rect l="l" t="t" r="r" b="b"/>
              <a:pathLst>
                <a:path w="1420495" h="1951990">
                  <a:moveTo>
                    <a:pt x="2197" y="711746"/>
                  </a:moveTo>
                  <a:lnTo>
                    <a:pt x="1418907" y="708202"/>
                  </a:lnTo>
                </a:path>
                <a:path w="1420495" h="1951990">
                  <a:moveTo>
                    <a:pt x="2197" y="3530"/>
                  </a:moveTo>
                  <a:lnTo>
                    <a:pt x="1418907" y="0"/>
                  </a:lnTo>
                </a:path>
                <a:path w="1420495" h="1951990">
                  <a:moveTo>
                    <a:pt x="406" y="962634"/>
                  </a:moveTo>
                  <a:lnTo>
                    <a:pt x="1418907" y="959091"/>
                  </a:lnTo>
                </a:path>
                <a:path w="1420495" h="1951990">
                  <a:moveTo>
                    <a:pt x="406" y="254431"/>
                  </a:moveTo>
                  <a:lnTo>
                    <a:pt x="1418907" y="250888"/>
                  </a:lnTo>
                </a:path>
                <a:path w="1420495" h="1951990">
                  <a:moveTo>
                    <a:pt x="3149" y="1208608"/>
                  </a:moveTo>
                  <a:lnTo>
                    <a:pt x="1419860" y="1205064"/>
                  </a:lnTo>
                </a:path>
                <a:path w="1420495" h="1951990">
                  <a:moveTo>
                    <a:pt x="3149" y="500418"/>
                  </a:moveTo>
                  <a:lnTo>
                    <a:pt x="1419860" y="496862"/>
                  </a:lnTo>
                </a:path>
                <a:path w="1420495" h="1951990">
                  <a:moveTo>
                    <a:pt x="3149" y="1458772"/>
                  </a:moveTo>
                  <a:lnTo>
                    <a:pt x="1419860" y="1455229"/>
                  </a:lnTo>
                </a:path>
                <a:path w="1420495" h="1951990">
                  <a:moveTo>
                    <a:pt x="1917" y="1705470"/>
                  </a:moveTo>
                  <a:lnTo>
                    <a:pt x="1420418" y="1701939"/>
                  </a:lnTo>
                </a:path>
                <a:path w="1420495" h="1951990">
                  <a:moveTo>
                    <a:pt x="0" y="1951456"/>
                  </a:moveTo>
                  <a:lnTo>
                    <a:pt x="1420279" y="1951456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88460" y="8949931"/>
              <a:ext cx="80860" cy="8089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29964" y="8703970"/>
              <a:ext cx="80886" cy="8088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88460" y="8208722"/>
              <a:ext cx="80860" cy="80899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288460" y="7500528"/>
              <a:ext cx="80860" cy="80886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931603" y="7959484"/>
              <a:ext cx="80873" cy="80899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931603" y="7251278"/>
              <a:ext cx="80873" cy="80873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4154322" y="6975725"/>
              <a:ext cx="1612900" cy="1946275"/>
            </a:xfrm>
            <a:custGeom>
              <a:avLst/>
              <a:gdLst/>
              <a:ahLst/>
              <a:cxnLst/>
              <a:rect l="l" t="t" r="r" b="b"/>
              <a:pathLst>
                <a:path w="1612900" h="1946275">
                  <a:moveTo>
                    <a:pt x="0" y="0"/>
                  </a:moveTo>
                  <a:lnTo>
                    <a:pt x="0" y="492721"/>
                  </a:lnTo>
                </a:path>
                <a:path w="1612900" h="1946275">
                  <a:moveTo>
                    <a:pt x="0" y="704087"/>
                  </a:moveTo>
                  <a:lnTo>
                    <a:pt x="0" y="1206411"/>
                  </a:lnTo>
                </a:path>
                <a:path w="1612900" h="1946275">
                  <a:moveTo>
                    <a:pt x="5486" y="1446593"/>
                  </a:moveTo>
                  <a:lnTo>
                    <a:pt x="5486" y="1946186"/>
                  </a:lnTo>
                </a:path>
                <a:path w="1612900" h="1946275">
                  <a:moveTo>
                    <a:pt x="1609928" y="1946198"/>
                  </a:moveTo>
                  <a:lnTo>
                    <a:pt x="1609928" y="1443862"/>
                  </a:lnTo>
                </a:path>
                <a:path w="1612900" h="1946275">
                  <a:moveTo>
                    <a:pt x="1612671" y="1196809"/>
                  </a:moveTo>
                  <a:lnTo>
                    <a:pt x="1612671" y="704087"/>
                  </a:lnTo>
                </a:path>
              </a:pathLst>
            </a:custGeom>
            <a:ln w="12700">
              <a:solidFill>
                <a:srgbClr val="231F2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762894" y="6974352"/>
              <a:ext cx="1905" cy="491490"/>
            </a:xfrm>
            <a:custGeom>
              <a:avLst/>
              <a:gdLst/>
              <a:ahLst/>
              <a:cxnLst/>
              <a:rect l="l" t="t" r="r" b="b"/>
              <a:pathLst>
                <a:path w="1904" h="491490">
                  <a:moveTo>
                    <a:pt x="0" y="491350"/>
                  </a:moveTo>
                  <a:lnTo>
                    <a:pt x="1358" y="0"/>
                  </a:lnTo>
                </a:path>
              </a:pathLst>
            </a:custGeom>
            <a:ln w="12699">
              <a:solidFill>
                <a:srgbClr val="231F2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575863" y="8456359"/>
              <a:ext cx="80873" cy="80886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578873" y="7711320"/>
              <a:ext cx="80886" cy="8089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578873" y="7003134"/>
              <a:ext cx="80886" cy="80873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267632" y="6741249"/>
              <a:ext cx="108000" cy="108013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11029" y="6741503"/>
              <a:ext cx="107492" cy="107505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562414" y="6741503"/>
              <a:ext cx="107505" cy="107505"/>
            </a:xfrm>
            <a:prstGeom prst="rect">
              <a:avLst/>
            </a:prstGeom>
          </p:spPr>
        </p:pic>
      </p:grpSp>
      <p:sp>
        <p:nvSpPr>
          <p:cNvPr id="65" name="object 65"/>
          <p:cNvSpPr txBox="1"/>
          <p:nvPr/>
        </p:nvSpPr>
        <p:spPr>
          <a:xfrm>
            <a:off x="7958071" y="484128"/>
            <a:ext cx="4168775" cy="10733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6299"/>
              </a:lnSpc>
              <a:spcBef>
                <a:spcPts val="100"/>
              </a:spcBef>
            </a:pP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derecha,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conexiones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solo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 </a:t>
            </a:r>
            <a:r>
              <a:rPr sz="950" spc="-29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equipado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hasta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seis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disyuntores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desconectar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alimentación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29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todos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equipos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recibe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servicio.</a:t>
            </a:r>
            <a:endParaRPr sz="950">
              <a:latin typeface="Lucida Sans Unicode"/>
              <a:cs typeface="Lucida Sans Unicode"/>
            </a:endParaRPr>
          </a:p>
          <a:p>
            <a:pPr>
              <a:spcBef>
                <a:spcPts val="2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147955">
              <a:lnSpc>
                <a:spcPct val="150000"/>
              </a:lnSpc>
            </a:pP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Independientemente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cuál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estos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use,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cada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automático </a:t>
            </a:r>
            <a:r>
              <a:rPr sz="800" spc="-2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debe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estar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claramente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etiquetado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mostrar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carga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77" name="object 77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39</a:t>
            </a:fld>
            <a:endParaRPr spc="-75" dirty="0"/>
          </a:p>
        </p:txBody>
      </p:sp>
      <p:sp>
        <p:nvSpPr>
          <p:cNvPr id="66" name="object 66"/>
          <p:cNvSpPr txBox="1"/>
          <p:nvPr/>
        </p:nvSpPr>
        <p:spPr>
          <a:xfrm>
            <a:off x="8427990" y="4257730"/>
            <a:ext cx="1099185" cy="241092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algn="ctr">
              <a:spcBef>
                <a:spcPts val="220"/>
              </a:spcBef>
            </a:pP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Tablero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disyuntor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principal</a:t>
            </a:r>
            <a:endParaRPr sz="600">
              <a:latin typeface="Lucida Sans Unicode"/>
              <a:cs typeface="Lucida Sans Unicode"/>
            </a:endParaRPr>
          </a:p>
          <a:p>
            <a:pPr marL="32384" algn="ctr">
              <a:spcBef>
                <a:spcPts val="140"/>
              </a:spcBef>
            </a:pPr>
            <a:r>
              <a:rPr sz="7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con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circuitos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ramales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0420061" y="4292020"/>
            <a:ext cx="1275715" cy="20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565">
              <a:spcBef>
                <a:spcPts val="100"/>
              </a:spcBef>
            </a:pP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Tablero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conexiones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principal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únicamente</a:t>
            </a:r>
            <a:endParaRPr sz="450">
              <a:latin typeface="Lucida Sans Unicode"/>
              <a:cs typeface="Lucida Sans Unicode"/>
            </a:endParaRPr>
          </a:p>
          <a:p>
            <a:pPr marL="12700">
              <a:spcBef>
                <a:spcPts val="420"/>
              </a:spcBef>
            </a:pP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con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seis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desconexiones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servicio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762311" y="4801683"/>
            <a:ext cx="16846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5" dirty="0">
                <a:solidFill>
                  <a:srgbClr val="171514"/>
                </a:solidFill>
                <a:latin typeface="Arial"/>
                <a:cs typeface="Arial"/>
              </a:rPr>
              <a:t>Desconexiones</a:t>
            </a:r>
            <a:r>
              <a:rPr sz="9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Arial"/>
                <a:cs typeface="Arial"/>
              </a:rPr>
              <a:t>versus</a:t>
            </a:r>
            <a:r>
              <a:rPr sz="9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Arial"/>
                <a:cs typeface="Arial"/>
              </a:rPr>
              <a:t>postes</a:t>
            </a:r>
            <a:endParaRPr sz="9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958090" y="4755962"/>
            <a:ext cx="428688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 importante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señalar que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regla de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 seis desconexiones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refiere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número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desconexiones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número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polos.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Por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ejemplo,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solo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terminales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principales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muestra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 ilustración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tiene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18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polos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pero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solo seis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automáticos. Los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tres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polos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unidos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mecánicamente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formar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desconexión.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Porque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  se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desconectar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 más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seis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maniobras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mano. Este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arreglo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cumple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regla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seis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desconexiones.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958141" y="6847842"/>
            <a:ext cx="1283335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270000" algn="l"/>
              </a:tabLst>
            </a:pPr>
            <a:r>
              <a:rPr sz="5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Disyuntor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3 </a:t>
            </a:r>
            <a:r>
              <a:rPr sz="5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polos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400" spc="185" dirty="0">
                <a:solidFill>
                  <a:srgbClr val="0B0806"/>
                </a:solidFill>
                <a:latin typeface="Lucida Sans Unicode"/>
                <a:cs typeface="Lucida Sans Unicode"/>
              </a:rPr>
              <a:t>{</a:t>
            </a:r>
            <a:r>
              <a:rPr sz="3400" spc="-45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400" u="heavy" dirty="0">
                <a:solidFill>
                  <a:srgbClr val="0B0806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1102673" y="6690359"/>
            <a:ext cx="9455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7200" spc="652" baseline="-12731" dirty="0">
                <a:solidFill>
                  <a:srgbClr val="0B0806"/>
                </a:solidFill>
                <a:latin typeface="Lucida Sans Unicode"/>
                <a:cs typeface="Lucida Sans Unicode"/>
              </a:rPr>
              <a:t>}</a:t>
            </a: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Disyuntor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3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polos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7958141" y="7957833"/>
            <a:ext cx="64071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Disyuntor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3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polos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689063" y="7533640"/>
            <a:ext cx="5905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800" spc="85" dirty="0">
                <a:solidFill>
                  <a:srgbClr val="0B0806"/>
                </a:solidFill>
                <a:latin typeface="Lucida Sans Unicode"/>
                <a:cs typeface="Lucida Sans Unicode"/>
              </a:rPr>
              <a:t>{</a:t>
            </a:r>
            <a:r>
              <a:rPr sz="4800" u="heavy" dirty="0">
                <a:solidFill>
                  <a:srgbClr val="0B0806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800" u="heavy" spc="395" dirty="0">
                <a:solidFill>
                  <a:srgbClr val="0B0806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endParaRPr sz="480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678699" y="8265161"/>
            <a:ext cx="6083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800" spc="155" dirty="0">
                <a:solidFill>
                  <a:srgbClr val="0B0806"/>
                </a:solidFill>
                <a:latin typeface="Lucida Sans Unicode"/>
                <a:cs typeface="Lucida Sans Unicode"/>
              </a:rPr>
              <a:t>{</a:t>
            </a:r>
            <a:r>
              <a:rPr sz="4800" u="heavy" dirty="0">
                <a:solidFill>
                  <a:srgbClr val="0B0806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800" u="heavy" spc="465" dirty="0">
                <a:solidFill>
                  <a:srgbClr val="0B0806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endParaRPr sz="480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0864829" y="7401560"/>
            <a:ext cx="1183640" cy="147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05">
              <a:lnSpc>
                <a:spcPts val="5720"/>
              </a:lnSpc>
              <a:spcBef>
                <a:spcPts val="100"/>
              </a:spcBef>
            </a:pPr>
            <a:r>
              <a:rPr sz="7200" u="heavy" baseline="-12152" dirty="0">
                <a:solidFill>
                  <a:srgbClr val="0B0806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7200" u="heavy" spc="-825" baseline="-12152" dirty="0">
                <a:solidFill>
                  <a:srgbClr val="0B0806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7200" spc="652" baseline="-12152" dirty="0">
                <a:solidFill>
                  <a:srgbClr val="0B0806"/>
                </a:solidFill>
                <a:latin typeface="Lucida Sans Unicode"/>
                <a:cs typeface="Lucida Sans Unicode"/>
              </a:rPr>
              <a:t>}</a:t>
            </a: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Disyuntor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3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polos</a:t>
            </a:r>
            <a:endParaRPr sz="500">
              <a:latin typeface="Lucida Sans Unicode"/>
              <a:cs typeface="Lucida Sans Unicode"/>
            </a:endParaRPr>
          </a:p>
          <a:p>
            <a:pPr marL="38100">
              <a:lnSpc>
                <a:spcPts val="5720"/>
              </a:lnSpc>
            </a:pPr>
            <a:r>
              <a:rPr sz="7200" u="heavy" baseline="-12731" dirty="0">
                <a:solidFill>
                  <a:srgbClr val="0B0806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7200" u="heavy" spc="-914" baseline="-12731" dirty="0">
                <a:solidFill>
                  <a:srgbClr val="0B0806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7200" spc="772" baseline="-12731" dirty="0">
                <a:solidFill>
                  <a:srgbClr val="0B0806"/>
                </a:solidFill>
                <a:latin typeface="Lucida Sans Unicode"/>
                <a:cs typeface="Lucida Sans Unicode"/>
              </a:rPr>
              <a:t>}</a:t>
            </a: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Disyuntor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3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polos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958141" y="8669033"/>
            <a:ext cx="64071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Disyuntor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3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polos</a:t>
            </a:r>
            <a:endParaRPr sz="5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80724" y="6044261"/>
            <a:ext cx="1499870" cy="1124585"/>
            <a:chOff x="2926124" y="6044260"/>
            <a:chExt cx="1499870" cy="1124585"/>
          </a:xfrm>
        </p:grpSpPr>
        <p:sp>
          <p:nvSpPr>
            <p:cNvPr id="3" name="object 3"/>
            <p:cNvSpPr/>
            <p:nvPr/>
          </p:nvSpPr>
          <p:spPr>
            <a:xfrm>
              <a:off x="2926124" y="6202438"/>
              <a:ext cx="1499870" cy="966469"/>
            </a:xfrm>
            <a:custGeom>
              <a:avLst/>
              <a:gdLst/>
              <a:ahLst/>
              <a:cxnLst/>
              <a:rect l="l" t="t" r="r" b="b"/>
              <a:pathLst>
                <a:path w="1499870" h="966470">
                  <a:moveTo>
                    <a:pt x="1499628" y="0"/>
                  </a:moveTo>
                  <a:lnTo>
                    <a:pt x="0" y="203"/>
                  </a:lnTo>
                  <a:lnTo>
                    <a:pt x="4038" y="881138"/>
                  </a:lnTo>
                  <a:lnTo>
                    <a:pt x="8156" y="911132"/>
                  </a:lnTo>
                  <a:lnTo>
                    <a:pt x="38108" y="950038"/>
                  </a:lnTo>
                  <a:lnTo>
                    <a:pt x="92423" y="965530"/>
                  </a:lnTo>
                  <a:lnTo>
                    <a:pt x="126995" y="966256"/>
                  </a:lnTo>
                  <a:lnTo>
                    <a:pt x="165591" y="963239"/>
                  </a:lnTo>
                  <a:lnTo>
                    <a:pt x="207524" y="957186"/>
                  </a:lnTo>
                  <a:lnTo>
                    <a:pt x="252104" y="948798"/>
                  </a:lnTo>
                  <a:lnTo>
                    <a:pt x="298642" y="938782"/>
                  </a:lnTo>
                  <a:lnTo>
                    <a:pt x="394841" y="916675"/>
                  </a:lnTo>
                  <a:lnTo>
                    <a:pt x="443123" y="905993"/>
                  </a:lnTo>
                  <a:lnTo>
                    <a:pt x="490610" y="896497"/>
                  </a:lnTo>
                  <a:lnTo>
                    <a:pt x="536612" y="888892"/>
                  </a:lnTo>
                  <a:lnTo>
                    <a:pt x="580440" y="883881"/>
                  </a:lnTo>
                  <a:lnTo>
                    <a:pt x="638925" y="880811"/>
                  </a:lnTo>
                  <a:lnTo>
                    <a:pt x="698461" y="880330"/>
                  </a:lnTo>
                  <a:lnTo>
                    <a:pt x="758649" y="882108"/>
                  </a:lnTo>
                  <a:lnTo>
                    <a:pt x="819088" y="885817"/>
                  </a:lnTo>
                  <a:lnTo>
                    <a:pt x="879378" y="891127"/>
                  </a:lnTo>
                  <a:lnTo>
                    <a:pt x="939118" y="897709"/>
                  </a:lnTo>
                  <a:lnTo>
                    <a:pt x="997909" y="905235"/>
                  </a:lnTo>
                  <a:lnTo>
                    <a:pt x="1055350" y="913375"/>
                  </a:lnTo>
                  <a:lnTo>
                    <a:pt x="1111040" y="921799"/>
                  </a:lnTo>
                  <a:lnTo>
                    <a:pt x="1263603" y="945493"/>
                  </a:lnTo>
                  <a:lnTo>
                    <a:pt x="1308287" y="951768"/>
                  </a:lnTo>
                  <a:lnTo>
                    <a:pt x="1349219" y="956682"/>
                  </a:lnTo>
                  <a:lnTo>
                    <a:pt x="1385999" y="959906"/>
                  </a:lnTo>
                  <a:lnTo>
                    <a:pt x="1418225" y="961112"/>
                  </a:lnTo>
                  <a:lnTo>
                    <a:pt x="1445498" y="959971"/>
                  </a:lnTo>
                  <a:lnTo>
                    <a:pt x="1467418" y="956152"/>
                  </a:lnTo>
                  <a:lnTo>
                    <a:pt x="1483583" y="949328"/>
                  </a:lnTo>
                  <a:lnTo>
                    <a:pt x="1493594" y="939170"/>
                  </a:lnTo>
                  <a:lnTo>
                    <a:pt x="1497050" y="925347"/>
                  </a:lnTo>
                  <a:lnTo>
                    <a:pt x="1499628" y="0"/>
                  </a:lnTo>
                  <a:close/>
                </a:path>
              </a:pathLst>
            </a:custGeom>
            <a:solidFill>
              <a:srgbClr val="BBBD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904996" y="6078548"/>
              <a:ext cx="43815" cy="922655"/>
            </a:xfrm>
            <a:custGeom>
              <a:avLst/>
              <a:gdLst/>
              <a:ahLst/>
              <a:cxnLst/>
              <a:rect l="l" t="t" r="r" b="b"/>
              <a:pathLst>
                <a:path w="43814" h="922654">
                  <a:moveTo>
                    <a:pt x="43421" y="0"/>
                  </a:moveTo>
                  <a:lnTo>
                    <a:pt x="0" y="0"/>
                  </a:lnTo>
                  <a:lnTo>
                    <a:pt x="0" y="877976"/>
                  </a:lnTo>
                  <a:lnTo>
                    <a:pt x="21145" y="922578"/>
                  </a:lnTo>
                  <a:lnTo>
                    <a:pt x="43421" y="877976"/>
                  </a:lnTo>
                  <a:lnTo>
                    <a:pt x="4342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904996" y="6078548"/>
              <a:ext cx="43815" cy="922655"/>
            </a:xfrm>
            <a:custGeom>
              <a:avLst/>
              <a:gdLst/>
              <a:ahLst/>
              <a:cxnLst/>
              <a:rect l="l" t="t" r="r" b="b"/>
              <a:pathLst>
                <a:path w="43814" h="922654">
                  <a:moveTo>
                    <a:pt x="43421" y="0"/>
                  </a:moveTo>
                  <a:lnTo>
                    <a:pt x="0" y="0"/>
                  </a:lnTo>
                  <a:lnTo>
                    <a:pt x="0" y="877976"/>
                  </a:lnTo>
                  <a:lnTo>
                    <a:pt x="21145" y="922578"/>
                  </a:lnTo>
                  <a:lnTo>
                    <a:pt x="43421" y="877976"/>
                  </a:lnTo>
                  <a:lnTo>
                    <a:pt x="4342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02365" y="6061494"/>
              <a:ext cx="43815" cy="939800"/>
            </a:xfrm>
            <a:custGeom>
              <a:avLst/>
              <a:gdLst/>
              <a:ahLst/>
              <a:cxnLst/>
              <a:rect l="l" t="t" r="r" b="b"/>
              <a:pathLst>
                <a:path w="43814" h="939800">
                  <a:moveTo>
                    <a:pt x="43421" y="0"/>
                  </a:moveTo>
                  <a:lnTo>
                    <a:pt x="0" y="0"/>
                  </a:lnTo>
                  <a:lnTo>
                    <a:pt x="0" y="894207"/>
                  </a:lnTo>
                  <a:lnTo>
                    <a:pt x="21170" y="939634"/>
                  </a:lnTo>
                  <a:lnTo>
                    <a:pt x="43421" y="894207"/>
                  </a:lnTo>
                  <a:lnTo>
                    <a:pt x="43421" y="0"/>
                  </a:lnTo>
                  <a:close/>
                </a:path>
              </a:pathLst>
            </a:custGeom>
            <a:solidFill>
              <a:srgbClr val="6061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02365" y="6061494"/>
              <a:ext cx="43815" cy="939800"/>
            </a:xfrm>
            <a:custGeom>
              <a:avLst/>
              <a:gdLst/>
              <a:ahLst/>
              <a:cxnLst/>
              <a:rect l="l" t="t" r="r" b="b"/>
              <a:pathLst>
                <a:path w="43814" h="939800">
                  <a:moveTo>
                    <a:pt x="43421" y="0"/>
                  </a:moveTo>
                  <a:lnTo>
                    <a:pt x="0" y="0"/>
                  </a:lnTo>
                  <a:lnTo>
                    <a:pt x="0" y="894207"/>
                  </a:lnTo>
                  <a:lnTo>
                    <a:pt x="21170" y="939634"/>
                  </a:lnTo>
                  <a:lnTo>
                    <a:pt x="43421" y="894207"/>
                  </a:lnTo>
                  <a:lnTo>
                    <a:pt x="4342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62781" y="6150584"/>
              <a:ext cx="125095" cy="39370"/>
            </a:xfrm>
            <a:custGeom>
              <a:avLst/>
              <a:gdLst/>
              <a:ahLst/>
              <a:cxnLst/>
              <a:rect l="l" t="t" r="r" b="b"/>
              <a:pathLst>
                <a:path w="125095" h="39370">
                  <a:moveTo>
                    <a:pt x="124701" y="0"/>
                  </a:moveTo>
                  <a:lnTo>
                    <a:pt x="0" y="0"/>
                  </a:lnTo>
                  <a:lnTo>
                    <a:pt x="0" y="38988"/>
                  </a:lnTo>
                  <a:lnTo>
                    <a:pt x="124701" y="38988"/>
                  </a:lnTo>
                  <a:lnTo>
                    <a:pt x="124701" y="0"/>
                  </a:lnTo>
                  <a:close/>
                </a:path>
              </a:pathLst>
            </a:custGeom>
            <a:solidFill>
              <a:srgbClr val="6061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62781" y="6150584"/>
              <a:ext cx="125095" cy="39370"/>
            </a:xfrm>
            <a:custGeom>
              <a:avLst/>
              <a:gdLst/>
              <a:ahLst/>
              <a:cxnLst/>
              <a:rect l="l" t="t" r="r" b="b"/>
              <a:pathLst>
                <a:path w="125095" h="39370">
                  <a:moveTo>
                    <a:pt x="0" y="38988"/>
                  </a:moveTo>
                  <a:lnTo>
                    <a:pt x="124701" y="38988"/>
                  </a:lnTo>
                  <a:lnTo>
                    <a:pt x="124701" y="0"/>
                  </a:lnTo>
                  <a:lnTo>
                    <a:pt x="0" y="0"/>
                  </a:lnTo>
                  <a:lnTo>
                    <a:pt x="0" y="3898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39747" y="6046546"/>
              <a:ext cx="172085" cy="31750"/>
            </a:xfrm>
            <a:custGeom>
              <a:avLst/>
              <a:gdLst/>
              <a:ahLst/>
              <a:cxnLst/>
              <a:rect l="l" t="t" r="r" b="b"/>
              <a:pathLst>
                <a:path w="172085" h="31750">
                  <a:moveTo>
                    <a:pt x="85725" y="0"/>
                  </a:moveTo>
                  <a:lnTo>
                    <a:pt x="52603" y="1280"/>
                  </a:lnTo>
                  <a:lnTo>
                    <a:pt x="25326" y="4730"/>
                  </a:lnTo>
                  <a:lnTo>
                    <a:pt x="6818" y="9761"/>
                  </a:lnTo>
                  <a:lnTo>
                    <a:pt x="0" y="15786"/>
                  </a:lnTo>
                  <a:lnTo>
                    <a:pt x="6818" y="21814"/>
                  </a:lnTo>
                  <a:lnTo>
                    <a:pt x="25326" y="26854"/>
                  </a:lnTo>
                  <a:lnTo>
                    <a:pt x="52603" y="30312"/>
                  </a:lnTo>
                  <a:lnTo>
                    <a:pt x="85725" y="31597"/>
                  </a:lnTo>
                  <a:lnTo>
                    <a:pt x="118850" y="30312"/>
                  </a:lnTo>
                  <a:lnTo>
                    <a:pt x="146135" y="26854"/>
                  </a:lnTo>
                  <a:lnTo>
                    <a:pt x="164652" y="21814"/>
                  </a:lnTo>
                  <a:lnTo>
                    <a:pt x="171475" y="15786"/>
                  </a:lnTo>
                  <a:lnTo>
                    <a:pt x="164652" y="9761"/>
                  </a:lnTo>
                  <a:lnTo>
                    <a:pt x="146135" y="4730"/>
                  </a:lnTo>
                  <a:lnTo>
                    <a:pt x="118850" y="1280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rgbClr val="6061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39747" y="6046546"/>
              <a:ext cx="172085" cy="31750"/>
            </a:xfrm>
            <a:custGeom>
              <a:avLst/>
              <a:gdLst/>
              <a:ahLst/>
              <a:cxnLst/>
              <a:rect l="l" t="t" r="r" b="b"/>
              <a:pathLst>
                <a:path w="172085" h="31750">
                  <a:moveTo>
                    <a:pt x="85725" y="0"/>
                  </a:moveTo>
                  <a:lnTo>
                    <a:pt x="52603" y="1280"/>
                  </a:lnTo>
                  <a:lnTo>
                    <a:pt x="25326" y="4730"/>
                  </a:lnTo>
                  <a:lnTo>
                    <a:pt x="6818" y="9761"/>
                  </a:lnTo>
                  <a:lnTo>
                    <a:pt x="0" y="15786"/>
                  </a:lnTo>
                  <a:lnTo>
                    <a:pt x="6818" y="21814"/>
                  </a:lnTo>
                  <a:lnTo>
                    <a:pt x="25326" y="26854"/>
                  </a:lnTo>
                  <a:lnTo>
                    <a:pt x="52603" y="30312"/>
                  </a:lnTo>
                  <a:lnTo>
                    <a:pt x="85725" y="31597"/>
                  </a:lnTo>
                  <a:lnTo>
                    <a:pt x="118850" y="30312"/>
                  </a:lnTo>
                  <a:lnTo>
                    <a:pt x="146135" y="26854"/>
                  </a:lnTo>
                  <a:lnTo>
                    <a:pt x="164652" y="21814"/>
                  </a:lnTo>
                  <a:lnTo>
                    <a:pt x="171475" y="15786"/>
                  </a:lnTo>
                  <a:lnTo>
                    <a:pt x="164652" y="9761"/>
                  </a:lnTo>
                  <a:lnTo>
                    <a:pt x="146135" y="4730"/>
                  </a:lnTo>
                  <a:lnTo>
                    <a:pt x="118850" y="1280"/>
                  </a:lnTo>
                  <a:lnTo>
                    <a:pt x="8572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7970583" y="4255208"/>
            <a:ext cx="1842770" cy="1863725"/>
            <a:chOff x="2915983" y="4255207"/>
            <a:chExt cx="1842770" cy="1863725"/>
          </a:xfrm>
        </p:grpSpPr>
        <p:sp>
          <p:nvSpPr>
            <p:cNvPr id="13" name="object 13"/>
            <p:cNvSpPr/>
            <p:nvPr/>
          </p:nvSpPr>
          <p:spPr>
            <a:xfrm>
              <a:off x="2928683" y="4451426"/>
              <a:ext cx="1494790" cy="1515745"/>
            </a:xfrm>
            <a:custGeom>
              <a:avLst/>
              <a:gdLst/>
              <a:ahLst/>
              <a:cxnLst/>
              <a:rect l="l" t="t" r="r" b="b"/>
              <a:pathLst>
                <a:path w="1494789" h="1515745">
                  <a:moveTo>
                    <a:pt x="1494485" y="0"/>
                  </a:moveTo>
                  <a:lnTo>
                    <a:pt x="0" y="0"/>
                  </a:lnTo>
                  <a:lnTo>
                    <a:pt x="0" y="1515249"/>
                  </a:lnTo>
                  <a:lnTo>
                    <a:pt x="1494485" y="1515249"/>
                  </a:lnTo>
                  <a:lnTo>
                    <a:pt x="1494485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28683" y="4451426"/>
              <a:ext cx="1494790" cy="1515745"/>
            </a:xfrm>
            <a:custGeom>
              <a:avLst/>
              <a:gdLst/>
              <a:ahLst/>
              <a:cxnLst/>
              <a:rect l="l" t="t" r="r" b="b"/>
              <a:pathLst>
                <a:path w="1494789" h="1515745">
                  <a:moveTo>
                    <a:pt x="1494485" y="1515249"/>
                  </a:moveTo>
                  <a:lnTo>
                    <a:pt x="0" y="1515249"/>
                  </a:lnTo>
                  <a:lnTo>
                    <a:pt x="0" y="0"/>
                  </a:lnTo>
                  <a:lnTo>
                    <a:pt x="1494485" y="0"/>
                  </a:lnTo>
                  <a:lnTo>
                    <a:pt x="1494485" y="1515249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42080" y="5208943"/>
              <a:ext cx="502284" cy="903605"/>
            </a:xfrm>
            <a:custGeom>
              <a:avLst/>
              <a:gdLst/>
              <a:ahLst/>
              <a:cxnLst/>
              <a:rect l="l" t="t" r="r" b="b"/>
              <a:pathLst>
                <a:path w="502285" h="903604">
                  <a:moveTo>
                    <a:pt x="502069" y="902982"/>
                  </a:moveTo>
                  <a:lnTo>
                    <a:pt x="0" y="903376"/>
                  </a:lnTo>
                  <a:lnTo>
                    <a:pt x="190" y="369557"/>
                  </a:lnTo>
                  <a:lnTo>
                    <a:pt x="237883" y="369392"/>
                  </a:lnTo>
                </a:path>
                <a:path w="502285" h="903604">
                  <a:moveTo>
                    <a:pt x="371297" y="0"/>
                  </a:moveTo>
                  <a:lnTo>
                    <a:pt x="237731" y="254634"/>
                  </a:lnTo>
                  <a:lnTo>
                    <a:pt x="238988" y="529374"/>
                  </a:lnTo>
                </a:path>
              </a:pathLst>
            </a:custGeom>
            <a:ln w="1270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42210" y="4551193"/>
              <a:ext cx="1180465" cy="1328420"/>
            </a:xfrm>
            <a:custGeom>
              <a:avLst/>
              <a:gdLst/>
              <a:ahLst/>
              <a:cxnLst/>
              <a:rect l="l" t="t" r="r" b="b"/>
              <a:pathLst>
                <a:path w="1180464" h="1328420">
                  <a:moveTo>
                    <a:pt x="174028" y="745502"/>
                  </a:moveTo>
                  <a:lnTo>
                    <a:pt x="153485" y="761165"/>
                  </a:lnTo>
                  <a:lnTo>
                    <a:pt x="130041" y="767856"/>
                  </a:lnTo>
                  <a:lnTo>
                    <a:pt x="106598" y="766024"/>
                  </a:lnTo>
                  <a:lnTo>
                    <a:pt x="69854" y="735947"/>
                  </a:lnTo>
                  <a:lnTo>
                    <a:pt x="63817" y="707783"/>
                  </a:lnTo>
                  <a:lnTo>
                    <a:pt x="63817" y="663308"/>
                  </a:lnTo>
                  <a:lnTo>
                    <a:pt x="0" y="663308"/>
                  </a:lnTo>
                </a:path>
                <a:path w="1180464" h="1328420">
                  <a:moveTo>
                    <a:pt x="584492" y="744867"/>
                  </a:moveTo>
                  <a:lnTo>
                    <a:pt x="605035" y="760535"/>
                  </a:lnTo>
                  <a:lnTo>
                    <a:pt x="628480" y="767229"/>
                  </a:lnTo>
                  <a:lnTo>
                    <a:pt x="651927" y="765402"/>
                  </a:lnTo>
                  <a:lnTo>
                    <a:pt x="688673" y="735323"/>
                  </a:lnTo>
                  <a:lnTo>
                    <a:pt x="694715" y="707174"/>
                  </a:lnTo>
                  <a:lnTo>
                    <a:pt x="694715" y="663676"/>
                  </a:lnTo>
                  <a:lnTo>
                    <a:pt x="767219" y="663676"/>
                  </a:lnTo>
                </a:path>
                <a:path w="1180464" h="1328420">
                  <a:moveTo>
                    <a:pt x="190449" y="755230"/>
                  </a:moveTo>
                  <a:lnTo>
                    <a:pt x="160563" y="723163"/>
                  </a:lnTo>
                  <a:lnTo>
                    <a:pt x="151430" y="671342"/>
                  </a:lnTo>
                  <a:lnTo>
                    <a:pt x="157700" y="622791"/>
                  </a:lnTo>
                  <a:lnTo>
                    <a:pt x="174028" y="600532"/>
                  </a:lnTo>
                  <a:lnTo>
                    <a:pt x="189799" y="615714"/>
                  </a:lnTo>
                  <a:lnTo>
                    <a:pt x="197959" y="653102"/>
                  </a:lnTo>
                  <a:lnTo>
                    <a:pt x="194153" y="700460"/>
                  </a:lnTo>
                  <a:lnTo>
                    <a:pt x="174028" y="745553"/>
                  </a:lnTo>
                </a:path>
                <a:path w="1180464" h="1328420">
                  <a:moveTo>
                    <a:pt x="290664" y="757097"/>
                  </a:moveTo>
                  <a:lnTo>
                    <a:pt x="260764" y="725044"/>
                  </a:lnTo>
                  <a:lnTo>
                    <a:pt x="251623" y="673230"/>
                  </a:lnTo>
                  <a:lnTo>
                    <a:pt x="257891" y="624677"/>
                  </a:lnTo>
                  <a:lnTo>
                    <a:pt x="274218" y="602411"/>
                  </a:lnTo>
                  <a:lnTo>
                    <a:pt x="289995" y="617593"/>
                  </a:lnTo>
                  <a:lnTo>
                    <a:pt x="298154" y="654981"/>
                  </a:lnTo>
                  <a:lnTo>
                    <a:pt x="294345" y="702340"/>
                  </a:lnTo>
                  <a:lnTo>
                    <a:pt x="274218" y="747433"/>
                  </a:lnTo>
                </a:path>
                <a:path w="1180464" h="1328420">
                  <a:moveTo>
                    <a:pt x="277977" y="744067"/>
                  </a:moveTo>
                  <a:lnTo>
                    <a:pt x="257441" y="759741"/>
                  </a:lnTo>
                  <a:lnTo>
                    <a:pt x="234000" y="766435"/>
                  </a:lnTo>
                  <a:lnTo>
                    <a:pt x="210554" y="764609"/>
                  </a:lnTo>
                  <a:lnTo>
                    <a:pt x="190004" y="754722"/>
                  </a:lnTo>
                </a:path>
                <a:path w="1180464" h="1328420">
                  <a:moveTo>
                    <a:pt x="378815" y="745947"/>
                  </a:moveTo>
                  <a:lnTo>
                    <a:pt x="358270" y="761619"/>
                  </a:lnTo>
                  <a:lnTo>
                    <a:pt x="334822" y="768308"/>
                  </a:lnTo>
                  <a:lnTo>
                    <a:pt x="311375" y="766478"/>
                  </a:lnTo>
                  <a:lnTo>
                    <a:pt x="290830" y="756589"/>
                  </a:lnTo>
                </a:path>
                <a:path w="1180464" h="1328420">
                  <a:moveTo>
                    <a:pt x="395236" y="755230"/>
                  </a:moveTo>
                  <a:lnTo>
                    <a:pt x="365337" y="723163"/>
                  </a:lnTo>
                  <a:lnTo>
                    <a:pt x="356198" y="671342"/>
                  </a:lnTo>
                  <a:lnTo>
                    <a:pt x="362473" y="622791"/>
                  </a:lnTo>
                  <a:lnTo>
                    <a:pt x="378815" y="600532"/>
                  </a:lnTo>
                  <a:lnTo>
                    <a:pt x="394580" y="615714"/>
                  </a:lnTo>
                  <a:lnTo>
                    <a:pt x="402737" y="653102"/>
                  </a:lnTo>
                  <a:lnTo>
                    <a:pt x="398934" y="700460"/>
                  </a:lnTo>
                  <a:lnTo>
                    <a:pt x="378815" y="745553"/>
                  </a:lnTo>
                </a:path>
                <a:path w="1180464" h="1328420">
                  <a:moveTo>
                    <a:pt x="496062" y="757097"/>
                  </a:moveTo>
                  <a:lnTo>
                    <a:pt x="466162" y="725044"/>
                  </a:lnTo>
                  <a:lnTo>
                    <a:pt x="457020" y="673230"/>
                  </a:lnTo>
                  <a:lnTo>
                    <a:pt x="463288" y="624677"/>
                  </a:lnTo>
                  <a:lnTo>
                    <a:pt x="479615" y="602411"/>
                  </a:lnTo>
                  <a:lnTo>
                    <a:pt x="495392" y="617593"/>
                  </a:lnTo>
                  <a:lnTo>
                    <a:pt x="503551" y="654981"/>
                  </a:lnTo>
                  <a:lnTo>
                    <a:pt x="499743" y="702340"/>
                  </a:lnTo>
                  <a:lnTo>
                    <a:pt x="479615" y="747433"/>
                  </a:lnTo>
                </a:path>
                <a:path w="1180464" h="1328420">
                  <a:moveTo>
                    <a:pt x="483387" y="744067"/>
                  </a:moveTo>
                  <a:lnTo>
                    <a:pt x="462846" y="759741"/>
                  </a:lnTo>
                  <a:lnTo>
                    <a:pt x="439405" y="766435"/>
                  </a:lnTo>
                  <a:lnTo>
                    <a:pt x="415962" y="764609"/>
                  </a:lnTo>
                  <a:lnTo>
                    <a:pt x="395414" y="754722"/>
                  </a:lnTo>
                </a:path>
                <a:path w="1180464" h="1328420">
                  <a:moveTo>
                    <a:pt x="583006" y="742657"/>
                  </a:moveTo>
                  <a:lnTo>
                    <a:pt x="565744" y="703708"/>
                  </a:lnTo>
                  <a:lnTo>
                    <a:pt x="562448" y="656604"/>
                  </a:lnTo>
                  <a:lnTo>
                    <a:pt x="569672" y="616751"/>
                  </a:lnTo>
                  <a:lnTo>
                    <a:pt x="583971" y="599554"/>
                  </a:lnTo>
                  <a:lnTo>
                    <a:pt x="599734" y="614738"/>
                  </a:lnTo>
                  <a:lnTo>
                    <a:pt x="607888" y="652130"/>
                  </a:lnTo>
                  <a:lnTo>
                    <a:pt x="604084" y="699493"/>
                  </a:lnTo>
                  <a:lnTo>
                    <a:pt x="583971" y="744588"/>
                  </a:lnTo>
                </a:path>
                <a:path w="1180464" h="1328420">
                  <a:moveTo>
                    <a:pt x="583577" y="745947"/>
                  </a:moveTo>
                  <a:lnTo>
                    <a:pt x="563034" y="761619"/>
                  </a:lnTo>
                  <a:lnTo>
                    <a:pt x="539592" y="768308"/>
                  </a:lnTo>
                  <a:lnTo>
                    <a:pt x="516153" y="766478"/>
                  </a:lnTo>
                  <a:lnTo>
                    <a:pt x="495617" y="756589"/>
                  </a:lnTo>
                </a:path>
                <a:path w="1180464" h="1328420">
                  <a:moveTo>
                    <a:pt x="922413" y="772426"/>
                  </a:moveTo>
                  <a:lnTo>
                    <a:pt x="919875" y="723144"/>
                  </a:lnTo>
                  <a:lnTo>
                    <a:pt x="887780" y="690854"/>
                  </a:lnTo>
                  <a:lnTo>
                    <a:pt x="862212" y="686882"/>
                  </a:lnTo>
                  <a:lnTo>
                    <a:pt x="848604" y="689554"/>
                  </a:lnTo>
                  <a:lnTo>
                    <a:pt x="834796" y="695693"/>
                  </a:lnTo>
                  <a:lnTo>
                    <a:pt x="796251" y="717842"/>
                  </a:lnTo>
                  <a:lnTo>
                    <a:pt x="764451" y="662533"/>
                  </a:lnTo>
                </a:path>
                <a:path w="1180464" h="1328420">
                  <a:moveTo>
                    <a:pt x="1127036" y="1129207"/>
                  </a:moveTo>
                  <a:lnTo>
                    <a:pt x="1150846" y="1139207"/>
                  </a:lnTo>
                  <a:lnTo>
                    <a:pt x="1168330" y="1156195"/>
                  </a:lnTo>
                  <a:lnTo>
                    <a:pt x="1178431" y="1177431"/>
                  </a:lnTo>
                  <a:lnTo>
                    <a:pt x="1180096" y="1200175"/>
                  </a:lnTo>
                  <a:lnTo>
                    <a:pt x="1176828" y="1212640"/>
                  </a:lnTo>
                  <a:lnTo>
                    <a:pt x="1170670" y="1224265"/>
                  </a:lnTo>
                  <a:lnTo>
                    <a:pt x="1161515" y="1234688"/>
                  </a:lnTo>
                  <a:lnTo>
                    <a:pt x="1149261" y="1243545"/>
                  </a:lnTo>
                  <a:lnTo>
                    <a:pt x="1111567" y="1265224"/>
                  </a:lnTo>
                  <a:lnTo>
                    <a:pt x="1147724" y="1328089"/>
                  </a:lnTo>
                </a:path>
                <a:path w="1180464" h="1328420">
                  <a:moveTo>
                    <a:pt x="939393" y="782142"/>
                  </a:moveTo>
                  <a:lnTo>
                    <a:pt x="896714" y="772203"/>
                  </a:lnTo>
                  <a:lnTo>
                    <a:pt x="847245" y="790109"/>
                  </a:lnTo>
                  <a:lnTo>
                    <a:pt x="808287" y="819748"/>
                  </a:lnTo>
                  <a:lnTo>
                    <a:pt x="797140" y="845007"/>
                  </a:lnTo>
                  <a:lnTo>
                    <a:pt x="818152" y="851105"/>
                  </a:lnTo>
                  <a:lnTo>
                    <a:pt x="854625" y="839538"/>
                  </a:lnTo>
                  <a:lnTo>
                    <a:pt x="893783" y="812633"/>
                  </a:lnTo>
                  <a:lnTo>
                    <a:pt x="922845" y="772718"/>
                  </a:lnTo>
                </a:path>
                <a:path w="1180464" h="1328420">
                  <a:moveTo>
                    <a:pt x="990765" y="867943"/>
                  </a:moveTo>
                  <a:lnTo>
                    <a:pt x="948072" y="858004"/>
                  </a:lnTo>
                  <a:lnTo>
                    <a:pt x="898599" y="875909"/>
                  </a:lnTo>
                  <a:lnTo>
                    <a:pt x="859639" y="905544"/>
                  </a:lnTo>
                  <a:lnTo>
                    <a:pt x="848487" y="930795"/>
                  </a:lnTo>
                  <a:lnTo>
                    <a:pt x="869508" y="936895"/>
                  </a:lnTo>
                  <a:lnTo>
                    <a:pt x="905981" y="925329"/>
                  </a:lnTo>
                  <a:lnTo>
                    <a:pt x="945133" y="898422"/>
                  </a:lnTo>
                  <a:lnTo>
                    <a:pt x="974191" y="858494"/>
                  </a:lnTo>
                </a:path>
                <a:path w="1180464" h="1328420">
                  <a:moveTo>
                    <a:pt x="972934" y="863828"/>
                  </a:moveTo>
                  <a:lnTo>
                    <a:pt x="976266" y="838219"/>
                  </a:lnTo>
                  <a:lnTo>
                    <a:pt x="970380" y="814563"/>
                  </a:lnTo>
                  <a:lnTo>
                    <a:pt x="957109" y="795153"/>
                  </a:lnTo>
                  <a:lnTo>
                    <a:pt x="938288" y="782281"/>
                  </a:lnTo>
                </a:path>
                <a:path w="1180464" h="1328420">
                  <a:moveTo>
                    <a:pt x="1024915" y="950252"/>
                  </a:moveTo>
                  <a:lnTo>
                    <a:pt x="1028247" y="924637"/>
                  </a:lnTo>
                  <a:lnTo>
                    <a:pt x="1022361" y="900980"/>
                  </a:lnTo>
                  <a:lnTo>
                    <a:pt x="1009090" y="881570"/>
                  </a:lnTo>
                  <a:lnTo>
                    <a:pt x="990269" y="868692"/>
                  </a:lnTo>
                </a:path>
                <a:path w="1180464" h="1328420">
                  <a:moveTo>
                    <a:pt x="1041488" y="959370"/>
                  </a:moveTo>
                  <a:lnTo>
                    <a:pt x="998798" y="949429"/>
                  </a:lnTo>
                  <a:lnTo>
                    <a:pt x="949326" y="967330"/>
                  </a:lnTo>
                  <a:lnTo>
                    <a:pt x="910363" y="996961"/>
                  </a:lnTo>
                  <a:lnTo>
                    <a:pt x="899198" y="1022210"/>
                  </a:lnTo>
                  <a:lnTo>
                    <a:pt x="920221" y="1028310"/>
                  </a:lnTo>
                  <a:lnTo>
                    <a:pt x="956698" y="1016749"/>
                  </a:lnTo>
                  <a:lnTo>
                    <a:pt x="995854" y="989852"/>
                  </a:lnTo>
                  <a:lnTo>
                    <a:pt x="1024915" y="949947"/>
                  </a:lnTo>
                </a:path>
                <a:path w="1180464" h="1328420">
                  <a:moveTo>
                    <a:pt x="1093470" y="1045781"/>
                  </a:moveTo>
                  <a:lnTo>
                    <a:pt x="1050766" y="1035840"/>
                  </a:lnTo>
                  <a:lnTo>
                    <a:pt x="1001294" y="1053744"/>
                  </a:lnTo>
                  <a:lnTo>
                    <a:pt x="962341" y="1083382"/>
                  </a:lnTo>
                  <a:lnTo>
                    <a:pt x="951191" y="1108646"/>
                  </a:lnTo>
                  <a:lnTo>
                    <a:pt x="972210" y="1114739"/>
                  </a:lnTo>
                  <a:lnTo>
                    <a:pt x="1008686" y="1103172"/>
                  </a:lnTo>
                  <a:lnTo>
                    <a:pt x="1047841" y="1076271"/>
                  </a:lnTo>
                  <a:lnTo>
                    <a:pt x="1076896" y="1036358"/>
                  </a:lnTo>
                </a:path>
                <a:path w="1180464" h="1328420">
                  <a:moveTo>
                    <a:pt x="1075004" y="1041679"/>
                  </a:moveTo>
                  <a:lnTo>
                    <a:pt x="1078338" y="1016064"/>
                  </a:lnTo>
                  <a:lnTo>
                    <a:pt x="1072456" y="992406"/>
                  </a:lnTo>
                  <a:lnTo>
                    <a:pt x="1059189" y="972992"/>
                  </a:lnTo>
                  <a:lnTo>
                    <a:pt x="1040371" y="960107"/>
                  </a:lnTo>
                </a:path>
                <a:path w="1180464" h="1328420">
                  <a:moveTo>
                    <a:pt x="1124165" y="1128674"/>
                  </a:moveTo>
                  <a:lnTo>
                    <a:pt x="1081814" y="1133125"/>
                  </a:lnTo>
                  <a:lnTo>
                    <a:pt x="1039345" y="1153747"/>
                  </a:lnTo>
                  <a:lnTo>
                    <a:pt x="1008397" y="1179870"/>
                  </a:lnTo>
                  <a:lnTo>
                    <a:pt x="1000607" y="1200823"/>
                  </a:lnTo>
                  <a:lnTo>
                    <a:pt x="1021651" y="1206931"/>
                  </a:lnTo>
                  <a:lnTo>
                    <a:pt x="1058132" y="1195363"/>
                  </a:lnTo>
                  <a:lnTo>
                    <a:pt x="1097280" y="1168452"/>
                  </a:lnTo>
                  <a:lnTo>
                    <a:pt x="1126324" y="1128534"/>
                  </a:lnTo>
                </a:path>
                <a:path w="1180464" h="1328420">
                  <a:moveTo>
                    <a:pt x="1126972" y="1128102"/>
                  </a:moveTo>
                  <a:lnTo>
                    <a:pt x="1130317" y="1102487"/>
                  </a:lnTo>
                  <a:lnTo>
                    <a:pt x="1124434" y="1078830"/>
                  </a:lnTo>
                  <a:lnTo>
                    <a:pt x="1111161" y="1059415"/>
                  </a:lnTo>
                  <a:lnTo>
                    <a:pt x="1092339" y="1046530"/>
                  </a:lnTo>
                </a:path>
                <a:path w="1180464" h="1328420">
                  <a:moveTo>
                    <a:pt x="990244" y="109880"/>
                  </a:moveTo>
                  <a:lnTo>
                    <a:pt x="992790" y="60598"/>
                  </a:lnTo>
                  <a:lnTo>
                    <a:pt x="1024902" y="28308"/>
                  </a:lnTo>
                  <a:lnTo>
                    <a:pt x="1050450" y="24334"/>
                  </a:lnTo>
                  <a:lnTo>
                    <a:pt x="1064059" y="27002"/>
                  </a:lnTo>
                  <a:lnTo>
                    <a:pt x="1077874" y="33134"/>
                  </a:lnTo>
                  <a:lnTo>
                    <a:pt x="1116406" y="55308"/>
                  </a:lnTo>
                  <a:lnTo>
                    <a:pt x="1148219" y="0"/>
                  </a:lnTo>
                </a:path>
                <a:path w="1180464" h="1328420">
                  <a:moveTo>
                    <a:pt x="785634" y="466661"/>
                  </a:moveTo>
                  <a:lnTo>
                    <a:pt x="761809" y="476660"/>
                  </a:lnTo>
                  <a:lnTo>
                    <a:pt x="744318" y="493649"/>
                  </a:lnTo>
                  <a:lnTo>
                    <a:pt x="734213" y="514885"/>
                  </a:lnTo>
                  <a:lnTo>
                    <a:pt x="732548" y="537629"/>
                  </a:lnTo>
                  <a:lnTo>
                    <a:pt x="735816" y="550099"/>
                  </a:lnTo>
                  <a:lnTo>
                    <a:pt x="741975" y="561724"/>
                  </a:lnTo>
                  <a:lnTo>
                    <a:pt x="751129" y="572144"/>
                  </a:lnTo>
                  <a:lnTo>
                    <a:pt x="763384" y="580999"/>
                  </a:lnTo>
                  <a:lnTo>
                    <a:pt x="801077" y="602678"/>
                  </a:lnTo>
                  <a:lnTo>
                    <a:pt x="764946" y="665530"/>
                  </a:lnTo>
                </a:path>
                <a:path w="1180464" h="1328420">
                  <a:moveTo>
                    <a:pt x="973251" y="119595"/>
                  </a:moveTo>
                  <a:lnTo>
                    <a:pt x="1015942" y="109664"/>
                  </a:lnTo>
                  <a:lnTo>
                    <a:pt x="1065409" y="127573"/>
                  </a:lnTo>
                  <a:lnTo>
                    <a:pt x="1104361" y="157209"/>
                  </a:lnTo>
                  <a:lnTo>
                    <a:pt x="1115504" y="182460"/>
                  </a:lnTo>
                  <a:lnTo>
                    <a:pt x="1094502" y="188559"/>
                  </a:lnTo>
                  <a:lnTo>
                    <a:pt x="1058033" y="176991"/>
                  </a:lnTo>
                  <a:lnTo>
                    <a:pt x="1018874" y="150087"/>
                  </a:lnTo>
                  <a:lnTo>
                    <a:pt x="989799" y="110172"/>
                  </a:lnTo>
                </a:path>
                <a:path w="1180464" h="1328420">
                  <a:moveTo>
                    <a:pt x="921905" y="205384"/>
                  </a:moveTo>
                  <a:lnTo>
                    <a:pt x="964590" y="195449"/>
                  </a:lnTo>
                  <a:lnTo>
                    <a:pt x="1014061" y="213352"/>
                  </a:lnTo>
                  <a:lnTo>
                    <a:pt x="1053023" y="242987"/>
                  </a:lnTo>
                  <a:lnTo>
                    <a:pt x="1064183" y="268249"/>
                  </a:lnTo>
                  <a:lnTo>
                    <a:pt x="1043147" y="274349"/>
                  </a:lnTo>
                  <a:lnTo>
                    <a:pt x="1006670" y="262785"/>
                  </a:lnTo>
                  <a:lnTo>
                    <a:pt x="967523" y="235881"/>
                  </a:lnTo>
                  <a:lnTo>
                    <a:pt x="938479" y="195961"/>
                  </a:lnTo>
                </a:path>
                <a:path w="1180464" h="1328420">
                  <a:moveTo>
                    <a:pt x="939711" y="201295"/>
                  </a:moveTo>
                  <a:lnTo>
                    <a:pt x="936384" y="175678"/>
                  </a:lnTo>
                  <a:lnTo>
                    <a:pt x="942281" y="152019"/>
                  </a:lnTo>
                  <a:lnTo>
                    <a:pt x="955557" y="132607"/>
                  </a:lnTo>
                  <a:lnTo>
                    <a:pt x="974369" y="119735"/>
                  </a:lnTo>
                </a:path>
                <a:path w="1180464" h="1328420">
                  <a:moveTo>
                    <a:pt x="887755" y="287705"/>
                  </a:moveTo>
                  <a:lnTo>
                    <a:pt x="884417" y="262090"/>
                  </a:lnTo>
                  <a:lnTo>
                    <a:pt x="890304" y="238434"/>
                  </a:lnTo>
                  <a:lnTo>
                    <a:pt x="903578" y="219024"/>
                  </a:lnTo>
                  <a:lnTo>
                    <a:pt x="922401" y="206146"/>
                  </a:lnTo>
                </a:path>
                <a:path w="1180464" h="1328420">
                  <a:moveTo>
                    <a:pt x="871156" y="296811"/>
                  </a:moveTo>
                  <a:lnTo>
                    <a:pt x="913856" y="286880"/>
                  </a:lnTo>
                  <a:lnTo>
                    <a:pt x="963334" y="304788"/>
                  </a:lnTo>
                  <a:lnTo>
                    <a:pt x="1002299" y="334425"/>
                  </a:lnTo>
                  <a:lnTo>
                    <a:pt x="1013460" y="359676"/>
                  </a:lnTo>
                  <a:lnTo>
                    <a:pt x="992436" y="365782"/>
                  </a:lnTo>
                  <a:lnTo>
                    <a:pt x="955960" y="354217"/>
                  </a:lnTo>
                  <a:lnTo>
                    <a:pt x="916808" y="327310"/>
                  </a:lnTo>
                  <a:lnTo>
                    <a:pt x="887755" y="287388"/>
                  </a:lnTo>
                </a:path>
                <a:path w="1180464" h="1328420">
                  <a:moveTo>
                    <a:pt x="819188" y="383235"/>
                  </a:moveTo>
                  <a:lnTo>
                    <a:pt x="861885" y="373294"/>
                  </a:lnTo>
                  <a:lnTo>
                    <a:pt x="911358" y="391198"/>
                  </a:lnTo>
                  <a:lnTo>
                    <a:pt x="950315" y="420836"/>
                  </a:lnTo>
                  <a:lnTo>
                    <a:pt x="961466" y="446100"/>
                  </a:lnTo>
                  <a:lnTo>
                    <a:pt x="940442" y="452198"/>
                  </a:lnTo>
                  <a:lnTo>
                    <a:pt x="903966" y="440631"/>
                  </a:lnTo>
                  <a:lnTo>
                    <a:pt x="864814" y="413726"/>
                  </a:lnTo>
                  <a:lnTo>
                    <a:pt x="835761" y="373811"/>
                  </a:lnTo>
                </a:path>
                <a:path w="1180464" h="1328420">
                  <a:moveTo>
                    <a:pt x="837653" y="379133"/>
                  </a:moveTo>
                  <a:lnTo>
                    <a:pt x="834316" y="353521"/>
                  </a:lnTo>
                  <a:lnTo>
                    <a:pt x="840203" y="329863"/>
                  </a:lnTo>
                  <a:lnTo>
                    <a:pt x="853477" y="310453"/>
                  </a:lnTo>
                  <a:lnTo>
                    <a:pt x="872299" y="297586"/>
                  </a:lnTo>
                </a:path>
                <a:path w="1180464" h="1328420">
                  <a:moveTo>
                    <a:pt x="788479" y="466128"/>
                  </a:moveTo>
                  <a:lnTo>
                    <a:pt x="830833" y="470579"/>
                  </a:lnTo>
                  <a:lnTo>
                    <a:pt x="873304" y="491202"/>
                  </a:lnTo>
                  <a:lnTo>
                    <a:pt x="904252" y="517329"/>
                  </a:lnTo>
                  <a:lnTo>
                    <a:pt x="912037" y="538289"/>
                  </a:lnTo>
                  <a:lnTo>
                    <a:pt x="891015" y="544387"/>
                  </a:lnTo>
                  <a:lnTo>
                    <a:pt x="854541" y="532820"/>
                  </a:lnTo>
                  <a:lnTo>
                    <a:pt x="815386" y="505915"/>
                  </a:lnTo>
                  <a:lnTo>
                    <a:pt x="786320" y="466001"/>
                  </a:lnTo>
                </a:path>
                <a:path w="1180464" h="1328420">
                  <a:moveTo>
                    <a:pt x="785685" y="465556"/>
                  </a:moveTo>
                  <a:lnTo>
                    <a:pt x="782347" y="439941"/>
                  </a:lnTo>
                  <a:lnTo>
                    <a:pt x="788233" y="416285"/>
                  </a:lnTo>
                  <a:lnTo>
                    <a:pt x="801503" y="396874"/>
                  </a:lnTo>
                  <a:lnTo>
                    <a:pt x="820318" y="383997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658979" y="5557748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>
                  <a:moveTo>
                    <a:pt x="20827" y="0"/>
                  </a:moveTo>
                  <a:lnTo>
                    <a:pt x="12730" y="1634"/>
                  </a:lnTo>
                  <a:lnTo>
                    <a:pt x="6108" y="6092"/>
                  </a:lnTo>
                  <a:lnTo>
                    <a:pt x="1639" y="12708"/>
                  </a:lnTo>
                  <a:lnTo>
                    <a:pt x="0" y="20815"/>
                  </a:lnTo>
                  <a:lnTo>
                    <a:pt x="1639" y="28922"/>
                  </a:lnTo>
                  <a:lnTo>
                    <a:pt x="6108" y="35552"/>
                  </a:lnTo>
                  <a:lnTo>
                    <a:pt x="12730" y="40026"/>
                  </a:lnTo>
                  <a:lnTo>
                    <a:pt x="20827" y="41668"/>
                  </a:lnTo>
                  <a:lnTo>
                    <a:pt x="28938" y="40026"/>
                  </a:lnTo>
                  <a:lnTo>
                    <a:pt x="35563" y="35552"/>
                  </a:lnTo>
                  <a:lnTo>
                    <a:pt x="40030" y="28922"/>
                  </a:lnTo>
                  <a:lnTo>
                    <a:pt x="41668" y="20815"/>
                  </a:lnTo>
                  <a:lnTo>
                    <a:pt x="40030" y="12708"/>
                  </a:lnTo>
                  <a:lnTo>
                    <a:pt x="35563" y="6092"/>
                  </a:lnTo>
                  <a:lnTo>
                    <a:pt x="28938" y="1634"/>
                  </a:lnTo>
                  <a:lnTo>
                    <a:pt x="208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658979" y="5557748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>
                  <a:moveTo>
                    <a:pt x="20827" y="0"/>
                  </a:moveTo>
                  <a:lnTo>
                    <a:pt x="28938" y="1634"/>
                  </a:lnTo>
                  <a:lnTo>
                    <a:pt x="35563" y="6092"/>
                  </a:lnTo>
                  <a:lnTo>
                    <a:pt x="40030" y="12708"/>
                  </a:lnTo>
                  <a:lnTo>
                    <a:pt x="41668" y="20815"/>
                  </a:lnTo>
                  <a:lnTo>
                    <a:pt x="40030" y="28922"/>
                  </a:lnTo>
                  <a:lnTo>
                    <a:pt x="35563" y="35552"/>
                  </a:lnTo>
                  <a:lnTo>
                    <a:pt x="28938" y="40026"/>
                  </a:lnTo>
                  <a:lnTo>
                    <a:pt x="20827" y="41668"/>
                  </a:lnTo>
                  <a:lnTo>
                    <a:pt x="12730" y="40026"/>
                  </a:lnTo>
                  <a:lnTo>
                    <a:pt x="6108" y="35552"/>
                  </a:lnTo>
                  <a:lnTo>
                    <a:pt x="1639" y="28922"/>
                  </a:lnTo>
                  <a:lnTo>
                    <a:pt x="0" y="20815"/>
                  </a:lnTo>
                  <a:lnTo>
                    <a:pt x="1639" y="12708"/>
                  </a:lnTo>
                  <a:lnTo>
                    <a:pt x="6108" y="6092"/>
                  </a:lnTo>
                  <a:lnTo>
                    <a:pt x="12730" y="1634"/>
                  </a:lnTo>
                  <a:lnTo>
                    <a:pt x="20827" y="0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011222" y="5184566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>
                  <a:moveTo>
                    <a:pt x="20840" y="0"/>
                  </a:moveTo>
                  <a:lnTo>
                    <a:pt x="12730" y="1636"/>
                  </a:lnTo>
                  <a:lnTo>
                    <a:pt x="6105" y="6097"/>
                  </a:lnTo>
                  <a:lnTo>
                    <a:pt x="1638" y="12714"/>
                  </a:lnTo>
                  <a:lnTo>
                    <a:pt x="0" y="20815"/>
                  </a:lnTo>
                  <a:lnTo>
                    <a:pt x="1638" y="28933"/>
                  </a:lnTo>
                  <a:lnTo>
                    <a:pt x="6105" y="35561"/>
                  </a:lnTo>
                  <a:lnTo>
                    <a:pt x="12730" y="40030"/>
                  </a:lnTo>
                  <a:lnTo>
                    <a:pt x="20840" y="41668"/>
                  </a:lnTo>
                  <a:lnTo>
                    <a:pt x="28949" y="40030"/>
                  </a:lnTo>
                  <a:lnTo>
                    <a:pt x="35569" y="35561"/>
                  </a:lnTo>
                  <a:lnTo>
                    <a:pt x="40032" y="28933"/>
                  </a:lnTo>
                  <a:lnTo>
                    <a:pt x="41668" y="20815"/>
                  </a:lnTo>
                  <a:lnTo>
                    <a:pt x="40032" y="12714"/>
                  </a:lnTo>
                  <a:lnTo>
                    <a:pt x="35569" y="6097"/>
                  </a:lnTo>
                  <a:lnTo>
                    <a:pt x="28949" y="1636"/>
                  </a:lnTo>
                  <a:lnTo>
                    <a:pt x="208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011222" y="5184566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>
                  <a:moveTo>
                    <a:pt x="20840" y="0"/>
                  </a:moveTo>
                  <a:lnTo>
                    <a:pt x="28949" y="1636"/>
                  </a:lnTo>
                  <a:lnTo>
                    <a:pt x="35569" y="6097"/>
                  </a:lnTo>
                  <a:lnTo>
                    <a:pt x="40032" y="12714"/>
                  </a:lnTo>
                  <a:lnTo>
                    <a:pt x="41668" y="20815"/>
                  </a:lnTo>
                  <a:lnTo>
                    <a:pt x="40032" y="28933"/>
                  </a:lnTo>
                  <a:lnTo>
                    <a:pt x="35569" y="35561"/>
                  </a:lnTo>
                  <a:lnTo>
                    <a:pt x="28949" y="40030"/>
                  </a:lnTo>
                  <a:lnTo>
                    <a:pt x="20840" y="41668"/>
                  </a:lnTo>
                  <a:lnTo>
                    <a:pt x="12730" y="40030"/>
                  </a:lnTo>
                  <a:lnTo>
                    <a:pt x="6105" y="35561"/>
                  </a:lnTo>
                  <a:lnTo>
                    <a:pt x="1638" y="28933"/>
                  </a:lnTo>
                  <a:lnTo>
                    <a:pt x="0" y="20815"/>
                  </a:lnTo>
                  <a:lnTo>
                    <a:pt x="1638" y="12714"/>
                  </a:lnTo>
                  <a:lnTo>
                    <a:pt x="6105" y="6097"/>
                  </a:lnTo>
                  <a:lnTo>
                    <a:pt x="12730" y="1636"/>
                  </a:lnTo>
                  <a:lnTo>
                    <a:pt x="20840" y="0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167041" y="4519269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>
                  <a:moveTo>
                    <a:pt x="20840" y="0"/>
                  </a:moveTo>
                  <a:lnTo>
                    <a:pt x="12730" y="1638"/>
                  </a:lnTo>
                  <a:lnTo>
                    <a:pt x="6105" y="6105"/>
                  </a:lnTo>
                  <a:lnTo>
                    <a:pt x="1638" y="12730"/>
                  </a:lnTo>
                  <a:lnTo>
                    <a:pt x="0" y="20840"/>
                  </a:lnTo>
                  <a:lnTo>
                    <a:pt x="1638" y="28951"/>
                  </a:lnTo>
                  <a:lnTo>
                    <a:pt x="6105" y="35575"/>
                  </a:lnTo>
                  <a:lnTo>
                    <a:pt x="12730" y="40043"/>
                  </a:lnTo>
                  <a:lnTo>
                    <a:pt x="20840" y="41681"/>
                  </a:lnTo>
                  <a:lnTo>
                    <a:pt x="28951" y="40043"/>
                  </a:lnTo>
                  <a:lnTo>
                    <a:pt x="35575" y="35575"/>
                  </a:lnTo>
                  <a:lnTo>
                    <a:pt x="40043" y="28951"/>
                  </a:lnTo>
                  <a:lnTo>
                    <a:pt x="41681" y="20840"/>
                  </a:lnTo>
                  <a:lnTo>
                    <a:pt x="40043" y="12730"/>
                  </a:lnTo>
                  <a:lnTo>
                    <a:pt x="35575" y="6105"/>
                  </a:lnTo>
                  <a:lnTo>
                    <a:pt x="28951" y="1638"/>
                  </a:lnTo>
                  <a:lnTo>
                    <a:pt x="208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167041" y="4519269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>
                  <a:moveTo>
                    <a:pt x="20840" y="0"/>
                  </a:moveTo>
                  <a:lnTo>
                    <a:pt x="28951" y="1638"/>
                  </a:lnTo>
                  <a:lnTo>
                    <a:pt x="35575" y="6105"/>
                  </a:lnTo>
                  <a:lnTo>
                    <a:pt x="40043" y="12730"/>
                  </a:lnTo>
                  <a:lnTo>
                    <a:pt x="41681" y="20840"/>
                  </a:lnTo>
                  <a:lnTo>
                    <a:pt x="40043" y="28951"/>
                  </a:lnTo>
                  <a:lnTo>
                    <a:pt x="35575" y="35575"/>
                  </a:lnTo>
                  <a:lnTo>
                    <a:pt x="28951" y="40043"/>
                  </a:lnTo>
                  <a:lnTo>
                    <a:pt x="20840" y="41681"/>
                  </a:lnTo>
                  <a:lnTo>
                    <a:pt x="12730" y="40043"/>
                  </a:lnTo>
                  <a:lnTo>
                    <a:pt x="6105" y="35575"/>
                  </a:lnTo>
                  <a:lnTo>
                    <a:pt x="1638" y="28951"/>
                  </a:lnTo>
                  <a:lnTo>
                    <a:pt x="0" y="20840"/>
                  </a:lnTo>
                  <a:lnTo>
                    <a:pt x="1638" y="12730"/>
                  </a:lnTo>
                  <a:lnTo>
                    <a:pt x="6105" y="6105"/>
                  </a:lnTo>
                  <a:lnTo>
                    <a:pt x="12730" y="1638"/>
                  </a:lnTo>
                  <a:lnTo>
                    <a:pt x="20840" y="0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168311" y="5852350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>
                  <a:moveTo>
                    <a:pt x="20840" y="0"/>
                  </a:moveTo>
                  <a:lnTo>
                    <a:pt x="12724" y="1637"/>
                  </a:lnTo>
                  <a:lnTo>
                    <a:pt x="6100" y="6102"/>
                  </a:lnTo>
                  <a:lnTo>
                    <a:pt x="1636" y="12719"/>
                  </a:lnTo>
                  <a:lnTo>
                    <a:pt x="0" y="20815"/>
                  </a:lnTo>
                  <a:lnTo>
                    <a:pt x="1636" y="28938"/>
                  </a:lnTo>
                  <a:lnTo>
                    <a:pt x="6100" y="35566"/>
                  </a:lnTo>
                  <a:lnTo>
                    <a:pt x="12724" y="40031"/>
                  </a:lnTo>
                  <a:lnTo>
                    <a:pt x="20840" y="41668"/>
                  </a:lnTo>
                  <a:lnTo>
                    <a:pt x="28949" y="40031"/>
                  </a:lnTo>
                  <a:lnTo>
                    <a:pt x="35569" y="35566"/>
                  </a:lnTo>
                  <a:lnTo>
                    <a:pt x="40032" y="28938"/>
                  </a:lnTo>
                  <a:lnTo>
                    <a:pt x="41668" y="20815"/>
                  </a:lnTo>
                  <a:lnTo>
                    <a:pt x="40032" y="12719"/>
                  </a:lnTo>
                  <a:lnTo>
                    <a:pt x="35569" y="6102"/>
                  </a:lnTo>
                  <a:lnTo>
                    <a:pt x="28949" y="1637"/>
                  </a:lnTo>
                  <a:lnTo>
                    <a:pt x="208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168311" y="5852350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>
                  <a:moveTo>
                    <a:pt x="20840" y="0"/>
                  </a:moveTo>
                  <a:lnTo>
                    <a:pt x="28949" y="1637"/>
                  </a:lnTo>
                  <a:lnTo>
                    <a:pt x="35569" y="6102"/>
                  </a:lnTo>
                  <a:lnTo>
                    <a:pt x="40032" y="12719"/>
                  </a:lnTo>
                  <a:lnTo>
                    <a:pt x="41668" y="20815"/>
                  </a:lnTo>
                  <a:lnTo>
                    <a:pt x="40032" y="28938"/>
                  </a:lnTo>
                  <a:lnTo>
                    <a:pt x="35569" y="35566"/>
                  </a:lnTo>
                  <a:lnTo>
                    <a:pt x="28949" y="40031"/>
                  </a:lnTo>
                  <a:lnTo>
                    <a:pt x="20840" y="41668"/>
                  </a:lnTo>
                  <a:lnTo>
                    <a:pt x="12724" y="40031"/>
                  </a:lnTo>
                  <a:lnTo>
                    <a:pt x="6100" y="35566"/>
                  </a:lnTo>
                  <a:lnTo>
                    <a:pt x="1636" y="28938"/>
                  </a:lnTo>
                  <a:lnTo>
                    <a:pt x="0" y="20815"/>
                  </a:lnTo>
                  <a:lnTo>
                    <a:pt x="1636" y="12719"/>
                  </a:lnTo>
                  <a:lnTo>
                    <a:pt x="6100" y="6102"/>
                  </a:lnTo>
                  <a:lnTo>
                    <a:pt x="12724" y="1637"/>
                  </a:lnTo>
                  <a:lnTo>
                    <a:pt x="20840" y="0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030759" y="4261557"/>
              <a:ext cx="1727835" cy="1619250"/>
            </a:xfrm>
            <a:custGeom>
              <a:avLst/>
              <a:gdLst/>
              <a:ahLst/>
              <a:cxnLst/>
              <a:rect l="l" t="t" r="r" b="b"/>
              <a:pathLst>
                <a:path w="1727835" h="1619250">
                  <a:moveTo>
                    <a:pt x="1159573" y="275856"/>
                  </a:moveTo>
                  <a:lnTo>
                    <a:pt x="1727504" y="275856"/>
                  </a:lnTo>
                </a:path>
                <a:path w="1727835" h="1619250">
                  <a:moveTo>
                    <a:pt x="0" y="954874"/>
                  </a:moveTo>
                  <a:lnTo>
                    <a:pt x="0" y="0"/>
                  </a:lnTo>
                  <a:lnTo>
                    <a:pt x="1720011" y="0"/>
                  </a:lnTo>
                </a:path>
                <a:path w="1727835" h="1619250">
                  <a:moveTo>
                    <a:pt x="1159573" y="1618919"/>
                  </a:moveTo>
                  <a:lnTo>
                    <a:pt x="1720011" y="1618919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822110" y="5184847"/>
              <a:ext cx="930275" cy="24130"/>
            </a:xfrm>
            <a:custGeom>
              <a:avLst/>
              <a:gdLst/>
              <a:ahLst/>
              <a:cxnLst/>
              <a:rect l="l" t="t" r="r" b="b"/>
              <a:pathLst>
                <a:path w="930275" h="24129">
                  <a:moveTo>
                    <a:pt x="0" y="24091"/>
                  </a:moveTo>
                  <a:lnTo>
                    <a:pt x="98679" y="0"/>
                  </a:lnTo>
                  <a:lnTo>
                    <a:pt x="930275" y="0"/>
                  </a:lnTo>
                </a:path>
              </a:pathLst>
            </a:custGeom>
            <a:ln w="1270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76143" y="5175600"/>
              <a:ext cx="67081" cy="67081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579620" y="5745657"/>
              <a:ext cx="203200" cy="81915"/>
            </a:xfrm>
            <a:custGeom>
              <a:avLst/>
              <a:gdLst/>
              <a:ahLst/>
              <a:cxnLst/>
              <a:rect l="l" t="t" r="r" b="b"/>
              <a:pathLst>
                <a:path w="203200" h="81914">
                  <a:moveTo>
                    <a:pt x="0" y="0"/>
                  </a:moveTo>
                  <a:lnTo>
                    <a:pt x="203200" y="0"/>
                  </a:lnTo>
                </a:path>
                <a:path w="203200" h="81914">
                  <a:moveTo>
                    <a:pt x="40627" y="40652"/>
                  </a:moveTo>
                  <a:lnTo>
                    <a:pt x="162560" y="40652"/>
                  </a:lnTo>
                </a:path>
                <a:path w="203200" h="81914">
                  <a:moveTo>
                    <a:pt x="76200" y="81292"/>
                  </a:moveTo>
                  <a:lnTo>
                    <a:pt x="127000" y="81292"/>
                  </a:lnTo>
                </a:path>
              </a:pathLst>
            </a:custGeom>
            <a:ln w="1270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7957890" y="522682"/>
            <a:ext cx="219011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Puesta</a:t>
            </a:r>
            <a:r>
              <a:rPr sz="1400" spc="-8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4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1400" spc="-8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4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</a:t>
            </a:r>
            <a:r>
              <a:rPr sz="1400" spc="-8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4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1400" spc="-8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4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40</a:t>
            </a:fld>
            <a:endParaRPr spc="-75" dirty="0"/>
          </a:p>
        </p:txBody>
      </p:sp>
      <p:sp>
        <p:nvSpPr>
          <p:cNvPr id="30" name="object 30"/>
          <p:cNvSpPr txBox="1"/>
          <p:nvPr/>
        </p:nvSpPr>
        <p:spPr>
          <a:xfrm>
            <a:off x="7957890" y="1859991"/>
            <a:ext cx="4227195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64160">
              <a:lnSpc>
                <a:spcPct val="120000"/>
              </a:lnSpc>
              <a:spcBef>
                <a:spcPts val="100"/>
              </a:spcBef>
            </a:pP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Toma de </a:t>
            </a:r>
            <a:r>
              <a:rPr sz="1000" b="1" spc="55" dirty="0">
                <a:solidFill>
                  <a:srgbClr val="171514"/>
                </a:solidFill>
                <a:latin typeface="Arial"/>
                <a:cs typeface="Arial"/>
              </a:rPr>
              <a:t>tierra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aspecto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importante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cualquier equipo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eléctrico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debe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considerado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cuidadosamente.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conexión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1000" spc="-3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conexión </a:t>
            </a:r>
            <a:r>
              <a:rPr sz="10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 oa un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objeto conductor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conectado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tierra.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ilustración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adjunta,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ejemplo,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muestra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1000" spc="-3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conductor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neutro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(N)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un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transformador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conectado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estrella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conectado</a:t>
            </a:r>
            <a:r>
              <a:rPr sz="10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tierra.</a:t>
            </a:r>
            <a:endParaRPr sz="1000">
              <a:latin typeface="Lucida Sans Unicode"/>
              <a:cs typeface="Lucida Sans Unicode"/>
            </a:endParaRPr>
          </a:p>
          <a:p>
            <a:pPr>
              <a:spcBef>
                <a:spcPts val="7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5080">
              <a:lnSpc>
                <a:spcPct val="118500"/>
              </a:lnSpc>
            </a:pP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puesta </a:t>
            </a:r>
            <a:r>
              <a:rPr sz="10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intencional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equipos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eléctricos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realiza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10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limitar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diferencias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entre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partes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sistema.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Esto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 </a:t>
            </a:r>
            <a:r>
              <a:rPr sz="1000" spc="-30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necesario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seguridad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personal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la protección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equipos </a:t>
            </a:r>
            <a:r>
              <a:rPr sz="10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 </a:t>
            </a:r>
            <a:r>
              <a:rPr sz="1000" spc="-30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instalaciones.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 </a:t>
            </a:r>
            <a:r>
              <a:rPr sz="10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250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00" spc="2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050" i="1" spc="20" dirty="0">
                <a:solidFill>
                  <a:srgbClr val="171514"/>
                </a:solidFill>
                <a:latin typeface="Trebuchet MS"/>
                <a:cs typeface="Trebuchet MS"/>
              </a:rPr>
              <a:t>NEC®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cubre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requisitos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puesta </a:t>
            </a:r>
            <a:r>
              <a:rPr sz="10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1000" spc="-30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</a:t>
            </a:r>
            <a:r>
              <a:rPr sz="10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unión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instalaciones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eléctricas.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847498" y="5176706"/>
            <a:ext cx="123189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norte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23498" y="5424355"/>
            <a:ext cx="28892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Tierra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390554" y="6335670"/>
            <a:ext cx="465455" cy="24320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5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Toma</a:t>
            </a:r>
            <a:r>
              <a:rPr sz="5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5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</a:t>
            </a:r>
            <a:endParaRPr sz="500">
              <a:latin typeface="Lucida Sans Unicode"/>
              <a:cs typeface="Lucida Sans Unicode"/>
            </a:endParaRPr>
          </a:p>
          <a:p>
            <a:pPr marL="32384">
              <a:spcBef>
                <a:spcPts val="160"/>
              </a:spcBef>
            </a:pP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Electrodo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62059" y="7503872"/>
            <a:ext cx="191770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Puesta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35" dirty="0">
                <a:solidFill>
                  <a:srgbClr val="171514"/>
                </a:solidFill>
                <a:latin typeface="Arial"/>
                <a:cs typeface="Arial"/>
              </a:rPr>
              <a:t>a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40" dirty="0">
                <a:solidFill>
                  <a:srgbClr val="171514"/>
                </a:solidFill>
                <a:latin typeface="Arial"/>
                <a:cs typeface="Arial"/>
              </a:rPr>
              <a:t>tierra</a:t>
            </a:r>
            <a:r>
              <a:rPr sz="7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Arial"/>
                <a:cs typeface="Arial"/>
              </a:rPr>
              <a:t>la</a:t>
            </a:r>
            <a:r>
              <a:rPr sz="7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35" dirty="0">
                <a:solidFill>
                  <a:srgbClr val="171514"/>
                </a:solidFill>
                <a:latin typeface="Arial"/>
                <a:cs typeface="Arial"/>
              </a:rPr>
              <a:t>entrada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servicio</a:t>
            </a:r>
            <a:endParaRPr sz="7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57686" y="7441641"/>
            <a:ext cx="413512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conductor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neutro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 está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conectado </a:t>
            </a:r>
            <a:r>
              <a:rPr sz="10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solo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entrada de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servicio,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nunca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ningún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equipo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aguas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abajo. </a:t>
            </a:r>
            <a:r>
              <a:rPr sz="10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ilustración,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neutro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conecta </a:t>
            </a:r>
            <a:r>
              <a:rPr sz="10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equipo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conectando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conductor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desde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neutro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(conductor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puesto </a:t>
            </a:r>
            <a:r>
              <a:rPr sz="1000" spc="-3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tierra)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electrodo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puesta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tierra.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837" y="1897812"/>
            <a:ext cx="3489960" cy="3044825"/>
            <a:chOff x="2916237" y="1897811"/>
            <a:chExt cx="3489960" cy="30448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6237" y="1897811"/>
              <a:ext cx="3489693" cy="304454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014916" y="2164740"/>
              <a:ext cx="2567940" cy="1417320"/>
            </a:xfrm>
            <a:custGeom>
              <a:avLst/>
              <a:gdLst/>
              <a:ahLst/>
              <a:cxnLst/>
              <a:rect l="l" t="t" r="r" b="b"/>
              <a:pathLst>
                <a:path w="2567940" h="1417320">
                  <a:moveTo>
                    <a:pt x="0" y="811021"/>
                  </a:moveTo>
                  <a:lnTo>
                    <a:pt x="1117" y="1117"/>
                  </a:lnTo>
                  <a:lnTo>
                    <a:pt x="2567813" y="0"/>
                  </a:lnTo>
                </a:path>
                <a:path w="2567940" h="1417320">
                  <a:moveTo>
                    <a:pt x="1038263" y="1417053"/>
                  </a:moveTo>
                  <a:lnTo>
                    <a:pt x="1540700" y="1417053"/>
                  </a:lnTo>
                  <a:lnTo>
                    <a:pt x="1539570" y="579310"/>
                  </a:lnTo>
                  <a:lnTo>
                    <a:pt x="2567813" y="57931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80790" y="2993210"/>
              <a:ext cx="223520" cy="803910"/>
            </a:xfrm>
            <a:custGeom>
              <a:avLst/>
              <a:gdLst/>
              <a:ahLst/>
              <a:cxnLst/>
              <a:rect l="l" t="t" r="r" b="b"/>
              <a:pathLst>
                <a:path w="223520" h="803910">
                  <a:moveTo>
                    <a:pt x="223481" y="0"/>
                  </a:moveTo>
                  <a:lnTo>
                    <a:pt x="0" y="506437"/>
                  </a:lnTo>
                  <a:lnTo>
                    <a:pt x="0" y="803656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574045" y="2922014"/>
              <a:ext cx="86360" cy="191135"/>
            </a:xfrm>
            <a:custGeom>
              <a:avLst/>
              <a:gdLst/>
              <a:ahLst/>
              <a:cxnLst/>
              <a:rect l="l" t="t" r="r" b="b"/>
              <a:pathLst>
                <a:path w="86360" h="191135">
                  <a:moveTo>
                    <a:pt x="16433" y="76657"/>
                  </a:moveTo>
                  <a:lnTo>
                    <a:pt x="61937" y="0"/>
                  </a:lnTo>
                </a:path>
                <a:path w="86360" h="191135">
                  <a:moveTo>
                    <a:pt x="86105" y="191058"/>
                  </a:moveTo>
                  <a:lnTo>
                    <a:pt x="0" y="167919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11992" y="3201783"/>
              <a:ext cx="1270" cy="89535"/>
            </a:xfrm>
            <a:custGeom>
              <a:avLst/>
              <a:gdLst/>
              <a:ahLst/>
              <a:cxnLst/>
              <a:rect l="l" t="t" r="r" b="b"/>
              <a:pathLst>
                <a:path w="1270" h="89535">
                  <a:moveTo>
                    <a:pt x="469" y="-6349"/>
                  </a:moveTo>
                  <a:lnTo>
                    <a:pt x="469" y="95491"/>
                  </a:lnTo>
                </a:path>
              </a:pathLst>
            </a:custGeom>
            <a:ln w="1363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76478" y="2945319"/>
              <a:ext cx="67310" cy="67310"/>
            </a:xfrm>
            <a:custGeom>
              <a:avLst/>
              <a:gdLst/>
              <a:ahLst/>
              <a:cxnLst/>
              <a:rect l="l" t="t" r="r" b="b"/>
              <a:pathLst>
                <a:path w="67310" h="67310">
                  <a:moveTo>
                    <a:pt x="33642" y="0"/>
                  </a:moveTo>
                  <a:lnTo>
                    <a:pt x="20547" y="2645"/>
                  </a:lnTo>
                  <a:lnTo>
                    <a:pt x="9853" y="9855"/>
                  </a:lnTo>
                  <a:lnTo>
                    <a:pt x="2643" y="20541"/>
                  </a:lnTo>
                  <a:lnTo>
                    <a:pt x="0" y="33616"/>
                  </a:lnTo>
                  <a:lnTo>
                    <a:pt x="2643" y="46724"/>
                  </a:lnTo>
                  <a:lnTo>
                    <a:pt x="9853" y="57421"/>
                  </a:lnTo>
                  <a:lnTo>
                    <a:pt x="20547" y="64629"/>
                  </a:lnTo>
                  <a:lnTo>
                    <a:pt x="33642" y="67271"/>
                  </a:lnTo>
                  <a:lnTo>
                    <a:pt x="46722" y="64629"/>
                  </a:lnTo>
                  <a:lnTo>
                    <a:pt x="57408" y="57421"/>
                  </a:lnTo>
                  <a:lnTo>
                    <a:pt x="64615" y="46724"/>
                  </a:lnTo>
                  <a:lnTo>
                    <a:pt x="67259" y="33616"/>
                  </a:lnTo>
                  <a:lnTo>
                    <a:pt x="64615" y="20541"/>
                  </a:lnTo>
                  <a:lnTo>
                    <a:pt x="57408" y="9855"/>
                  </a:lnTo>
                  <a:lnTo>
                    <a:pt x="46722" y="2645"/>
                  </a:lnTo>
                  <a:lnTo>
                    <a:pt x="336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76478" y="2945319"/>
              <a:ext cx="67310" cy="67310"/>
            </a:xfrm>
            <a:custGeom>
              <a:avLst/>
              <a:gdLst/>
              <a:ahLst/>
              <a:cxnLst/>
              <a:rect l="l" t="t" r="r" b="b"/>
              <a:pathLst>
                <a:path w="67310" h="67310">
                  <a:moveTo>
                    <a:pt x="33642" y="0"/>
                  </a:moveTo>
                  <a:lnTo>
                    <a:pt x="46722" y="2645"/>
                  </a:lnTo>
                  <a:lnTo>
                    <a:pt x="57408" y="9855"/>
                  </a:lnTo>
                  <a:lnTo>
                    <a:pt x="64615" y="20541"/>
                  </a:lnTo>
                  <a:lnTo>
                    <a:pt x="67259" y="33616"/>
                  </a:lnTo>
                  <a:lnTo>
                    <a:pt x="64615" y="46724"/>
                  </a:lnTo>
                  <a:lnTo>
                    <a:pt x="57408" y="57421"/>
                  </a:lnTo>
                  <a:lnTo>
                    <a:pt x="46722" y="64629"/>
                  </a:lnTo>
                  <a:lnTo>
                    <a:pt x="33642" y="67271"/>
                  </a:lnTo>
                  <a:lnTo>
                    <a:pt x="20547" y="64629"/>
                  </a:lnTo>
                  <a:lnTo>
                    <a:pt x="9853" y="57421"/>
                  </a:lnTo>
                  <a:lnTo>
                    <a:pt x="2643" y="46724"/>
                  </a:lnTo>
                  <a:lnTo>
                    <a:pt x="0" y="33616"/>
                  </a:lnTo>
                  <a:lnTo>
                    <a:pt x="2643" y="20541"/>
                  </a:lnTo>
                  <a:lnTo>
                    <a:pt x="9853" y="9855"/>
                  </a:lnTo>
                  <a:lnTo>
                    <a:pt x="20547" y="2645"/>
                  </a:lnTo>
                  <a:lnTo>
                    <a:pt x="3364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15181" y="2346187"/>
              <a:ext cx="71831" cy="7184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78928" y="2939388"/>
              <a:ext cx="71818" cy="7185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018584" y="3551553"/>
              <a:ext cx="67310" cy="67310"/>
            </a:xfrm>
            <a:custGeom>
              <a:avLst/>
              <a:gdLst/>
              <a:ahLst/>
              <a:cxnLst/>
              <a:rect l="l" t="t" r="r" b="b"/>
              <a:pathLst>
                <a:path w="67310" h="67310">
                  <a:moveTo>
                    <a:pt x="33642" y="0"/>
                  </a:moveTo>
                  <a:lnTo>
                    <a:pt x="20547" y="2643"/>
                  </a:lnTo>
                  <a:lnTo>
                    <a:pt x="9853" y="9850"/>
                  </a:lnTo>
                  <a:lnTo>
                    <a:pt x="2643" y="20536"/>
                  </a:lnTo>
                  <a:lnTo>
                    <a:pt x="0" y="33616"/>
                  </a:lnTo>
                  <a:lnTo>
                    <a:pt x="2643" y="46713"/>
                  </a:lnTo>
                  <a:lnTo>
                    <a:pt x="9853" y="57411"/>
                  </a:lnTo>
                  <a:lnTo>
                    <a:pt x="20547" y="64626"/>
                  </a:lnTo>
                  <a:lnTo>
                    <a:pt x="33642" y="67271"/>
                  </a:lnTo>
                  <a:lnTo>
                    <a:pt x="46728" y="64626"/>
                  </a:lnTo>
                  <a:lnTo>
                    <a:pt x="57413" y="57411"/>
                  </a:lnTo>
                  <a:lnTo>
                    <a:pt x="64617" y="46713"/>
                  </a:lnTo>
                  <a:lnTo>
                    <a:pt x="67259" y="33616"/>
                  </a:lnTo>
                  <a:lnTo>
                    <a:pt x="64617" y="20536"/>
                  </a:lnTo>
                  <a:lnTo>
                    <a:pt x="57413" y="9850"/>
                  </a:lnTo>
                  <a:lnTo>
                    <a:pt x="46728" y="2643"/>
                  </a:lnTo>
                  <a:lnTo>
                    <a:pt x="336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018584" y="3551553"/>
              <a:ext cx="67310" cy="67310"/>
            </a:xfrm>
            <a:custGeom>
              <a:avLst/>
              <a:gdLst/>
              <a:ahLst/>
              <a:cxnLst/>
              <a:rect l="l" t="t" r="r" b="b"/>
              <a:pathLst>
                <a:path w="67310" h="67310">
                  <a:moveTo>
                    <a:pt x="33642" y="0"/>
                  </a:moveTo>
                  <a:lnTo>
                    <a:pt x="46728" y="2643"/>
                  </a:lnTo>
                  <a:lnTo>
                    <a:pt x="57413" y="9850"/>
                  </a:lnTo>
                  <a:lnTo>
                    <a:pt x="64617" y="20536"/>
                  </a:lnTo>
                  <a:lnTo>
                    <a:pt x="67259" y="33616"/>
                  </a:lnTo>
                  <a:lnTo>
                    <a:pt x="64617" y="46713"/>
                  </a:lnTo>
                  <a:lnTo>
                    <a:pt x="57413" y="57411"/>
                  </a:lnTo>
                  <a:lnTo>
                    <a:pt x="46728" y="64626"/>
                  </a:lnTo>
                  <a:lnTo>
                    <a:pt x="33642" y="67271"/>
                  </a:lnTo>
                  <a:lnTo>
                    <a:pt x="20547" y="64626"/>
                  </a:lnTo>
                  <a:lnTo>
                    <a:pt x="9853" y="57411"/>
                  </a:lnTo>
                  <a:lnTo>
                    <a:pt x="2643" y="46713"/>
                  </a:lnTo>
                  <a:lnTo>
                    <a:pt x="0" y="33616"/>
                  </a:lnTo>
                  <a:lnTo>
                    <a:pt x="2643" y="20536"/>
                  </a:lnTo>
                  <a:lnTo>
                    <a:pt x="9853" y="9850"/>
                  </a:lnTo>
                  <a:lnTo>
                    <a:pt x="20547" y="2643"/>
                  </a:lnTo>
                  <a:lnTo>
                    <a:pt x="3364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710746" y="2986708"/>
              <a:ext cx="371475" cy="594360"/>
            </a:xfrm>
            <a:custGeom>
              <a:avLst/>
              <a:gdLst/>
              <a:ahLst/>
              <a:cxnLst/>
              <a:rect l="l" t="t" r="r" b="b"/>
              <a:pathLst>
                <a:path w="371475" h="594360">
                  <a:moveTo>
                    <a:pt x="140995" y="98094"/>
                  </a:moveTo>
                  <a:lnTo>
                    <a:pt x="138725" y="54103"/>
                  </a:lnTo>
                  <a:lnTo>
                    <a:pt x="110070" y="25285"/>
                  </a:lnTo>
                  <a:lnTo>
                    <a:pt x="87258" y="21726"/>
                  </a:lnTo>
                  <a:lnTo>
                    <a:pt x="75112" y="24106"/>
                  </a:lnTo>
                  <a:lnTo>
                    <a:pt x="62788" y="29578"/>
                  </a:lnTo>
                  <a:lnTo>
                    <a:pt x="28384" y="49377"/>
                  </a:lnTo>
                  <a:lnTo>
                    <a:pt x="0" y="0"/>
                  </a:lnTo>
                </a:path>
                <a:path w="371475" h="594360">
                  <a:moveTo>
                    <a:pt x="323608" y="416521"/>
                  </a:moveTo>
                  <a:lnTo>
                    <a:pt x="344871" y="425444"/>
                  </a:lnTo>
                  <a:lnTo>
                    <a:pt x="360481" y="440601"/>
                  </a:lnTo>
                  <a:lnTo>
                    <a:pt x="369498" y="459548"/>
                  </a:lnTo>
                  <a:lnTo>
                    <a:pt x="370979" y="479844"/>
                  </a:lnTo>
                  <a:lnTo>
                    <a:pt x="368063" y="490980"/>
                  </a:lnTo>
                  <a:lnTo>
                    <a:pt x="362569" y="501357"/>
                  </a:lnTo>
                  <a:lnTo>
                    <a:pt x="354402" y="510658"/>
                  </a:lnTo>
                  <a:lnTo>
                    <a:pt x="343471" y="518566"/>
                  </a:lnTo>
                  <a:lnTo>
                    <a:pt x="309816" y="537921"/>
                  </a:lnTo>
                  <a:lnTo>
                    <a:pt x="342074" y="594017"/>
                  </a:lnTo>
                </a:path>
                <a:path w="371475" h="594360">
                  <a:moveTo>
                    <a:pt x="156171" y="106756"/>
                  </a:moveTo>
                  <a:lnTo>
                    <a:pt x="118065" y="97885"/>
                  </a:lnTo>
                  <a:lnTo>
                    <a:pt x="73907" y="113863"/>
                  </a:lnTo>
                  <a:lnTo>
                    <a:pt x="39132" y="140312"/>
                  </a:lnTo>
                  <a:lnTo>
                    <a:pt x="29171" y="162852"/>
                  </a:lnTo>
                  <a:lnTo>
                    <a:pt x="47936" y="168303"/>
                  </a:lnTo>
                  <a:lnTo>
                    <a:pt x="80492" y="157983"/>
                  </a:lnTo>
                  <a:lnTo>
                    <a:pt x="115439" y="133968"/>
                  </a:lnTo>
                  <a:lnTo>
                    <a:pt x="141376" y="98336"/>
                  </a:lnTo>
                </a:path>
                <a:path w="371475" h="594360">
                  <a:moveTo>
                    <a:pt x="201993" y="183324"/>
                  </a:moveTo>
                  <a:lnTo>
                    <a:pt x="163894" y="174460"/>
                  </a:lnTo>
                  <a:lnTo>
                    <a:pt x="119740" y="190441"/>
                  </a:lnTo>
                  <a:lnTo>
                    <a:pt x="84966" y="216887"/>
                  </a:lnTo>
                  <a:lnTo>
                    <a:pt x="75006" y="239420"/>
                  </a:lnTo>
                  <a:lnTo>
                    <a:pt x="93764" y="244874"/>
                  </a:lnTo>
                  <a:lnTo>
                    <a:pt x="126320" y="234557"/>
                  </a:lnTo>
                  <a:lnTo>
                    <a:pt x="161266" y="210547"/>
                  </a:lnTo>
                  <a:lnTo>
                    <a:pt x="187197" y="174917"/>
                  </a:lnTo>
                </a:path>
                <a:path w="371475" h="594360">
                  <a:moveTo>
                    <a:pt x="186067" y="179679"/>
                  </a:moveTo>
                  <a:lnTo>
                    <a:pt x="189051" y="156805"/>
                  </a:lnTo>
                  <a:lnTo>
                    <a:pt x="183800" y="135683"/>
                  </a:lnTo>
                  <a:lnTo>
                    <a:pt x="171958" y="118357"/>
                  </a:lnTo>
                  <a:lnTo>
                    <a:pt x="155168" y="106870"/>
                  </a:lnTo>
                </a:path>
                <a:path w="371475" h="594360">
                  <a:moveTo>
                    <a:pt x="232460" y="256819"/>
                  </a:moveTo>
                  <a:lnTo>
                    <a:pt x="235437" y="233941"/>
                  </a:lnTo>
                  <a:lnTo>
                    <a:pt x="230182" y="212823"/>
                  </a:lnTo>
                  <a:lnTo>
                    <a:pt x="218339" y="195501"/>
                  </a:lnTo>
                  <a:lnTo>
                    <a:pt x="201548" y="184010"/>
                  </a:lnTo>
                </a:path>
                <a:path w="371475" h="594360">
                  <a:moveTo>
                    <a:pt x="247268" y="264922"/>
                  </a:moveTo>
                  <a:lnTo>
                    <a:pt x="209164" y="256051"/>
                  </a:lnTo>
                  <a:lnTo>
                    <a:pt x="165011" y="272030"/>
                  </a:lnTo>
                  <a:lnTo>
                    <a:pt x="130240" y="298483"/>
                  </a:lnTo>
                  <a:lnTo>
                    <a:pt x="120281" y="321030"/>
                  </a:lnTo>
                  <a:lnTo>
                    <a:pt x="139040" y="326476"/>
                  </a:lnTo>
                  <a:lnTo>
                    <a:pt x="171596" y="316156"/>
                  </a:lnTo>
                  <a:lnTo>
                    <a:pt x="206542" y="292144"/>
                  </a:lnTo>
                  <a:lnTo>
                    <a:pt x="232473" y="256514"/>
                  </a:lnTo>
                </a:path>
                <a:path w="371475" h="594360">
                  <a:moveTo>
                    <a:pt x="293662" y="342061"/>
                  </a:moveTo>
                  <a:lnTo>
                    <a:pt x="255557" y="333190"/>
                  </a:lnTo>
                  <a:lnTo>
                    <a:pt x="211402" y="349169"/>
                  </a:lnTo>
                  <a:lnTo>
                    <a:pt x="176627" y="375617"/>
                  </a:lnTo>
                  <a:lnTo>
                    <a:pt x="166662" y="398157"/>
                  </a:lnTo>
                  <a:lnTo>
                    <a:pt x="185426" y="403604"/>
                  </a:lnTo>
                  <a:lnTo>
                    <a:pt x="217981" y="393284"/>
                  </a:lnTo>
                  <a:lnTo>
                    <a:pt x="252924" y="369271"/>
                  </a:lnTo>
                  <a:lnTo>
                    <a:pt x="278853" y="333641"/>
                  </a:lnTo>
                </a:path>
                <a:path w="371475" h="594360">
                  <a:moveTo>
                    <a:pt x="277177" y="338416"/>
                  </a:moveTo>
                  <a:lnTo>
                    <a:pt x="280153" y="315549"/>
                  </a:lnTo>
                  <a:lnTo>
                    <a:pt x="274897" y="294430"/>
                  </a:lnTo>
                  <a:lnTo>
                    <a:pt x="263050" y="277102"/>
                  </a:lnTo>
                  <a:lnTo>
                    <a:pt x="246252" y="265607"/>
                  </a:lnTo>
                </a:path>
                <a:path w="371475" h="594360">
                  <a:moveTo>
                    <a:pt x="321068" y="416026"/>
                  </a:moveTo>
                  <a:lnTo>
                    <a:pt x="283264" y="420010"/>
                  </a:lnTo>
                  <a:lnTo>
                    <a:pt x="245357" y="438416"/>
                  </a:lnTo>
                  <a:lnTo>
                    <a:pt x="217737" y="461728"/>
                  </a:lnTo>
                  <a:lnTo>
                    <a:pt x="210794" y="480428"/>
                  </a:lnTo>
                  <a:lnTo>
                    <a:pt x="229553" y="485885"/>
                  </a:lnTo>
                  <a:lnTo>
                    <a:pt x="262108" y="475564"/>
                  </a:lnTo>
                  <a:lnTo>
                    <a:pt x="297055" y="451546"/>
                  </a:lnTo>
                  <a:lnTo>
                    <a:pt x="322986" y="415912"/>
                  </a:lnTo>
                </a:path>
                <a:path w="371475" h="594360">
                  <a:moveTo>
                    <a:pt x="323557" y="415544"/>
                  </a:moveTo>
                  <a:lnTo>
                    <a:pt x="326541" y="392677"/>
                  </a:lnTo>
                  <a:lnTo>
                    <a:pt x="321289" y="371559"/>
                  </a:lnTo>
                  <a:lnTo>
                    <a:pt x="309443" y="354234"/>
                  </a:lnTo>
                  <a:lnTo>
                    <a:pt x="292646" y="342747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742677" y="4228819"/>
              <a:ext cx="100965" cy="19685"/>
            </a:xfrm>
            <a:custGeom>
              <a:avLst/>
              <a:gdLst/>
              <a:ahLst/>
              <a:cxnLst/>
              <a:rect l="l" t="t" r="r" b="b"/>
              <a:pathLst>
                <a:path w="100964" h="19685">
                  <a:moveTo>
                    <a:pt x="50253" y="0"/>
                  </a:moveTo>
                  <a:lnTo>
                    <a:pt x="30834" y="794"/>
                  </a:lnTo>
                  <a:lnTo>
                    <a:pt x="14844" y="2933"/>
                  </a:lnTo>
                  <a:lnTo>
                    <a:pt x="3996" y="6054"/>
                  </a:lnTo>
                  <a:lnTo>
                    <a:pt x="0" y="9791"/>
                  </a:lnTo>
                  <a:lnTo>
                    <a:pt x="3996" y="13529"/>
                  </a:lnTo>
                  <a:lnTo>
                    <a:pt x="14844" y="16649"/>
                  </a:lnTo>
                  <a:lnTo>
                    <a:pt x="30834" y="18789"/>
                  </a:lnTo>
                  <a:lnTo>
                    <a:pt x="50253" y="19583"/>
                  </a:lnTo>
                  <a:lnTo>
                    <a:pt x="69670" y="18789"/>
                  </a:lnTo>
                  <a:lnTo>
                    <a:pt x="85664" y="16649"/>
                  </a:lnTo>
                  <a:lnTo>
                    <a:pt x="96520" y="13529"/>
                  </a:lnTo>
                  <a:lnTo>
                    <a:pt x="100520" y="9791"/>
                  </a:lnTo>
                  <a:lnTo>
                    <a:pt x="96520" y="6054"/>
                  </a:lnTo>
                  <a:lnTo>
                    <a:pt x="85664" y="2933"/>
                  </a:lnTo>
                  <a:lnTo>
                    <a:pt x="69670" y="794"/>
                  </a:lnTo>
                  <a:lnTo>
                    <a:pt x="50253" y="0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91342" y="3342588"/>
              <a:ext cx="98602" cy="9864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714354" y="2853777"/>
              <a:ext cx="148590" cy="34290"/>
            </a:xfrm>
            <a:custGeom>
              <a:avLst/>
              <a:gdLst/>
              <a:ahLst/>
              <a:cxnLst/>
              <a:rect l="l" t="t" r="r" b="b"/>
              <a:pathLst>
                <a:path w="148589" h="34289">
                  <a:moveTo>
                    <a:pt x="0" y="34277"/>
                  </a:moveTo>
                  <a:lnTo>
                    <a:pt x="148590" y="0"/>
                  </a:lnTo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897234" y="3470985"/>
              <a:ext cx="108585" cy="108585"/>
            </a:xfrm>
            <a:custGeom>
              <a:avLst/>
              <a:gdLst/>
              <a:ahLst/>
              <a:cxnLst/>
              <a:rect l="l" t="t" r="r" b="b"/>
              <a:pathLst>
                <a:path w="108585" h="108585">
                  <a:moveTo>
                    <a:pt x="0" y="0"/>
                  </a:moveTo>
                  <a:lnTo>
                    <a:pt x="108585" y="108585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234294" y="4324424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39">
                  <a:moveTo>
                    <a:pt x="0" y="0"/>
                  </a:moveTo>
                  <a:lnTo>
                    <a:pt x="9144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7970840" y="6515253"/>
            <a:ext cx="2885440" cy="2295525"/>
            <a:chOff x="2916240" y="6515252"/>
            <a:chExt cx="2885440" cy="2295525"/>
          </a:xfrm>
        </p:grpSpPr>
        <p:sp>
          <p:nvSpPr>
            <p:cNvPr id="21" name="object 21"/>
            <p:cNvSpPr/>
            <p:nvPr/>
          </p:nvSpPr>
          <p:spPr>
            <a:xfrm>
              <a:off x="2959680" y="6871414"/>
              <a:ext cx="2783840" cy="1936750"/>
            </a:xfrm>
            <a:custGeom>
              <a:avLst/>
              <a:gdLst/>
              <a:ahLst/>
              <a:cxnLst/>
              <a:rect l="l" t="t" r="r" b="b"/>
              <a:pathLst>
                <a:path w="2783840" h="1936750">
                  <a:moveTo>
                    <a:pt x="1033272" y="0"/>
                  </a:moveTo>
                  <a:lnTo>
                    <a:pt x="0" y="507504"/>
                  </a:lnTo>
                  <a:lnTo>
                    <a:pt x="1757476" y="1936711"/>
                  </a:lnTo>
                  <a:lnTo>
                    <a:pt x="2783433" y="951903"/>
                  </a:lnTo>
                  <a:lnTo>
                    <a:pt x="103327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959680" y="6871414"/>
              <a:ext cx="2783840" cy="1936750"/>
            </a:xfrm>
            <a:custGeom>
              <a:avLst/>
              <a:gdLst/>
              <a:ahLst/>
              <a:cxnLst/>
              <a:rect l="l" t="t" r="r" b="b"/>
              <a:pathLst>
                <a:path w="2783840" h="1936750">
                  <a:moveTo>
                    <a:pt x="0" y="507504"/>
                  </a:moveTo>
                  <a:lnTo>
                    <a:pt x="1757476" y="1936711"/>
                  </a:lnTo>
                  <a:lnTo>
                    <a:pt x="2783433" y="951903"/>
                  </a:lnTo>
                  <a:lnTo>
                    <a:pt x="1033272" y="0"/>
                  </a:lnTo>
                  <a:lnTo>
                    <a:pt x="0" y="50750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6240" y="6515252"/>
              <a:ext cx="2884944" cy="2295166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7958070" y="482857"/>
            <a:ext cx="42748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neutro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gabinete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unidos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entre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sí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entrada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servicio,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modo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gabinete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también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esté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conectado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través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conector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electrodo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puesta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tierra.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Vinculación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une permanentemente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partes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metálicas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formar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camino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baja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resistencia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eléctrica.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41</a:t>
            </a:fld>
            <a:endParaRPr spc="-75" dirty="0"/>
          </a:p>
        </p:txBody>
      </p:sp>
      <p:sp>
        <p:nvSpPr>
          <p:cNvPr id="25" name="object 25"/>
          <p:cNvSpPr txBox="1"/>
          <p:nvPr/>
        </p:nvSpPr>
        <p:spPr>
          <a:xfrm>
            <a:off x="10536659" y="1592644"/>
            <a:ext cx="764540" cy="241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650" dirty="0">
                <a:solidFill>
                  <a:srgbClr val="0B0806"/>
                </a:solidFill>
                <a:latin typeface="Lucida Sans Unicode"/>
                <a:cs typeface="Lucida Sans Unicode"/>
              </a:rPr>
              <a:t>Entrada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servicio</a:t>
            </a:r>
            <a:endParaRPr sz="650">
              <a:latin typeface="Lucida Sans Unicode"/>
              <a:cs typeface="Lucida Sans Unicode"/>
            </a:endParaRPr>
          </a:p>
          <a:p>
            <a:pPr marR="12700" algn="ctr">
              <a:spcBef>
                <a:spcPts val="380"/>
              </a:spcBef>
            </a:pPr>
            <a:r>
              <a:rPr sz="450" dirty="0">
                <a:solidFill>
                  <a:srgbClr val="0B0806"/>
                </a:solidFill>
                <a:latin typeface="Lucida Sans Unicode"/>
                <a:cs typeface="Lucida Sans Unicode"/>
              </a:rPr>
              <a:t>Panel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del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teclado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24511" y="2412814"/>
            <a:ext cx="334645" cy="242374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29209">
              <a:spcBef>
                <a:spcPts val="170"/>
              </a:spcBef>
            </a:pPr>
            <a:r>
              <a:rPr sz="6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Energía</a:t>
            </a:r>
            <a:endParaRPr sz="600">
              <a:latin typeface="Lucida Sans Unicode"/>
              <a:cs typeface="Lucida Sans Unicode"/>
            </a:endParaRPr>
          </a:p>
          <a:p>
            <a:pPr marL="12700">
              <a:spcBef>
                <a:spcPts val="90"/>
              </a:spcBef>
            </a:pPr>
            <a:r>
              <a:rPr sz="7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Fuente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993543" y="2786397"/>
            <a:ext cx="339725" cy="245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7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Neutral</a:t>
            </a:r>
            <a:endParaRPr sz="700">
              <a:latin typeface="Lucida Sans Unicode"/>
              <a:cs typeface="Lucida Sans Unicode"/>
            </a:endParaRPr>
          </a:p>
          <a:p>
            <a:pPr marL="10795" algn="ctr">
              <a:spcBef>
                <a:spcPts val="470"/>
              </a:spcBef>
            </a:pPr>
            <a:r>
              <a:rPr sz="3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Autobús</a:t>
            </a:r>
            <a:endParaRPr sz="35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113429" y="3603052"/>
            <a:ext cx="618490" cy="2410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Unión</a:t>
            </a:r>
            <a:r>
              <a:rPr sz="75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50" dirty="0">
                <a:solidFill>
                  <a:srgbClr val="0B0806"/>
                </a:solidFill>
                <a:latin typeface="Lucida Sans Unicode"/>
                <a:cs typeface="Lucida Sans Unicode"/>
              </a:rPr>
              <a:t>neutra</a:t>
            </a:r>
            <a:endParaRPr sz="750">
              <a:latin typeface="Lucida Sans Unicode"/>
              <a:cs typeface="Lucida Sans Unicode"/>
            </a:endParaRPr>
          </a:p>
          <a:p>
            <a:pPr marL="217170">
              <a:spcBef>
                <a:spcPts val="409"/>
              </a:spcBef>
            </a:pPr>
            <a:r>
              <a:rPr sz="400" dirty="0">
                <a:solidFill>
                  <a:srgbClr val="0B0806"/>
                </a:solidFill>
                <a:latin typeface="Lucida Sans Unicode"/>
                <a:cs typeface="Lucida Sans Unicode"/>
              </a:rPr>
              <a:t>para</a:t>
            </a:r>
            <a:r>
              <a:rPr sz="40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poder</a:t>
            </a:r>
            <a:endParaRPr sz="40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453652" y="4265993"/>
            <a:ext cx="53784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0B0806"/>
                </a:solidFill>
                <a:latin typeface="Lucida Sans Unicode"/>
                <a:cs typeface="Lucida Sans Unicode"/>
              </a:rPr>
              <a:t>Pared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exterior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265339" y="4466108"/>
            <a:ext cx="465455" cy="24320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5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Toma</a:t>
            </a:r>
            <a:r>
              <a:rPr sz="5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5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</a:t>
            </a:r>
            <a:endParaRPr sz="500">
              <a:latin typeface="Lucida Sans Unicode"/>
              <a:cs typeface="Lucida Sans Unicode"/>
            </a:endParaRPr>
          </a:p>
          <a:p>
            <a:pPr marL="32384">
              <a:spcBef>
                <a:spcPts val="160"/>
              </a:spcBef>
            </a:pP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Electrodo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762310" y="5236955"/>
            <a:ext cx="182118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Bus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puesta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40" dirty="0">
                <a:solidFill>
                  <a:srgbClr val="171514"/>
                </a:solidFill>
                <a:latin typeface="Arial"/>
                <a:cs typeface="Arial"/>
              </a:rPr>
              <a:t>a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45" dirty="0">
                <a:solidFill>
                  <a:srgbClr val="171514"/>
                </a:solidFill>
                <a:latin typeface="Arial"/>
                <a:cs typeface="Arial"/>
              </a:rPr>
              <a:t>tierra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equipos</a:t>
            </a:r>
            <a:endParaRPr sz="8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58090" y="5186154"/>
            <a:ext cx="42856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 también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 requerir un </a:t>
            </a:r>
            <a:r>
              <a:rPr sz="950" b="1" dirty="0">
                <a:solidFill>
                  <a:srgbClr val="171514"/>
                </a:solidFill>
                <a:latin typeface="Arial"/>
                <a:cs typeface="Arial"/>
              </a:rPr>
              <a:t>bus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puesta </a:t>
            </a:r>
            <a:r>
              <a:rPr sz="950" b="1" spc="45" dirty="0">
                <a:solidFill>
                  <a:srgbClr val="171514"/>
                </a:solidFill>
                <a:latin typeface="Arial"/>
                <a:cs typeface="Arial"/>
              </a:rPr>
              <a:t>a </a:t>
            </a:r>
            <a:r>
              <a:rPr sz="950" b="1" spc="50" dirty="0">
                <a:solidFill>
                  <a:srgbClr val="171514"/>
                </a:solidFill>
                <a:latin typeface="Arial"/>
                <a:cs typeface="Arial"/>
              </a:rPr>
              <a:t>tierra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del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equipo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 está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aislado y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 montado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dentro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directamente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 lata. </a:t>
            </a:r>
            <a:r>
              <a:rPr sz="9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Todo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equipo del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derivado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alimentador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que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conectado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barra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conexión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equipo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tiene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mismo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potencial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tablero.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vienen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bus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puesta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equipo.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961984" y="6405844"/>
            <a:ext cx="679450" cy="31432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02235">
              <a:spcBef>
                <a:spcPts val="565"/>
              </a:spcBef>
            </a:pPr>
            <a:r>
              <a:rPr sz="7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Equipo</a:t>
            </a:r>
            <a:endParaRPr sz="750">
              <a:latin typeface="Lucida Sans Unicode"/>
              <a:cs typeface="Lucida Sans Unicode"/>
            </a:endParaRPr>
          </a:p>
          <a:p>
            <a:pPr marL="12700">
              <a:spcBef>
                <a:spcPts val="309"/>
              </a:spcBef>
            </a:pPr>
            <a:r>
              <a:rPr sz="500" spc="5" dirty="0">
                <a:solidFill>
                  <a:srgbClr val="0B0806"/>
                </a:solidFill>
                <a:latin typeface="Lucida Sans Unicode"/>
                <a:cs typeface="Lucida Sans Unicode"/>
              </a:rPr>
              <a:t>Bus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puesta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dirty="0">
                <a:solidFill>
                  <a:srgbClr val="0B0806"/>
                </a:solidFill>
                <a:latin typeface="Lucida Sans Unicode"/>
                <a:cs typeface="Lucida Sans Unicode"/>
              </a:rPr>
              <a:t>a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tierra</a:t>
            </a:r>
            <a:endParaRPr sz="5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4238" y="2250605"/>
            <a:ext cx="4009195" cy="221745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734892" y="6263767"/>
            <a:ext cx="4107179" cy="2266315"/>
            <a:chOff x="2680291" y="6263766"/>
            <a:chExt cx="4107179" cy="226631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80291" y="6263766"/>
              <a:ext cx="3959941" cy="219040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696098" y="6689553"/>
              <a:ext cx="2805430" cy="1748789"/>
            </a:xfrm>
            <a:custGeom>
              <a:avLst/>
              <a:gdLst/>
              <a:ahLst/>
              <a:cxnLst/>
              <a:rect l="l" t="t" r="r" b="b"/>
              <a:pathLst>
                <a:path w="2805429" h="1748790">
                  <a:moveTo>
                    <a:pt x="2584056" y="0"/>
                  </a:moveTo>
                  <a:lnTo>
                    <a:pt x="2805036" y="0"/>
                  </a:lnTo>
                  <a:lnTo>
                    <a:pt x="2805036" y="1748218"/>
                  </a:lnTo>
                  <a:lnTo>
                    <a:pt x="2088438" y="1747824"/>
                  </a:lnTo>
                  <a:lnTo>
                    <a:pt x="2088438" y="1247597"/>
                  </a:lnTo>
                  <a:lnTo>
                    <a:pt x="2352865" y="1255445"/>
                  </a:lnTo>
                  <a:lnTo>
                    <a:pt x="2352865" y="979754"/>
                  </a:lnTo>
                  <a:lnTo>
                    <a:pt x="2267699" y="979754"/>
                  </a:lnTo>
                  <a:lnTo>
                    <a:pt x="2221039" y="980668"/>
                  </a:lnTo>
                  <a:lnTo>
                    <a:pt x="2219426" y="676008"/>
                  </a:lnTo>
                  <a:lnTo>
                    <a:pt x="441604" y="676008"/>
                  </a:lnTo>
                  <a:lnTo>
                    <a:pt x="384416" y="676338"/>
                  </a:lnTo>
                  <a:lnTo>
                    <a:pt x="384416" y="737311"/>
                  </a:lnTo>
                </a:path>
                <a:path w="2805429" h="1748790">
                  <a:moveTo>
                    <a:pt x="0" y="607517"/>
                  </a:moveTo>
                  <a:lnTo>
                    <a:pt x="0" y="439966"/>
                  </a:lnTo>
                  <a:lnTo>
                    <a:pt x="391566" y="440715"/>
                  </a:lnTo>
                  <a:lnTo>
                    <a:pt x="391553" y="558355"/>
                  </a:lnTo>
                  <a:lnTo>
                    <a:pt x="261632" y="558355"/>
                  </a:lnTo>
                  <a:lnTo>
                    <a:pt x="263385" y="736561"/>
                  </a:lnTo>
                  <a:lnTo>
                    <a:pt x="393319" y="736561"/>
                  </a:lnTo>
                </a:path>
                <a:path w="2805429" h="1748790">
                  <a:moveTo>
                    <a:pt x="392430" y="243700"/>
                  </a:moveTo>
                  <a:lnTo>
                    <a:pt x="392430" y="433946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38078" y="7299011"/>
              <a:ext cx="332105" cy="60960"/>
            </a:xfrm>
            <a:custGeom>
              <a:avLst/>
              <a:gdLst/>
              <a:ahLst/>
              <a:cxnLst/>
              <a:rect l="l" t="t" r="r" b="b"/>
              <a:pathLst>
                <a:path w="332104" h="60959">
                  <a:moveTo>
                    <a:pt x="0" y="0"/>
                  </a:moveTo>
                  <a:lnTo>
                    <a:pt x="331889" y="60959"/>
                  </a:lnTo>
                </a:path>
              </a:pathLst>
            </a:custGeom>
            <a:ln w="2540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04108" y="8349720"/>
              <a:ext cx="183883" cy="17990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631527" y="8491122"/>
              <a:ext cx="149225" cy="27305"/>
            </a:xfrm>
            <a:custGeom>
              <a:avLst/>
              <a:gdLst/>
              <a:ahLst/>
              <a:cxnLst/>
              <a:rect l="l" t="t" r="r" b="b"/>
              <a:pathLst>
                <a:path w="149225" h="27304">
                  <a:moveTo>
                    <a:pt x="0" y="0"/>
                  </a:moveTo>
                  <a:lnTo>
                    <a:pt x="149009" y="27089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29833" y="6811315"/>
              <a:ext cx="958850" cy="424815"/>
            </a:xfrm>
            <a:custGeom>
              <a:avLst/>
              <a:gdLst/>
              <a:ahLst/>
              <a:cxnLst/>
              <a:rect l="l" t="t" r="r" b="b"/>
              <a:pathLst>
                <a:path w="958850" h="424815">
                  <a:moveTo>
                    <a:pt x="105194" y="5524"/>
                  </a:moveTo>
                  <a:lnTo>
                    <a:pt x="537019" y="5524"/>
                  </a:lnTo>
                  <a:lnTo>
                    <a:pt x="535901" y="135470"/>
                  </a:lnTo>
                  <a:lnTo>
                    <a:pt x="958697" y="137210"/>
                  </a:lnTo>
                </a:path>
                <a:path w="958850" h="424815">
                  <a:moveTo>
                    <a:pt x="0" y="424306"/>
                  </a:moveTo>
                  <a:lnTo>
                    <a:pt x="0" y="222364"/>
                  </a:lnTo>
                  <a:lnTo>
                    <a:pt x="94818" y="3759"/>
                  </a:lnTo>
                  <a:lnTo>
                    <a:pt x="121792" y="0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761986" y="511889"/>
            <a:ext cx="1643380" cy="36893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Tableros</a:t>
            </a:r>
            <a:r>
              <a:rPr sz="9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puesta</a:t>
            </a:r>
            <a:r>
              <a:rPr sz="9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45" dirty="0">
                <a:solidFill>
                  <a:srgbClr val="171514"/>
                </a:solidFill>
                <a:latin typeface="Arial"/>
                <a:cs typeface="Arial"/>
              </a:rPr>
              <a:t>a</a:t>
            </a:r>
            <a:r>
              <a:rPr sz="9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50" dirty="0">
                <a:solidFill>
                  <a:srgbClr val="171514"/>
                </a:solidFill>
                <a:latin typeface="Arial"/>
                <a:cs typeface="Arial"/>
              </a:rPr>
              <a:t>tierra</a:t>
            </a:r>
            <a:endParaRPr sz="950">
              <a:latin typeface="Arial"/>
              <a:cs typeface="Arial"/>
            </a:endParaRPr>
          </a:p>
          <a:p>
            <a:pPr marL="12700">
              <a:spcBef>
                <a:spcPts val="100"/>
              </a:spcBef>
            </a:pPr>
            <a:r>
              <a:rPr sz="1150" b="1" spc="-15" dirty="0">
                <a:solidFill>
                  <a:srgbClr val="171514"/>
                </a:solidFill>
                <a:latin typeface="Arial"/>
                <a:cs typeface="Arial"/>
              </a:rPr>
              <a:t>Río</a:t>
            </a:r>
            <a:r>
              <a:rPr sz="1150" b="1" spc="-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35" dirty="0">
                <a:solidFill>
                  <a:srgbClr val="171514"/>
                </a:solidFill>
                <a:latin typeface="Arial"/>
                <a:cs typeface="Arial"/>
              </a:rPr>
              <a:t>abajo</a:t>
            </a:r>
            <a:endParaRPr sz="1150">
              <a:latin typeface="Arial"/>
              <a:cs typeface="Arial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42</a:t>
            </a:fld>
            <a:endParaRPr spc="-75" dirty="0"/>
          </a:p>
        </p:txBody>
      </p:sp>
      <p:sp>
        <p:nvSpPr>
          <p:cNvPr id="11" name="object 11"/>
          <p:cNvSpPr txBox="1"/>
          <p:nvPr/>
        </p:nvSpPr>
        <p:spPr>
          <a:xfrm>
            <a:off x="7957765" y="486820"/>
            <a:ext cx="432562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1435">
              <a:lnSpc>
                <a:spcPct val="114300"/>
              </a:lnSpc>
              <a:spcBef>
                <a:spcPts val="100"/>
              </a:spcBef>
            </a:pP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conductor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neutro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solo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conecta </a:t>
            </a:r>
            <a:r>
              <a:rPr sz="10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entrada de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servicio.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muestra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ilustración,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cuando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usa </a:t>
            </a:r>
            <a:r>
              <a:rPr sz="1050" spc="-3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 aguas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abajo,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neutro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aísla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tierra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ese panel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se </a:t>
            </a:r>
            <a:r>
              <a:rPr sz="1050" spc="-3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barra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neutral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entrada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servicio.</a:t>
            </a:r>
            <a:endParaRPr sz="1050">
              <a:latin typeface="Lucida Sans Unicode"/>
              <a:cs typeface="Lucida Sans Unicode"/>
            </a:endParaRPr>
          </a:p>
          <a:p>
            <a:pPr marL="12700" marR="5080">
              <a:lnSpc>
                <a:spcPct val="114300"/>
              </a:lnSpc>
            </a:pP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Además,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gabinete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aguas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abajo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conectado </a:t>
            </a:r>
            <a:r>
              <a:rPr sz="10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10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través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conductor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barra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50" spc="-3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entrada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servicio.</a:t>
            </a:r>
            <a:endParaRPr sz="105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82880" y="1958653"/>
            <a:ext cx="764540" cy="241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650" dirty="0">
                <a:solidFill>
                  <a:srgbClr val="0B0806"/>
                </a:solidFill>
                <a:latin typeface="Lucida Sans Unicode"/>
                <a:cs typeface="Lucida Sans Unicode"/>
              </a:rPr>
              <a:t>Entrada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servicio</a:t>
            </a:r>
            <a:endParaRPr sz="650">
              <a:latin typeface="Lucida Sans Unicode"/>
              <a:cs typeface="Lucida Sans Unicode"/>
            </a:endParaRPr>
          </a:p>
          <a:p>
            <a:pPr marR="12700" algn="ctr">
              <a:spcBef>
                <a:spcPts val="380"/>
              </a:spcBef>
            </a:pPr>
            <a:r>
              <a:rPr sz="450" dirty="0">
                <a:solidFill>
                  <a:srgbClr val="0B0806"/>
                </a:solidFill>
                <a:latin typeface="Lucida Sans Unicode"/>
                <a:cs typeface="Lucida Sans Unicode"/>
              </a:rPr>
              <a:t>Panel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del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teclado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222616" y="1945953"/>
            <a:ext cx="5251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Río</a:t>
            </a:r>
            <a:r>
              <a:rPr sz="75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abajo</a:t>
            </a:r>
            <a:endParaRPr sz="750">
              <a:latin typeface="Lucida Sans Unicode"/>
              <a:cs typeface="Lucida Sans Unicode"/>
            </a:endParaRPr>
          </a:p>
          <a:p>
            <a:pPr marL="54610">
              <a:spcBef>
                <a:spcPts val="359"/>
              </a:spcBef>
            </a:pPr>
            <a:r>
              <a:rPr sz="450" dirty="0">
                <a:solidFill>
                  <a:srgbClr val="0B0806"/>
                </a:solidFill>
                <a:latin typeface="Lucida Sans Unicode"/>
                <a:cs typeface="Lucida Sans Unicode"/>
              </a:rPr>
              <a:t>Panel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del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teclado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05320" y="2309306"/>
            <a:ext cx="23241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Principal</a:t>
            </a:r>
            <a:endParaRPr sz="4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636707" y="2445450"/>
            <a:ext cx="441959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dirty="0">
                <a:solidFill>
                  <a:srgbClr val="0B0806"/>
                </a:solidFill>
                <a:latin typeface="Lucida Sans Unicode"/>
                <a:cs typeface="Lucida Sans Unicode"/>
              </a:rPr>
              <a:t>Interruptor</a:t>
            </a:r>
            <a:r>
              <a:rPr sz="30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automático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383804" y="2299669"/>
            <a:ext cx="441959" cy="2462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">
              <a:spcBef>
                <a:spcPts val="100"/>
              </a:spcBef>
            </a:pPr>
            <a:r>
              <a:rPr sz="800" dirty="0">
                <a:solidFill>
                  <a:srgbClr val="0B0806"/>
                </a:solidFill>
                <a:latin typeface="Lucida Sans Unicode"/>
                <a:cs typeface="Lucida Sans Unicode"/>
              </a:rPr>
              <a:t>Rama</a:t>
            </a:r>
            <a:endParaRPr sz="800">
              <a:latin typeface="Lucida Sans Unicode"/>
              <a:cs typeface="Lucida Sans Unicode"/>
            </a:endParaRPr>
          </a:p>
          <a:p>
            <a:pPr marL="12700">
              <a:spcBef>
                <a:spcPts val="500"/>
              </a:spcBef>
            </a:pPr>
            <a:r>
              <a:rPr sz="300" dirty="0">
                <a:solidFill>
                  <a:srgbClr val="0B0806"/>
                </a:solidFill>
                <a:latin typeface="Lucida Sans Unicode"/>
                <a:cs typeface="Lucida Sans Unicode"/>
              </a:rPr>
              <a:t>Interruptor</a:t>
            </a:r>
            <a:r>
              <a:rPr sz="30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automático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26926" y="2392135"/>
            <a:ext cx="315595" cy="241091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29209">
              <a:spcBef>
                <a:spcPts val="219"/>
              </a:spcBef>
            </a:pPr>
            <a:r>
              <a:rPr sz="6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Energía</a:t>
            </a:r>
            <a:endParaRPr sz="600">
              <a:latin typeface="Lucida Sans Unicode"/>
              <a:cs typeface="Lucida Sans Unicode"/>
            </a:endParaRPr>
          </a:p>
          <a:p>
            <a:pPr marL="12700">
              <a:spcBef>
                <a:spcPts val="140"/>
              </a:spcBef>
            </a:pPr>
            <a:r>
              <a:rPr sz="7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Fuente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372298" y="2516562"/>
            <a:ext cx="44069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Subalimento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20676" y="2702624"/>
            <a:ext cx="123189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norte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360626" y="2723074"/>
            <a:ext cx="382270" cy="38862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7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aislado</a:t>
            </a:r>
            <a:endParaRPr sz="750">
              <a:latin typeface="Lucida Sans Unicode"/>
              <a:cs typeface="Lucida Sans Unicode"/>
            </a:endParaRPr>
          </a:p>
          <a:p>
            <a:pPr marL="54610">
              <a:spcBef>
                <a:spcPts val="110"/>
              </a:spcBef>
            </a:pPr>
            <a:r>
              <a:rPr sz="7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Neutral</a:t>
            </a:r>
            <a:endParaRPr sz="700">
              <a:latin typeface="Lucida Sans Unicode"/>
              <a:cs typeface="Lucida Sans Unicode"/>
            </a:endParaRPr>
          </a:p>
          <a:p>
            <a:pPr marL="130175">
              <a:spcBef>
                <a:spcPts val="470"/>
              </a:spcBef>
            </a:pPr>
            <a:r>
              <a:rPr sz="3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Autobús</a:t>
            </a:r>
            <a:endParaRPr sz="35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72364" y="2889263"/>
            <a:ext cx="44704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Autobús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neutro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435877" y="2837030"/>
            <a:ext cx="3397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Neutral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152310" y="3190750"/>
            <a:ext cx="78740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Tierra</a:t>
            </a:r>
            <a:r>
              <a:rPr sz="75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del</a:t>
            </a:r>
            <a:r>
              <a:rPr sz="75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equipo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55384" y="3388552"/>
            <a:ext cx="254000" cy="2103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6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Tierra</a:t>
            </a:r>
            <a:endParaRPr sz="650">
              <a:latin typeface="Lucida Sans Unicode"/>
              <a:cs typeface="Lucida Sans Unicode"/>
            </a:endParaRPr>
          </a:p>
          <a:p>
            <a:pPr marL="59055" algn="ctr">
              <a:spcBef>
                <a:spcPts val="409"/>
              </a:spcBef>
            </a:pPr>
            <a:r>
              <a:rPr sz="3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Autobús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306993" y="3367926"/>
            <a:ext cx="254000" cy="2103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6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Tierra</a:t>
            </a:r>
            <a:endParaRPr sz="650">
              <a:latin typeface="Lucida Sans Unicode"/>
              <a:cs typeface="Lucida Sans Unicode"/>
            </a:endParaRPr>
          </a:p>
          <a:p>
            <a:pPr marL="59055" algn="ctr">
              <a:spcBef>
                <a:spcPts val="409"/>
              </a:spcBef>
            </a:pPr>
            <a:r>
              <a:rPr sz="3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Autobús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26419" y="3489943"/>
            <a:ext cx="714375" cy="37274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13664">
              <a:spcBef>
                <a:spcPts val="260"/>
              </a:spcBef>
            </a:pP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Autobús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terrestre</a:t>
            </a:r>
            <a:endParaRPr sz="500">
              <a:latin typeface="Lucida Sans Unicode"/>
              <a:cs typeface="Lucida Sans Unicode"/>
            </a:endParaRPr>
          </a:p>
          <a:p>
            <a:pPr marL="12700">
              <a:spcBef>
                <a:spcPts val="210"/>
              </a:spcBef>
            </a:pP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Y </a:t>
            </a:r>
            <a:r>
              <a:rPr sz="6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Autobús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0B0806"/>
                </a:solidFill>
                <a:latin typeface="Lucida Sans Unicode"/>
                <a:cs typeface="Lucida Sans Unicode"/>
              </a:rPr>
              <a:t>Neutro</a:t>
            </a:r>
            <a:endParaRPr sz="650">
              <a:latin typeface="Lucida Sans Unicode"/>
              <a:cs typeface="Lucida Sans Unicode"/>
            </a:endParaRPr>
          </a:p>
          <a:p>
            <a:pPr marL="46355">
              <a:spcBef>
                <a:spcPts val="80"/>
              </a:spcBef>
            </a:pPr>
            <a:r>
              <a:rPr sz="7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Unido</a:t>
            </a:r>
            <a:r>
              <a:rPr sz="75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50" spc="5" dirty="0">
                <a:solidFill>
                  <a:srgbClr val="0B0806"/>
                </a:solidFill>
                <a:latin typeface="Lucida Sans Unicode"/>
                <a:cs typeface="Lucida Sans Unicode"/>
              </a:rPr>
              <a:t>a</a:t>
            </a:r>
            <a:r>
              <a:rPr sz="75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lata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294246" y="3470338"/>
            <a:ext cx="621665" cy="22698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80010">
              <a:spcBef>
                <a:spcPts val="170"/>
              </a:spcBef>
            </a:pP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Autobús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terrestre</a:t>
            </a:r>
            <a:endParaRPr sz="500">
              <a:latin typeface="Lucida Sans Unicode"/>
              <a:cs typeface="Lucida Sans Unicode"/>
            </a:endParaRPr>
          </a:p>
          <a:p>
            <a:pPr marL="12700">
              <a:spcBef>
                <a:spcPts val="110"/>
              </a:spcBef>
            </a:pPr>
            <a:r>
              <a:rPr sz="7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Unido</a:t>
            </a:r>
            <a:r>
              <a:rPr sz="75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50" spc="5" dirty="0">
                <a:solidFill>
                  <a:srgbClr val="0B0806"/>
                </a:solidFill>
                <a:latin typeface="Lucida Sans Unicode"/>
                <a:cs typeface="Lucida Sans Unicode"/>
              </a:rPr>
              <a:t>a</a:t>
            </a:r>
            <a:r>
              <a:rPr sz="75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lata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03733" y="4516184"/>
            <a:ext cx="55562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Carga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0B0806"/>
                </a:solidFill>
                <a:latin typeface="Lucida Sans Unicode"/>
                <a:cs typeface="Lucida Sans Unicode"/>
              </a:rPr>
              <a:t>rama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286279" y="4516184"/>
            <a:ext cx="55562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Carga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0B0806"/>
                </a:solidFill>
                <a:latin typeface="Lucida Sans Unicode"/>
                <a:cs typeface="Lucida Sans Unicode"/>
              </a:rPr>
              <a:t>rama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762059" y="4916638"/>
            <a:ext cx="70612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Ruta</a:t>
            </a:r>
            <a:r>
              <a:rPr sz="8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falla</a:t>
            </a:r>
            <a:endParaRPr sz="8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957840" y="4864567"/>
            <a:ext cx="427418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ilustración,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carga </a:t>
            </a:r>
            <a:r>
              <a:rPr sz="9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n.º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2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ha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cortocircuitado con su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envolvente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metal.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falla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regresa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fuente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través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ruta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indicada.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Con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correctamente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coordinado, el disyuntor del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derivado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aguas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abajo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abrirá, eliminando la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carga</a:t>
            </a:r>
            <a:r>
              <a:rPr sz="9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fuente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alimentación.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032486" y="5974397"/>
            <a:ext cx="764540" cy="241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650" dirty="0">
                <a:solidFill>
                  <a:srgbClr val="0B0806"/>
                </a:solidFill>
                <a:latin typeface="Lucida Sans Unicode"/>
                <a:cs typeface="Lucida Sans Unicode"/>
              </a:rPr>
              <a:t>Entrada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servicio</a:t>
            </a:r>
            <a:endParaRPr sz="650">
              <a:latin typeface="Lucida Sans Unicode"/>
              <a:cs typeface="Lucida Sans Unicode"/>
            </a:endParaRPr>
          </a:p>
          <a:p>
            <a:pPr marR="12700" algn="ctr">
              <a:spcBef>
                <a:spcPts val="380"/>
              </a:spcBef>
            </a:pPr>
            <a:r>
              <a:rPr sz="450" dirty="0">
                <a:solidFill>
                  <a:srgbClr val="0B0806"/>
                </a:solidFill>
                <a:latin typeface="Lucida Sans Unicode"/>
                <a:cs typeface="Lucida Sans Unicode"/>
              </a:rPr>
              <a:t>Panel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del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teclado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949361" y="5961697"/>
            <a:ext cx="5251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Río</a:t>
            </a:r>
            <a:r>
              <a:rPr sz="75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abajo</a:t>
            </a:r>
            <a:endParaRPr sz="750">
              <a:latin typeface="Lucida Sans Unicode"/>
              <a:cs typeface="Lucida Sans Unicode"/>
            </a:endParaRPr>
          </a:p>
          <a:p>
            <a:pPr marL="54610">
              <a:spcBef>
                <a:spcPts val="359"/>
              </a:spcBef>
            </a:pPr>
            <a:r>
              <a:rPr sz="450" dirty="0">
                <a:solidFill>
                  <a:srgbClr val="0B0806"/>
                </a:solidFill>
                <a:latin typeface="Lucida Sans Unicode"/>
                <a:cs typeface="Lucida Sans Unicode"/>
              </a:rPr>
              <a:t>Panel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del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teclado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451929" y="6321113"/>
            <a:ext cx="23241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Principal</a:t>
            </a:r>
            <a:endParaRPr sz="400">
              <a:latin typeface="Lucida Sans Unicode"/>
              <a:cs typeface="Lucida Sans Unicode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393002" y="6455734"/>
            <a:ext cx="441959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dirty="0">
                <a:solidFill>
                  <a:srgbClr val="0B0806"/>
                </a:solidFill>
                <a:latin typeface="Lucida Sans Unicode"/>
                <a:cs typeface="Lucida Sans Unicode"/>
              </a:rPr>
              <a:t>Interruptor</a:t>
            </a:r>
            <a:r>
              <a:rPr sz="30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automático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1110043" y="6310944"/>
            <a:ext cx="441959" cy="2462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">
              <a:spcBef>
                <a:spcPts val="100"/>
              </a:spcBef>
            </a:pPr>
            <a:r>
              <a:rPr sz="800" dirty="0">
                <a:solidFill>
                  <a:srgbClr val="0B0806"/>
                </a:solidFill>
                <a:latin typeface="Lucida Sans Unicode"/>
                <a:cs typeface="Lucida Sans Unicode"/>
              </a:rPr>
              <a:t>Rama</a:t>
            </a:r>
            <a:endParaRPr sz="800">
              <a:latin typeface="Lucida Sans Unicode"/>
              <a:cs typeface="Lucida Sans Unicode"/>
            </a:endParaRPr>
          </a:p>
          <a:p>
            <a:pPr marL="12700">
              <a:spcBef>
                <a:spcPts val="500"/>
              </a:spcBef>
            </a:pPr>
            <a:r>
              <a:rPr sz="300" dirty="0">
                <a:solidFill>
                  <a:srgbClr val="0B0806"/>
                </a:solidFill>
                <a:latin typeface="Lucida Sans Unicode"/>
                <a:cs typeface="Lucida Sans Unicode"/>
              </a:rPr>
              <a:t>Interruptor</a:t>
            </a:r>
            <a:r>
              <a:rPr sz="30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automático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893450" y="6408487"/>
            <a:ext cx="334645" cy="242374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29209">
              <a:spcBef>
                <a:spcPts val="170"/>
              </a:spcBef>
            </a:pPr>
            <a:r>
              <a:rPr sz="6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Energía</a:t>
            </a:r>
            <a:endParaRPr sz="600">
              <a:latin typeface="Lucida Sans Unicode"/>
              <a:cs typeface="Lucida Sans Unicode"/>
            </a:endParaRPr>
          </a:p>
          <a:p>
            <a:pPr marL="12700">
              <a:spcBef>
                <a:spcPts val="90"/>
              </a:spcBef>
            </a:pPr>
            <a:r>
              <a:rPr sz="7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Fuente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113142" y="6525584"/>
            <a:ext cx="44069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Subalimento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481308" y="6709732"/>
            <a:ext cx="123189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norte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1086726" y="6744013"/>
            <a:ext cx="34353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aislado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1128991" y="6872283"/>
            <a:ext cx="3397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Neutral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1204276" y="7038655"/>
            <a:ext cx="200660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Autobús</a:t>
            </a:r>
            <a:endParaRPr sz="350">
              <a:latin typeface="Lucida Sans Unicode"/>
              <a:cs typeface="Lucida Sans Unicode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221398" y="6893844"/>
            <a:ext cx="44704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Autobús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neutro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174002" y="6841803"/>
            <a:ext cx="3397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Neutral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890639" y="7191053"/>
            <a:ext cx="78740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Tierra</a:t>
            </a:r>
            <a:r>
              <a:rPr sz="75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del</a:t>
            </a:r>
            <a:r>
              <a:rPr sz="75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equipo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205752" y="7386643"/>
            <a:ext cx="25400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Tierra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274650" y="7537773"/>
            <a:ext cx="17589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Autobús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1034514" y="7366285"/>
            <a:ext cx="25400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Tierra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1103412" y="7517415"/>
            <a:ext cx="17589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Autobús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087959" y="7486775"/>
            <a:ext cx="714375" cy="235962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42545" algn="ctr">
              <a:spcBef>
                <a:spcPts val="260"/>
              </a:spcBef>
            </a:pP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Autobús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terrestre</a:t>
            </a:r>
            <a:endParaRPr sz="500">
              <a:latin typeface="Lucida Sans Unicode"/>
              <a:cs typeface="Lucida Sans Unicode"/>
            </a:endParaRPr>
          </a:p>
          <a:p>
            <a:pPr algn="ctr">
              <a:spcBef>
                <a:spcPts val="210"/>
              </a:spcBef>
            </a:pP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Y </a:t>
            </a:r>
            <a:r>
              <a:rPr sz="6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Autobús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0B0806"/>
                </a:solidFill>
                <a:latin typeface="Lucida Sans Unicode"/>
                <a:cs typeface="Lucida Sans Unicode"/>
              </a:rPr>
              <a:t>Neutro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121892" y="7719381"/>
            <a:ext cx="56388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Unido</a:t>
            </a:r>
            <a:r>
              <a:rPr sz="75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50" spc="5" dirty="0">
                <a:solidFill>
                  <a:srgbClr val="0B0806"/>
                </a:solidFill>
                <a:latin typeface="Lucida Sans Unicode"/>
                <a:cs typeface="Lucida Sans Unicode"/>
              </a:rPr>
              <a:t>a</a:t>
            </a:r>
            <a:r>
              <a:rPr sz="75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lata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0031965" y="7467490"/>
            <a:ext cx="621665" cy="22698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80010">
              <a:spcBef>
                <a:spcPts val="170"/>
              </a:spcBef>
            </a:pP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Autobús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terrestre</a:t>
            </a:r>
            <a:endParaRPr sz="500">
              <a:latin typeface="Lucida Sans Unicode"/>
              <a:cs typeface="Lucida Sans Unicode"/>
            </a:endParaRPr>
          </a:p>
          <a:p>
            <a:pPr marL="12700">
              <a:spcBef>
                <a:spcPts val="110"/>
              </a:spcBef>
            </a:pPr>
            <a:r>
              <a:rPr sz="7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Unido</a:t>
            </a:r>
            <a:r>
              <a:rPr sz="75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50" spc="5" dirty="0">
                <a:solidFill>
                  <a:srgbClr val="0B0806"/>
                </a:solidFill>
                <a:latin typeface="Lucida Sans Unicode"/>
                <a:cs typeface="Lucida Sans Unicode"/>
              </a:rPr>
              <a:t>a</a:t>
            </a:r>
            <a:r>
              <a:rPr sz="75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lata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1844547" y="8402640"/>
            <a:ext cx="3384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305" marR="5080" indent="-15240">
              <a:lnSpc>
                <a:spcPct val="106700"/>
              </a:lnSpc>
              <a:spcBef>
                <a:spcPts val="100"/>
              </a:spcBef>
            </a:pPr>
            <a:r>
              <a:rPr sz="7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corto</a:t>
            </a:r>
            <a:r>
              <a:rPr sz="75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50" dirty="0">
                <a:solidFill>
                  <a:srgbClr val="0B0806"/>
                </a:solidFill>
                <a:latin typeface="Lucida Sans Unicode"/>
                <a:cs typeface="Lucida Sans Unicode"/>
              </a:rPr>
              <a:t>a  </a:t>
            </a:r>
            <a:r>
              <a:rPr sz="7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Tierra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082474" y="8542341"/>
            <a:ext cx="71120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0B0806"/>
                </a:solidFill>
                <a:latin typeface="Lucida Sans Unicode"/>
                <a:cs typeface="Lucida Sans Unicode"/>
              </a:rPr>
              <a:t>Rama</a:t>
            </a:r>
            <a:r>
              <a:rPr sz="75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Carga</a:t>
            </a:r>
            <a:r>
              <a:rPr sz="75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5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#1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0941754" y="8542341"/>
            <a:ext cx="71120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0B0806"/>
                </a:solidFill>
                <a:latin typeface="Lucida Sans Unicode"/>
                <a:cs typeface="Lucida Sans Unicode"/>
              </a:rPr>
              <a:t>Rama</a:t>
            </a:r>
            <a:r>
              <a:rPr sz="75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Carga</a:t>
            </a:r>
            <a:r>
              <a:rPr sz="75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5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#2</a:t>
            </a:r>
            <a:endParaRPr sz="7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43</a:t>
            </a:fld>
            <a:endParaRPr spc="-75" dirty="0"/>
          </a:p>
        </p:txBody>
      </p:sp>
      <p:sp>
        <p:nvSpPr>
          <p:cNvPr id="2" name="object 2"/>
          <p:cNvSpPr txBox="1"/>
          <p:nvPr/>
        </p:nvSpPr>
        <p:spPr>
          <a:xfrm>
            <a:off x="5762311" y="509990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4</a:t>
            </a:r>
            <a:endParaRPr sz="10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85696" y="546342"/>
            <a:ext cx="4295140" cy="3999941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33350" rIns="0" bIns="0" rtlCol="0">
            <a:spAutoFit/>
          </a:bodyPr>
          <a:lstStyle/>
          <a:p>
            <a:pPr marL="208279" marR="644525" indent="-208279">
              <a:lnSpc>
                <a:spcPct val="126299"/>
              </a:lnSpc>
              <a:spcBef>
                <a:spcPts val="1050"/>
              </a:spcBef>
              <a:buAutoNum type="arabicPeriod"/>
              <a:tabLst>
                <a:tab pos="208279" algn="l"/>
                <a:tab pos="1960880" algn="l"/>
              </a:tabLst>
            </a:pP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secundario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un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transformador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cuatro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hilos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conectado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estrella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480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V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fase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fase,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fase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neutro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u="sng" spc="-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V.</a:t>
            </a:r>
            <a:endParaRPr sz="950">
              <a:latin typeface="Lucida Sans Unicode"/>
              <a:cs typeface="Lucida Sans Unicode"/>
            </a:endParaRPr>
          </a:p>
          <a:p>
            <a:pPr>
              <a:spcBef>
                <a:spcPts val="60"/>
              </a:spcBef>
              <a:buAutoNum type="arabicPeriod"/>
            </a:pPr>
            <a:endParaRPr sz="900">
              <a:latin typeface="Lucida Sans Unicode"/>
              <a:cs typeface="Lucida Sans Unicode"/>
            </a:endParaRPr>
          </a:p>
          <a:p>
            <a:pPr marL="208279" marR="450215" indent="-208279">
              <a:lnSpc>
                <a:spcPct val="126299"/>
              </a:lnSpc>
              <a:buAutoNum type="arabicPeriod"/>
              <a:tabLst>
                <a:tab pos="208279" algn="l"/>
              </a:tabLst>
            </a:pP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secundario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transformador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rama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alta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Lucida Sans Unicode"/>
                <a:cs typeface="Lucida Sans Unicode"/>
              </a:rPr>
              <a:t>BØ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cuatro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hilos,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conectado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delta, es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240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voltios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fase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fase,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determine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fase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neutro.</a:t>
            </a:r>
            <a:endParaRPr sz="9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buAutoNum type="arabicPeriod"/>
            </a:pPr>
            <a:endParaRPr sz="1000">
              <a:latin typeface="Lucida Sans Unicode"/>
              <a:cs typeface="Lucida Sans Unicode"/>
            </a:endParaRPr>
          </a:p>
          <a:p>
            <a:pPr marL="381000">
              <a:spcBef>
                <a:spcPts val="5"/>
              </a:spcBef>
              <a:tabLst>
                <a:tab pos="738505" algn="l"/>
              </a:tabLst>
            </a:pPr>
            <a:r>
              <a:rPr sz="11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V </a:t>
            </a:r>
            <a:r>
              <a:rPr sz="11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AN</a:t>
            </a:r>
            <a:endParaRPr sz="1150">
              <a:latin typeface="Lucida Sans Unicode"/>
              <a:cs typeface="Lucida Sans Unicode"/>
            </a:endParaRPr>
          </a:p>
          <a:p>
            <a:pPr marL="381000">
              <a:spcBef>
                <a:spcPts val="60"/>
              </a:spcBef>
              <a:tabLst>
                <a:tab pos="738505" algn="l"/>
              </a:tabLst>
            </a:pPr>
            <a:r>
              <a:rPr sz="11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V </a:t>
            </a:r>
            <a:r>
              <a:rPr sz="11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55" dirty="0">
                <a:solidFill>
                  <a:srgbClr val="171514"/>
                </a:solidFill>
                <a:latin typeface="Lucida Sans Unicode"/>
                <a:cs typeface="Lucida Sans Unicode"/>
              </a:rPr>
              <a:t>BN</a:t>
            </a:r>
            <a:endParaRPr sz="1150">
              <a:latin typeface="Lucida Sans Unicode"/>
              <a:cs typeface="Lucida Sans Unicode"/>
            </a:endParaRPr>
          </a:p>
          <a:p>
            <a:pPr marL="381000">
              <a:spcBef>
                <a:spcPts val="60"/>
              </a:spcBef>
              <a:tabLst>
                <a:tab pos="738505" algn="l"/>
              </a:tabLst>
            </a:pPr>
            <a:r>
              <a:rPr sz="11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V </a:t>
            </a:r>
            <a:r>
              <a:rPr sz="11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CN</a:t>
            </a:r>
            <a:endParaRPr sz="1150">
              <a:latin typeface="Lucida Sans Unicode"/>
              <a:cs typeface="Lucida Sans Unicode"/>
            </a:endParaRPr>
          </a:p>
          <a:p>
            <a:pPr>
              <a:spcBef>
                <a:spcPts val="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201295" marR="800100" indent="-201295">
              <a:lnSpc>
                <a:spcPct val="133300"/>
              </a:lnSpc>
              <a:buAutoNum type="arabicPeriod" startAt="3"/>
              <a:tabLst>
                <a:tab pos="201295" algn="l"/>
                <a:tab pos="1581785" algn="l"/>
              </a:tabLst>
            </a:pP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Según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i="1" spc="15" dirty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900" i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900" i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i="1" spc="3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900" spc="35" dirty="0">
                <a:solidFill>
                  <a:srgbClr val="171514"/>
                </a:solidFill>
                <a:latin typeface="Lucida Sans Unicode"/>
                <a:cs typeface="Lucida Sans Unicode"/>
              </a:rPr>
              <a:t>®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230.71,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número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máximo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desconexión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pueden 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utilizar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desconectar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aislar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todos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 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demás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equipos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900" u="sng" spc="-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45"/>
              </a:spcBef>
              <a:buAutoNum type="arabicPeriod" startAt="3"/>
            </a:pPr>
            <a:endParaRPr sz="900">
              <a:latin typeface="Lucida Sans Unicode"/>
              <a:cs typeface="Lucida Sans Unicode"/>
            </a:endParaRPr>
          </a:p>
          <a:p>
            <a:pPr marL="194310" marR="311785" indent="-194310">
              <a:lnSpc>
                <a:spcPct val="141200"/>
              </a:lnSpc>
              <a:buFont typeface="Lucida Sans Unicode"/>
              <a:buAutoNum type="arabicPeriod" startAt="3"/>
              <a:tabLst>
                <a:tab pos="194310" algn="l"/>
                <a:tab pos="572135" algn="l"/>
              </a:tabLst>
            </a:pPr>
            <a:r>
              <a:rPr sz="8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une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permanentemente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partes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metálicas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formar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camino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baja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resistencia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eléctrica.</a:t>
            </a:r>
            <a:endParaRPr sz="850">
              <a:latin typeface="Lucida Sans Unicode"/>
              <a:cs typeface="Lucida Sans Unicode"/>
            </a:endParaRPr>
          </a:p>
          <a:p>
            <a:pPr>
              <a:spcBef>
                <a:spcPts val="10"/>
              </a:spcBef>
              <a:buAutoNum type="arabicPeriod" startAt="3"/>
            </a:pPr>
            <a:endParaRPr sz="950">
              <a:latin typeface="Lucida Sans Unicode"/>
              <a:cs typeface="Lucida Sans Unicode"/>
            </a:endParaRPr>
          </a:p>
          <a:p>
            <a:pPr marL="215265" marR="270510" indent="-215265">
              <a:lnSpc>
                <a:spcPct val="120000"/>
              </a:lnSpc>
              <a:buAutoNum type="arabicPeriod" startAt="3"/>
              <a:tabLst>
                <a:tab pos="215265" algn="l"/>
                <a:tab pos="1472565" algn="l"/>
              </a:tabLst>
            </a:pP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0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conductor</a:t>
            </a:r>
            <a:r>
              <a:rPr sz="1000" u="sng" spc="-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conectado </a:t>
            </a:r>
            <a:r>
              <a:rPr sz="10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solo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equipo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entrada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servicio,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nunca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ningún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equipo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aguas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abajo.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46866" y="6721448"/>
            <a:ext cx="2227580" cy="2432685"/>
            <a:chOff x="3292266" y="6721447"/>
            <a:chExt cx="2227580" cy="2432685"/>
          </a:xfrm>
        </p:grpSpPr>
        <p:sp>
          <p:nvSpPr>
            <p:cNvPr id="3" name="object 3"/>
            <p:cNvSpPr/>
            <p:nvPr/>
          </p:nvSpPr>
          <p:spPr>
            <a:xfrm>
              <a:off x="3421938" y="8144179"/>
              <a:ext cx="1510665" cy="996950"/>
            </a:xfrm>
            <a:custGeom>
              <a:avLst/>
              <a:gdLst/>
              <a:ahLst/>
              <a:cxnLst/>
              <a:rect l="l" t="t" r="r" b="b"/>
              <a:pathLst>
                <a:path w="1510664" h="996950">
                  <a:moveTo>
                    <a:pt x="1510652" y="0"/>
                  </a:moveTo>
                  <a:lnTo>
                    <a:pt x="0" y="0"/>
                  </a:lnTo>
                  <a:lnTo>
                    <a:pt x="0" y="996683"/>
                  </a:lnTo>
                  <a:lnTo>
                    <a:pt x="1510652" y="996683"/>
                  </a:lnTo>
                  <a:lnTo>
                    <a:pt x="1510652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421938" y="8144179"/>
              <a:ext cx="1510665" cy="996950"/>
            </a:xfrm>
            <a:custGeom>
              <a:avLst/>
              <a:gdLst/>
              <a:ahLst/>
              <a:cxnLst/>
              <a:rect l="l" t="t" r="r" b="b"/>
              <a:pathLst>
                <a:path w="1510664" h="996950">
                  <a:moveTo>
                    <a:pt x="1510652" y="996683"/>
                  </a:moveTo>
                  <a:lnTo>
                    <a:pt x="0" y="996683"/>
                  </a:lnTo>
                  <a:lnTo>
                    <a:pt x="0" y="0"/>
                  </a:lnTo>
                  <a:lnTo>
                    <a:pt x="1510652" y="0"/>
                  </a:lnTo>
                  <a:lnTo>
                    <a:pt x="1510652" y="996683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15093" y="8255469"/>
              <a:ext cx="218440" cy="239395"/>
            </a:xfrm>
            <a:custGeom>
              <a:avLst/>
              <a:gdLst/>
              <a:ahLst/>
              <a:cxnLst/>
              <a:rect l="l" t="t" r="r" b="b"/>
              <a:pathLst>
                <a:path w="218439" h="239395">
                  <a:moveTo>
                    <a:pt x="217932" y="0"/>
                  </a:moveTo>
                  <a:lnTo>
                    <a:pt x="0" y="0"/>
                  </a:lnTo>
                  <a:lnTo>
                    <a:pt x="0" y="239013"/>
                  </a:lnTo>
                  <a:lnTo>
                    <a:pt x="217932" y="239013"/>
                  </a:lnTo>
                  <a:lnTo>
                    <a:pt x="217932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15093" y="8255469"/>
              <a:ext cx="218440" cy="239395"/>
            </a:xfrm>
            <a:custGeom>
              <a:avLst/>
              <a:gdLst/>
              <a:ahLst/>
              <a:cxnLst/>
              <a:rect l="l" t="t" r="r" b="b"/>
              <a:pathLst>
                <a:path w="218439" h="239395">
                  <a:moveTo>
                    <a:pt x="217932" y="239013"/>
                  </a:moveTo>
                  <a:lnTo>
                    <a:pt x="0" y="239013"/>
                  </a:lnTo>
                  <a:lnTo>
                    <a:pt x="0" y="0"/>
                  </a:lnTo>
                  <a:lnTo>
                    <a:pt x="217932" y="0"/>
                  </a:lnTo>
                  <a:lnTo>
                    <a:pt x="217932" y="239013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28363" y="8364217"/>
              <a:ext cx="1069340" cy="683260"/>
            </a:xfrm>
            <a:custGeom>
              <a:avLst/>
              <a:gdLst/>
              <a:ahLst/>
              <a:cxnLst/>
              <a:rect l="l" t="t" r="r" b="b"/>
              <a:pathLst>
                <a:path w="1069339" h="683259">
                  <a:moveTo>
                    <a:pt x="108623" y="0"/>
                  </a:moveTo>
                  <a:lnTo>
                    <a:pt x="558088" y="0"/>
                  </a:lnTo>
                </a:path>
                <a:path w="1069339" h="683259">
                  <a:moveTo>
                    <a:pt x="0" y="133235"/>
                  </a:moveTo>
                  <a:lnTo>
                    <a:pt x="774" y="682688"/>
                  </a:lnTo>
                  <a:lnTo>
                    <a:pt x="1069340" y="681913"/>
                  </a:lnTo>
                  <a:lnTo>
                    <a:pt x="1067765" y="272618"/>
                  </a:lnTo>
                </a:path>
              </a:pathLst>
            </a:custGeom>
            <a:ln w="12700">
              <a:solidFill>
                <a:srgbClr val="231F2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307929" y="8306422"/>
              <a:ext cx="79375" cy="447040"/>
            </a:xfrm>
            <a:custGeom>
              <a:avLst/>
              <a:gdLst/>
              <a:ahLst/>
              <a:cxnLst/>
              <a:rect l="l" t="t" r="r" b="b"/>
              <a:pathLst>
                <a:path w="79375" h="447040">
                  <a:moveTo>
                    <a:pt x="78968" y="0"/>
                  </a:moveTo>
                  <a:lnTo>
                    <a:pt x="0" y="0"/>
                  </a:lnTo>
                  <a:lnTo>
                    <a:pt x="0" y="446786"/>
                  </a:lnTo>
                  <a:lnTo>
                    <a:pt x="78968" y="446786"/>
                  </a:lnTo>
                  <a:lnTo>
                    <a:pt x="789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07929" y="8306422"/>
              <a:ext cx="79375" cy="447040"/>
            </a:xfrm>
            <a:custGeom>
              <a:avLst/>
              <a:gdLst/>
              <a:ahLst/>
              <a:cxnLst/>
              <a:rect l="l" t="t" r="r" b="b"/>
              <a:pathLst>
                <a:path w="79375" h="447040">
                  <a:moveTo>
                    <a:pt x="78968" y="446786"/>
                  </a:moveTo>
                  <a:lnTo>
                    <a:pt x="0" y="446786"/>
                  </a:lnTo>
                  <a:lnTo>
                    <a:pt x="0" y="0"/>
                  </a:lnTo>
                  <a:lnTo>
                    <a:pt x="78968" y="0"/>
                  </a:lnTo>
                  <a:lnTo>
                    <a:pt x="78968" y="446786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11727" y="8322701"/>
              <a:ext cx="69723" cy="41732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501643" y="8256432"/>
              <a:ext cx="377825" cy="377825"/>
            </a:xfrm>
            <a:custGeom>
              <a:avLst/>
              <a:gdLst/>
              <a:ahLst/>
              <a:cxnLst/>
              <a:rect l="l" t="t" r="r" b="b"/>
              <a:pathLst>
                <a:path w="377825" h="377825">
                  <a:moveTo>
                    <a:pt x="377253" y="0"/>
                  </a:moveTo>
                  <a:lnTo>
                    <a:pt x="0" y="0"/>
                  </a:lnTo>
                  <a:lnTo>
                    <a:pt x="0" y="377266"/>
                  </a:lnTo>
                  <a:lnTo>
                    <a:pt x="377253" y="377266"/>
                  </a:lnTo>
                  <a:lnTo>
                    <a:pt x="377253" y="306184"/>
                  </a:lnTo>
                  <a:lnTo>
                    <a:pt x="189026" y="306184"/>
                  </a:lnTo>
                  <a:lnTo>
                    <a:pt x="142917" y="296995"/>
                  </a:lnTo>
                  <a:lnTo>
                    <a:pt x="105444" y="271916"/>
                  </a:lnTo>
                  <a:lnTo>
                    <a:pt x="80273" y="234678"/>
                  </a:lnTo>
                  <a:lnTo>
                    <a:pt x="71069" y="189014"/>
                  </a:lnTo>
                  <a:lnTo>
                    <a:pt x="80273" y="142912"/>
                  </a:lnTo>
                  <a:lnTo>
                    <a:pt x="105444" y="105443"/>
                  </a:lnTo>
                  <a:lnTo>
                    <a:pt x="142917" y="80273"/>
                  </a:lnTo>
                  <a:lnTo>
                    <a:pt x="189026" y="71069"/>
                  </a:lnTo>
                  <a:lnTo>
                    <a:pt x="377253" y="71069"/>
                  </a:lnTo>
                  <a:lnTo>
                    <a:pt x="377253" y="0"/>
                  </a:lnTo>
                  <a:close/>
                </a:path>
                <a:path w="377825" h="377825">
                  <a:moveTo>
                    <a:pt x="377253" y="71069"/>
                  </a:moveTo>
                  <a:lnTo>
                    <a:pt x="189026" y="71069"/>
                  </a:lnTo>
                  <a:lnTo>
                    <a:pt x="234678" y="80273"/>
                  </a:lnTo>
                  <a:lnTo>
                    <a:pt x="271913" y="105443"/>
                  </a:lnTo>
                  <a:lnTo>
                    <a:pt x="296993" y="142912"/>
                  </a:lnTo>
                  <a:lnTo>
                    <a:pt x="306184" y="189014"/>
                  </a:lnTo>
                  <a:lnTo>
                    <a:pt x="296993" y="234678"/>
                  </a:lnTo>
                  <a:lnTo>
                    <a:pt x="271913" y="271916"/>
                  </a:lnTo>
                  <a:lnTo>
                    <a:pt x="234678" y="296995"/>
                  </a:lnTo>
                  <a:lnTo>
                    <a:pt x="189026" y="306184"/>
                  </a:lnTo>
                  <a:lnTo>
                    <a:pt x="377253" y="306184"/>
                  </a:lnTo>
                  <a:lnTo>
                    <a:pt x="377253" y="71069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66362" y="8321151"/>
              <a:ext cx="247815" cy="24781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879089" y="6727797"/>
              <a:ext cx="1528445" cy="1906270"/>
            </a:xfrm>
            <a:custGeom>
              <a:avLst/>
              <a:gdLst/>
              <a:ahLst/>
              <a:cxnLst/>
              <a:rect l="l" t="t" r="r" b="b"/>
              <a:pathLst>
                <a:path w="1528445" h="1906270">
                  <a:moveTo>
                    <a:pt x="622554" y="1528635"/>
                  </a:moveTo>
                  <a:lnTo>
                    <a:pt x="999807" y="1528635"/>
                  </a:lnTo>
                  <a:lnTo>
                    <a:pt x="999807" y="1905901"/>
                  </a:lnTo>
                  <a:lnTo>
                    <a:pt x="622554" y="1905901"/>
                  </a:lnTo>
                  <a:lnTo>
                    <a:pt x="622554" y="1528635"/>
                  </a:lnTo>
                  <a:close/>
                </a:path>
                <a:path w="1528445" h="1906270">
                  <a:moveTo>
                    <a:pt x="1509102" y="57797"/>
                  </a:moveTo>
                  <a:lnTo>
                    <a:pt x="1509102" y="0"/>
                  </a:lnTo>
                  <a:lnTo>
                    <a:pt x="1562" y="787"/>
                  </a:lnTo>
                  <a:lnTo>
                    <a:pt x="0" y="1580184"/>
                  </a:lnTo>
                </a:path>
                <a:path w="1528445" h="1906270">
                  <a:moveTo>
                    <a:pt x="898740" y="523582"/>
                  </a:moveTo>
                  <a:lnTo>
                    <a:pt x="885884" y="533382"/>
                  </a:lnTo>
                  <a:lnTo>
                    <a:pt x="871213" y="537571"/>
                  </a:lnTo>
                  <a:lnTo>
                    <a:pt x="856542" y="536427"/>
                  </a:lnTo>
                  <a:lnTo>
                    <a:pt x="829779" y="499986"/>
                  </a:lnTo>
                  <a:lnTo>
                    <a:pt x="829779" y="472147"/>
                  </a:lnTo>
                  <a:lnTo>
                    <a:pt x="789851" y="472147"/>
                  </a:lnTo>
                </a:path>
                <a:path w="1528445" h="1906270">
                  <a:moveTo>
                    <a:pt x="1155598" y="523189"/>
                  </a:moveTo>
                  <a:lnTo>
                    <a:pt x="1168469" y="532997"/>
                  </a:lnTo>
                  <a:lnTo>
                    <a:pt x="1183146" y="537183"/>
                  </a:lnTo>
                  <a:lnTo>
                    <a:pt x="1197816" y="536031"/>
                  </a:lnTo>
                  <a:lnTo>
                    <a:pt x="1224572" y="499592"/>
                  </a:lnTo>
                  <a:lnTo>
                    <a:pt x="1224572" y="472376"/>
                  </a:lnTo>
                  <a:lnTo>
                    <a:pt x="1269961" y="472376"/>
                  </a:lnTo>
                </a:path>
                <a:path w="1528445" h="1906270">
                  <a:moveTo>
                    <a:pt x="909027" y="529666"/>
                  </a:moveTo>
                  <a:lnTo>
                    <a:pt x="890320" y="509599"/>
                  </a:lnTo>
                  <a:lnTo>
                    <a:pt x="884601" y="477173"/>
                  </a:lnTo>
                  <a:lnTo>
                    <a:pt x="888523" y="446791"/>
                  </a:lnTo>
                  <a:lnTo>
                    <a:pt x="898740" y="432854"/>
                  </a:lnTo>
                  <a:lnTo>
                    <a:pt x="908609" y="442357"/>
                  </a:lnTo>
                  <a:lnTo>
                    <a:pt x="913714" y="465759"/>
                  </a:lnTo>
                  <a:lnTo>
                    <a:pt x="911331" y="495401"/>
                  </a:lnTo>
                  <a:lnTo>
                    <a:pt x="898740" y="523621"/>
                  </a:lnTo>
                </a:path>
                <a:path w="1528445" h="1906270">
                  <a:moveTo>
                    <a:pt x="971727" y="530847"/>
                  </a:moveTo>
                  <a:lnTo>
                    <a:pt x="953021" y="510784"/>
                  </a:lnTo>
                  <a:lnTo>
                    <a:pt x="947305" y="478355"/>
                  </a:lnTo>
                  <a:lnTo>
                    <a:pt x="951228" y="447969"/>
                  </a:lnTo>
                  <a:lnTo>
                    <a:pt x="961440" y="434035"/>
                  </a:lnTo>
                  <a:lnTo>
                    <a:pt x="971315" y="443538"/>
                  </a:lnTo>
                  <a:lnTo>
                    <a:pt x="976418" y="466939"/>
                  </a:lnTo>
                  <a:lnTo>
                    <a:pt x="974033" y="496576"/>
                  </a:lnTo>
                  <a:lnTo>
                    <a:pt x="961440" y="524789"/>
                  </a:lnTo>
                </a:path>
                <a:path w="1528445" h="1906270">
                  <a:moveTo>
                    <a:pt x="963803" y="522693"/>
                  </a:moveTo>
                  <a:lnTo>
                    <a:pt x="950950" y="532489"/>
                  </a:lnTo>
                  <a:lnTo>
                    <a:pt x="936275" y="536673"/>
                  </a:lnTo>
                  <a:lnTo>
                    <a:pt x="921601" y="535527"/>
                  </a:lnTo>
                  <a:lnTo>
                    <a:pt x="908748" y="529336"/>
                  </a:lnTo>
                </a:path>
                <a:path w="1528445" h="1906270">
                  <a:moveTo>
                    <a:pt x="1026896" y="523862"/>
                  </a:moveTo>
                  <a:lnTo>
                    <a:pt x="1014040" y="533665"/>
                  </a:lnTo>
                  <a:lnTo>
                    <a:pt x="999369" y="537852"/>
                  </a:lnTo>
                  <a:lnTo>
                    <a:pt x="984698" y="536708"/>
                  </a:lnTo>
                  <a:lnTo>
                    <a:pt x="971842" y="530517"/>
                  </a:lnTo>
                </a:path>
                <a:path w="1528445" h="1906270">
                  <a:moveTo>
                    <a:pt x="1037170" y="529666"/>
                  </a:moveTo>
                  <a:lnTo>
                    <a:pt x="1018468" y="509599"/>
                  </a:lnTo>
                  <a:lnTo>
                    <a:pt x="1012750" y="477173"/>
                  </a:lnTo>
                  <a:lnTo>
                    <a:pt x="1016673" y="446791"/>
                  </a:lnTo>
                  <a:lnTo>
                    <a:pt x="1026896" y="432854"/>
                  </a:lnTo>
                  <a:lnTo>
                    <a:pt x="1036762" y="442357"/>
                  </a:lnTo>
                  <a:lnTo>
                    <a:pt x="1041869" y="465759"/>
                  </a:lnTo>
                  <a:lnTo>
                    <a:pt x="1039491" y="495401"/>
                  </a:lnTo>
                  <a:lnTo>
                    <a:pt x="1026896" y="523621"/>
                  </a:lnTo>
                </a:path>
                <a:path w="1528445" h="1906270">
                  <a:moveTo>
                    <a:pt x="1100264" y="530847"/>
                  </a:moveTo>
                  <a:lnTo>
                    <a:pt x="1081556" y="510784"/>
                  </a:lnTo>
                  <a:lnTo>
                    <a:pt x="1075837" y="478355"/>
                  </a:lnTo>
                  <a:lnTo>
                    <a:pt x="1079760" y="447969"/>
                  </a:lnTo>
                  <a:lnTo>
                    <a:pt x="1089977" y="434035"/>
                  </a:lnTo>
                  <a:lnTo>
                    <a:pt x="1099853" y="443538"/>
                  </a:lnTo>
                  <a:lnTo>
                    <a:pt x="1104960" y="466939"/>
                  </a:lnTo>
                  <a:lnTo>
                    <a:pt x="1102575" y="496576"/>
                  </a:lnTo>
                  <a:lnTo>
                    <a:pt x="1089977" y="524789"/>
                  </a:lnTo>
                </a:path>
                <a:path w="1528445" h="1906270">
                  <a:moveTo>
                    <a:pt x="1092339" y="522693"/>
                  </a:moveTo>
                  <a:lnTo>
                    <a:pt x="1079488" y="532489"/>
                  </a:lnTo>
                  <a:lnTo>
                    <a:pt x="1064817" y="536673"/>
                  </a:lnTo>
                  <a:lnTo>
                    <a:pt x="1050143" y="535527"/>
                  </a:lnTo>
                  <a:lnTo>
                    <a:pt x="1037285" y="529336"/>
                  </a:lnTo>
                </a:path>
                <a:path w="1528445" h="1906270">
                  <a:moveTo>
                    <a:pt x="1154671" y="521792"/>
                  </a:moveTo>
                  <a:lnTo>
                    <a:pt x="1143870" y="497422"/>
                  </a:lnTo>
                  <a:lnTo>
                    <a:pt x="1141807" y="467947"/>
                  </a:lnTo>
                  <a:lnTo>
                    <a:pt x="1146329" y="443010"/>
                  </a:lnTo>
                  <a:lnTo>
                    <a:pt x="1155280" y="432257"/>
                  </a:lnTo>
                  <a:lnTo>
                    <a:pt x="1165142" y="441758"/>
                  </a:lnTo>
                  <a:lnTo>
                    <a:pt x="1170244" y="465156"/>
                  </a:lnTo>
                  <a:lnTo>
                    <a:pt x="1167864" y="494793"/>
                  </a:lnTo>
                  <a:lnTo>
                    <a:pt x="1155280" y="523011"/>
                  </a:lnTo>
                </a:path>
                <a:path w="1528445" h="1906270">
                  <a:moveTo>
                    <a:pt x="1155039" y="523862"/>
                  </a:moveTo>
                  <a:lnTo>
                    <a:pt x="1142190" y="533665"/>
                  </a:lnTo>
                  <a:lnTo>
                    <a:pt x="1127525" y="537852"/>
                  </a:lnTo>
                  <a:lnTo>
                    <a:pt x="1112859" y="536708"/>
                  </a:lnTo>
                  <a:lnTo>
                    <a:pt x="1100010" y="530517"/>
                  </a:lnTo>
                </a:path>
                <a:path w="1528445" h="1906270">
                  <a:moveTo>
                    <a:pt x="1367091" y="540435"/>
                  </a:moveTo>
                  <a:lnTo>
                    <a:pt x="1357184" y="497457"/>
                  </a:lnTo>
                  <a:lnTo>
                    <a:pt x="1329402" y="486897"/>
                  </a:lnTo>
                  <a:lnTo>
                    <a:pt x="1320886" y="488569"/>
                  </a:lnTo>
                  <a:lnTo>
                    <a:pt x="1312240" y="492417"/>
                  </a:lnTo>
                  <a:lnTo>
                    <a:pt x="1288122" y="506285"/>
                  </a:lnTo>
                  <a:lnTo>
                    <a:pt x="1268222" y="471665"/>
                  </a:lnTo>
                </a:path>
                <a:path w="1528445" h="1906270">
                  <a:moveTo>
                    <a:pt x="1495132" y="763689"/>
                  </a:moveTo>
                  <a:lnTo>
                    <a:pt x="1510031" y="769951"/>
                  </a:lnTo>
                  <a:lnTo>
                    <a:pt x="1520971" y="780584"/>
                  </a:lnTo>
                  <a:lnTo>
                    <a:pt x="1527290" y="793873"/>
                  </a:lnTo>
                  <a:lnTo>
                    <a:pt x="1528330" y="808101"/>
                  </a:lnTo>
                  <a:lnTo>
                    <a:pt x="1526293" y="815913"/>
                  </a:lnTo>
                  <a:lnTo>
                    <a:pt x="1522444" y="823196"/>
                  </a:lnTo>
                  <a:lnTo>
                    <a:pt x="1516718" y="829719"/>
                  </a:lnTo>
                  <a:lnTo>
                    <a:pt x="1509052" y="835253"/>
                  </a:lnTo>
                  <a:lnTo>
                    <a:pt x="1485455" y="848817"/>
                  </a:lnTo>
                  <a:lnTo>
                    <a:pt x="1508061" y="888161"/>
                  </a:lnTo>
                </a:path>
                <a:path w="1528445" h="1906270">
                  <a:moveTo>
                    <a:pt x="1377721" y="546506"/>
                  </a:moveTo>
                  <a:lnTo>
                    <a:pt x="1351005" y="540291"/>
                  </a:lnTo>
                  <a:lnTo>
                    <a:pt x="1320041" y="551500"/>
                  </a:lnTo>
                  <a:lnTo>
                    <a:pt x="1295654" y="570048"/>
                  </a:lnTo>
                  <a:lnTo>
                    <a:pt x="1288669" y="585851"/>
                  </a:lnTo>
                  <a:lnTo>
                    <a:pt x="1301826" y="589667"/>
                  </a:lnTo>
                  <a:lnTo>
                    <a:pt x="1324654" y="582429"/>
                  </a:lnTo>
                  <a:lnTo>
                    <a:pt x="1349158" y="565593"/>
                  </a:lnTo>
                  <a:lnTo>
                    <a:pt x="1367345" y="540613"/>
                  </a:lnTo>
                </a:path>
                <a:path w="1528445" h="1906270">
                  <a:moveTo>
                    <a:pt x="1409852" y="600189"/>
                  </a:moveTo>
                  <a:lnTo>
                    <a:pt x="1383140" y="593979"/>
                  </a:lnTo>
                  <a:lnTo>
                    <a:pt x="1352183" y="605188"/>
                  </a:lnTo>
                  <a:lnTo>
                    <a:pt x="1327801" y="623733"/>
                  </a:lnTo>
                  <a:lnTo>
                    <a:pt x="1320812" y="639533"/>
                  </a:lnTo>
                  <a:lnTo>
                    <a:pt x="1333964" y="643356"/>
                  </a:lnTo>
                  <a:lnTo>
                    <a:pt x="1356793" y="636117"/>
                  </a:lnTo>
                  <a:lnTo>
                    <a:pt x="1381300" y="619277"/>
                  </a:lnTo>
                  <a:lnTo>
                    <a:pt x="1399489" y="594296"/>
                  </a:lnTo>
                </a:path>
                <a:path w="1528445" h="1906270">
                  <a:moveTo>
                    <a:pt x="1398689" y="597649"/>
                  </a:moveTo>
                  <a:lnTo>
                    <a:pt x="1400781" y="581614"/>
                  </a:lnTo>
                  <a:lnTo>
                    <a:pt x="1397100" y="566808"/>
                  </a:lnTo>
                  <a:lnTo>
                    <a:pt x="1388796" y="554663"/>
                  </a:lnTo>
                  <a:lnTo>
                    <a:pt x="1377022" y="546608"/>
                  </a:lnTo>
                </a:path>
                <a:path w="1528445" h="1906270">
                  <a:moveTo>
                    <a:pt x="1431213" y="651725"/>
                  </a:moveTo>
                  <a:lnTo>
                    <a:pt x="1433305" y="635695"/>
                  </a:lnTo>
                  <a:lnTo>
                    <a:pt x="1429624" y="620888"/>
                  </a:lnTo>
                  <a:lnTo>
                    <a:pt x="1421321" y="608736"/>
                  </a:lnTo>
                  <a:lnTo>
                    <a:pt x="1409547" y="600671"/>
                  </a:lnTo>
                </a:path>
                <a:path w="1528445" h="1906270">
                  <a:moveTo>
                    <a:pt x="1441589" y="657415"/>
                  </a:moveTo>
                  <a:lnTo>
                    <a:pt x="1414875" y="651193"/>
                  </a:lnTo>
                  <a:lnTo>
                    <a:pt x="1383917" y="662400"/>
                  </a:lnTo>
                  <a:lnTo>
                    <a:pt x="1359538" y="680950"/>
                  </a:lnTo>
                  <a:lnTo>
                    <a:pt x="1352562" y="696760"/>
                  </a:lnTo>
                  <a:lnTo>
                    <a:pt x="1365718" y="700575"/>
                  </a:lnTo>
                  <a:lnTo>
                    <a:pt x="1388541" y="693334"/>
                  </a:lnTo>
                  <a:lnTo>
                    <a:pt x="1413041" y="676496"/>
                  </a:lnTo>
                  <a:lnTo>
                    <a:pt x="1431226" y="651522"/>
                  </a:lnTo>
                </a:path>
                <a:path w="1528445" h="1906270">
                  <a:moveTo>
                    <a:pt x="1474127" y="711492"/>
                  </a:moveTo>
                  <a:lnTo>
                    <a:pt x="1447400" y="705274"/>
                  </a:lnTo>
                  <a:lnTo>
                    <a:pt x="1416437" y="716478"/>
                  </a:lnTo>
                  <a:lnTo>
                    <a:pt x="1392056" y="735028"/>
                  </a:lnTo>
                  <a:lnTo>
                    <a:pt x="1385074" y="750849"/>
                  </a:lnTo>
                  <a:lnTo>
                    <a:pt x="1398232" y="754659"/>
                  </a:lnTo>
                  <a:lnTo>
                    <a:pt x="1421060" y="747417"/>
                  </a:lnTo>
                  <a:lnTo>
                    <a:pt x="1445564" y="730579"/>
                  </a:lnTo>
                  <a:lnTo>
                    <a:pt x="1463751" y="705599"/>
                  </a:lnTo>
                </a:path>
                <a:path w="1528445" h="1906270">
                  <a:moveTo>
                    <a:pt x="1462557" y="708926"/>
                  </a:moveTo>
                  <a:lnTo>
                    <a:pt x="1464649" y="692896"/>
                  </a:lnTo>
                  <a:lnTo>
                    <a:pt x="1460966" y="678091"/>
                  </a:lnTo>
                  <a:lnTo>
                    <a:pt x="1452659" y="665942"/>
                  </a:lnTo>
                  <a:lnTo>
                    <a:pt x="1440878" y="657885"/>
                  </a:lnTo>
                </a:path>
                <a:path w="1528445" h="1906270">
                  <a:moveTo>
                    <a:pt x="1493342" y="763358"/>
                  </a:moveTo>
                  <a:lnTo>
                    <a:pt x="1466836" y="766148"/>
                  </a:lnTo>
                  <a:lnTo>
                    <a:pt x="1440256" y="779059"/>
                  </a:lnTo>
                  <a:lnTo>
                    <a:pt x="1420886" y="795412"/>
                  </a:lnTo>
                  <a:lnTo>
                    <a:pt x="1416011" y="808532"/>
                  </a:lnTo>
                  <a:lnTo>
                    <a:pt x="1429175" y="812347"/>
                  </a:lnTo>
                  <a:lnTo>
                    <a:pt x="1452003" y="805105"/>
                  </a:lnTo>
                  <a:lnTo>
                    <a:pt x="1476508" y="788264"/>
                  </a:lnTo>
                  <a:lnTo>
                    <a:pt x="1494701" y="763282"/>
                  </a:lnTo>
                </a:path>
                <a:path w="1528445" h="1906270">
                  <a:moveTo>
                    <a:pt x="1495094" y="763016"/>
                  </a:moveTo>
                  <a:lnTo>
                    <a:pt x="1497181" y="746979"/>
                  </a:lnTo>
                  <a:lnTo>
                    <a:pt x="1493499" y="732170"/>
                  </a:lnTo>
                  <a:lnTo>
                    <a:pt x="1485195" y="720024"/>
                  </a:lnTo>
                  <a:lnTo>
                    <a:pt x="1473415" y="711974"/>
                  </a:lnTo>
                </a:path>
                <a:path w="1528445" h="1906270">
                  <a:moveTo>
                    <a:pt x="1409534" y="125818"/>
                  </a:moveTo>
                  <a:lnTo>
                    <a:pt x="1419420" y="82829"/>
                  </a:lnTo>
                  <a:lnTo>
                    <a:pt x="1447203" y="72280"/>
                  </a:lnTo>
                  <a:lnTo>
                    <a:pt x="1455714" y="73948"/>
                  </a:lnTo>
                  <a:lnTo>
                    <a:pt x="1464348" y="77787"/>
                  </a:lnTo>
                  <a:lnTo>
                    <a:pt x="1488490" y="91655"/>
                  </a:lnTo>
                  <a:lnTo>
                    <a:pt x="1508391" y="57048"/>
                  </a:lnTo>
                </a:path>
                <a:path w="1528445" h="1906270">
                  <a:moveTo>
                    <a:pt x="1281480" y="349084"/>
                  </a:moveTo>
                  <a:lnTo>
                    <a:pt x="1266579" y="355340"/>
                  </a:lnTo>
                  <a:lnTo>
                    <a:pt x="1255636" y="365971"/>
                  </a:lnTo>
                  <a:lnTo>
                    <a:pt x="1249312" y="379261"/>
                  </a:lnTo>
                  <a:lnTo>
                    <a:pt x="1248270" y="393496"/>
                  </a:lnTo>
                  <a:lnTo>
                    <a:pt x="1250309" y="401311"/>
                  </a:lnTo>
                  <a:lnTo>
                    <a:pt x="1254163" y="408587"/>
                  </a:lnTo>
                  <a:lnTo>
                    <a:pt x="1259893" y="415106"/>
                  </a:lnTo>
                  <a:lnTo>
                    <a:pt x="1267561" y="420649"/>
                  </a:lnTo>
                  <a:lnTo>
                    <a:pt x="1291145" y="434213"/>
                  </a:lnTo>
                  <a:lnTo>
                    <a:pt x="1268526" y="473544"/>
                  </a:lnTo>
                </a:path>
                <a:path w="1528445" h="1906270">
                  <a:moveTo>
                    <a:pt x="1398892" y="131889"/>
                  </a:moveTo>
                  <a:lnTo>
                    <a:pt x="1425611" y="125675"/>
                  </a:lnTo>
                  <a:lnTo>
                    <a:pt x="1456569" y="136885"/>
                  </a:lnTo>
                  <a:lnTo>
                    <a:pt x="1480945" y="155437"/>
                  </a:lnTo>
                  <a:lnTo>
                    <a:pt x="1487919" y="171246"/>
                  </a:lnTo>
                  <a:lnTo>
                    <a:pt x="1474769" y="175058"/>
                  </a:lnTo>
                  <a:lnTo>
                    <a:pt x="1451944" y="167819"/>
                  </a:lnTo>
                  <a:lnTo>
                    <a:pt x="1427442" y="150981"/>
                  </a:lnTo>
                  <a:lnTo>
                    <a:pt x="1409255" y="125996"/>
                  </a:lnTo>
                </a:path>
                <a:path w="1528445" h="1906270">
                  <a:moveTo>
                    <a:pt x="1366748" y="185597"/>
                  </a:moveTo>
                  <a:lnTo>
                    <a:pt x="1393468" y="179372"/>
                  </a:lnTo>
                  <a:lnTo>
                    <a:pt x="1424427" y="190569"/>
                  </a:lnTo>
                  <a:lnTo>
                    <a:pt x="1448807" y="209111"/>
                  </a:lnTo>
                  <a:lnTo>
                    <a:pt x="1455788" y="224917"/>
                  </a:lnTo>
                  <a:lnTo>
                    <a:pt x="1442638" y="228741"/>
                  </a:lnTo>
                  <a:lnTo>
                    <a:pt x="1419813" y="221507"/>
                  </a:lnTo>
                  <a:lnTo>
                    <a:pt x="1395311" y="204671"/>
                  </a:lnTo>
                  <a:lnTo>
                    <a:pt x="1377124" y="179692"/>
                  </a:lnTo>
                </a:path>
                <a:path w="1528445" h="1906270">
                  <a:moveTo>
                    <a:pt x="1377911" y="183032"/>
                  </a:moveTo>
                  <a:lnTo>
                    <a:pt x="1375825" y="166995"/>
                  </a:lnTo>
                  <a:lnTo>
                    <a:pt x="1379507" y="152187"/>
                  </a:lnTo>
                  <a:lnTo>
                    <a:pt x="1387811" y="140041"/>
                  </a:lnTo>
                  <a:lnTo>
                    <a:pt x="1399590" y="131991"/>
                  </a:lnTo>
                </a:path>
                <a:path w="1528445" h="1906270">
                  <a:moveTo>
                    <a:pt x="1345387" y="237096"/>
                  </a:moveTo>
                  <a:lnTo>
                    <a:pt x="1343295" y="221072"/>
                  </a:lnTo>
                  <a:lnTo>
                    <a:pt x="1346976" y="206267"/>
                  </a:lnTo>
                  <a:lnTo>
                    <a:pt x="1355279" y="194119"/>
                  </a:lnTo>
                  <a:lnTo>
                    <a:pt x="1367053" y="186067"/>
                  </a:lnTo>
                </a:path>
                <a:path w="1528445" h="1906270">
                  <a:moveTo>
                    <a:pt x="1334998" y="242798"/>
                  </a:moveTo>
                  <a:lnTo>
                    <a:pt x="1361719" y="236582"/>
                  </a:lnTo>
                  <a:lnTo>
                    <a:pt x="1392683" y="247788"/>
                  </a:lnTo>
                  <a:lnTo>
                    <a:pt x="1417067" y="266335"/>
                  </a:lnTo>
                  <a:lnTo>
                    <a:pt x="1424051" y="282143"/>
                  </a:lnTo>
                  <a:lnTo>
                    <a:pt x="1410893" y="285960"/>
                  </a:lnTo>
                  <a:lnTo>
                    <a:pt x="1388067" y="278722"/>
                  </a:lnTo>
                  <a:lnTo>
                    <a:pt x="1363566" y="261885"/>
                  </a:lnTo>
                  <a:lnTo>
                    <a:pt x="1345387" y="236905"/>
                  </a:lnTo>
                </a:path>
                <a:path w="1528445" h="1906270">
                  <a:moveTo>
                    <a:pt x="1302486" y="296862"/>
                  </a:moveTo>
                  <a:lnTo>
                    <a:pt x="1329200" y="290655"/>
                  </a:lnTo>
                  <a:lnTo>
                    <a:pt x="1360160" y="301867"/>
                  </a:lnTo>
                  <a:lnTo>
                    <a:pt x="1384543" y="320417"/>
                  </a:lnTo>
                  <a:lnTo>
                    <a:pt x="1391526" y="336219"/>
                  </a:lnTo>
                  <a:lnTo>
                    <a:pt x="1378368" y="340033"/>
                  </a:lnTo>
                  <a:lnTo>
                    <a:pt x="1355540" y="332798"/>
                  </a:lnTo>
                  <a:lnTo>
                    <a:pt x="1331036" y="315965"/>
                  </a:lnTo>
                  <a:lnTo>
                    <a:pt x="1312849" y="290982"/>
                  </a:lnTo>
                </a:path>
                <a:path w="1528445" h="1906270">
                  <a:moveTo>
                    <a:pt x="1314030" y="294322"/>
                  </a:moveTo>
                  <a:lnTo>
                    <a:pt x="1311944" y="278287"/>
                  </a:lnTo>
                  <a:lnTo>
                    <a:pt x="1315627" y="263482"/>
                  </a:lnTo>
                  <a:lnTo>
                    <a:pt x="1323935" y="251336"/>
                  </a:lnTo>
                  <a:lnTo>
                    <a:pt x="1335722" y="243281"/>
                  </a:lnTo>
                </a:path>
                <a:path w="1528445" h="1906270">
                  <a:moveTo>
                    <a:pt x="1283258" y="348754"/>
                  </a:moveTo>
                  <a:lnTo>
                    <a:pt x="1309772" y="351542"/>
                  </a:lnTo>
                  <a:lnTo>
                    <a:pt x="1336354" y="364447"/>
                  </a:lnTo>
                  <a:lnTo>
                    <a:pt x="1355721" y="380792"/>
                  </a:lnTo>
                  <a:lnTo>
                    <a:pt x="1360589" y="393903"/>
                  </a:lnTo>
                  <a:lnTo>
                    <a:pt x="1347426" y="397727"/>
                  </a:lnTo>
                  <a:lnTo>
                    <a:pt x="1324600" y="390493"/>
                  </a:lnTo>
                  <a:lnTo>
                    <a:pt x="1300102" y="373657"/>
                  </a:lnTo>
                  <a:lnTo>
                    <a:pt x="1281925" y="348678"/>
                  </a:lnTo>
                </a:path>
                <a:path w="1528445" h="1906270">
                  <a:moveTo>
                    <a:pt x="1281518" y="348411"/>
                  </a:moveTo>
                  <a:lnTo>
                    <a:pt x="1279426" y="332374"/>
                  </a:lnTo>
                  <a:lnTo>
                    <a:pt x="1283109" y="317566"/>
                  </a:lnTo>
                  <a:lnTo>
                    <a:pt x="1291416" y="305420"/>
                  </a:lnTo>
                  <a:lnTo>
                    <a:pt x="1303197" y="297370"/>
                  </a:lnTo>
                </a:path>
                <a:path w="1528445" h="1906270">
                  <a:moveTo>
                    <a:pt x="789698" y="465543"/>
                  </a:moveTo>
                  <a:lnTo>
                    <a:pt x="132791" y="465543"/>
                  </a:lnTo>
                  <a:lnTo>
                    <a:pt x="131229" y="1580184"/>
                  </a:lnTo>
                </a:path>
                <a:path w="1528445" h="1906270">
                  <a:moveTo>
                    <a:pt x="1509102" y="893597"/>
                  </a:moveTo>
                  <a:lnTo>
                    <a:pt x="1509102" y="939673"/>
                  </a:lnTo>
                  <a:lnTo>
                    <a:pt x="261683" y="940460"/>
                  </a:lnTo>
                  <a:lnTo>
                    <a:pt x="261683" y="1580184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346970" y="7176574"/>
              <a:ext cx="1166495" cy="1151890"/>
            </a:xfrm>
            <a:custGeom>
              <a:avLst/>
              <a:gdLst/>
              <a:ahLst/>
              <a:cxnLst/>
              <a:rect l="l" t="t" r="r" b="b"/>
              <a:pathLst>
                <a:path w="1166495" h="1151890">
                  <a:moveTo>
                    <a:pt x="801433" y="18338"/>
                  </a:moveTo>
                  <a:lnTo>
                    <a:pt x="898334" y="571"/>
                  </a:lnTo>
                  <a:lnTo>
                    <a:pt x="1166088" y="0"/>
                  </a:lnTo>
                  <a:lnTo>
                    <a:pt x="1164628" y="616661"/>
                  </a:lnTo>
                  <a:lnTo>
                    <a:pt x="0" y="616661"/>
                  </a:lnTo>
                  <a:lnTo>
                    <a:pt x="1562" y="1151712"/>
                  </a:lnTo>
                </a:path>
                <a:path w="1166495" h="1151890">
                  <a:moveTo>
                    <a:pt x="797521" y="25361"/>
                  </a:moveTo>
                  <a:lnTo>
                    <a:pt x="747890" y="193674"/>
                  </a:lnTo>
                  <a:lnTo>
                    <a:pt x="747890" y="246875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5365" y="7429837"/>
              <a:ext cx="139065" cy="0"/>
            </a:xfrm>
            <a:custGeom>
              <a:avLst/>
              <a:gdLst/>
              <a:ahLst/>
              <a:cxnLst/>
              <a:rect l="l" t="t" r="r" b="b"/>
              <a:pathLst>
                <a:path w="139064">
                  <a:moveTo>
                    <a:pt x="139014" y="0"/>
                  </a:moveTo>
                  <a:lnTo>
                    <a:pt x="0" y="0"/>
                  </a:lnTo>
                </a:path>
              </a:pathLst>
            </a:custGeom>
            <a:solidFill>
              <a:srgbClr val="A7AA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025365" y="7429837"/>
              <a:ext cx="139065" cy="0"/>
            </a:xfrm>
            <a:custGeom>
              <a:avLst/>
              <a:gdLst/>
              <a:ahLst/>
              <a:cxnLst/>
              <a:rect l="l" t="t" r="r" b="b"/>
              <a:pathLst>
                <a:path w="139064">
                  <a:moveTo>
                    <a:pt x="0" y="0"/>
                  </a:moveTo>
                  <a:lnTo>
                    <a:pt x="139014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042930" y="7459913"/>
              <a:ext cx="104775" cy="0"/>
            </a:xfrm>
            <a:custGeom>
              <a:avLst/>
              <a:gdLst/>
              <a:ahLst/>
              <a:cxnLst/>
              <a:rect l="l" t="t" r="r" b="b"/>
              <a:pathLst>
                <a:path w="104775">
                  <a:moveTo>
                    <a:pt x="104279" y="0"/>
                  </a:moveTo>
                  <a:lnTo>
                    <a:pt x="0" y="0"/>
                  </a:lnTo>
                </a:path>
              </a:pathLst>
            </a:custGeom>
            <a:solidFill>
              <a:srgbClr val="A7AA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042930" y="7459913"/>
              <a:ext cx="104775" cy="0"/>
            </a:xfrm>
            <a:custGeom>
              <a:avLst/>
              <a:gdLst/>
              <a:ahLst/>
              <a:cxnLst/>
              <a:rect l="l" t="t" r="r" b="b"/>
              <a:pathLst>
                <a:path w="104775">
                  <a:moveTo>
                    <a:pt x="0" y="0"/>
                  </a:moveTo>
                  <a:lnTo>
                    <a:pt x="104279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060507" y="7489988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69519" y="0"/>
                  </a:moveTo>
                  <a:lnTo>
                    <a:pt x="0" y="0"/>
                  </a:lnTo>
                </a:path>
              </a:pathLst>
            </a:custGeom>
            <a:solidFill>
              <a:srgbClr val="A7AA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060507" y="7489988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0" y="0"/>
                  </a:moveTo>
                  <a:lnTo>
                    <a:pt x="69519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067149" y="8792271"/>
              <a:ext cx="139065" cy="0"/>
            </a:xfrm>
            <a:custGeom>
              <a:avLst/>
              <a:gdLst/>
              <a:ahLst/>
              <a:cxnLst/>
              <a:rect l="l" t="t" r="r" b="b"/>
              <a:pathLst>
                <a:path w="139064">
                  <a:moveTo>
                    <a:pt x="139039" y="0"/>
                  </a:moveTo>
                  <a:lnTo>
                    <a:pt x="0" y="0"/>
                  </a:lnTo>
                </a:path>
              </a:pathLst>
            </a:custGeom>
            <a:solidFill>
              <a:srgbClr val="A7AA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067149" y="8792271"/>
              <a:ext cx="139065" cy="0"/>
            </a:xfrm>
            <a:custGeom>
              <a:avLst/>
              <a:gdLst/>
              <a:ahLst/>
              <a:cxnLst/>
              <a:rect l="l" t="t" r="r" b="b"/>
              <a:pathLst>
                <a:path w="139064">
                  <a:moveTo>
                    <a:pt x="0" y="0"/>
                  </a:moveTo>
                  <a:lnTo>
                    <a:pt x="139039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084738" y="8822344"/>
              <a:ext cx="104775" cy="0"/>
            </a:xfrm>
            <a:custGeom>
              <a:avLst/>
              <a:gdLst/>
              <a:ahLst/>
              <a:cxnLst/>
              <a:rect l="l" t="t" r="r" b="b"/>
              <a:pathLst>
                <a:path w="104775">
                  <a:moveTo>
                    <a:pt x="104267" y="0"/>
                  </a:moveTo>
                  <a:lnTo>
                    <a:pt x="0" y="0"/>
                  </a:lnTo>
                </a:path>
              </a:pathLst>
            </a:custGeom>
            <a:solidFill>
              <a:srgbClr val="A7AA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084738" y="8822344"/>
              <a:ext cx="104775" cy="0"/>
            </a:xfrm>
            <a:custGeom>
              <a:avLst/>
              <a:gdLst/>
              <a:ahLst/>
              <a:cxnLst/>
              <a:rect l="l" t="t" r="r" b="b"/>
              <a:pathLst>
                <a:path w="104775">
                  <a:moveTo>
                    <a:pt x="0" y="0"/>
                  </a:moveTo>
                  <a:lnTo>
                    <a:pt x="104267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102328" y="8852418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69494" y="0"/>
                  </a:moveTo>
                  <a:lnTo>
                    <a:pt x="0" y="0"/>
                  </a:lnTo>
                </a:path>
              </a:pathLst>
            </a:custGeom>
            <a:solidFill>
              <a:srgbClr val="A7AA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102328" y="8852418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0" y="0"/>
                  </a:moveTo>
                  <a:lnTo>
                    <a:pt x="69494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136173" y="718355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42" y="0"/>
                  </a:lnTo>
                  <a:lnTo>
                    <a:pt x="0" y="5841"/>
                  </a:lnTo>
                  <a:lnTo>
                    <a:pt x="0" y="20256"/>
                  </a:lnTo>
                  <a:lnTo>
                    <a:pt x="5842" y="26085"/>
                  </a:lnTo>
                  <a:lnTo>
                    <a:pt x="20231" y="26085"/>
                  </a:lnTo>
                  <a:lnTo>
                    <a:pt x="26073" y="20256"/>
                  </a:lnTo>
                  <a:lnTo>
                    <a:pt x="26073" y="5841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136173" y="718355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13030" y="0"/>
                  </a:moveTo>
                  <a:lnTo>
                    <a:pt x="20231" y="0"/>
                  </a:lnTo>
                  <a:lnTo>
                    <a:pt x="26073" y="5841"/>
                  </a:lnTo>
                  <a:lnTo>
                    <a:pt x="26073" y="13030"/>
                  </a:lnTo>
                  <a:lnTo>
                    <a:pt x="26073" y="20256"/>
                  </a:lnTo>
                  <a:lnTo>
                    <a:pt x="20231" y="26085"/>
                  </a:lnTo>
                  <a:lnTo>
                    <a:pt x="13030" y="26085"/>
                  </a:lnTo>
                  <a:lnTo>
                    <a:pt x="5842" y="26085"/>
                  </a:lnTo>
                  <a:lnTo>
                    <a:pt x="0" y="20256"/>
                  </a:lnTo>
                  <a:lnTo>
                    <a:pt x="0" y="13030"/>
                  </a:lnTo>
                  <a:lnTo>
                    <a:pt x="0" y="5841"/>
                  </a:lnTo>
                  <a:lnTo>
                    <a:pt x="5842" y="0"/>
                  </a:lnTo>
                  <a:lnTo>
                    <a:pt x="1303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649534" y="7181208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43" y="0"/>
                  </a:moveTo>
                  <a:lnTo>
                    <a:pt x="13055" y="0"/>
                  </a:lnTo>
                  <a:lnTo>
                    <a:pt x="5842" y="0"/>
                  </a:lnTo>
                  <a:lnTo>
                    <a:pt x="0" y="5842"/>
                  </a:lnTo>
                  <a:lnTo>
                    <a:pt x="0" y="20243"/>
                  </a:lnTo>
                  <a:lnTo>
                    <a:pt x="5842" y="26085"/>
                  </a:lnTo>
                  <a:lnTo>
                    <a:pt x="20243" y="26085"/>
                  </a:lnTo>
                  <a:lnTo>
                    <a:pt x="26085" y="20243"/>
                  </a:lnTo>
                  <a:lnTo>
                    <a:pt x="26085" y="5842"/>
                  </a:lnTo>
                  <a:lnTo>
                    <a:pt x="2024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649534" y="7181208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13055" y="0"/>
                  </a:moveTo>
                  <a:lnTo>
                    <a:pt x="20243" y="0"/>
                  </a:lnTo>
                  <a:lnTo>
                    <a:pt x="26085" y="5842"/>
                  </a:lnTo>
                  <a:lnTo>
                    <a:pt x="26085" y="13017"/>
                  </a:lnTo>
                  <a:lnTo>
                    <a:pt x="26085" y="20243"/>
                  </a:lnTo>
                  <a:lnTo>
                    <a:pt x="20243" y="26085"/>
                  </a:lnTo>
                  <a:lnTo>
                    <a:pt x="13055" y="26085"/>
                  </a:lnTo>
                  <a:lnTo>
                    <a:pt x="5842" y="26085"/>
                  </a:lnTo>
                  <a:lnTo>
                    <a:pt x="0" y="20243"/>
                  </a:lnTo>
                  <a:lnTo>
                    <a:pt x="0" y="13017"/>
                  </a:lnTo>
                  <a:lnTo>
                    <a:pt x="0" y="5842"/>
                  </a:lnTo>
                  <a:lnTo>
                    <a:pt x="5842" y="0"/>
                  </a:lnTo>
                  <a:lnTo>
                    <a:pt x="13055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372837" y="6764873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43" y="0"/>
                  </a:moveTo>
                  <a:lnTo>
                    <a:pt x="13055" y="0"/>
                  </a:lnTo>
                  <a:lnTo>
                    <a:pt x="5842" y="0"/>
                  </a:lnTo>
                  <a:lnTo>
                    <a:pt x="0" y="5842"/>
                  </a:lnTo>
                  <a:lnTo>
                    <a:pt x="0" y="20243"/>
                  </a:lnTo>
                  <a:lnTo>
                    <a:pt x="5842" y="26085"/>
                  </a:lnTo>
                  <a:lnTo>
                    <a:pt x="20243" y="26085"/>
                  </a:lnTo>
                  <a:lnTo>
                    <a:pt x="26085" y="20243"/>
                  </a:lnTo>
                  <a:lnTo>
                    <a:pt x="26085" y="5842"/>
                  </a:lnTo>
                  <a:lnTo>
                    <a:pt x="2024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372837" y="6764873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13055" y="0"/>
                  </a:moveTo>
                  <a:lnTo>
                    <a:pt x="20243" y="0"/>
                  </a:lnTo>
                  <a:lnTo>
                    <a:pt x="26085" y="5842"/>
                  </a:lnTo>
                  <a:lnTo>
                    <a:pt x="26085" y="13030"/>
                  </a:lnTo>
                  <a:lnTo>
                    <a:pt x="26085" y="20243"/>
                  </a:lnTo>
                  <a:lnTo>
                    <a:pt x="20243" y="26085"/>
                  </a:lnTo>
                  <a:lnTo>
                    <a:pt x="13055" y="26085"/>
                  </a:lnTo>
                  <a:lnTo>
                    <a:pt x="5842" y="26085"/>
                  </a:lnTo>
                  <a:lnTo>
                    <a:pt x="0" y="20243"/>
                  </a:lnTo>
                  <a:lnTo>
                    <a:pt x="0" y="13030"/>
                  </a:lnTo>
                  <a:lnTo>
                    <a:pt x="0" y="5842"/>
                  </a:lnTo>
                  <a:lnTo>
                    <a:pt x="5842" y="0"/>
                  </a:lnTo>
                  <a:lnTo>
                    <a:pt x="13055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373625" y="759910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43" y="0"/>
                  </a:moveTo>
                  <a:lnTo>
                    <a:pt x="13030" y="0"/>
                  </a:lnTo>
                  <a:lnTo>
                    <a:pt x="5842" y="0"/>
                  </a:lnTo>
                  <a:lnTo>
                    <a:pt x="0" y="5842"/>
                  </a:lnTo>
                  <a:lnTo>
                    <a:pt x="0" y="20243"/>
                  </a:lnTo>
                  <a:lnTo>
                    <a:pt x="5842" y="26085"/>
                  </a:lnTo>
                  <a:lnTo>
                    <a:pt x="20243" y="26085"/>
                  </a:lnTo>
                  <a:lnTo>
                    <a:pt x="26085" y="20243"/>
                  </a:lnTo>
                  <a:lnTo>
                    <a:pt x="26085" y="5842"/>
                  </a:lnTo>
                  <a:lnTo>
                    <a:pt x="2024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373625" y="759910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13030" y="0"/>
                  </a:moveTo>
                  <a:lnTo>
                    <a:pt x="20243" y="0"/>
                  </a:lnTo>
                  <a:lnTo>
                    <a:pt x="26085" y="5842"/>
                  </a:lnTo>
                  <a:lnTo>
                    <a:pt x="26085" y="13030"/>
                  </a:lnTo>
                  <a:lnTo>
                    <a:pt x="26085" y="20243"/>
                  </a:lnTo>
                  <a:lnTo>
                    <a:pt x="20243" y="26085"/>
                  </a:lnTo>
                  <a:lnTo>
                    <a:pt x="13030" y="26085"/>
                  </a:lnTo>
                  <a:lnTo>
                    <a:pt x="5842" y="26085"/>
                  </a:lnTo>
                  <a:lnTo>
                    <a:pt x="0" y="20243"/>
                  </a:lnTo>
                  <a:lnTo>
                    <a:pt x="0" y="13030"/>
                  </a:lnTo>
                  <a:lnTo>
                    <a:pt x="0" y="5842"/>
                  </a:lnTo>
                  <a:lnTo>
                    <a:pt x="5842" y="0"/>
                  </a:lnTo>
                  <a:lnTo>
                    <a:pt x="1303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922140" y="842943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43" y="0"/>
                  </a:moveTo>
                  <a:lnTo>
                    <a:pt x="13042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43"/>
                  </a:lnTo>
                  <a:lnTo>
                    <a:pt x="5829" y="26073"/>
                  </a:lnTo>
                  <a:lnTo>
                    <a:pt x="20243" y="26073"/>
                  </a:lnTo>
                  <a:lnTo>
                    <a:pt x="26085" y="20243"/>
                  </a:lnTo>
                  <a:lnTo>
                    <a:pt x="26085" y="5829"/>
                  </a:lnTo>
                  <a:lnTo>
                    <a:pt x="2024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922140" y="842943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13042" y="0"/>
                  </a:moveTo>
                  <a:lnTo>
                    <a:pt x="20243" y="0"/>
                  </a:lnTo>
                  <a:lnTo>
                    <a:pt x="26085" y="5829"/>
                  </a:lnTo>
                  <a:lnTo>
                    <a:pt x="26085" y="13017"/>
                  </a:lnTo>
                  <a:lnTo>
                    <a:pt x="26085" y="20243"/>
                  </a:lnTo>
                  <a:lnTo>
                    <a:pt x="20243" y="26073"/>
                  </a:lnTo>
                  <a:lnTo>
                    <a:pt x="13042" y="26073"/>
                  </a:lnTo>
                  <a:lnTo>
                    <a:pt x="5829" y="26073"/>
                  </a:lnTo>
                  <a:lnTo>
                    <a:pt x="0" y="20243"/>
                  </a:lnTo>
                  <a:lnTo>
                    <a:pt x="0" y="13017"/>
                  </a:lnTo>
                  <a:lnTo>
                    <a:pt x="0" y="5829"/>
                  </a:lnTo>
                  <a:lnTo>
                    <a:pt x="5829" y="0"/>
                  </a:lnTo>
                  <a:lnTo>
                    <a:pt x="13042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372738" y="8704793"/>
              <a:ext cx="765810" cy="86995"/>
            </a:xfrm>
            <a:custGeom>
              <a:avLst/>
              <a:gdLst/>
              <a:ahLst/>
              <a:cxnLst/>
              <a:rect l="l" t="t" r="r" b="b"/>
              <a:pathLst>
                <a:path w="765810" h="86995">
                  <a:moveTo>
                    <a:pt x="0" y="762"/>
                  </a:moveTo>
                  <a:lnTo>
                    <a:pt x="765505" y="0"/>
                  </a:lnTo>
                  <a:lnTo>
                    <a:pt x="765505" y="8669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885344" y="8300971"/>
              <a:ext cx="619760" cy="612140"/>
            </a:xfrm>
            <a:custGeom>
              <a:avLst/>
              <a:gdLst/>
              <a:ahLst/>
              <a:cxnLst/>
              <a:rect l="l" t="t" r="r" b="b"/>
              <a:pathLst>
                <a:path w="619760" h="612140">
                  <a:moveTo>
                    <a:pt x="264020" y="611581"/>
                  </a:moveTo>
                  <a:lnTo>
                    <a:pt x="264020" y="118694"/>
                  </a:lnTo>
                </a:path>
                <a:path w="619760" h="612140">
                  <a:moveTo>
                    <a:pt x="130441" y="611581"/>
                  </a:moveTo>
                  <a:lnTo>
                    <a:pt x="130441" y="118694"/>
                  </a:lnTo>
                </a:path>
                <a:path w="619760" h="612140">
                  <a:moveTo>
                    <a:pt x="0" y="611581"/>
                  </a:moveTo>
                  <a:lnTo>
                    <a:pt x="0" y="118694"/>
                  </a:lnTo>
                </a:path>
                <a:path w="619760" h="612140">
                  <a:moveTo>
                    <a:pt x="30454" y="0"/>
                  </a:moveTo>
                  <a:lnTo>
                    <a:pt x="42370" y="13454"/>
                  </a:lnTo>
                  <a:lnTo>
                    <a:pt x="52493" y="29043"/>
                  </a:lnTo>
                  <a:lnTo>
                    <a:pt x="59367" y="47211"/>
                  </a:lnTo>
                  <a:lnTo>
                    <a:pt x="61531" y="68402"/>
                  </a:lnTo>
                  <a:lnTo>
                    <a:pt x="61086" y="72301"/>
                  </a:lnTo>
                  <a:lnTo>
                    <a:pt x="61086" y="76174"/>
                  </a:lnTo>
                  <a:lnTo>
                    <a:pt x="59512" y="80073"/>
                  </a:lnTo>
                  <a:lnTo>
                    <a:pt x="54941" y="94708"/>
                  </a:lnTo>
                  <a:lnTo>
                    <a:pt x="48112" y="107716"/>
                  </a:lnTo>
                  <a:lnTo>
                    <a:pt x="39718" y="119155"/>
                  </a:lnTo>
                  <a:lnTo>
                    <a:pt x="30454" y="129082"/>
                  </a:lnTo>
                </a:path>
                <a:path w="619760" h="612140">
                  <a:moveTo>
                    <a:pt x="162471" y="0"/>
                  </a:moveTo>
                  <a:lnTo>
                    <a:pt x="174386" y="13454"/>
                  </a:lnTo>
                  <a:lnTo>
                    <a:pt x="184508" y="29043"/>
                  </a:lnTo>
                  <a:lnTo>
                    <a:pt x="191378" y="47211"/>
                  </a:lnTo>
                  <a:lnTo>
                    <a:pt x="193535" y="68402"/>
                  </a:lnTo>
                  <a:lnTo>
                    <a:pt x="193090" y="72301"/>
                  </a:lnTo>
                  <a:lnTo>
                    <a:pt x="193090" y="76174"/>
                  </a:lnTo>
                  <a:lnTo>
                    <a:pt x="191515" y="80073"/>
                  </a:lnTo>
                  <a:lnTo>
                    <a:pt x="186943" y="94708"/>
                  </a:lnTo>
                  <a:lnTo>
                    <a:pt x="180112" y="107716"/>
                  </a:lnTo>
                  <a:lnTo>
                    <a:pt x="171722" y="119155"/>
                  </a:lnTo>
                  <a:lnTo>
                    <a:pt x="162471" y="129082"/>
                  </a:lnTo>
                </a:path>
                <a:path w="619760" h="612140">
                  <a:moveTo>
                    <a:pt x="296036" y="0"/>
                  </a:moveTo>
                  <a:lnTo>
                    <a:pt x="307958" y="13454"/>
                  </a:lnTo>
                  <a:lnTo>
                    <a:pt x="318082" y="29043"/>
                  </a:lnTo>
                  <a:lnTo>
                    <a:pt x="324956" y="47211"/>
                  </a:lnTo>
                  <a:lnTo>
                    <a:pt x="327126" y="68402"/>
                  </a:lnTo>
                  <a:lnTo>
                    <a:pt x="326669" y="72301"/>
                  </a:lnTo>
                  <a:lnTo>
                    <a:pt x="326669" y="76174"/>
                  </a:lnTo>
                  <a:lnTo>
                    <a:pt x="325081" y="80073"/>
                  </a:lnTo>
                  <a:lnTo>
                    <a:pt x="320509" y="94708"/>
                  </a:lnTo>
                  <a:lnTo>
                    <a:pt x="313678" y="107716"/>
                  </a:lnTo>
                  <a:lnTo>
                    <a:pt x="305288" y="119155"/>
                  </a:lnTo>
                  <a:lnTo>
                    <a:pt x="296036" y="129082"/>
                  </a:lnTo>
                </a:path>
                <a:path w="619760" h="612140">
                  <a:moveTo>
                    <a:pt x="488200" y="142913"/>
                  </a:moveTo>
                  <a:lnTo>
                    <a:pt x="619251" y="142913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573500" y="8443884"/>
              <a:ext cx="359410" cy="1270"/>
            </a:xfrm>
            <a:custGeom>
              <a:avLst/>
              <a:gdLst/>
              <a:ahLst/>
              <a:cxnLst/>
              <a:rect l="l" t="t" r="r" b="b"/>
              <a:pathLst>
                <a:path w="359410" h="1270">
                  <a:moveTo>
                    <a:pt x="0" y="0"/>
                  </a:moveTo>
                  <a:lnTo>
                    <a:pt x="359308" y="787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292266" y="8372497"/>
              <a:ext cx="196850" cy="0"/>
            </a:xfrm>
            <a:custGeom>
              <a:avLst/>
              <a:gdLst/>
              <a:ahLst/>
              <a:cxnLst/>
              <a:rect l="l" t="t" r="r" b="b"/>
              <a:pathLst>
                <a:path w="196850">
                  <a:moveTo>
                    <a:pt x="196430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292266" y="8372497"/>
              <a:ext cx="196850" cy="0"/>
            </a:xfrm>
            <a:custGeom>
              <a:avLst/>
              <a:gdLst/>
              <a:ahLst/>
              <a:cxnLst/>
              <a:rect l="l" t="t" r="r" b="b"/>
              <a:pathLst>
                <a:path w="196850">
                  <a:moveTo>
                    <a:pt x="19643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719003" y="8050781"/>
              <a:ext cx="88265" cy="182880"/>
            </a:xfrm>
            <a:custGeom>
              <a:avLst/>
              <a:gdLst/>
              <a:ahLst/>
              <a:cxnLst/>
              <a:rect l="l" t="t" r="r" b="b"/>
              <a:pathLst>
                <a:path w="88264" h="182879">
                  <a:moveTo>
                    <a:pt x="0" y="0"/>
                  </a:moveTo>
                  <a:lnTo>
                    <a:pt x="88061" y="182867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904335" y="8345421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2227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7958050" y="548581"/>
            <a:ext cx="22599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120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120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fallas</a:t>
            </a:r>
            <a:r>
              <a:rPr sz="120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2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120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44</a:t>
            </a:fld>
            <a:endParaRPr spc="-75" dirty="0"/>
          </a:p>
        </p:txBody>
      </p:sp>
      <p:sp>
        <p:nvSpPr>
          <p:cNvPr id="45" name="object 45"/>
          <p:cNvSpPr txBox="1"/>
          <p:nvPr/>
        </p:nvSpPr>
        <p:spPr>
          <a:xfrm>
            <a:off x="7958050" y="1859222"/>
            <a:ext cx="4267835" cy="32524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0520">
              <a:lnSpc>
                <a:spcPct val="126299"/>
              </a:lnSpc>
              <a:spcBef>
                <a:spcPts val="100"/>
              </a:spcBef>
            </a:pP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falla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45" dirty="0">
                <a:solidFill>
                  <a:srgbClr val="171514"/>
                </a:solidFill>
                <a:latin typeface="Arial"/>
                <a:cs typeface="Arial"/>
              </a:rPr>
              <a:t>a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50" dirty="0">
                <a:solidFill>
                  <a:srgbClr val="171514"/>
                </a:solidFill>
                <a:latin typeface="Arial"/>
                <a:cs typeface="Arial"/>
              </a:rPr>
              <a:t>tierra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condición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cual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eléctrica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fluye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involuntariamente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tierra.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Debido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 fallas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 pueden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 dañar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equipo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poner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peligro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vida,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algunas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situaciones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requiere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fallas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tierra.</a:t>
            </a:r>
            <a:endParaRPr sz="950">
              <a:latin typeface="Lucida Sans Unicode"/>
              <a:cs typeface="Lucida Sans Unicode"/>
            </a:endParaRPr>
          </a:p>
          <a:p>
            <a:pPr>
              <a:spcBef>
                <a:spcPts val="3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64769">
              <a:lnSpc>
                <a:spcPct val="141200"/>
              </a:lnSpc>
            </a:pPr>
            <a:r>
              <a:rPr sz="8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Por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ejemplo, </a:t>
            </a:r>
            <a:r>
              <a:rPr sz="850" i="1" spc="60" dirty="0">
                <a:solidFill>
                  <a:srgbClr val="171514"/>
                </a:solidFill>
                <a:latin typeface="Trebuchet MS"/>
                <a:cs typeface="Trebuchet MS"/>
              </a:rPr>
              <a:t>NEC®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 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230.95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requiere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protección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contra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fallas </a:t>
            </a:r>
            <a:r>
              <a:rPr sz="850" b="1" spc="40" dirty="0">
                <a:solidFill>
                  <a:srgbClr val="171514"/>
                </a:solidFill>
                <a:latin typeface="Arial"/>
                <a:cs typeface="Arial"/>
              </a:rPr>
              <a:t>a </a:t>
            </a:r>
            <a:r>
              <a:rPr sz="850" b="1" spc="45" dirty="0">
                <a:solidFill>
                  <a:srgbClr val="171514"/>
                </a:solidFill>
                <a:latin typeface="Arial"/>
                <a:cs typeface="Arial"/>
              </a:rPr>
              <a:t>tierra </a:t>
            </a:r>
            <a:r>
              <a:rPr sz="850" b="1" spc="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del equipo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desconexiones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 con capacidad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nominal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1000 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amperios o más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servicios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estrella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conexión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sólida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excedan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150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voltios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pero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excedan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600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voltios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fase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fase.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Consulte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completo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obtener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información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adicional.</a:t>
            </a:r>
            <a:endParaRPr sz="850">
              <a:latin typeface="Lucida Sans Unicode"/>
              <a:cs typeface="Lucida Sans Unicode"/>
            </a:endParaRPr>
          </a:p>
          <a:p>
            <a:pPr>
              <a:spcBef>
                <a:spcPts val="5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5080">
              <a:lnSpc>
                <a:spcPct val="141200"/>
              </a:lnSpc>
            </a:pP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Tenga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cuenta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equipo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falla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debe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abrir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 </a:t>
            </a:r>
            <a:r>
              <a:rPr sz="850" spc="-2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cuando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falla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alcanza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30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miliamperios.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Por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contrario,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falla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diseñados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brindar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vida </a:t>
            </a:r>
            <a:r>
              <a:rPr sz="850" spc="-2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deben abrir un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5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miliamperios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(más o menos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1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miliamperio). Cuando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fallas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incorpora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tablero,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generalmente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hace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mediante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uso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automáticos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fallas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tierra.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762270" y="5333941"/>
            <a:ext cx="1635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b="1" spc="-5" dirty="0">
                <a:solidFill>
                  <a:srgbClr val="171514"/>
                </a:solidFill>
                <a:latin typeface="Arial"/>
                <a:cs typeface="Arial"/>
              </a:rPr>
              <a:t>Sensor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falla </a:t>
            </a:r>
            <a:r>
              <a:rPr sz="950" b="1" spc="45" dirty="0">
                <a:solidFill>
                  <a:srgbClr val="171514"/>
                </a:solidFill>
                <a:latin typeface="Arial"/>
                <a:cs typeface="Arial"/>
              </a:rPr>
              <a:t>a </a:t>
            </a:r>
            <a:r>
              <a:rPr sz="950" b="1" spc="50" dirty="0">
                <a:solidFill>
                  <a:srgbClr val="171514"/>
                </a:solidFill>
                <a:latin typeface="Arial"/>
                <a:cs typeface="Arial"/>
              </a:rPr>
              <a:t>tierra </a:t>
            </a:r>
            <a:r>
              <a:rPr sz="950" b="1" spc="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Puente</a:t>
            </a:r>
            <a:r>
              <a:rPr sz="9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unión</a:t>
            </a:r>
            <a:r>
              <a:rPr sz="9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alrededor</a:t>
            </a:r>
            <a:endParaRPr sz="9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958202" y="5333941"/>
            <a:ext cx="42379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forma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funciona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protector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falla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sensor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alrededor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puente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unión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neutral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aislado.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Cuando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ocurre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una 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desequilibrada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falla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línea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tierra,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fluirá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puente de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unión.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Cuando la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alcanza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nivel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establecido,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disparo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derivación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abre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elimina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carga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línea.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226076" y="7745125"/>
            <a:ext cx="580390" cy="3488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600" dirty="0">
                <a:solidFill>
                  <a:srgbClr val="0B0806"/>
                </a:solidFill>
                <a:latin typeface="Lucida Sans Unicode"/>
                <a:cs typeface="Lucida Sans Unicode"/>
              </a:rPr>
              <a:t>Interruptor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con</a:t>
            </a:r>
            <a:endParaRPr sz="600">
              <a:latin typeface="Lucida Sans Unicode"/>
              <a:cs typeface="Lucida Sans Unicode"/>
            </a:endParaRPr>
          </a:p>
          <a:p>
            <a:pPr marR="25400" algn="ctr">
              <a:spcBef>
                <a:spcPts val="540"/>
              </a:spcBef>
            </a:pP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Disparo</a:t>
            </a:r>
            <a:r>
              <a:rPr sz="30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30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derivación</a:t>
            </a:r>
            <a:endParaRPr sz="300">
              <a:latin typeface="Lucida Sans Unicode"/>
              <a:cs typeface="Lucida Sans Unicode"/>
            </a:endParaRPr>
          </a:p>
          <a:p>
            <a:pPr marL="6985" algn="ctr">
              <a:spcBef>
                <a:spcPts val="200"/>
              </a:spcBef>
            </a:pPr>
            <a:r>
              <a:rPr sz="7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Opción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958050" y="8166873"/>
            <a:ext cx="288925" cy="41846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spcBef>
                <a:spcPts val="360"/>
              </a:spcBef>
            </a:pPr>
            <a:r>
              <a:rPr sz="7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Tierra</a:t>
            </a:r>
            <a:endParaRPr sz="750">
              <a:latin typeface="Lucida Sans Unicode"/>
              <a:cs typeface="Lucida Sans Unicode"/>
            </a:endParaRPr>
          </a:p>
          <a:p>
            <a:pPr marL="71120">
              <a:spcBef>
                <a:spcPts val="210"/>
              </a:spcBef>
            </a:pP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Culpa</a:t>
            </a:r>
            <a:endParaRPr sz="600">
              <a:latin typeface="Lucida Sans Unicode"/>
              <a:cs typeface="Lucida Sans Unicode"/>
            </a:endParaRPr>
          </a:p>
          <a:p>
            <a:pPr marL="56515">
              <a:spcBef>
                <a:spcPts val="40"/>
              </a:spcBef>
            </a:pPr>
            <a:r>
              <a:rPr sz="8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Relé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122117" y="8122828"/>
            <a:ext cx="342900" cy="41719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2225" marR="5080" indent="-10160">
              <a:lnSpc>
                <a:spcPct val="117900"/>
              </a:lnSpc>
              <a:spcBef>
                <a:spcPts val="200"/>
              </a:spcBef>
            </a:pPr>
            <a:r>
              <a:rPr sz="7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Tierra </a:t>
            </a:r>
            <a:r>
              <a:rPr sz="7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Culpa </a:t>
            </a: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Sensor</a:t>
            </a:r>
            <a:endParaRPr sz="7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99613" y="1966425"/>
            <a:ext cx="2328367" cy="310024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62444" y="522380"/>
            <a:ext cx="148272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-5" dirty="0">
                <a:solidFill>
                  <a:srgbClr val="171514"/>
                </a:solidFill>
                <a:latin typeface="Arial"/>
                <a:cs typeface="Arial"/>
              </a:rPr>
              <a:t>Sensor</a:t>
            </a:r>
            <a:r>
              <a:rPr sz="9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falla</a:t>
            </a:r>
            <a:r>
              <a:rPr sz="9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45" dirty="0">
                <a:solidFill>
                  <a:srgbClr val="171514"/>
                </a:solidFill>
                <a:latin typeface="Arial"/>
                <a:cs typeface="Arial"/>
              </a:rPr>
              <a:t>a</a:t>
            </a:r>
            <a:r>
              <a:rPr sz="9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50" dirty="0">
                <a:solidFill>
                  <a:srgbClr val="171514"/>
                </a:solidFill>
                <a:latin typeface="Arial"/>
                <a:cs typeface="Arial"/>
              </a:rPr>
              <a:t>tierra</a:t>
            </a:r>
            <a:endParaRPr sz="950">
              <a:latin typeface="Arial"/>
              <a:cs typeface="Arial"/>
            </a:endParaRPr>
          </a:p>
          <a:p>
            <a:pPr marL="12700">
              <a:spcBef>
                <a:spcPts val="600"/>
              </a:spcBef>
            </a:pP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Alrededor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todos</a:t>
            </a:r>
            <a:r>
              <a:rPr sz="6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-10" dirty="0">
                <a:solidFill>
                  <a:srgbClr val="171514"/>
                </a:solidFill>
                <a:latin typeface="Arial"/>
                <a:cs typeface="Arial"/>
              </a:rPr>
              <a:t>los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conductores</a:t>
            </a:r>
            <a:endParaRPr sz="65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45</a:t>
            </a:fld>
            <a:endParaRPr spc="-75" dirty="0"/>
          </a:p>
        </p:txBody>
      </p:sp>
      <p:sp>
        <p:nvSpPr>
          <p:cNvPr id="4" name="object 4"/>
          <p:cNvSpPr txBox="1"/>
          <p:nvPr/>
        </p:nvSpPr>
        <p:spPr>
          <a:xfrm>
            <a:off x="7958375" y="483010"/>
            <a:ext cx="427736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Otra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forma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funciona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protector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fallas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sensor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alrededor de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todos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conductores del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circuito.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Cuando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corriente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fluye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normalmente,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suma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todas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cero.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embargo,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falla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provoca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desequilibrio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fluyen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conductores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individuales.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Cuando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desequilibrio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alcanza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nivel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establecido,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disparo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derivación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abre</a:t>
            </a:r>
            <a:r>
              <a:rPr sz="9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elimina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carga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línea.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55124" y="2911026"/>
            <a:ext cx="580390" cy="3488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600" dirty="0">
                <a:solidFill>
                  <a:srgbClr val="0B0806"/>
                </a:solidFill>
                <a:latin typeface="Lucida Sans Unicode"/>
                <a:cs typeface="Lucida Sans Unicode"/>
              </a:rPr>
              <a:t>Interruptor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con</a:t>
            </a:r>
            <a:endParaRPr sz="600">
              <a:latin typeface="Lucida Sans Unicode"/>
              <a:cs typeface="Lucida Sans Unicode"/>
            </a:endParaRPr>
          </a:p>
          <a:p>
            <a:pPr marR="25400" algn="ctr">
              <a:spcBef>
                <a:spcPts val="540"/>
              </a:spcBef>
            </a:pP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Disparo</a:t>
            </a:r>
            <a:r>
              <a:rPr sz="30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30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derivación</a:t>
            </a:r>
            <a:endParaRPr sz="300">
              <a:latin typeface="Lucida Sans Unicode"/>
              <a:cs typeface="Lucida Sans Unicode"/>
            </a:endParaRPr>
          </a:p>
          <a:p>
            <a:pPr marL="6985" algn="ctr">
              <a:spcBef>
                <a:spcPts val="200"/>
              </a:spcBef>
            </a:pPr>
            <a:r>
              <a:rPr sz="7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Opción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8301" y="3434406"/>
            <a:ext cx="288925" cy="41846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spcBef>
                <a:spcPts val="360"/>
              </a:spcBef>
            </a:pPr>
            <a:r>
              <a:rPr sz="7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Tierra</a:t>
            </a:r>
            <a:endParaRPr sz="750">
              <a:latin typeface="Lucida Sans Unicode"/>
              <a:cs typeface="Lucida Sans Unicode"/>
            </a:endParaRPr>
          </a:p>
          <a:p>
            <a:pPr marL="71120">
              <a:spcBef>
                <a:spcPts val="210"/>
              </a:spcBef>
            </a:pP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Culpa</a:t>
            </a:r>
            <a:endParaRPr sz="600">
              <a:latin typeface="Lucida Sans Unicode"/>
              <a:cs typeface="Lucida Sans Unicode"/>
            </a:endParaRPr>
          </a:p>
          <a:p>
            <a:pPr marL="56515">
              <a:spcBef>
                <a:spcPts val="40"/>
              </a:spcBef>
            </a:pPr>
            <a:r>
              <a:rPr sz="8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Relé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47353" y="4441870"/>
            <a:ext cx="342900" cy="41719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2225" marR="5080" indent="-10160">
              <a:lnSpc>
                <a:spcPct val="117900"/>
              </a:lnSpc>
              <a:spcBef>
                <a:spcPts val="200"/>
              </a:spcBef>
            </a:pPr>
            <a:r>
              <a:rPr sz="7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Tierra </a:t>
            </a:r>
            <a:r>
              <a:rPr sz="7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Culpa </a:t>
            </a: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Sensor</a:t>
            </a:r>
            <a:endParaRPr sz="7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913" y="5719014"/>
            <a:ext cx="1398270" cy="2101215"/>
            <a:chOff x="2916313" y="5719013"/>
            <a:chExt cx="1398270" cy="2101215"/>
          </a:xfrm>
        </p:grpSpPr>
        <p:sp>
          <p:nvSpPr>
            <p:cNvPr id="3" name="object 3"/>
            <p:cNvSpPr/>
            <p:nvPr/>
          </p:nvSpPr>
          <p:spPr>
            <a:xfrm>
              <a:off x="2929013" y="5731713"/>
              <a:ext cx="1298575" cy="2075814"/>
            </a:xfrm>
            <a:custGeom>
              <a:avLst/>
              <a:gdLst/>
              <a:ahLst/>
              <a:cxnLst/>
              <a:rect l="l" t="t" r="r" b="b"/>
              <a:pathLst>
                <a:path w="1298575" h="2075815">
                  <a:moveTo>
                    <a:pt x="1298232" y="0"/>
                  </a:moveTo>
                  <a:lnTo>
                    <a:pt x="0" y="0"/>
                  </a:lnTo>
                  <a:lnTo>
                    <a:pt x="0" y="2075675"/>
                  </a:lnTo>
                  <a:lnTo>
                    <a:pt x="1298232" y="2075675"/>
                  </a:lnTo>
                  <a:lnTo>
                    <a:pt x="1298232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29013" y="5731713"/>
              <a:ext cx="1298575" cy="2075814"/>
            </a:xfrm>
            <a:custGeom>
              <a:avLst/>
              <a:gdLst/>
              <a:ahLst/>
              <a:cxnLst/>
              <a:rect l="l" t="t" r="r" b="b"/>
              <a:pathLst>
                <a:path w="1298575" h="2075815">
                  <a:moveTo>
                    <a:pt x="1298232" y="2075675"/>
                  </a:moveTo>
                  <a:lnTo>
                    <a:pt x="0" y="2075675"/>
                  </a:lnTo>
                  <a:lnTo>
                    <a:pt x="0" y="0"/>
                  </a:lnTo>
                  <a:lnTo>
                    <a:pt x="1298232" y="0"/>
                  </a:lnTo>
                  <a:lnTo>
                    <a:pt x="1298232" y="2075675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72616" y="5833544"/>
              <a:ext cx="1270" cy="819150"/>
            </a:xfrm>
            <a:custGeom>
              <a:avLst/>
              <a:gdLst/>
              <a:ahLst/>
              <a:cxnLst/>
              <a:rect l="l" t="t" r="r" b="b"/>
              <a:pathLst>
                <a:path w="1270" h="819150">
                  <a:moveTo>
                    <a:pt x="0" y="0"/>
                  </a:moveTo>
                  <a:lnTo>
                    <a:pt x="0" y="356920"/>
                  </a:lnTo>
                </a:path>
                <a:path w="1270" h="819150">
                  <a:moveTo>
                    <a:pt x="1181" y="605726"/>
                  </a:moveTo>
                  <a:lnTo>
                    <a:pt x="1181" y="818997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58903" y="6160293"/>
              <a:ext cx="31115" cy="31750"/>
            </a:xfrm>
            <a:custGeom>
              <a:avLst/>
              <a:gdLst/>
              <a:ahLst/>
              <a:cxnLst/>
              <a:rect l="l" t="t" r="r" b="b"/>
              <a:pathLst>
                <a:path w="31114" h="31750">
                  <a:moveTo>
                    <a:pt x="23710" y="0"/>
                  </a:moveTo>
                  <a:lnTo>
                    <a:pt x="6223" y="0"/>
                  </a:lnTo>
                  <a:lnTo>
                    <a:pt x="0" y="6857"/>
                  </a:lnTo>
                  <a:lnTo>
                    <a:pt x="0" y="24320"/>
                  </a:lnTo>
                  <a:lnTo>
                    <a:pt x="6223" y="31178"/>
                  </a:lnTo>
                  <a:lnTo>
                    <a:pt x="23710" y="31178"/>
                  </a:lnTo>
                  <a:lnTo>
                    <a:pt x="30556" y="24320"/>
                  </a:lnTo>
                  <a:lnTo>
                    <a:pt x="30556" y="14960"/>
                  </a:lnTo>
                  <a:lnTo>
                    <a:pt x="30556" y="6857"/>
                  </a:lnTo>
                  <a:lnTo>
                    <a:pt x="237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58903" y="6160293"/>
              <a:ext cx="31115" cy="31750"/>
            </a:xfrm>
            <a:custGeom>
              <a:avLst/>
              <a:gdLst/>
              <a:ahLst/>
              <a:cxnLst/>
              <a:rect l="l" t="t" r="r" b="b"/>
              <a:pathLst>
                <a:path w="31114" h="31750">
                  <a:moveTo>
                    <a:pt x="30556" y="14960"/>
                  </a:moveTo>
                  <a:lnTo>
                    <a:pt x="30556" y="24320"/>
                  </a:lnTo>
                  <a:lnTo>
                    <a:pt x="23710" y="31178"/>
                  </a:lnTo>
                  <a:lnTo>
                    <a:pt x="15595" y="31178"/>
                  </a:lnTo>
                  <a:lnTo>
                    <a:pt x="6223" y="31178"/>
                  </a:lnTo>
                  <a:lnTo>
                    <a:pt x="0" y="24320"/>
                  </a:lnTo>
                  <a:lnTo>
                    <a:pt x="0" y="14960"/>
                  </a:lnTo>
                  <a:lnTo>
                    <a:pt x="0" y="6857"/>
                  </a:lnTo>
                  <a:lnTo>
                    <a:pt x="6223" y="0"/>
                  </a:lnTo>
                  <a:lnTo>
                    <a:pt x="15595" y="0"/>
                  </a:lnTo>
                  <a:lnTo>
                    <a:pt x="23710" y="0"/>
                  </a:lnTo>
                  <a:lnTo>
                    <a:pt x="30556" y="6857"/>
                  </a:lnTo>
                  <a:lnTo>
                    <a:pt x="30556" y="14960"/>
                  </a:lnTo>
                  <a:close/>
                </a:path>
              </a:pathLst>
            </a:custGeom>
            <a:ln w="508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57736" y="6430957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4">
                  <a:moveTo>
                    <a:pt x="22453" y="0"/>
                  </a:moveTo>
                  <a:lnTo>
                    <a:pt x="6870" y="0"/>
                  </a:lnTo>
                  <a:lnTo>
                    <a:pt x="0" y="6870"/>
                  </a:lnTo>
                  <a:lnTo>
                    <a:pt x="0" y="16217"/>
                  </a:lnTo>
                  <a:lnTo>
                    <a:pt x="0" y="24333"/>
                  </a:lnTo>
                  <a:lnTo>
                    <a:pt x="6870" y="30556"/>
                  </a:lnTo>
                  <a:lnTo>
                    <a:pt x="22453" y="30556"/>
                  </a:lnTo>
                  <a:lnTo>
                    <a:pt x="30568" y="24333"/>
                  </a:lnTo>
                  <a:lnTo>
                    <a:pt x="30568" y="6870"/>
                  </a:lnTo>
                  <a:lnTo>
                    <a:pt x="224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557736" y="6430957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4">
                  <a:moveTo>
                    <a:pt x="0" y="16217"/>
                  </a:moveTo>
                  <a:lnTo>
                    <a:pt x="0" y="6870"/>
                  </a:lnTo>
                  <a:lnTo>
                    <a:pt x="6870" y="0"/>
                  </a:lnTo>
                  <a:lnTo>
                    <a:pt x="14338" y="0"/>
                  </a:lnTo>
                  <a:lnTo>
                    <a:pt x="22453" y="0"/>
                  </a:lnTo>
                  <a:lnTo>
                    <a:pt x="30568" y="6870"/>
                  </a:lnTo>
                  <a:lnTo>
                    <a:pt x="30568" y="16217"/>
                  </a:lnTo>
                  <a:lnTo>
                    <a:pt x="30568" y="24333"/>
                  </a:lnTo>
                  <a:lnTo>
                    <a:pt x="22453" y="30556"/>
                  </a:lnTo>
                  <a:lnTo>
                    <a:pt x="14338" y="30556"/>
                  </a:lnTo>
                  <a:lnTo>
                    <a:pt x="6870" y="30556"/>
                  </a:lnTo>
                  <a:lnTo>
                    <a:pt x="0" y="24333"/>
                  </a:lnTo>
                  <a:lnTo>
                    <a:pt x="0" y="16217"/>
                  </a:lnTo>
                  <a:close/>
                </a:path>
              </a:pathLst>
            </a:custGeom>
            <a:ln w="508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73859" y="6660689"/>
              <a:ext cx="601980" cy="942975"/>
            </a:xfrm>
            <a:custGeom>
              <a:avLst/>
              <a:gdLst/>
              <a:ahLst/>
              <a:cxnLst/>
              <a:rect l="l" t="t" r="r" b="b"/>
              <a:pathLst>
                <a:path w="601979" h="942975">
                  <a:moveTo>
                    <a:pt x="600748" y="762"/>
                  </a:moveTo>
                  <a:lnTo>
                    <a:pt x="600748" y="357682"/>
                  </a:lnTo>
                </a:path>
                <a:path w="601979" h="942975">
                  <a:moveTo>
                    <a:pt x="300710" y="3073"/>
                  </a:moveTo>
                  <a:lnTo>
                    <a:pt x="300710" y="316191"/>
                  </a:lnTo>
                </a:path>
                <a:path w="601979" h="942975">
                  <a:moveTo>
                    <a:pt x="601916" y="606983"/>
                  </a:moveTo>
                  <a:lnTo>
                    <a:pt x="601916" y="942911"/>
                  </a:lnTo>
                </a:path>
                <a:path w="601979" h="942975">
                  <a:moveTo>
                    <a:pt x="863" y="0"/>
                  </a:moveTo>
                  <a:lnTo>
                    <a:pt x="863" y="345528"/>
                  </a:lnTo>
                </a:path>
                <a:path w="601979" h="942975">
                  <a:moveTo>
                    <a:pt x="0" y="602361"/>
                  </a:moveTo>
                  <a:lnTo>
                    <a:pt x="0" y="942911"/>
                  </a:lnTo>
                </a:path>
                <a:path w="601979" h="942975">
                  <a:moveTo>
                    <a:pt x="303021" y="623163"/>
                  </a:moveTo>
                  <a:lnTo>
                    <a:pt x="303021" y="942911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60900" y="6988196"/>
              <a:ext cx="31115" cy="31750"/>
            </a:xfrm>
            <a:custGeom>
              <a:avLst/>
              <a:gdLst/>
              <a:ahLst/>
              <a:cxnLst/>
              <a:rect l="l" t="t" r="r" b="b"/>
              <a:pathLst>
                <a:path w="31114" h="31750">
                  <a:moveTo>
                    <a:pt x="23685" y="0"/>
                  </a:moveTo>
                  <a:lnTo>
                    <a:pt x="6223" y="0"/>
                  </a:lnTo>
                  <a:lnTo>
                    <a:pt x="0" y="6857"/>
                  </a:lnTo>
                  <a:lnTo>
                    <a:pt x="0" y="24320"/>
                  </a:lnTo>
                  <a:lnTo>
                    <a:pt x="6223" y="31178"/>
                  </a:lnTo>
                  <a:lnTo>
                    <a:pt x="23685" y="31178"/>
                  </a:lnTo>
                  <a:lnTo>
                    <a:pt x="30556" y="24320"/>
                  </a:lnTo>
                  <a:lnTo>
                    <a:pt x="30556" y="14947"/>
                  </a:lnTo>
                  <a:lnTo>
                    <a:pt x="30556" y="6857"/>
                  </a:lnTo>
                  <a:lnTo>
                    <a:pt x="236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60900" y="6988196"/>
              <a:ext cx="31115" cy="31750"/>
            </a:xfrm>
            <a:custGeom>
              <a:avLst/>
              <a:gdLst/>
              <a:ahLst/>
              <a:cxnLst/>
              <a:rect l="l" t="t" r="r" b="b"/>
              <a:pathLst>
                <a:path w="31114" h="31750">
                  <a:moveTo>
                    <a:pt x="30556" y="14947"/>
                  </a:moveTo>
                  <a:lnTo>
                    <a:pt x="30556" y="24320"/>
                  </a:lnTo>
                  <a:lnTo>
                    <a:pt x="23685" y="31178"/>
                  </a:lnTo>
                  <a:lnTo>
                    <a:pt x="15582" y="31178"/>
                  </a:lnTo>
                  <a:lnTo>
                    <a:pt x="6223" y="31178"/>
                  </a:lnTo>
                  <a:lnTo>
                    <a:pt x="0" y="24320"/>
                  </a:lnTo>
                  <a:lnTo>
                    <a:pt x="0" y="14947"/>
                  </a:lnTo>
                  <a:lnTo>
                    <a:pt x="0" y="6857"/>
                  </a:lnTo>
                  <a:lnTo>
                    <a:pt x="6223" y="0"/>
                  </a:lnTo>
                  <a:lnTo>
                    <a:pt x="15582" y="0"/>
                  </a:lnTo>
                  <a:lnTo>
                    <a:pt x="23685" y="0"/>
                  </a:lnTo>
                  <a:lnTo>
                    <a:pt x="30556" y="6857"/>
                  </a:lnTo>
                  <a:lnTo>
                    <a:pt x="30556" y="14947"/>
                  </a:lnTo>
                  <a:close/>
                </a:path>
              </a:pathLst>
            </a:custGeom>
            <a:ln w="508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558903" y="6984081"/>
              <a:ext cx="31115" cy="31750"/>
            </a:xfrm>
            <a:custGeom>
              <a:avLst/>
              <a:gdLst/>
              <a:ahLst/>
              <a:cxnLst/>
              <a:rect l="l" t="t" r="r" b="b"/>
              <a:pathLst>
                <a:path w="31114" h="31750">
                  <a:moveTo>
                    <a:pt x="23710" y="0"/>
                  </a:moveTo>
                  <a:lnTo>
                    <a:pt x="6223" y="0"/>
                  </a:lnTo>
                  <a:lnTo>
                    <a:pt x="0" y="6858"/>
                  </a:lnTo>
                  <a:lnTo>
                    <a:pt x="0" y="24320"/>
                  </a:lnTo>
                  <a:lnTo>
                    <a:pt x="6223" y="31178"/>
                  </a:lnTo>
                  <a:lnTo>
                    <a:pt x="23710" y="31178"/>
                  </a:lnTo>
                  <a:lnTo>
                    <a:pt x="30556" y="24320"/>
                  </a:lnTo>
                  <a:lnTo>
                    <a:pt x="30556" y="14960"/>
                  </a:lnTo>
                  <a:lnTo>
                    <a:pt x="30556" y="6858"/>
                  </a:lnTo>
                  <a:lnTo>
                    <a:pt x="237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58903" y="6984081"/>
              <a:ext cx="31115" cy="31750"/>
            </a:xfrm>
            <a:custGeom>
              <a:avLst/>
              <a:gdLst/>
              <a:ahLst/>
              <a:cxnLst/>
              <a:rect l="l" t="t" r="r" b="b"/>
              <a:pathLst>
                <a:path w="31114" h="31750">
                  <a:moveTo>
                    <a:pt x="30556" y="14960"/>
                  </a:moveTo>
                  <a:lnTo>
                    <a:pt x="30556" y="24320"/>
                  </a:lnTo>
                  <a:lnTo>
                    <a:pt x="23710" y="31178"/>
                  </a:lnTo>
                  <a:lnTo>
                    <a:pt x="15595" y="31178"/>
                  </a:lnTo>
                  <a:lnTo>
                    <a:pt x="6223" y="31178"/>
                  </a:lnTo>
                  <a:lnTo>
                    <a:pt x="0" y="24320"/>
                  </a:lnTo>
                  <a:lnTo>
                    <a:pt x="0" y="14960"/>
                  </a:lnTo>
                  <a:lnTo>
                    <a:pt x="0" y="6858"/>
                  </a:lnTo>
                  <a:lnTo>
                    <a:pt x="6223" y="0"/>
                  </a:lnTo>
                  <a:lnTo>
                    <a:pt x="15595" y="0"/>
                  </a:lnTo>
                  <a:lnTo>
                    <a:pt x="23710" y="0"/>
                  </a:lnTo>
                  <a:lnTo>
                    <a:pt x="30556" y="6858"/>
                  </a:lnTo>
                  <a:lnTo>
                    <a:pt x="30556" y="14960"/>
                  </a:lnTo>
                  <a:close/>
                </a:path>
              </a:pathLst>
            </a:custGeom>
            <a:ln w="508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58964" y="6984081"/>
              <a:ext cx="31115" cy="31750"/>
            </a:xfrm>
            <a:custGeom>
              <a:avLst/>
              <a:gdLst/>
              <a:ahLst/>
              <a:cxnLst/>
              <a:rect l="l" t="t" r="r" b="b"/>
              <a:pathLst>
                <a:path w="31114" h="31750">
                  <a:moveTo>
                    <a:pt x="23710" y="0"/>
                  </a:moveTo>
                  <a:lnTo>
                    <a:pt x="6248" y="0"/>
                  </a:lnTo>
                  <a:lnTo>
                    <a:pt x="0" y="6858"/>
                  </a:lnTo>
                  <a:lnTo>
                    <a:pt x="0" y="24320"/>
                  </a:lnTo>
                  <a:lnTo>
                    <a:pt x="6248" y="31178"/>
                  </a:lnTo>
                  <a:lnTo>
                    <a:pt x="23710" y="31178"/>
                  </a:lnTo>
                  <a:lnTo>
                    <a:pt x="30568" y="24320"/>
                  </a:lnTo>
                  <a:lnTo>
                    <a:pt x="30568" y="14960"/>
                  </a:lnTo>
                  <a:lnTo>
                    <a:pt x="30568" y="6858"/>
                  </a:lnTo>
                  <a:lnTo>
                    <a:pt x="237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58964" y="6984081"/>
              <a:ext cx="31115" cy="31750"/>
            </a:xfrm>
            <a:custGeom>
              <a:avLst/>
              <a:gdLst/>
              <a:ahLst/>
              <a:cxnLst/>
              <a:rect l="l" t="t" r="r" b="b"/>
              <a:pathLst>
                <a:path w="31114" h="31750">
                  <a:moveTo>
                    <a:pt x="30568" y="14960"/>
                  </a:moveTo>
                  <a:lnTo>
                    <a:pt x="30568" y="24320"/>
                  </a:lnTo>
                  <a:lnTo>
                    <a:pt x="23710" y="31178"/>
                  </a:lnTo>
                  <a:lnTo>
                    <a:pt x="15595" y="31178"/>
                  </a:lnTo>
                  <a:lnTo>
                    <a:pt x="6248" y="31178"/>
                  </a:lnTo>
                  <a:lnTo>
                    <a:pt x="0" y="24320"/>
                  </a:lnTo>
                  <a:lnTo>
                    <a:pt x="0" y="14960"/>
                  </a:lnTo>
                  <a:lnTo>
                    <a:pt x="0" y="6858"/>
                  </a:lnTo>
                  <a:lnTo>
                    <a:pt x="6248" y="0"/>
                  </a:lnTo>
                  <a:lnTo>
                    <a:pt x="15595" y="0"/>
                  </a:lnTo>
                  <a:lnTo>
                    <a:pt x="23710" y="0"/>
                  </a:lnTo>
                  <a:lnTo>
                    <a:pt x="30568" y="6858"/>
                  </a:lnTo>
                  <a:lnTo>
                    <a:pt x="30568" y="14960"/>
                  </a:lnTo>
                  <a:close/>
                </a:path>
              </a:pathLst>
            </a:custGeom>
            <a:ln w="508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32359" y="7233446"/>
              <a:ext cx="81381" cy="8135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30386" y="7229344"/>
              <a:ext cx="81356" cy="8135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30454" y="7229344"/>
              <a:ext cx="81368" cy="8135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266775" y="6169040"/>
              <a:ext cx="764540" cy="1116330"/>
            </a:xfrm>
            <a:custGeom>
              <a:avLst/>
              <a:gdLst/>
              <a:ahLst/>
              <a:cxnLst/>
              <a:rect l="l" t="t" r="r" b="b"/>
              <a:pathLst>
                <a:path w="764539" h="1116329">
                  <a:moveTo>
                    <a:pt x="0" y="491070"/>
                  </a:moveTo>
                  <a:lnTo>
                    <a:pt x="614794" y="491070"/>
                  </a:lnTo>
                </a:path>
                <a:path w="764539" h="1116329">
                  <a:moveTo>
                    <a:pt x="393877" y="0"/>
                  </a:moveTo>
                  <a:lnTo>
                    <a:pt x="427804" y="25939"/>
                  </a:lnTo>
                  <a:lnTo>
                    <a:pt x="454028" y="59634"/>
                  </a:lnTo>
                  <a:lnTo>
                    <a:pt x="470941" y="99474"/>
                  </a:lnTo>
                  <a:lnTo>
                    <a:pt x="476935" y="143852"/>
                  </a:lnTo>
                  <a:lnTo>
                    <a:pt x="470129" y="191066"/>
                  </a:lnTo>
                  <a:lnTo>
                    <a:pt x="451015" y="232991"/>
                  </a:lnTo>
                  <a:lnTo>
                    <a:pt x="421546" y="267671"/>
                  </a:lnTo>
                  <a:lnTo>
                    <a:pt x="383679" y="293154"/>
                  </a:lnTo>
                </a:path>
                <a:path w="764539" h="1116329">
                  <a:moveTo>
                    <a:pt x="66865" y="822807"/>
                  </a:moveTo>
                  <a:lnTo>
                    <a:pt x="100794" y="848749"/>
                  </a:lnTo>
                  <a:lnTo>
                    <a:pt x="127022" y="882448"/>
                  </a:lnTo>
                  <a:lnTo>
                    <a:pt x="143939" y="922293"/>
                  </a:lnTo>
                  <a:lnTo>
                    <a:pt x="149936" y="966673"/>
                  </a:lnTo>
                  <a:lnTo>
                    <a:pt x="143129" y="1013881"/>
                  </a:lnTo>
                  <a:lnTo>
                    <a:pt x="124012" y="1055804"/>
                  </a:lnTo>
                  <a:lnTo>
                    <a:pt x="94536" y="1090485"/>
                  </a:lnTo>
                  <a:lnTo>
                    <a:pt x="56654" y="1115961"/>
                  </a:lnTo>
                </a:path>
                <a:path w="764539" h="1116329">
                  <a:moveTo>
                    <a:pt x="374103" y="822807"/>
                  </a:moveTo>
                  <a:lnTo>
                    <a:pt x="408032" y="848749"/>
                  </a:lnTo>
                  <a:lnTo>
                    <a:pt x="434260" y="882448"/>
                  </a:lnTo>
                  <a:lnTo>
                    <a:pt x="451177" y="922293"/>
                  </a:lnTo>
                  <a:lnTo>
                    <a:pt x="457174" y="966673"/>
                  </a:lnTo>
                  <a:lnTo>
                    <a:pt x="450366" y="1013881"/>
                  </a:lnTo>
                  <a:lnTo>
                    <a:pt x="431247" y="1055804"/>
                  </a:lnTo>
                  <a:lnTo>
                    <a:pt x="401774" y="1090485"/>
                  </a:lnTo>
                  <a:lnTo>
                    <a:pt x="363905" y="1115961"/>
                  </a:lnTo>
                </a:path>
                <a:path w="764539" h="1116329">
                  <a:moveTo>
                    <a:pt x="681329" y="822807"/>
                  </a:moveTo>
                  <a:lnTo>
                    <a:pt x="715271" y="848749"/>
                  </a:lnTo>
                  <a:lnTo>
                    <a:pt x="741502" y="882448"/>
                  </a:lnTo>
                  <a:lnTo>
                    <a:pt x="758417" y="922293"/>
                  </a:lnTo>
                  <a:lnTo>
                    <a:pt x="764413" y="966673"/>
                  </a:lnTo>
                  <a:lnTo>
                    <a:pt x="757605" y="1013881"/>
                  </a:lnTo>
                  <a:lnTo>
                    <a:pt x="738485" y="1055804"/>
                  </a:lnTo>
                  <a:lnTo>
                    <a:pt x="709013" y="1090485"/>
                  </a:lnTo>
                  <a:lnTo>
                    <a:pt x="671144" y="1115961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843088" y="6319605"/>
              <a:ext cx="471805" cy="821055"/>
            </a:xfrm>
            <a:custGeom>
              <a:avLst/>
              <a:gdLst/>
              <a:ahLst/>
              <a:cxnLst/>
              <a:rect l="l" t="t" r="r" b="b"/>
              <a:pathLst>
                <a:path w="471804" h="821054">
                  <a:moveTo>
                    <a:pt x="268236" y="820928"/>
                  </a:moveTo>
                  <a:lnTo>
                    <a:pt x="471436" y="820928"/>
                  </a:lnTo>
                </a:path>
                <a:path w="471804" h="821054">
                  <a:moveTo>
                    <a:pt x="0" y="0"/>
                  </a:moveTo>
                  <a:lnTo>
                    <a:pt x="471436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958209" y="548831"/>
            <a:ext cx="30264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Clasificaciones</a:t>
            </a:r>
            <a:r>
              <a:rPr sz="12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2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interrupción</a:t>
            </a:r>
            <a:r>
              <a:rPr sz="12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12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46</a:t>
            </a:fld>
            <a:endParaRPr spc="-75" dirty="0"/>
          </a:p>
        </p:txBody>
      </p:sp>
      <p:sp>
        <p:nvSpPr>
          <p:cNvPr id="23" name="object 23"/>
          <p:cNvSpPr txBox="1"/>
          <p:nvPr/>
        </p:nvSpPr>
        <p:spPr>
          <a:xfrm>
            <a:off x="5762380" y="1929323"/>
            <a:ext cx="129476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dirty="0">
                <a:solidFill>
                  <a:srgbClr val="171514"/>
                </a:solidFill>
                <a:latin typeface="Arial"/>
                <a:cs typeface="Arial"/>
              </a:rPr>
              <a:t>Clasificación</a:t>
            </a:r>
            <a:r>
              <a:rPr sz="7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5" dirty="0">
                <a:solidFill>
                  <a:srgbClr val="171514"/>
                </a:solidFill>
                <a:latin typeface="Arial"/>
                <a:cs typeface="Arial"/>
              </a:rPr>
              <a:t>interrupción</a:t>
            </a:r>
            <a:endParaRPr sz="7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58160" y="1858203"/>
            <a:ext cx="41268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Al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seleccionar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sobrecorriente,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fundamental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conocer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falla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aplicación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capacidad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interrupción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considerando</a:t>
            </a:r>
            <a:r>
              <a:rPr sz="9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usar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58160" y="2766608"/>
            <a:ext cx="4242435" cy="76327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45"/>
              </a:spcBef>
            </a:pPr>
            <a:r>
              <a:rPr sz="900" i="1" spc="65" dirty="0">
                <a:solidFill>
                  <a:srgbClr val="171514"/>
                </a:solidFill>
                <a:latin typeface="Trebuchet MS"/>
                <a:cs typeface="Trebuchet MS"/>
              </a:rPr>
              <a:t>NEC®</a:t>
            </a:r>
            <a:r>
              <a:rPr sz="900" i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110.9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exige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equipos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tengan </a:t>
            </a:r>
            <a:r>
              <a:rPr sz="900" spc="-2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calificación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interrupción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suficiente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voltaje del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disponible.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Hay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dos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maneras de lograr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requisito,</a:t>
            </a:r>
            <a:r>
              <a:rPr sz="900" b="1" spc="5" dirty="0">
                <a:solidFill>
                  <a:srgbClr val="171514"/>
                </a:solidFill>
                <a:latin typeface="Arial"/>
                <a:cs typeface="Arial"/>
              </a:rPr>
              <a:t>método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calificación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completa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b="1" spc="40" dirty="0">
                <a:solidFill>
                  <a:srgbClr val="171514"/>
                </a:solidFill>
                <a:latin typeface="Arial"/>
                <a:cs typeface="Arial"/>
              </a:rPr>
              <a:t>método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calificación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en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Arial"/>
                <a:cs typeface="Arial"/>
              </a:rPr>
              <a:t>serie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762381" y="3770825"/>
            <a:ext cx="12566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spc="25" dirty="0">
                <a:solidFill>
                  <a:srgbClr val="171514"/>
                </a:solidFill>
                <a:latin typeface="Arial"/>
                <a:cs typeface="Arial"/>
              </a:rPr>
              <a:t>Método</a:t>
            </a:r>
            <a:r>
              <a:rPr sz="6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5" dirty="0">
                <a:solidFill>
                  <a:srgbClr val="171514"/>
                </a:solidFill>
                <a:latin typeface="Arial"/>
                <a:cs typeface="Arial"/>
              </a:rPr>
              <a:t>calificación</a:t>
            </a:r>
            <a:r>
              <a:rPr sz="6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20" dirty="0">
                <a:solidFill>
                  <a:srgbClr val="171514"/>
                </a:solidFill>
                <a:latin typeface="Arial"/>
                <a:cs typeface="Arial"/>
              </a:rPr>
              <a:t>completa</a:t>
            </a:r>
            <a:endParaRPr sz="6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58160" y="3684463"/>
            <a:ext cx="42970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método</a:t>
            </a: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calificación</a:t>
            </a: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completa</a:t>
            </a: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requiere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todos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2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tengan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interrupción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igual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mayor que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corriente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falla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58160" y="4417253"/>
            <a:ext cx="4090035" cy="1303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Por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ejemplo,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caso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un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edificio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65 000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amperios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falla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entrada de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servicio, utilizando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método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completa,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cada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debe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tener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interrupción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65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000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A.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muestra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ilustración.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Tenga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cuenta que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 y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cada interruptor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derivación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tienen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interrupción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65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000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A.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95087" y="6151479"/>
            <a:ext cx="1313180" cy="238527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4445" algn="ctr">
              <a:spcBef>
                <a:spcPts val="360"/>
              </a:spcBef>
            </a:pPr>
            <a:r>
              <a:rPr sz="450" dirty="0">
                <a:solidFill>
                  <a:srgbClr val="0B0806"/>
                </a:solidFill>
                <a:latin typeface="Lucida Sans Unicode"/>
                <a:cs typeface="Lucida Sans Unicode"/>
              </a:rPr>
              <a:t>Interruptor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principal</a:t>
            </a:r>
            <a:endParaRPr sz="450">
              <a:latin typeface="Lucida Sans Unicode"/>
              <a:cs typeface="Lucida Sans Unicode"/>
            </a:endParaRPr>
          </a:p>
          <a:p>
            <a:pPr algn="ctr">
              <a:spcBef>
                <a:spcPts val="320"/>
              </a:spcBef>
            </a:pPr>
            <a:r>
              <a:rPr sz="5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Clasificación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interrupción</a:t>
            </a:r>
            <a:r>
              <a:rPr sz="5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125" dirty="0">
                <a:solidFill>
                  <a:srgbClr val="0B0806"/>
                </a:solidFill>
                <a:latin typeface="Lucida Sans Unicode"/>
                <a:cs typeface="Lucida Sans Unicode"/>
              </a:rPr>
              <a:t>=</a:t>
            </a:r>
            <a:r>
              <a:rPr sz="550" spc="-8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65,000 </a:t>
            </a:r>
            <a:r>
              <a:rPr sz="5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A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81067" y="6979242"/>
            <a:ext cx="131318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14325">
              <a:lnSpc>
                <a:spcPct val="145500"/>
              </a:lnSpc>
              <a:spcBef>
                <a:spcPts val="100"/>
              </a:spcBef>
            </a:pPr>
            <a:r>
              <a:rPr sz="5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Rompedor de ramas </a:t>
            </a:r>
            <a:r>
              <a:rPr sz="55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Clasificación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interrupción</a:t>
            </a:r>
            <a:r>
              <a:rPr sz="5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125" dirty="0">
                <a:solidFill>
                  <a:srgbClr val="0B0806"/>
                </a:solidFill>
                <a:latin typeface="Lucida Sans Unicode"/>
                <a:cs typeface="Lucida Sans Unicode"/>
              </a:rPr>
              <a:t>=</a:t>
            </a:r>
            <a:r>
              <a:rPr sz="550" spc="-7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65,000 </a:t>
            </a:r>
            <a:r>
              <a:rPr sz="5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A</a:t>
            </a:r>
            <a:endParaRPr sz="5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1002" y="2880843"/>
            <a:ext cx="1398270" cy="2101215"/>
            <a:chOff x="2916402" y="2880842"/>
            <a:chExt cx="1398270" cy="2101215"/>
          </a:xfrm>
        </p:grpSpPr>
        <p:sp>
          <p:nvSpPr>
            <p:cNvPr id="3" name="object 3"/>
            <p:cNvSpPr/>
            <p:nvPr/>
          </p:nvSpPr>
          <p:spPr>
            <a:xfrm>
              <a:off x="2929102" y="2893542"/>
              <a:ext cx="1298575" cy="2075814"/>
            </a:xfrm>
            <a:custGeom>
              <a:avLst/>
              <a:gdLst/>
              <a:ahLst/>
              <a:cxnLst/>
              <a:rect l="l" t="t" r="r" b="b"/>
              <a:pathLst>
                <a:path w="1298575" h="2075814">
                  <a:moveTo>
                    <a:pt x="1298232" y="0"/>
                  </a:moveTo>
                  <a:lnTo>
                    <a:pt x="0" y="0"/>
                  </a:lnTo>
                  <a:lnTo>
                    <a:pt x="0" y="2075675"/>
                  </a:lnTo>
                  <a:lnTo>
                    <a:pt x="1298232" y="2075675"/>
                  </a:lnTo>
                  <a:lnTo>
                    <a:pt x="1298232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29102" y="2893542"/>
              <a:ext cx="1298575" cy="2075814"/>
            </a:xfrm>
            <a:custGeom>
              <a:avLst/>
              <a:gdLst/>
              <a:ahLst/>
              <a:cxnLst/>
              <a:rect l="l" t="t" r="r" b="b"/>
              <a:pathLst>
                <a:path w="1298575" h="2075814">
                  <a:moveTo>
                    <a:pt x="1298232" y="2075675"/>
                  </a:moveTo>
                  <a:lnTo>
                    <a:pt x="0" y="2075675"/>
                  </a:lnTo>
                  <a:lnTo>
                    <a:pt x="0" y="0"/>
                  </a:lnTo>
                  <a:lnTo>
                    <a:pt x="1298232" y="0"/>
                  </a:lnTo>
                  <a:lnTo>
                    <a:pt x="1298232" y="2075675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72706" y="2995373"/>
              <a:ext cx="1270" cy="819150"/>
            </a:xfrm>
            <a:custGeom>
              <a:avLst/>
              <a:gdLst/>
              <a:ahLst/>
              <a:cxnLst/>
              <a:rect l="l" t="t" r="r" b="b"/>
              <a:pathLst>
                <a:path w="1270" h="819150">
                  <a:moveTo>
                    <a:pt x="0" y="0"/>
                  </a:moveTo>
                  <a:lnTo>
                    <a:pt x="0" y="356920"/>
                  </a:lnTo>
                </a:path>
                <a:path w="1270" h="819150">
                  <a:moveTo>
                    <a:pt x="1181" y="605726"/>
                  </a:moveTo>
                  <a:lnTo>
                    <a:pt x="1181" y="818997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58993" y="3322123"/>
              <a:ext cx="31115" cy="31750"/>
            </a:xfrm>
            <a:custGeom>
              <a:avLst/>
              <a:gdLst/>
              <a:ahLst/>
              <a:cxnLst/>
              <a:rect l="l" t="t" r="r" b="b"/>
              <a:pathLst>
                <a:path w="31114" h="31750">
                  <a:moveTo>
                    <a:pt x="23698" y="0"/>
                  </a:moveTo>
                  <a:lnTo>
                    <a:pt x="6235" y="0"/>
                  </a:lnTo>
                  <a:lnTo>
                    <a:pt x="0" y="6857"/>
                  </a:lnTo>
                  <a:lnTo>
                    <a:pt x="0" y="24320"/>
                  </a:lnTo>
                  <a:lnTo>
                    <a:pt x="6235" y="31178"/>
                  </a:lnTo>
                  <a:lnTo>
                    <a:pt x="23698" y="31178"/>
                  </a:lnTo>
                  <a:lnTo>
                    <a:pt x="30556" y="24320"/>
                  </a:lnTo>
                  <a:lnTo>
                    <a:pt x="30556" y="14960"/>
                  </a:lnTo>
                  <a:lnTo>
                    <a:pt x="30556" y="6857"/>
                  </a:lnTo>
                  <a:lnTo>
                    <a:pt x="236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58993" y="3322123"/>
              <a:ext cx="31115" cy="31750"/>
            </a:xfrm>
            <a:custGeom>
              <a:avLst/>
              <a:gdLst/>
              <a:ahLst/>
              <a:cxnLst/>
              <a:rect l="l" t="t" r="r" b="b"/>
              <a:pathLst>
                <a:path w="31114" h="31750">
                  <a:moveTo>
                    <a:pt x="30556" y="14960"/>
                  </a:moveTo>
                  <a:lnTo>
                    <a:pt x="30556" y="24320"/>
                  </a:lnTo>
                  <a:lnTo>
                    <a:pt x="23698" y="31178"/>
                  </a:lnTo>
                  <a:lnTo>
                    <a:pt x="15582" y="31178"/>
                  </a:lnTo>
                  <a:lnTo>
                    <a:pt x="6235" y="31178"/>
                  </a:lnTo>
                  <a:lnTo>
                    <a:pt x="0" y="24320"/>
                  </a:lnTo>
                  <a:lnTo>
                    <a:pt x="0" y="14960"/>
                  </a:lnTo>
                  <a:lnTo>
                    <a:pt x="0" y="6857"/>
                  </a:lnTo>
                  <a:lnTo>
                    <a:pt x="6235" y="0"/>
                  </a:lnTo>
                  <a:lnTo>
                    <a:pt x="15582" y="0"/>
                  </a:lnTo>
                  <a:lnTo>
                    <a:pt x="23698" y="0"/>
                  </a:lnTo>
                  <a:lnTo>
                    <a:pt x="30556" y="6857"/>
                  </a:lnTo>
                  <a:lnTo>
                    <a:pt x="30556" y="14960"/>
                  </a:lnTo>
                  <a:close/>
                </a:path>
              </a:pathLst>
            </a:custGeom>
            <a:ln w="508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57824" y="3592786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4">
                  <a:moveTo>
                    <a:pt x="22453" y="0"/>
                  </a:moveTo>
                  <a:lnTo>
                    <a:pt x="6870" y="0"/>
                  </a:lnTo>
                  <a:lnTo>
                    <a:pt x="0" y="6870"/>
                  </a:lnTo>
                  <a:lnTo>
                    <a:pt x="0" y="16217"/>
                  </a:lnTo>
                  <a:lnTo>
                    <a:pt x="0" y="24333"/>
                  </a:lnTo>
                  <a:lnTo>
                    <a:pt x="6870" y="30556"/>
                  </a:lnTo>
                  <a:lnTo>
                    <a:pt x="22453" y="30556"/>
                  </a:lnTo>
                  <a:lnTo>
                    <a:pt x="30568" y="24333"/>
                  </a:lnTo>
                  <a:lnTo>
                    <a:pt x="30568" y="6870"/>
                  </a:lnTo>
                  <a:lnTo>
                    <a:pt x="224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557824" y="3592786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4">
                  <a:moveTo>
                    <a:pt x="0" y="16217"/>
                  </a:moveTo>
                  <a:lnTo>
                    <a:pt x="0" y="6870"/>
                  </a:lnTo>
                  <a:lnTo>
                    <a:pt x="6870" y="0"/>
                  </a:lnTo>
                  <a:lnTo>
                    <a:pt x="14350" y="0"/>
                  </a:lnTo>
                  <a:lnTo>
                    <a:pt x="22453" y="0"/>
                  </a:lnTo>
                  <a:lnTo>
                    <a:pt x="30568" y="6870"/>
                  </a:lnTo>
                  <a:lnTo>
                    <a:pt x="30568" y="16217"/>
                  </a:lnTo>
                  <a:lnTo>
                    <a:pt x="30568" y="24333"/>
                  </a:lnTo>
                  <a:lnTo>
                    <a:pt x="22453" y="30556"/>
                  </a:lnTo>
                  <a:lnTo>
                    <a:pt x="14350" y="30556"/>
                  </a:lnTo>
                  <a:lnTo>
                    <a:pt x="6870" y="30556"/>
                  </a:lnTo>
                  <a:lnTo>
                    <a:pt x="0" y="24333"/>
                  </a:lnTo>
                  <a:lnTo>
                    <a:pt x="0" y="16217"/>
                  </a:lnTo>
                  <a:close/>
                </a:path>
              </a:pathLst>
            </a:custGeom>
            <a:ln w="508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73943" y="3822518"/>
              <a:ext cx="601980" cy="942975"/>
            </a:xfrm>
            <a:custGeom>
              <a:avLst/>
              <a:gdLst/>
              <a:ahLst/>
              <a:cxnLst/>
              <a:rect l="l" t="t" r="r" b="b"/>
              <a:pathLst>
                <a:path w="601979" h="942975">
                  <a:moveTo>
                    <a:pt x="600760" y="762"/>
                  </a:moveTo>
                  <a:lnTo>
                    <a:pt x="600760" y="357682"/>
                  </a:lnTo>
                </a:path>
                <a:path w="601979" h="942975">
                  <a:moveTo>
                    <a:pt x="300723" y="3073"/>
                  </a:moveTo>
                  <a:lnTo>
                    <a:pt x="300723" y="316191"/>
                  </a:lnTo>
                </a:path>
                <a:path w="601979" h="942975">
                  <a:moveTo>
                    <a:pt x="601929" y="606983"/>
                  </a:moveTo>
                  <a:lnTo>
                    <a:pt x="601929" y="942911"/>
                  </a:lnTo>
                </a:path>
                <a:path w="601979" h="942975">
                  <a:moveTo>
                    <a:pt x="863" y="0"/>
                  </a:moveTo>
                  <a:lnTo>
                    <a:pt x="863" y="345528"/>
                  </a:lnTo>
                </a:path>
                <a:path w="601979" h="942975">
                  <a:moveTo>
                    <a:pt x="0" y="602361"/>
                  </a:moveTo>
                  <a:lnTo>
                    <a:pt x="0" y="942911"/>
                  </a:lnTo>
                </a:path>
                <a:path w="601979" h="942975">
                  <a:moveTo>
                    <a:pt x="303022" y="623163"/>
                  </a:moveTo>
                  <a:lnTo>
                    <a:pt x="303022" y="942911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60990" y="4150025"/>
              <a:ext cx="31115" cy="31750"/>
            </a:xfrm>
            <a:custGeom>
              <a:avLst/>
              <a:gdLst/>
              <a:ahLst/>
              <a:cxnLst/>
              <a:rect l="l" t="t" r="r" b="b"/>
              <a:pathLst>
                <a:path w="31114" h="31750">
                  <a:moveTo>
                    <a:pt x="23698" y="0"/>
                  </a:moveTo>
                  <a:lnTo>
                    <a:pt x="6223" y="0"/>
                  </a:lnTo>
                  <a:lnTo>
                    <a:pt x="0" y="6858"/>
                  </a:lnTo>
                  <a:lnTo>
                    <a:pt x="0" y="24320"/>
                  </a:lnTo>
                  <a:lnTo>
                    <a:pt x="6223" y="31178"/>
                  </a:lnTo>
                  <a:lnTo>
                    <a:pt x="23698" y="31178"/>
                  </a:lnTo>
                  <a:lnTo>
                    <a:pt x="30556" y="24320"/>
                  </a:lnTo>
                  <a:lnTo>
                    <a:pt x="30556" y="14947"/>
                  </a:lnTo>
                  <a:lnTo>
                    <a:pt x="30556" y="6858"/>
                  </a:lnTo>
                  <a:lnTo>
                    <a:pt x="236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60990" y="4150025"/>
              <a:ext cx="31115" cy="31750"/>
            </a:xfrm>
            <a:custGeom>
              <a:avLst/>
              <a:gdLst/>
              <a:ahLst/>
              <a:cxnLst/>
              <a:rect l="l" t="t" r="r" b="b"/>
              <a:pathLst>
                <a:path w="31114" h="31750">
                  <a:moveTo>
                    <a:pt x="30556" y="14947"/>
                  </a:moveTo>
                  <a:lnTo>
                    <a:pt x="30556" y="24320"/>
                  </a:lnTo>
                  <a:lnTo>
                    <a:pt x="23698" y="31178"/>
                  </a:lnTo>
                  <a:lnTo>
                    <a:pt x="15582" y="31178"/>
                  </a:lnTo>
                  <a:lnTo>
                    <a:pt x="6223" y="31178"/>
                  </a:lnTo>
                  <a:lnTo>
                    <a:pt x="0" y="24320"/>
                  </a:lnTo>
                  <a:lnTo>
                    <a:pt x="0" y="14947"/>
                  </a:lnTo>
                  <a:lnTo>
                    <a:pt x="0" y="6858"/>
                  </a:lnTo>
                  <a:lnTo>
                    <a:pt x="6223" y="0"/>
                  </a:lnTo>
                  <a:lnTo>
                    <a:pt x="15582" y="0"/>
                  </a:lnTo>
                  <a:lnTo>
                    <a:pt x="23698" y="0"/>
                  </a:lnTo>
                  <a:lnTo>
                    <a:pt x="30556" y="6858"/>
                  </a:lnTo>
                  <a:lnTo>
                    <a:pt x="30556" y="14947"/>
                  </a:lnTo>
                  <a:close/>
                </a:path>
              </a:pathLst>
            </a:custGeom>
            <a:ln w="508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558993" y="4145911"/>
              <a:ext cx="31115" cy="31750"/>
            </a:xfrm>
            <a:custGeom>
              <a:avLst/>
              <a:gdLst/>
              <a:ahLst/>
              <a:cxnLst/>
              <a:rect l="l" t="t" r="r" b="b"/>
              <a:pathLst>
                <a:path w="31114" h="31750">
                  <a:moveTo>
                    <a:pt x="23698" y="0"/>
                  </a:moveTo>
                  <a:lnTo>
                    <a:pt x="6235" y="0"/>
                  </a:lnTo>
                  <a:lnTo>
                    <a:pt x="0" y="6857"/>
                  </a:lnTo>
                  <a:lnTo>
                    <a:pt x="0" y="24320"/>
                  </a:lnTo>
                  <a:lnTo>
                    <a:pt x="6235" y="31178"/>
                  </a:lnTo>
                  <a:lnTo>
                    <a:pt x="23698" y="31178"/>
                  </a:lnTo>
                  <a:lnTo>
                    <a:pt x="30556" y="24320"/>
                  </a:lnTo>
                  <a:lnTo>
                    <a:pt x="30556" y="14960"/>
                  </a:lnTo>
                  <a:lnTo>
                    <a:pt x="30556" y="6857"/>
                  </a:lnTo>
                  <a:lnTo>
                    <a:pt x="236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58993" y="4145911"/>
              <a:ext cx="31115" cy="31750"/>
            </a:xfrm>
            <a:custGeom>
              <a:avLst/>
              <a:gdLst/>
              <a:ahLst/>
              <a:cxnLst/>
              <a:rect l="l" t="t" r="r" b="b"/>
              <a:pathLst>
                <a:path w="31114" h="31750">
                  <a:moveTo>
                    <a:pt x="30556" y="14960"/>
                  </a:moveTo>
                  <a:lnTo>
                    <a:pt x="30556" y="24320"/>
                  </a:lnTo>
                  <a:lnTo>
                    <a:pt x="23698" y="31178"/>
                  </a:lnTo>
                  <a:lnTo>
                    <a:pt x="15582" y="31178"/>
                  </a:lnTo>
                  <a:lnTo>
                    <a:pt x="6235" y="31178"/>
                  </a:lnTo>
                  <a:lnTo>
                    <a:pt x="0" y="24320"/>
                  </a:lnTo>
                  <a:lnTo>
                    <a:pt x="0" y="14960"/>
                  </a:lnTo>
                  <a:lnTo>
                    <a:pt x="0" y="6857"/>
                  </a:lnTo>
                  <a:lnTo>
                    <a:pt x="6235" y="0"/>
                  </a:lnTo>
                  <a:lnTo>
                    <a:pt x="15582" y="0"/>
                  </a:lnTo>
                  <a:lnTo>
                    <a:pt x="23698" y="0"/>
                  </a:lnTo>
                  <a:lnTo>
                    <a:pt x="30556" y="6857"/>
                  </a:lnTo>
                  <a:lnTo>
                    <a:pt x="30556" y="14960"/>
                  </a:lnTo>
                  <a:close/>
                </a:path>
              </a:pathLst>
            </a:custGeom>
            <a:ln w="508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59054" y="4145911"/>
              <a:ext cx="31115" cy="31750"/>
            </a:xfrm>
            <a:custGeom>
              <a:avLst/>
              <a:gdLst/>
              <a:ahLst/>
              <a:cxnLst/>
              <a:rect l="l" t="t" r="r" b="b"/>
              <a:pathLst>
                <a:path w="31114" h="31750">
                  <a:moveTo>
                    <a:pt x="23710" y="0"/>
                  </a:moveTo>
                  <a:lnTo>
                    <a:pt x="6248" y="0"/>
                  </a:lnTo>
                  <a:lnTo>
                    <a:pt x="0" y="6857"/>
                  </a:lnTo>
                  <a:lnTo>
                    <a:pt x="0" y="24320"/>
                  </a:lnTo>
                  <a:lnTo>
                    <a:pt x="6248" y="31178"/>
                  </a:lnTo>
                  <a:lnTo>
                    <a:pt x="23710" y="31178"/>
                  </a:lnTo>
                  <a:lnTo>
                    <a:pt x="30568" y="24320"/>
                  </a:lnTo>
                  <a:lnTo>
                    <a:pt x="30568" y="14960"/>
                  </a:lnTo>
                  <a:lnTo>
                    <a:pt x="30568" y="6857"/>
                  </a:lnTo>
                  <a:lnTo>
                    <a:pt x="237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59054" y="4145911"/>
              <a:ext cx="31115" cy="31750"/>
            </a:xfrm>
            <a:custGeom>
              <a:avLst/>
              <a:gdLst/>
              <a:ahLst/>
              <a:cxnLst/>
              <a:rect l="l" t="t" r="r" b="b"/>
              <a:pathLst>
                <a:path w="31114" h="31750">
                  <a:moveTo>
                    <a:pt x="30568" y="14960"/>
                  </a:moveTo>
                  <a:lnTo>
                    <a:pt x="30568" y="24320"/>
                  </a:lnTo>
                  <a:lnTo>
                    <a:pt x="23710" y="31178"/>
                  </a:lnTo>
                  <a:lnTo>
                    <a:pt x="15595" y="31178"/>
                  </a:lnTo>
                  <a:lnTo>
                    <a:pt x="6248" y="31178"/>
                  </a:lnTo>
                  <a:lnTo>
                    <a:pt x="0" y="24320"/>
                  </a:lnTo>
                  <a:lnTo>
                    <a:pt x="0" y="14960"/>
                  </a:lnTo>
                  <a:lnTo>
                    <a:pt x="0" y="6857"/>
                  </a:lnTo>
                  <a:lnTo>
                    <a:pt x="6248" y="0"/>
                  </a:lnTo>
                  <a:lnTo>
                    <a:pt x="15595" y="0"/>
                  </a:lnTo>
                  <a:lnTo>
                    <a:pt x="23710" y="0"/>
                  </a:lnTo>
                  <a:lnTo>
                    <a:pt x="30568" y="6857"/>
                  </a:lnTo>
                  <a:lnTo>
                    <a:pt x="30568" y="14960"/>
                  </a:lnTo>
                  <a:close/>
                </a:path>
              </a:pathLst>
            </a:custGeom>
            <a:ln w="508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32462" y="4395275"/>
              <a:ext cx="81356" cy="8135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30476" y="4391173"/>
              <a:ext cx="81356" cy="8135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30544" y="4391173"/>
              <a:ext cx="81368" cy="8135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266865" y="3330869"/>
              <a:ext cx="764540" cy="1116330"/>
            </a:xfrm>
            <a:custGeom>
              <a:avLst/>
              <a:gdLst/>
              <a:ahLst/>
              <a:cxnLst/>
              <a:rect l="l" t="t" r="r" b="b"/>
              <a:pathLst>
                <a:path w="764539" h="1116329">
                  <a:moveTo>
                    <a:pt x="0" y="491070"/>
                  </a:moveTo>
                  <a:lnTo>
                    <a:pt x="614794" y="491070"/>
                  </a:lnTo>
                </a:path>
                <a:path w="764539" h="1116329">
                  <a:moveTo>
                    <a:pt x="393877" y="0"/>
                  </a:moveTo>
                  <a:lnTo>
                    <a:pt x="427804" y="25939"/>
                  </a:lnTo>
                  <a:lnTo>
                    <a:pt x="454028" y="59634"/>
                  </a:lnTo>
                  <a:lnTo>
                    <a:pt x="470941" y="99474"/>
                  </a:lnTo>
                  <a:lnTo>
                    <a:pt x="476935" y="143852"/>
                  </a:lnTo>
                  <a:lnTo>
                    <a:pt x="470129" y="191066"/>
                  </a:lnTo>
                  <a:lnTo>
                    <a:pt x="451013" y="232991"/>
                  </a:lnTo>
                  <a:lnTo>
                    <a:pt x="421541" y="267671"/>
                  </a:lnTo>
                  <a:lnTo>
                    <a:pt x="383667" y="293154"/>
                  </a:lnTo>
                </a:path>
                <a:path w="764539" h="1116329">
                  <a:moveTo>
                    <a:pt x="66865" y="822807"/>
                  </a:moveTo>
                  <a:lnTo>
                    <a:pt x="100794" y="848744"/>
                  </a:lnTo>
                  <a:lnTo>
                    <a:pt x="127022" y="882443"/>
                  </a:lnTo>
                  <a:lnTo>
                    <a:pt x="143939" y="922291"/>
                  </a:lnTo>
                  <a:lnTo>
                    <a:pt x="149936" y="966673"/>
                  </a:lnTo>
                  <a:lnTo>
                    <a:pt x="143129" y="1013880"/>
                  </a:lnTo>
                  <a:lnTo>
                    <a:pt x="124012" y="1055803"/>
                  </a:lnTo>
                  <a:lnTo>
                    <a:pt x="94536" y="1090479"/>
                  </a:lnTo>
                  <a:lnTo>
                    <a:pt x="56654" y="1115949"/>
                  </a:lnTo>
                </a:path>
                <a:path w="764539" h="1116329">
                  <a:moveTo>
                    <a:pt x="374103" y="822807"/>
                  </a:moveTo>
                  <a:lnTo>
                    <a:pt x="408032" y="848744"/>
                  </a:lnTo>
                  <a:lnTo>
                    <a:pt x="434260" y="882443"/>
                  </a:lnTo>
                  <a:lnTo>
                    <a:pt x="451177" y="922291"/>
                  </a:lnTo>
                  <a:lnTo>
                    <a:pt x="457174" y="966673"/>
                  </a:lnTo>
                  <a:lnTo>
                    <a:pt x="450366" y="1013880"/>
                  </a:lnTo>
                  <a:lnTo>
                    <a:pt x="431245" y="1055803"/>
                  </a:lnTo>
                  <a:lnTo>
                    <a:pt x="401769" y="1090479"/>
                  </a:lnTo>
                  <a:lnTo>
                    <a:pt x="363893" y="1115949"/>
                  </a:lnTo>
                </a:path>
                <a:path w="764539" h="1116329">
                  <a:moveTo>
                    <a:pt x="681329" y="822807"/>
                  </a:moveTo>
                  <a:lnTo>
                    <a:pt x="715271" y="848744"/>
                  </a:lnTo>
                  <a:lnTo>
                    <a:pt x="741502" y="882443"/>
                  </a:lnTo>
                  <a:lnTo>
                    <a:pt x="758417" y="922291"/>
                  </a:lnTo>
                  <a:lnTo>
                    <a:pt x="764413" y="966673"/>
                  </a:lnTo>
                  <a:lnTo>
                    <a:pt x="757605" y="1013880"/>
                  </a:lnTo>
                  <a:lnTo>
                    <a:pt x="738485" y="1055803"/>
                  </a:lnTo>
                  <a:lnTo>
                    <a:pt x="709013" y="1090479"/>
                  </a:lnTo>
                  <a:lnTo>
                    <a:pt x="671144" y="1115949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843191" y="3481434"/>
              <a:ext cx="471805" cy="821055"/>
            </a:xfrm>
            <a:custGeom>
              <a:avLst/>
              <a:gdLst/>
              <a:ahLst/>
              <a:cxnLst/>
              <a:rect l="l" t="t" r="r" b="b"/>
              <a:pathLst>
                <a:path w="471804" h="821054">
                  <a:moveTo>
                    <a:pt x="268224" y="820928"/>
                  </a:moveTo>
                  <a:lnTo>
                    <a:pt x="471424" y="820928"/>
                  </a:lnTo>
                </a:path>
                <a:path w="471804" h="821054">
                  <a:moveTo>
                    <a:pt x="0" y="0"/>
                  </a:moveTo>
                  <a:lnTo>
                    <a:pt x="471424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762470" y="554187"/>
            <a:ext cx="14986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30" dirty="0">
                <a:solidFill>
                  <a:srgbClr val="171514"/>
                </a:solidFill>
                <a:latin typeface="Arial"/>
                <a:cs typeface="Arial"/>
              </a:rPr>
              <a:t>Método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calificación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5" dirty="0">
                <a:solidFill>
                  <a:srgbClr val="171514"/>
                </a:solidFill>
                <a:latin typeface="Arial"/>
                <a:cs typeface="Arial"/>
              </a:rPr>
              <a:t>la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serie</a:t>
            </a:r>
            <a:endParaRPr sz="700">
              <a:latin typeface="Arial"/>
              <a:cs typeface="Arial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47</a:t>
            </a:fld>
            <a:endParaRPr spc="-75" dirty="0"/>
          </a:p>
        </p:txBody>
      </p:sp>
      <p:sp>
        <p:nvSpPr>
          <p:cNvPr id="23" name="object 23"/>
          <p:cNvSpPr txBox="1"/>
          <p:nvPr/>
        </p:nvSpPr>
        <p:spPr>
          <a:xfrm>
            <a:off x="7958250" y="481796"/>
            <a:ext cx="426910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alternativa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método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completa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método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serie,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requiere que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 del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aguas arriba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tenga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interrupción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igual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mayor que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corriente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falla disponible del sistema,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pero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 del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aguas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abajo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subsiguientes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conectados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serie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clasificarse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valores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bajos.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58250" y="1764498"/>
            <a:ext cx="390207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Por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ejemplo,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edificio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42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000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falla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podría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tener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entrada de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interrupción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42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000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disyuntores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aguas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abajo 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adicionales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clasificados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nivel inferior,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pero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"suficientes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corriente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debe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interrumpirse",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18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000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395178" y="3313322"/>
            <a:ext cx="1313180" cy="238527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4445" algn="ctr">
              <a:spcBef>
                <a:spcPts val="360"/>
              </a:spcBef>
            </a:pPr>
            <a:r>
              <a:rPr sz="450" dirty="0">
                <a:solidFill>
                  <a:srgbClr val="0B0806"/>
                </a:solidFill>
                <a:latin typeface="Lucida Sans Unicode"/>
                <a:cs typeface="Lucida Sans Unicode"/>
              </a:rPr>
              <a:t>Interruptor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principal</a:t>
            </a:r>
            <a:endParaRPr sz="450">
              <a:latin typeface="Lucida Sans Unicode"/>
              <a:cs typeface="Lucida Sans Unicode"/>
            </a:endParaRPr>
          </a:p>
          <a:p>
            <a:pPr algn="ctr">
              <a:spcBef>
                <a:spcPts val="320"/>
              </a:spcBef>
            </a:pPr>
            <a:r>
              <a:rPr sz="5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Clasificación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interrupción</a:t>
            </a:r>
            <a:r>
              <a:rPr sz="5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125" dirty="0">
                <a:solidFill>
                  <a:srgbClr val="0B0806"/>
                </a:solidFill>
                <a:latin typeface="Lucida Sans Unicode"/>
                <a:cs typeface="Lucida Sans Unicode"/>
              </a:rPr>
              <a:t>=</a:t>
            </a:r>
            <a:r>
              <a:rPr sz="550" spc="-8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42,000 </a:t>
            </a:r>
            <a:r>
              <a:rPr sz="5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A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382986" y="4141083"/>
            <a:ext cx="131318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12420">
              <a:lnSpc>
                <a:spcPct val="145500"/>
              </a:lnSpc>
              <a:spcBef>
                <a:spcPts val="100"/>
              </a:spcBef>
            </a:pPr>
            <a:r>
              <a:rPr sz="5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Rompedor de ramas </a:t>
            </a:r>
            <a:r>
              <a:rPr sz="55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Clasificación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interrupción</a:t>
            </a:r>
            <a:r>
              <a:rPr sz="5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125" dirty="0">
                <a:solidFill>
                  <a:srgbClr val="0B0806"/>
                </a:solidFill>
                <a:latin typeface="Lucida Sans Unicode"/>
                <a:cs typeface="Lucida Sans Unicode"/>
              </a:rPr>
              <a:t>=</a:t>
            </a:r>
            <a:r>
              <a:rPr sz="550" spc="-7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18,000 </a:t>
            </a:r>
            <a:r>
              <a:rPr sz="5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A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762470" y="5273041"/>
            <a:ext cx="1309370" cy="372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0" dirty="0">
                <a:solidFill>
                  <a:srgbClr val="171514"/>
                </a:solidFill>
                <a:latin typeface="Arial"/>
                <a:cs typeface="Arial"/>
              </a:rPr>
              <a:t>Serie</a:t>
            </a:r>
            <a:r>
              <a:rPr sz="115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conectada</a:t>
            </a:r>
            <a:endParaRPr sz="1150">
              <a:latin typeface="Arial"/>
              <a:cs typeface="Arial"/>
            </a:endParaRPr>
          </a:p>
          <a:p>
            <a:pPr marL="12700">
              <a:spcBef>
                <a:spcPts val="509"/>
              </a:spcBef>
            </a:pPr>
            <a:r>
              <a:rPr sz="700" b="1" dirty="0">
                <a:solidFill>
                  <a:srgbClr val="171514"/>
                </a:solidFill>
                <a:latin typeface="Arial"/>
                <a:cs typeface="Arial"/>
              </a:rPr>
              <a:t>Clasificación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cortocircuito</a:t>
            </a:r>
            <a:endParaRPr sz="7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58402" y="5257801"/>
            <a:ext cx="400113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método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serie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utiliza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cuando la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combinación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serie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seleccionada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circuitos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ha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sido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probada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certificada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UL.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Cada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combinación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serie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tiene </a:t>
            </a:r>
            <a:r>
              <a:rPr sz="85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Valor </a:t>
            </a:r>
            <a:r>
              <a:rPr sz="850" b="1" spc="35" dirty="0">
                <a:solidFill>
                  <a:srgbClr val="171514"/>
                </a:solidFill>
                <a:latin typeface="Arial"/>
                <a:cs typeface="Arial"/>
              </a:rPr>
              <a:t>nominal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cortocircuito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conectado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en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serie. </a:t>
            </a:r>
            <a:r>
              <a:rPr sz="85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50" spc="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obtener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información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adicional,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consulte las tablas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valores nominales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cortocircuito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conectados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serie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catálogo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SPEEDFAX.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62623" y="6565901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973352" y="6597651"/>
            <a:ext cx="4307840" cy="2425279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39700" rIns="0" bIns="0" rtlCol="0">
            <a:spAutoFit/>
          </a:bodyPr>
          <a:lstStyle/>
          <a:p>
            <a:pPr marL="227965" marR="1085850" indent="-227965">
              <a:lnSpc>
                <a:spcPct val="120000"/>
              </a:lnSpc>
              <a:spcBef>
                <a:spcPts val="1100"/>
              </a:spcBef>
              <a:buAutoNum type="arabicPeriod"/>
              <a:tabLst>
                <a:tab pos="227965" algn="l"/>
                <a:tab pos="911225" algn="l"/>
              </a:tabLst>
            </a:pPr>
            <a:r>
              <a:rPr sz="100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condición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 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fluye</a:t>
            </a:r>
            <a:r>
              <a:rPr sz="10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involuntariamente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tierra.</a:t>
            </a:r>
            <a:endParaRPr sz="1000">
              <a:latin typeface="Lucida Sans Unicode"/>
              <a:cs typeface="Lucida Sans Unicode"/>
            </a:endParaRPr>
          </a:p>
          <a:p>
            <a:pPr>
              <a:spcBef>
                <a:spcPts val="35"/>
              </a:spcBef>
              <a:buAutoNum type="arabicPeriod"/>
            </a:pPr>
            <a:endParaRPr sz="900">
              <a:latin typeface="Lucida Sans Unicode"/>
              <a:cs typeface="Lucida Sans Unicode"/>
            </a:endParaRPr>
          </a:p>
          <a:p>
            <a:pPr marL="213995" marR="166370" indent="-213995">
              <a:lnSpc>
                <a:spcPct val="133300"/>
              </a:lnSpc>
              <a:buFont typeface="Lucida Sans Unicode"/>
              <a:buAutoNum type="arabicPeriod"/>
              <a:tabLst>
                <a:tab pos="213995" algn="l"/>
                <a:tab pos="1440815" algn="l"/>
              </a:tabLst>
            </a:pPr>
            <a:r>
              <a:rPr sz="900" i="1" spc="65" dirty="0">
                <a:solidFill>
                  <a:srgbClr val="171514"/>
                </a:solidFill>
                <a:latin typeface="Trebuchet MS"/>
                <a:cs typeface="Trebuchet MS"/>
              </a:rPr>
              <a:t>NEC®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artículo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110.9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exige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equipos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circuitos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tengan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9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suficiente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55"/>
              </a:spcBef>
              <a:buAutoNum type="arabicPeriod"/>
            </a:pPr>
            <a:endParaRPr sz="900">
              <a:latin typeface="Lucida Sans Unicode"/>
              <a:cs typeface="Lucida Sans Unicode"/>
            </a:endParaRPr>
          </a:p>
          <a:p>
            <a:pPr marL="213995" marR="320675" indent="-213995">
              <a:lnSpc>
                <a:spcPct val="133300"/>
              </a:lnSpc>
              <a:spcBef>
                <a:spcPts val="5"/>
              </a:spcBef>
              <a:buAutoNum type="arabicPeriod"/>
              <a:tabLst>
                <a:tab pos="213995" algn="l"/>
                <a:tab pos="2057400" algn="l"/>
              </a:tabLst>
            </a:pP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método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requiere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seleccionar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clasificaciones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interrupción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individuales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iguales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mayores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falla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65"/>
              </a:spcBef>
              <a:buAutoNum type="arabicPeriod"/>
            </a:pPr>
            <a:endParaRPr sz="900">
              <a:latin typeface="Lucida Sans Unicode"/>
              <a:cs typeface="Lucida Sans Unicode"/>
            </a:endParaRPr>
          </a:p>
          <a:p>
            <a:pPr marL="220979" marR="377190" indent="-220979">
              <a:lnSpc>
                <a:spcPct val="126299"/>
              </a:lnSpc>
              <a:buAutoNum type="arabicPeriod"/>
              <a:tabLst>
                <a:tab pos="220979" algn="l"/>
                <a:tab pos="2393315" algn="l"/>
              </a:tabLst>
            </a:pP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combinaciones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disyuntores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conectados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serie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deben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probadas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certificadas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</a:t>
            </a:r>
            <a:r>
              <a:rPr sz="950" u="sng" spc="-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.</a:t>
            </a:r>
            <a:endParaRPr sz="9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478838" y="4438355"/>
          <a:ext cx="5771515" cy="43300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91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43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3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43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2406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Características</a:t>
                      </a:r>
                      <a:r>
                        <a:rPr sz="65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clave</a:t>
                      </a:r>
                      <a:r>
                        <a:rPr sz="65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del</a:t>
                      </a:r>
                      <a:r>
                        <a:rPr sz="65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tablero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P1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P2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P3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P4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R="193040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P5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412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-1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Aplicaciones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6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iluminación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y</a:t>
                      </a:r>
                      <a:r>
                        <a:rPr sz="6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electrodomésticos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(NEC</a:t>
                      </a:r>
                      <a:r>
                        <a:rPr sz="6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anterior</a:t>
                      </a:r>
                      <a:r>
                        <a:rPr sz="6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2008)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3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Aplicaciones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tableros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potencia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405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Convertible</a:t>
                      </a:r>
                      <a:r>
                        <a:rPr sz="65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6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alimentación</a:t>
                      </a:r>
                      <a:r>
                        <a:rPr sz="6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superior</a:t>
                      </a:r>
                      <a:r>
                        <a:rPr sz="6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spc="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r>
                        <a:rPr sz="6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alimentación</a:t>
                      </a:r>
                      <a:r>
                        <a:rPr sz="6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inferior</a:t>
                      </a:r>
                      <a:r>
                        <a:rPr sz="6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o</a:t>
                      </a:r>
                      <a:r>
                        <a:rPr sz="65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viceversa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12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Cambie</a:t>
                      </a:r>
                      <a:r>
                        <a:rPr sz="6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la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lengüeta</a:t>
                      </a:r>
                      <a:r>
                        <a:rPr sz="6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principal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al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interruptor</a:t>
                      </a:r>
                      <a:r>
                        <a:rPr sz="6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principal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o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agregue</a:t>
                      </a:r>
                      <a:r>
                        <a:rPr sz="6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un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interruptor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6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subalimentación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1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sin</a:t>
                      </a:r>
                      <a:r>
                        <a:rPr sz="6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cambiar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el</a:t>
                      </a:r>
                      <a:r>
                        <a:rPr sz="6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tamaño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del</a:t>
                      </a:r>
                      <a:r>
                        <a:rPr sz="6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gabinete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120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530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2412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Interruptor</a:t>
                      </a:r>
                      <a:r>
                        <a:rPr sz="6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principal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montado</a:t>
                      </a:r>
                      <a:r>
                        <a:rPr sz="6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horizontalmente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que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ahorra</a:t>
                      </a:r>
                      <a:r>
                        <a:rPr sz="6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espacio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Hasta</a:t>
                      </a:r>
                      <a:r>
                        <a:rPr sz="65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250A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Hasta</a:t>
                      </a:r>
                      <a:r>
                        <a:rPr sz="65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250A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Hasta</a:t>
                      </a:r>
                      <a:r>
                        <a:rPr sz="65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250A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2409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5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Etiqueta</a:t>
                      </a:r>
                      <a:r>
                        <a:rPr sz="500" spc="-2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500" spc="-2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spc="-1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clasificación</a:t>
                      </a:r>
                      <a:r>
                        <a:rPr sz="500" spc="-2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500" spc="-2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cortocircuito</a:t>
                      </a:r>
                      <a:r>
                        <a:rPr sz="500" spc="-2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que</a:t>
                      </a:r>
                      <a:r>
                        <a:rPr sz="500" spc="-2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proporciona</a:t>
                      </a:r>
                      <a:r>
                        <a:rPr sz="500" spc="-2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el</a:t>
                      </a:r>
                      <a:r>
                        <a:rPr sz="500" spc="-2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nivel</a:t>
                      </a:r>
                      <a:r>
                        <a:rPr sz="500" spc="-2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500" spc="-2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rendimiento</a:t>
                      </a:r>
                      <a:endParaRPr sz="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77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24130">
                        <a:lnSpc>
                          <a:spcPts val="894"/>
                        </a:lnSpc>
                        <a:spcBef>
                          <a:spcPts val="204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Conjunto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tierra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aluminio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estándar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114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Paredes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finales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en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blanco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estándar</a:t>
                      </a:r>
                      <a:r>
                        <a:rPr sz="4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endParaRPr sz="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7239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220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2794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220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2794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220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2794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220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2794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220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2794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2409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5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Piezas</a:t>
                      </a:r>
                      <a:r>
                        <a:rPr sz="55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conductoras</a:t>
                      </a:r>
                      <a:r>
                        <a:rPr sz="55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55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corriente</a:t>
                      </a:r>
                      <a:r>
                        <a:rPr sz="55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atornilladas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14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2412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Neutro</a:t>
                      </a:r>
                      <a:r>
                        <a:rPr sz="65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partido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2393"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Conexión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accesible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desde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el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frente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2425">
                <a:tc>
                  <a:txBody>
                    <a:bodyPr/>
                    <a:lstStyle/>
                    <a:p>
                      <a:pPr marL="24130">
                        <a:lnSpc>
                          <a:spcPts val="894"/>
                        </a:lnSpc>
                        <a:spcBef>
                          <a:spcPts val="204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Orejetas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mecánicas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tipo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tornillo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2399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5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Tuercas</a:t>
                      </a:r>
                      <a:r>
                        <a:rPr sz="5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5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mariposa</a:t>
                      </a:r>
                      <a:r>
                        <a:rPr sz="5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que</a:t>
                      </a:r>
                      <a:r>
                        <a:rPr sz="5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reducen</a:t>
                      </a:r>
                      <a:r>
                        <a:rPr sz="55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el</a:t>
                      </a:r>
                      <a:r>
                        <a:rPr sz="5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tiempo</a:t>
                      </a:r>
                      <a:r>
                        <a:rPr sz="5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para</a:t>
                      </a:r>
                      <a:r>
                        <a:rPr sz="5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asegurar</a:t>
                      </a:r>
                      <a:r>
                        <a:rPr sz="5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el</a:t>
                      </a:r>
                      <a:r>
                        <a:rPr sz="5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interior</a:t>
                      </a:r>
                      <a:r>
                        <a:rPr sz="5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sin</a:t>
                      </a:r>
                      <a:r>
                        <a:rPr sz="5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herramientas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14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4812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-2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Dispositivos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spc="-1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principales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y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secundarios</a:t>
                      </a:r>
                      <a:r>
                        <a:rPr sz="75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conectados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spc="-1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con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  <a:p>
                      <a:pPr marL="24130">
                        <a:lnSpc>
                          <a:spcPts val="894"/>
                        </a:lnSpc>
                        <a:spcBef>
                          <a:spcPts val="300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hardware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cementado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120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530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120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530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120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530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120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530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120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530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2406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Cerradura</a:t>
                      </a:r>
                      <a:r>
                        <a:rPr sz="6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al</a:t>
                      </a:r>
                      <a:r>
                        <a:rPr sz="6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ras,</a:t>
                      </a:r>
                      <a:r>
                        <a:rPr sz="6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Bisagras</a:t>
                      </a:r>
                      <a:r>
                        <a:rPr sz="600" spc="-2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6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puerta</a:t>
                      </a:r>
                      <a:r>
                        <a:rPr sz="6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ocultas/Tornillos</a:t>
                      </a:r>
                      <a:r>
                        <a:rPr sz="6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600" spc="-2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moldura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4809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Pernos</a:t>
                      </a:r>
                      <a:r>
                        <a:rPr sz="75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75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montaje</a:t>
                      </a:r>
                      <a:r>
                        <a:rPr sz="75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interiores</a:t>
                      </a:r>
                      <a:r>
                        <a:rPr sz="75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spc="-1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simétricos</a:t>
                      </a:r>
                      <a:r>
                        <a:rPr sz="75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para</a:t>
                      </a:r>
                      <a:r>
                        <a:rPr sz="75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eliminar</a:t>
                      </a:r>
                      <a:r>
                        <a:rPr sz="75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el</a:t>
                      </a:r>
                      <a:r>
                        <a:rPr sz="75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montaje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  <a:p>
                      <a:pPr marL="23495">
                        <a:lnSpc>
                          <a:spcPts val="894"/>
                        </a:lnSpc>
                        <a:spcBef>
                          <a:spcPts val="300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al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revés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en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la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caja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120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530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120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530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120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530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120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530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120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530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2415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-2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Ajuste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7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altura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interior</a:t>
                      </a:r>
                      <a:r>
                        <a:rPr sz="7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para</a:t>
                      </a:r>
                      <a:r>
                        <a:rPr sz="7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spc="-1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aplicaciones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7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descarga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2403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Capacidad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6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disyuntor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interruptor</a:t>
                      </a:r>
                      <a:r>
                        <a:rPr sz="6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1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fusible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6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combinación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y</a:t>
                      </a:r>
                      <a:r>
                        <a:rPr sz="6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combinación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2422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Poca</a:t>
                      </a:r>
                      <a:r>
                        <a:rPr sz="70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profundidad</a:t>
                      </a:r>
                      <a:r>
                        <a:rPr sz="70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(estándar)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5.75"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5.75"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7.75"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240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10.00"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240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12,75"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2406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Acepta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una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amplia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gama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tipos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fusibles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2396">
                <a:tc>
                  <a:txBody>
                    <a:bodyPr/>
                    <a:lstStyle/>
                    <a:p>
                      <a:pPr marL="24130">
                        <a:lnSpc>
                          <a:spcPts val="894"/>
                        </a:lnSpc>
                        <a:spcBef>
                          <a:spcPts val="204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Acepta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interruptor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fusible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Vacu-Break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2409">
                <a:tc>
                  <a:txBody>
                    <a:bodyPr/>
                    <a:lstStyle/>
                    <a:p>
                      <a:pPr marL="24130">
                        <a:lnSpc>
                          <a:spcPts val="994"/>
                        </a:lnSpc>
                        <a:spcBef>
                          <a:spcPts val="105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Acepta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una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amplia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gama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disyuntores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3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0111">
                <a:tc>
                  <a:txBody>
                    <a:bodyPr/>
                    <a:lstStyle/>
                    <a:p>
                      <a:pPr marL="24130">
                        <a:lnSpc>
                          <a:spcPts val="944"/>
                        </a:lnSpc>
                        <a:spcBef>
                          <a:spcPts val="37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Acepta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Acceso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TM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Enlace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comunicaciones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endParaRPr sz="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699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095"/>
                        </a:lnSpc>
                        <a:spcBef>
                          <a:spcPts val="220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2794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220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2794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220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2794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220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2794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220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2794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2412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Orejetas</a:t>
                      </a:r>
                      <a:r>
                        <a:rPr sz="65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65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compresión</a:t>
                      </a:r>
                      <a:r>
                        <a:rPr sz="65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opcionales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095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6478832" y="8768113"/>
            <a:ext cx="0" cy="6985"/>
          </a:xfrm>
          <a:custGeom>
            <a:avLst/>
            <a:gdLst/>
            <a:ahLst/>
            <a:cxnLst/>
            <a:rect l="l" t="t" r="r" b="b"/>
            <a:pathLst>
              <a:path h="6984">
                <a:moveTo>
                  <a:pt x="0" y="0"/>
                </a:moveTo>
                <a:lnTo>
                  <a:pt x="0" y="6934"/>
                </a:lnTo>
              </a:path>
            </a:pathLst>
          </a:custGeom>
          <a:ln w="3175">
            <a:solidFill>
              <a:srgbClr val="DAD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70100" y="8768113"/>
            <a:ext cx="0" cy="6985"/>
          </a:xfrm>
          <a:custGeom>
            <a:avLst/>
            <a:gdLst/>
            <a:ahLst/>
            <a:cxnLst/>
            <a:rect l="l" t="t" r="r" b="b"/>
            <a:pathLst>
              <a:path h="6984">
                <a:moveTo>
                  <a:pt x="0" y="0"/>
                </a:moveTo>
                <a:lnTo>
                  <a:pt x="0" y="6934"/>
                </a:lnTo>
              </a:path>
            </a:pathLst>
          </a:custGeom>
          <a:ln w="3175">
            <a:solidFill>
              <a:srgbClr val="DAD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024012" y="8768113"/>
            <a:ext cx="0" cy="6985"/>
          </a:xfrm>
          <a:custGeom>
            <a:avLst/>
            <a:gdLst/>
            <a:ahLst/>
            <a:cxnLst/>
            <a:rect l="l" t="t" r="r" b="b"/>
            <a:pathLst>
              <a:path h="6984">
                <a:moveTo>
                  <a:pt x="0" y="0"/>
                </a:moveTo>
                <a:lnTo>
                  <a:pt x="0" y="6934"/>
                </a:lnTo>
              </a:path>
            </a:pathLst>
          </a:custGeom>
          <a:ln w="3175">
            <a:solidFill>
              <a:srgbClr val="DAD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577959" y="8768113"/>
            <a:ext cx="0" cy="6985"/>
          </a:xfrm>
          <a:custGeom>
            <a:avLst/>
            <a:gdLst/>
            <a:ahLst/>
            <a:cxnLst/>
            <a:rect l="l" t="t" r="r" b="b"/>
            <a:pathLst>
              <a:path h="6984">
                <a:moveTo>
                  <a:pt x="0" y="0"/>
                </a:moveTo>
                <a:lnTo>
                  <a:pt x="0" y="6934"/>
                </a:lnTo>
              </a:path>
            </a:pathLst>
          </a:custGeom>
          <a:ln w="3175">
            <a:solidFill>
              <a:srgbClr val="DAD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131882" y="8768113"/>
            <a:ext cx="0" cy="6985"/>
          </a:xfrm>
          <a:custGeom>
            <a:avLst/>
            <a:gdLst/>
            <a:ahLst/>
            <a:cxnLst/>
            <a:rect l="l" t="t" r="r" b="b"/>
            <a:pathLst>
              <a:path h="6984">
                <a:moveTo>
                  <a:pt x="0" y="0"/>
                </a:moveTo>
                <a:lnTo>
                  <a:pt x="0" y="6934"/>
                </a:lnTo>
              </a:path>
            </a:pathLst>
          </a:custGeom>
          <a:ln w="3175">
            <a:solidFill>
              <a:srgbClr val="DAD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685832" y="8768113"/>
            <a:ext cx="0" cy="6985"/>
          </a:xfrm>
          <a:custGeom>
            <a:avLst/>
            <a:gdLst/>
            <a:ahLst/>
            <a:cxnLst/>
            <a:rect l="l" t="t" r="r" b="b"/>
            <a:pathLst>
              <a:path h="6984">
                <a:moveTo>
                  <a:pt x="0" y="0"/>
                </a:moveTo>
                <a:lnTo>
                  <a:pt x="0" y="6934"/>
                </a:lnTo>
              </a:path>
            </a:pathLst>
          </a:custGeom>
          <a:ln w="3175">
            <a:solidFill>
              <a:srgbClr val="DAD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958209" y="580082"/>
            <a:ext cx="277495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Cuadros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serie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Lucida Sans Unicode"/>
                <a:cs typeface="Lucida Sans Unicode"/>
              </a:rPr>
              <a:t>P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48</a:t>
            </a:fld>
            <a:endParaRPr spc="-75" dirty="0"/>
          </a:p>
        </p:txBody>
      </p:sp>
      <p:sp>
        <p:nvSpPr>
          <p:cNvPr id="10" name="object 10"/>
          <p:cNvSpPr txBox="1"/>
          <p:nvPr/>
        </p:nvSpPr>
        <p:spPr>
          <a:xfrm>
            <a:off x="7958210" y="1856432"/>
            <a:ext cx="4319905" cy="2402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5" dirty="0">
                <a:solidFill>
                  <a:srgbClr val="171514"/>
                </a:solidFill>
                <a:latin typeface="Arial"/>
                <a:cs typeface="Arial"/>
              </a:rPr>
              <a:t>Serie 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P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cuadros eléctricos </a:t>
            </a:r>
            <a:r>
              <a:rPr sz="850" b="1" spc="5" dirty="0">
                <a:solidFill>
                  <a:srgbClr val="171514"/>
                </a:solidFill>
                <a:latin typeface="Arial"/>
                <a:cs typeface="Arial"/>
              </a:rPr>
              <a:t>Siemens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ofrece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enfoque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escalonado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energía. El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P1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elimina virtualmente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errores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comunes, como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dirección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alimentación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orejeta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versus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principal.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aumento 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 se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simplifica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capacidad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agregar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orejetas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alimentación.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Debido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diseño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único,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P1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satisface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mayoría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necesidades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iluminación.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altamente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flexible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P2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proporciona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opciones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adaptarse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 especificaciones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exigentes.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Con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tamaño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 parecido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iluminación, el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P3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reúne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potencia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un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diseño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altamente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flexible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ahorra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espacio.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P4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tamaño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medio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admite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principales y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derivados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tanto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como con disyuntores.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Finalmente,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poderoso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P5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permite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ramificaciones y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principales con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disyuntores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grandes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brinda la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máxima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potencia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flexibilidad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grandes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93448" y="8785463"/>
            <a:ext cx="5793105" cy="654050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2700">
              <a:spcBef>
                <a:spcPts val="545"/>
              </a:spcBef>
            </a:pPr>
            <a:r>
              <a:rPr sz="850" spc="80" dirty="0">
                <a:solidFill>
                  <a:srgbClr val="171514"/>
                </a:solidFill>
                <a:latin typeface="Lucida Sans Unicode"/>
                <a:cs typeface="Lucida Sans Unicode"/>
              </a:rPr>
              <a:t>●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90" dirty="0">
                <a:solidFill>
                  <a:srgbClr val="171514"/>
                </a:solidFill>
                <a:latin typeface="Lucida Sans Unicode"/>
                <a:cs typeface="Lucida Sans Unicode"/>
              </a:rPr>
              <a:t>=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Estándar,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20" dirty="0">
                <a:solidFill>
                  <a:srgbClr val="171514"/>
                </a:solidFill>
                <a:latin typeface="Lucida Sans Unicode"/>
                <a:cs typeface="Lucida Sans Unicode"/>
              </a:rPr>
              <a:t>-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90" dirty="0">
                <a:solidFill>
                  <a:srgbClr val="171514"/>
                </a:solidFill>
                <a:latin typeface="Lucida Sans Unicode"/>
                <a:cs typeface="Lucida Sans Unicode"/>
              </a:rPr>
              <a:t>=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No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</a:t>
            </a:r>
            <a:endParaRPr sz="850">
              <a:latin typeface="Lucida Sans Unicode"/>
              <a:cs typeface="Lucida Sans Unicode"/>
            </a:endParaRPr>
          </a:p>
          <a:p>
            <a:pPr marL="103505" indent="-90805">
              <a:spcBef>
                <a:spcPts val="345"/>
              </a:spcBef>
              <a:buAutoNum type="arabicPeriod"/>
              <a:tabLst>
                <a:tab pos="103505" algn="l"/>
              </a:tabLst>
            </a:pPr>
            <a:r>
              <a:rPr sz="6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Agujeros</a:t>
            </a:r>
            <a:r>
              <a:rPr sz="6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ciegos</a:t>
            </a:r>
            <a:r>
              <a:rPr sz="6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disponibles</a:t>
            </a:r>
            <a:r>
              <a:rPr sz="6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6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cajas</a:t>
            </a:r>
            <a:r>
              <a:rPr sz="6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P1</a:t>
            </a:r>
            <a:r>
              <a:rPr sz="6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6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P2</a:t>
            </a:r>
            <a:r>
              <a:rPr sz="6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6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5,75"</a:t>
            </a:r>
            <a:r>
              <a:rPr sz="6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6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profundidad</a:t>
            </a:r>
            <a:r>
              <a:rPr sz="6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x</a:t>
            </a:r>
            <a:r>
              <a:rPr sz="6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20"</a:t>
            </a:r>
            <a:r>
              <a:rPr sz="6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6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ancho</a:t>
            </a:r>
            <a:r>
              <a:rPr sz="6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6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cajas</a:t>
            </a:r>
            <a:r>
              <a:rPr sz="6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P3</a:t>
            </a:r>
            <a:r>
              <a:rPr sz="6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6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7,75"</a:t>
            </a:r>
            <a:r>
              <a:rPr sz="6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6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profundidad</a:t>
            </a:r>
            <a:r>
              <a:rPr sz="6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x</a:t>
            </a:r>
            <a:r>
              <a:rPr sz="6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24"</a:t>
            </a:r>
            <a:r>
              <a:rPr sz="6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6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ancho.</a:t>
            </a:r>
            <a:endParaRPr sz="650">
              <a:latin typeface="Lucida Sans Unicode"/>
              <a:cs typeface="Lucida Sans Unicode"/>
            </a:endParaRPr>
          </a:p>
          <a:p>
            <a:pPr marL="124460" marR="5080" indent="-124460">
              <a:lnSpc>
                <a:spcPct val="121100"/>
              </a:lnSpc>
              <a:spcBef>
                <a:spcPts val="30"/>
              </a:spcBef>
              <a:buAutoNum type="arabicPeriod"/>
              <a:tabLst>
                <a:tab pos="124460" algn="l"/>
              </a:tabLst>
            </a:pP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equipados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disyuntores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medidores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potencia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Sensitrip®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integrar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 </a:t>
            </a:r>
            <a:r>
              <a:rPr sz="800" spc="-2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monitoreo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eléctrico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AccessTM.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111964" y="3063706"/>
          <a:ext cx="6148705" cy="2044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6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2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07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4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6721">
                <a:tc>
                  <a:txBody>
                    <a:bodyPr/>
                    <a:lstStyle/>
                    <a:p>
                      <a:pPr marL="24765">
                        <a:lnSpc>
                          <a:spcPts val="955"/>
                        </a:lnSpc>
                        <a:spcBef>
                          <a:spcPts val="180"/>
                        </a:spcBef>
                      </a:pPr>
                      <a:r>
                        <a:rPr sz="800" spc="-1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Descripción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286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5"/>
                        </a:lnSpc>
                        <a:spcBef>
                          <a:spcPts val="30"/>
                        </a:spcBef>
                      </a:pPr>
                      <a:r>
                        <a:rPr sz="9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P1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8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105"/>
                        </a:lnSpc>
                        <a:spcBef>
                          <a:spcPts val="30"/>
                        </a:spcBef>
                      </a:pPr>
                      <a:r>
                        <a:rPr sz="9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P2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8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105"/>
                        </a:lnSpc>
                        <a:spcBef>
                          <a:spcPts val="30"/>
                        </a:spcBef>
                      </a:pPr>
                      <a:r>
                        <a:rPr sz="9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P3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8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5"/>
                        </a:lnSpc>
                        <a:spcBef>
                          <a:spcPts val="30"/>
                        </a:spcBef>
                      </a:pPr>
                      <a:r>
                        <a:rPr sz="9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P4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8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105"/>
                        </a:lnSpc>
                        <a:spcBef>
                          <a:spcPts val="30"/>
                        </a:spcBef>
                      </a:pPr>
                      <a:r>
                        <a:rPr sz="9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P5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8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717">
                <a:tc row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máx.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Voltaje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8763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480Y/277V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CA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Máx.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600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CA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máx.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600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CA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máx.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600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CA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máx.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600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CA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máx.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72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763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250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CC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máx.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500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CC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máx.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500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CC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máx.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500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CC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máx.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500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V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CC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máx.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724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80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Sistema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050"/>
                        </a:lnSpc>
                        <a:spcBef>
                          <a:spcPts val="80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fase,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hilos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16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050"/>
                        </a:lnSpc>
                        <a:spcBef>
                          <a:spcPts val="80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fase,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hilos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16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050"/>
                        </a:lnSpc>
                        <a:spcBef>
                          <a:spcPts val="80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fase,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hilos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16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050"/>
                        </a:lnSpc>
                        <a:spcBef>
                          <a:spcPts val="80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fase,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hilos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16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050"/>
                        </a:lnSpc>
                        <a:spcBef>
                          <a:spcPts val="80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fase,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hilos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16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672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050"/>
                        </a:lnSpc>
                        <a:spcBef>
                          <a:spcPts val="80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fase,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hilos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16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050"/>
                        </a:lnSpc>
                        <a:spcBef>
                          <a:spcPts val="80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fase,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hilos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16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050"/>
                        </a:lnSpc>
                        <a:spcBef>
                          <a:spcPts val="80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fase,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hilos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16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trifásica,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hilos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trifásica,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hilos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672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trifásica,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hilos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trifásica,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hilos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trifásica,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hilos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trifásica,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hilos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trifásica,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hilos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67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trifásica,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hilos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trifásica,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hilos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trifásica,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hilos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67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</a:pPr>
                      <a:r>
                        <a:rPr sz="4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Terminales</a:t>
                      </a:r>
                      <a:r>
                        <a:rPr sz="400" spc="-2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principales</a:t>
                      </a:r>
                      <a:endParaRPr sz="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spc="-7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125-400A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spc="-7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125-600A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spc="-7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250-800A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spc="-7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400-1200A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spc="-7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800-1600A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6724"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5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Interruptor</a:t>
                      </a:r>
                      <a:r>
                        <a:rPr sz="55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principal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46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spc="-7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100-400A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spc="-7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100-600A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spc="-7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225-600A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spc="-7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400-800A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spc="-7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800-1200A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6730"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750" spc="-2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Circuitos</a:t>
                      </a:r>
                      <a:endParaRPr sz="750">
                        <a:latin typeface="Lucida Sans Unicode"/>
                        <a:cs typeface="Lucida Sans Unicode"/>
                      </a:endParaRPr>
                    </a:p>
                  </a:txBody>
                  <a:tcPr marL="0" marR="0" marT="29209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ts val="1050"/>
                        </a:lnSpc>
                        <a:spcBef>
                          <a:spcPts val="80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18,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30,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42,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54,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66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16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ts val="1050"/>
                        </a:lnSpc>
                        <a:spcBef>
                          <a:spcPts val="80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18,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30,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42,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54,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66,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78,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90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16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ts val="1050"/>
                        </a:lnSpc>
                        <a:spcBef>
                          <a:spcPts val="80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No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aplica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16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ts val="1050"/>
                        </a:lnSpc>
                        <a:spcBef>
                          <a:spcPts val="80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No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aplica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16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ts val="1050"/>
                        </a:lnSpc>
                        <a:spcBef>
                          <a:spcPts val="80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No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aplica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16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6724"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Interruptor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principal</a:t>
                      </a:r>
                      <a:endParaRPr sz="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096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1050"/>
                        </a:lnSpc>
                        <a:spcBef>
                          <a:spcPts val="80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No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aplica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16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1050"/>
                        </a:lnSpc>
                        <a:spcBef>
                          <a:spcPts val="80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No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aplica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16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1050"/>
                        </a:lnSpc>
                        <a:spcBef>
                          <a:spcPts val="80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No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aplica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16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spc="-7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100-200A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1000"/>
                        </a:lnSpc>
                        <a:spcBef>
                          <a:spcPts val="130"/>
                        </a:spcBef>
                      </a:pPr>
                      <a:r>
                        <a:rPr sz="850" spc="-7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400-1200A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6730">
                <a:tc row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Rama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4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Calificaciones</a:t>
                      </a:r>
                      <a:endParaRPr sz="4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8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850" spc="-7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15-100A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8763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850" spc="-7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15-225A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8763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850" spc="-7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15-600A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8763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Interruptor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15-600A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619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15-1200A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Interruptor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619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672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763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763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763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1050"/>
                        </a:lnSpc>
                        <a:spcBef>
                          <a:spcPts val="80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fusible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30-200A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16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1050"/>
                        </a:lnSpc>
                        <a:spcBef>
                          <a:spcPts val="80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fusible</a:t>
                      </a:r>
                      <a:r>
                        <a:rPr sz="90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30-1200A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16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6111970" y="5108239"/>
            <a:ext cx="0" cy="7620"/>
          </a:xfrm>
          <a:custGeom>
            <a:avLst/>
            <a:gdLst/>
            <a:ahLst/>
            <a:cxnLst/>
            <a:rect l="l" t="t" r="r" b="b"/>
            <a:pathLst>
              <a:path h="7620">
                <a:moveTo>
                  <a:pt x="0" y="0"/>
                </a:moveTo>
                <a:lnTo>
                  <a:pt x="0" y="7112"/>
                </a:lnTo>
              </a:path>
            </a:pathLst>
          </a:custGeom>
          <a:ln w="3175">
            <a:solidFill>
              <a:srgbClr val="DAD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38232" y="5108239"/>
            <a:ext cx="0" cy="7620"/>
          </a:xfrm>
          <a:custGeom>
            <a:avLst/>
            <a:gdLst/>
            <a:ahLst/>
            <a:cxnLst/>
            <a:rect l="l" t="t" r="r" b="b"/>
            <a:pathLst>
              <a:path h="7620">
                <a:moveTo>
                  <a:pt x="0" y="0"/>
                </a:moveTo>
                <a:lnTo>
                  <a:pt x="0" y="7112"/>
                </a:lnTo>
              </a:path>
            </a:pathLst>
          </a:custGeom>
          <a:ln w="3175">
            <a:solidFill>
              <a:srgbClr val="DAD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70357" y="5108239"/>
            <a:ext cx="0" cy="7620"/>
          </a:xfrm>
          <a:custGeom>
            <a:avLst/>
            <a:gdLst/>
            <a:ahLst/>
            <a:cxnLst/>
            <a:rect l="l" t="t" r="r" b="b"/>
            <a:pathLst>
              <a:path h="7620">
                <a:moveTo>
                  <a:pt x="0" y="0"/>
                </a:moveTo>
                <a:lnTo>
                  <a:pt x="0" y="7112"/>
                </a:lnTo>
              </a:path>
            </a:pathLst>
          </a:custGeom>
          <a:ln w="3175">
            <a:solidFill>
              <a:srgbClr val="DAD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380176" y="5108239"/>
            <a:ext cx="0" cy="7620"/>
          </a:xfrm>
          <a:custGeom>
            <a:avLst/>
            <a:gdLst/>
            <a:ahLst/>
            <a:cxnLst/>
            <a:rect l="l" t="t" r="r" b="b"/>
            <a:pathLst>
              <a:path h="7620">
                <a:moveTo>
                  <a:pt x="0" y="0"/>
                </a:moveTo>
                <a:lnTo>
                  <a:pt x="0" y="7112"/>
                </a:lnTo>
              </a:path>
            </a:pathLst>
          </a:custGeom>
          <a:ln w="3175">
            <a:solidFill>
              <a:srgbClr val="DAD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263098" y="5108239"/>
            <a:ext cx="0" cy="7620"/>
          </a:xfrm>
          <a:custGeom>
            <a:avLst/>
            <a:gdLst/>
            <a:ahLst/>
            <a:cxnLst/>
            <a:rect l="l" t="t" r="r" b="b"/>
            <a:pathLst>
              <a:path h="7620">
                <a:moveTo>
                  <a:pt x="0" y="0"/>
                </a:moveTo>
                <a:lnTo>
                  <a:pt x="0" y="7112"/>
                </a:lnTo>
              </a:path>
            </a:pathLst>
          </a:custGeom>
          <a:ln w="3175">
            <a:solidFill>
              <a:srgbClr val="DAD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224337" y="5108239"/>
            <a:ext cx="0" cy="7620"/>
          </a:xfrm>
          <a:custGeom>
            <a:avLst/>
            <a:gdLst/>
            <a:ahLst/>
            <a:cxnLst/>
            <a:rect l="l" t="t" r="r" b="b"/>
            <a:pathLst>
              <a:path h="7620">
                <a:moveTo>
                  <a:pt x="0" y="0"/>
                </a:moveTo>
                <a:lnTo>
                  <a:pt x="0" y="7112"/>
                </a:lnTo>
              </a:path>
            </a:pathLst>
          </a:custGeom>
          <a:ln w="3175">
            <a:solidFill>
              <a:srgbClr val="DAD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8657475" y="5962802"/>
          <a:ext cx="2954020" cy="23920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1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0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2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3113"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850" spc="-1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Descripción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  <a:solidFill>
                      <a:srgbClr val="CFD0D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3815" algn="r">
                        <a:lnSpc>
                          <a:spcPts val="1185"/>
                        </a:lnSpc>
                      </a:pPr>
                      <a:r>
                        <a:rPr sz="1000" spc="-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P1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  <a:solidFill>
                      <a:srgbClr val="CFD0D2"/>
                    </a:solidFill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185"/>
                        </a:lnSpc>
                      </a:pPr>
                      <a:r>
                        <a:rPr sz="1000" spc="-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P2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  <a:solidFill>
                      <a:srgbClr val="CFD0D2"/>
                    </a:solidFill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185"/>
                        </a:lnSpc>
                      </a:pPr>
                      <a:r>
                        <a:rPr sz="1000" spc="-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P3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  <a:solidFill>
                      <a:srgbClr val="CFD0D2"/>
                    </a:solidFill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ts val="1185"/>
                        </a:lnSpc>
                      </a:pPr>
                      <a:r>
                        <a:rPr sz="1000" spc="-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P4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  <a:solidFill>
                      <a:srgbClr val="CFD0D2"/>
                    </a:solidFill>
                  </a:tcPr>
                </a:tc>
                <a:tc>
                  <a:txBody>
                    <a:bodyPr/>
                    <a:lstStyle/>
                    <a:p>
                      <a:pPr marR="40640" algn="r">
                        <a:lnSpc>
                          <a:spcPts val="1185"/>
                        </a:lnSpc>
                      </a:pPr>
                      <a:r>
                        <a:rPr sz="1000" spc="-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P5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  <a:solidFill>
                      <a:srgbClr val="CFD0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12"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1000" spc="-2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Caja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035"/>
                        </a:lnSpc>
                        <a:spcBef>
                          <a:spcPts val="100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Tipo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3R/12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0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035"/>
                        </a:lnSpc>
                        <a:spcBef>
                          <a:spcPts val="100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Tipo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4,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4X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ts val="535"/>
                        </a:lnSpc>
                      </a:pP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r>
                        <a:rPr sz="4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prueba</a:t>
                      </a:r>
                      <a:r>
                        <a:rPr sz="4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4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goteos</a:t>
                      </a:r>
                      <a:endParaRPr sz="4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17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01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Campana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prueba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goteo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solamente</a:t>
                      </a:r>
                      <a:endParaRPr sz="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540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01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935"/>
                        </a:lnSpc>
                        <a:spcBef>
                          <a:spcPts val="200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Caja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sellada</a:t>
                      </a:r>
                      <a:endParaRPr sz="850">
                        <a:latin typeface="Lucida Sans Unicode"/>
                        <a:cs typeface="Lucida Sans Unicode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785"/>
                        </a:lnSpc>
                        <a:spcBef>
                          <a:spcPts val="350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Recorte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con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juntas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70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685"/>
                        </a:lnSpc>
                        <a:spcBef>
                          <a:spcPts val="450"/>
                        </a:spcBef>
                      </a:pP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Caja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más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ancha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31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5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Caja</a:t>
                      </a:r>
                      <a:r>
                        <a:rPr sz="55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más</a:t>
                      </a:r>
                      <a:r>
                        <a:rPr sz="55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profunda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1185"/>
                        </a:lnSpc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185"/>
                        </a:lnSpc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185"/>
                        </a:lnSpc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185"/>
                        </a:lnSpc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ts val="1185"/>
                        </a:lnSpc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7019"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4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Parte</a:t>
                      </a:r>
                      <a:r>
                        <a:rPr sz="400" spc="-2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delantera</a:t>
                      </a:r>
                      <a:endParaRPr sz="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685"/>
                        </a:lnSpc>
                        <a:spcBef>
                          <a:spcPts val="450"/>
                        </a:spcBef>
                      </a:pP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Puerta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bisagras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775"/>
                        </a:lnSpc>
                        <a:spcBef>
                          <a:spcPts val="360"/>
                        </a:spcBef>
                      </a:pPr>
                      <a:r>
                        <a:rPr sz="6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Frente</a:t>
                      </a:r>
                      <a:r>
                        <a:rPr sz="65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65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puerta</a:t>
                      </a:r>
                      <a:r>
                        <a:rPr sz="65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en</a:t>
                      </a:r>
                      <a:r>
                        <a:rPr sz="650" spc="-4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puerta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035"/>
                        </a:lnSpc>
                        <a:spcBef>
                          <a:spcPts val="100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Frente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Común</a:t>
                      </a:r>
                      <a:endParaRPr sz="9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9375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685"/>
                        </a:lnSpc>
                        <a:spcBef>
                          <a:spcPts val="450"/>
                        </a:spcBef>
                      </a:pP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Puerta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dividida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9375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635"/>
                        </a:lnSpc>
                        <a:spcBef>
                          <a:spcPts val="500"/>
                        </a:spcBef>
                      </a:pPr>
                      <a:r>
                        <a:rPr sz="5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Cerraduras</a:t>
                      </a:r>
                      <a:r>
                        <a:rPr sz="55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Especiales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ts val="1085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310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Placa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nombre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ts val="1180"/>
                        </a:lnSpc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ts val="1180"/>
                        </a:lnSpc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ts val="1180"/>
                        </a:lnSpc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ts val="1180"/>
                        </a:lnSpc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ts val="1180"/>
                        </a:lnSpc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49</a:t>
            </a:fld>
            <a:endParaRPr spc="-75" dirty="0"/>
          </a:p>
        </p:txBody>
      </p:sp>
      <p:sp>
        <p:nvSpPr>
          <p:cNvPr id="10" name="object 10"/>
          <p:cNvSpPr txBox="1"/>
          <p:nvPr/>
        </p:nvSpPr>
        <p:spPr>
          <a:xfrm>
            <a:off x="5762290" y="528731"/>
            <a:ext cx="154305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5" dirty="0">
                <a:solidFill>
                  <a:srgbClr val="171514"/>
                </a:solidFill>
                <a:latin typeface="Arial"/>
                <a:cs typeface="Arial"/>
              </a:rPr>
              <a:t>Especificaciones</a:t>
            </a:r>
            <a:r>
              <a:rPr sz="90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generales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8222" y="481740"/>
            <a:ext cx="42760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interiores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serie </a:t>
            </a:r>
            <a:r>
              <a:rPr sz="850" spc="40" dirty="0">
                <a:solidFill>
                  <a:srgbClr val="171514"/>
                </a:solidFill>
                <a:latin typeface="Lucida Sans Unicode"/>
                <a:cs typeface="Lucida Sans Unicode"/>
              </a:rPr>
              <a:t>P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diseñados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adaptarse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alimentación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superior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inferior.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Independientemente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especifique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trifásicos,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polos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derivados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dispuestos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polo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superior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siempre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fase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"A",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segundo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polo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hacia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abajo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siempre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fase </a:t>
            </a:r>
            <a:r>
              <a:rPr sz="850" spc="-2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Lucida Sans Unicode"/>
                <a:cs typeface="Lucida Sans Unicode"/>
              </a:rPr>
              <a:t>"B"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tercer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polo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hacia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abajo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siempre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fase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"C".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8223" y="1577751"/>
            <a:ext cx="4304665" cy="1309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Como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configuración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estándar,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derivación se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montan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parte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superior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"espacios"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parte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inferior,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independientemente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dirección </a:t>
            </a:r>
            <a:r>
              <a:rPr sz="800" spc="-2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panel.</a:t>
            </a:r>
            <a:endParaRPr sz="800">
              <a:latin typeface="Lucida Sans Unicode"/>
              <a:cs typeface="Lucida Sans Unicode"/>
            </a:endParaRPr>
          </a:p>
          <a:p>
            <a:pPr>
              <a:spcBef>
                <a:spcPts val="10"/>
              </a:spcBef>
            </a:pPr>
            <a:endParaRPr sz="950">
              <a:latin typeface="Lucida Sans Unicode"/>
              <a:cs typeface="Lucida Sans Unicode"/>
            </a:endParaRPr>
          </a:p>
          <a:p>
            <a:pPr marL="12700" marR="109855">
              <a:lnSpc>
                <a:spcPct val="126299"/>
              </a:lnSpc>
            </a:pP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diseño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proporciona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refuerzo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hasta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200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000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A.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Tenga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cuenta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esta no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 la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interrupción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depende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configuración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585598" y="5567990"/>
            <a:ext cx="119761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Opciones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gabinete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080130" y="8355045"/>
            <a:ext cx="151511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80" dirty="0">
                <a:solidFill>
                  <a:srgbClr val="0B0806"/>
                </a:solidFill>
                <a:latin typeface="Lucida Sans Unicode"/>
                <a:cs typeface="Lucida Sans Unicode"/>
              </a:rPr>
              <a:t>●</a:t>
            </a:r>
            <a:r>
              <a:rPr sz="850" spc="-5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850" spc="-190" dirty="0">
                <a:solidFill>
                  <a:srgbClr val="0B0806"/>
                </a:solidFill>
                <a:latin typeface="Lucida Sans Unicode"/>
                <a:cs typeface="Lucida Sans Unicode"/>
              </a:rPr>
              <a:t>=</a:t>
            </a:r>
            <a:r>
              <a:rPr sz="850" spc="-5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Opción,</a:t>
            </a:r>
            <a:r>
              <a:rPr sz="850" spc="-5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850" spc="-220" dirty="0">
                <a:solidFill>
                  <a:srgbClr val="0B0806"/>
                </a:solidFill>
                <a:latin typeface="Lucida Sans Unicode"/>
                <a:cs typeface="Lucida Sans Unicode"/>
              </a:rPr>
              <a:t>-</a:t>
            </a:r>
            <a:r>
              <a:rPr sz="850" spc="-5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850" spc="-190" dirty="0">
                <a:solidFill>
                  <a:srgbClr val="0B0806"/>
                </a:solidFill>
                <a:latin typeface="Lucida Sans Unicode"/>
                <a:cs typeface="Lucida Sans Unicode"/>
              </a:rPr>
              <a:t>=</a:t>
            </a:r>
            <a:r>
              <a:rPr sz="850" spc="-5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850" spc="5" dirty="0">
                <a:solidFill>
                  <a:srgbClr val="0B0806"/>
                </a:solidFill>
                <a:latin typeface="Lucida Sans Unicode"/>
                <a:cs typeface="Lucida Sans Unicode"/>
              </a:rPr>
              <a:t>No</a:t>
            </a:r>
            <a:r>
              <a:rPr sz="850" spc="-5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disponible</a:t>
            </a:r>
            <a:endParaRPr sz="8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74253" y="6948628"/>
            <a:ext cx="76200" cy="64769"/>
          </a:xfrm>
          <a:custGeom>
            <a:avLst/>
            <a:gdLst/>
            <a:ahLst/>
            <a:cxnLst/>
            <a:rect l="l" t="t" r="r" b="b"/>
            <a:pathLst>
              <a:path w="76200" h="64770">
                <a:moveTo>
                  <a:pt x="0" y="64554"/>
                </a:moveTo>
                <a:lnTo>
                  <a:pt x="76199" y="64554"/>
                </a:lnTo>
                <a:lnTo>
                  <a:pt x="76199" y="0"/>
                </a:lnTo>
                <a:lnTo>
                  <a:pt x="0" y="0"/>
                </a:lnTo>
                <a:lnTo>
                  <a:pt x="0" y="64554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9039" y="6945554"/>
            <a:ext cx="87769" cy="87795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933675" y="7005456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59">
                <a:moveTo>
                  <a:pt x="17602" y="0"/>
                </a:moveTo>
                <a:lnTo>
                  <a:pt x="5079" y="0"/>
                </a:lnTo>
                <a:lnTo>
                  <a:pt x="0" y="5054"/>
                </a:lnTo>
                <a:lnTo>
                  <a:pt x="0" y="17614"/>
                </a:lnTo>
                <a:lnTo>
                  <a:pt x="5079" y="22669"/>
                </a:lnTo>
                <a:lnTo>
                  <a:pt x="17602" y="22669"/>
                </a:lnTo>
                <a:lnTo>
                  <a:pt x="22694" y="17614"/>
                </a:lnTo>
                <a:lnTo>
                  <a:pt x="22694" y="11341"/>
                </a:lnTo>
                <a:lnTo>
                  <a:pt x="22694" y="5054"/>
                </a:lnTo>
                <a:lnTo>
                  <a:pt x="1760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0704060" y="5370655"/>
            <a:ext cx="1486535" cy="2583180"/>
            <a:chOff x="5649459" y="5370655"/>
            <a:chExt cx="1486535" cy="2583180"/>
          </a:xfrm>
        </p:grpSpPr>
        <p:sp>
          <p:nvSpPr>
            <p:cNvPr id="6" name="object 6"/>
            <p:cNvSpPr/>
            <p:nvPr/>
          </p:nvSpPr>
          <p:spPr>
            <a:xfrm>
              <a:off x="5651745" y="5380974"/>
              <a:ext cx="0" cy="997585"/>
            </a:xfrm>
            <a:custGeom>
              <a:avLst/>
              <a:gdLst/>
              <a:ahLst/>
              <a:cxnLst/>
              <a:rect l="l" t="t" r="r" b="b"/>
              <a:pathLst>
                <a:path h="997585">
                  <a:moveTo>
                    <a:pt x="0" y="0"/>
                  </a:moveTo>
                  <a:lnTo>
                    <a:pt x="0" y="99754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67797" y="5372935"/>
              <a:ext cx="1465580" cy="2578100"/>
            </a:xfrm>
            <a:custGeom>
              <a:avLst/>
              <a:gdLst/>
              <a:ahLst/>
              <a:cxnLst/>
              <a:rect l="l" t="t" r="r" b="b"/>
              <a:pathLst>
                <a:path w="1465579" h="2578100">
                  <a:moveTo>
                    <a:pt x="1171359" y="0"/>
                  </a:moveTo>
                  <a:lnTo>
                    <a:pt x="0" y="0"/>
                  </a:lnTo>
                  <a:lnTo>
                    <a:pt x="0" y="2578100"/>
                  </a:lnTo>
                  <a:lnTo>
                    <a:pt x="1171359" y="2578100"/>
                  </a:lnTo>
                  <a:lnTo>
                    <a:pt x="1171359" y="2394546"/>
                  </a:lnTo>
                  <a:lnTo>
                    <a:pt x="1465541" y="2488958"/>
                  </a:lnTo>
                  <a:lnTo>
                    <a:pt x="1465541" y="78460"/>
                  </a:lnTo>
                  <a:lnTo>
                    <a:pt x="1171359" y="181622"/>
                  </a:lnTo>
                  <a:lnTo>
                    <a:pt x="1171359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667797" y="5372935"/>
              <a:ext cx="1171575" cy="2578100"/>
            </a:xfrm>
            <a:custGeom>
              <a:avLst/>
              <a:gdLst/>
              <a:ahLst/>
              <a:cxnLst/>
              <a:rect l="l" t="t" r="r" b="b"/>
              <a:pathLst>
                <a:path w="1171575" h="2578100">
                  <a:moveTo>
                    <a:pt x="1171359" y="2396236"/>
                  </a:moveTo>
                  <a:lnTo>
                    <a:pt x="1171359" y="2578100"/>
                  </a:lnTo>
                  <a:lnTo>
                    <a:pt x="0" y="2578100"/>
                  </a:lnTo>
                  <a:lnTo>
                    <a:pt x="0" y="0"/>
                  </a:lnTo>
                  <a:lnTo>
                    <a:pt x="1171359" y="0"/>
                  </a:lnTo>
                  <a:lnTo>
                    <a:pt x="1171359" y="18186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799939" y="6453032"/>
              <a:ext cx="151765" cy="375285"/>
            </a:xfrm>
            <a:custGeom>
              <a:avLst/>
              <a:gdLst/>
              <a:ahLst/>
              <a:cxnLst/>
              <a:rect l="l" t="t" r="r" b="b"/>
              <a:pathLst>
                <a:path w="151765" h="375284">
                  <a:moveTo>
                    <a:pt x="151561" y="0"/>
                  </a:moveTo>
                  <a:lnTo>
                    <a:pt x="0" y="11430"/>
                  </a:lnTo>
                  <a:lnTo>
                    <a:pt x="0" y="369887"/>
                  </a:lnTo>
                  <a:lnTo>
                    <a:pt x="151561" y="375119"/>
                  </a:lnTo>
                  <a:lnTo>
                    <a:pt x="1515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799939" y="6453032"/>
              <a:ext cx="151765" cy="375285"/>
            </a:xfrm>
            <a:custGeom>
              <a:avLst/>
              <a:gdLst/>
              <a:ahLst/>
              <a:cxnLst/>
              <a:rect l="l" t="t" r="r" b="b"/>
              <a:pathLst>
                <a:path w="151765" h="375284">
                  <a:moveTo>
                    <a:pt x="151561" y="0"/>
                  </a:moveTo>
                  <a:lnTo>
                    <a:pt x="0" y="11430"/>
                  </a:lnTo>
                  <a:lnTo>
                    <a:pt x="0" y="369887"/>
                  </a:lnTo>
                  <a:lnTo>
                    <a:pt x="151561" y="375119"/>
                  </a:lnTo>
                  <a:lnTo>
                    <a:pt x="151561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81302" y="6550739"/>
              <a:ext cx="75424" cy="20575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632351" y="6601368"/>
              <a:ext cx="116205" cy="116205"/>
            </a:xfrm>
            <a:custGeom>
              <a:avLst/>
              <a:gdLst/>
              <a:ahLst/>
              <a:cxnLst/>
              <a:rect l="l" t="t" r="r" b="b"/>
              <a:pathLst>
                <a:path w="116204" h="116204">
                  <a:moveTo>
                    <a:pt x="115900" y="115912"/>
                  </a:moveTo>
                  <a:lnTo>
                    <a:pt x="0" y="115912"/>
                  </a:lnTo>
                  <a:lnTo>
                    <a:pt x="0" y="0"/>
                  </a:lnTo>
                  <a:lnTo>
                    <a:pt x="115900" y="0"/>
                  </a:lnTo>
                  <a:lnTo>
                    <a:pt x="115900" y="115912"/>
                  </a:lnTo>
                  <a:close/>
                </a:path>
                <a:path w="116204" h="116204">
                  <a:moveTo>
                    <a:pt x="83807" y="0"/>
                  </a:moveTo>
                  <a:lnTo>
                    <a:pt x="83807" y="115912"/>
                  </a:lnTo>
                </a:path>
                <a:path w="116204" h="116204">
                  <a:moveTo>
                    <a:pt x="67754" y="0"/>
                  </a:moveTo>
                  <a:lnTo>
                    <a:pt x="67754" y="11591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618529" y="6566153"/>
              <a:ext cx="22860" cy="184150"/>
            </a:xfrm>
            <a:custGeom>
              <a:avLst/>
              <a:gdLst/>
              <a:ahLst/>
              <a:cxnLst/>
              <a:rect l="l" t="t" r="r" b="b"/>
              <a:pathLst>
                <a:path w="22859" h="184150">
                  <a:moveTo>
                    <a:pt x="22733" y="0"/>
                  </a:moveTo>
                  <a:lnTo>
                    <a:pt x="0" y="0"/>
                  </a:lnTo>
                  <a:lnTo>
                    <a:pt x="0" y="151130"/>
                  </a:lnTo>
                  <a:lnTo>
                    <a:pt x="0" y="184150"/>
                  </a:lnTo>
                  <a:lnTo>
                    <a:pt x="22733" y="184150"/>
                  </a:lnTo>
                  <a:lnTo>
                    <a:pt x="22733" y="151130"/>
                  </a:lnTo>
                  <a:lnTo>
                    <a:pt x="227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618532" y="6565694"/>
              <a:ext cx="22860" cy="184785"/>
            </a:xfrm>
            <a:custGeom>
              <a:avLst/>
              <a:gdLst/>
              <a:ahLst/>
              <a:cxnLst/>
              <a:rect l="l" t="t" r="r" b="b"/>
              <a:pathLst>
                <a:path w="22859" h="184784">
                  <a:moveTo>
                    <a:pt x="22732" y="151587"/>
                  </a:moveTo>
                  <a:lnTo>
                    <a:pt x="22732" y="184543"/>
                  </a:lnTo>
                  <a:lnTo>
                    <a:pt x="0" y="184543"/>
                  </a:lnTo>
                  <a:lnTo>
                    <a:pt x="0" y="0"/>
                  </a:lnTo>
                  <a:lnTo>
                    <a:pt x="22732" y="0"/>
                  </a:lnTo>
                  <a:lnTo>
                    <a:pt x="22732" y="3567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13573" y="5720998"/>
              <a:ext cx="126250" cy="18910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13573" y="7409425"/>
              <a:ext cx="126250" cy="18909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858056" y="5451396"/>
              <a:ext cx="1275715" cy="2411095"/>
            </a:xfrm>
            <a:custGeom>
              <a:avLst/>
              <a:gdLst/>
              <a:ahLst/>
              <a:cxnLst/>
              <a:rect l="l" t="t" r="r" b="b"/>
              <a:pathLst>
                <a:path w="1275715" h="2411095">
                  <a:moveTo>
                    <a:pt x="868781" y="417639"/>
                  </a:moveTo>
                  <a:lnTo>
                    <a:pt x="868781" y="1149972"/>
                  </a:lnTo>
                </a:path>
                <a:path w="1275715" h="2411095">
                  <a:moveTo>
                    <a:pt x="868781" y="2120747"/>
                  </a:moveTo>
                  <a:lnTo>
                    <a:pt x="868781" y="2280043"/>
                  </a:lnTo>
                  <a:lnTo>
                    <a:pt x="1275283" y="2410498"/>
                  </a:lnTo>
                  <a:lnTo>
                    <a:pt x="1275283" y="0"/>
                  </a:lnTo>
                  <a:lnTo>
                    <a:pt x="868781" y="142570"/>
                  </a:lnTo>
                  <a:lnTo>
                    <a:pt x="868781" y="295948"/>
                  </a:lnTo>
                </a:path>
                <a:path w="1275715" h="2411095">
                  <a:moveTo>
                    <a:pt x="868781" y="1265885"/>
                  </a:moveTo>
                  <a:lnTo>
                    <a:pt x="868781" y="1999081"/>
                  </a:lnTo>
                </a:path>
                <a:path w="1275715" h="2411095">
                  <a:moveTo>
                    <a:pt x="781443" y="2144839"/>
                  </a:moveTo>
                  <a:lnTo>
                    <a:pt x="781443" y="2256358"/>
                  </a:lnTo>
                  <a:lnTo>
                    <a:pt x="778856" y="2269164"/>
                  </a:lnTo>
                  <a:lnTo>
                    <a:pt x="771802" y="2279619"/>
                  </a:lnTo>
                  <a:lnTo>
                    <a:pt x="761346" y="2286667"/>
                  </a:lnTo>
                  <a:lnTo>
                    <a:pt x="748550" y="2289251"/>
                  </a:lnTo>
                  <a:lnTo>
                    <a:pt x="32892" y="2289251"/>
                  </a:lnTo>
                  <a:lnTo>
                    <a:pt x="20091" y="2286667"/>
                  </a:lnTo>
                  <a:lnTo>
                    <a:pt x="9636" y="2279619"/>
                  </a:lnTo>
                  <a:lnTo>
                    <a:pt x="2585" y="2269164"/>
                  </a:lnTo>
                  <a:lnTo>
                    <a:pt x="0" y="2256358"/>
                  </a:lnTo>
                  <a:lnTo>
                    <a:pt x="0" y="163906"/>
                  </a:lnTo>
                  <a:lnTo>
                    <a:pt x="2585" y="151094"/>
                  </a:lnTo>
                  <a:lnTo>
                    <a:pt x="9636" y="140639"/>
                  </a:lnTo>
                  <a:lnTo>
                    <a:pt x="20091" y="133595"/>
                  </a:lnTo>
                  <a:lnTo>
                    <a:pt x="32892" y="131013"/>
                  </a:lnTo>
                  <a:lnTo>
                    <a:pt x="748550" y="131013"/>
                  </a:lnTo>
                  <a:lnTo>
                    <a:pt x="761346" y="133595"/>
                  </a:lnTo>
                  <a:lnTo>
                    <a:pt x="771802" y="140639"/>
                  </a:lnTo>
                  <a:lnTo>
                    <a:pt x="778856" y="151094"/>
                  </a:lnTo>
                  <a:lnTo>
                    <a:pt x="781443" y="163906"/>
                  </a:lnTo>
                  <a:lnTo>
                    <a:pt x="781443" y="271881"/>
                  </a:lnTo>
                </a:path>
                <a:path w="1275715" h="2411095">
                  <a:moveTo>
                    <a:pt x="549668" y="489419"/>
                  </a:moveTo>
                  <a:lnTo>
                    <a:pt x="547992" y="497711"/>
                  </a:lnTo>
                  <a:lnTo>
                    <a:pt x="543418" y="504485"/>
                  </a:lnTo>
                  <a:lnTo>
                    <a:pt x="536633" y="509054"/>
                  </a:lnTo>
                  <a:lnTo>
                    <a:pt x="528319" y="510730"/>
                  </a:lnTo>
                  <a:lnTo>
                    <a:pt x="253872" y="510730"/>
                  </a:lnTo>
                  <a:lnTo>
                    <a:pt x="245572" y="509054"/>
                  </a:lnTo>
                  <a:lnTo>
                    <a:pt x="238790" y="504485"/>
                  </a:lnTo>
                  <a:lnTo>
                    <a:pt x="234215" y="497711"/>
                  </a:lnTo>
                  <a:lnTo>
                    <a:pt x="232536" y="489419"/>
                  </a:lnTo>
                  <a:lnTo>
                    <a:pt x="232536" y="287083"/>
                  </a:lnTo>
                  <a:lnTo>
                    <a:pt x="234215" y="278785"/>
                  </a:lnTo>
                  <a:lnTo>
                    <a:pt x="238790" y="272007"/>
                  </a:lnTo>
                  <a:lnTo>
                    <a:pt x="245572" y="267436"/>
                  </a:lnTo>
                  <a:lnTo>
                    <a:pt x="253872" y="265760"/>
                  </a:lnTo>
                  <a:lnTo>
                    <a:pt x="528319" y="265760"/>
                  </a:lnTo>
                  <a:lnTo>
                    <a:pt x="536633" y="267436"/>
                  </a:lnTo>
                  <a:lnTo>
                    <a:pt x="543418" y="272007"/>
                  </a:lnTo>
                  <a:lnTo>
                    <a:pt x="547992" y="278785"/>
                  </a:lnTo>
                  <a:lnTo>
                    <a:pt x="549668" y="287083"/>
                  </a:lnTo>
                  <a:lnTo>
                    <a:pt x="549668" y="48941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097845" y="7353767"/>
              <a:ext cx="300990" cy="231775"/>
            </a:xfrm>
            <a:custGeom>
              <a:avLst/>
              <a:gdLst/>
              <a:ahLst/>
              <a:cxnLst/>
              <a:rect l="l" t="t" r="r" b="b"/>
              <a:pathLst>
                <a:path w="300989" h="231775">
                  <a:moveTo>
                    <a:pt x="294297" y="0"/>
                  </a:moveTo>
                  <a:lnTo>
                    <a:pt x="6667" y="0"/>
                  </a:lnTo>
                  <a:lnTo>
                    <a:pt x="0" y="6616"/>
                  </a:lnTo>
                  <a:lnTo>
                    <a:pt x="0" y="225145"/>
                  </a:lnTo>
                  <a:lnTo>
                    <a:pt x="6667" y="231775"/>
                  </a:lnTo>
                  <a:lnTo>
                    <a:pt x="294297" y="231775"/>
                  </a:lnTo>
                  <a:lnTo>
                    <a:pt x="300926" y="225145"/>
                  </a:lnTo>
                  <a:lnTo>
                    <a:pt x="300926" y="216941"/>
                  </a:lnTo>
                  <a:lnTo>
                    <a:pt x="300926" y="6616"/>
                  </a:lnTo>
                  <a:lnTo>
                    <a:pt x="2942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097845" y="7353767"/>
              <a:ext cx="300990" cy="231775"/>
            </a:xfrm>
            <a:custGeom>
              <a:avLst/>
              <a:gdLst/>
              <a:ahLst/>
              <a:cxnLst/>
              <a:rect l="l" t="t" r="r" b="b"/>
              <a:pathLst>
                <a:path w="300989" h="231775">
                  <a:moveTo>
                    <a:pt x="300926" y="216941"/>
                  </a:moveTo>
                  <a:lnTo>
                    <a:pt x="300926" y="225145"/>
                  </a:lnTo>
                  <a:lnTo>
                    <a:pt x="294297" y="231775"/>
                  </a:lnTo>
                  <a:lnTo>
                    <a:pt x="286105" y="231775"/>
                  </a:lnTo>
                  <a:lnTo>
                    <a:pt x="14858" y="231775"/>
                  </a:lnTo>
                  <a:lnTo>
                    <a:pt x="6667" y="231775"/>
                  </a:lnTo>
                  <a:lnTo>
                    <a:pt x="0" y="225145"/>
                  </a:lnTo>
                  <a:lnTo>
                    <a:pt x="0" y="216941"/>
                  </a:lnTo>
                  <a:lnTo>
                    <a:pt x="0" y="14833"/>
                  </a:lnTo>
                  <a:lnTo>
                    <a:pt x="0" y="6616"/>
                  </a:lnTo>
                  <a:lnTo>
                    <a:pt x="6667" y="0"/>
                  </a:lnTo>
                  <a:lnTo>
                    <a:pt x="14858" y="0"/>
                  </a:lnTo>
                  <a:lnTo>
                    <a:pt x="286105" y="0"/>
                  </a:lnTo>
                  <a:lnTo>
                    <a:pt x="294297" y="0"/>
                  </a:lnTo>
                  <a:lnTo>
                    <a:pt x="300926" y="6616"/>
                  </a:lnTo>
                  <a:lnTo>
                    <a:pt x="300926" y="14833"/>
                  </a:lnTo>
                  <a:lnTo>
                    <a:pt x="300926" y="21694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982783" y="5716610"/>
              <a:ext cx="104775" cy="233045"/>
            </a:xfrm>
            <a:custGeom>
              <a:avLst/>
              <a:gdLst/>
              <a:ahLst/>
              <a:cxnLst/>
              <a:rect l="l" t="t" r="r" b="b"/>
              <a:pathLst>
                <a:path w="104775" h="233045">
                  <a:moveTo>
                    <a:pt x="101295" y="0"/>
                  </a:moveTo>
                  <a:lnTo>
                    <a:pt x="3251" y="0"/>
                  </a:lnTo>
                  <a:lnTo>
                    <a:pt x="0" y="3238"/>
                  </a:lnTo>
                  <a:lnTo>
                    <a:pt x="0" y="229412"/>
                  </a:lnTo>
                  <a:lnTo>
                    <a:pt x="3251" y="232663"/>
                  </a:lnTo>
                  <a:lnTo>
                    <a:pt x="101295" y="232663"/>
                  </a:lnTo>
                  <a:lnTo>
                    <a:pt x="104546" y="229412"/>
                  </a:lnTo>
                  <a:lnTo>
                    <a:pt x="104546" y="225399"/>
                  </a:lnTo>
                  <a:lnTo>
                    <a:pt x="104546" y="3238"/>
                  </a:lnTo>
                  <a:lnTo>
                    <a:pt x="1012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982783" y="5716610"/>
              <a:ext cx="104775" cy="233045"/>
            </a:xfrm>
            <a:custGeom>
              <a:avLst/>
              <a:gdLst/>
              <a:ahLst/>
              <a:cxnLst/>
              <a:rect l="l" t="t" r="r" b="b"/>
              <a:pathLst>
                <a:path w="104775" h="233045">
                  <a:moveTo>
                    <a:pt x="104546" y="225399"/>
                  </a:moveTo>
                  <a:lnTo>
                    <a:pt x="104546" y="229412"/>
                  </a:lnTo>
                  <a:lnTo>
                    <a:pt x="101295" y="232663"/>
                  </a:lnTo>
                  <a:lnTo>
                    <a:pt x="97282" y="232663"/>
                  </a:lnTo>
                  <a:lnTo>
                    <a:pt x="7277" y="232663"/>
                  </a:lnTo>
                  <a:lnTo>
                    <a:pt x="3251" y="232663"/>
                  </a:lnTo>
                  <a:lnTo>
                    <a:pt x="0" y="229412"/>
                  </a:lnTo>
                  <a:lnTo>
                    <a:pt x="0" y="225399"/>
                  </a:lnTo>
                  <a:lnTo>
                    <a:pt x="0" y="7264"/>
                  </a:lnTo>
                  <a:lnTo>
                    <a:pt x="0" y="3238"/>
                  </a:lnTo>
                  <a:lnTo>
                    <a:pt x="3251" y="0"/>
                  </a:lnTo>
                  <a:lnTo>
                    <a:pt x="7277" y="0"/>
                  </a:lnTo>
                  <a:lnTo>
                    <a:pt x="97282" y="0"/>
                  </a:lnTo>
                  <a:lnTo>
                    <a:pt x="101295" y="0"/>
                  </a:lnTo>
                  <a:lnTo>
                    <a:pt x="104546" y="3238"/>
                  </a:lnTo>
                  <a:lnTo>
                    <a:pt x="104546" y="7264"/>
                  </a:lnTo>
                  <a:lnTo>
                    <a:pt x="104546" y="22539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409338" y="5716610"/>
              <a:ext cx="104775" cy="233045"/>
            </a:xfrm>
            <a:custGeom>
              <a:avLst/>
              <a:gdLst/>
              <a:ahLst/>
              <a:cxnLst/>
              <a:rect l="l" t="t" r="r" b="b"/>
              <a:pathLst>
                <a:path w="104775" h="233045">
                  <a:moveTo>
                    <a:pt x="101307" y="0"/>
                  </a:moveTo>
                  <a:lnTo>
                    <a:pt x="3263" y="0"/>
                  </a:lnTo>
                  <a:lnTo>
                    <a:pt x="0" y="3238"/>
                  </a:lnTo>
                  <a:lnTo>
                    <a:pt x="0" y="229412"/>
                  </a:lnTo>
                  <a:lnTo>
                    <a:pt x="3263" y="232663"/>
                  </a:lnTo>
                  <a:lnTo>
                    <a:pt x="101307" y="232663"/>
                  </a:lnTo>
                  <a:lnTo>
                    <a:pt x="104559" y="229412"/>
                  </a:lnTo>
                  <a:lnTo>
                    <a:pt x="104559" y="225399"/>
                  </a:lnTo>
                  <a:lnTo>
                    <a:pt x="104559" y="3238"/>
                  </a:lnTo>
                  <a:lnTo>
                    <a:pt x="1013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409338" y="5716610"/>
              <a:ext cx="104775" cy="233045"/>
            </a:xfrm>
            <a:custGeom>
              <a:avLst/>
              <a:gdLst/>
              <a:ahLst/>
              <a:cxnLst/>
              <a:rect l="l" t="t" r="r" b="b"/>
              <a:pathLst>
                <a:path w="104775" h="233045">
                  <a:moveTo>
                    <a:pt x="104559" y="225399"/>
                  </a:moveTo>
                  <a:lnTo>
                    <a:pt x="104559" y="229412"/>
                  </a:lnTo>
                  <a:lnTo>
                    <a:pt x="101307" y="232663"/>
                  </a:lnTo>
                  <a:lnTo>
                    <a:pt x="97294" y="232663"/>
                  </a:lnTo>
                  <a:lnTo>
                    <a:pt x="7277" y="232663"/>
                  </a:lnTo>
                  <a:lnTo>
                    <a:pt x="3263" y="232663"/>
                  </a:lnTo>
                  <a:lnTo>
                    <a:pt x="0" y="229412"/>
                  </a:lnTo>
                  <a:lnTo>
                    <a:pt x="0" y="225399"/>
                  </a:lnTo>
                  <a:lnTo>
                    <a:pt x="0" y="7264"/>
                  </a:lnTo>
                  <a:lnTo>
                    <a:pt x="0" y="3238"/>
                  </a:lnTo>
                  <a:lnTo>
                    <a:pt x="3263" y="0"/>
                  </a:lnTo>
                  <a:lnTo>
                    <a:pt x="7277" y="0"/>
                  </a:lnTo>
                  <a:lnTo>
                    <a:pt x="97294" y="0"/>
                  </a:lnTo>
                  <a:lnTo>
                    <a:pt x="101307" y="0"/>
                  </a:lnTo>
                  <a:lnTo>
                    <a:pt x="104559" y="3238"/>
                  </a:lnTo>
                  <a:lnTo>
                    <a:pt x="104559" y="7264"/>
                  </a:lnTo>
                  <a:lnTo>
                    <a:pt x="104559" y="22539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988536" y="7275751"/>
              <a:ext cx="526415" cy="68580"/>
            </a:xfrm>
            <a:custGeom>
              <a:avLst/>
              <a:gdLst/>
              <a:ahLst/>
              <a:cxnLst/>
              <a:rect l="l" t="t" r="r" b="b"/>
              <a:pathLst>
                <a:path w="526415" h="68579">
                  <a:moveTo>
                    <a:pt x="522579" y="0"/>
                  </a:moveTo>
                  <a:lnTo>
                    <a:pt x="3555" y="0"/>
                  </a:lnTo>
                  <a:lnTo>
                    <a:pt x="0" y="3543"/>
                  </a:lnTo>
                  <a:lnTo>
                    <a:pt x="0" y="64642"/>
                  </a:lnTo>
                  <a:lnTo>
                    <a:pt x="3555" y="68186"/>
                  </a:lnTo>
                  <a:lnTo>
                    <a:pt x="522579" y="68186"/>
                  </a:lnTo>
                  <a:lnTo>
                    <a:pt x="526135" y="64642"/>
                  </a:lnTo>
                  <a:lnTo>
                    <a:pt x="526135" y="60248"/>
                  </a:lnTo>
                  <a:lnTo>
                    <a:pt x="526135" y="3543"/>
                  </a:lnTo>
                  <a:lnTo>
                    <a:pt x="5225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928097" y="5582409"/>
              <a:ext cx="711835" cy="2158365"/>
            </a:xfrm>
            <a:custGeom>
              <a:avLst/>
              <a:gdLst/>
              <a:ahLst/>
              <a:cxnLst/>
              <a:rect l="l" t="t" r="r" b="b"/>
              <a:pathLst>
                <a:path w="711834" h="2158365">
                  <a:moveTo>
                    <a:pt x="586574" y="1753590"/>
                  </a:moveTo>
                  <a:lnTo>
                    <a:pt x="586574" y="1757984"/>
                  </a:lnTo>
                  <a:lnTo>
                    <a:pt x="583018" y="1761528"/>
                  </a:lnTo>
                  <a:lnTo>
                    <a:pt x="578637" y="1761528"/>
                  </a:lnTo>
                  <a:lnTo>
                    <a:pt x="68389" y="1761528"/>
                  </a:lnTo>
                  <a:lnTo>
                    <a:pt x="63995" y="1761528"/>
                  </a:lnTo>
                  <a:lnTo>
                    <a:pt x="60439" y="1757984"/>
                  </a:lnTo>
                  <a:lnTo>
                    <a:pt x="60439" y="1753590"/>
                  </a:lnTo>
                  <a:lnTo>
                    <a:pt x="60439" y="1701279"/>
                  </a:lnTo>
                  <a:lnTo>
                    <a:pt x="60439" y="1696885"/>
                  </a:lnTo>
                  <a:lnTo>
                    <a:pt x="63995" y="1693341"/>
                  </a:lnTo>
                  <a:lnTo>
                    <a:pt x="68389" y="1693341"/>
                  </a:lnTo>
                  <a:lnTo>
                    <a:pt x="578637" y="1693341"/>
                  </a:lnTo>
                  <a:lnTo>
                    <a:pt x="583018" y="1693341"/>
                  </a:lnTo>
                  <a:lnTo>
                    <a:pt x="586574" y="1696885"/>
                  </a:lnTo>
                  <a:lnTo>
                    <a:pt x="586574" y="1701279"/>
                  </a:lnTo>
                  <a:lnTo>
                    <a:pt x="586574" y="1753590"/>
                  </a:lnTo>
                  <a:close/>
                </a:path>
                <a:path w="711834" h="2158365">
                  <a:moveTo>
                    <a:pt x="711403" y="1167828"/>
                  </a:moveTo>
                  <a:lnTo>
                    <a:pt x="711403" y="1828406"/>
                  </a:lnTo>
                </a:path>
                <a:path w="711834" h="2158365">
                  <a:moveTo>
                    <a:pt x="711403" y="327177"/>
                  </a:moveTo>
                  <a:lnTo>
                    <a:pt x="711403" y="983284"/>
                  </a:lnTo>
                </a:path>
                <a:path w="711834" h="2158365">
                  <a:moveTo>
                    <a:pt x="0" y="0"/>
                  </a:moveTo>
                  <a:lnTo>
                    <a:pt x="0" y="2158238"/>
                  </a:lnTo>
                </a:path>
                <a:path w="711834" h="2158365">
                  <a:moveTo>
                    <a:pt x="643648" y="0"/>
                  </a:moveTo>
                  <a:lnTo>
                    <a:pt x="643648" y="2158238"/>
                  </a:lnTo>
                </a:path>
                <a:path w="711834" h="2158365">
                  <a:moveTo>
                    <a:pt x="595503" y="2117229"/>
                  </a:moveTo>
                  <a:lnTo>
                    <a:pt x="46355" y="2117229"/>
                  </a:lnTo>
                  <a:lnTo>
                    <a:pt x="46355" y="2158238"/>
                  </a:lnTo>
                  <a:lnTo>
                    <a:pt x="595503" y="2158238"/>
                  </a:lnTo>
                  <a:lnTo>
                    <a:pt x="595503" y="2117229"/>
                  </a:lnTo>
                  <a:close/>
                </a:path>
                <a:path w="711834" h="2158365">
                  <a:moveTo>
                    <a:pt x="595503" y="0"/>
                  </a:moveTo>
                  <a:lnTo>
                    <a:pt x="46355" y="0"/>
                  </a:lnTo>
                  <a:lnTo>
                    <a:pt x="46355" y="36563"/>
                  </a:lnTo>
                  <a:lnTo>
                    <a:pt x="595503" y="36563"/>
                  </a:lnTo>
                  <a:lnTo>
                    <a:pt x="595503" y="0"/>
                  </a:lnTo>
                  <a:close/>
                </a:path>
                <a:path w="711834" h="2158365">
                  <a:moveTo>
                    <a:pt x="46355" y="2117229"/>
                  </a:moveTo>
                  <a:lnTo>
                    <a:pt x="46355" y="36563"/>
                  </a:lnTo>
                </a:path>
                <a:path w="711834" h="2158365">
                  <a:moveTo>
                    <a:pt x="586574" y="2117229"/>
                  </a:moveTo>
                  <a:lnTo>
                    <a:pt x="586574" y="3656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883189" y="5676567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438" y="0"/>
                  </a:moveTo>
                  <a:lnTo>
                    <a:pt x="7327" y="0"/>
                  </a:lnTo>
                  <a:lnTo>
                    <a:pt x="0" y="7340"/>
                  </a:lnTo>
                  <a:lnTo>
                    <a:pt x="0" y="25450"/>
                  </a:lnTo>
                  <a:lnTo>
                    <a:pt x="7327" y="32791"/>
                  </a:lnTo>
                  <a:lnTo>
                    <a:pt x="25438" y="32791"/>
                  </a:lnTo>
                  <a:lnTo>
                    <a:pt x="32765" y="25450"/>
                  </a:lnTo>
                  <a:lnTo>
                    <a:pt x="32765" y="16395"/>
                  </a:lnTo>
                  <a:lnTo>
                    <a:pt x="32765" y="7340"/>
                  </a:lnTo>
                  <a:lnTo>
                    <a:pt x="2543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883189" y="5676567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32765" y="16395"/>
                  </a:moveTo>
                  <a:lnTo>
                    <a:pt x="32765" y="25450"/>
                  </a:lnTo>
                  <a:lnTo>
                    <a:pt x="25438" y="32791"/>
                  </a:lnTo>
                  <a:lnTo>
                    <a:pt x="16382" y="32791"/>
                  </a:lnTo>
                  <a:lnTo>
                    <a:pt x="7327" y="32791"/>
                  </a:lnTo>
                  <a:lnTo>
                    <a:pt x="0" y="25450"/>
                  </a:lnTo>
                  <a:lnTo>
                    <a:pt x="0" y="16395"/>
                  </a:lnTo>
                  <a:lnTo>
                    <a:pt x="0" y="7340"/>
                  </a:lnTo>
                  <a:lnTo>
                    <a:pt x="7327" y="0"/>
                  </a:lnTo>
                  <a:lnTo>
                    <a:pt x="16382" y="0"/>
                  </a:lnTo>
                  <a:lnTo>
                    <a:pt x="25438" y="0"/>
                  </a:lnTo>
                  <a:lnTo>
                    <a:pt x="32765" y="7340"/>
                  </a:lnTo>
                  <a:lnTo>
                    <a:pt x="32765" y="1639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887177" y="5681774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22872" y="0"/>
                  </a:moveTo>
                  <a:lnTo>
                    <a:pt x="0" y="22872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887177" y="5681774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22872" y="0"/>
                  </a:moveTo>
                  <a:lnTo>
                    <a:pt x="0" y="2287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883189" y="6848497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438" y="0"/>
                  </a:moveTo>
                  <a:lnTo>
                    <a:pt x="7327" y="0"/>
                  </a:lnTo>
                  <a:lnTo>
                    <a:pt x="0" y="7340"/>
                  </a:lnTo>
                  <a:lnTo>
                    <a:pt x="0" y="25450"/>
                  </a:lnTo>
                  <a:lnTo>
                    <a:pt x="7327" y="32791"/>
                  </a:lnTo>
                  <a:lnTo>
                    <a:pt x="25438" y="32791"/>
                  </a:lnTo>
                  <a:lnTo>
                    <a:pt x="32765" y="25450"/>
                  </a:lnTo>
                  <a:lnTo>
                    <a:pt x="32765" y="16395"/>
                  </a:lnTo>
                  <a:lnTo>
                    <a:pt x="32765" y="7340"/>
                  </a:lnTo>
                  <a:lnTo>
                    <a:pt x="2543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883189" y="6848497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32765" y="16395"/>
                  </a:moveTo>
                  <a:lnTo>
                    <a:pt x="32765" y="25450"/>
                  </a:lnTo>
                  <a:lnTo>
                    <a:pt x="25438" y="32791"/>
                  </a:lnTo>
                  <a:lnTo>
                    <a:pt x="16382" y="32791"/>
                  </a:lnTo>
                  <a:lnTo>
                    <a:pt x="7327" y="32791"/>
                  </a:lnTo>
                  <a:lnTo>
                    <a:pt x="0" y="25450"/>
                  </a:lnTo>
                  <a:lnTo>
                    <a:pt x="0" y="16395"/>
                  </a:lnTo>
                  <a:lnTo>
                    <a:pt x="0" y="7340"/>
                  </a:lnTo>
                  <a:lnTo>
                    <a:pt x="7327" y="0"/>
                  </a:lnTo>
                  <a:lnTo>
                    <a:pt x="16382" y="0"/>
                  </a:lnTo>
                  <a:lnTo>
                    <a:pt x="25438" y="0"/>
                  </a:lnTo>
                  <a:lnTo>
                    <a:pt x="32765" y="7340"/>
                  </a:lnTo>
                  <a:lnTo>
                    <a:pt x="32765" y="1639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887177" y="6853704"/>
              <a:ext cx="23495" cy="22860"/>
            </a:xfrm>
            <a:custGeom>
              <a:avLst/>
              <a:gdLst/>
              <a:ahLst/>
              <a:cxnLst/>
              <a:rect l="l" t="t" r="r" b="b"/>
              <a:pathLst>
                <a:path w="23495" h="22859">
                  <a:moveTo>
                    <a:pt x="22872" y="0"/>
                  </a:moveTo>
                  <a:lnTo>
                    <a:pt x="0" y="22847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887177" y="6853704"/>
              <a:ext cx="23495" cy="22860"/>
            </a:xfrm>
            <a:custGeom>
              <a:avLst/>
              <a:gdLst/>
              <a:ahLst/>
              <a:cxnLst/>
              <a:rect l="l" t="t" r="r" b="b"/>
              <a:pathLst>
                <a:path w="23495" h="22859">
                  <a:moveTo>
                    <a:pt x="22872" y="0"/>
                  </a:moveTo>
                  <a:lnTo>
                    <a:pt x="0" y="2284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883189" y="7610688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438" y="0"/>
                  </a:moveTo>
                  <a:lnTo>
                    <a:pt x="7327" y="0"/>
                  </a:lnTo>
                  <a:lnTo>
                    <a:pt x="0" y="7340"/>
                  </a:lnTo>
                  <a:lnTo>
                    <a:pt x="0" y="25450"/>
                  </a:lnTo>
                  <a:lnTo>
                    <a:pt x="7327" y="32791"/>
                  </a:lnTo>
                  <a:lnTo>
                    <a:pt x="25438" y="32791"/>
                  </a:lnTo>
                  <a:lnTo>
                    <a:pt x="32765" y="25450"/>
                  </a:lnTo>
                  <a:lnTo>
                    <a:pt x="32765" y="16395"/>
                  </a:lnTo>
                  <a:lnTo>
                    <a:pt x="32765" y="7340"/>
                  </a:lnTo>
                  <a:lnTo>
                    <a:pt x="2543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883189" y="7610688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32765" y="16395"/>
                  </a:moveTo>
                  <a:lnTo>
                    <a:pt x="32765" y="25450"/>
                  </a:lnTo>
                  <a:lnTo>
                    <a:pt x="25438" y="32791"/>
                  </a:lnTo>
                  <a:lnTo>
                    <a:pt x="16382" y="32791"/>
                  </a:lnTo>
                  <a:lnTo>
                    <a:pt x="7327" y="32791"/>
                  </a:lnTo>
                  <a:lnTo>
                    <a:pt x="0" y="25450"/>
                  </a:lnTo>
                  <a:lnTo>
                    <a:pt x="0" y="16395"/>
                  </a:lnTo>
                  <a:lnTo>
                    <a:pt x="0" y="7340"/>
                  </a:lnTo>
                  <a:lnTo>
                    <a:pt x="7327" y="0"/>
                  </a:lnTo>
                  <a:lnTo>
                    <a:pt x="16382" y="0"/>
                  </a:lnTo>
                  <a:lnTo>
                    <a:pt x="25438" y="0"/>
                  </a:lnTo>
                  <a:lnTo>
                    <a:pt x="32765" y="7340"/>
                  </a:lnTo>
                  <a:lnTo>
                    <a:pt x="32765" y="1639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887177" y="7615895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22872" y="0"/>
                  </a:moveTo>
                  <a:lnTo>
                    <a:pt x="0" y="22872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887177" y="7615895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22872" y="0"/>
                  </a:moveTo>
                  <a:lnTo>
                    <a:pt x="0" y="2287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591800" y="7610688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438" y="0"/>
                  </a:moveTo>
                  <a:lnTo>
                    <a:pt x="7327" y="0"/>
                  </a:lnTo>
                  <a:lnTo>
                    <a:pt x="0" y="7340"/>
                  </a:lnTo>
                  <a:lnTo>
                    <a:pt x="0" y="25450"/>
                  </a:lnTo>
                  <a:lnTo>
                    <a:pt x="7327" y="32791"/>
                  </a:lnTo>
                  <a:lnTo>
                    <a:pt x="25438" y="32791"/>
                  </a:lnTo>
                  <a:lnTo>
                    <a:pt x="32778" y="25450"/>
                  </a:lnTo>
                  <a:lnTo>
                    <a:pt x="32778" y="16395"/>
                  </a:lnTo>
                  <a:lnTo>
                    <a:pt x="32778" y="7340"/>
                  </a:lnTo>
                  <a:lnTo>
                    <a:pt x="2543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591800" y="7610688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32778" y="16395"/>
                  </a:moveTo>
                  <a:lnTo>
                    <a:pt x="32778" y="25450"/>
                  </a:lnTo>
                  <a:lnTo>
                    <a:pt x="25438" y="32791"/>
                  </a:lnTo>
                  <a:lnTo>
                    <a:pt x="16395" y="32791"/>
                  </a:lnTo>
                  <a:lnTo>
                    <a:pt x="7327" y="32791"/>
                  </a:lnTo>
                  <a:lnTo>
                    <a:pt x="0" y="25450"/>
                  </a:lnTo>
                  <a:lnTo>
                    <a:pt x="0" y="16395"/>
                  </a:lnTo>
                  <a:lnTo>
                    <a:pt x="0" y="7340"/>
                  </a:lnTo>
                  <a:lnTo>
                    <a:pt x="7327" y="0"/>
                  </a:lnTo>
                  <a:lnTo>
                    <a:pt x="16395" y="0"/>
                  </a:lnTo>
                  <a:lnTo>
                    <a:pt x="25438" y="0"/>
                  </a:lnTo>
                  <a:lnTo>
                    <a:pt x="32778" y="7340"/>
                  </a:lnTo>
                  <a:lnTo>
                    <a:pt x="32778" y="1639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595799" y="7615895"/>
              <a:ext cx="22860" cy="23495"/>
            </a:xfrm>
            <a:custGeom>
              <a:avLst/>
              <a:gdLst/>
              <a:ahLst/>
              <a:cxnLst/>
              <a:rect l="l" t="t" r="r" b="b"/>
              <a:pathLst>
                <a:path w="22859" h="23495">
                  <a:moveTo>
                    <a:pt x="22859" y="0"/>
                  </a:moveTo>
                  <a:lnTo>
                    <a:pt x="0" y="22872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595799" y="7615895"/>
              <a:ext cx="22860" cy="23495"/>
            </a:xfrm>
            <a:custGeom>
              <a:avLst/>
              <a:gdLst/>
              <a:ahLst/>
              <a:cxnLst/>
              <a:rect l="l" t="t" r="r" b="b"/>
              <a:pathLst>
                <a:path w="22859" h="23495">
                  <a:moveTo>
                    <a:pt x="22859" y="0"/>
                  </a:moveTo>
                  <a:lnTo>
                    <a:pt x="0" y="2287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582972" y="5676567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438" y="0"/>
                  </a:moveTo>
                  <a:lnTo>
                    <a:pt x="7340" y="0"/>
                  </a:lnTo>
                  <a:lnTo>
                    <a:pt x="0" y="7340"/>
                  </a:lnTo>
                  <a:lnTo>
                    <a:pt x="0" y="25450"/>
                  </a:lnTo>
                  <a:lnTo>
                    <a:pt x="7340" y="32791"/>
                  </a:lnTo>
                  <a:lnTo>
                    <a:pt x="25438" y="32791"/>
                  </a:lnTo>
                  <a:lnTo>
                    <a:pt x="32778" y="25450"/>
                  </a:lnTo>
                  <a:lnTo>
                    <a:pt x="32778" y="16395"/>
                  </a:lnTo>
                  <a:lnTo>
                    <a:pt x="32778" y="7340"/>
                  </a:lnTo>
                  <a:lnTo>
                    <a:pt x="2543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582972" y="5676567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32778" y="16395"/>
                  </a:moveTo>
                  <a:lnTo>
                    <a:pt x="32778" y="25450"/>
                  </a:lnTo>
                  <a:lnTo>
                    <a:pt x="25438" y="32791"/>
                  </a:lnTo>
                  <a:lnTo>
                    <a:pt x="16395" y="32791"/>
                  </a:lnTo>
                  <a:lnTo>
                    <a:pt x="7340" y="32791"/>
                  </a:lnTo>
                  <a:lnTo>
                    <a:pt x="0" y="25450"/>
                  </a:lnTo>
                  <a:lnTo>
                    <a:pt x="0" y="16395"/>
                  </a:lnTo>
                  <a:lnTo>
                    <a:pt x="0" y="7340"/>
                  </a:lnTo>
                  <a:lnTo>
                    <a:pt x="7340" y="0"/>
                  </a:lnTo>
                  <a:lnTo>
                    <a:pt x="16395" y="0"/>
                  </a:lnTo>
                  <a:lnTo>
                    <a:pt x="25438" y="0"/>
                  </a:lnTo>
                  <a:lnTo>
                    <a:pt x="32778" y="7340"/>
                  </a:lnTo>
                  <a:lnTo>
                    <a:pt x="32778" y="1639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586973" y="5681774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22872" y="0"/>
                  </a:moveTo>
                  <a:lnTo>
                    <a:pt x="0" y="22872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586973" y="5681774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22872" y="0"/>
                  </a:moveTo>
                  <a:lnTo>
                    <a:pt x="0" y="2287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582972" y="6438770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438" y="0"/>
                  </a:moveTo>
                  <a:lnTo>
                    <a:pt x="7340" y="0"/>
                  </a:lnTo>
                  <a:lnTo>
                    <a:pt x="0" y="7340"/>
                  </a:lnTo>
                  <a:lnTo>
                    <a:pt x="0" y="25450"/>
                  </a:lnTo>
                  <a:lnTo>
                    <a:pt x="7340" y="32791"/>
                  </a:lnTo>
                  <a:lnTo>
                    <a:pt x="25438" y="32791"/>
                  </a:lnTo>
                  <a:lnTo>
                    <a:pt x="32778" y="25450"/>
                  </a:lnTo>
                  <a:lnTo>
                    <a:pt x="32778" y="16395"/>
                  </a:lnTo>
                  <a:lnTo>
                    <a:pt x="32778" y="7340"/>
                  </a:lnTo>
                  <a:lnTo>
                    <a:pt x="2543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582972" y="6438770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32778" y="16395"/>
                  </a:moveTo>
                  <a:lnTo>
                    <a:pt x="32778" y="25450"/>
                  </a:lnTo>
                  <a:lnTo>
                    <a:pt x="25438" y="32791"/>
                  </a:lnTo>
                  <a:lnTo>
                    <a:pt x="16395" y="32791"/>
                  </a:lnTo>
                  <a:lnTo>
                    <a:pt x="7340" y="32791"/>
                  </a:lnTo>
                  <a:lnTo>
                    <a:pt x="0" y="25450"/>
                  </a:lnTo>
                  <a:lnTo>
                    <a:pt x="0" y="16395"/>
                  </a:lnTo>
                  <a:lnTo>
                    <a:pt x="0" y="7340"/>
                  </a:lnTo>
                  <a:lnTo>
                    <a:pt x="7340" y="0"/>
                  </a:lnTo>
                  <a:lnTo>
                    <a:pt x="16395" y="0"/>
                  </a:lnTo>
                  <a:lnTo>
                    <a:pt x="25438" y="0"/>
                  </a:lnTo>
                  <a:lnTo>
                    <a:pt x="32778" y="7340"/>
                  </a:lnTo>
                  <a:lnTo>
                    <a:pt x="32778" y="1639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586973" y="6443977"/>
              <a:ext cx="23495" cy="22860"/>
            </a:xfrm>
            <a:custGeom>
              <a:avLst/>
              <a:gdLst/>
              <a:ahLst/>
              <a:cxnLst/>
              <a:rect l="l" t="t" r="r" b="b"/>
              <a:pathLst>
                <a:path w="23495" h="22860">
                  <a:moveTo>
                    <a:pt x="22872" y="0"/>
                  </a:moveTo>
                  <a:lnTo>
                    <a:pt x="0" y="22847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992625" y="5679056"/>
              <a:ext cx="617220" cy="788035"/>
            </a:xfrm>
            <a:custGeom>
              <a:avLst/>
              <a:gdLst/>
              <a:ahLst/>
              <a:cxnLst/>
              <a:rect l="l" t="t" r="r" b="b"/>
              <a:pathLst>
                <a:path w="617220" h="788035">
                  <a:moveTo>
                    <a:pt x="617220" y="764921"/>
                  </a:moveTo>
                  <a:lnTo>
                    <a:pt x="594347" y="787768"/>
                  </a:lnTo>
                </a:path>
                <a:path w="617220" h="788035">
                  <a:moveTo>
                    <a:pt x="18923" y="9448"/>
                  </a:moveTo>
                  <a:lnTo>
                    <a:pt x="18923" y="14681"/>
                  </a:lnTo>
                  <a:lnTo>
                    <a:pt x="14681" y="18923"/>
                  </a:lnTo>
                  <a:lnTo>
                    <a:pt x="9474" y="18923"/>
                  </a:lnTo>
                  <a:lnTo>
                    <a:pt x="4241" y="18923"/>
                  </a:lnTo>
                  <a:lnTo>
                    <a:pt x="0" y="14681"/>
                  </a:lnTo>
                  <a:lnTo>
                    <a:pt x="0" y="9448"/>
                  </a:lnTo>
                  <a:lnTo>
                    <a:pt x="0" y="4241"/>
                  </a:lnTo>
                  <a:lnTo>
                    <a:pt x="4241" y="0"/>
                  </a:lnTo>
                  <a:lnTo>
                    <a:pt x="9474" y="0"/>
                  </a:lnTo>
                  <a:lnTo>
                    <a:pt x="14681" y="0"/>
                  </a:lnTo>
                  <a:lnTo>
                    <a:pt x="18923" y="4241"/>
                  </a:lnTo>
                  <a:lnTo>
                    <a:pt x="18923" y="9448"/>
                  </a:lnTo>
                  <a:close/>
                </a:path>
                <a:path w="617220" h="788035">
                  <a:moveTo>
                    <a:pt x="508317" y="9448"/>
                  </a:moveTo>
                  <a:lnTo>
                    <a:pt x="508317" y="14681"/>
                  </a:lnTo>
                  <a:lnTo>
                    <a:pt x="504088" y="18923"/>
                  </a:lnTo>
                  <a:lnTo>
                    <a:pt x="498868" y="18923"/>
                  </a:lnTo>
                  <a:lnTo>
                    <a:pt x="493661" y="18923"/>
                  </a:lnTo>
                  <a:lnTo>
                    <a:pt x="489419" y="14681"/>
                  </a:lnTo>
                  <a:lnTo>
                    <a:pt x="489419" y="9448"/>
                  </a:lnTo>
                  <a:lnTo>
                    <a:pt x="489419" y="4241"/>
                  </a:lnTo>
                  <a:lnTo>
                    <a:pt x="493661" y="0"/>
                  </a:lnTo>
                  <a:lnTo>
                    <a:pt x="498868" y="0"/>
                  </a:lnTo>
                  <a:lnTo>
                    <a:pt x="504088" y="0"/>
                  </a:lnTo>
                  <a:lnTo>
                    <a:pt x="508317" y="4241"/>
                  </a:lnTo>
                  <a:lnTo>
                    <a:pt x="508317" y="9448"/>
                  </a:lnTo>
                  <a:close/>
                </a:path>
                <a:path w="617220" h="788035">
                  <a:moveTo>
                    <a:pt x="399034" y="209143"/>
                  </a:moveTo>
                  <a:lnTo>
                    <a:pt x="351777" y="209143"/>
                  </a:lnTo>
                  <a:lnTo>
                    <a:pt x="351777" y="111963"/>
                  </a:lnTo>
                  <a:lnTo>
                    <a:pt x="399034" y="111963"/>
                  </a:lnTo>
                  <a:lnTo>
                    <a:pt x="399034" y="20914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356782" y="5800597"/>
              <a:ext cx="25400" cy="78105"/>
            </a:xfrm>
            <a:custGeom>
              <a:avLst/>
              <a:gdLst/>
              <a:ahLst/>
              <a:cxnLst/>
              <a:rect l="l" t="t" r="r" b="b"/>
              <a:pathLst>
                <a:path w="25400" h="78104">
                  <a:moveTo>
                    <a:pt x="25158" y="58889"/>
                  </a:moveTo>
                  <a:lnTo>
                    <a:pt x="0" y="58889"/>
                  </a:lnTo>
                  <a:lnTo>
                    <a:pt x="0" y="61963"/>
                  </a:lnTo>
                  <a:lnTo>
                    <a:pt x="20358" y="61963"/>
                  </a:lnTo>
                  <a:lnTo>
                    <a:pt x="0" y="73914"/>
                  </a:lnTo>
                  <a:lnTo>
                    <a:pt x="0" y="77558"/>
                  </a:lnTo>
                  <a:lnTo>
                    <a:pt x="25158" y="77558"/>
                  </a:lnTo>
                  <a:lnTo>
                    <a:pt x="25158" y="74460"/>
                  </a:lnTo>
                  <a:lnTo>
                    <a:pt x="4864" y="74460"/>
                  </a:lnTo>
                  <a:lnTo>
                    <a:pt x="25158" y="62674"/>
                  </a:lnTo>
                  <a:lnTo>
                    <a:pt x="25158" y="58889"/>
                  </a:lnTo>
                  <a:close/>
                </a:path>
                <a:path w="25400" h="78104">
                  <a:moveTo>
                    <a:pt x="25158" y="50406"/>
                  </a:moveTo>
                  <a:lnTo>
                    <a:pt x="0" y="50406"/>
                  </a:lnTo>
                  <a:lnTo>
                    <a:pt x="0" y="53657"/>
                  </a:lnTo>
                  <a:lnTo>
                    <a:pt x="25158" y="53657"/>
                  </a:lnTo>
                  <a:lnTo>
                    <a:pt x="25158" y="50406"/>
                  </a:lnTo>
                  <a:close/>
                </a:path>
                <a:path w="25400" h="78104">
                  <a:moveTo>
                    <a:pt x="25158" y="34607"/>
                  </a:moveTo>
                  <a:lnTo>
                    <a:pt x="21412" y="33274"/>
                  </a:lnTo>
                  <a:lnTo>
                    <a:pt x="21412" y="36283"/>
                  </a:lnTo>
                  <a:lnTo>
                    <a:pt x="10287" y="39928"/>
                  </a:lnTo>
                  <a:lnTo>
                    <a:pt x="10287" y="32473"/>
                  </a:lnTo>
                  <a:lnTo>
                    <a:pt x="21412" y="36283"/>
                  </a:lnTo>
                  <a:lnTo>
                    <a:pt x="21412" y="33274"/>
                  </a:lnTo>
                  <a:lnTo>
                    <a:pt x="19164" y="32473"/>
                  </a:lnTo>
                  <a:lnTo>
                    <a:pt x="0" y="25641"/>
                  </a:lnTo>
                  <a:lnTo>
                    <a:pt x="0" y="28968"/>
                  </a:lnTo>
                  <a:lnTo>
                    <a:pt x="7531" y="31521"/>
                  </a:lnTo>
                  <a:lnTo>
                    <a:pt x="7531" y="40855"/>
                  </a:lnTo>
                  <a:lnTo>
                    <a:pt x="0" y="43332"/>
                  </a:lnTo>
                  <a:lnTo>
                    <a:pt x="0" y="46850"/>
                  </a:lnTo>
                  <a:lnTo>
                    <a:pt x="20193" y="39928"/>
                  </a:lnTo>
                  <a:lnTo>
                    <a:pt x="25158" y="38227"/>
                  </a:lnTo>
                  <a:lnTo>
                    <a:pt x="25158" y="34607"/>
                  </a:lnTo>
                  <a:close/>
                </a:path>
                <a:path w="25400" h="78104">
                  <a:moveTo>
                    <a:pt x="25158" y="0"/>
                  </a:moveTo>
                  <a:lnTo>
                    <a:pt x="0" y="0"/>
                  </a:lnTo>
                  <a:lnTo>
                    <a:pt x="0" y="3098"/>
                  </a:lnTo>
                  <a:lnTo>
                    <a:pt x="17627" y="3048"/>
                  </a:lnTo>
                  <a:lnTo>
                    <a:pt x="21234" y="2997"/>
                  </a:lnTo>
                  <a:lnTo>
                    <a:pt x="0" y="9791"/>
                  </a:lnTo>
                  <a:lnTo>
                    <a:pt x="0" y="12992"/>
                  </a:lnTo>
                  <a:lnTo>
                    <a:pt x="21234" y="19773"/>
                  </a:lnTo>
                  <a:lnTo>
                    <a:pt x="14859" y="19672"/>
                  </a:lnTo>
                  <a:lnTo>
                    <a:pt x="0" y="19672"/>
                  </a:lnTo>
                  <a:lnTo>
                    <a:pt x="0" y="22771"/>
                  </a:lnTo>
                  <a:lnTo>
                    <a:pt x="25158" y="22771"/>
                  </a:lnTo>
                  <a:lnTo>
                    <a:pt x="25158" y="18186"/>
                  </a:lnTo>
                  <a:lnTo>
                    <a:pt x="3886" y="11404"/>
                  </a:lnTo>
                  <a:lnTo>
                    <a:pt x="25158" y="4610"/>
                  </a:lnTo>
                  <a:lnTo>
                    <a:pt x="2515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125768" y="5774778"/>
              <a:ext cx="198755" cy="136525"/>
            </a:xfrm>
            <a:custGeom>
              <a:avLst/>
              <a:gdLst/>
              <a:ahLst/>
              <a:cxnLst/>
              <a:rect l="l" t="t" r="r" b="b"/>
              <a:pathLst>
                <a:path w="198754" h="136525">
                  <a:moveTo>
                    <a:pt x="198577" y="136372"/>
                  </a:moveTo>
                  <a:lnTo>
                    <a:pt x="0" y="136372"/>
                  </a:lnTo>
                  <a:lnTo>
                    <a:pt x="0" y="0"/>
                  </a:lnTo>
                  <a:lnTo>
                    <a:pt x="198577" y="0"/>
                  </a:lnTo>
                  <a:lnTo>
                    <a:pt x="198577" y="136372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157201" y="5806846"/>
              <a:ext cx="127635" cy="77470"/>
            </a:xfrm>
            <a:custGeom>
              <a:avLst/>
              <a:gdLst/>
              <a:ahLst/>
              <a:cxnLst/>
              <a:rect l="l" t="t" r="r" b="b"/>
              <a:pathLst>
                <a:path w="127635" h="77470">
                  <a:moveTo>
                    <a:pt x="127038" y="0"/>
                  </a:moveTo>
                  <a:lnTo>
                    <a:pt x="0" y="0"/>
                  </a:lnTo>
                  <a:lnTo>
                    <a:pt x="0" y="76898"/>
                  </a:lnTo>
                  <a:lnTo>
                    <a:pt x="127038" y="76898"/>
                  </a:lnTo>
                  <a:lnTo>
                    <a:pt x="12703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151638" y="5806846"/>
              <a:ext cx="144780" cy="97155"/>
            </a:xfrm>
            <a:custGeom>
              <a:avLst/>
              <a:gdLst/>
              <a:ahLst/>
              <a:cxnLst/>
              <a:rect l="l" t="t" r="r" b="b"/>
              <a:pathLst>
                <a:path w="144779" h="97154">
                  <a:moveTo>
                    <a:pt x="132600" y="76898"/>
                  </a:moveTo>
                  <a:lnTo>
                    <a:pt x="5562" y="76898"/>
                  </a:lnTo>
                  <a:lnTo>
                    <a:pt x="5562" y="0"/>
                  </a:lnTo>
                  <a:lnTo>
                    <a:pt x="132600" y="0"/>
                  </a:lnTo>
                  <a:lnTo>
                    <a:pt x="132600" y="76898"/>
                  </a:lnTo>
                  <a:close/>
                </a:path>
                <a:path w="144779" h="97154">
                  <a:moveTo>
                    <a:pt x="132600" y="2006"/>
                  </a:moveTo>
                  <a:lnTo>
                    <a:pt x="137947" y="2006"/>
                  </a:lnTo>
                  <a:lnTo>
                    <a:pt x="137947" y="10718"/>
                  </a:lnTo>
                  <a:lnTo>
                    <a:pt x="143954" y="10718"/>
                  </a:lnTo>
                  <a:lnTo>
                    <a:pt x="143954" y="31432"/>
                  </a:lnTo>
                  <a:lnTo>
                    <a:pt x="139954" y="31432"/>
                  </a:lnTo>
                  <a:lnTo>
                    <a:pt x="139954" y="44792"/>
                  </a:lnTo>
                  <a:lnTo>
                    <a:pt x="144627" y="44792"/>
                  </a:lnTo>
                  <a:lnTo>
                    <a:pt x="144627" y="66878"/>
                  </a:lnTo>
                  <a:lnTo>
                    <a:pt x="139954" y="66878"/>
                  </a:lnTo>
                  <a:lnTo>
                    <a:pt x="139954" y="76225"/>
                  </a:lnTo>
                  <a:lnTo>
                    <a:pt x="132600" y="76225"/>
                  </a:lnTo>
                </a:path>
                <a:path w="144779" h="97154">
                  <a:moveTo>
                    <a:pt x="40995" y="76898"/>
                  </a:moveTo>
                  <a:lnTo>
                    <a:pt x="10922" y="76898"/>
                  </a:lnTo>
                  <a:lnTo>
                    <a:pt x="10922" y="0"/>
                  </a:lnTo>
                  <a:lnTo>
                    <a:pt x="40995" y="0"/>
                  </a:lnTo>
                  <a:lnTo>
                    <a:pt x="40995" y="76898"/>
                  </a:lnTo>
                  <a:close/>
                </a:path>
                <a:path w="144779" h="97154">
                  <a:moveTo>
                    <a:pt x="63055" y="0"/>
                  </a:moveTo>
                  <a:lnTo>
                    <a:pt x="63055" y="76898"/>
                  </a:lnTo>
                </a:path>
                <a:path w="144779" h="97154">
                  <a:moveTo>
                    <a:pt x="105181" y="0"/>
                  </a:moveTo>
                  <a:lnTo>
                    <a:pt x="105181" y="76898"/>
                  </a:lnTo>
                </a:path>
                <a:path w="144779" h="97154">
                  <a:moveTo>
                    <a:pt x="15138" y="89598"/>
                  </a:moveTo>
                  <a:lnTo>
                    <a:pt x="15138" y="93789"/>
                  </a:lnTo>
                  <a:lnTo>
                    <a:pt x="11734" y="97155"/>
                  </a:lnTo>
                  <a:lnTo>
                    <a:pt x="7569" y="97155"/>
                  </a:lnTo>
                  <a:lnTo>
                    <a:pt x="3390" y="97155"/>
                  </a:lnTo>
                  <a:lnTo>
                    <a:pt x="0" y="93789"/>
                  </a:lnTo>
                  <a:lnTo>
                    <a:pt x="0" y="89598"/>
                  </a:lnTo>
                  <a:lnTo>
                    <a:pt x="0" y="85432"/>
                  </a:lnTo>
                  <a:lnTo>
                    <a:pt x="3390" y="82054"/>
                  </a:lnTo>
                  <a:lnTo>
                    <a:pt x="7569" y="82054"/>
                  </a:lnTo>
                  <a:lnTo>
                    <a:pt x="11734" y="82054"/>
                  </a:lnTo>
                  <a:lnTo>
                    <a:pt x="15138" y="85432"/>
                  </a:lnTo>
                  <a:lnTo>
                    <a:pt x="15138" y="8959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999416" y="5810300"/>
              <a:ext cx="499745" cy="1442085"/>
            </a:xfrm>
            <a:custGeom>
              <a:avLst/>
              <a:gdLst/>
              <a:ahLst/>
              <a:cxnLst/>
              <a:rect l="l" t="t" r="r" b="b"/>
              <a:pathLst>
                <a:path w="499745" h="1442084">
                  <a:moveTo>
                    <a:pt x="28511" y="421919"/>
                  </a:moveTo>
                  <a:lnTo>
                    <a:pt x="0" y="421919"/>
                  </a:lnTo>
                  <a:lnTo>
                    <a:pt x="0" y="452234"/>
                  </a:lnTo>
                  <a:lnTo>
                    <a:pt x="28511" y="452234"/>
                  </a:lnTo>
                  <a:lnTo>
                    <a:pt x="28511" y="421919"/>
                  </a:lnTo>
                  <a:close/>
                </a:path>
                <a:path w="499745" h="1442084">
                  <a:moveTo>
                    <a:pt x="28524" y="1411528"/>
                  </a:moveTo>
                  <a:lnTo>
                    <a:pt x="0" y="1411528"/>
                  </a:lnTo>
                  <a:lnTo>
                    <a:pt x="0" y="1441843"/>
                  </a:lnTo>
                  <a:lnTo>
                    <a:pt x="28524" y="1441843"/>
                  </a:lnTo>
                  <a:lnTo>
                    <a:pt x="28524" y="1411528"/>
                  </a:lnTo>
                  <a:close/>
                </a:path>
                <a:path w="499745" h="1442084">
                  <a:moveTo>
                    <a:pt x="28524" y="1353312"/>
                  </a:moveTo>
                  <a:lnTo>
                    <a:pt x="0" y="1353312"/>
                  </a:lnTo>
                  <a:lnTo>
                    <a:pt x="0" y="1383626"/>
                  </a:lnTo>
                  <a:lnTo>
                    <a:pt x="28524" y="1383626"/>
                  </a:lnTo>
                  <a:lnTo>
                    <a:pt x="28524" y="1353312"/>
                  </a:lnTo>
                  <a:close/>
                </a:path>
                <a:path w="499745" h="1442084">
                  <a:moveTo>
                    <a:pt x="28524" y="1295095"/>
                  </a:moveTo>
                  <a:lnTo>
                    <a:pt x="0" y="1295095"/>
                  </a:lnTo>
                  <a:lnTo>
                    <a:pt x="0" y="1325410"/>
                  </a:lnTo>
                  <a:lnTo>
                    <a:pt x="28524" y="1325410"/>
                  </a:lnTo>
                  <a:lnTo>
                    <a:pt x="28524" y="1295095"/>
                  </a:lnTo>
                  <a:close/>
                </a:path>
                <a:path w="499745" h="1442084">
                  <a:moveTo>
                    <a:pt x="28524" y="1236903"/>
                  </a:moveTo>
                  <a:lnTo>
                    <a:pt x="0" y="1236903"/>
                  </a:lnTo>
                  <a:lnTo>
                    <a:pt x="0" y="1267193"/>
                  </a:lnTo>
                  <a:lnTo>
                    <a:pt x="28524" y="1267193"/>
                  </a:lnTo>
                  <a:lnTo>
                    <a:pt x="28524" y="1236903"/>
                  </a:lnTo>
                  <a:close/>
                </a:path>
                <a:path w="499745" h="1442084">
                  <a:moveTo>
                    <a:pt x="28524" y="1178699"/>
                  </a:moveTo>
                  <a:lnTo>
                    <a:pt x="0" y="1178699"/>
                  </a:lnTo>
                  <a:lnTo>
                    <a:pt x="0" y="1208976"/>
                  </a:lnTo>
                  <a:lnTo>
                    <a:pt x="28524" y="1208976"/>
                  </a:lnTo>
                  <a:lnTo>
                    <a:pt x="28524" y="1178699"/>
                  </a:lnTo>
                  <a:close/>
                </a:path>
                <a:path w="499745" h="1442084">
                  <a:moveTo>
                    <a:pt x="28524" y="1120482"/>
                  </a:moveTo>
                  <a:lnTo>
                    <a:pt x="0" y="1120482"/>
                  </a:lnTo>
                  <a:lnTo>
                    <a:pt x="0" y="1150759"/>
                  </a:lnTo>
                  <a:lnTo>
                    <a:pt x="28524" y="1150759"/>
                  </a:lnTo>
                  <a:lnTo>
                    <a:pt x="28524" y="1120482"/>
                  </a:lnTo>
                  <a:close/>
                </a:path>
                <a:path w="499745" h="1442084">
                  <a:moveTo>
                    <a:pt x="28524" y="1062253"/>
                  </a:moveTo>
                  <a:lnTo>
                    <a:pt x="0" y="1062253"/>
                  </a:lnTo>
                  <a:lnTo>
                    <a:pt x="0" y="1092568"/>
                  </a:lnTo>
                  <a:lnTo>
                    <a:pt x="28524" y="1092568"/>
                  </a:lnTo>
                  <a:lnTo>
                    <a:pt x="28524" y="1062253"/>
                  </a:lnTo>
                  <a:close/>
                </a:path>
                <a:path w="499745" h="1442084">
                  <a:moveTo>
                    <a:pt x="28524" y="1004036"/>
                  </a:moveTo>
                  <a:lnTo>
                    <a:pt x="0" y="1004036"/>
                  </a:lnTo>
                  <a:lnTo>
                    <a:pt x="0" y="1034351"/>
                  </a:lnTo>
                  <a:lnTo>
                    <a:pt x="28524" y="1034351"/>
                  </a:lnTo>
                  <a:lnTo>
                    <a:pt x="28524" y="1004036"/>
                  </a:lnTo>
                  <a:close/>
                </a:path>
                <a:path w="499745" h="1442084">
                  <a:moveTo>
                    <a:pt x="28524" y="945857"/>
                  </a:moveTo>
                  <a:lnTo>
                    <a:pt x="0" y="945857"/>
                  </a:lnTo>
                  <a:lnTo>
                    <a:pt x="0" y="976134"/>
                  </a:lnTo>
                  <a:lnTo>
                    <a:pt x="28524" y="976134"/>
                  </a:lnTo>
                  <a:lnTo>
                    <a:pt x="28524" y="945857"/>
                  </a:lnTo>
                  <a:close/>
                </a:path>
                <a:path w="499745" h="1442084">
                  <a:moveTo>
                    <a:pt x="28524" y="887603"/>
                  </a:moveTo>
                  <a:lnTo>
                    <a:pt x="0" y="887603"/>
                  </a:lnTo>
                  <a:lnTo>
                    <a:pt x="0" y="917917"/>
                  </a:lnTo>
                  <a:lnTo>
                    <a:pt x="28524" y="917917"/>
                  </a:lnTo>
                  <a:lnTo>
                    <a:pt x="28524" y="887603"/>
                  </a:lnTo>
                  <a:close/>
                </a:path>
                <a:path w="499745" h="1442084">
                  <a:moveTo>
                    <a:pt x="28524" y="829411"/>
                  </a:moveTo>
                  <a:lnTo>
                    <a:pt x="0" y="829411"/>
                  </a:lnTo>
                  <a:lnTo>
                    <a:pt x="0" y="859701"/>
                  </a:lnTo>
                  <a:lnTo>
                    <a:pt x="28524" y="859701"/>
                  </a:lnTo>
                  <a:lnTo>
                    <a:pt x="28524" y="829411"/>
                  </a:lnTo>
                  <a:close/>
                </a:path>
                <a:path w="499745" h="1442084">
                  <a:moveTo>
                    <a:pt x="28524" y="771194"/>
                  </a:moveTo>
                  <a:lnTo>
                    <a:pt x="0" y="771194"/>
                  </a:lnTo>
                  <a:lnTo>
                    <a:pt x="0" y="801509"/>
                  </a:lnTo>
                  <a:lnTo>
                    <a:pt x="28524" y="801509"/>
                  </a:lnTo>
                  <a:lnTo>
                    <a:pt x="28524" y="771194"/>
                  </a:lnTo>
                  <a:close/>
                </a:path>
                <a:path w="499745" h="1442084">
                  <a:moveTo>
                    <a:pt x="28524" y="712978"/>
                  </a:moveTo>
                  <a:lnTo>
                    <a:pt x="0" y="712978"/>
                  </a:lnTo>
                  <a:lnTo>
                    <a:pt x="0" y="743292"/>
                  </a:lnTo>
                  <a:lnTo>
                    <a:pt x="28524" y="743292"/>
                  </a:lnTo>
                  <a:lnTo>
                    <a:pt x="28524" y="712978"/>
                  </a:lnTo>
                  <a:close/>
                </a:path>
                <a:path w="499745" h="1442084">
                  <a:moveTo>
                    <a:pt x="28524" y="654761"/>
                  </a:moveTo>
                  <a:lnTo>
                    <a:pt x="0" y="654761"/>
                  </a:lnTo>
                  <a:lnTo>
                    <a:pt x="0" y="685076"/>
                  </a:lnTo>
                  <a:lnTo>
                    <a:pt x="28524" y="685076"/>
                  </a:lnTo>
                  <a:lnTo>
                    <a:pt x="28524" y="654761"/>
                  </a:lnTo>
                  <a:close/>
                </a:path>
                <a:path w="499745" h="1442084">
                  <a:moveTo>
                    <a:pt x="28524" y="596569"/>
                  </a:moveTo>
                  <a:lnTo>
                    <a:pt x="0" y="596569"/>
                  </a:lnTo>
                  <a:lnTo>
                    <a:pt x="0" y="626859"/>
                  </a:lnTo>
                  <a:lnTo>
                    <a:pt x="28524" y="626859"/>
                  </a:lnTo>
                  <a:lnTo>
                    <a:pt x="28524" y="596569"/>
                  </a:lnTo>
                  <a:close/>
                </a:path>
                <a:path w="499745" h="1442084">
                  <a:moveTo>
                    <a:pt x="28524" y="538353"/>
                  </a:moveTo>
                  <a:lnTo>
                    <a:pt x="0" y="538353"/>
                  </a:lnTo>
                  <a:lnTo>
                    <a:pt x="0" y="568642"/>
                  </a:lnTo>
                  <a:lnTo>
                    <a:pt x="28524" y="568642"/>
                  </a:lnTo>
                  <a:lnTo>
                    <a:pt x="28524" y="538353"/>
                  </a:lnTo>
                  <a:close/>
                </a:path>
                <a:path w="499745" h="1442084">
                  <a:moveTo>
                    <a:pt x="28524" y="480136"/>
                  </a:moveTo>
                  <a:lnTo>
                    <a:pt x="0" y="480136"/>
                  </a:lnTo>
                  <a:lnTo>
                    <a:pt x="0" y="510425"/>
                  </a:lnTo>
                  <a:lnTo>
                    <a:pt x="28524" y="510425"/>
                  </a:lnTo>
                  <a:lnTo>
                    <a:pt x="28524" y="480136"/>
                  </a:lnTo>
                  <a:close/>
                </a:path>
                <a:path w="499745" h="1442084">
                  <a:moveTo>
                    <a:pt x="28524" y="363702"/>
                  </a:moveTo>
                  <a:lnTo>
                    <a:pt x="0" y="363702"/>
                  </a:lnTo>
                  <a:lnTo>
                    <a:pt x="0" y="394017"/>
                  </a:lnTo>
                  <a:lnTo>
                    <a:pt x="28524" y="394017"/>
                  </a:lnTo>
                  <a:lnTo>
                    <a:pt x="28524" y="363702"/>
                  </a:lnTo>
                  <a:close/>
                </a:path>
                <a:path w="499745" h="1442084">
                  <a:moveTo>
                    <a:pt x="28524" y="305485"/>
                  </a:moveTo>
                  <a:lnTo>
                    <a:pt x="0" y="305485"/>
                  </a:lnTo>
                  <a:lnTo>
                    <a:pt x="0" y="335800"/>
                  </a:lnTo>
                  <a:lnTo>
                    <a:pt x="28524" y="335800"/>
                  </a:lnTo>
                  <a:lnTo>
                    <a:pt x="28524" y="305485"/>
                  </a:lnTo>
                  <a:close/>
                </a:path>
                <a:path w="499745" h="1442084">
                  <a:moveTo>
                    <a:pt x="28524" y="247269"/>
                  </a:moveTo>
                  <a:lnTo>
                    <a:pt x="0" y="247269"/>
                  </a:lnTo>
                  <a:lnTo>
                    <a:pt x="0" y="277583"/>
                  </a:lnTo>
                  <a:lnTo>
                    <a:pt x="28524" y="277583"/>
                  </a:lnTo>
                  <a:lnTo>
                    <a:pt x="28524" y="247269"/>
                  </a:lnTo>
                  <a:close/>
                </a:path>
                <a:path w="499745" h="1442084">
                  <a:moveTo>
                    <a:pt x="136283" y="70739"/>
                  </a:moveTo>
                  <a:lnTo>
                    <a:pt x="134531" y="68973"/>
                  </a:lnTo>
                  <a:lnTo>
                    <a:pt x="130225" y="68973"/>
                  </a:lnTo>
                  <a:lnTo>
                    <a:pt x="128473" y="70739"/>
                  </a:lnTo>
                  <a:lnTo>
                    <a:pt x="128473" y="75031"/>
                  </a:lnTo>
                  <a:lnTo>
                    <a:pt x="130225" y="76784"/>
                  </a:lnTo>
                  <a:lnTo>
                    <a:pt x="134531" y="76784"/>
                  </a:lnTo>
                  <a:lnTo>
                    <a:pt x="136283" y="75031"/>
                  </a:lnTo>
                  <a:lnTo>
                    <a:pt x="136283" y="72898"/>
                  </a:lnTo>
                  <a:lnTo>
                    <a:pt x="136283" y="70739"/>
                  </a:lnTo>
                  <a:close/>
                </a:path>
                <a:path w="499745" h="1442084">
                  <a:moveTo>
                    <a:pt x="136283" y="1752"/>
                  </a:moveTo>
                  <a:lnTo>
                    <a:pt x="134531" y="0"/>
                  </a:lnTo>
                  <a:lnTo>
                    <a:pt x="130225" y="0"/>
                  </a:lnTo>
                  <a:lnTo>
                    <a:pt x="128473" y="1752"/>
                  </a:lnTo>
                  <a:lnTo>
                    <a:pt x="128473" y="6070"/>
                  </a:lnTo>
                  <a:lnTo>
                    <a:pt x="130225" y="7810"/>
                  </a:lnTo>
                  <a:lnTo>
                    <a:pt x="134531" y="7810"/>
                  </a:lnTo>
                  <a:lnTo>
                    <a:pt x="136283" y="6070"/>
                  </a:lnTo>
                  <a:lnTo>
                    <a:pt x="136283" y="3911"/>
                  </a:lnTo>
                  <a:lnTo>
                    <a:pt x="136283" y="1752"/>
                  </a:lnTo>
                  <a:close/>
                </a:path>
                <a:path w="499745" h="1442084">
                  <a:moveTo>
                    <a:pt x="191655" y="231228"/>
                  </a:moveTo>
                  <a:lnTo>
                    <a:pt x="169367" y="231228"/>
                  </a:lnTo>
                  <a:lnTo>
                    <a:pt x="56159" y="231228"/>
                  </a:lnTo>
                  <a:lnTo>
                    <a:pt x="56159" y="289483"/>
                  </a:lnTo>
                  <a:lnTo>
                    <a:pt x="191655" y="289483"/>
                  </a:lnTo>
                  <a:lnTo>
                    <a:pt x="191655" y="231228"/>
                  </a:lnTo>
                  <a:close/>
                </a:path>
                <a:path w="499745" h="1442084">
                  <a:moveTo>
                    <a:pt x="499211" y="421919"/>
                  </a:moveTo>
                  <a:lnTo>
                    <a:pt x="470687" y="421919"/>
                  </a:lnTo>
                  <a:lnTo>
                    <a:pt x="470687" y="452234"/>
                  </a:lnTo>
                  <a:lnTo>
                    <a:pt x="499211" y="452234"/>
                  </a:lnTo>
                  <a:lnTo>
                    <a:pt x="499211" y="421919"/>
                  </a:lnTo>
                  <a:close/>
                </a:path>
                <a:path w="499745" h="1442084">
                  <a:moveTo>
                    <a:pt x="499224" y="1411528"/>
                  </a:moveTo>
                  <a:lnTo>
                    <a:pt x="470687" y="1411528"/>
                  </a:lnTo>
                  <a:lnTo>
                    <a:pt x="470687" y="1441843"/>
                  </a:lnTo>
                  <a:lnTo>
                    <a:pt x="499224" y="1441843"/>
                  </a:lnTo>
                  <a:lnTo>
                    <a:pt x="499224" y="1411528"/>
                  </a:lnTo>
                  <a:close/>
                </a:path>
                <a:path w="499745" h="1442084">
                  <a:moveTo>
                    <a:pt x="499224" y="1353312"/>
                  </a:moveTo>
                  <a:lnTo>
                    <a:pt x="470687" y="1353312"/>
                  </a:lnTo>
                  <a:lnTo>
                    <a:pt x="470687" y="1383626"/>
                  </a:lnTo>
                  <a:lnTo>
                    <a:pt x="499224" y="1383626"/>
                  </a:lnTo>
                  <a:lnTo>
                    <a:pt x="499224" y="1353312"/>
                  </a:lnTo>
                  <a:close/>
                </a:path>
                <a:path w="499745" h="1442084">
                  <a:moveTo>
                    <a:pt x="499224" y="1295095"/>
                  </a:moveTo>
                  <a:lnTo>
                    <a:pt x="470687" y="1295095"/>
                  </a:lnTo>
                  <a:lnTo>
                    <a:pt x="470687" y="1325410"/>
                  </a:lnTo>
                  <a:lnTo>
                    <a:pt x="499224" y="1325410"/>
                  </a:lnTo>
                  <a:lnTo>
                    <a:pt x="499224" y="1295095"/>
                  </a:lnTo>
                  <a:close/>
                </a:path>
                <a:path w="499745" h="1442084">
                  <a:moveTo>
                    <a:pt x="499224" y="1236903"/>
                  </a:moveTo>
                  <a:lnTo>
                    <a:pt x="470687" y="1236903"/>
                  </a:lnTo>
                  <a:lnTo>
                    <a:pt x="470687" y="1267193"/>
                  </a:lnTo>
                  <a:lnTo>
                    <a:pt x="499224" y="1267193"/>
                  </a:lnTo>
                  <a:lnTo>
                    <a:pt x="499224" y="1236903"/>
                  </a:lnTo>
                  <a:close/>
                </a:path>
                <a:path w="499745" h="1442084">
                  <a:moveTo>
                    <a:pt x="499224" y="1178699"/>
                  </a:moveTo>
                  <a:lnTo>
                    <a:pt x="470687" y="1178699"/>
                  </a:lnTo>
                  <a:lnTo>
                    <a:pt x="470687" y="1208976"/>
                  </a:lnTo>
                  <a:lnTo>
                    <a:pt x="499224" y="1208976"/>
                  </a:lnTo>
                  <a:lnTo>
                    <a:pt x="499224" y="1178699"/>
                  </a:lnTo>
                  <a:close/>
                </a:path>
                <a:path w="499745" h="1442084">
                  <a:moveTo>
                    <a:pt x="499224" y="1120482"/>
                  </a:moveTo>
                  <a:lnTo>
                    <a:pt x="470687" y="1120482"/>
                  </a:lnTo>
                  <a:lnTo>
                    <a:pt x="470687" y="1150759"/>
                  </a:lnTo>
                  <a:lnTo>
                    <a:pt x="499224" y="1150759"/>
                  </a:lnTo>
                  <a:lnTo>
                    <a:pt x="499224" y="1120482"/>
                  </a:lnTo>
                  <a:close/>
                </a:path>
                <a:path w="499745" h="1442084">
                  <a:moveTo>
                    <a:pt x="499224" y="1062253"/>
                  </a:moveTo>
                  <a:lnTo>
                    <a:pt x="470687" y="1062253"/>
                  </a:lnTo>
                  <a:lnTo>
                    <a:pt x="470687" y="1092568"/>
                  </a:lnTo>
                  <a:lnTo>
                    <a:pt x="499224" y="1092568"/>
                  </a:lnTo>
                  <a:lnTo>
                    <a:pt x="499224" y="1062253"/>
                  </a:lnTo>
                  <a:close/>
                </a:path>
                <a:path w="499745" h="1442084">
                  <a:moveTo>
                    <a:pt x="499224" y="1004036"/>
                  </a:moveTo>
                  <a:lnTo>
                    <a:pt x="470687" y="1004036"/>
                  </a:lnTo>
                  <a:lnTo>
                    <a:pt x="470687" y="1034351"/>
                  </a:lnTo>
                  <a:lnTo>
                    <a:pt x="499224" y="1034351"/>
                  </a:lnTo>
                  <a:lnTo>
                    <a:pt x="499224" y="1004036"/>
                  </a:lnTo>
                  <a:close/>
                </a:path>
                <a:path w="499745" h="1442084">
                  <a:moveTo>
                    <a:pt x="499224" y="945857"/>
                  </a:moveTo>
                  <a:lnTo>
                    <a:pt x="470687" y="945857"/>
                  </a:lnTo>
                  <a:lnTo>
                    <a:pt x="470687" y="976134"/>
                  </a:lnTo>
                  <a:lnTo>
                    <a:pt x="499224" y="976134"/>
                  </a:lnTo>
                  <a:lnTo>
                    <a:pt x="499224" y="945857"/>
                  </a:lnTo>
                  <a:close/>
                </a:path>
                <a:path w="499745" h="1442084">
                  <a:moveTo>
                    <a:pt x="499224" y="887603"/>
                  </a:moveTo>
                  <a:lnTo>
                    <a:pt x="470687" y="887603"/>
                  </a:lnTo>
                  <a:lnTo>
                    <a:pt x="470687" y="917917"/>
                  </a:lnTo>
                  <a:lnTo>
                    <a:pt x="499224" y="917917"/>
                  </a:lnTo>
                  <a:lnTo>
                    <a:pt x="499224" y="887603"/>
                  </a:lnTo>
                  <a:close/>
                </a:path>
                <a:path w="499745" h="1442084">
                  <a:moveTo>
                    <a:pt x="499224" y="829411"/>
                  </a:moveTo>
                  <a:lnTo>
                    <a:pt x="470687" y="829411"/>
                  </a:lnTo>
                  <a:lnTo>
                    <a:pt x="470687" y="859701"/>
                  </a:lnTo>
                  <a:lnTo>
                    <a:pt x="499224" y="859701"/>
                  </a:lnTo>
                  <a:lnTo>
                    <a:pt x="499224" y="829411"/>
                  </a:lnTo>
                  <a:close/>
                </a:path>
                <a:path w="499745" h="1442084">
                  <a:moveTo>
                    <a:pt x="499224" y="771194"/>
                  </a:moveTo>
                  <a:lnTo>
                    <a:pt x="470687" y="771194"/>
                  </a:lnTo>
                  <a:lnTo>
                    <a:pt x="470687" y="801509"/>
                  </a:lnTo>
                  <a:lnTo>
                    <a:pt x="499224" y="801509"/>
                  </a:lnTo>
                  <a:lnTo>
                    <a:pt x="499224" y="771194"/>
                  </a:lnTo>
                  <a:close/>
                </a:path>
                <a:path w="499745" h="1442084">
                  <a:moveTo>
                    <a:pt x="499224" y="712978"/>
                  </a:moveTo>
                  <a:lnTo>
                    <a:pt x="470687" y="712978"/>
                  </a:lnTo>
                  <a:lnTo>
                    <a:pt x="470687" y="743292"/>
                  </a:lnTo>
                  <a:lnTo>
                    <a:pt x="499224" y="743292"/>
                  </a:lnTo>
                  <a:lnTo>
                    <a:pt x="499224" y="712978"/>
                  </a:lnTo>
                  <a:close/>
                </a:path>
                <a:path w="499745" h="1442084">
                  <a:moveTo>
                    <a:pt x="499224" y="654761"/>
                  </a:moveTo>
                  <a:lnTo>
                    <a:pt x="470687" y="654761"/>
                  </a:lnTo>
                  <a:lnTo>
                    <a:pt x="470687" y="685076"/>
                  </a:lnTo>
                  <a:lnTo>
                    <a:pt x="499224" y="685076"/>
                  </a:lnTo>
                  <a:lnTo>
                    <a:pt x="499224" y="654761"/>
                  </a:lnTo>
                  <a:close/>
                </a:path>
                <a:path w="499745" h="1442084">
                  <a:moveTo>
                    <a:pt x="499224" y="596569"/>
                  </a:moveTo>
                  <a:lnTo>
                    <a:pt x="470687" y="596569"/>
                  </a:lnTo>
                  <a:lnTo>
                    <a:pt x="470687" y="626859"/>
                  </a:lnTo>
                  <a:lnTo>
                    <a:pt x="499224" y="626859"/>
                  </a:lnTo>
                  <a:lnTo>
                    <a:pt x="499224" y="596569"/>
                  </a:lnTo>
                  <a:close/>
                </a:path>
                <a:path w="499745" h="1442084">
                  <a:moveTo>
                    <a:pt x="499224" y="538353"/>
                  </a:moveTo>
                  <a:lnTo>
                    <a:pt x="470687" y="538353"/>
                  </a:lnTo>
                  <a:lnTo>
                    <a:pt x="470687" y="568642"/>
                  </a:lnTo>
                  <a:lnTo>
                    <a:pt x="499224" y="568642"/>
                  </a:lnTo>
                  <a:lnTo>
                    <a:pt x="499224" y="538353"/>
                  </a:lnTo>
                  <a:close/>
                </a:path>
                <a:path w="499745" h="1442084">
                  <a:moveTo>
                    <a:pt x="499224" y="480136"/>
                  </a:moveTo>
                  <a:lnTo>
                    <a:pt x="470700" y="480136"/>
                  </a:lnTo>
                  <a:lnTo>
                    <a:pt x="470700" y="510425"/>
                  </a:lnTo>
                  <a:lnTo>
                    <a:pt x="499224" y="510425"/>
                  </a:lnTo>
                  <a:lnTo>
                    <a:pt x="499224" y="480136"/>
                  </a:lnTo>
                  <a:close/>
                </a:path>
                <a:path w="499745" h="1442084">
                  <a:moveTo>
                    <a:pt x="499224" y="363702"/>
                  </a:moveTo>
                  <a:lnTo>
                    <a:pt x="470687" y="363702"/>
                  </a:lnTo>
                  <a:lnTo>
                    <a:pt x="470687" y="394017"/>
                  </a:lnTo>
                  <a:lnTo>
                    <a:pt x="499224" y="394017"/>
                  </a:lnTo>
                  <a:lnTo>
                    <a:pt x="499224" y="363702"/>
                  </a:lnTo>
                  <a:close/>
                </a:path>
                <a:path w="499745" h="1442084">
                  <a:moveTo>
                    <a:pt x="499224" y="305485"/>
                  </a:moveTo>
                  <a:lnTo>
                    <a:pt x="470687" y="305485"/>
                  </a:lnTo>
                  <a:lnTo>
                    <a:pt x="470687" y="335800"/>
                  </a:lnTo>
                  <a:lnTo>
                    <a:pt x="499224" y="335800"/>
                  </a:lnTo>
                  <a:lnTo>
                    <a:pt x="499224" y="305485"/>
                  </a:lnTo>
                  <a:close/>
                </a:path>
                <a:path w="499745" h="1442084">
                  <a:moveTo>
                    <a:pt x="499224" y="247269"/>
                  </a:moveTo>
                  <a:lnTo>
                    <a:pt x="470687" y="247269"/>
                  </a:lnTo>
                  <a:lnTo>
                    <a:pt x="470687" y="277583"/>
                  </a:lnTo>
                  <a:lnTo>
                    <a:pt x="499224" y="277583"/>
                  </a:lnTo>
                  <a:lnTo>
                    <a:pt x="499224" y="24726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168787" y="6041527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5">
                  <a:moveTo>
                    <a:pt x="0" y="0"/>
                  </a:moveTo>
                  <a:lnTo>
                    <a:pt x="0" y="3834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168787" y="6069149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10706" y="0"/>
                  </a:moveTo>
                  <a:lnTo>
                    <a:pt x="0" y="0"/>
                  </a:lnTo>
                  <a:lnTo>
                    <a:pt x="10706" y="13373"/>
                  </a:lnTo>
                  <a:lnTo>
                    <a:pt x="107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168787" y="6069149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0" y="0"/>
                  </a:moveTo>
                  <a:lnTo>
                    <a:pt x="10706" y="0"/>
                  </a:lnTo>
                  <a:lnTo>
                    <a:pt x="10706" y="133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161662" y="6084338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161662" y="6084338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1544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142942" y="608252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142942" y="608252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142942" y="604152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5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142942" y="604152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5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064495" y="6041527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4">
                  <a:moveTo>
                    <a:pt x="0" y="0"/>
                  </a:moveTo>
                  <a:lnTo>
                    <a:pt x="0" y="11607"/>
                  </a:lnTo>
                  <a:lnTo>
                    <a:pt x="14249" y="116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064495" y="6041527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4">
                  <a:moveTo>
                    <a:pt x="0" y="0"/>
                  </a:moveTo>
                  <a:lnTo>
                    <a:pt x="0" y="11607"/>
                  </a:lnTo>
                  <a:lnTo>
                    <a:pt x="14249" y="1160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077868" y="604152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5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077868" y="604152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5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068952" y="6079868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21399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068952" y="6079868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99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090352" y="604152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5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090352" y="604152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5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077868" y="6058468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484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077868" y="6058468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484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063593" y="6083437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60">
                  <a:moveTo>
                    <a:pt x="0" y="0"/>
                  </a:moveTo>
                  <a:lnTo>
                    <a:pt x="0" y="9804"/>
                  </a:lnTo>
                  <a:lnTo>
                    <a:pt x="26758" y="9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6063593" y="6083437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60">
                  <a:moveTo>
                    <a:pt x="0" y="0"/>
                  </a:moveTo>
                  <a:lnTo>
                    <a:pt x="0" y="9804"/>
                  </a:lnTo>
                  <a:lnTo>
                    <a:pt x="26758" y="980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109948" y="6041527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24079" y="34772"/>
                  </a:lnTo>
                  <a:lnTo>
                    <a:pt x="24079" y="15176"/>
                  </a:lnTo>
                  <a:lnTo>
                    <a:pt x="0" y="151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109948" y="6041527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0" y="15176"/>
                  </a:lnTo>
                  <a:lnTo>
                    <a:pt x="24079" y="15176"/>
                  </a:lnTo>
                  <a:lnTo>
                    <a:pt x="24079" y="3477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125112" y="6041527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0"/>
                  </a:moveTo>
                  <a:lnTo>
                    <a:pt x="0" y="1517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125112" y="6041527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15176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6099254" y="6086091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19608" y="0"/>
                  </a:moveTo>
                  <a:lnTo>
                    <a:pt x="0" y="0"/>
                  </a:lnTo>
                  <a:lnTo>
                    <a:pt x="19608" y="7150"/>
                  </a:lnTo>
                  <a:lnTo>
                    <a:pt x="196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6099254" y="6086091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0" y="0"/>
                  </a:moveTo>
                  <a:lnTo>
                    <a:pt x="19608" y="0"/>
                  </a:lnTo>
                  <a:lnTo>
                    <a:pt x="19608" y="715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126890" y="608520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7137" y="0"/>
                  </a:moveTo>
                  <a:lnTo>
                    <a:pt x="0" y="0"/>
                  </a:lnTo>
                  <a:lnTo>
                    <a:pt x="7137" y="8039"/>
                  </a:lnTo>
                  <a:lnTo>
                    <a:pt x="71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6126890" y="608520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137" y="0"/>
                  </a:lnTo>
                  <a:lnTo>
                    <a:pt x="7137" y="803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6152747" y="6041527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09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152747" y="6041527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09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6168787" y="6055789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222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6168787" y="6055789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0" y="0"/>
                  </a:moveTo>
                  <a:lnTo>
                    <a:pt x="222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6176826" y="604152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24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6176826" y="604152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79" y="3124"/>
                  </a:moveTo>
                  <a:lnTo>
                    <a:pt x="2279" y="3124"/>
                  </a:lnTo>
                </a:path>
              </a:pathLst>
            </a:custGeom>
            <a:ln w="624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179493" y="6091450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33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179493" y="6091450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79" y="4165"/>
                  </a:moveTo>
                  <a:lnTo>
                    <a:pt x="2279" y="4165"/>
                  </a:lnTo>
                </a:path>
              </a:pathLst>
            </a:custGeom>
            <a:ln w="833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055576" y="6099784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113207" y="0"/>
                  </a:lnTo>
                  <a:lnTo>
                    <a:pt x="0" y="0"/>
                  </a:lnTo>
                  <a:lnTo>
                    <a:pt x="0" y="58267"/>
                  </a:lnTo>
                  <a:lnTo>
                    <a:pt x="135496" y="58267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168787" y="6099781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5">
                  <a:moveTo>
                    <a:pt x="0" y="0"/>
                  </a:moveTo>
                  <a:lnTo>
                    <a:pt x="0" y="3832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6168787" y="6127417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10706" y="0"/>
                  </a:moveTo>
                  <a:lnTo>
                    <a:pt x="0" y="0"/>
                  </a:lnTo>
                  <a:lnTo>
                    <a:pt x="10706" y="13373"/>
                  </a:lnTo>
                  <a:lnTo>
                    <a:pt x="107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6168787" y="6127417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0" y="0"/>
                  </a:moveTo>
                  <a:lnTo>
                    <a:pt x="10706" y="0"/>
                  </a:lnTo>
                  <a:lnTo>
                    <a:pt x="10706" y="133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161662" y="6142580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6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161662" y="6142580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15468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142942" y="614079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142942" y="614079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142942" y="6099781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142942" y="6099781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064495" y="6099781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4">
                  <a:moveTo>
                    <a:pt x="0" y="0"/>
                  </a:moveTo>
                  <a:lnTo>
                    <a:pt x="0" y="11595"/>
                  </a:lnTo>
                  <a:lnTo>
                    <a:pt x="14249" y="11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064495" y="6099781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4">
                  <a:moveTo>
                    <a:pt x="0" y="0"/>
                  </a:moveTo>
                  <a:lnTo>
                    <a:pt x="0" y="11595"/>
                  </a:lnTo>
                  <a:lnTo>
                    <a:pt x="14249" y="1159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077868" y="6099781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6077868" y="6099781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6068952" y="6138110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21399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068952" y="6138110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99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090352" y="6099781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090352" y="6099781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077868" y="611672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484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077868" y="611672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484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063593" y="6141704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60">
                  <a:moveTo>
                    <a:pt x="0" y="0"/>
                  </a:moveTo>
                  <a:lnTo>
                    <a:pt x="0" y="9779"/>
                  </a:lnTo>
                  <a:lnTo>
                    <a:pt x="26758" y="97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063593" y="6141704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60">
                  <a:moveTo>
                    <a:pt x="0" y="0"/>
                  </a:moveTo>
                  <a:lnTo>
                    <a:pt x="0" y="9779"/>
                  </a:lnTo>
                  <a:lnTo>
                    <a:pt x="26758" y="977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6109948" y="6099781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24079" y="34785"/>
                  </a:lnTo>
                  <a:lnTo>
                    <a:pt x="24079" y="15189"/>
                  </a:lnTo>
                  <a:lnTo>
                    <a:pt x="0" y="15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6109948" y="6099781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0" y="15189"/>
                  </a:lnTo>
                  <a:lnTo>
                    <a:pt x="24079" y="15189"/>
                  </a:lnTo>
                  <a:lnTo>
                    <a:pt x="24079" y="3478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6125112" y="6099781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0"/>
                  </a:moveTo>
                  <a:lnTo>
                    <a:pt x="0" y="1518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6125112" y="6099781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15189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6099254" y="6144358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19608" y="0"/>
                  </a:moveTo>
                  <a:lnTo>
                    <a:pt x="0" y="0"/>
                  </a:lnTo>
                  <a:lnTo>
                    <a:pt x="19608" y="7124"/>
                  </a:lnTo>
                  <a:lnTo>
                    <a:pt x="196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6099254" y="6144358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0" y="0"/>
                  </a:moveTo>
                  <a:lnTo>
                    <a:pt x="19608" y="0"/>
                  </a:lnTo>
                  <a:lnTo>
                    <a:pt x="19608" y="712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6126890" y="6143469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7137" y="0"/>
                  </a:moveTo>
                  <a:lnTo>
                    <a:pt x="0" y="0"/>
                  </a:lnTo>
                  <a:lnTo>
                    <a:pt x="7137" y="8013"/>
                  </a:lnTo>
                  <a:lnTo>
                    <a:pt x="71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6126890" y="6143469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137" y="0"/>
                  </a:lnTo>
                  <a:lnTo>
                    <a:pt x="7137" y="801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6152747" y="6099781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10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6152747" y="6099781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10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6168787" y="6114056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222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6168787" y="6114056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0" y="0"/>
                  </a:moveTo>
                  <a:lnTo>
                    <a:pt x="222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6176826" y="6099781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26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6176826" y="6099781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79" y="3130"/>
                  </a:moveTo>
                  <a:lnTo>
                    <a:pt x="2279" y="3130"/>
                  </a:lnTo>
                </a:path>
              </a:pathLst>
            </a:custGeom>
            <a:ln w="626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6179493" y="614971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33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6179493" y="614971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79" y="4165"/>
                  </a:moveTo>
                  <a:lnTo>
                    <a:pt x="2279" y="4165"/>
                  </a:lnTo>
                </a:path>
              </a:pathLst>
            </a:custGeom>
            <a:ln w="833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6055576" y="6158051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113207" y="0"/>
                  </a:lnTo>
                  <a:lnTo>
                    <a:pt x="0" y="0"/>
                  </a:lnTo>
                  <a:lnTo>
                    <a:pt x="0" y="58267"/>
                  </a:lnTo>
                  <a:lnTo>
                    <a:pt x="135496" y="58267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6168787" y="6158049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5">
                  <a:moveTo>
                    <a:pt x="0" y="0"/>
                  </a:moveTo>
                  <a:lnTo>
                    <a:pt x="0" y="3832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6168787" y="6185684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10706" y="0"/>
                  </a:moveTo>
                  <a:lnTo>
                    <a:pt x="0" y="0"/>
                  </a:lnTo>
                  <a:lnTo>
                    <a:pt x="10706" y="13373"/>
                  </a:lnTo>
                  <a:lnTo>
                    <a:pt x="107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6168787" y="6185684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0" y="0"/>
                  </a:moveTo>
                  <a:lnTo>
                    <a:pt x="10706" y="0"/>
                  </a:lnTo>
                  <a:lnTo>
                    <a:pt x="10706" y="133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6161662" y="6200848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6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6161662" y="6200848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15468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6142942" y="619905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6142942" y="619905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6142942" y="615804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6142942" y="615804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6064495" y="6158049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4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6064495" y="6158049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4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6077868" y="615804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6077868" y="615804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6068952" y="6196378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21399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6068952" y="6196378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99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6090352" y="615804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6090352" y="615804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6077868" y="617499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484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6077868" y="617499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484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6063593" y="6199946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60">
                  <a:moveTo>
                    <a:pt x="0" y="0"/>
                  </a:moveTo>
                  <a:lnTo>
                    <a:pt x="0" y="9804"/>
                  </a:lnTo>
                  <a:lnTo>
                    <a:pt x="26758" y="9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6063593" y="6199946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60">
                  <a:moveTo>
                    <a:pt x="0" y="0"/>
                  </a:moveTo>
                  <a:lnTo>
                    <a:pt x="0" y="9804"/>
                  </a:lnTo>
                  <a:lnTo>
                    <a:pt x="26758" y="980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6109948" y="6158049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24079" y="34785"/>
                  </a:lnTo>
                  <a:lnTo>
                    <a:pt x="24079" y="15163"/>
                  </a:lnTo>
                  <a:lnTo>
                    <a:pt x="0" y="151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6109948" y="6158049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0" y="15163"/>
                  </a:lnTo>
                  <a:lnTo>
                    <a:pt x="24079" y="15163"/>
                  </a:lnTo>
                  <a:lnTo>
                    <a:pt x="24079" y="3478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6125112" y="6158049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0"/>
                  </a:moveTo>
                  <a:lnTo>
                    <a:pt x="0" y="1516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6125112" y="6158049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1516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6099254" y="6202626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19608" y="0"/>
                  </a:moveTo>
                  <a:lnTo>
                    <a:pt x="0" y="0"/>
                  </a:lnTo>
                  <a:lnTo>
                    <a:pt x="19608" y="7124"/>
                  </a:lnTo>
                  <a:lnTo>
                    <a:pt x="196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6099254" y="6202626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0" y="0"/>
                  </a:moveTo>
                  <a:lnTo>
                    <a:pt x="19608" y="0"/>
                  </a:lnTo>
                  <a:lnTo>
                    <a:pt x="19608" y="712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6126890" y="6201737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7137" y="0"/>
                  </a:moveTo>
                  <a:lnTo>
                    <a:pt x="0" y="0"/>
                  </a:lnTo>
                  <a:lnTo>
                    <a:pt x="7137" y="8013"/>
                  </a:lnTo>
                  <a:lnTo>
                    <a:pt x="71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6126890" y="6201737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137" y="0"/>
                  </a:lnTo>
                  <a:lnTo>
                    <a:pt x="7137" y="801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6152747" y="6158049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10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6152747" y="6158049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10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6168787" y="6172311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222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6168787" y="6172311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0" y="0"/>
                  </a:moveTo>
                  <a:lnTo>
                    <a:pt x="222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6176826" y="6158049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23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6176826" y="6158049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79" y="3117"/>
                  </a:moveTo>
                  <a:lnTo>
                    <a:pt x="2279" y="3117"/>
                  </a:lnTo>
                </a:path>
              </a:pathLst>
            </a:custGeom>
            <a:ln w="623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6179493" y="6207985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33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6179493" y="6207985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79" y="4165"/>
                  </a:moveTo>
                  <a:lnTo>
                    <a:pt x="2279" y="4165"/>
                  </a:lnTo>
                </a:path>
              </a:pathLst>
            </a:custGeom>
            <a:ln w="833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6055576" y="6216319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113207" y="0"/>
                  </a:lnTo>
                  <a:lnTo>
                    <a:pt x="0" y="0"/>
                  </a:lnTo>
                  <a:lnTo>
                    <a:pt x="0" y="58267"/>
                  </a:lnTo>
                  <a:lnTo>
                    <a:pt x="135496" y="58267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6168787" y="6216317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5">
                  <a:moveTo>
                    <a:pt x="0" y="0"/>
                  </a:moveTo>
                  <a:lnTo>
                    <a:pt x="0" y="3832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6168787" y="6243952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10706" y="0"/>
                  </a:moveTo>
                  <a:lnTo>
                    <a:pt x="0" y="0"/>
                  </a:lnTo>
                  <a:lnTo>
                    <a:pt x="10706" y="13373"/>
                  </a:lnTo>
                  <a:lnTo>
                    <a:pt x="107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6168787" y="6243952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0" y="0"/>
                  </a:moveTo>
                  <a:lnTo>
                    <a:pt x="10706" y="0"/>
                  </a:lnTo>
                  <a:lnTo>
                    <a:pt x="10706" y="133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6161662" y="6259103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8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6161662" y="6259103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15481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6142942" y="625732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6142942" y="625732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6142942" y="621631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6142942" y="621631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6064495" y="6216317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4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6064495" y="6216317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4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6077868" y="621631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6077868" y="621631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6068952" y="6254645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21399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6068952" y="6254645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99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6090352" y="621631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6090352" y="621631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6077868" y="623323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484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6077868" y="623323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484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6063593" y="6258214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60">
                  <a:moveTo>
                    <a:pt x="0" y="0"/>
                  </a:moveTo>
                  <a:lnTo>
                    <a:pt x="0" y="9804"/>
                  </a:lnTo>
                  <a:lnTo>
                    <a:pt x="26758" y="9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6063593" y="6258214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60">
                  <a:moveTo>
                    <a:pt x="0" y="0"/>
                  </a:moveTo>
                  <a:lnTo>
                    <a:pt x="0" y="9804"/>
                  </a:lnTo>
                  <a:lnTo>
                    <a:pt x="26758" y="980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6109948" y="6216317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24079" y="34759"/>
                  </a:lnTo>
                  <a:lnTo>
                    <a:pt x="24079" y="15163"/>
                  </a:lnTo>
                  <a:lnTo>
                    <a:pt x="0" y="151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6109948" y="6216317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0" y="15163"/>
                  </a:lnTo>
                  <a:lnTo>
                    <a:pt x="24079" y="15163"/>
                  </a:lnTo>
                  <a:lnTo>
                    <a:pt x="24079" y="347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6125112" y="6216317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0"/>
                  </a:moveTo>
                  <a:lnTo>
                    <a:pt x="0" y="1516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6125112" y="6216317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1516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6099254" y="6260894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19608" y="0"/>
                  </a:moveTo>
                  <a:lnTo>
                    <a:pt x="0" y="0"/>
                  </a:lnTo>
                  <a:lnTo>
                    <a:pt x="19608" y="7124"/>
                  </a:lnTo>
                  <a:lnTo>
                    <a:pt x="196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6099254" y="6260894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0" y="0"/>
                  </a:moveTo>
                  <a:lnTo>
                    <a:pt x="19608" y="0"/>
                  </a:lnTo>
                  <a:lnTo>
                    <a:pt x="19608" y="712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6126890" y="6259979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7137" y="0"/>
                  </a:moveTo>
                  <a:lnTo>
                    <a:pt x="0" y="0"/>
                  </a:lnTo>
                  <a:lnTo>
                    <a:pt x="7137" y="8039"/>
                  </a:lnTo>
                  <a:lnTo>
                    <a:pt x="71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6126890" y="6259979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137" y="0"/>
                  </a:lnTo>
                  <a:lnTo>
                    <a:pt x="7137" y="803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6152747" y="6216317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10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6152747" y="6216317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10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6168787" y="6230579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222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6168787" y="6230579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0" y="0"/>
                  </a:moveTo>
                  <a:lnTo>
                    <a:pt x="222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6176826" y="621631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23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6176826" y="621631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79" y="3117"/>
                  </a:moveTo>
                  <a:lnTo>
                    <a:pt x="2279" y="3117"/>
                  </a:lnTo>
                </a:path>
              </a:pathLst>
            </a:custGeom>
            <a:ln w="623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6179493" y="626625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33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6179493" y="626625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79" y="4165"/>
                  </a:moveTo>
                  <a:lnTo>
                    <a:pt x="2279" y="4165"/>
                  </a:lnTo>
                </a:path>
              </a:pathLst>
            </a:custGeom>
            <a:ln w="833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6055576" y="6274587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113207" y="0"/>
                  </a:lnTo>
                  <a:lnTo>
                    <a:pt x="0" y="0"/>
                  </a:lnTo>
                  <a:lnTo>
                    <a:pt x="0" y="58242"/>
                  </a:lnTo>
                  <a:lnTo>
                    <a:pt x="135496" y="58242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6168787" y="6274584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5">
                  <a:moveTo>
                    <a:pt x="0" y="0"/>
                  </a:moveTo>
                  <a:lnTo>
                    <a:pt x="0" y="3832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6168787" y="6302219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10706" y="0"/>
                  </a:moveTo>
                  <a:lnTo>
                    <a:pt x="0" y="0"/>
                  </a:lnTo>
                  <a:lnTo>
                    <a:pt x="10706" y="13373"/>
                  </a:lnTo>
                  <a:lnTo>
                    <a:pt x="107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6168787" y="6302219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0" y="0"/>
                  </a:moveTo>
                  <a:lnTo>
                    <a:pt x="10706" y="0"/>
                  </a:lnTo>
                  <a:lnTo>
                    <a:pt x="10706" y="133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6161662" y="6317371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5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6161662" y="6317371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1545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6142942" y="631559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6142942" y="631559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6142942" y="627458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4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6142942" y="627458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4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6064495" y="6274584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4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6064495" y="6274584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4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6077868" y="627458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4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6077868" y="627458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4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6068952" y="6312913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21399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6068952" y="6312913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99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6090352" y="627458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4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6090352" y="627458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4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6077868" y="629150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484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6077868" y="629150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484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6063593" y="6316482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60">
                  <a:moveTo>
                    <a:pt x="0" y="0"/>
                  </a:moveTo>
                  <a:lnTo>
                    <a:pt x="0" y="9791"/>
                  </a:lnTo>
                  <a:lnTo>
                    <a:pt x="26758" y="97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6063593" y="6316482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60">
                  <a:moveTo>
                    <a:pt x="0" y="0"/>
                  </a:moveTo>
                  <a:lnTo>
                    <a:pt x="0" y="9791"/>
                  </a:lnTo>
                  <a:lnTo>
                    <a:pt x="26758" y="979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6109948" y="6274584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24079" y="34747"/>
                  </a:lnTo>
                  <a:lnTo>
                    <a:pt x="24079" y="15163"/>
                  </a:lnTo>
                  <a:lnTo>
                    <a:pt x="0" y="151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6109948" y="6274584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0" y="15163"/>
                  </a:lnTo>
                  <a:lnTo>
                    <a:pt x="24079" y="15163"/>
                  </a:lnTo>
                  <a:lnTo>
                    <a:pt x="24079" y="3474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6125112" y="627458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0"/>
                  </a:moveTo>
                  <a:lnTo>
                    <a:pt x="0" y="1516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6125112" y="627458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1516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6099254" y="6319161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19608" y="0"/>
                  </a:moveTo>
                  <a:lnTo>
                    <a:pt x="0" y="0"/>
                  </a:lnTo>
                  <a:lnTo>
                    <a:pt x="19608" y="7112"/>
                  </a:lnTo>
                  <a:lnTo>
                    <a:pt x="196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6099254" y="6319161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0" y="0"/>
                  </a:moveTo>
                  <a:lnTo>
                    <a:pt x="19608" y="0"/>
                  </a:lnTo>
                  <a:lnTo>
                    <a:pt x="19608" y="711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6126890" y="6318247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7137" y="0"/>
                  </a:moveTo>
                  <a:lnTo>
                    <a:pt x="0" y="0"/>
                  </a:lnTo>
                  <a:lnTo>
                    <a:pt x="7137" y="8026"/>
                  </a:lnTo>
                  <a:lnTo>
                    <a:pt x="71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6126890" y="6318247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137" y="0"/>
                  </a:lnTo>
                  <a:lnTo>
                    <a:pt x="7137" y="802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6152747" y="6274584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10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6152747" y="6274584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10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6168787" y="6288846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222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6168787" y="6288846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0" y="0"/>
                  </a:moveTo>
                  <a:lnTo>
                    <a:pt x="222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6176826" y="627458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22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6176826" y="627458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79" y="3111"/>
                  </a:moveTo>
                  <a:lnTo>
                    <a:pt x="2279" y="3111"/>
                  </a:lnTo>
                </a:path>
              </a:pathLst>
            </a:custGeom>
            <a:ln w="622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6179493" y="6324521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30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6179493" y="6324521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79" y="4152"/>
                  </a:moveTo>
                  <a:lnTo>
                    <a:pt x="2279" y="4152"/>
                  </a:lnTo>
                </a:path>
              </a:pathLst>
            </a:custGeom>
            <a:ln w="830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6055576" y="6332829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113207" y="0"/>
                  </a:lnTo>
                  <a:lnTo>
                    <a:pt x="0" y="0"/>
                  </a:lnTo>
                  <a:lnTo>
                    <a:pt x="0" y="58267"/>
                  </a:lnTo>
                  <a:lnTo>
                    <a:pt x="135496" y="58267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6168787" y="6332826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5">
                  <a:moveTo>
                    <a:pt x="0" y="0"/>
                  </a:moveTo>
                  <a:lnTo>
                    <a:pt x="0" y="3835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6168787" y="6360462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10706" y="0"/>
                  </a:moveTo>
                  <a:lnTo>
                    <a:pt x="0" y="0"/>
                  </a:lnTo>
                  <a:lnTo>
                    <a:pt x="10706" y="13373"/>
                  </a:lnTo>
                  <a:lnTo>
                    <a:pt x="107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6168787" y="6360462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0" y="0"/>
                  </a:moveTo>
                  <a:lnTo>
                    <a:pt x="10706" y="0"/>
                  </a:lnTo>
                  <a:lnTo>
                    <a:pt x="10706" y="133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6161662" y="6375638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5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6161662" y="6375638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1545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6142942" y="637383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6142942" y="637383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6142942" y="6332826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6142942" y="6332826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6064495" y="6332826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4">
                  <a:moveTo>
                    <a:pt x="0" y="0"/>
                  </a:moveTo>
                  <a:lnTo>
                    <a:pt x="0" y="11607"/>
                  </a:lnTo>
                  <a:lnTo>
                    <a:pt x="14249" y="116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6064495" y="6332826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4">
                  <a:moveTo>
                    <a:pt x="0" y="0"/>
                  </a:moveTo>
                  <a:lnTo>
                    <a:pt x="0" y="11607"/>
                  </a:lnTo>
                  <a:lnTo>
                    <a:pt x="14249" y="1160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6077868" y="6332826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6077868" y="6332826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6068952" y="6371180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21399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6068952" y="6371180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99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6090352" y="6332826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6090352" y="6332826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6077868" y="6349768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484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6077868" y="6349768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484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6063593" y="6374749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60">
                  <a:moveTo>
                    <a:pt x="0" y="0"/>
                  </a:moveTo>
                  <a:lnTo>
                    <a:pt x="0" y="9791"/>
                  </a:lnTo>
                  <a:lnTo>
                    <a:pt x="26758" y="97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6063593" y="6374749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60">
                  <a:moveTo>
                    <a:pt x="0" y="0"/>
                  </a:moveTo>
                  <a:lnTo>
                    <a:pt x="0" y="9791"/>
                  </a:lnTo>
                  <a:lnTo>
                    <a:pt x="26758" y="979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6109948" y="6332826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24079" y="34772"/>
                  </a:lnTo>
                  <a:lnTo>
                    <a:pt x="24079" y="15176"/>
                  </a:lnTo>
                  <a:lnTo>
                    <a:pt x="0" y="151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6109948" y="6332826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0" y="15176"/>
                  </a:lnTo>
                  <a:lnTo>
                    <a:pt x="24079" y="15176"/>
                  </a:lnTo>
                  <a:lnTo>
                    <a:pt x="24079" y="3477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6125112" y="6332826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0"/>
                  </a:moveTo>
                  <a:lnTo>
                    <a:pt x="0" y="1517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6125112" y="6332826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15176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6099254" y="6377403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19608" y="0"/>
                  </a:moveTo>
                  <a:lnTo>
                    <a:pt x="0" y="0"/>
                  </a:lnTo>
                  <a:lnTo>
                    <a:pt x="19608" y="7137"/>
                  </a:lnTo>
                  <a:lnTo>
                    <a:pt x="196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6099254" y="6377403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0" y="0"/>
                  </a:moveTo>
                  <a:lnTo>
                    <a:pt x="19608" y="0"/>
                  </a:lnTo>
                  <a:lnTo>
                    <a:pt x="19608" y="713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6126890" y="637651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7137" y="0"/>
                  </a:moveTo>
                  <a:lnTo>
                    <a:pt x="0" y="0"/>
                  </a:lnTo>
                  <a:lnTo>
                    <a:pt x="7137" y="8026"/>
                  </a:lnTo>
                  <a:lnTo>
                    <a:pt x="71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6126890" y="6376514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137" y="0"/>
                  </a:lnTo>
                  <a:lnTo>
                    <a:pt x="7137" y="802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6152747" y="6332826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09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6152747" y="6332826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09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6168787" y="6347089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222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6168787" y="6347089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0" y="0"/>
                  </a:moveTo>
                  <a:lnTo>
                    <a:pt x="222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6176826" y="633282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24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6176826" y="633282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79" y="3124"/>
                  </a:moveTo>
                  <a:lnTo>
                    <a:pt x="2279" y="3124"/>
                  </a:lnTo>
                </a:path>
              </a:pathLst>
            </a:custGeom>
            <a:ln w="624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6179493" y="638276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33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6179493" y="638276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79" y="4165"/>
                  </a:moveTo>
                  <a:lnTo>
                    <a:pt x="2279" y="4165"/>
                  </a:lnTo>
                </a:path>
              </a:pathLst>
            </a:custGeom>
            <a:ln w="833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6055576" y="6391096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113207" y="0"/>
                  </a:lnTo>
                  <a:lnTo>
                    <a:pt x="0" y="0"/>
                  </a:lnTo>
                  <a:lnTo>
                    <a:pt x="0" y="58267"/>
                  </a:lnTo>
                  <a:lnTo>
                    <a:pt x="135496" y="58267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6168787" y="6391094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5">
                  <a:moveTo>
                    <a:pt x="0" y="0"/>
                  </a:moveTo>
                  <a:lnTo>
                    <a:pt x="0" y="3835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6168787" y="6418729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10706" y="0"/>
                  </a:moveTo>
                  <a:lnTo>
                    <a:pt x="0" y="0"/>
                  </a:lnTo>
                  <a:lnTo>
                    <a:pt x="10706" y="13373"/>
                  </a:lnTo>
                  <a:lnTo>
                    <a:pt x="107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6168787" y="6418729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0" y="0"/>
                  </a:moveTo>
                  <a:lnTo>
                    <a:pt x="10706" y="0"/>
                  </a:lnTo>
                  <a:lnTo>
                    <a:pt x="10706" y="133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6161662" y="6433880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8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6161662" y="6433880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15481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6142942" y="643210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6142942" y="643210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6142942" y="639109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6142942" y="639109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6064495" y="6391094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4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6064495" y="6391094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4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6077868" y="639109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6077868" y="639109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6068952" y="6429448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21399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6068952" y="6429448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99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6090352" y="639109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6090352" y="639109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6077868" y="6408036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484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6077868" y="6408036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484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6063593" y="6433017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60">
                  <a:moveTo>
                    <a:pt x="0" y="0"/>
                  </a:moveTo>
                  <a:lnTo>
                    <a:pt x="0" y="9791"/>
                  </a:lnTo>
                  <a:lnTo>
                    <a:pt x="26758" y="97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6063593" y="6433017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60">
                  <a:moveTo>
                    <a:pt x="0" y="0"/>
                  </a:moveTo>
                  <a:lnTo>
                    <a:pt x="0" y="9791"/>
                  </a:lnTo>
                  <a:lnTo>
                    <a:pt x="26758" y="979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6109948" y="6391094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24079" y="34772"/>
                  </a:lnTo>
                  <a:lnTo>
                    <a:pt x="24079" y="15176"/>
                  </a:lnTo>
                  <a:lnTo>
                    <a:pt x="0" y="151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6109948" y="6391094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0" y="15176"/>
                  </a:lnTo>
                  <a:lnTo>
                    <a:pt x="24079" y="15176"/>
                  </a:lnTo>
                  <a:lnTo>
                    <a:pt x="24079" y="3477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6125112" y="639109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0"/>
                  </a:moveTo>
                  <a:lnTo>
                    <a:pt x="0" y="1517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6125112" y="639109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15176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6099254" y="6435671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19608" y="0"/>
                  </a:moveTo>
                  <a:lnTo>
                    <a:pt x="0" y="0"/>
                  </a:lnTo>
                  <a:lnTo>
                    <a:pt x="19608" y="7137"/>
                  </a:lnTo>
                  <a:lnTo>
                    <a:pt x="196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6099254" y="6435671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0" y="0"/>
                  </a:moveTo>
                  <a:lnTo>
                    <a:pt x="19608" y="0"/>
                  </a:lnTo>
                  <a:lnTo>
                    <a:pt x="19608" y="713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6126890" y="6434769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7137" y="0"/>
                  </a:moveTo>
                  <a:lnTo>
                    <a:pt x="0" y="0"/>
                  </a:lnTo>
                  <a:lnTo>
                    <a:pt x="7137" y="8039"/>
                  </a:lnTo>
                  <a:lnTo>
                    <a:pt x="71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6126890" y="6434769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137" y="0"/>
                  </a:lnTo>
                  <a:lnTo>
                    <a:pt x="7137" y="803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6152747" y="6391094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09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6152747" y="6391094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09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6168787" y="6405356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222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6168787" y="6405356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0" y="0"/>
                  </a:moveTo>
                  <a:lnTo>
                    <a:pt x="222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6176826" y="639109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24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6176826" y="639109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79" y="3124"/>
                  </a:moveTo>
                  <a:lnTo>
                    <a:pt x="2279" y="3124"/>
                  </a:lnTo>
                </a:path>
              </a:pathLst>
            </a:custGeom>
            <a:ln w="624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6179493" y="6441030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33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6179493" y="6441030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79" y="4165"/>
                  </a:moveTo>
                  <a:lnTo>
                    <a:pt x="2279" y="4165"/>
                  </a:lnTo>
                </a:path>
              </a:pathLst>
            </a:custGeom>
            <a:ln w="833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6055576" y="6449364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113207" y="0"/>
                  </a:lnTo>
                  <a:lnTo>
                    <a:pt x="0" y="0"/>
                  </a:lnTo>
                  <a:lnTo>
                    <a:pt x="0" y="58267"/>
                  </a:lnTo>
                  <a:lnTo>
                    <a:pt x="135496" y="58267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6168787" y="6449362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5">
                  <a:moveTo>
                    <a:pt x="0" y="0"/>
                  </a:moveTo>
                  <a:lnTo>
                    <a:pt x="0" y="3831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6168787" y="6476997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10706" y="0"/>
                  </a:moveTo>
                  <a:lnTo>
                    <a:pt x="0" y="0"/>
                  </a:lnTo>
                  <a:lnTo>
                    <a:pt x="10706" y="13360"/>
                  </a:lnTo>
                  <a:lnTo>
                    <a:pt x="107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6168787" y="6476997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0" y="0"/>
                  </a:moveTo>
                  <a:lnTo>
                    <a:pt x="10706" y="0"/>
                  </a:lnTo>
                  <a:lnTo>
                    <a:pt x="10706" y="1336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6161662" y="6492148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8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6161662" y="6492148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15481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6142942" y="649035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6142942" y="649035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6142942" y="6449362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6142942" y="6449362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6064495" y="6449362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4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6064495" y="6449362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4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6077868" y="6449362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6077868" y="6449362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6068952" y="6487678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21399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6068952" y="6487678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99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6090352" y="6449362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6090352" y="6449362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6077868" y="646630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484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6077868" y="646630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484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6063593" y="6491259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60">
                  <a:moveTo>
                    <a:pt x="0" y="0"/>
                  </a:moveTo>
                  <a:lnTo>
                    <a:pt x="0" y="9791"/>
                  </a:lnTo>
                  <a:lnTo>
                    <a:pt x="26758" y="97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6063593" y="6491259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60">
                  <a:moveTo>
                    <a:pt x="0" y="0"/>
                  </a:moveTo>
                  <a:lnTo>
                    <a:pt x="0" y="9791"/>
                  </a:lnTo>
                  <a:lnTo>
                    <a:pt x="26758" y="979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6109948" y="6449362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24079" y="34772"/>
                  </a:lnTo>
                  <a:lnTo>
                    <a:pt x="24079" y="15151"/>
                  </a:lnTo>
                  <a:lnTo>
                    <a:pt x="0" y="15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6109948" y="6449362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0" y="15151"/>
                  </a:lnTo>
                  <a:lnTo>
                    <a:pt x="24079" y="15151"/>
                  </a:lnTo>
                  <a:lnTo>
                    <a:pt x="24079" y="3477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6125112" y="6449362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0"/>
                  </a:moveTo>
                  <a:lnTo>
                    <a:pt x="0" y="1515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6125112" y="6449362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15151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6099254" y="6493939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19608" y="0"/>
                  </a:moveTo>
                  <a:lnTo>
                    <a:pt x="0" y="0"/>
                  </a:lnTo>
                  <a:lnTo>
                    <a:pt x="19608" y="7112"/>
                  </a:lnTo>
                  <a:lnTo>
                    <a:pt x="196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6099254" y="6493939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0" y="0"/>
                  </a:moveTo>
                  <a:lnTo>
                    <a:pt x="19608" y="0"/>
                  </a:lnTo>
                  <a:lnTo>
                    <a:pt x="19608" y="711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6126890" y="6493037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7137" y="0"/>
                  </a:moveTo>
                  <a:lnTo>
                    <a:pt x="0" y="0"/>
                  </a:lnTo>
                  <a:lnTo>
                    <a:pt x="7137" y="8013"/>
                  </a:lnTo>
                  <a:lnTo>
                    <a:pt x="71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6126890" y="6493037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137" y="0"/>
                  </a:lnTo>
                  <a:lnTo>
                    <a:pt x="7137" y="801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6152747" y="6449362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09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6152747" y="6449362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5">
                  <a:moveTo>
                    <a:pt x="0" y="0"/>
                  </a:moveTo>
                  <a:lnTo>
                    <a:pt x="0" y="3209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6168787" y="6463624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222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6168787" y="6463624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0" y="0"/>
                  </a:moveTo>
                  <a:lnTo>
                    <a:pt x="222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6176826" y="644936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22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6176826" y="644936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79" y="3111"/>
                  </a:moveTo>
                  <a:lnTo>
                    <a:pt x="2279" y="3111"/>
                  </a:lnTo>
                </a:path>
              </a:pathLst>
            </a:custGeom>
            <a:ln w="622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6179493" y="649929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33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6179493" y="649929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165"/>
                  </a:moveTo>
                  <a:lnTo>
                    <a:pt x="2279" y="4165"/>
                  </a:lnTo>
                </a:path>
              </a:pathLst>
            </a:custGeom>
            <a:ln w="833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6055576" y="6507632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113207" y="0"/>
                  </a:lnTo>
                  <a:lnTo>
                    <a:pt x="0" y="0"/>
                  </a:lnTo>
                  <a:lnTo>
                    <a:pt x="0" y="58267"/>
                  </a:lnTo>
                  <a:lnTo>
                    <a:pt x="135496" y="58267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6168787" y="6507629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4">
                  <a:moveTo>
                    <a:pt x="0" y="0"/>
                  </a:moveTo>
                  <a:lnTo>
                    <a:pt x="0" y="3831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6168787" y="6535264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10706" y="0"/>
                  </a:moveTo>
                  <a:lnTo>
                    <a:pt x="0" y="0"/>
                  </a:lnTo>
                  <a:lnTo>
                    <a:pt x="10706" y="13360"/>
                  </a:lnTo>
                  <a:lnTo>
                    <a:pt x="107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6168787" y="6535264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0" y="0"/>
                  </a:moveTo>
                  <a:lnTo>
                    <a:pt x="10706" y="0"/>
                  </a:lnTo>
                  <a:lnTo>
                    <a:pt x="10706" y="1336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6161662" y="6550416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8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6161662" y="6550416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15481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6142942" y="654862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6142942" y="654862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6142942" y="650762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6142942" y="650762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6064495" y="6507629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5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6064495" y="6507629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5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6077868" y="650762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6077868" y="650762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6068952" y="6545945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21399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6068952" y="6545945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99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6090352" y="650762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6090352" y="650762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6077868" y="6524546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484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6077868" y="6524546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484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6063593" y="6549527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59">
                  <a:moveTo>
                    <a:pt x="0" y="0"/>
                  </a:moveTo>
                  <a:lnTo>
                    <a:pt x="0" y="9791"/>
                  </a:lnTo>
                  <a:lnTo>
                    <a:pt x="26758" y="97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6063593" y="6549527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59">
                  <a:moveTo>
                    <a:pt x="0" y="0"/>
                  </a:moveTo>
                  <a:lnTo>
                    <a:pt x="0" y="9791"/>
                  </a:lnTo>
                  <a:lnTo>
                    <a:pt x="26758" y="979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6109948" y="6507629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24079" y="34747"/>
                  </a:lnTo>
                  <a:lnTo>
                    <a:pt x="24079" y="15151"/>
                  </a:lnTo>
                  <a:lnTo>
                    <a:pt x="0" y="15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6109948" y="6507629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0" y="15151"/>
                  </a:lnTo>
                  <a:lnTo>
                    <a:pt x="24079" y="15151"/>
                  </a:lnTo>
                  <a:lnTo>
                    <a:pt x="24079" y="3474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6125112" y="6507629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0"/>
                  </a:moveTo>
                  <a:lnTo>
                    <a:pt x="0" y="1515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6125112" y="6507629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15151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6099254" y="6552206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19608" y="0"/>
                  </a:moveTo>
                  <a:lnTo>
                    <a:pt x="0" y="0"/>
                  </a:lnTo>
                  <a:lnTo>
                    <a:pt x="19608" y="7111"/>
                  </a:lnTo>
                  <a:lnTo>
                    <a:pt x="196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6099254" y="6552206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0" y="0"/>
                  </a:moveTo>
                  <a:lnTo>
                    <a:pt x="19608" y="0"/>
                  </a:lnTo>
                  <a:lnTo>
                    <a:pt x="19608" y="711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6126890" y="655130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7137" y="0"/>
                  </a:moveTo>
                  <a:lnTo>
                    <a:pt x="0" y="0"/>
                  </a:lnTo>
                  <a:lnTo>
                    <a:pt x="7137" y="8013"/>
                  </a:lnTo>
                  <a:lnTo>
                    <a:pt x="71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6126890" y="655130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137" y="0"/>
                  </a:lnTo>
                  <a:lnTo>
                    <a:pt x="7137" y="801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6152747" y="6507629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0"/>
                  </a:moveTo>
                  <a:lnTo>
                    <a:pt x="0" y="3209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6152747" y="6507629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0"/>
                  </a:moveTo>
                  <a:lnTo>
                    <a:pt x="0" y="3209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6168787" y="6521891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222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6168787" y="6521891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0" y="0"/>
                  </a:moveTo>
                  <a:lnTo>
                    <a:pt x="222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6176826" y="6507629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22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6176826" y="6507629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79" y="3111"/>
                  </a:moveTo>
                  <a:lnTo>
                    <a:pt x="2279" y="3111"/>
                  </a:lnTo>
                </a:path>
              </a:pathLst>
            </a:custGeom>
            <a:ln w="622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6179493" y="655755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34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6179493" y="655755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171"/>
                  </a:moveTo>
                  <a:lnTo>
                    <a:pt x="2279" y="4171"/>
                  </a:lnTo>
                </a:path>
              </a:pathLst>
            </a:custGeom>
            <a:ln w="8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6055576" y="6565899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113207" y="0"/>
                  </a:lnTo>
                  <a:lnTo>
                    <a:pt x="0" y="0"/>
                  </a:lnTo>
                  <a:lnTo>
                    <a:pt x="0" y="58242"/>
                  </a:lnTo>
                  <a:lnTo>
                    <a:pt x="135496" y="58242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6168787" y="6565897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4">
                  <a:moveTo>
                    <a:pt x="0" y="0"/>
                  </a:moveTo>
                  <a:lnTo>
                    <a:pt x="0" y="3831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6168787" y="6593519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10706" y="0"/>
                  </a:moveTo>
                  <a:lnTo>
                    <a:pt x="0" y="0"/>
                  </a:lnTo>
                  <a:lnTo>
                    <a:pt x="10706" y="13373"/>
                  </a:lnTo>
                  <a:lnTo>
                    <a:pt x="107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6168787" y="6593519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0" y="0"/>
                  </a:moveTo>
                  <a:lnTo>
                    <a:pt x="10706" y="0"/>
                  </a:lnTo>
                  <a:lnTo>
                    <a:pt x="10706" y="133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6161662" y="6608683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5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6161662" y="6608683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1545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6142942" y="660689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6142942" y="660689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6142942" y="656589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4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6142942" y="656589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4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6064495" y="6565897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5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6064495" y="6565897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5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6077868" y="656589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4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6077868" y="656589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4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6068952" y="6604213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21399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6068952" y="6604213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99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6090352" y="656589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4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6090352" y="656589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4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6077868" y="658281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484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6077868" y="658281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484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6063593" y="6607781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59">
                  <a:moveTo>
                    <a:pt x="0" y="0"/>
                  </a:moveTo>
                  <a:lnTo>
                    <a:pt x="0" y="9804"/>
                  </a:lnTo>
                  <a:lnTo>
                    <a:pt x="26758" y="9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6063593" y="6607781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59">
                  <a:moveTo>
                    <a:pt x="0" y="0"/>
                  </a:moveTo>
                  <a:lnTo>
                    <a:pt x="0" y="9804"/>
                  </a:lnTo>
                  <a:lnTo>
                    <a:pt x="26758" y="980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6109948" y="6565897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24079" y="34747"/>
                  </a:lnTo>
                  <a:lnTo>
                    <a:pt x="24079" y="15151"/>
                  </a:lnTo>
                  <a:lnTo>
                    <a:pt x="0" y="15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6109948" y="6565897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0" y="15151"/>
                  </a:lnTo>
                  <a:lnTo>
                    <a:pt x="24079" y="15151"/>
                  </a:lnTo>
                  <a:lnTo>
                    <a:pt x="24079" y="3474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6125112" y="6565897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0"/>
                  </a:moveTo>
                  <a:lnTo>
                    <a:pt x="0" y="1515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6125112" y="6565897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15151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6099254" y="6610461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19608" y="0"/>
                  </a:moveTo>
                  <a:lnTo>
                    <a:pt x="0" y="0"/>
                  </a:lnTo>
                  <a:lnTo>
                    <a:pt x="19608" y="7124"/>
                  </a:lnTo>
                  <a:lnTo>
                    <a:pt x="196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6099254" y="6610461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0" y="0"/>
                  </a:moveTo>
                  <a:lnTo>
                    <a:pt x="19608" y="0"/>
                  </a:lnTo>
                  <a:lnTo>
                    <a:pt x="19608" y="712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6126890" y="660957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7137" y="0"/>
                  </a:moveTo>
                  <a:lnTo>
                    <a:pt x="0" y="0"/>
                  </a:lnTo>
                  <a:lnTo>
                    <a:pt x="7137" y="8013"/>
                  </a:lnTo>
                  <a:lnTo>
                    <a:pt x="71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6126890" y="660957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137" y="0"/>
                  </a:lnTo>
                  <a:lnTo>
                    <a:pt x="7137" y="801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6152747" y="6565897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0"/>
                  </a:moveTo>
                  <a:lnTo>
                    <a:pt x="0" y="3209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6152747" y="6565897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0"/>
                  </a:moveTo>
                  <a:lnTo>
                    <a:pt x="0" y="3209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6168787" y="6580159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222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6168787" y="6580159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0" y="0"/>
                  </a:moveTo>
                  <a:lnTo>
                    <a:pt x="222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6176826" y="656589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22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6176826" y="656589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79" y="3111"/>
                  </a:moveTo>
                  <a:lnTo>
                    <a:pt x="2279" y="3111"/>
                  </a:lnTo>
                </a:path>
              </a:pathLst>
            </a:custGeom>
            <a:ln w="622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6179493" y="6615821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31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6179493" y="6615821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159"/>
                  </a:moveTo>
                  <a:lnTo>
                    <a:pt x="2279" y="4159"/>
                  </a:lnTo>
                </a:path>
              </a:pathLst>
            </a:custGeom>
            <a:ln w="8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6055576" y="6624141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113207" y="0"/>
                  </a:lnTo>
                  <a:lnTo>
                    <a:pt x="0" y="0"/>
                  </a:lnTo>
                  <a:lnTo>
                    <a:pt x="0" y="58254"/>
                  </a:lnTo>
                  <a:lnTo>
                    <a:pt x="135496" y="58254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6168787" y="6624139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4">
                  <a:moveTo>
                    <a:pt x="0" y="0"/>
                  </a:moveTo>
                  <a:lnTo>
                    <a:pt x="0" y="3834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6168787" y="6651762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10706" y="0"/>
                  </a:moveTo>
                  <a:lnTo>
                    <a:pt x="0" y="0"/>
                  </a:lnTo>
                  <a:lnTo>
                    <a:pt x="10706" y="13373"/>
                  </a:lnTo>
                  <a:lnTo>
                    <a:pt x="107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6168787" y="6651762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0" y="0"/>
                  </a:moveTo>
                  <a:lnTo>
                    <a:pt x="10706" y="0"/>
                  </a:lnTo>
                  <a:lnTo>
                    <a:pt x="10706" y="133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6161662" y="6666951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6161662" y="6666951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1544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6142942" y="666513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6142942" y="666513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6142942" y="662413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5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6142942" y="662413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5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6064495" y="6624139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5">
                  <a:moveTo>
                    <a:pt x="0" y="0"/>
                  </a:moveTo>
                  <a:lnTo>
                    <a:pt x="0" y="11607"/>
                  </a:lnTo>
                  <a:lnTo>
                    <a:pt x="14249" y="116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6064495" y="6624139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5">
                  <a:moveTo>
                    <a:pt x="0" y="0"/>
                  </a:moveTo>
                  <a:lnTo>
                    <a:pt x="0" y="11607"/>
                  </a:lnTo>
                  <a:lnTo>
                    <a:pt x="14249" y="1160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6077868" y="662413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5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6077868" y="662413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5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6068952" y="6662480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21399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6068952" y="6662480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99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6090352" y="662413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5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6090352" y="662413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5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6077868" y="664108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484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6077868" y="664108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484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6063593" y="6666049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59">
                  <a:moveTo>
                    <a:pt x="0" y="0"/>
                  </a:moveTo>
                  <a:lnTo>
                    <a:pt x="0" y="9804"/>
                  </a:lnTo>
                  <a:lnTo>
                    <a:pt x="26758" y="9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6063593" y="6666049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59">
                  <a:moveTo>
                    <a:pt x="0" y="0"/>
                  </a:moveTo>
                  <a:lnTo>
                    <a:pt x="0" y="9804"/>
                  </a:lnTo>
                  <a:lnTo>
                    <a:pt x="26758" y="980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6109948" y="6624139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24079" y="34772"/>
                  </a:lnTo>
                  <a:lnTo>
                    <a:pt x="24079" y="15176"/>
                  </a:lnTo>
                  <a:lnTo>
                    <a:pt x="0" y="151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6109948" y="6624139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0" y="15176"/>
                  </a:lnTo>
                  <a:lnTo>
                    <a:pt x="24079" y="15176"/>
                  </a:lnTo>
                  <a:lnTo>
                    <a:pt x="24079" y="3477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6125112" y="6624139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0"/>
                  </a:moveTo>
                  <a:lnTo>
                    <a:pt x="0" y="1517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6125112" y="6624139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15176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6099254" y="6668729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19608" y="0"/>
                  </a:moveTo>
                  <a:lnTo>
                    <a:pt x="0" y="0"/>
                  </a:lnTo>
                  <a:lnTo>
                    <a:pt x="19608" y="7124"/>
                  </a:lnTo>
                  <a:lnTo>
                    <a:pt x="196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6099254" y="6668729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0" y="0"/>
                  </a:moveTo>
                  <a:lnTo>
                    <a:pt x="19608" y="0"/>
                  </a:lnTo>
                  <a:lnTo>
                    <a:pt x="19608" y="712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6126890" y="666784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7137" y="0"/>
                  </a:moveTo>
                  <a:lnTo>
                    <a:pt x="0" y="0"/>
                  </a:lnTo>
                  <a:lnTo>
                    <a:pt x="7137" y="8013"/>
                  </a:lnTo>
                  <a:lnTo>
                    <a:pt x="71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6126890" y="666784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137" y="0"/>
                  </a:lnTo>
                  <a:lnTo>
                    <a:pt x="7137" y="801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6152747" y="6624139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0"/>
                  </a:moveTo>
                  <a:lnTo>
                    <a:pt x="0" y="3209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6152747" y="6624139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0"/>
                  </a:moveTo>
                  <a:lnTo>
                    <a:pt x="0" y="3209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6168787" y="6638401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222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6168787" y="6638401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0" y="0"/>
                  </a:moveTo>
                  <a:lnTo>
                    <a:pt x="222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6176826" y="6624139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24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6176826" y="6624139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79" y="3124"/>
                  </a:moveTo>
                  <a:lnTo>
                    <a:pt x="2279" y="3124"/>
                  </a:lnTo>
                </a:path>
              </a:pathLst>
            </a:custGeom>
            <a:ln w="624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6179493" y="667406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33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6179493" y="667406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165"/>
                  </a:moveTo>
                  <a:lnTo>
                    <a:pt x="2279" y="4165"/>
                  </a:lnTo>
                </a:path>
              </a:pathLst>
            </a:custGeom>
            <a:ln w="833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6055576" y="6682396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113207" y="0"/>
                  </a:lnTo>
                  <a:lnTo>
                    <a:pt x="0" y="0"/>
                  </a:lnTo>
                  <a:lnTo>
                    <a:pt x="0" y="58280"/>
                  </a:lnTo>
                  <a:lnTo>
                    <a:pt x="135496" y="58280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6168787" y="6682394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4">
                  <a:moveTo>
                    <a:pt x="0" y="0"/>
                  </a:moveTo>
                  <a:lnTo>
                    <a:pt x="0" y="3835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6168787" y="6710029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10706" y="0"/>
                  </a:moveTo>
                  <a:lnTo>
                    <a:pt x="0" y="0"/>
                  </a:lnTo>
                  <a:lnTo>
                    <a:pt x="10706" y="13373"/>
                  </a:lnTo>
                  <a:lnTo>
                    <a:pt x="107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6168787" y="6710029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0" y="0"/>
                  </a:moveTo>
                  <a:lnTo>
                    <a:pt x="10706" y="0"/>
                  </a:lnTo>
                  <a:lnTo>
                    <a:pt x="10706" y="133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6161662" y="6725218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6161662" y="6725218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1544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6142942" y="672340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6142942" y="672340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6142942" y="668239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6142942" y="668239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6064495" y="6682394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5">
                  <a:moveTo>
                    <a:pt x="0" y="0"/>
                  </a:moveTo>
                  <a:lnTo>
                    <a:pt x="0" y="11595"/>
                  </a:lnTo>
                  <a:lnTo>
                    <a:pt x="14249" y="11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6064495" y="6682394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5">
                  <a:moveTo>
                    <a:pt x="0" y="0"/>
                  </a:moveTo>
                  <a:lnTo>
                    <a:pt x="0" y="11595"/>
                  </a:lnTo>
                  <a:lnTo>
                    <a:pt x="14249" y="1159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6077868" y="668239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6077868" y="668239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6068952" y="6720748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21399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6068952" y="6720748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99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6090352" y="668239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6090352" y="668239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6077868" y="6699336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484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6077868" y="6699336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484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6063593" y="6724317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59">
                  <a:moveTo>
                    <a:pt x="0" y="0"/>
                  </a:moveTo>
                  <a:lnTo>
                    <a:pt x="0" y="9804"/>
                  </a:lnTo>
                  <a:lnTo>
                    <a:pt x="26758" y="9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6063593" y="6724317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59">
                  <a:moveTo>
                    <a:pt x="0" y="0"/>
                  </a:moveTo>
                  <a:lnTo>
                    <a:pt x="0" y="9804"/>
                  </a:lnTo>
                  <a:lnTo>
                    <a:pt x="26758" y="980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6109948" y="6682394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24079" y="34785"/>
                  </a:lnTo>
                  <a:lnTo>
                    <a:pt x="24079" y="15189"/>
                  </a:lnTo>
                  <a:lnTo>
                    <a:pt x="0" y="15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6109948" y="6682394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0" y="15189"/>
                  </a:lnTo>
                  <a:lnTo>
                    <a:pt x="24079" y="15189"/>
                  </a:lnTo>
                  <a:lnTo>
                    <a:pt x="24079" y="3478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6125112" y="668239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0"/>
                  </a:moveTo>
                  <a:lnTo>
                    <a:pt x="0" y="1518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6125112" y="668239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15189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6099254" y="6726971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19608" y="0"/>
                  </a:moveTo>
                  <a:lnTo>
                    <a:pt x="0" y="0"/>
                  </a:lnTo>
                  <a:lnTo>
                    <a:pt x="19608" y="7150"/>
                  </a:lnTo>
                  <a:lnTo>
                    <a:pt x="196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6099254" y="6726971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0" y="0"/>
                  </a:moveTo>
                  <a:lnTo>
                    <a:pt x="19608" y="0"/>
                  </a:lnTo>
                  <a:lnTo>
                    <a:pt x="19608" y="715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6126890" y="672608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7137" y="0"/>
                  </a:moveTo>
                  <a:lnTo>
                    <a:pt x="0" y="0"/>
                  </a:lnTo>
                  <a:lnTo>
                    <a:pt x="7137" y="8039"/>
                  </a:lnTo>
                  <a:lnTo>
                    <a:pt x="71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6126890" y="672608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137" y="0"/>
                  </a:lnTo>
                  <a:lnTo>
                    <a:pt x="7137" y="803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6152747" y="6682394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0"/>
                  </a:moveTo>
                  <a:lnTo>
                    <a:pt x="0" y="3210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6152747" y="6682394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0"/>
                  </a:moveTo>
                  <a:lnTo>
                    <a:pt x="0" y="3210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6168787" y="6696669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222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6168787" y="6696669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0" y="0"/>
                  </a:moveTo>
                  <a:lnTo>
                    <a:pt x="222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6176826" y="668239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26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6176826" y="668239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79" y="3130"/>
                  </a:moveTo>
                  <a:lnTo>
                    <a:pt x="2279" y="3130"/>
                  </a:lnTo>
                </a:path>
              </a:pathLst>
            </a:custGeom>
            <a:ln w="626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6179493" y="6732330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33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6179493" y="6732330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165"/>
                  </a:moveTo>
                  <a:lnTo>
                    <a:pt x="2279" y="4165"/>
                  </a:lnTo>
                </a:path>
              </a:pathLst>
            </a:custGeom>
            <a:ln w="833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6055576" y="6740664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113207" y="0"/>
                  </a:lnTo>
                  <a:lnTo>
                    <a:pt x="0" y="0"/>
                  </a:lnTo>
                  <a:lnTo>
                    <a:pt x="0" y="58267"/>
                  </a:lnTo>
                  <a:lnTo>
                    <a:pt x="135496" y="58267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6168787" y="6740662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4">
                  <a:moveTo>
                    <a:pt x="0" y="0"/>
                  </a:moveTo>
                  <a:lnTo>
                    <a:pt x="0" y="3832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6168787" y="6768297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10706" y="0"/>
                  </a:moveTo>
                  <a:lnTo>
                    <a:pt x="0" y="0"/>
                  </a:lnTo>
                  <a:lnTo>
                    <a:pt x="10706" y="13373"/>
                  </a:lnTo>
                  <a:lnTo>
                    <a:pt x="107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6168787" y="6768297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0" y="0"/>
                  </a:moveTo>
                  <a:lnTo>
                    <a:pt x="10706" y="0"/>
                  </a:lnTo>
                  <a:lnTo>
                    <a:pt x="10706" y="133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6161662" y="6783461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6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6161662" y="6783461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15468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6142942" y="678167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6142942" y="678167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6142942" y="6740662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6142942" y="6740662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6064495" y="6740662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5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6064495" y="6740662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5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6077868" y="6740662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6077868" y="6740662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6068952" y="6778990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21399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6068952" y="6778990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99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6090352" y="6740662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6090352" y="6740662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6077868" y="675760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484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6077868" y="675760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484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6063593" y="6782559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59">
                  <a:moveTo>
                    <a:pt x="0" y="0"/>
                  </a:moveTo>
                  <a:lnTo>
                    <a:pt x="0" y="9804"/>
                  </a:lnTo>
                  <a:lnTo>
                    <a:pt x="26758" y="9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6063593" y="6782559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59">
                  <a:moveTo>
                    <a:pt x="0" y="0"/>
                  </a:moveTo>
                  <a:lnTo>
                    <a:pt x="0" y="9804"/>
                  </a:lnTo>
                  <a:lnTo>
                    <a:pt x="26758" y="980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6109948" y="6740662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24079" y="34785"/>
                  </a:lnTo>
                  <a:lnTo>
                    <a:pt x="24079" y="15163"/>
                  </a:lnTo>
                  <a:lnTo>
                    <a:pt x="0" y="151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6109948" y="6740662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0" y="15163"/>
                  </a:lnTo>
                  <a:lnTo>
                    <a:pt x="24079" y="15163"/>
                  </a:lnTo>
                  <a:lnTo>
                    <a:pt x="24079" y="3478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6125112" y="6740662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0"/>
                  </a:moveTo>
                  <a:lnTo>
                    <a:pt x="0" y="1516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6125112" y="6740662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1516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6099254" y="6785239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19608" y="0"/>
                  </a:moveTo>
                  <a:lnTo>
                    <a:pt x="0" y="0"/>
                  </a:lnTo>
                  <a:lnTo>
                    <a:pt x="19608" y="7124"/>
                  </a:lnTo>
                  <a:lnTo>
                    <a:pt x="196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6099254" y="6785239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0" y="0"/>
                  </a:moveTo>
                  <a:lnTo>
                    <a:pt x="19608" y="0"/>
                  </a:lnTo>
                  <a:lnTo>
                    <a:pt x="19608" y="712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6126890" y="678435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7137" y="0"/>
                  </a:moveTo>
                  <a:lnTo>
                    <a:pt x="0" y="0"/>
                  </a:lnTo>
                  <a:lnTo>
                    <a:pt x="7137" y="8013"/>
                  </a:lnTo>
                  <a:lnTo>
                    <a:pt x="71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6126890" y="6784350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137" y="0"/>
                  </a:lnTo>
                  <a:lnTo>
                    <a:pt x="7137" y="801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6152747" y="6740662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0"/>
                  </a:moveTo>
                  <a:lnTo>
                    <a:pt x="0" y="3210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1"/>
            <p:cNvSpPr/>
            <p:nvPr/>
          </p:nvSpPr>
          <p:spPr>
            <a:xfrm>
              <a:off x="6152747" y="6740662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0"/>
                  </a:moveTo>
                  <a:lnTo>
                    <a:pt x="0" y="3210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6168787" y="6754924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222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6168787" y="6754924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0" y="0"/>
                  </a:moveTo>
                  <a:lnTo>
                    <a:pt x="222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6176826" y="674066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23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6176826" y="674066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79" y="3117"/>
                  </a:moveTo>
                  <a:lnTo>
                    <a:pt x="2279" y="3117"/>
                  </a:lnTo>
                </a:path>
              </a:pathLst>
            </a:custGeom>
            <a:ln w="623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6"/>
            <p:cNvSpPr/>
            <p:nvPr/>
          </p:nvSpPr>
          <p:spPr>
            <a:xfrm>
              <a:off x="6179493" y="679059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33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7"/>
            <p:cNvSpPr/>
            <p:nvPr/>
          </p:nvSpPr>
          <p:spPr>
            <a:xfrm>
              <a:off x="6179493" y="679059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165"/>
                  </a:moveTo>
                  <a:lnTo>
                    <a:pt x="2279" y="4165"/>
                  </a:lnTo>
                </a:path>
              </a:pathLst>
            </a:custGeom>
            <a:ln w="833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6055576" y="6798931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113207" y="0"/>
                  </a:lnTo>
                  <a:lnTo>
                    <a:pt x="0" y="0"/>
                  </a:lnTo>
                  <a:lnTo>
                    <a:pt x="0" y="58267"/>
                  </a:lnTo>
                  <a:lnTo>
                    <a:pt x="135496" y="58267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49"/>
            <p:cNvSpPr/>
            <p:nvPr/>
          </p:nvSpPr>
          <p:spPr>
            <a:xfrm>
              <a:off x="6168787" y="6798929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4">
                  <a:moveTo>
                    <a:pt x="0" y="0"/>
                  </a:moveTo>
                  <a:lnTo>
                    <a:pt x="0" y="3832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550"/>
            <p:cNvSpPr/>
            <p:nvPr/>
          </p:nvSpPr>
          <p:spPr>
            <a:xfrm>
              <a:off x="6168787" y="6826564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10706" y="0"/>
                  </a:moveTo>
                  <a:lnTo>
                    <a:pt x="0" y="0"/>
                  </a:lnTo>
                  <a:lnTo>
                    <a:pt x="10706" y="13373"/>
                  </a:lnTo>
                  <a:lnTo>
                    <a:pt x="107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1"/>
            <p:cNvSpPr/>
            <p:nvPr/>
          </p:nvSpPr>
          <p:spPr>
            <a:xfrm>
              <a:off x="6168787" y="6826564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0" y="0"/>
                  </a:moveTo>
                  <a:lnTo>
                    <a:pt x="10706" y="0"/>
                  </a:lnTo>
                  <a:lnTo>
                    <a:pt x="10706" y="133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552"/>
            <p:cNvSpPr/>
            <p:nvPr/>
          </p:nvSpPr>
          <p:spPr>
            <a:xfrm>
              <a:off x="6161662" y="6841715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8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553"/>
            <p:cNvSpPr/>
            <p:nvPr/>
          </p:nvSpPr>
          <p:spPr>
            <a:xfrm>
              <a:off x="6161662" y="6841715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15481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554"/>
            <p:cNvSpPr/>
            <p:nvPr/>
          </p:nvSpPr>
          <p:spPr>
            <a:xfrm>
              <a:off x="6142942" y="683993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6142942" y="683993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6"/>
            <p:cNvSpPr/>
            <p:nvPr/>
          </p:nvSpPr>
          <p:spPr>
            <a:xfrm>
              <a:off x="6142942" y="679892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6142942" y="679892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6064495" y="6798929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5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6064495" y="6798929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5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6077868" y="679892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6077868" y="679892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2" name="object 562"/>
            <p:cNvSpPr/>
            <p:nvPr/>
          </p:nvSpPr>
          <p:spPr>
            <a:xfrm>
              <a:off x="6068952" y="6837258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21399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3" name="object 563"/>
            <p:cNvSpPr/>
            <p:nvPr/>
          </p:nvSpPr>
          <p:spPr>
            <a:xfrm>
              <a:off x="6068952" y="6837258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99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4" name="object 564"/>
            <p:cNvSpPr/>
            <p:nvPr/>
          </p:nvSpPr>
          <p:spPr>
            <a:xfrm>
              <a:off x="6090352" y="679892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5" name="object 565"/>
            <p:cNvSpPr/>
            <p:nvPr/>
          </p:nvSpPr>
          <p:spPr>
            <a:xfrm>
              <a:off x="6090352" y="679892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6" name="object 566"/>
            <p:cNvSpPr/>
            <p:nvPr/>
          </p:nvSpPr>
          <p:spPr>
            <a:xfrm>
              <a:off x="6077868" y="681587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484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7" name="object 567"/>
            <p:cNvSpPr/>
            <p:nvPr/>
          </p:nvSpPr>
          <p:spPr>
            <a:xfrm>
              <a:off x="6077868" y="681587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484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568"/>
            <p:cNvSpPr/>
            <p:nvPr/>
          </p:nvSpPr>
          <p:spPr>
            <a:xfrm>
              <a:off x="6063593" y="6840826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59">
                  <a:moveTo>
                    <a:pt x="0" y="0"/>
                  </a:moveTo>
                  <a:lnTo>
                    <a:pt x="0" y="9804"/>
                  </a:lnTo>
                  <a:lnTo>
                    <a:pt x="26758" y="9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9" name="object 569"/>
            <p:cNvSpPr/>
            <p:nvPr/>
          </p:nvSpPr>
          <p:spPr>
            <a:xfrm>
              <a:off x="6063593" y="6840826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59">
                  <a:moveTo>
                    <a:pt x="0" y="0"/>
                  </a:moveTo>
                  <a:lnTo>
                    <a:pt x="0" y="9804"/>
                  </a:lnTo>
                  <a:lnTo>
                    <a:pt x="26758" y="980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0" name="object 570"/>
            <p:cNvSpPr/>
            <p:nvPr/>
          </p:nvSpPr>
          <p:spPr>
            <a:xfrm>
              <a:off x="6109948" y="6798929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24079" y="34785"/>
                  </a:lnTo>
                  <a:lnTo>
                    <a:pt x="24079" y="15163"/>
                  </a:lnTo>
                  <a:lnTo>
                    <a:pt x="0" y="151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1" name="object 571"/>
            <p:cNvSpPr/>
            <p:nvPr/>
          </p:nvSpPr>
          <p:spPr>
            <a:xfrm>
              <a:off x="6109948" y="6798929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0" y="15163"/>
                  </a:lnTo>
                  <a:lnTo>
                    <a:pt x="24079" y="15163"/>
                  </a:lnTo>
                  <a:lnTo>
                    <a:pt x="24079" y="3478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2" name="object 572"/>
            <p:cNvSpPr/>
            <p:nvPr/>
          </p:nvSpPr>
          <p:spPr>
            <a:xfrm>
              <a:off x="6125112" y="6798929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0"/>
                  </a:moveTo>
                  <a:lnTo>
                    <a:pt x="0" y="1516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573"/>
            <p:cNvSpPr/>
            <p:nvPr/>
          </p:nvSpPr>
          <p:spPr>
            <a:xfrm>
              <a:off x="6125112" y="6798929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1516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4"/>
            <p:cNvSpPr/>
            <p:nvPr/>
          </p:nvSpPr>
          <p:spPr>
            <a:xfrm>
              <a:off x="6099254" y="6843506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19608" y="0"/>
                  </a:moveTo>
                  <a:lnTo>
                    <a:pt x="0" y="0"/>
                  </a:lnTo>
                  <a:lnTo>
                    <a:pt x="19608" y="7124"/>
                  </a:lnTo>
                  <a:lnTo>
                    <a:pt x="196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5"/>
            <p:cNvSpPr/>
            <p:nvPr/>
          </p:nvSpPr>
          <p:spPr>
            <a:xfrm>
              <a:off x="6099254" y="6843506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0" y="0"/>
                  </a:moveTo>
                  <a:lnTo>
                    <a:pt x="19608" y="0"/>
                  </a:lnTo>
                  <a:lnTo>
                    <a:pt x="19608" y="712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6"/>
            <p:cNvSpPr/>
            <p:nvPr/>
          </p:nvSpPr>
          <p:spPr>
            <a:xfrm>
              <a:off x="6126890" y="6842617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7137" y="0"/>
                  </a:moveTo>
                  <a:lnTo>
                    <a:pt x="0" y="0"/>
                  </a:lnTo>
                  <a:lnTo>
                    <a:pt x="7137" y="8013"/>
                  </a:lnTo>
                  <a:lnTo>
                    <a:pt x="71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7" name="object 577"/>
            <p:cNvSpPr/>
            <p:nvPr/>
          </p:nvSpPr>
          <p:spPr>
            <a:xfrm>
              <a:off x="6126890" y="6842617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137" y="0"/>
                  </a:lnTo>
                  <a:lnTo>
                    <a:pt x="7137" y="801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8" name="object 578"/>
            <p:cNvSpPr/>
            <p:nvPr/>
          </p:nvSpPr>
          <p:spPr>
            <a:xfrm>
              <a:off x="6152747" y="6798929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0"/>
                  </a:moveTo>
                  <a:lnTo>
                    <a:pt x="0" y="3210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9" name="object 579"/>
            <p:cNvSpPr/>
            <p:nvPr/>
          </p:nvSpPr>
          <p:spPr>
            <a:xfrm>
              <a:off x="6152747" y="6798929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0"/>
                  </a:moveTo>
                  <a:lnTo>
                    <a:pt x="0" y="3210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0" name="object 580"/>
            <p:cNvSpPr/>
            <p:nvPr/>
          </p:nvSpPr>
          <p:spPr>
            <a:xfrm>
              <a:off x="6168787" y="6813191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222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1" name="object 581"/>
            <p:cNvSpPr/>
            <p:nvPr/>
          </p:nvSpPr>
          <p:spPr>
            <a:xfrm>
              <a:off x="6168787" y="6813191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0" y="0"/>
                  </a:moveTo>
                  <a:lnTo>
                    <a:pt x="222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2" name="object 582"/>
            <p:cNvSpPr/>
            <p:nvPr/>
          </p:nvSpPr>
          <p:spPr>
            <a:xfrm>
              <a:off x="6176826" y="6798929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23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3" name="object 583"/>
            <p:cNvSpPr/>
            <p:nvPr/>
          </p:nvSpPr>
          <p:spPr>
            <a:xfrm>
              <a:off x="6176826" y="6798929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79" y="3117"/>
                  </a:moveTo>
                  <a:lnTo>
                    <a:pt x="2279" y="3117"/>
                  </a:lnTo>
                </a:path>
              </a:pathLst>
            </a:custGeom>
            <a:ln w="623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4" name="object 584"/>
            <p:cNvSpPr/>
            <p:nvPr/>
          </p:nvSpPr>
          <p:spPr>
            <a:xfrm>
              <a:off x="6179493" y="684886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33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585"/>
            <p:cNvSpPr/>
            <p:nvPr/>
          </p:nvSpPr>
          <p:spPr>
            <a:xfrm>
              <a:off x="6179493" y="684886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165"/>
                  </a:moveTo>
                  <a:lnTo>
                    <a:pt x="2279" y="4165"/>
                  </a:lnTo>
                </a:path>
              </a:pathLst>
            </a:custGeom>
            <a:ln w="833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6" name="object 586"/>
            <p:cNvSpPr/>
            <p:nvPr/>
          </p:nvSpPr>
          <p:spPr>
            <a:xfrm>
              <a:off x="6055576" y="6857199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113207" y="0"/>
                  </a:lnTo>
                  <a:lnTo>
                    <a:pt x="0" y="0"/>
                  </a:lnTo>
                  <a:lnTo>
                    <a:pt x="0" y="58242"/>
                  </a:lnTo>
                  <a:lnTo>
                    <a:pt x="135496" y="58242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7" name="object 587"/>
            <p:cNvSpPr/>
            <p:nvPr/>
          </p:nvSpPr>
          <p:spPr>
            <a:xfrm>
              <a:off x="6168787" y="6857197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4">
                  <a:moveTo>
                    <a:pt x="0" y="0"/>
                  </a:moveTo>
                  <a:lnTo>
                    <a:pt x="0" y="3832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8" name="object 588"/>
            <p:cNvSpPr/>
            <p:nvPr/>
          </p:nvSpPr>
          <p:spPr>
            <a:xfrm>
              <a:off x="6168787" y="6884832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10706" y="0"/>
                  </a:moveTo>
                  <a:lnTo>
                    <a:pt x="0" y="0"/>
                  </a:lnTo>
                  <a:lnTo>
                    <a:pt x="10706" y="13373"/>
                  </a:lnTo>
                  <a:lnTo>
                    <a:pt x="107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589"/>
            <p:cNvSpPr/>
            <p:nvPr/>
          </p:nvSpPr>
          <p:spPr>
            <a:xfrm>
              <a:off x="6168787" y="6884832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0" y="0"/>
                  </a:moveTo>
                  <a:lnTo>
                    <a:pt x="10706" y="0"/>
                  </a:lnTo>
                  <a:lnTo>
                    <a:pt x="10706" y="133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0"/>
            <p:cNvSpPr/>
            <p:nvPr/>
          </p:nvSpPr>
          <p:spPr>
            <a:xfrm>
              <a:off x="6161662" y="6899983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5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1" name="object 591"/>
            <p:cNvSpPr/>
            <p:nvPr/>
          </p:nvSpPr>
          <p:spPr>
            <a:xfrm>
              <a:off x="6161662" y="6899983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1545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2" name="object 592"/>
            <p:cNvSpPr/>
            <p:nvPr/>
          </p:nvSpPr>
          <p:spPr>
            <a:xfrm>
              <a:off x="6142942" y="689820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3"/>
            <p:cNvSpPr/>
            <p:nvPr/>
          </p:nvSpPr>
          <p:spPr>
            <a:xfrm>
              <a:off x="6142942" y="689820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4"/>
            <p:cNvSpPr/>
            <p:nvPr/>
          </p:nvSpPr>
          <p:spPr>
            <a:xfrm>
              <a:off x="6142942" y="685719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4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5" name="object 595"/>
            <p:cNvSpPr/>
            <p:nvPr/>
          </p:nvSpPr>
          <p:spPr>
            <a:xfrm>
              <a:off x="6142942" y="685719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4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6" name="object 596"/>
            <p:cNvSpPr/>
            <p:nvPr/>
          </p:nvSpPr>
          <p:spPr>
            <a:xfrm>
              <a:off x="6064495" y="6857197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5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7" name="object 597"/>
            <p:cNvSpPr/>
            <p:nvPr/>
          </p:nvSpPr>
          <p:spPr>
            <a:xfrm>
              <a:off x="6064495" y="6857197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5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8" name="object 598"/>
            <p:cNvSpPr/>
            <p:nvPr/>
          </p:nvSpPr>
          <p:spPr>
            <a:xfrm>
              <a:off x="6077868" y="685719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4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9" name="object 599"/>
            <p:cNvSpPr/>
            <p:nvPr/>
          </p:nvSpPr>
          <p:spPr>
            <a:xfrm>
              <a:off x="6077868" y="685719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4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0" name="object 600"/>
            <p:cNvSpPr/>
            <p:nvPr/>
          </p:nvSpPr>
          <p:spPr>
            <a:xfrm>
              <a:off x="6068952" y="6895525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21399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1" name="object 601"/>
            <p:cNvSpPr/>
            <p:nvPr/>
          </p:nvSpPr>
          <p:spPr>
            <a:xfrm>
              <a:off x="6068952" y="6895525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99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2" name="object 602"/>
            <p:cNvSpPr/>
            <p:nvPr/>
          </p:nvSpPr>
          <p:spPr>
            <a:xfrm>
              <a:off x="6090352" y="685719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4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3" name="object 603"/>
            <p:cNvSpPr/>
            <p:nvPr/>
          </p:nvSpPr>
          <p:spPr>
            <a:xfrm>
              <a:off x="6090352" y="685719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4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4" name="object 604"/>
            <p:cNvSpPr/>
            <p:nvPr/>
          </p:nvSpPr>
          <p:spPr>
            <a:xfrm>
              <a:off x="6077868" y="687411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484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5" name="object 605"/>
            <p:cNvSpPr/>
            <p:nvPr/>
          </p:nvSpPr>
          <p:spPr>
            <a:xfrm>
              <a:off x="6077868" y="687411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484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6" name="object 606"/>
            <p:cNvSpPr/>
            <p:nvPr/>
          </p:nvSpPr>
          <p:spPr>
            <a:xfrm>
              <a:off x="6063593" y="6899094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59">
                  <a:moveTo>
                    <a:pt x="0" y="0"/>
                  </a:moveTo>
                  <a:lnTo>
                    <a:pt x="0" y="9791"/>
                  </a:lnTo>
                  <a:lnTo>
                    <a:pt x="26758" y="97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7" name="object 607"/>
            <p:cNvSpPr/>
            <p:nvPr/>
          </p:nvSpPr>
          <p:spPr>
            <a:xfrm>
              <a:off x="6063593" y="6899094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59">
                  <a:moveTo>
                    <a:pt x="0" y="0"/>
                  </a:moveTo>
                  <a:lnTo>
                    <a:pt x="0" y="9791"/>
                  </a:lnTo>
                  <a:lnTo>
                    <a:pt x="26758" y="979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8" name="object 608"/>
            <p:cNvSpPr/>
            <p:nvPr/>
          </p:nvSpPr>
          <p:spPr>
            <a:xfrm>
              <a:off x="6109948" y="6857197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24079" y="34747"/>
                  </a:lnTo>
                  <a:lnTo>
                    <a:pt x="24079" y="15163"/>
                  </a:lnTo>
                  <a:lnTo>
                    <a:pt x="0" y="151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9" name="object 609"/>
            <p:cNvSpPr/>
            <p:nvPr/>
          </p:nvSpPr>
          <p:spPr>
            <a:xfrm>
              <a:off x="6109948" y="6857197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0" y="15163"/>
                  </a:lnTo>
                  <a:lnTo>
                    <a:pt x="24079" y="15163"/>
                  </a:lnTo>
                  <a:lnTo>
                    <a:pt x="24079" y="3474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0" name="object 610"/>
            <p:cNvSpPr/>
            <p:nvPr/>
          </p:nvSpPr>
          <p:spPr>
            <a:xfrm>
              <a:off x="6125112" y="6857197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0"/>
                  </a:moveTo>
                  <a:lnTo>
                    <a:pt x="0" y="1516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1" name="object 611"/>
            <p:cNvSpPr/>
            <p:nvPr/>
          </p:nvSpPr>
          <p:spPr>
            <a:xfrm>
              <a:off x="6125112" y="6857197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1516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2" name="object 612"/>
            <p:cNvSpPr/>
            <p:nvPr/>
          </p:nvSpPr>
          <p:spPr>
            <a:xfrm>
              <a:off x="6099254" y="6901774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19608" y="0"/>
                  </a:moveTo>
                  <a:lnTo>
                    <a:pt x="0" y="0"/>
                  </a:lnTo>
                  <a:lnTo>
                    <a:pt x="19608" y="7112"/>
                  </a:lnTo>
                  <a:lnTo>
                    <a:pt x="196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3" name="object 613"/>
            <p:cNvSpPr/>
            <p:nvPr/>
          </p:nvSpPr>
          <p:spPr>
            <a:xfrm>
              <a:off x="6099254" y="6901774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0" y="0"/>
                  </a:moveTo>
                  <a:lnTo>
                    <a:pt x="19608" y="0"/>
                  </a:lnTo>
                  <a:lnTo>
                    <a:pt x="19608" y="711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4" name="object 614"/>
            <p:cNvSpPr/>
            <p:nvPr/>
          </p:nvSpPr>
          <p:spPr>
            <a:xfrm>
              <a:off x="6126890" y="690088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7137" y="0"/>
                  </a:moveTo>
                  <a:lnTo>
                    <a:pt x="0" y="0"/>
                  </a:lnTo>
                  <a:lnTo>
                    <a:pt x="7137" y="8001"/>
                  </a:lnTo>
                  <a:lnTo>
                    <a:pt x="71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5" name="object 615"/>
            <p:cNvSpPr/>
            <p:nvPr/>
          </p:nvSpPr>
          <p:spPr>
            <a:xfrm>
              <a:off x="6126890" y="690088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137" y="0"/>
                  </a:lnTo>
                  <a:lnTo>
                    <a:pt x="7137" y="800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6"/>
            <p:cNvSpPr/>
            <p:nvPr/>
          </p:nvSpPr>
          <p:spPr>
            <a:xfrm>
              <a:off x="6152747" y="6857197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0"/>
                  </a:moveTo>
                  <a:lnTo>
                    <a:pt x="0" y="3210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7" name="object 617"/>
            <p:cNvSpPr/>
            <p:nvPr/>
          </p:nvSpPr>
          <p:spPr>
            <a:xfrm>
              <a:off x="6152747" y="6857197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0"/>
                  </a:moveTo>
                  <a:lnTo>
                    <a:pt x="0" y="3210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8"/>
            <p:cNvSpPr/>
            <p:nvPr/>
          </p:nvSpPr>
          <p:spPr>
            <a:xfrm>
              <a:off x="6168787" y="6871459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222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6168787" y="6871459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0" y="0"/>
                  </a:moveTo>
                  <a:lnTo>
                    <a:pt x="222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0" name="object 620"/>
            <p:cNvSpPr/>
            <p:nvPr/>
          </p:nvSpPr>
          <p:spPr>
            <a:xfrm>
              <a:off x="6176826" y="685719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22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1" name="object 621"/>
            <p:cNvSpPr/>
            <p:nvPr/>
          </p:nvSpPr>
          <p:spPr>
            <a:xfrm>
              <a:off x="6176826" y="685719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79" y="3111"/>
                  </a:moveTo>
                  <a:lnTo>
                    <a:pt x="2279" y="3111"/>
                  </a:lnTo>
                </a:path>
              </a:pathLst>
            </a:custGeom>
            <a:ln w="622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2" name="object 622"/>
            <p:cNvSpPr/>
            <p:nvPr/>
          </p:nvSpPr>
          <p:spPr>
            <a:xfrm>
              <a:off x="6179493" y="690713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30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623"/>
            <p:cNvSpPr/>
            <p:nvPr/>
          </p:nvSpPr>
          <p:spPr>
            <a:xfrm>
              <a:off x="6179493" y="690713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152"/>
                  </a:moveTo>
                  <a:lnTo>
                    <a:pt x="2279" y="4152"/>
                  </a:lnTo>
                </a:path>
              </a:pathLst>
            </a:custGeom>
            <a:ln w="830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624"/>
            <p:cNvSpPr/>
            <p:nvPr/>
          </p:nvSpPr>
          <p:spPr>
            <a:xfrm>
              <a:off x="6055576" y="6915441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113207" y="0"/>
                  </a:lnTo>
                  <a:lnTo>
                    <a:pt x="0" y="0"/>
                  </a:lnTo>
                  <a:lnTo>
                    <a:pt x="0" y="58267"/>
                  </a:lnTo>
                  <a:lnTo>
                    <a:pt x="135496" y="58267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625"/>
            <p:cNvSpPr/>
            <p:nvPr/>
          </p:nvSpPr>
          <p:spPr>
            <a:xfrm>
              <a:off x="6168787" y="6915439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4">
                  <a:moveTo>
                    <a:pt x="0" y="0"/>
                  </a:moveTo>
                  <a:lnTo>
                    <a:pt x="0" y="3835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6"/>
            <p:cNvSpPr/>
            <p:nvPr/>
          </p:nvSpPr>
          <p:spPr>
            <a:xfrm>
              <a:off x="6168787" y="6943074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10706" y="0"/>
                  </a:moveTo>
                  <a:lnTo>
                    <a:pt x="0" y="0"/>
                  </a:lnTo>
                  <a:lnTo>
                    <a:pt x="10706" y="13373"/>
                  </a:lnTo>
                  <a:lnTo>
                    <a:pt x="107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7"/>
            <p:cNvSpPr/>
            <p:nvPr/>
          </p:nvSpPr>
          <p:spPr>
            <a:xfrm>
              <a:off x="6168787" y="6943074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0" y="0"/>
                  </a:moveTo>
                  <a:lnTo>
                    <a:pt x="10706" y="0"/>
                  </a:lnTo>
                  <a:lnTo>
                    <a:pt x="10706" y="133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8"/>
            <p:cNvSpPr/>
            <p:nvPr/>
          </p:nvSpPr>
          <p:spPr>
            <a:xfrm>
              <a:off x="6161662" y="6958251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5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29"/>
            <p:cNvSpPr/>
            <p:nvPr/>
          </p:nvSpPr>
          <p:spPr>
            <a:xfrm>
              <a:off x="6161662" y="6958251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1545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630"/>
            <p:cNvSpPr/>
            <p:nvPr/>
          </p:nvSpPr>
          <p:spPr>
            <a:xfrm>
              <a:off x="6142942" y="695644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631"/>
            <p:cNvSpPr/>
            <p:nvPr/>
          </p:nvSpPr>
          <p:spPr>
            <a:xfrm>
              <a:off x="6142942" y="695644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2"/>
            <p:cNvSpPr/>
            <p:nvPr/>
          </p:nvSpPr>
          <p:spPr>
            <a:xfrm>
              <a:off x="6142942" y="691543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633"/>
            <p:cNvSpPr/>
            <p:nvPr/>
          </p:nvSpPr>
          <p:spPr>
            <a:xfrm>
              <a:off x="6142942" y="691543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4"/>
            <p:cNvSpPr/>
            <p:nvPr/>
          </p:nvSpPr>
          <p:spPr>
            <a:xfrm>
              <a:off x="6064495" y="6915439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5">
                  <a:moveTo>
                    <a:pt x="0" y="0"/>
                  </a:moveTo>
                  <a:lnTo>
                    <a:pt x="0" y="11607"/>
                  </a:lnTo>
                  <a:lnTo>
                    <a:pt x="14249" y="116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635"/>
            <p:cNvSpPr/>
            <p:nvPr/>
          </p:nvSpPr>
          <p:spPr>
            <a:xfrm>
              <a:off x="6064495" y="6915439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5">
                  <a:moveTo>
                    <a:pt x="0" y="0"/>
                  </a:moveTo>
                  <a:lnTo>
                    <a:pt x="0" y="11607"/>
                  </a:lnTo>
                  <a:lnTo>
                    <a:pt x="14249" y="1160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636"/>
            <p:cNvSpPr/>
            <p:nvPr/>
          </p:nvSpPr>
          <p:spPr>
            <a:xfrm>
              <a:off x="6077868" y="691543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7"/>
            <p:cNvSpPr/>
            <p:nvPr/>
          </p:nvSpPr>
          <p:spPr>
            <a:xfrm>
              <a:off x="6077868" y="691543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8" name="object 638"/>
            <p:cNvSpPr/>
            <p:nvPr/>
          </p:nvSpPr>
          <p:spPr>
            <a:xfrm>
              <a:off x="6068952" y="6953793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21399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9" name="object 639"/>
            <p:cNvSpPr/>
            <p:nvPr/>
          </p:nvSpPr>
          <p:spPr>
            <a:xfrm>
              <a:off x="6068952" y="6953793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99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40"/>
            <p:cNvSpPr/>
            <p:nvPr/>
          </p:nvSpPr>
          <p:spPr>
            <a:xfrm>
              <a:off x="6090352" y="691543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1"/>
            <p:cNvSpPr/>
            <p:nvPr/>
          </p:nvSpPr>
          <p:spPr>
            <a:xfrm>
              <a:off x="6090352" y="691543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42"/>
            <p:cNvSpPr/>
            <p:nvPr/>
          </p:nvSpPr>
          <p:spPr>
            <a:xfrm>
              <a:off x="6077868" y="693238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484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3" name="object 643"/>
            <p:cNvSpPr/>
            <p:nvPr/>
          </p:nvSpPr>
          <p:spPr>
            <a:xfrm>
              <a:off x="6077868" y="693238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484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4" name="object 644"/>
            <p:cNvSpPr/>
            <p:nvPr/>
          </p:nvSpPr>
          <p:spPr>
            <a:xfrm>
              <a:off x="6063593" y="6957362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59">
                  <a:moveTo>
                    <a:pt x="0" y="0"/>
                  </a:moveTo>
                  <a:lnTo>
                    <a:pt x="0" y="9791"/>
                  </a:lnTo>
                  <a:lnTo>
                    <a:pt x="26758" y="97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5" name="object 645"/>
            <p:cNvSpPr/>
            <p:nvPr/>
          </p:nvSpPr>
          <p:spPr>
            <a:xfrm>
              <a:off x="6063593" y="6957362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59">
                  <a:moveTo>
                    <a:pt x="0" y="0"/>
                  </a:moveTo>
                  <a:lnTo>
                    <a:pt x="0" y="9791"/>
                  </a:lnTo>
                  <a:lnTo>
                    <a:pt x="26758" y="979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646"/>
            <p:cNvSpPr/>
            <p:nvPr/>
          </p:nvSpPr>
          <p:spPr>
            <a:xfrm>
              <a:off x="6109948" y="6915439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24079" y="34772"/>
                  </a:lnTo>
                  <a:lnTo>
                    <a:pt x="24079" y="15176"/>
                  </a:lnTo>
                  <a:lnTo>
                    <a:pt x="0" y="151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647"/>
            <p:cNvSpPr/>
            <p:nvPr/>
          </p:nvSpPr>
          <p:spPr>
            <a:xfrm>
              <a:off x="6109948" y="6915439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0" y="15176"/>
                  </a:lnTo>
                  <a:lnTo>
                    <a:pt x="24079" y="15176"/>
                  </a:lnTo>
                  <a:lnTo>
                    <a:pt x="24079" y="3477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8"/>
            <p:cNvSpPr/>
            <p:nvPr/>
          </p:nvSpPr>
          <p:spPr>
            <a:xfrm>
              <a:off x="6125112" y="6915439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0"/>
                  </a:moveTo>
                  <a:lnTo>
                    <a:pt x="0" y="1517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649"/>
            <p:cNvSpPr/>
            <p:nvPr/>
          </p:nvSpPr>
          <p:spPr>
            <a:xfrm>
              <a:off x="6125112" y="6915439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15176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650"/>
            <p:cNvSpPr/>
            <p:nvPr/>
          </p:nvSpPr>
          <p:spPr>
            <a:xfrm>
              <a:off x="6099254" y="6960041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19608" y="0"/>
                  </a:moveTo>
                  <a:lnTo>
                    <a:pt x="0" y="0"/>
                  </a:lnTo>
                  <a:lnTo>
                    <a:pt x="19608" y="7111"/>
                  </a:lnTo>
                  <a:lnTo>
                    <a:pt x="196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1" name="object 651"/>
            <p:cNvSpPr/>
            <p:nvPr/>
          </p:nvSpPr>
          <p:spPr>
            <a:xfrm>
              <a:off x="6099254" y="6960041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0" y="0"/>
                  </a:moveTo>
                  <a:lnTo>
                    <a:pt x="19608" y="0"/>
                  </a:lnTo>
                  <a:lnTo>
                    <a:pt x="19608" y="711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2" name="object 652"/>
            <p:cNvSpPr/>
            <p:nvPr/>
          </p:nvSpPr>
          <p:spPr>
            <a:xfrm>
              <a:off x="6126890" y="695915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7137" y="0"/>
                  </a:moveTo>
                  <a:lnTo>
                    <a:pt x="0" y="0"/>
                  </a:lnTo>
                  <a:lnTo>
                    <a:pt x="7137" y="8001"/>
                  </a:lnTo>
                  <a:lnTo>
                    <a:pt x="71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3" name="object 653"/>
            <p:cNvSpPr/>
            <p:nvPr/>
          </p:nvSpPr>
          <p:spPr>
            <a:xfrm>
              <a:off x="6126890" y="695915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137" y="0"/>
                  </a:lnTo>
                  <a:lnTo>
                    <a:pt x="7137" y="800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4" name="object 654"/>
            <p:cNvSpPr/>
            <p:nvPr/>
          </p:nvSpPr>
          <p:spPr>
            <a:xfrm>
              <a:off x="6152747" y="6915439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0"/>
                  </a:moveTo>
                  <a:lnTo>
                    <a:pt x="0" y="3209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5" name="object 655"/>
            <p:cNvSpPr/>
            <p:nvPr/>
          </p:nvSpPr>
          <p:spPr>
            <a:xfrm>
              <a:off x="6152747" y="6915439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0"/>
                  </a:moveTo>
                  <a:lnTo>
                    <a:pt x="0" y="3209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6" name="object 656"/>
            <p:cNvSpPr/>
            <p:nvPr/>
          </p:nvSpPr>
          <p:spPr>
            <a:xfrm>
              <a:off x="6168787" y="6929701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222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7" name="object 657"/>
            <p:cNvSpPr/>
            <p:nvPr/>
          </p:nvSpPr>
          <p:spPr>
            <a:xfrm>
              <a:off x="6168787" y="6929701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0" y="0"/>
                  </a:moveTo>
                  <a:lnTo>
                    <a:pt x="222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8" name="object 658"/>
            <p:cNvSpPr/>
            <p:nvPr/>
          </p:nvSpPr>
          <p:spPr>
            <a:xfrm>
              <a:off x="6176826" y="6915439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24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9" name="object 659"/>
            <p:cNvSpPr/>
            <p:nvPr/>
          </p:nvSpPr>
          <p:spPr>
            <a:xfrm>
              <a:off x="6176826" y="6915439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79" y="3124"/>
                  </a:moveTo>
                  <a:lnTo>
                    <a:pt x="2279" y="3124"/>
                  </a:lnTo>
                </a:path>
              </a:pathLst>
            </a:custGeom>
            <a:ln w="624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0" name="object 660"/>
            <p:cNvSpPr/>
            <p:nvPr/>
          </p:nvSpPr>
          <p:spPr>
            <a:xfrm>
              <a:off x="6179493" y="6965375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33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1" name="object 661"/>
            <p:cNvSpPr/>
            <p:nvPr/>
          </p:nvSpPr>
          <p:spPr>
            <a:xfrm>
              <a:off x="6179493" y="6965375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165"/>
                  </a:moveTo>
                  <a:lnTo>
                    <a:pt x="2279" y="4165"/>
                  </a:lnTo>
                </a:path>
              </a:pathLst>
            </a:custGeom>
            <a:ln w="833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2" name="object 662"/>
            <p:cNvSpPr/>
            <p:nvPr/>
          </p:nvSpPr>
          <p:spPr>
            <a:xfrm>
              <a:off x="6055576" y="6973722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113207" y="0"/>
                  </a:lnTo>
                  <a:lnTo>
                    <a:pt x="0" y="0"/>
                  </a:lnTo>
                  <a:lnTo>
                    <a:pt x="0" y="58254"/>
                  </a:lnTo>
                  <a:lnTo>
                    <a:pt x="135496" y="58254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3" name="object 663"/>
            <p:cNvSpPr/>
            <p:nvPr/>
          </p:nvSpPr>
          <p:spPr>
            <a:xfrm>
              <a:off x="6168787" y="6973707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4">
                  <a:moveTo>
                    <a:pt x="0" y="0"/>
                  </a:moveTo>
                  <a:lnTo>
                    <a:pt x="0" y="3835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4" name="object 664"/>
            <p:cNvSpPr/>
            <p:nvPr/>
          </p:nvSpPr>
          <p:spPr>
            <a:xfrm>
              <a:off x="6168787" y="7001342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10706" y="0"/>
                  </a:moveTo>
                  <a:lnTo>
                    <a:pt x="0" y="0"/>
                  </a:lnTo>
                  <a:lnTo>
                    <a:pt x="10706" y="13373"/>
                  </a:lnTo>
                  <a:lnTo>
                    <a:pt x="107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5" name="object 665"/>
            <p:cNvSpPr/>
            <p:nvPr/>
          </p:nvSpPr>
          <p:spPr>
            <a:xfrm>
              <a:off x="6168787" y="7001342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0" y="0"/>
                  </a:moveTo>
                  <a:lnTo>
                    <a:pt x="10706" y="0"/>
                  </a:lnTo>
                  <a:lnTo>
                    <a:pt x="10706" y="133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6" name="object 666"/>
            <p:cNvSpPr/>
            <p:nvPr/>
          </p:nvSpPr>
          <p:spPr>
            <a:xfrm>
              <a:off x="6161662" y="7016518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5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7" name="object 667"/>
            <p:cNvSpPr/>
            <p:nvPr/>
          </p:nvSpPr>
          <p:spPr>
            <a:xfrm>
              <a:off x="6161662" y="7016518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1545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8" name="object 668"/>
            <p:cNvSpPr/>
            <p:nvPr/>
          </p:nvSpPr>
          <p:spPr>
            <a:xfrm>
              <a:off x="6142942" y="701471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9" name="object 669"/>
            <p:cNvSpPr/>
            <p:nvPr/>
          </p:nvSpPr>
          <p:spPr>
            <a:xfrm>
              <a:off x="6142942" y="701471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0" name="object 670"/>
            <p:cNvSpPr/>
            <p:nvPr/>
          </p:nvSpPr>
          <p:spPr>
            <a:xfrm>
              <a:off x="6142942" y="697370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1" name="object 671"/>
            <p:cNvSpPr/>
            <p:nvPr/>
          </p:nvSpPr>
          <p:spPr>
            <a:xfrm>
              <a:off x="6142942" y="697370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2" name="object 672"/>
            <p:cNvSpPr/>
            <p:nvPr/>
          </p:nvSpPr>
          <p:spPr>
            <a:xfrm>
              <a:off x="6064495" y="6973707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5">
                  <a:moveTo>
                    <a:pt x="0" y="0"/>
                  </a:moveTo>
                  <a:lnTo>
                    <a:pt x="0" y="11607"/>
                  </a:lnTo>
                  <a:lnTo>
                    <a:pt x="14249" y="116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3" name="object 673"/>
            <p:cNvSpPr/>
            <p:nvPr/>
          </p:nvSpPr>
          <p:spPr>
            <a:xfrm>
              <a:off x="6064495" y="6973707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5">
                  <a:moveTo>
                    <a:pt x="0" y="0"/>
                  </a:moveTo>
                  <a:lnTo>
                    <a:pt x="0" y="11607"/>
                  </a:lnTo>
                  <a:lnTo>
                    <a:pt x="14249" y="1160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4" name="object 674"/>
            <p:cNvSpPr/>
            <p:nvPr/>
          </p:nvSpPr>
          <p:spPr>
            <a:xfrm>
              <a:off x="6077868" y="697370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5" name="object 675"/>
            <p:cNvSpPr/>
            <p:nvPr/>
          </p:nvSpPr>
          <p:spPr>
            <a:xfrm>
              <a:off x="6077868" y="697370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6" name="object 676"/>
            <p:cNvSpPr/>
            <p:nvPr/>
          </p:nvSpPr>
          <p:spPr>
            <a:xfrm>
              <a:off x="6068952" y="7012061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21399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7" name="object 677"/>
            <p:cNvSpPr/>
            <p:nvPr/>
          </p:nvSpPr>
          <p:spPr>
            <a:xfrm>
              <a:off x="6068952" y="7012061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99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8" name="object 678"/>
            <p:cNvSpPr/>
            <p:nvPr/>
          </p:nvSpPr>
          <p:spPr>
            <a:xfrm>
              <a:off x="6090352" y="697370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9" name="object 679"/>
            <p:cNvSpPr/>
            <p:nvPr/>
          </p:nvSpPr>
          <p:spPr>
            <a:xfrm>
              <a:off x="6090352" y="697370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0" name="object 680"/>
            <p:cNvSpPr/>
            <p:nvPr/>
          </p:nvSpPr>
          <p:spPr>
            <a:xfrm>
              <a:off x="6077868" y="6990648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484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1" name="object 681"/>
            <p:cNvSpPr/>
            <p:nvPr/>
          </p:nvSpPr>
          <p:spPr>
            <a:xfrm>
              <a:off x="6077868" y="6990648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484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2" name="object 682"/>
            <p:cNvSpPr/>
            <p:nvPr/>
          </p:nvSpPr>
          <p:spPr>
            <a:xfrm>
              <a:off x="6063593" y="7015629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59">
                  <a:moveTo>
                    <a:pt x="0" y="0"/>
                  </a:moveTo>
                  <a:lnTo>
                    <a:pt x="0" y="9791"/>
                  </a:lnTo>
                  <a:lnTo>
                    <a:pt x="26758" y="97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3" name="object 683"/>
            <p:cNvSpPr/>
            <p:nvPr/>
          </p:nvSpPr>
          <p:spPr>
            <a:xfrm>
              <a:off x="6063593" y="7015629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59">
                  <a:moveTo>
                    <a:pt x="0" y="0"/>
                  </a:moveTo>
                  <a:lnTo>
                    <a:pt x="0" y="9791"/>
                  </a:lnTo>
                  <a:lnTo>
                    <a:pt x="26758" y="979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4" name="object 684"/>
            <p:cNvSpPr/>
            <p:nvPr/>
          </p:nvSpPr>
          <p:spPr>
            <a:xfrm>
              <a:off x="6109948" y="6973707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24079" y="34772"/>
                  </a:lnTo>
                  <a:lnTo>
                    <a:pt x="24079" y="15176"/>
                  </a:lnTo>
                  <a:lnTo>
                    <a:pt x="0" y="151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5" name="object 685"/>
            <p:cNvSpPr/>
            <p:nvPr/>
          </p:nvSpPr>
          <p:spPr>
            <a:xfrm>
              <a:off x="6109948" y="6973707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0" y="15176"/>
                  </a:lnTo>
                  <a:lnTo>
                    <a:pt x="24079" y="15176"/>
                  </a:lnTo>
                  <a:lnTo>
                    <a:pt x="24079" y="3477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6" name="object 686"/>
            <p:cNvSpPr/>
            <p:nvPr/>
          </p:nvSpPr>
          <p:spPr>
            <a:xfrm>
              <a:off x="6125112" y="6973707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0"/>
                  </a:moveTo>
                  <a:lnTo>
                    <a:pt x="0" y="1517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7" name="object 687"/>
            <p:cNvSpPr/>
            <p:nvPr/>
          </p:nvSpPr>
          <p:spPr>
            <a:xfrm>
              <a:off x="6125112" y="6973707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15176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8" name="object 688"/>
            <p:cNvSpPr/>
            <p:nvPr/>
          </p:nvSpPr>
          <p:spPr>
            <a:xfrm>
              <a:off x="6099254" y="7018284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19608" y="0"/>
                  </a:moveTo>
                  <a:lnTo>
                    <a:pt x="0" y="0"/>
                  </a:lnTo>
                  <a:lnTo>
                    <a:pt x="19608" y="7137"/>
                  </a:lnTo>
                  <a:lnTo>
                    <a:pt x="196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9" name="object 689"/>
            <p:cNvSpPr/>
            <p:nvPr/>
          </p:nvSpPr>
          <p:spPr>
            <a:xfrm>
              <a:off x="6099254" y="7018284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0" y="0"/>
                  </a:moveTo>
                  <a:lnTo>
                    <a:pt x="19608" y="0"/>
                  </a:lnTo>
                  <a:lnTo>
                    <a:pt x="19608" y="713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0" name="object 690"/>
            <p:cNvSpPr/>
            <p:nvPr/>
          </p:nvSpPr>
          <p:spPr>
            <a:xfrm>
              <a:off x="6126890" y="701738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7137" y="0"/>
                  </a:moveTo>
                  <a:lnTo>
                    <a:pt x="0" y="0"/>
                  </a:lnTo>
                  <a:lnTo>
                    <a:pt x="7137" y="8039"/>
                  </a:lnTo>
                  <a:lnTo>
                    <a:pt x="71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1" name="object 691"/>
            <p:cNvSpPr/>
            <p:nvPr/>
          </p:nvSpPr>
          <p:spPr>
            <a:xfrm>
              <a:off x="6126890" y="701738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137" y="0"/>
                  </a:lnTo>
                  <a:lnTo>
                    <a:pt x="7137" y="803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2" name="object 692"/>
            <p:cNvSpPr/>
            <p:nvPr/>
          </p:nvSpPr>
          <p:spPr>
            <a:xfrm>
              <a:off x="6152747" y="6973707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0"/>
                  </a:moveTo>
                  <a:lnTo>
                    <a:pt x="0" y="3209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3" name="object 693"/>
            <p:cNvSpPr/>
            <p:nvPr/>
          </p:nvSpPr>
          <p:spPr>
            <a:xfrm>
              <a:off x="6152747" y="6973707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0"/>
                  </a:moveTo>
                  <a:lnTo>
                    <a:pt x="0" y="3209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4" name="object 694"/>
            <p:cNvSpPr/>
            <p:nvPr/>
          </p:nvSpPr>
          <p:spPr>
            <a:xfrm>
              <a:off x="6168787" y="6987969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222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5" name="object 695"/>
            <p:cNvSpPr/>
            <p:nvPr/>
          </p:nvSpPr>
          <p:spPr>
            <a:xfrm>
              <a:off x="6168787" y="6987969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0" y="0"/>
                  </a:moveTo>
                  <a:lnTo>
                    <a:pt x="222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6" name="object 696"/>
            <p:cNvSpPr/>
            <p:nvPr/>
          </p:nvSpPr>
          <p:spPr>
            <a:xfrm>
              <a:off x="6176826" y="697370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24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7" name="object 697"/>
            <p:cNvSpPr/>
            <p:nvPr/>
          </p:nvSpPr>
          <p:spPr>
            <a:xfrm>
              <a:off x="6176826" y="697370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79" y="3124"/>
                  </a:moveTo>
                  <a:lnTo>
                    <a:pt x="2279" y="3124"/>
                  </a:lnTo>
                </a:path>
              </a:pathLst>
            </a:custGeom>
            <a:ln w="624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8" name="object 698"/>
            <p:cNvSpPr/>
            <p:nvPr/>
          </p:nvSpPr>
          <p:spPr>
            <a:xfrm>
              <a:off x="6179493" y="702364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33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9" name="object 699"/>
            <p:cNvSpPr/>
            <p:nvPr/>
          </p:nvSpPr>
          <p:spPr>
            <a:xfrm>
              <a:off x="6179493" y="702364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165"/>
                  </a:moveTo>
                  <a:lnTo>
                    <a:pt x="2279" y="4165"/>
                  </a:lnTo>
                </a:path>
              </a:pathLst>
            </a:custGeom>
            <a:ln w="833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0" name="object 700"/>
            <p:cNvSpPr/>
            <p:nvPr/>
          </p:nvSpPr>
          <p:spPr>
            <a:xfrm>
              <a:off x="6055576" y="7031976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113207" y="0"/>
                  </a:lnTo>
                  <a:lnTo>
                    <a:pt x="0" y="0"/>
                  </a:lnTo>
                  <a:lnTo>
                    <a:pt x="0" y="58267"/>
                  </a:lnTo>
                  <a:lnTo>
                    <a:pt x="135496" y="58267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1" name="object 701"/>
            <p:cNvSpPr/>
            <p:nvPr/>
          </p:nvSpPr>
          <p:spPr>
            <a:xfrm>
              <a:off x="6168787" y="7031974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4">
                  <a:moveTo>
                    <a:pt x="0" y="0"/>
                  </a:moveTo>
                  <a:lnTo>
                    <a:pt x="0" y="3831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2" name="object 702"/>
            <p:cNvSpPr/>
            <p:nvPr/>
          </p:nvSpPr>
          <p:spPr>
            <a:xfrm>
              <a:off x="6168787" y="7059609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10706" y="0"/>
                  </a:moveTo>
                  <a:lnTo>
                    <a:pt x="0" y="0"/>
                  </a:lnTo>
                  <a:lnTo>
                    <a:pt x="10706" y="13360"/>
                  </a:lnTo>
                  <a:lnTo>
                    <a:pt x="107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3" name="object 703"/>
            <p:cNvSpPr/>
            <p:nvPr/>
          </p:nvSpPr>
          <p:spPr>
            <a:xfrm>
              <a:off x="6168787" y="7059609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0" y="0"/>
                  </a:moveTo>
                  <a:lnTo>
                    <a:pt x="10706" y="0"/>
                  </a:lnTo>
                  <a:lnTo>
                    <a:pt x="10706" y="1336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4" name="object 704"/>
            <p:cNvSpPr/>
            <p:nvPr/>
          </p:nvSpPr>
          <p:spPr>
            <a:xfrm>
              <a:off x="6161662" y="7074760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8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5" name="object 705"/>
            <p:cNvSpPr/>
            <p:nvPr/>
          </p:nvSpPr>
          <p:spPr>
            <a:xfrm>
              <a:off x="6161662" y="7074760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15481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6" name="object 706"/>
            <p:cNvSpPr/>
            <p:nvPr/>
          </p:nvSpPr>
          <p:spPr>
            <a:xfrm>
              <a:off x="6142942" y="707297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7" name="object 707"/>
            <p:cNvSpPr/>
            <p:nvPr/>
          </p:nvSpPr>
          <p:spPr>
            <a:xfrm>
              <a:off x="6142942" y="707297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8" name="object 708"/>
            <p:cNvSpPr/>
            <p:nvPr/>
          </p:nvSpPr>
          <p:spPr>
            <a:xfrm>
              <a:off x="6142942" y="703197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9" name="object 709"/>
            <p:cNvSpPr/>
            <p:nvPr/>
          </p:nvSpPr>
          <p:spPr>
            <a:xfrm>
              <a:off x="6142942" y="703197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0" name="object 710"/>
            <p:cNvSpPr/>
            <p:nvPr/>
          </p:nvSpPr>
          <p:spPr>
            <a:xfrm>
              <a:off x="6064495" y="7031974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5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1" name="object 711"/>
            <p:cNvSpPr/>
            <p:nvPr/>
          </p:nvSpPr>
          <p:spPr>
            <a:xfrm>
              <a:off x="6064495" y="7031974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5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2" name="object 712"/>
            <p:cNvSpPr/>
            <p:nvPr/>
          </p:nvSpPr>
          <p:spPr>
            <a:xfrm>
              <a:off x="6077868" y="703197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3" name="object 713"/>
            <p:cNvSpPr/>
            <p:nvPr/>
          </p:nvSpPr>
          <p:spPr>
            <a:xfrm>
              <a:off x="6077868" y="703197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4" name="object 714"/>
            <p:cNvSpPr/>
            <p:nvPr/>
          </p:nvSpPr>
          <p:spPr>
            <a:xfrm>
              <a:off x="6068952" y="7070290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21399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5" name="object 715"/>
            <p:cNvSpPr/>
            <p:nvPr/>
          </p:nvSpPr>
          <p:spPr>
            <a:xfrm>
              <a:off x="6068952" y="7070290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99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6" name="object 716"/>
            <p:cNvSpPr/>
            <p:nvPr/>
          </p:nvSpPr>
          <p:spPr>
            <a:xfrm>
              <a:off x="6090352" y="703197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7" name="object 717"/>
            <p:cNvSpPr/>
            <p:nvPr/>
          </p:nvSpPr>
          <p:spPr>
            <a:xfrm>
              <a:off x="6090352" y="703197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8" name="object 718"/>
            <p:cNvSpPr/>
            <p:nvPr/>
          </p:nvSpPr>
          <p:spPr>
            <a:xfrm>
              <a:off x="6077868" y="7048916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484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9" name="object 719"/>
            <p:cNvSpPr/>
            <p:nvPr/>
          </p:nvSpPr>
          <p:spPr>
            <a:xfrm>
              <a:off x="6077868" y="7048916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484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0" name="object 720"/>
            <p:cNvSpPr/>
            <p:nvPr/>
          </p:nvSpPr>
          <p:spPr>
            <a:xfrm>
              <a:off x="6063593" y="7073871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59">
                  <a:moveTo>
                    <a:pt x="0" y="0"/>
                  </a:moveTo>
                  <a:lnTo>
                    <a:pt x="0" y="9791"/>
                  </a:lnTo>
                  <a:lnTo>
                    <a:pt x="26758" y="97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1" name="object 721"/>
            <p:cNvSpPr/>
            <p:nvPr/>
          </p:nvSpPr>
          <p:spPr>
            <a:xfrm>
              <a:off x="6063593" y="7073871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59">
                  <a:moveTo>
                    <a:pt x="0" y="0"/>
                  </a:moveTo>
                  <a:lnTo>
                    <a:pt x="0" y="9791"/>
                  </a:lnTo>
                  <a:lnTo>
                    <a:pt x="26758" y="979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2" name="object 722"/>
            <p:cNvSpPr/>
            <p:nvPr/>
          </p:nvSpPr>
          <p:spPr>
            <a:xfrm>
              <a:off x="6109948" y="7031974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24079" y="34772"/>
                  </a:lnTo>
                  <a:lnTo>
                    <a:pt x="24079" y="15151"/>
                  </a:lnTo>
                  <a:lnTo>
                    <a:pt x="0" y="15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3" name="object 723"/>
            <p:cNvSpPr/>
            <p:nvPr/>
          </p:nvSpPr>
          <p:spPr>
            <a:xfrm>
              <a:off x="6109948" y="7031974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0" y="15151"/>
                  </a:lnTo>
                  <a:lnTo>
                    <a:pt x="24079" y="15151"/>
                  </a:lnTo>
                  <a:lnTo>
                    <a:pt x="24079" y="3477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4" name="object 724"/>
            <p:cNvSpPr/>
            <p:nvPr/>
          </p:nvSpPr>
          <p:spPr>
            <a:xfrm>
              <a:off x="6125112" y="703197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0"/>
                  </a:moveTo>
                  <a:lnTo>
                    <a:pt x="0" y="1515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5" name="object 725"/>
            <p:cNvSpPr/>
            <p:nvPr/>
          </p:nvSpPr>
          <p:spPr>
            <a:xfrm>
              <a:off x="6125112" y="703197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15151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6" name="object 726"/>
            <p:cNvSpPr/>
            <p:nvPr/>
          </p:nvSpPr>
          <p:spPr>
            <a:xfrm>
              <a:off x="6099254" y="7076551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19608" y="0"/>
                  </a:moveTo>
                  <a:lnTo>
                    <a:pt x="0" y="0"/>
                  </a:lnTo>
                  <a:lnTo>
                    <a:pt x="19608" y="7112"/>
                  </a:lnTo>
                  <a:lnTo>
                    <a:pt x="196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7" name="object 727"/>
            <p:cNvSpPr/>
            <p:nvPr/>
          </p:nvSpPr>
          <p:spPr>
            <a:xfrm>
              <a:off x="6099254" y="7076551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0" y="0"/>
                  </a:moveTo>
                  <a:lnTo>
                    <a:pt x="19608" y="0"/>
                  </a:lnTo>
                  <a:lnTo>
                    <a:pt x="19608" y="711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8" name="object 728"/>
            <p:cNvSpPr/>
            <p:nvPr/>
          </p:nvSpPr>
          <p:spPr>
            <a:xfrm>
              <a:off x="6126890" y="7075649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7137" y="0"/>
                  </a:moveTo>
                  <a:lnTo>
                    <a:pt x="0" y="0"/>
                  </a:lnTo>
                  <a:lnTo>
                    <a:pt x="7137" y="8013"/>
                  </a:lnTo>
                  <a:lnTo>
                    <a:pt x="71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9" name="object 729"/>
            <p:cNvSpPr/>
            <p:nvPr/>
          </p:nvSpPr>
          <p:spPr>
            <a:xfrm>
              <a:off x="6126890" y="7075649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137" y="0"/>
                  </a:lnTo>
                  <a:lnTo>
                    <a:pt x="7137" y="801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0" name="object 730"/>
            <p:cNvSpPr/>
            <p:nvPr/>
          </p:nvSpPr>
          <p:spPr>
            <a:xfrm>
              <a:off x="6152747" y="7031974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0"/>
                  </a:moveTo>
                  <a:lnTo>
                    <a:pt x="0" y="3209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1" name="object 731"/>
            <p:cNvSpPr/>
            <p:nvPr/>
          </p:nvSpPr>
          <p:spPr>
            <a:xfrm>
              <a:off x="6152747" y="7031974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0"/>
                  </a:moveTo>
                  <a:lnTo>
                    <a:pt x="0" y="3209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2" name="object 732"/>
            <p:cNvSpPr/>
            <p:nvPr/>
          </p:nvSpPr>
          <p:spPr>
            <a:xfrm>
              <a:off x="6168787" y="7046236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222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3" name="object 733"/>
            <p:cNvSpPr/>
            <p:nvPr/>
          </p:nvSpPr>
          <p:spPr>
            <a:xfrm>
              <a:off x="6168787" y="7046236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0" y="0"/>
                  </a:moveTo>
                  <a:lnTo>
                    <a:pt x="222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4" name="object 734"/>
            <p:cNvSpPr/>
            <p:nvPr/>
          </p:nvSpPr>
          <p:spPr>
            <a:xfrm>
              <a:off x="6176826" y="703197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24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5" name="object 735"/>
            <p:cNvSpPr/>
            <p:nvPr/>
          </p:nvSpPr>
          <p:spPr>
            <a:xfrm>
              <a:off x="6176826" y="703197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79" y="3124"/>
                  </a:moveTo>
                  <a:lnTo>
                    <a:pt x="2279" y="3124"/>
                  </a:lnTo>
                </a:path>
              </a:pathLst>
            </a:custGeom>
            <a:ln w="624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6" name="object 736"/>
            <p:cNvSpPr/>
            <p:nvPr/>
          </p:nvSpPr>
          <p:spPr>
            <a:xfrm>
              <a:off x="6179493" y="7081911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33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7" name="object 737"/>
            <p:cNvSpPr/>
            <p:nvPr/>
          </p:nvSpPr>
          <p:spPr>
            <a:xfrm>
              <a:off x="6179493" y="7081911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165"/>
                  </a:moveTo>
                  <a:lnTo>
                    <a:pt x="2279" y="4165"/>
                  </a:lnTo>
                </a:path>
              </a:pathLst>
            </a:custGeom>
            <a:ln w="833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8" name="object 738"/>
            <p:cNvSpPr/>
            <p:nvPr/>
          </p:nvSpPr>
          <p:spPr>
            <a:xfrm>
              <a:off x="6055576" y="7090244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113207" y="0"/>
                  </a:lnTo>
                  <a:lnTo>
                    <a:pt x="0" y="0"/>
                  </a:lnTo>
                  <a:lnTo>
                    <a:pt x="0" y="58267"/>
                  </a:lnTo>
                  <a:lnTo>
                    <a:pt x="135496" y="58267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9" name="object 739"/>
            <p:cNvSpPr/>
            <p:nvPr/>
          </p:nvSpPr>
          <p:spPr>
            <a:xfrm>
              <a:off x="6168787" y="7090242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4">
                  <a:moveTo>
                    <a:pt x="0" y="0"/>
                  </a:moveTo>
                  <a:lnTo>
                    <a:pt x="0" y="3831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0" name="object 740"/>
            <p:cNvSpPr/>
            <p:nvPr/>
          </p:nvSpPr>
          <p:spPr>
            <a:xfrm>
              <a:off x="6168787" y="7117877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10706" y="0"/>
                  </a:moveTo>
                  <a:lnTo>
                    <a:pt x="0" y="0"/>
                  </a:lnTo>
                  <a:lnTo>
                    <a:pt x="10706" y="13360"/>
                  </a:lnTo>
                  <a:lnTo>
                    <a:pt x="107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1" name="object 741"/>
            <p:cNvSpPr/>
            <p:nvPr/>
          </p:nvSpPr>
          <p:spPr>
            <a:xfrm>
              <a:off x="6168787" y="7117877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0" y="0"/>
                  </a:moveTo>
                  <a:lnTo>
                    <a:pt x="10706" y="0"/>
                  </a:lnTo>
                  <a:lnTo>
                    <a:pt x="10706" y="1336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2" name="object 742"/>
            <p:cNvSpPr/>
            <p:nvPr/>
          </p:nvSpPr>
          <p:spPr>
            <a:xfrm>
              <a:off x="6161662" y="7133028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8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3" name="object 743"/>
            <p:cNvSpPr/>
            <p:nvPr/>
          </p:nvSpPr>
          <p:spPr>
            <a:xfrm>
              <a:off x="6161662" y="7133028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15481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4" name="object 744"/>
            <p:cNvSpPr/>
            <p:nvPr/>
          </p:nvSpPr>
          <p:spPr>
            <a:xfrm>
              <a:off x="6142942" y="713123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5" name="object 745"/>
            <p:cNvSpPr/>
            <p:nvPr/>
          </p:nvSpPr>
          <p:spPr>
            <a:xfrm>
              <a:off x="6142942" y="713123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6" name="object 746"/>
            <p:cNvSpPr/>
            <p:nvPr/>
          </p:nvSpPr>
          <p:spPr>
            <a:xfrm>
              <a:off x="6142942" y="7090242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7" name="object 747"/>
            <p:cNvSpPr/>
            <p:nvPr/>
          </p:nvSpPr>
          <p:spPr>
            <a:xfrm>
              <a:off x="6142942" y="7090242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8" name="object 748"/>
            <p:cNvSpPr/>
            <p:nvPr/>
          </p:nvSpPr>
          <p:spPr>
            <a:xfrm>
              <a:off x="6064495" y="7090242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5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9" name="object 749"/>
            <p:cNvSpPr/>
            <p:nvPr/>
          </p:nvSpPr>
          <p:spPr>
            <a:xfrm>
              <a:off x="6064495" y="7090242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5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0" name="object 750"/>
            <p:cNvSpPr/>
            <p:nvPr/>
          </p:nvSpPr>
          <p:spPr>
            <a:xfrm>
              <a:off x="6077868" y="7090242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1" name="object 751"/>
            <p:cNvSpPr/>
            <p:nvPr/>
          </p:nvSpPr>
          <p:spPr>
            <a:xfrm>
              <a:off x="6077868" y="7090242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2" name="object 752"/>
            <p:cNvSpPr/>
            <p:nvPr/>
          </p:nvSpPr>
          <p:spPr>
            <a:xfrm>
              <a:off x="6068952" y="7128558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21399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3" name="object 753"/>
            <p:cNvSpPr/>
            <p:nvPr/>
          </p:nvSpPr>
          <p:spPr>
            <a:xfrm>
              <a:off x="6068952" y="7128558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99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4" name="object 754"/>
            <p:cNvSpPr/>
            <p:nvPr/>
          </p:nvSpPr>
          <p:spPr>
            <a:xfrm>
              <a:off x="6090352" y="7090242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5" name="object 755"/>
            <p:cNvSpPr/>
            <p:nvPr/>
          </p:nvSpPr>
          <p:spPr>
            <a:xfrm>
              <a:off x="6090352" y="7090242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6" name="object 756"/>
            <p:cNvSpPr/>
            <p:nvPr/>
          </p:nvSpPr>
          <p:spPr>
            <a:xfrm>
              <a:off x="6077868" y="7107184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484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7" name="object 757"/>
            <p:cNvSpPr/>
            <p:nvPr/>
          </p:nvSpPr>
          <p:spPr>
            <a:xfrm>
              <a:off x="6077868" y="7107184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484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8" name="object 758"/>
            <p:cNvSpPr/>
            <p:nvPr/>
          </p:nvSpPr>
          <p:spPr>
            <a:xfrm>
              <a:off x="6063593" y="7132139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59">
                  <a:moveTo>
                    <a:pt x="0" y="0"/>
                  </a:moveTo>
                  <a:lnTo>
                    <a:pt x="0" y="9791"/>
                  </a:lnTo>
                  <a:lnTo>
                    <a:pt x="26758" y="97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9" name="object 759"/>
            <p:cNvSpPr/>
            <p:nvPr/>
          </p:nvSpPr>
          <p:spPr>
            <a:xfrm>
              <a:off x="6063593" y="7132139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59">
                  <a:moveTo>
                    <a:pt x="0" y="0"/>
                  </a:moveTo>
                  <a:lnTo>
                    <a:pt x="0" y="9791"/>
                  </a:lnTo>
                  <a:lnTo>
                    <a:pt x="26758" y="979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0" name="object 760"/>
            <p:cNvSpPr/>
            <p:nvPr/>
          </p:nvSpPr>
          <p:spPr>
            <a:xfrm>
              <a:off x="6109948" y="7090242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24079" y="34772"/>
                  </a:lnTo>
                  <a:lnTo>
                    <a:pt x="24079" y="15151"/>
                  </a:lnTo>
                  <a:lnTo>
                    <a:pt x="0" y="15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1" name="object 761"/>
            <p:cNvSpPr/>
            <p:nvPr/>
          </p:nvSpPr>
          <p:spPr>
            <a:xfrm>
              <a:off x="6109948" y="7090242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0" y="15151"/>
                  </a:lnTo>
                  <a:lnTo>
                    <a:pt x="24079" y="15151"/>
                  </a:lnTo>
                  <a:lnTo>
                    <a:pt x="24079" y="3477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2" name="object 762"/>
            <p:cNvSpPr/>
            <p:nvPr/>
          </p:nvSpPr>
          <p:spPr>
            <a:xfrm>
              <a:off x="6125112" y="7090242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0"/>
                  </a:moveTo>
                  <a:lnTo>
                    <a:pt x="0" y="1515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3" name="object 763"/>
            <p:cNvSpPr/>
            <p:nvPr/>
          </p:nvSpPr>
          <p:spPr>
            <a:xfrm>
              <a:off x="6125112" y="7090242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15151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4" name="object 764"/>
            <p:cNvSpPr/>
            <p:nvPr/>
          </p:nvSpPr>
          <p:spPr>
            <a:xfrm>
              <a:off x="6099254" y="7134819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19608" y="0"/>
                  </a:moveTo>
                  <a:lnTo>
                    <a:pt x="0" y="0"/>
                  </a:lnTo>
                  <a:lnTo>
                    <a:pt x="19608" y="7112"/>
                  </a:lnTo>
                  <a:lnTo>
                    <a:pt x="196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5" name="object 765"/>
            <p:cNvSpPr/>
            <p:nvPr/>
          </p:nvSpPr>
          <p:spPr>
            <a:xfrm>
              <a:off x="6099254" y="7134819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0" y="0"/>
                  </a:moveTo>
                  <a:lnTo>
                    <a:pt x="19608" y="0"/>
                  </a:lnTo>
                  <a:lnTo>
                    <a:pt x="19608" y="711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6" name="object 766"/>
            <p:cNvSpPr/>
            <p:nvPr/>
          </p:nvSpPr>
          <p:spPr>
            <a:xfrm>
              <a:off x="6126890" y="7133917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7137" y="0"/>
                  </a:moveTo>
                  <a:lnTo>
                    <a:pt x="0" y="0"/>
                  </a:lnTo>
                  <a:lnTo>
                    <a:pt x="7137" y="8013"/>
                  </a:lnTo>
                  <a:lnTo>
                    <a:pt x="71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7" name="object 767"/>
            <p:cNvSpPr/>
            <p:nvPr/>
          </p:nvSpPr>
          <p:spPr>
            <a:xfrm>
              <a:off x="6126890" y="7133917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137" y="0"/>
                  </a:lnTo>
                  <a:lnTo>
                    <a:pt x="7137" y="801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8" name="object 768"/>
            <p:cNvSpPr/>
            <p:nvPr/>
          </p:nvSpPr>
          <p:spPr>
            <a:xfrm>
              <a:off x="6152747" y="7090242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0"/>
                  </a:moveTo>
                  <a:lnTo>
                    <a:pt x="0" y="3209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9" name="object 769"/>
            <p:cNvSpPr/>
            <p:nvPr/>
          </p:nvSpPr>
          <p:spPr>
            <a:xfrm>
              <a:off x="6152747" y="7090242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0"/>
                  </a:moveTo>
                  <a:lnTo>
                    <a:pt x="0" y="3209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0" name="object 770"/>
            <p:cNvSpPr/>
            <p:nvPr/>
          </p:nvSpPr>
          <p:spPr>
            <a:xfrm>
              <a:off x="6168787" y="7104504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222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1" name="object 771"/>
            <p:cNvSpPr/>
            <p:nvPr/>
          </p:nvSpPr>
          <p:spPr>
            <a:xfrm>
              <a:off x="6168787" y="7104504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0" y="0"/>
                  </a:moveTo>
                  <a:lnTo>
                    <a:pt x="222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2" name="object 772"/>
            <p:cNvSpPr/>
            <p:nvPr/>
          </p:nvSpPr>
          <p:spPr>
            <a:xfrm>
              <a:off x="6176826" y="709024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24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3" name="object 773"/>
            <p:cNvSpPr/>
            <p:nvPr/>
          </p:nvSpPr>
          <p:spPr>
            <a:xfrm>
              <a:off x="6176826" y="709024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79" y="3124"/>
                  </a:moveTo>
                  <a:lnTo>
                    <a:pt x="2279" y="3124"/>
                  </a:lnTo>
                </a:path>
              </a:pathLst>
            </a:custGeom>
            <a:ln w="624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4" name="object 774"/>
            <p:cNvSpPr/>
            <p:nvPr/>
          </p:nvSpPr>
          <p:spPr>
            <a:xfrm>
              <a:off x="6179493" y="7140165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34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5" name="object 775"/>
            <p:cNvSpPr/>
            <p:nvPr/>
          </p:nvSpPr>
          <p:spPr>
            <a:xfrm>
              <a:off x="6179493" y="7140165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171"/>
                  </a:moveTo>
                  <a:lnTo>
                    <a:pt x="2279" y="4171"/>
                  </a:lnTo>
                </a:path>
              </a:pathLst>
            </a:custGeom>
            <a:ln w="8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6" name="object 776"/>
            <p:cNvSpPr/>
            <p:nvPr/>
          </p:nvSpPr>
          <p:spPr>
            <a:xfrm>
              <a:off x="6055576" y="7148512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113207" y="0"/>
                  </a:lnTo>
                  <a:lnTo>
                    <a:pt x="0" y="0"/>
                  </a:lnTo>
                  <a:lnTo>
                    <a:pt x="0" y="58267"/>
                  </a:lnTo>
                  <a:lnTo>
                    <a:pt x="135496" y="58267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7" name="object 777"/>
            <p:cNvSpPr/>
            <p:nvPr/>
          </p:nvSpPr>
          <p:spPr>
            <a:xfrm>
              <a:off x="6168787" y="7148509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4">
                  <a:moveTo>
                    <a:pt x="0" y="0"/>
                  </a:moveTo>
                  <a:lnTo>
                    <a:pt x="0" y="3831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8" name="object 778"/>
            <p:cNvSpPr/>
            <p:nvPr/>
          </p:nvSpPr>
          <p:spPr>
            <a:xfrm>
              <a:off x="6168787" y="7176132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10706" y="0"/>
                  </a:moveTo>
                  <a:lnTo>
                    <a:pt x="0" y="0"/>
                  </a:lnTo>
                  <a:lnTo>
                    <a:pt x="10706" y="13373"/>
                  </a:lnTo>
                  <a:lnTo>
                    <a:pt x="107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9" name="object 779"/>
            <p:cNvSpPr/>
            <p:nvPr/>
          </p:nvSpPr>
          <p:spPr>
            <a:xfrm>
              <a:off x="6168787" y="7176132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0" y="0"/>
                  </a:moveTo>
                  <a:lnTo>
                    <a:pt x="10706" y="0"/>
                  </a:lnTo>
                  <a:lnTo>
                    <a:pt x="10706" y="133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0" name="object 780"/>
            <p:cNvSpPr/>
            <p:nvPr/>
          </p:nvSpPr>
          <p:spPr>
            <a:xfrm>
              <a:off x="6161662" y="7191296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8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1" name="object 781"/>
            <p:cNvSpPr/>
            <p:nvPr/>
          </p:nvSpPr>
          <p:spPr>
            <a:xfrm>
              <a:off x="6161662" y="7191296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15481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2" name="object 782"/>
            <p:cNvSpPr/>
            <p:nvPr/>
          </p:nvSpPr>
          <p:spPr>
            <a:xfrm>
              <a:off x="6142942" y="718950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3" name="object 783"/>
            <p:cNvSpPr/>
            <p:nvPr/>
          </p:nvSpPr>
          <p:spPr>
            <a:xfrm>
              <a:off x="6142942" y="718950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4" name="object 784"/>
            <p:cNvSpPr/>
            <p:nvPr/>
          </p:nvSpPr>
          <p:spPr>
            <a:xfrm>
              <a:off x="6142942" y="714850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5" name="object 785"/>
            <p:cNvSpPr/>
            <p:nvPr/>
          </p:nvSpPr>
          <p:spPr>
            <a:xfrm>
              <a:off x="6142942" y="714850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6" name="object 786"/>
            <p:cNvSpPr/>
            <p:nvPr/>
          </p:nvSpPr>
          <p:spPr>
            <a:xfrm>
              <a:off x="6064495" y="7148509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5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7" name="object 787"/>
            <p:cNvSpPr/>
            <p:nvPr/>
          </p:nvSpPr>
          <p:spPr>
            <a:xfrm>
              <a:off x="6064495" y="7148509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5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8" name="object 788"/>
            <p:cNvSpPr/>
            <p:nvPr/>
          </p:nvSpPr>
          <p:spPr>
            <a:xfrm>
              <a:off x="6077868" y="714850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9" name="object 789"/>
            <p:cNvSpPr/>
            <p:nvPr/>
          </p:nvSpPr>
          <p:spPr>
            <a:xfrm>
              <a:off x="6077868" y="714850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0" name="object 790"/>
            <p:cNvSpPr/>
            <p:nvPr/>
          </p:nvSpPr>
          <p:spPr>
            <a:xfrm>
              <a:off x="6068952" y="7186825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21399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1" name="object 791"/>
            <p:cNvSpPr/>
            <p:nvPr/>
          </p:nvSpPr>
          <p:spPr>
            <a:xfrm>
              <a:off x="6068952" y="7186825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99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2" name="object 792"/>
            <p:cNvSpPr/>
            <p:nvPr/>
          </p:nvSpPr>
          <p:spPr>
            <a:xfrm>
              <a:off x="6090352" y="714850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3" name="object 793"/>
            <p:cNvSpPr/>
            <p:nvPr/>
          </p:nvSpPr>
          <p:spPr>
            <a:xfrm>
              <a:off x="6090352" y="714850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4" name="object 794"/>
            <p:cNvSpPr/>
            <p:nvPr/>
          </p:nvSpPr>
          <p:spPr>
            <a:xfrm>
              <a:off x="6077868" y="7165426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484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5" name="object 795"/>
            <p:cNvSpPr/>
            <p:nvPr/>
          </p:nvSpPr>
          <p:spPr>
            <a:xfrm>
              <a:off x="6077868" y="7165426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484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6" name="object 796"/>
            <p:cNvSpPr/>
            <p:nvPr/>
          </p:nvSpPr>
          <p:spPr>
            <a:xfrm>
              <a:off x="6063593" y="7190394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59">
                  <a:moveTo>
                    <a:pt x="0" y="0"/>
                  </a:moveTo>
                  <a:lnTo>
                    <a:pt x="0" y="9804"/>
                  </a:lnTo>
                  <a:lnTo>
                    <a:pt x="26758" y="9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7" name="object 797"/>
            <p:cNvSpPr/>
            <p:nvPr/>
          </p:nvSpPr>
          <p:spPr>
            <a:xfrm>
              <a:off x="6063593" y="7190394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59">
                  <a:moveTo>
                    <a:pt x="0" y="0"/>
                  </a:moveTo>
                  <a:lnTo>
                    <a:pt x="0" y="9804"/>
                  </a:lnTo>
                  <a:lnTo>
                    <a:pt x="26758" y="980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8" name="object 798"/>
            <p:cNvSpPr/>
            <p:nvPr/>
          </p:nvSpPr>
          <p:spPr>
            <a:xfrm>
              <a:off x="6109948" y="7148509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24079" y="34747"/>
                  </a:lnTo>
                  <a:lnTo>
                    <a:pt x="24079" y="15151"/>
                  </a:lnTo>
                  <a:lnTo>
                    <a:pt x="0" y="15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9" name="object 799"/>
            <p:cNvSpPr/>
            <p:nvPr/>
          </p:nvSpPr>
          <p:spPr>
            <a:xfrm>
              <a:off x="6109948" y="7148509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0" y="15151"/>
                  </a:lnTo>
                  <a:lnTo>
                    <a:pt x="24079" y="15151"/>
                  </a:lnTo>
                  <a:lnTo>
                    <a:pt x="24079" y="3474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0" name="object 800"/>
            <p:cNvSpPr/>
            <p:nvPr/>
          </p:nvSpPr>
          <p:spPr>
            <a:xfrm>
              <a:off x="6125112" y="7148509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0"/>
                  </a:moveTo>
                  <a:lnTo>
                    <a:pt x="0" y="1515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1" name="object 801"/>
            <p:cNvSpPr/>
            <p:nvPr/>
          </p:nvSpPr>
          <p:spPr>
            <a:xfrm>
              <a:off x="6125112" y="7148509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15151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2" name="object 802"/>
            <p:cNvSpPr/>
            <p:nvPr/>
          </p:nvSpPr>
          <p:spPr>
            <a:xfrm>
              <a:off x="6099254" y="7193074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19608" y="0"/>
                  </a:moveTo>
                  <a:lnTo>
                    <a:pt x="0" y="0"/>
                  </a:lnTo>
                  <a:lnTo>
                    <a:pt x="19608" y="7124"/>
                  </a:lnTo>
                  <a:lnTo>
                    <a:pt x="196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3" name="object 803"/>
            <p:cNvSpPr/>
            <p:nvPr/>
          </p:nvSpPr>
          <p:spPr>
            <a:xfrm>
              <a:off x="6099254" y="7193074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0" y="0"/>
                  </a:moveTo>
                  <a:lnTo>
                    <a:pt x="19608" y="0"/>
                  </a:lnTo>
                  <a:lnTo>
                    <a:pt x="19608" y="712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4" name="object 804"/>
            <p:cNvSpPr/>
            <p:nvPr/>
          </p:nvSpPr>
          <p:spPr>
            <a:xfrm>
              <a:off x="6126890" y="719218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7137" y="0"/>
                  </a:moveTo>
                  <a:lnTo>
                    <a:pt x="0" y="0"/>
                  </a:lnTo>
                  <a:lnTo>
                    <a:pt x="7137" y="8013"/>
                  </a:lnTo>
                  <a:lnTo>
                    <a:pt x="71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5" name="object 805"/>
            <p:cNvSpPr/>
            <p:nvPr/>
          </p:nvSpPr>
          <p:spPr>
            <a:xfrm>
              <a:off x="6126890" y="719218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137" y="0"/>
                  </a:lnTo>
                  <a:lnTo>
                    <a:pt x="7137" y="801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6" name="object 806"/>
            <p:cNvSpPr/>
            <p:nvPr/>
          </p:nvSpPr>
          <p:spPr>
            <a:xfrm>
              <a:off x="6152747" y="7148509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0"/>
                  </a:moveTo>
                  <a:lnTo>
                    <a:pt x="0" y="3209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7" name="object 807"/>
            <p:cNvSpPr/>
            <p:nvPr/>
          </p:nvSpPr>
          <p:spPr>
            <a:xfrm>
              <a:off x="6152747" y="7148509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0"/>
                  </a:moveTo>
                  <a:lnTo>
                    <a:pt x="0" y="3209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8" name="object 808"/>
            <p:cNvSpPr/>
            <p:nvPr/>
          </p:nvSpPr>
          <p:spPr>
            <a:xfrm>
              <a:off x="6168787" y="7162771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222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9" name="object 809"/>
            <p:cNvSpPr/>
            <p:nvPr/>
          </p:nvSpPr>
          <p:spPr>
            <a:xfrm>
              <a:off x="6168787" y="7162771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0" y="0"/>
                  </a:moveTo>
                  <a:lnTo>
                    <a:pt x="222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0" name="object 810"/>
            <p:cNvSpPr/>
            <p:nvPr/>
          </p:nvSpPr>
          <p:spPr>
            <a:xfrm>
              <a:off x="6176826" y="7148509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24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1" name="object 811"/>
            <p:cNvSpPr/>
            <p:nvPr/>
          </p:nvSpPr>
          <p:spPr>
            <a:xfrm>
              <a:off x="6176826" y="7148509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79" y="3124"/>
                  </a:moveTo>
                  <a:lnTo>
                    <a:pt x="2279" y="3124"/>
                  </a:lnTo>
                </a:path>
              </a:pathLst>
            </a:custGeom>
            <a:ln w="624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2" name="object 812"/>
            <p:cNvSpPr/>
            <p:nvPr/>
          </p:nvSpPr>
          <p:spPr>
            <a:xfrm>
              <a:off x="6179493" y="719843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34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3" name="object 813"/>
            <p:cNvSpPr/>
            <p:nvPr/>
          </p:nvSpPr>
          <p:spPr>
            <a:xfrm>
              <a:off x="6179493" y="719843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171"/>
                  </a:moveTo>
                  <a:lnTo>
                    <a:pt x="2279" y="4171"/>
                  </a:lnTo>
                </a:path>
              </a:pathLst>
            </a:custGeom>
            <a:ln w="8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4" name="object 814"/>
            <p:cNvSpPr/>
            <p:nvPr/>
          </p:nvSpPr>
          <p:spPr>
            <a:xfrm>
              <a:off x="6055576" y="7206779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113207" y="0"/>
                  </a:lnTo>
                  <a:lnTo>
                    <a:pt x="0" y="0"/>
                  </a:lnTo>
                  <a:lnTo>
                    <a:pt x="0" y="58229"/>
                  </a:lnTo>
                  <a:lnTo>
                    <a:pt x="135496" y="58229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5" name="object 815"/>
            <p:cNvSpPr/>
            <p:nvPr/>
          </p:nvSpPr>
          <p:spPr>
            <a:xfrm>
              <a:off x="6168787" y="7206777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4">
                  <a:moveTo>
                    <a:pt x="0" y="0"/>
                  </a:moveTo>
                  <a:lnTo>
                    <a:pt x="0" y="3831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6" name="object 816"/>
            <p:cNvSpPr/>
            <p:nvPr/>
          </p:nvSpPr>
          <p:spPr>
            <a:xfrm>
              <a:off x="6168787" y="7234374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10706" y="0"/>
                  </a:moveTo>
                  <a:lnTo>
                    <a:pt x="0" y="0"/>
                  </a:lnTo>
                  <a:lnTo>
                    <a:pt x="10706" y="13398"/>
                  </a:lnTo>
                  <a:lnTo>
                    <a:pt x="107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7" name="object 817"/>
            <p:cNvSpPr/>
            <p:nvPr/>
          </p:nvSpPr>
          <p:spPr>
            <a:xfrm>
              <a:off x="6168787" y="7234374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5" h="13970">
                  <a:moveTo>
                    <a:pt x="0" y="0"/>
                  </a:moveTo>
                  <a:lnTo>
                    <a:pt x="10706" y="0"/>
                  </a:lnTo>
                  <a:lnTo>
                    <a:pt x="10706" y="1339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8" name="object 818"/>
            <p:cNvSpPr/>
            <p:nvPr/>
          </p:nvSpPr>
          <p:spPr>
            <a:xfrm>
              <a:off x="6161662" y="7249563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44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9" name="object 819"/>
            <p:cNvSpPr/>
            <p:nvPr/>
          </p:nvSpPr>
          <p:spPr>
            <a:xfrm>
              <a:off x="6161662" y="7249563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1544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0" name="object 820"/>
            <p:cNvSpPr/>
            <p:nvPr/>
          </p:nvSpPr>
          <p:spPr>
            <a:xfrm>
              <a:off x="6142942" y="724777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1" name="object 821"/>
            <p:cNvSpPr/>
            <p:nvPr/>
          </p:nvSpPr>
          <p:spPr>
            <a:xfrm>
              <a:off x="6142942" y="7247773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69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2" name="object 822"/>
            <p:cNvSpPr/>
            <p:nvPr/>
          </p:nvSpPr>
          <p:spPr>
            <a:xfrm>
              <a:off x="6142942" y="720677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2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3" name="object 823"/>
            <p:cNvSpPr/>
            <p:nvPr/>
          </p:nvSpPr>
          <p:spPr>
            <a:xfrm>
              <a:off x="6142942" y="720677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2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4" name="object 824"/>
            <p:cNvSpPr/>
            <p:nvPr/>
          </p:nvSpPr>
          <p:spPr>
            <a:xfrm>
              <a:off x="6064495" y="7206777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5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5" name="object 825"/>
            <p:cNvSpPr/>
            <p:nvPr/>
          </p:nvSpPr>
          <p:spPr>
            <a:xfrm>
              <a:off x="6064495" y="7206777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5">
                  <a:moveTo>
                    <a:pt x="0" y="0"/>
                  </a:moveTo>
                  <a:lnTo>
                    <a:pt x="0" y="11582"/>
                  </a:lnTo>
                  <a:lnTo>
                    <a:pt x="14249" y="115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6" name="object 826"/>
            <p:cNvSpPr/>
            <p:nvPr/>
          </p:nvSpPr>
          <p:spPr>
            <a:xfrm>
              <a:off x="6077868" y="720677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2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7" name="object 827"/>
            <p:cNvSpPr/>
            <p:nvPr/>
          </p:nvSpPr>
          <p:spPr>
            <a:xfrm>
              <a:off x="6077868" y="720677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2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8" name="object 828"/>
            <p:cNvSpPr/>
            <p:nvPr/>
          </p:nvSpPr>
          <p:spPr>
            <a:xfrm>
              <a:off x="6068952" y="7245093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21399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9" name="object 829"/>
            <p:cNvSpPr/>
            <p:nvPr/>
          </p:nvSpPr>
          <p:spPr>
            <a:xfrm>
              <a:off x="6068952" y="7245093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99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0" name="object 830"/>
            <p:cNvSpPr/>
            <p:nvPr/>
          </p:nvSpPr>
          <p:spPr>
            <a:xfrm>
              <a:off x="6090352" y="720677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2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1" name="object 831"/>
            <p:cNvSpPr/>
            <p:nvPr/>
          </p:nvSpPr>
          <p:spPr>
            <a:xfrm>
              <a:off x="6090352" y="720677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2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2" name="object 832"/>
            <p:cNvSpPr/>
            <p:nvPr/>
          </p:nvSpPr>
          <p:spPr>
            <a:xfrm>
              <a:off x="6077868" y="722369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484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3" name="object 833"/>
            <p:cNvSpPr/>
            <p:nvPr/>
          </p:nvSpPr>
          <p:spPr>
            <a:xfrm>
              <a:off x="6077868" y="7223693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484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4" name="object 834"/>
            <p:cNvSpPr/>
            <p:nvPr/>
          </p:nvSpPr>
          <p:spPr>
            <a:xfrm>
              <a:off x="6063593" y="7248662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59">
                  <a:moveTo>
                    <a:pt x="0" y="0"/>
                  </a:moveTo>
                  <a:lnTo>
                    <a:pt x="0" y="9804"/>
                  </a:lnTo>
                  <a:lnTo>
                    <a:pt x="26758" y="9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5" name="object 835"/>
            <p:cNvSpPr/>
            <p:nvPr/>
          </p:nvSpPr>
          <p:spPr>
            <a:xfrm>
              <a:off x="6063593" y="7248662"/>
              <a:ext cx="27305" cy="10160"/>
            </a:xfrm>
            <a:custGeom>
              <a:avLst/>
              <a:gdLst/>
              <a:ahLst/>
              <a:cxnLst/>
              <a:rect l="l" t="t" r="r" b="b"/>
              <a:pathLst>
                <a:path w="27304" h="10159">
                  <a:moveTo>
                    <a:pt x="0" y="0"/>
                  </a:moveTo>
                  <a:lnTo>
                    <a:pt x="0" y="9804"/>
                  </a:lnTo>
                  <a:lnTo>
                    <a:pt x="26758" y="980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6" name="object 836"/>
            <p:cNvSpPr/>
            <p:nvPr/>
          </p:nvSpPr>
          <p:spPr>
            <a:xfrm>
              <a:off x="6109948" y="7206777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24079" y="34747"/>
                  </a:lnTo>
                  <a:lnTo>
                    <a:pt x="24079" y="15151"/>
                  </a:lnTo>
                  <a:lnTo>
                    <a:pt x="0" y="15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7" name="object 837"/>
            <p:cNvSpPr/>
            <p:nvPr/>
          </p:nvSpPr>
          <p:spPr>
            <a:xfrm>
              <a:off x="6109948" y="7206777"/>
              <a:ext cx="24130" cy="34925"/>
            </a:xfrm>
            <a:custGeom>
              <a:avLst/>
              <a:gdLst/>
              <a:ahLst/>
              <a:cxnLst/>
              <a:rect l="l" t="t" r="r" b="b"/>
              <a:pathLst>
                <a:path w="24129" h="34925">
                  <a:moveTo>
                    <a:pt x="0" y="0"/>
                  </a:moveTo>
                  <a:lnTo>
                    <a:pt x="0" y="15151"/>
                  </a:lnTo>
                  <a:lnTo>
                    <a:pt x="24079" y="15151"/>
                  </a:lnTo>
                  <a:lnTo>
                    <a:pt x="24079" y="3474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8" name="object 838"/>
            <p:cNvSpPr/>
            <p:nvPr/>
          </p:nvSpPr>
          <p:spPr>
            <a:xfrm>
              <a:off x="6125112" y="7206777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0"/>
                  </a:moveTo>
                  <a:lnTo>
                    <a:pt x="0" y="1515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9" name="object 839"/>
            <p:cNvSpPr/>
            <p:nvPr/>
          </p:nvSpPr>
          <p:spPr>
            <a:xfrm>
              <a:off x="6125112" y="7206777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40">
                  <a:moveTo>
                    <a:pt x="0" y="15151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0" name="object 840"/>
            <p:cNvSpPr/>
            <p:nvPr/>
          </p:nvSpPr>
          <p:spPr>
            <a:xfrm>
              <a:off x="6099254" y="7251341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19608" y="0"/>
                  </a:moveTo>
                  <a:lnTo>
                    <a:pt x="0" y="0"/>
                  </a:lnTo>
                  <a:lnTo>
                    <a:pt x="19608" y="7124"/>
                  </a:lnTo>
                  <a:lnTo>
                    <a:pt x="196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1" name="object 841"/>
            <p:cNvSpPr/>
            <p:nvPr/>
          </p:nvSpPr>
          <p:spPr>
            <a:xfrm>
              <a:off x="6099254" y="7251341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5" h="7620">
                  <a:moveTo>
                    <a:pt x="0" y="0"/>
                  </a:moveTo>
                  <a:lnTo>
                    <a:pt x="19608" y="0"/>
                  </a:lnTo>
                  <a:lnTo>
                    <a:pt x="19608" y="712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2" name="object 842"/>
            <p:cNvSpPr/>
            <p:nvPr/>
          </p:nvSpPr>
          <p:spPr>
            <a:xfrm>
              <a:off x="6126890" y="725045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7137" y="0"/>
                  </a:moveTo>
                  <a:lnTo>
                    <a:pt x="0" y="0"/>
                  </a:lnTo>
                  <a:lnTo>
                    <a:pt x="7137" y="8013"/>
                  </a:lnTo>
                  <a:lnTo>
                    <a:pt x="71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3" name="object 843"/>
            <p:cNvSpPr/>
            <p:nvPr/>
          </p:nvSpPr>
          <p:spPr>
            <a:xfrm>
              <a:off x="6126890" y="725045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0"/>
                  </a:moveTo>
                  <a:lnTo>
                    <a:pt x="7137" y="0"/>
                  </a:lnTo>
                  <a:lnTo>
                    <a:pt x="7137" y="801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4" name="object 844"/>
            <p:cNvSpPr/>
            <p:nvPr/>
          </p:nvSpPr>
          <p:spPr>
            <a:xfrm>
              <a:off x="6152747" y="7206777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0"/>
                  </a:moveTo>
                  <a:lnTo>
                    <a:pt x="0" y="320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5" name="object 845"/>
            <p:cNvSpPr/>
            <p:nvPr/>
          </p:nvSpPr>
          <p:spPr>
            <a:xfrm>
              <a:off x="6152747" y="7206777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h="32384">
                  <a:moveTo>
                    <a:pt x="0" y="0"/>
                  </a:moveTo>
                  <a:lnTo>
                    <a:pt x="0" y="320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6" name="object 846"/>
            <p:cNvSpPr/>
            <p:nvPr/>
          </p:nvSpPr>
          <p:spPr>
            <a:xfrm>
              <a:off x="6168787" y="7221014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2228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7" name="object 847"/>
            <p:cNvSpPr/>
            <p:nvPr/>
          </p:nvSpPr>
          <p:spPr>
            <a:xfrm>
              <a:off x="6168787" y="7221014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60">
                  <a:moveTo>
                    <a:pt x="0" y="0"/>
                  </a:moveTo>
                  <a:lnTo>
                    <a:pt x="222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8" name="object 848"/>
            <p:cNvSpPr/>
            <p:nvPr/>
          </p:nvSpPr>
          <p:spPr>
            <a:xfrm>
              <a:off x="6176826" y="720677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622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9" name="object 849"/>
            <p:cNvSpPr/>
            <p:nvPr/>
          </p:nvSpPr>
          <p:spPr>
            <a:xfrm>
              <a:off x="6176826" y="720677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79" y="3111"/>
                  </a:moveTo>
                  <a:lnTo>
                    <a:pt x="2279" y="3111"/>
                  </a:lnTo>
                </a:path>
              </a:pathLst>
            </a:custGeom>
            <a:ln w="622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0" name="object 850"/>
            <p:cNvSpPr/>
            <p:nvPr/>
          </p:nvSpPr>
          <p:spPr>
            <a:xfrm>
              <a:off x="6179493" y="7256675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33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1" name="object 851"/>
            <p:cNvSpPr/>
            <p:nvPr/>
          </p:nvSpPr>
          <p:spPr>
            <a:xfrm>
              <a:off x="6179493" y="7256675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165"/>
                  </a:moveTo>
                  <a:lnTo>
                    <a:pt x="2279" y="4165"/>
                  </a:lnTo>
                </a:path>
              </a:pathLst>
            </a:custGeom>
            <a:ln w="833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2" name="object 852"/>
            <p:cNvSpPr/>
            <p:nvPr/>
          </p:nvSpPr>
          <p:spPr>
            <a:xfrm>
              <a:off x="6306731" y="6041529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0" y="0"/>
                  </a:lnTo>
                  <a:lnTo>
                    <a:pt x="0" y="58254"/>
                  </a:lnTo>
                  <a:lnTo>
                    <a:pt x="22733" y="58254"/>
                  </a:lnTo>
                  <a:lnTo>
                    <a:pt x="135496" y="58254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3" name="object 853"/>
            <p:cNvSpPr/>
            <p:nvPr/>
          </p:nvSpPr>
          <p:spPr>
            <a:xfrm>
              <a:off x="6329467" y="6058240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h="41910">
                  <a:moveTo>
                    <a:pt x="0" y="0"/>
                  </a:moveTo>
                  <a:lnTo>
                    <a:pt x="0" y="4154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4" name="object 854"/>
            <p:cNvSpPr/>
            <p:nvPr/>
          </p:nvSpPr>
          <p:spPr>
            <a:xfrm>
              <a:off x="6319434" y="6056259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5" name="object 855"/>
            <p:cNvSpPr/>
            <p:nvPr/>
          </p:nvSpPr>
          <p:spPr>
            <a:xfrm>
              <a:off x="6319434" y="6056259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6" name="object 856"/>
            <p:cNvSpPr/>
            <p:nvPr/>
          </p:nvSpPr>
          <p:spPr>
            <a:xfrm>
              <a:off x="6315434" y="6081633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7" name="object 857"/>
            <p:cNvSpPr/>
            <p:nvPr/>
          </p:nvSpPr>
          <p:spPr>
            <a:xfrm>
              <a:off x="6315434" y="6081633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8" name="object 858"/>
            <p:cNvSpPr/>
            <p:nvPr/>
          </p:nvSpPr>
          <p:spPr>
            <a:xfrm>
              <a:off x="6335487" y="6041527"/>
              <a:ext cx="0" cy="13335"/>
            </a:xfrm>
            <a:custGeom>
              <a:avLst/>
              <a:gdLst/>
              <a:ahLst/>
              <a:cxnLst/>
              <a:rect l="l" t="t" r="r" b="b"/>
              <a:pathLst>
                <a:path h="13335">
                  <a:moveTo>
                    <a:pt x="0" y="0"/>
                  </a:moveTo>
                  <a:lnTo>
                    <a:pt x="0" y="1272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9" name="object 859"/>
            <p:cNvSpPr/>
            <p:nvPr/>
          </p:nvSpPr>
          <p:spPr>
            <a:xfrm>
              <a:off x="6335487" y="6041527"/>
              <a:ext cx="0" cy="13335"/>
            </a:xfrm>
            <a:custGeom>
              <a:avLst/>
              <a:gdLst/>
              <a:ahLst/>
              <a:cxnLst/>
              <a:rect l="l" t="t" r="r" b="b"/>
              <a:pathLst>
                <a:path h="13335">
                  <a:moveTo>
                    <a:pt x="0" y="0"/>
                  </a:moveTo>
                  <a:lnTo>
                    <a:pt x="0" y="1272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0" name="object 860"/>
            <p:cNvSpPr/>
            <p:nvPr/>
          </p:nvSpPr>
          <p:spPr>
            <a:xfrm>
              <a:off x="6344187" y="6041527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76873" y="0"/>
                  </a:moveTo>
                  <a:lnTo>
                    <a:pt x="0" y="14033"/>
                  </a:lnTo>
                  <a:lnTo>
                    <a:pt x="76873" y="14033"/>
                  </a:lnTo>
                  <a:lnTo>
                    <a:pt x="768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1" name="object 861"/>
            <p:cNvSpPr/>
            <p:nvPr/>
          </p:nvSpPr>
          <p:spPr>
            <a:xfrm>
              <a:off x="6344187" y="6041527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0" y="14033"/>
                  </a:moveTo>
                  <a:lnTo>
                    <a:pt x="76873" y="14033"/>
                  </a:lnTo>
                  <a:lnTo>
                    <a:pt x="768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2" name="object 862"/>
            <p:cNvSpPr/>
            <p:nvPr/>
          </p:nvSpPr>
          <p:spPr>
            <a:xfrm>
              <a:off x="6357547" y="604152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5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3" name="object 863"/>
            <p:cNvSpPr/>
            <p:nvPr/>
          </p:nvSpPr>
          <p:spPr>
            <a:xfrm>
              <a:off x="6357547" y="604152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5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4" name="object 864"/>
            <p:cNvSpPr/>
            <p:nvPr/>
          </p:nvSpPr>
          <p:spPr>
            <a:xfrm>
              <a:off x="6357547" y="6082319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4">
                  <a:moveTo>
                    <a:pt x="31432" y="0"/>
                  </a:moveTo>
                  <a:lnTo>
                    <a:pt x="0" y="0"/>
                  </a:lnTo>
                  <a:lnTo>
                    <a:pt x="31432" y="12039"/>
                  </a:lnTo>
                  <a:lnTo>
                    <a:pt x="314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5" name="object 865"/>
            <p:cNvSpPr/>
            <p:nvPr/>
          </p:nvSpPr>
          <p:spPr>
            <a:xfrm>
              <a:off x="6357547" y="6082319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4">
                  <a:moveTo>
                    <a:pt x="0" y="0"/>
                  </a:moveTo>
                  <a:lnTo>
                    <a:pt x="31432" y="0"/>
                  </a:lnTo>
                  <a:lnTo>
                    <a:pt x="31432" y="1203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6" name="object 866"/>
            <p:cNvSpPr/>
            <p:nvPr/>
          </p:nvSpPr>
          <p:spPr>
            <a:xfrm>
              <a:off x="6374273" y="6082319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9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7" name="object 867"/>
            <p:cNvSpPr/>
            <p:nvPr/>
          </p:nvSpPr>
          <p:spPr>
            <a:xfrm>
              <a:off x="6374273" y="6082319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8" name="object 868"/>
            <p:cNvSpPr/>
            <p:nvPr/>
          </p:nvSpPr>
          <p:spPr>
            <a:xfrm>
              <a:off x="6373600" y="604687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68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9" name="object 869"/>
            <p:cNvSpPr/>
            <p:nvPr/>
          </p:nvSpPr>
          <p:spPr>
            <a:xfrm>
              <a:off x="6373600" y="604687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79" y="4343"/>
                  </a:moveTo>
                  <a:lnTo>
                    <a:pt x="2279" y="4343"/>
                  </a:lnTo>
                </a:path>
              </a:pathLst>
            </a:custGeom>
            <a:ln w="868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0" name="object 870"/>
            <p:cNvSpPr/>
            <p:nvPr/>
          </p:nvSpPr>
          <p:spPr>
            <a:xfrm>
              <a:off x="6382960" y="6041527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17373" y="0"/>
                  </a:moveTo>
                  <a:lnTo>
                    <a:pt x="0" y="8026"/>
                  </a:lnTo>
                  <a:lnTo>
                    <a:pt x="17373" y="8026"/>
                  </a:lnTo>
                  <a:lnTo>
                    <a:pt x="173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1" name="object 871"/>
            <p:cNvSpPr/>
            <p:nvPr/>
          </p:nvSpPr>
          <p:spPr>
            <a:xfrm>
              <a:off x="6382960" y="6041527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0" y="8026"/>
                  </a:moveTo>
                  <a:lnTo>
                    <a:pt x="17373" y="8026"/>
                  </a:lnTo>
                  <a:lnTo>
                    <a:pt x="173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2" name="object 872"/>
            <p:cNvSpPr/>
            <p:nvPr/>
          </p:nvSpPr>
          <p:spPr>
            <a:xfrm>
              <a:off x="6410379" y="6041527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3" name="object 873"/>
            <p:cNvSpPr/>
            <p:nvPr/>
          </p:nvSpPr>
          <p:spPr>
            <a:xfrm>
              <a:off x="6410379" y="6041527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3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4" name="object 874"/>
            <p:cNvSpPr/>
            <p:nvPr/>
          </p:nvSpPr>
          <p:spPr>
            <a:xfrm>
              <a:off x="6405029" y="6055562"/>
              <a:ext cx="37465" cy="40005"/>
            </a:xfrm>
            <a:custGeom>
              <a:avLst/>
              <a:gdLst/>
              <a:ahLst/>
              <a:cxnLst/>
              <a:rect l="l" t="t" r="r" b="b"/>
              <a:pathLst>
                <a:path w="37464" h="40004">
                  <a:moveTo>
                    <a:pt x="12700" y="0"/>
                  </a:moveTo>
                  <a:lnTo>
                    <a:pt x="0" y="0"/>
                  </a:lnTo>
                  <a:lnTo>
                    <a:pt x="0" y="22072"/>
                  </a:lnTo>
                  <a:lnTo>
                    <a:pt x="12700" y="22072"/>
                  </a:lnTo>
                  <a:lnTo>
                    <a:pt x="12700" y="0"/>
                  </a:lnTo>
                  <a:close/>
                </a:path>
                <a:path w="37464" h="40004">
                  <a:moveTo>
                    <a:pt x="37198" y="39458"/>
                  </a:moveTo>
                  <a:lnTo>
                    <a:pt x="5346" y="26758"/>
                  </a:lnTo>
                  <a:lnTo>
                    <a:pt x="5346" y="39458"/>
                  </a:lnTo>
                  <a:lnTo>
                    <a:pt x="37198" y="3945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5" name="object 875"/>
            <p:cNvSpPr/>
            <p:nvPr/>
          </p:nvSpPr>
          <p:spPr>
            <a:xfrm>
              <a:off x="6410379" y="6082319"/>
              <a:ext cx="32384" cy="12700"/>
            </a:xfrm>
            <a:custGeom>
              <a:avLst/>
              <a:gdLst/>
              <a:ahLst/>
              <a:cxnLst/>
              <a:rect l="l" t="t" r="r" b="b"/>
              <a:pathLst>
                <a:path w="32385" h="12700">
                  <a:moveTo>
                    <a:pt x="0" y="0"/>
                  </a:moveTo>
                  <a:lnTo>
                    <a:pt x="0" y="12700"/>
                  </a:lnTo>
                  <a:lnTo>
                    <a:pt x="31851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6" name="object 876"/>
            <p:cNvSpPr/>
            <p:nvPr/>
          </p:nvSpPr>
          <p:spPr>
            <a:xfrm>
              <a:off x="6420412" y="6080985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7" name="object 877"/>
            <p:cNvSpPr/>
            <p:nvPr/>
          </p:nvSpPr>
          <p:spPr>
            <a:xfrm>
              <a:off x="6420412" y="6080985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03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8" name="object 878"/>
            <p:cNvSpPr/>
            <p:nvPr/>
          </p:nvSpPr>
          <p:spPr>
            <a:xfrm>
              <a:off x="6424413" y="6085646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0"/>
                  </a:moveTo>
                  <a:lnTo>
                    <a:pt x="0" y="0"/>
                  </a:lnTo>
                  <a:lnTo>
                    <a:pt x="10033" y="9372"/>
                  </a:lnTo>
                  <a:lnTo>
                    <a:pt x="10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9" name="object 879"/>
            <p:cNvSpPr/>
            <p:nvPr/>
          </p:nvSpPr>
          <p:spPr>
            <a:xfrm>
              <a:off x="6424413" y="6085646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9372"/>
                  </a:moveTo>
                  <a:lnTo>
                    <a:pt x="10033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0" name="object 880"/>
            <p:cNvSpPr/>
            <p:nvPr/>
          </p:nvSpPr>
          <p:spPr>
            <a:xfrm>
              <a:off x="6425069" y="6041529"/>
              <a:ext cx="17780" cy="23495"/>
            </a:xfrm>
            <a:custGeom>
              <a:avLst/>
              <a:gdLst/>
              <a:ahLst/>
              <a:cxnLst/>
              <a:rect l="l" t="t" r="r" b="b"/>
              <a:pathLst>
                <a:path w="17779" h="23495">
                  <a:moveTo>
                    <a:pt x="6692" y="16713"/>
                  </a:moveTo>
                  <a:lnTo>
                    <a:pt x="0" y="16713"/>
                  </a:lnTo>
                  <a:lnTo>
                    <a:pt x="0" y="23406"/>
                  </a:lnTo>
                  <a:lnTo>
                    <a:pt x="6692" y="23406"/>
                  </a:lnTo>
                  <a:lnTo>
                    <a:pt x="6692" y="16713"/>
                  </a:lnTo>
                  <a:close/>
                </a:path>
                <a:path w="17779" h="23495">
                  <a:moveTo>
                    <a:pt x="17157" y="10706"/>
                  </a:moveTo>
                  <a:lnTo>
                    <a:pt x="8699" y="0"/>
                  </a:lnTo>
                  <a:lnTo>
                    <a:pt x="8699" y="10706"/>
                  </a:lnTo>
                  <a:lnTo>
                    <a:pt x="17157" y="1070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1" name="object 881"/>
            <p:cNvSpPr/>
            <p:nvPr/>
          </p:nvSpPr>
          <p:spPr>
            <a:xfrm>
              <a:off x="6433772" y="6041527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5">
                  <a:moveTo>
                    <a:pt x="0" y="0"/>
                  </a:moveTo>
                  <a:lnTo>
                    <a:pt x="0" y="10706"/>
                  </a:lnTo>
                  <a:lnTo>
                    <a:pt x="8458" y="1070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2" name="object 882"/>
            <p:cNvSpPr/>
            <p:nvPr/>
          </p:nvSpPr>
          <p:spPr>
            <a:xfrm>
              <a:off x="6342840" y="6074293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1470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3" name="object 883"/>
            <p:cNvSpPr/>
            <p:nvPr/>
          </p:nvSpPr>
          <p:spPr>
            <a:xfrm>
              <a:off x="6342840" y="6074293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706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4" name="object 884"/>
            <p:cNvSpPr/>
            <p:nvPr/>
          </p:nvSpPr>
          <p:spPr>
            <a:xfrm>
              <a:off x="6344847" y="606627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70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5" name="object 885"/>
            <p:cNvSpPr/>
            <p:nvPr/>
          </p:nvSpPr>
          <p:spPr>
            <a:xfrm>
              <a:off x="6344847" y="606627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6" name="object 886"/>
            <p:cNvSpPr/>
            <p:nvPr/>
          </p:nvSpPr>
          <p:spPr>
            <a:xfrm>
              <a:off x="6306731" y="6099784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0" y="0"/>
                  </a:lnTo>
                  <a:lnTo>
                    <a:pt x="0" y="58267"/>
                  </a:lnTo>
                  <a:lnTo>
                    <a:pt x="22733" y="58267"/>
                  </a:lnTo>
                  <a:lnTo>
                    <a:pt x="135496" y="58267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7" name="object 887"/>
            <p:cNvSpPr/>
            <p:nvPr/>
          </p:nvSpPr>
          <p:spPr>
            <a:xfrm>
              <a:off x="6329467" y="6116507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h="41910">
                  <a:moveTo>
                    <a:pt x="0" y="0"/>
                  </a:moveTo>
                  <a:lnTo>
                    <a:pt x="0" y="4154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8" name="object 888"/>
            <p:cNvSpPr/>
            <p:nvPr/>
          </p:nvSpPr>
          <p:spPr>
            <a:xfrm>
              <a:off x="6319434" y="6114501"/>
              <a:ext cx="10160" cy="13335"/>
            </a:xfrm>
            <a:custGeom>
              <a:avLst/>
              <a:gdLst/>
              <a:ahLst/>
              <a:cxnLst/>
              <a:rect l="l" t="t" r="r" b="b"/>
              <a:pathLst>
                <a:path w="10160" h="13335">
                  <a:moveTo>
                    <a:pt x="0" y="0"/>
                  </a:moveTo>
                  <a:lnTo>
                    <a:pt x="0" y="12725"/>
                  </a:lnTo>
                  <a:lnTo>
                    <a:pt x="10033" y="127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9" name="object 889"/>
            <p:cNvSpPr/>
            <p:nvPr/>
          </p:nvSpPr>
          <p:spPr>
            <a:xfrm>
              <a:off x="6319434" y="6114501"/>
              <a:ext cx="10160" cy="13335"/>
            </a:xfrm>
            <a:custGeom>
              <a:avLst/>
              <a:gdLst/>
              <a:ahLst/>
              <a:cxnLst/>
              <a:rect l="l" t="t" r="r" b="b"/>
              <a:pathLst>
                <a:path w="10160" h="13335">
                  <a:moveTo>
                    <a:pt x="0" y="0"/>
                  </a:moveTo>
                  <a:lnTo>
                    <a:pt x="0" y="12725"/>
                  </a:lnTo>
                  <a:lnTo>
                    <a:pt x="10033" y="1272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0" name="object 890"/>
            <p:cNvSpPr/>
            <p:nvPr/>
          </p:nvSpPr>
          <p:spPr>
            <a:xfrm>
              <a:off x="6315434" y="6139901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1" name="object 891"/>
            <p:cNvSpPr/>
            <p:nvPr/>
          </p:nvSpPr>
          <p:spPr>
            <a:xfrm>
              <a:off x="6315434" y="6139901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2" name="object 892"/>
            <p:cNvSpPr/>
            <p:nvPr/>
          </p:nvSpPr>
          <p:spPr>
            <a:xfrm>
              <a:off x="6335487" y="6099781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70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3" name="object 893"/>
            <p:cNvSpPr/>
            <p:nvPr/>
          </p:nvSpPr>
          <p:spPr>
            <a:xfrm>
              <a:off x="6335487" y="6099781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4" name="object 894"/>
            <p:cNvSpPr/>
            <p:nvPr/>
          </p:nvSpPr>
          <p:spPr>
            <a:xfrm>
              <a:off x="6344187" y="6099781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76873" y="0"/>
                  </a:moveTo>
                  <a:lnTo>
                    <a:pt x="0" y="14046"/>
                  </a:lnTo>
                  <a:lnTo>
                    <a:pt x="76873" y="14046"/>
                  </a:lnTo>
                  <a:lnTo>
                    <a:pt x="768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5" name="object 895"/>
            <p:cNvSpPr/>
            <p:nvPr/>
          </p:nvSpPr>
          <p:spPr>
            <a:xfrm>
              <a:off x="6344187" y="6099781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0" y="14046"/>
                  </a:moveTo>
                  <a:lnTo>
                    <a:pt x="76873" y="14046"/>
                  </a:lnTo>
                  <a:lnTo>
                    <a:pt x="768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6" name="object 896"/>
            <p:cNvSpPr/>
            <p:nvPr/>
          </p:nvSpPr>
          <p:spPr>
            <a:xfrm>
              <a:off x="6357547" y="6099781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7" name="object 897"/>
            <p:cNvSpPr/>
            <p:nvPr/>
          </p:nvSpPr>
          <p:spPr>
            <a:xfrm>
              <a:off x="6357547" y="6099781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8" name="object 898"/>
            <p:cNvSpPr/>
            <p:nvPr/>
          </p:nvSpPr>
          <p:spPr>
            <a:xfrm>
              <a:off x="6357547" y="6140587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4">
                  <a:moveTo>
                    <a:pt x="31432" y="0"/>
                  </a:moveTo>
                  <a:lnTo>
                    <a:pt x="0" y="0"/>
                  </a:lnTo>
                  <a:lnTo>
                    <a:pt x="31432" y="12014"/>
                  </a:lnTo>
                  <a:lnTo>
                    <a:pt x="314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9" name="object 899"/>
            <p:cNvSpPr/>
            <p:nvPr/>
          </p:nvSpPr>
          <p:spPr>
            <a:xfrm>
              <a:off x="6357547" y="6140587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4">
                  <a:moveTo>
                    <a:pt x="0" y="0"/>
                  </a:moveTo>
                  <a:lnTo>
                    <a:pt x="31432" y="0"/>
                  </a:lnTo>
                  <a:lnTo>
                    <a:pt x="31432" y="1201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0" name="object 900"/>
            <p:cNvSpPr/>
            <p:nvPr/>
          </p:nvSpPr>
          <p:spPr>
            <a:xfrm>
              <a:off x="6374273" y="6140587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9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1" name="object 901"/>
            <p:cNvSpPr/>
            <p:nvPr/>
          </p:nvSpPr>
          <p:spPr>
            <a:xfrm>
              <a:off x="6374273" y="6140587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2" name="object 902"/>
            <p:cNvSpPr/>
            <p:nvPr/>
          </p:nvSpPr>
          <p:spPr>
            <a:xfrm>
              <a:off x="6373600" y="6105141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68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3" name="object 903"/>
            <p:cNvSpPr/>
            <p:nvPr/>
          </p:nvSpPr>
          <p:spPr>
            <a:xfrm>
              <a:off x="6373600" y="6105141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79" y="4343"/>
                  </a:moveTo>
                  <a:lnTo>
                    <a:pt x="2279" y="4343"/>
                  </a:lnTo>
                </a:path>
              </a:pathLst>
            </a:custGeom>
            <a:ln w="868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4" name="object 904"/>
            <p:cNvSpPr/>
            <p:nvPr/>
          </p:nvSpPr>
          <p:spPr>
            <a:xfrm>
              <a:off x="6382960" y="6099781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17373" y="0"/>
                  </a:moveTo>
                  <a:lnTo>
                    <a:pt x="0" y="8039"/>
                  </a:lnTo>
                  <a:lnTo>
                    <a:pt x="17373" y="8039"/>
                  </a:lnTo>
                  <a:lnTo>
                    <a:pt x="173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5" name="object 905"/>
            <p:cNvSpPr/>
            <p:nvPr/>
          </p:nvSpPr>
          <p:spPr>
            <a:xfrm>
              <a:off x="6382960" y="6099781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0" y="8039"/>
                  </a:moveTo>
                  <a:lnTo>
                    <a:pt x="17373" y="8039"/>
                  </a:lnTo>
                  <a:lnTo>
                    <a:pt x="173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6" name="object 906"/>
            <p:cNvSpPr/>
            <p:nvPr/>
          </p:nvSpPr>
          <p:spPr>
            <a:xfrm>
              <a:off x="6410379" y="6099781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4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7" name="object 907"/>
            <p:cNvSpPr/>
            <p:nvPr/>
          </p:nvSpPr>
          <p:spPr>
            <a:xfrm>
              <a:off x="6410379" y="6099781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4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8" name="object 908"/>
            <p:cNvSpPr/>
            <p:nvPr/>
          </p:nvSpPr>
          <p:spPr>
            <a:xfrm>
              <a:off x="6405029" y="6113830"/>
              <a:ext cx="37465" cy="40005"/>
            </a:xfrm>
            <a:custGeom>
              <a:avLst/>
              <a:gdLst/>
              <a:ahLst/>
              <a:cxnLst/>
              <a:rect l="l" t="t" r="r" b="b"/>
              <a:pathLst>
                <a:path w="37464" h="40004">
                  <a:moveTo>
                    <a:pt x="12700" y="0"/>
                  </a:moveTo>
                  <a:lnTo>
                    <a:pt x="0" y="0"/>
                  </a:lnTo>
                  <a:lnTo>
                    <a:pt x="0" y="22072"/>
                  </a:lnTo>
                  <a:lnTo>
                    <a:pt x="12700" y="22072"/>
                  </a:lnTo>
                  <a:lnTo>
                    <a:pt x="12700" y="0"/>
                  </a:lnTo>
                  <a:close/>
                </a:path>
                <a:path w="37464" h="40004">
                  <a:moveTo>
                    <a:pt x="37198" y="39458"/>
                  </a:moveTo>
                  <a:lnTo>
                    <a:pt x="5346" y="26758"/>
                  </a:lnTo>
                  <a:lnTo>
                    <a:pt x="5346" y="39458"/>
                  </a:lnTo>
                  <a:lnTo>
                    <a:pt x="37198" y="3945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9" name="object 909"/>
            <p:cNvSpPr/>
            <p:nvPr/>
          </p:nvSpPr>
          <p:spPr>
            <a:xfrm>
              <a:off x="6410379" y="6140587"/>
              <a:ext cx="32384" cy="12700"/>
            </a:xfrm>
            <a:custGeom>
              <a:avLst/>
              <a:gdLst/>
              <a:ahLst/>
              <a:cxnLst/>
              <a:rect l="l" t="t" r="r" b="b"/>
              <a:pathLst>
                <a:path w="32385" h="12700">
                  <a:moveTo>
                    <a:pt x="0" y="0"/>
                  </a:moveTo>
                  <a:lnTo>
                    <a:pt x="0" y="12700"/>
                  </a:lnTo>
                  <a:lnTo>
                    <a:pt x="31851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0" name="object 910"/>
            <p:cNvSpPr/>
            <p:nvPr/>
          </p:nvSpPr>
          <p:spPr>
            <a:xfrm>
              <a:off x="6420412" y="6139228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5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1" name="object 911"/>
            <p:cNvSpPr/>
            <p:nvPr/>
          </p:nvSpPr>
          <p:spPr>
            <a:xfrm>
              <a:off x="6420412" y="6139228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058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2" name="object 912"/>
            <p:cNvSpPr/>
            <p:nvPr/>
          </p:nvSpPr>
          <p:spPr>
            <a:xfrm>
              <a:off x="6424413" y="6143914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0"/>
                  </a:moveTo>
                  <a:lnTo>
                    <a:pt x="0" y="0"/>
                  </a:lnTo>
                  <a:lnTo>
                    <a:pt x="10033" y="9372"/>
                  </a:lnTo>
                  <a:lnTo>
                    <a:pt x="10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3" name="object 913"/>
            <p:cNvSpPr/>
            <p:nvPr/>
          </p:nvSpPr>
          <p:spPr>
            <a:xfrm>
              <a:off x="6424413" y="6143914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9372"/>
                  </a:moveTo>
                  <a:lnTo>
                    <a:pt x="10033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4" name="object 914"/>
            <p:cNvSpPr/>
            <p:nvPr/>
          </p:nvSpPr>
          <p:spPr>
            <a:xfrm>
              <a:off x="6425069" y="6099784"/>
              <a:ext cx="17780" cy="23495"/>
            </a:xfrm>
            <a:custGeom>
              <a:avLst/>
              <a:gdLst/>
              <a:ahLst/>
              <a:cxnLst/>
              <a:rect l="l" t="t" r="r" b="b"/>
              <a:pathLst>
                <a:path w="17779" h="23495">
                  <a:moveTo>
                    <a:pt x="6692" y="16725"/>
                  </a:moveTo>
                  <a:lnTo>
                    <a:pt x="0" y="16725"/>
                  </a:lnTo>
                  <a:lnTo>
                    <a:pt x="0" y="23418"/>
                  </a:lnTo>
                  <a:lnTo>
                    <a:pt x="6692" y="23418"/>
                  </a:lnTo>
                  <a:lnTo>
                    <a:pt x="6692" y="16725"/>
                  </a:lnTo>
                  <a:close/>
                </a:path>
                <a:path w="17779" h="23495">
                  <a:moveTo>
                    <a:pt x="17157" y="10718"/>
                  </a:moveTo>
                  <a:lnTo>
                    <a:pt x="8699" y="0"/>
                  </a:lnTo>
                  <a:lnTo>
                    <a:pt x="8699" y="10718"/>
                  </a:lnTo>
                  <a:lnTo>
                    <a:pt x="17157" y="107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5" name="object 915"/>
            <p:cNvSpPr/>
            <p:nvPr/>
          </p:nvSpPr>
          <p:spPr>
            <a:xfrm>
              <a:off x="6433772" y="6099781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5">
                  <a:moveTo>
                    <a:pt x="0" y="0"/>
                  </a:moveTo>
                  <a:lnTo>
                    <a:pt x="0" y="10718"/>
                  </a:lnTo>
                  <a:lnTo>
                    <a:pt x="8458" y="1071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6" name="object 916"/>
            <p:cNvSpPr/>
            <p:nvPr/>
          </p:nvSpPr>
          <p:spPr>
            <a:xfrm>
              <a:off x="6342840" y="613256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1470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7" name="object 917"/>
            <p:cNvSpPr/>
            <p:nvPr/>
          </p:nvSpPr>
          <p:spPr>
            <a:xfrm>
              <a:off x="6342840" y="613256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706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8" name="object 918"/>
            <p:cNvSpPr/>
            <p:nvPr/>
          </p:nvSpPr>
          <p:spPr>
            <a:xfrm>
              <a:off x="6344847" y="612452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70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9" name="object 919"/>
            <p:cNvSpPr/>
            <p:nvPr/>
          </p:nvSpPr>
          <p:spPr>
            <a:xfrm>
              <a:off x="6344847" y="612452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0" name="object 920"/>
            <p:cNvSpPr/>
            <p:nvPr/>
          </p:nvSpPr>
          <p:spPr>
            <a:xfrm>
              <a:off x="6306731" y="6158051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0" y="0"/>
                  </a:lnTo>
                  <a:lnTo>
                    <a:pt x="0" y="58267"/>
                  </a:lnTo>
                  <a:lnTo>
                    <a:pt x="22733" y="58267"/>
                  </a:lnTo>
                  <a:lnTo>
                    <a:pt x="135496" y="58267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1" name="object 921"/>
            <p:cNvSpPr/>
            <p:nvPr/>
          </p:nvSpPr>
          <p:spPr>
            <a:xfrm>
              <a:off x="6329467" y="6174775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h="41910">
                  <a:moveTo>
                    <a:pt x="0" y="0"/>
                  </a:moveTo>
                  <a:lnTo>
                    <a:pt x="0" y="4154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2" name="object 922"/>
            <p:cNvSpPr/>
            <p:nvPr/>
          </p:nvSpPr>
          <p:spPr>
            <a:xfrm>
              <a:off x="6319434" y="6172768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3" name="object 923"/>
            <p:cNvSpPr/>
            <p:nvPr/>
          </p:nvSpPr>
          <p:spPr>
            <a:xfrm>
              <a:off x="6319434" y="6172768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4" name="object 924"/>
            <p:cNvSpPr/>
            <p:nvPr/>
          </p:nvSpPr>
          <p:spPr>
            <a:xfrm>
              <a:off x="6315434" y="6198168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5" name="object 925"/>
            <p:cNvSpPr/>
            <p:nvPr/>
          </p:nvSpPr>
          <p:spPr>
            <a:xfrm>
              <a:off x="6315434" y="6198168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6" name="object 926"/>
            <p:cNvSpPr/>
            <p:nvPr/>
          </p:nvSpPr>
          <p:spPr>
            <a:xfrm>
              <a:off x="6335487" y="6158049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70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7" name="object 927"/>
            <p:cNvSpPr/>
            <p:nvPr/>
          </p:nvSpPr>
          <p:spPr>
            <a:xfrm>
              <a:off x="6335487" y="6158049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8" name="object 928"/>
            <p:cNvSpPr/>
            <p:nvPr/>
          </p:nvSpPr>
          <p:spPr>
            <a:xfrm>
              <a:off x="6344187" y="6158049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76873" y="0"/>
                  </a:moveTo>
                  <a:lnTo>
                    <a:pt x="0" y="14046"/>
                  </a:lnTo>
                  <a:lnTo>
                    <a:pt x="76873" y="14046"/>
                  </a:lnTo>
                  <a:lnTo>
                    <a:pt x="768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9" name="object 929"/>
            <p:cNvSpPr/>
            <p:nvPr/>
          </p:nvSpPr>
          <p:spPr>
            <a:xfrm>
              <a:off x="6344187" y="6158049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0" y="14046"/>
                  </a:moveTo>
                  <a:lnTo>
                    <a:pt x="76873" y="14046"/>
                  </a:lnTo>
                  <a:lnTo>
                    <a:pt x="768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0" name="object 930"/>
            <p:cNvSpPr/>
            <p:nvPr/>
          </p:nvSpPr>
          <p:spPr>
            <a:xfrm>
              <a:off x="6357547" y="615804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1" name="object 931"/>
            <p:cNvSpPr/>
            <p:nvPr/>
          </p:nvSpPr>
          <p:spPr>
            <a:xfrm>
              <a:off x="6357547" y="615804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2" name="object 932"/>
            <p:cNvSpPr/>
            <p:nvPr/>
          </p:nvSpPr>
          <p:spPr>
            <a:xfrm>
              <a:off x="6357547" y="6198829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4">
                  <a:moveTo>
                    <a:pt x="31432" y="0"/>
                  </a:moveTo>
                  <a:lnTo>
                    <a:pt x="0" y="0"/>
                  </a:lnTo>
                  <a:lnTo>
                    <a:pt x="31432" y="12039"/>
                  </a:lnTo>
                  <a:lnTo>
                    <a:pt x="314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3" name="object 933"/>
            <p:cNvSpPr/>
            <p:nvPr/>
          </p:nvSpPr>
          <p:spPr>
            <a:xfrm>
              <a:off x="6357547" y="6198829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4">
                  <a:moveTo>
                    <a:pt x="0" y="0"/>
                  </a:moveTo>
                  <a:lnTo>
                    <a:pt x="31432" y="0"/>
                  </a:lnTo>
                  <a:lnTo>
                    <a:pt x="31432" y="1203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4" name="object 934"/>
            <p:cNvSpPr/>
            <p:nvPr/>
          </p:nvSpPr>
          <p:spPr>
            <a:xfrm>
              <a:off x="6374273" y="6198829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71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5" name="object 935"/>
            <p:cNvSpPr/>
            <p:nvPr/>
          </p:nvSpPr>
          <p:spPr>
            <a:xfrm>
              <a:off x="6374273" y="6198829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71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6" name="object 936"/>
            <p:cNvSpPr/>
            <p:nvPr/>
          </p:nvSpPr>
          <p:spPr>
            <a:xfrm>
              <a:off x="6373600" y="616340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68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7" name="object 937"/>
            <p:cNvSpPr/>
            <p:nvPr/>
          </p:nvSpPr>
          <p:spPr>
            <a:xfrm>
              <a:off x="6373600" y="616340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79" y="4343"/>
                  </a:moveTo>
                  <a:lnTo>
                    <a:pt x="2279" y="4343"/>
                  </a:lnTo>
                </a:path>
              </a:pathLst>
            </a:custGeom>
            <a:ln w="868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8" name="object 938"/>
            <p:cNvSpPr/>
            <p:nvPr/>
          </p:nvSpPr>
          <p:spPr>
            <a:xfrm>
              <a:off x="6382960" y="6158049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17373" y="0"/>
                  </a:moveTo>
                  <a:lnTo>
                    <a:pt x="0" y="8039"/>
                  </a:lnTo>
                  <a:lnTo>
                    <a:pt x="17373" y="8039"/>
                  </a:lnTo>
                  <a:lnTo>
                    <a:pt x="173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9" name="object 939"/>
            <p:cNvSpPr/>
            <p:nvPr/>
          </p:nvSpPr>
          <p:spPr>
            <a:xfrm>
              <a:off x="6382960" y="6158049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0" y="8039"/>
                  </a:moveTo>
                  <a:lnTo>
                    <a:pt x="17373" y="8039"/>
                  </a:lnTo>
                  <a:lnTo>
                    <a:pt x="173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0" name="object 940"/>
            <p:cNvSpPr/>
            <p:nvPr/>
          </p:nvSpPr>
          <p:spPr>
            <a:xfrm>
              <a:off x="6410379" y="6158049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4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1" name="object 941"/>
            <p:cNvSpPr/>
            <p:nvPr/>
          </p:nvSpPr>
          <p:spPr>
            <a:xfrm>
              <a:off x="6410379" y="6158049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4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2" name="object 942"/>
            <p:cNvSpPr/>
            <p:nvPr/>
          </p:nvSpPr>
          <p:spPr>
            <a:xfrm>
              <a:off x="6405029" y="6172098"/>
              <a:ext cx="37465" cy="40005"/>
            </a:xfrm>
            <a:custGeom>
              <a:avLst/>
              <a:gdLst/>
              <a:ahLst/>
              <a:cxnLst/>
              <a:rect l="l" t="t" r="r" b="b"/>
              <a:pathLst>
                <a:path w="37464" h="40004">
                  <a:moveTo>
                    <a:pt x="12700" y="0"/>
                  </a:moveTo>
                  <a:lnTo>
                    <a:pt x="0" y="0"/>
                  </a:lnTo>
                  <a:lnTo>
                    <a:pt x="0" y="22072"/>
                  </a:lnTo>
                  <a:lnTo>
                    <a:pt x="12700" y="22072"/>
                  </a:lnTo>
                  <a:lnTo>
                    <a:pt x="12700" y="0"/>
                  </a:lnTo>
                  <a:close/>
                </a:path>
                <a:path w="37464" h="40004">
                  <a:moveTo>
                    <a:pt x="37198" y="39458"/>
                  </a:moveTo>
                  <a:lnTo>
                    <a:pt x="5346" y="26733"/>
                  </a:lnTo>
                  <a:lnTo>
                    <a:pt x="5346" y="39458"/>
                  </a:lnTo>
                  <a:lnTo>
                    <a:pt x="37198" y="3945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3" name="object 943"/>
            <p:cNvSpPr/>
            <p:nvPr/>
          </p:nvSpPr>
          <p:spPr>
            <a:xfrm>
              <a:off x="6410379" y="6198829"/>
              <a:ext cx="32384" cy="13335"/>
            </a:xfrm>
            <a:custGeom>
              <a:avLst/>
              <a:gdLst/>
              <a:ahLst/>
              <a:cxnLst/>
              <a:rect l="l" t="t" r="r" b="b"/>
              <a:pathLst>
                <a:path w="32385" h="13335">
                  <a:moveTo>
                    <a:pt x="0" y="0"/>
                  </a:moveTo>
                  <a:lnTo>
                    <a:pt x="0" y="12725"/>
                  </a:lnTo>
                  <a:lnTo>
                    <a:pt x="31851" y="1272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4" name="object 944"/>
            <p:cNvSpPr/>
            <p:nvPr/>
          </p:nvSpPr>
          <p:spPr>
            <a:xfrm>
              <a:off x="6420412" y="6197495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5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5" name="object 945"/>
            <p:cNvSpPr/>
            <p:nvPr/>
          </p:nvSpPr>
          <p:spPr>
            <a:xfrm>
              <a:off x="6420412" y="6197495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058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6" name="object 946"/>
            <p:cNvSpPr/>
            <p:nvPr/>
          </p:nvSpPr>
          <p:spPr>
            <a:xfrm>
              <a:off x="6424413" y="6202182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0"/>
                  </a:moveTo>
                  <a:lnTo>
                    <a:pt x="0" y="0"/>
                  </a:lnTo>
                  <a:lnTo>
                    <a:pt x="10033" y="9372"/>
                  </a:lnTo>
                  <a:lnTo>
                    <a:pt x="10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7" name="object 947"/>
            <p:cNvSpPr/>
            <p:nvPr/>
          </p:nvSpPr>
          <p:spPr>
            <a:xfrm>
              <a:off x="6424413" y="6202182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9372"/>
                  </a:moveTo>
                  <a:lnTo>
                    <a:pt x="10033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8" name="object 948"/>
            <p:cNvSpPr/>
            <p:nvPr/>
          </p:nvSpPr>
          <p:spPr>
            <a:xfrm>
              <a:off x="6425069" y="6158051"/>
              <a:ext cx="17780" cy="23495"/>
            </a:xfrm>
            <a:custGeom>
              <a:avLst/>
              <a:gdLst/>
              <a:ahLst/>
              <a:cxnLst/>
              <a:rect l="l" t="t" r="r" b="b"/>
              <a:pathLst>
                <a:path w="17779" h="23495">
                  <a:moveTo>
                    <a:pt x="6692" y="16725"/>
                  </a:moveTo>
                  <a:lnTo>
                    <a:pt x="0" y="16725"/>
                  </a:lnTo>
                  <a:lnTo>
                    <a:pt x="0" y="23418"/>
                  </a:lnTo>
                  <a:lnTo>
                    <a:pt x="6692" y="23418"/>
                  </a:lnTo>
                  <a:lnTo>
                    <a:pt x="6692" y="16725"/>
                  </a:lnTo>
                  <a:close/>
                </a:path>
                <a:path w="17779" h="23495">
                  <a:moveTo>
                    <a:pt x="17157" y="10693"/>
                  </a:moveTo>
                  <a:lnTo>
                    <a:pt x="8699" y="0"/>
                  </a:lnTo>
                  <a:lnTo>
                    <a:pt x="8699" y="10693"/>
                  </a:lnTo>
                  <a:lnTo>
                    <a:pt x="17157" y="1069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9" name="object 949"/>
            <p:cNvSpPr/>
            <p:nvPr/>
          </p:nvSpPr>
          <p:spPr>
            <a:xfrm>
              <a:off x="6433772" y="6158049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5">
                  <a:moveTo>
                    <a:pt x="0" y="0"/>
                  </a:moveTo>
                  <a:lnTo>
                    <a:pt x="0" y="10693"/>
                  </a:lnTo>
                  <a:lnTo>
                    <a:pt x="8458" y="106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0" name="object 950"/>
            <p:cNvSpPr/>
            <p:nvPr/>
          </p:nvSpPr>
          <p:spPr>
            <a:xfrm>
              <a:off x="6342840" y="6190815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1470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1" name="object 951"/>
            <p:cNvSpPr/>
            <p:nvPr/>
          </p:nvSpPr>
          <p:spPr>
            <a:xfrm>
              <a:off x="6342840" y="6190815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706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2" name="object 952"/>
            <p:cNvSpPr/>
            <p:nvPr/>
          </p:nvSpPr>
          <p:spPr>
            <a:xfrm>
              <a:off x="6344847" y="618278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70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3" name="object 953"/>
            <p:cNvSpPr/>
            <p:nvPr/>
          </p:nvSpPr>
          <p:spPr>
            <a:xfrm>
              <a:off x="6344847" y="618278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4" name="object 954"/>
            <p:cNvSpPr/>
            <p:nvPr/>
          </p:nvSpPr>
          <p:spPr>
            <a:xfrm>
              <a:off x="6306731" y="6216319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0" y="0"/>
                  </a:lnTo>
                  <a:lnTo>
                    <a:pt x="0" y="58267"/>
                  </a:lnTo>
                  <a:lnTo>
                    <a:pt x="22733" y="58267"/>
                  </a:lnTo>
                  <a:lnTo>
                    <a:pt x="135496" y="58267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5" name="object 955"/>
            <p:cNvSpPr/>
            <p:nvPr/>
          </p:nvSpPr>
          <p:spPr>
            <a:xfrm>
              <a:off x="6329467" y="6233043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h="41910">
                  <a:moveTo>
                    <a:pt x="0" y="0"/>
                  </a:moveTo>
                  <a:lnTo>
                    <a:pt x="0" y="4154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6" name="object 956"/>
            <p:cNvSpPr/>
            <p:nvPr/>
          </p:nvSpPr>
          <p:spPr>
            <a:xfrm>
              <a:off x="6319434" y="6231023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7" name="object 957"/>
            <p:cNvSpPr/>
            <p:nvPr/>
          </p:nvSpPr>
          <p:spPr>
            <a:xfrm>
              <a:off x="6319434" y="6231023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8" name="object 958"/>
            <p:cNvSpPr/>
            <p:nvPr/>
          </p:nvSpPr>
          <p:spPr>
            <a:xfrm>
              <a:off x="6315434" y="6256423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9" name="object 959"/>
            <p:cNvSpPr/>
            <p:nvPr/>
          </p:nvSpPr>
          <p:spPr>
            <a:xfrm>
              <a:off x="6315434" y="6256423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0" name="object 960"/>
            <p:cNvSpPr/>
            <p:nvPr/>
          </p:nvSpPr>
          <p:spPr>
            <a:xfrm>
              <a:off x="6335487" y="6216317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70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1" name="object 961"/>
            <p:cNvSpPr/>
            <p:nvPr/>
          </p:nvSpPr>
          <p:spPr>
            <a:xfrm>
              <a:off x="6335487" y="6216317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2" name="object 962"/>
            <p:cNvSpPr/>
            <p:nvPr/>
          </p:nvSpPr>
          <p:spPr>
            <a:xfrm>
              <a:off x="6344187" y="6216317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76873" y="0"/>
                  </a:moveTo>
                  <a:lnTo>
                    <a:pt x="0" y="14046"/>
                  </a:lnTo>
                  <a:lnTo>
                    <a:pt x="76873" y="14046"/>
                  </a:lnTo>
                  <a:lnTo>
                    <a:pt x="768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3" name="object 963"/>
            <p:cNvSpPr/>
            <p:nvPr/>
          </p:nvSpPr>
          <p:spPr>
            <a:xfrm>
              <a:off x="6344187" y="6216317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0" y="14046"/>
                  </a:moveTo>
                  <a:lnTo>
                    <a:pt x="76873" y="14046"/>
                  </a:lnTo>
                  <a:lnTo>
                    <a:pt x="768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4" name="object 964"/>
            <p:cNvSpPr/>
            <p:nvPr/>
          </p:nvSpPr>
          <p:spPr>
            <a:xfrm>
              <a:off x="6357547" y="621631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5" name="object 965"/>
            <p:cNvSpPr/>
            <p:nvPr/>
          </p:nvSpPr>
          <p:spPr>
            <a:xfrm>
              <a:off x="6357547" y="621631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6" name="object 966"/>
            <p:cNvSpPr/>
            <p:nvPr/>
          </p:nvSpPr>
          <p:spPr>
            <a:xfrm>
              <a:off x="6357547" y="6257096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4">
                  <a:moveTo>
                    <a:pt x="31432" y="0"/>
                  </a:moveTo>
                  <a:lnTo>
                    <a:pt x="0" y="0"/>
                  </a:lnTo>
                  <a:lnTo>
                    <a:pt x="31432" y="12026"/>
                  </a:lnTo>
                  <a:lnTo>
                    <a:pt x="314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7" name="object 967"/>
            <p:cNvSpPr/>
            <p:nvPr/>
          </p:nvSpPr>
          <p:spPr>
            <a:xfrm>
              <a:off x="6357547" y="6257096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4">
                  <a:moveTo>
                    <a:pt x="0" y="0"/>
                  </a:moveTo>
                  <a:lnTo>
                    <a:pt x="31432" y="0"/>
                  </a:lnTo>
                  <a:lnTo>
                    <a:pt x="31432" y="1202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8" name="object 968"/>
            <p:cNvSpPr/>
            <p:nvPr/>
          </p:nvSpPr>
          <p:spPr>
            <a:xfrm>
              <a:off x="6374273" y="6257096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9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9" name="object 969"/>
            <p:cNvSpPr/>
            <p:nvPr/>
          </p:nvSpPr>
          <p:spPr>
            <a:xfrm>
              <a:off x="6374273" y="6257096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0" name="object 970"/>
            <p:cNvSpPr/>
            <p:nvPr/>
          </p:nvSpPr>
          <p:spPr>
            <a:xfrm>
              <a:off x="6373600" y="622167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68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1" name="object 971"/>
            <p:cNvSpPr/>
            <p:nvPr/>
          </p:nvSpPr>
          <p:spPr>
            <a:xfrm>
              <a:off x="6373600" y="622167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79" y="4343"/>
                  </a:moveTo>
                  <a:lnTo>
                    <a:pt x="2279" y="4343"/>
                  </a:lnTo>
                </a:path>
              </a:pathLst>
            </a:custGeom>
            <a:ln w="868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2" name="object 972"/>
            <p:cNvSpPr/>
            <p:nvPr/>
          </p:nvSpPr>
          <p:spPr>
            <a:xfrm>
              <a:off x="6382960" y="6216317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17373" y="0"/>
                  </a:moveTo>
                  <a:lnTo>
                    <a:pt x="0" y="8013"/>
                  </a:lnTo>
                  <a:lnTo>
                    <a:pt x="17373" y="8013"/>
                  </a:lnTo>
                  <a:lnTo>
                    <a:pt x="173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3" name="object 973"/>
            <p:cNvSpPr/>
            <p:nvPr/>
          </p:nvSpPr>
          <p:spPr>
            <a:xfrm>
              <a:off x="6382960" y="6216317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0" y="8013"/>
                  </a:moveTo>
                  <a:lnTo>
                    <a:pt x="17373" y="8013"/>
                  </a:lnTo>
                  <a:lnTo>
                    <a:pt x="173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4" name="object 974"/>
            <p:cNvSpPr/>
            <p:nvPr/>
          </p:nvSpPr>
          <p:spPr>
            <a:xfrm>
              <a:off x="6410379" y="6216317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4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5" name="object 975"/>
            <p:cNvSpPr/>
            <p:nvPr/>
          </p:nvSpPr>
          <p:spPr>
            <a:xfrm>
              <a:off x="6410379" y="6216317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4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6" name="object 976"/>
            <p:cNvSpPr/>
            <p:nvPr/>
          </p:nvSpPr>
          <p:spPr>
            <a:xfrm>
              <a:off x="6405029" y="6230365"/>
              <a:ext cx="37465" cy="40005"/>
            </a:xfrm>
            <a:custGeom>
              <a:avLst/>
              <a:gdLst/>
              <a:ahLst/>
              <a:cxnLst/>
              <a:rect l="l" t="t" r="r" b="b"/>
              <a:pathLst>
                <a:path w="37464" h="40004">
                  <a:moveTo>
                    <a:pt x="12700" y="0"/>
                  </a:moveTo>
                  <a:lnTo>
                    <a:pt x="0" y="0"/>
                  </a:lnTo>
                  <a:lnTo>
                    <a:pt x="0" y="22072"/>
                  </a:lnTo>
                  <a:lnTo>
                    <a:pt x="12700" y="22072"/>
                  </a:lnTo>
                  <a:lnTo>
                    <a:pt x="12700" y="0"/>
                  </a:lnTo>
                  <a:close/>
                </a:path>
                <a:path w="37464" h="40004">
                  <a:moveTo>
                    <a:pt x="37198" y="39433"/>
                  </a:moveTo>
                  <a:lnTo>
                    <a:pt x="5346" y="26733"/>
                  </a:lnTo>
                  <a:lnTo>
                    <a:pt x="5346" y="39433"/>
                  </a:lnTo>
                  <a:lnTo>
                    <a:pt x="37198" y="3943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7" name="object 977"/>
            <p:cNvSpPr/>
            <p:nvPr/>
          </p:nvSpPr>
          <p:spPr>
            <a:xfrm>
              <a:off x="6410379" y="6257096"/>
              <a:ext cx="32384" cy="12700"/>
            </a:xfrm>
            <a:custGeom>
              <a:avLst/>
              <a:gdLst/>
              <a:ahLst/>
              <a:cxnLst/>
              <a:rect l="l" t="t" r="r" b="b"/>
              <a:pathLst>
                <a:path w="32385" h="12700">
                  <a:moveTo>
                    <a:pt x="0" y="0"/>
                  </a:moveTo>
                  <a:lnTo>
                    <a:pt x="0" y="12700"/>
                  </a:lnTo>
                  <a:lnTo>
                    <a:pt x="31851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8" name="object 978"/>
            <p:cNvSpPr/>
            <p:nvPr/>
          </p:nvSpPr>
          <p:spPr>
            <a:xfrm>
              <a:off x="6420412" y="6255763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9" name="object 979"/>
            <p:cNvSpPr/>
            <p:nvPr/>
          </p:nvSpPr>
          <p:spPr>
            <a:xfrm>
              <a:off x="6420412" y="6255763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03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0" name="object 980"/>
            <p:cNvSpPr/>
            <p:nvPr/>
          </p:nvSpPr>
          <p:spPr>
            <a:xfrm>
              <a:off x="6424413" y="6260449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0"/>
                  </a:moveTo>
                  <a:lnTo>
                    <a:pt x="0" y="0"/>
                  </a:lnTo>
                  <a:lnTo>
                    <a:pt x="10033" y="9347"/>
                  </a:lnTo>
                  <a:lnTo>
                    <a:pt x="10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1" name="object 981"/>
            <p:cNvSpPr/>
            <p:nvPr/>
          </p:nvSpPr>
          <p:spPr>
            <a:xfrm>
              <a:off x="6424413" y="6260449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9347"/>
                  </a:moveTo>
                  <a:lnTo>
                    <a:pt x="10033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2" name="object 982"/>
            <p:cNvSpPr/>
            <p:nvPr/>
          </p:nvSpPr>
          <p:spPr>
            <a:xfrm>
              <a:off x="6425069" y="6216319"/>
              <a:ext cx="17780" cy="23495"/>
            </a:xfrm>
            <a:custGeom>
              <a:avLst/>
              <a:gdLst/>
              <a:ahLst/>
              <a:cxnLst/>
              <a:rect l="l" t="t" r="r" b="b"/>
              <a:pathLst>
                <a:path w="17779" h="23495">
                  <a:moveTo>
                    <a:pt x="6692" y="16725"/>
                  </a:moveTo>
                  <a:lnTo>
                    <a:pt x="0" y="16725"/>
                  </a:lnTo>
                  <a:lnTo>
                    <a:pt x="0" y="23393"/>
                  </a:lnTo>
                  <a:lnTo>
                    <a:pt x="6692" y="23393"/>
                  </a:lnTo>
                  <a:lnTo>
                    <a:pt x="6692" y="16725"/>
                  </a:lnTo>
                  <a:close/>
                </a:path>
                <a:path w="17779" h="23495">
                  <a:moveTo>
                    <a:pt x="17157" y="10693"/>
                  </a:moveTo>
                  <a:lnTo>
                    <a:pt x="8699" y="0"/>
                  </a:lnTo>
                  <a:lnTo>
                    <a:pt x="8699" y="10693"/>
                  </a:lnTo>
                  <a:lnTo>
                    <a:pt x="17157" y="1069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3" name="object 983"/>
            <p:cNvSpPr/>
            <p:nvPr/>
          </p:nvSpPr>
          <p:spPr>
            <a:xfrm>
              <a:off x="6433772" y="6216317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5">
                  <a:moveTo>
                    <a:pt x="0" y="0"/>
                  </a:moveTo>
                  <a:lnTo>
                    <a:pt x="0" y="10693"/>
                  </a:lnTo>
                  <a:lnTo>
                    <a:pt x="8458" y="106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4" name="object 984"/>
            <p:cNvSpPr/>
            <p:nvPr/>
          </p:nvSpPr>
          <p:spPr>
            <a:xfrm>
              <a:off x="6342840" y="6249083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1470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5" name="object 985"/>
            <p:cNvSpPr/>
            <p:nvPr/>
          </p:nvSpPr>
          <p:spPr>
            <a:xfrm>
              <a:off x="6342840" y="6249083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706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6" name="object 986"/>
            <p:cNvSpPr/>
            <p:nvPr/>
          </p:nvSpPr>
          <p:spPr>
            <a:xfrm>
              <a:off x="6344847" y="6241056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70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7" name="object 987"/>
            <p:cNvSpPr/>
            <p:nvPr/>
          </p:nvSpPr>
          <p:spPr>
            <a:xfrm>
              <a:off x="6344847" y="6241056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8" name="object 988"/>
            <p:cNvSpPr/>
            <p:nvPr/>
          </p:nvSpPr>
          <p:spPr>
            <a:xfrm>
              <a:off x="6306731" y="6274587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0" y="0"/>
                  </a:lnTo>
                  <a:lnTo>
                    <a:pt x="0" y="58242"/>
                  </a:lnTo>
                  <a:lnTo>
                    <a:pt x="22733" y="58242"/>
                  </a:lnTo>
                  <a:lnTo>
                    <a:pt x="135496" y="58242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9" name="object 989"/>
            <p:cNvSpPr/>
            <p:nvPr/>
          </p:nvSpPr>
          <p:spPr>
            <a:xfrm>
              <a:off x="6329467" y="6291310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h="41910">
                  <a:moveTo>
                    <a:pt x="0" y="0"/>
                  </a:moveTo>
                  <a:lnTo>
                    <a:pt x="0" y="4151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0" name="object 990"/>
            <p:cNvSpPr/>
            <p:nvPr/>
          </p:nvSpPr>
          <p:spPr>
            <a:xfrm>
              <a:off x="6319434" y="6289291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1" name="object 991"/>
            <p:cNvSpPr/>
            <p:nvPr/>
          </p:nvSpPr>
          <p:spPr>
            <a:xfrm>
              <a:off x="6319434" y="6289291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2" name="object 992"/>
            <p:cNvSpPr/>
            <p:nvPr/>
          </p:nvSpPr>
          <p:spPr>
            <a:xfrm>
              <a:off x="6315434" y="6314691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3" name="object 993"/>
            <p:cNvSpPr/>
            <p:nvPr/>
          </p:nvSpPr>
          <p:spPr>
            <a:xfrm>
              <a:off x="6315434" y="6314691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4" name="object 994"/>
            <p:cNvSpPr/>
            <p:nvPr/>
          </p:nvSpPr>
          <p:spPr>
            <a:xfrm>
              <a:off x="6335487" y="6274584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70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5" name="object 995"/>
            <p:cNvSpPr/>
            <p:nvPr/>
          </p:nvSpPr>
          <p:spPr>
            <a:xfrm>
              <a:off x="6335487" y="6274584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6" name="object 996"/>
            <p:cNvSpPr/>
            <p:nvPr/>
          </p:nvSpPr>
          <p:spPr>
            <a:xfrm>
              <a:off x="6344187" y="6274584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76873" y="0"/>
                  </a:moveTo>
                  <a:lnTo>
                    <a:pt x="0" y="14046"/>
                  </a:lnTo>
                  <a:lnTo>
                    <a:pt x="76873" y="14046"/>
                  </a:lnTo>
                  <a:lnTo>
                    <a:pt x="768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7" name="object 997"/>
            <p:cNvSpPr/>
            <p:nvPr/>
          </p:nvSpPr>
          <p:spPr>
            <a:xfrm>
              <a:off x="6344187" y="6274584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0" y="14046"/>
                  </a:moveTo>
                  <a:lnTo>
                    <a:pt x="76873" y="14046"/>
                  </a:lnTo>
                  <a:lnTo>
                    <a:pt x="768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8" name="object 998"/>
            <p:cNvSpPr/>
            <p:nvPr/>
          </p:nvSpPr>
          <p:spPr>
            <a:xfrm>
              <a:off x="6357547" y="627458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4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9" name="object 999"/>
            <p:cNvSpPr/>
            <p:nvPr/>
          </p:nvSpPr>
          <p:spPr>
            <a:xfrm>
              <a:off x="6357547" y="627458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4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0" name="object 1000"/>
            <p:cNvSpPr/>
            <p:nvPr/>
          </p:nvSpPr>
          <p:spPr>
            <a:xfrm>
              <a:off x="6357547" y="6315364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4">
                  <a:moveTo>
                    <a:pt x="31432" y="0"/>
                  </a:moveTo>
                  <a:lnTo>
                    <a:pt x="0" y="0"/>
                  </a:lnTo>
                  <a:lnTo>
                    <a:pt x="31432" y="12026"/>
                  </a:lnTo>
                  <a:lnTo>
                    <a:pt x="314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1" name="object 1001"/>
            <p:cNvSpPr/>
            <p:nvPr/>
          </p:nvSpPr>
          <p:spPr>
            <a:xfrm>
              <a:off x="6357547" y="6315364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4">
                  <a:moveTo>
                    <a:pt x="0" y="0"/>
                  </a:moveTo>
                  <a:lnTo>
                    <a:pt x="31432" y="0"/>
                  </a:lnTo>
                  <a:lnTo>
                    <a:pt x="31432" y="1202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2" name="object 1002"/>
            <p:cNvSpPr/>
            <p:nvPr/>
          </p:nvSpPr>
          <p:spPr>
            <a:xfrm>
              <a:off x="6374273" y="6315364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9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3" name="object 1003"/>
            <p:cNvSpPr/>
            <p:nvPr/>
          </p:nvSpPr>
          <p:spPr>
            <a:xfrm>
              <a:off x="6374273" y="6315364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4" name="object 1004"/>
            <p:cNvSpPr/>
            <p:nvPr/>
          </p:nvSpPr>
          <p:spPr>
            <a:xfrm>
              <a:off x="6373600" y="6279944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68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5" name="object 1005"/>
            <p:cNvSpPr/>
            <p:nvPr/>
          </p:nvSpPr>
          <p:spPr>
            <a:xfrm>
              <a:off x="6373600" y="6279944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79" y="4343"/>
                  </a:moveTo>
                  <a:lnTo>
                    <a:pt x="2279" y="4343"/>
                  </a:lnTo>
                </a:path>
              </a:pathLst>
            </a:custGeom>
            <a:ln w="868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6" name="object 1006"/>
            <p:cNvSpPr/>
            <p:nvPr/>
          </p:nvSpPr>
          <p:spPr>
            <a:xfrm>
              <a:off x="6382960" y="6274584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17373" y="0"/>
                  </a:moveTo>
                  <a:lnTo>
                    <a:pt x="0" y="8013"/>
                  </a:lnTo>
                  <a:lnTo>
                    <a:pt x="17373" y="8013"/>
                  </a:lnTo>
                  <a:lnTo>
                    <a:pt x="173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7" name="object 1007"/>
            <p:cNvSpPr/>
            <p:nvPr/>
          </p:nvSpPr>
          <p:spPr>
            <a:xfrm>
              <a:off x="6382960" y="6274584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0" y="8013"/>
                  </a:moveTo>
                  <a:lnTo>
                    <a:pt x="17373" y="8013"/>
                  </a:lnTo>
                  <a:lnTo>
                    <a:pt x="173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8" name="object 1008"/>
            <p:cNvSpPr/>
            <p:nvPr/>
          </p:nvSpPr>
          <p:spPr>
            <a:xfrm>
              <a:off x="6410379" y="627458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4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9" name="object 1009"/>
            <p:cNvSpPr/>
            <p:nvPr/>
          </p:nvSpPr>
          <p:spPr>
            <a:xfrm>
              <a:off x="6410379" y="627458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4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0" name="object 1010"/>
            <p:cNvSpPr/>
            <p:nvPr/>
          </p:nvSpPr>
          <p:spPr>
            <a:xfrm>
              <a:off x="6405029" y="6288633"/>
              <a:ext cx="37465" cy="40005"/>
            </a:xfrm>
            <a:custGeom>
              <a:avLst/>
              <a:gdLst/>
              <a:ahLst/>
              <a:cxnLst/>
              <a:rect l="l" t="t" r="r" b="b"/>
              <a:pathLst>
                <a:path w="37464" h="40004">
                  <a:moveTo>
                    <a:pt x="12700" y="0"/>
                  </a:moveTo>
                  <a:lnTo>
                    <a:pt x="0" y="0"/>
                  </a:lnTo>
                  <a:lnTo>
                    <a:pt x="0" y="22047"/>
                  </a:lnTo>
                  <a:lnTo>
                    <a:pt x="12700" y="22047"/>
                  </a:lnTo>
                  <a:lnTo>
                    <a:pt x="12700" y="0"/>
                  </a:lnTo>
                  <a:close/>
                </a:path>
                <a:path w="37464" h="40004">
                  <a:moveTo>
                    <a:pt x="37198" y="39433"/>
                  </a:moveTo>
                  <a:lnTo>
                    <a:pt x="5346" y="26733"/>
                  </a:lnTo>
                  <a:lnTo>
                    <a:pt x="5346" y="39433"/>
                  </a:lnTo>
                  <a:lnTo>
                    <a:pt x="37198" y="3943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1" name="object 1011"/>
            <p:cNvSpPr/>
            <p:nvPr/>
          </p:nvSpPr>
          <p:spPr>
            <a:xfrm>
              <a:off x="6410379" y="6315364"/>
              <a:ext cx="32384" cy="12700"/>
            </a:xfrm>
            <a:custGeom>
              <a:avLst/>
              <a:gdLst/>
              <a:ahLst/>
              <a:cxnLst/>
              <a:rect l="l" t="t" r="r" b="b"/>
              <a:pathLst>
                <a:path w="32385" h="12700">
                  <a:moveTo>
                    <a:pt x="0" y="0"/>
                  </a:moveTo>
                  <a:lnTo>
                    <a:pt x="0" y="12700"/>
                  </a:lnTo>
                  <a:lnTo>
                    <a:pt x="31851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2" name="object 1012"/>
            <p:cNvSpPr/>
            <p:nvPr/>
          </p:nvSpPr>
          <p:spPr>
            <a:xfrm>
              <a:off x="6420412" y="6314030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3" name="object 1013"/>
            <p:cNvSpPr/>
            <p:nvPr/>
          </p:nvSpPr>
          <p:spPr>
            <a:xfrm>
              <a:off x="6420412" y="6314030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03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4" name="object 1014"/>
            <p:cNvSpPr/>
            <p:nvPr/>
          </p:nvSpPr>
          <p:spPr>
            <a:xfrm>
              <a:off x="6424413" y="6318691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0"/>
                  </a:moveTo>
                  <a:lnTo>
                    <a:pt x="0" y="0"/>
                  </a:lnTo>
                  <a:lnTo>
                    <a:pt x="10033" y="9372"/>
                  </a:lnTo>
                  <a:lnTo>
                    <a:pt x="10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5" name="object 1015"/>
            <p:cNvSpPr/>
            <p:nvPr/>
          </p:nvSpPr>
          <p:spPr>
            <a:xfrm>
              <a:off x="6424413" y="6318691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9372"/>
                  </a:moveTo>
                  <a:lnTo>
                    <a:pt x="10033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6" name="object 1016"/>
            <p:cNvSpPr/>
            <p:nvPr/>
          </p:nvSpPr>
          <p:spPr>
            <a:xfrm>
              <a:off x="6425069" y="6274587"/>
              <a:ext cx="17780" cy="23495"/>
            </a:xfrm>
            <a:custGeom>
              <a:avLst/>
              <a:gdLst/>
              <a:ahLst/>
              <a:cxnLst/>
              <a:rect l="l" t="t" r="r" b="b"/>
              <a:pathLst>
                <a:path w="17779" h="23495">
                  <a:moveTo>
                    <a:pt x="6692" y="16725"/>
                  </a:moveTo>
                  <a:lnTo>
                    <a:pt x="0" y="16725"/>
                  </a:lnTo>
                  <a:lnTo>
                    <a:pt x="0" y="23393"/>
                  </a:lnTo>
                  <a:lnTo>
                    <a:pt x="6692" y="23393"/>
                  </a:lnTo>
                  <a:lnTo>
                    <a:pt x="6692" y="16725"/>
                  </a:lnTo>
                  <a:close/>
                </a:path>
                <a:path w="17779" h="23495">
                  <a:moveTo>
                    <a:pt x="17157" y="10693"/>
                  </a:moveTo>
                  <a:lnTo>
                    <a:pt x="8699" y="0"/>
                  </a:lnTo>
                  <a:lnTo>
                    <a:pt x="8699" y="10693"/>
                  </a:lnTo>
                  <a:lnTo>
                    <a:pt x="17157" y="1069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7" name="object 1017"/>
            <p:cNvSpPr/>
            <p:nvPr/>
          </p:nvSpPr>
          <p:spPr>
            <a:xfrm>
              <a:off x="6433772" y="6274584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5">
                  <a:moveTo>
                    <a:pt x="0" y="0"/>
                  </a:moveTo>
                  <a:lnTo>
                    <a:pt x="0" y="10693"/>
                  </a:lnTo>
                  <a:lnTo>
                    <a:pt x="8458" y="106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8" name="object 1018"/>
            <p:cNvSpPr/>
            <p:nvPr/>
          </p:nvSpPr>
          <p:spPr>
            <a:xfrm>
              <a:off x="6342840" y="6307325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1470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9" name="object 1019"/>
            <p:cNvSpPr/>
            <p:nvPr/>
          </p:nvSpPr>
          <p:spPr>
            <a:xfrm>
              <a:off x="6342840" y="6307325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706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0" name="object 1020"/>
            <p:cNvSpPr/>
            <p:nvPr/>
          </p:nvSpPr>
          <p:spPr>
            <a:xfrm>
              <a:off x="6344847" y="629931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70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1" name="object 1021"/>
            <p:cNvSpPr/>
            <p:nvPr/>
          </p:nvSpPr>
          <p:spPr>
            <a:xfrm>
              <a:off x="6344847" y="629931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2" name="object 1022"/>
            <p:cNvSpPr/>
            <p:nvPr/>
          </p:nvSpPr>
          <p:spPr>
            <a:xfrm>
              <a:off x="6306731" y="6332829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0" y="0"/>
                  </a:lnTo>
                  <a:lnTo>
                    <a:pt x="0" y="58267"/>
                  </a:lnTo>
                  <a:lnTo>
                    <a:pt x="22733" y="58267"/>
                  </a:lnTo>
                  <a:lnTo>
                    <a:pt x="135496" y="58267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3" name="object 1023"/>
            <p:cNvSpPr/>
            <p:nvPr/>
          </p:nvSpPr>
          <p:spPr>
            <a:xfrm>
              <a:off x="6329467" y="6349552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h="41910">
                  <a:moveTo>
                    <a:pt x="0" y="0"/>
                  </a:moveTo>
                  <a:lnTo>
                    <a:pt x="0" y="4154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4" name="object 1024"/>
            <p:cNvSpPr/>
            <p:nvPr/>
          </p:nvSpPr>
          <p:spPr>
            <a:xfrm>
              <a:off x="6319434" y="6347558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5" name="object 1025"/>
            <p:cNvSpPr/>
            <p:nvPr/>
          </p:nvSpPr>
          <p:spPr>
            <a:xfrm>
              <a:off x="6319434" y="6347558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6" name="object 1026"/>
            <p:cNvSpPr/>
            <p:nvPr/>
          </p:nvSpPr>
          <p:spPr>
            <a:xfrm>
              <a:off x="6315434" y="6372958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7" name="object 1027"/>
            <p:cNvSpPr/>
            <p:nvPr/>
          </p:nvSpPr>
          <p:spPr>
            <a:xfrm>
              <a:off x="6315434" y="6372958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8" name="object 1028"/>
            <p:cNvSpPr/>
            <p:nvPr/>
          </p:nvSpPr>
          <p:spPr>
            <a:xfrm>
              <a:off x="6335487" y="6332826"/>
              <a:ext cx="0" cy="13335"/>
            </a:xfrm>
            <a:custGeom>
              <a:avLst/>
              <a:gdLst/>
              <a:ahLst/>
              <a:cxnLst/>
              <a:rect l="l" t="t" r="r" b="b"/>
              <a:pathLst>
                <a:path h="13335">
                  <a:moveTo>
                    <a:pt x="0" y="0"/>
                  </a:moveTo>
                  <a:lnTo>
                    <a:pt x="0" y="1272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9" name="object 1029"/>
            <p:cNvSpPr/>
            <p:nvPr/>
          </p:nvSpPr>
          <p:spPr>
            <a:xfrm>
              <a:off x="6335487" y="6332826"/>
              <a:ext cx="0" cy="13335"/>
            </a:xfrm>
            <a:custGeom>
              <a:avLst/>
              <a:gdLst/>
              <a:ahLst/>
              <a:cxnLst/>
              <a:rect l="l" t="t" r="r" b="b"/>
              <a:pathLst>
                <a:path h="13335">
                  <a:moveTo>
                    <a:pt x="0" y="0"/>
                  </a:moveTo>
                  <a:lnTo>
                    <a:pt x="0" y="1272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0" name="object 1030"/>
            <p:cNvSpPr/>
            <p:nvPr/>
          </p:nvSpPr>
          <p:spPr>
            <a:xfrm>
              <a:off x="6344187" y="6332826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76873" y="0"/>
                  </a:moveTo>
                  <a:lnTo>
                    <a:pt x="0" y="14071"/>
                  </a:lnTo>
                  <a:lnTo>
                    <a:pt x="76873" y="14071"/>
                  </a:lnTo>
                  <a:lnTo>
                    <a:pt x="768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1" name="object 1031"/>
            <p:cNvSpPr/>
            <p:nvPr/>
          </p:nvSpPr>
          <p:spPr>
            <a:xfrm>
              <a:off x="6344187" y="6332826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0" y="14071"/>
                  </a:moveTo>
                  <a:lnTo>
                    <a:pt x="76873" y="14071"/>
                  </a:lnTo>
                  <a:lnTo>
                    <a:pt x="768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2" name="object 1032"/>
            <p:cNvSpPr/>
            <p:nvPr/>
          </p:nvSpPr>
          <p:spPr>
            <a:xfrm>
              <a:off x="6357547" y="6332826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3" name="object 1033"/>
            <p:cNvSpPr/>
            <p:nvPr/>
          </p:nvSpPr>
          <p:spPr>
            <a:xfrm>
              <a:off x="6357547" y="6332826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4" name="object 1034"/>
            <p:cNvSpPr/>
            <p:nvPr/>
          </p:nvSpPr>
          <p:spPr>
            <a:xfrm>
              <a:off x="6357547" y="6373632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4">
                  <a:moveTo>
                    <a:pt x="31432" y="0"/>
                  </a:moveTo>
                  <a:lnTo>
                    <a:pt x="0" y="0"/>
                  </a:lnTo>
                  <a:lnTo>
                    <a:pt x="31432" y="12026"/>
                  </a:lnTo>
                  <a:lnTo>
                    <a:pt x="314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5" name="object 1035"/>
            <p:cNvSpPr/>
            <p:nvPr/>
          </p:nvSpPr>
          <p:spPr>
            <a:xfrm>
              <a:off x="6357547" y="6373632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4">
                  <a:moveTo>
                    <a:pt x="0" y="0"/>
                  </a:moveTo>
                  <a:lnTo>
                    <a:pt x="31432" y="0"/>
                  </a:lnTo>
                  <a:lnTo>
                    <a:pt x="31432" y="1202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6" name="object 1036"/>
            <p:cNvSpPr/>
            <p:nvPr/>
          </p:nvSpPr>
          <p:spPr>
            <a:xfrm>
              <a:off x="6374273" y="6373632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9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7" name="object 1037"/>
            <p:cNvSpPr/>
            <p:nvPr/>
          </p:nvSpPr>
          <p:spPr>
            <a:xfrm>
              <a:off x="6374273" y="6373632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8" name="object 1038"/>
            <p:cNvSpPr/>
            <p:nvPr/>
          </p:nvSpPr>
          <p:spPr>
            <a:xfrm>
              <a:off x="6373600" y="633818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71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9" name="object 1039"/>
            <p:cNvSpPr/>
            <p:nvPr/>
          </p:nvSpPr>
          <p:spPr>
            <a:xfrm>
              <a:off x="6373600" y="633818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79" y="4356"/>
                  </a:moveTo>
                  <a:lnTo>
                    <a:pt x="2279" y="4356"/>
                  </a:lnTo>
                </a:path>
              </a:pathLst>
            </a:custGeom>
            <a:ln w="871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0" name="object 1040"/>
            <p:cNvSpPr/>
            <p:nvPr/>
          </p:nvSpPr>
          <p:spPr>
            <a:xfrm>
              <a:off x="6382960" y="6332826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17373" y="0"/>
                  </a:moveTo>
                  <a:lnTo>
                    <a:pt x="0" y="8039"/>
                  </a:lnTo>
                  <a:lnTo>
                    <a:pt x="17373" y="8039"/>
                  </a:lnTo>
                  <a:lnTo>
                    <a:pt x="173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1" name="object 1041"/>
            <p:cNvSpPr/>
            <p:nvPr/>
          </p:nvSpPr>
          <p:spPr>
            <a:xfrm>
              <a:off x="6382960" y="6332826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0" y="8039"/>
                  </a:moveTo>
                  <a:lnTo>
                    <a:pt x="17373" y="8039"/>
                  </a:lnTo>
                  <a:lnTo>
                    <a:pt x="173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2" name="object 1042"/>
            <p:cNvSpPr/>
            <p:nvPr/>
          </p:nvSpPr>
          <p:spPr>
            <a:xfrm>
              <a:off x="6410379" y="6332826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3" name="object 1043"/>
            <p:cNvSpPr/>
            <p:nvPr/>
          </p:nvSpPr>
          <p:spPr>
            <a:xfrm>
              <a:off x="6410379" y="6332826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4" name="object 1044"/>
            <p:cNvSpPr/>
            <p:nvPr/>
          </p:nvSpPr>
          <p:spPr>
            <a:xfrm>
              <a:off x="6405029" y="6346900"/>
              <a:ext cx="37465" cy="40005"/>
            </a:xfrm>
            <a:custGeom>
              <a:avLst/>
              <a:gdLst/>
              <a:ahLst/>
              <a:cxnLst/>
              <a:rect l="l" t="t" r="r" b="b"/>
              <a:pathLst>
                <a:path w="37464" h="40004">
                  <a:moveTo>
                    <a:pt x="12700" y="0"/>
                  </a:moveTo>
                  <a:lnTo>
                    <a:pt x="0" y="0"/>
                  </a:lnTo>
                  <a:lnTo>
                    <a:pt x="0" y="22047"/>
                  </a:lnTo>
                  <a:lnTo>
                    <a:pt x="12700" y="22047"/>
                  </a:lnTo>
                  <a:lnTo>
                    <a:pt x="12700" y="0"/>
                  </a:lnTo>
                  <a:close/>
                </a:path>
                <a:path w="37464" h="40004">
                  <a:moveTo>
                    <a:pt x="37198" y="39433"/>
                  </a:moveTo>
                  <a:lnTo>
                    <a:pt x="5346" y="26733"/>
                  </a:lnTo>
                  <a:lnTo>
                    <a:pt x="5346" y="39433"/>
                  </a:lnTo>
                  <a:lnTo>
                    <a:pt x="37198" y="3943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5" name="object 1045"/>
            <p:cNvSpPr/>
            <p:nvPr/>
          </p:nvSpPr>
          <p:spPr>
            <a:xfrm>
              <a:off x="6410379" y="6373632"/>
              <a:ext cx="32384" cy="12700"/>
            </a:xfrm>
            <a:custGeom>
              <a:avLst/>
              <a:gdLst/>
              <a:ahLst/>
              <a:cxnLst/>
              <a:rect l="l" t="t" r="r" b="b"/>
              <a:pathLst>
                <a:path w="32385" h="12700">
                  <a:moveTo>
                    <a:pt x="0" y="0"/>
                  </a:moveTo>
                  <a:lnTo>
                    <a:pt x="0" y="12700"/>
                  </a:lnTo>
                  <a:lnTo>
                    <a:pt x="31851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6" name="object 1046"/>
            <p:cNvSpPr/>
            <p:nvPr/>
          </p:nvSpPr>
          <p:spPr>
            <a:xfrm>
              <a:off x="6420412" y="6372298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7" name="object 1047"/>
            <p:cNvSpPr/>
            <p:nvPr/>
          </p:nvSpPr>
          <p:spPr>
            <a:xfrm>
              <a:off x="6420412" y="6372298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03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8" name="object 1048"/>
            <p:cNvSpPr/>
            <p:nvPr/>
          </p:nvSpPr>
          <p:spPr>
            <a:xfrm>
              <a:off x="6424413" y="6376959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0"/>
                  </a:moveTo>
                  <a:lnTo>
                    <a:pt x="0" y="0"/>
                  </a:lnTo>
                  <a:lnTo>
                    <a:pt x="10033" y="9372"/>
                  </a:lnTo>
                  <a:lnTo>
                    <a:pt x="10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9" name="object 1049"/>
            <p:cNvSpPr/>
            <p:nvPr/>
          </p:nvSpPr>
          <p:spPr>
            <a:xfrm>
              <a:off x="6424413" y="6376959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9372"/>
                  </a:moveTo>
                  <a:lnTo>
                    <a:pt x="10033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0" name="object 1050"/>
            <p:cNvSpPr/>
            <p:nvPr/>
          </p:nvSpPr>
          <p:spPr>
            <a:xfrm>
              <a:off x="6425069" y="6332829"/>
              <a:ext cx="17780" cy="23495"/>
            </a:xfrm>
            <a:custGeom>
              <a:avLst/>
              <a:gdLst/>
              <a:ahLst/>
              <a:cxnLst/>
              <a:rect l="l" t="t" r="r" b="b"/>
              <a:pathLst>
                <a:path w="17779" h="23495">
                  <a:moveTo>
                    <a:pt x="6692" y="16725"/>
                  </a:moveTo>
                  <a:lnTo>
                    <a:pt x="0" y="16725"/>
                  </a:lnTo>
                  <a:lnTo>
                    <a:pt x="0" y="23418"/>
                  </a:lnTo>
                  <a:lnTo>
                    <a:pt x="6692" y="23418"/>
                  </a:lnTo>
                  <a:lnTo>
                    <a:pt x="6692" y="16725"/>
                  </a:lnTo>
                  <a:close/>
                </a:path>
                <a:path w="17779" h="23495">
                  <a:moveTo>
                    <a:pt x="17157" y="10718"/>
                  </a:moveTo>
                  <a:lnTo>
                    <a:pt x="8699" y="0"/>
                  </a:lnTo>
                  <a:lnTo>
                    <a:pt x="8699" y="10718"/>
                  </a:lnTo>
                  <a:lnTo>
                    <a:pt x="17157" y="107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1" name="object 1051"/>
            <p:cNvSpPr/>
            <p:nvPr/>
          </p:nvSpPr>
          <p:spPr>
            <a:xfrm>
              <a:off x="6433772" y="6332826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5">
                  <a:moveTo>
                    <a:pt x="0" y="0"/>
                  </a:moveTo>
                  <a:lnTo>
                    <a:pt x="0" y="10718"/>
                  </a:lnTo>
                  <a:lnTo>
                    <a:pt x="8458" y="1071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2" name="object 1052"/>
            <p:cNvSpPr/>
            <p:nvPr/>
          </p:nvSpPr>
          <p:spPr>
            <a:xfrm>
              <a:off x="6342840" y="6365592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1470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3" name="object 1053"/>
            <p:cNvSpPr/>
            <p:nvPr/>
          </p:nvSpPr>
          <p:spPr>
            <a:xfrm>
              <a:off x="6342840" y="6365592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706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4" name="object 1054"/>
            <p:cNvSpPr/>
            <p:nvPr/>
          </p:nvSpPr>
          <p:spPr>
            <a:xfrm>
              <a:off x="6344847" y="635757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70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5" name="object 1055"/>
            <p:cNvSpPr/>
            <p:nvPr/>
          </p:nvSpPr>
          <p:spPr>
            <a:xfrm>
              <a:off x="6344847" y="635757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6" name="object 1056"/>
            <p:cNvSpPr/>
            <p:nvPr/>
          </p:nvSpPr>
          <p:spPr>
            <a:xfrm>
              <a:off x="6306731" y="6391096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0" y="0"/>
                  </a:lnTo>
                  <a:lnTo>
                    <a:pt x="0" y="58267"/>
                  </a:lnTo>
                  <a:lnTo>
                    <a:pt x="22733" y="58267"/>
                  </a:lnTo>
                  <a:lnTo>
                    <a:pt x="135496" y="58267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7" name="object 1057"/>
            <p:cNvSpPr/>
            <p:nvPr/>
          </p:nvSpPr>
          <p:spPr>
            <a:xfrm>
              <a:off x="6329467" y="6407807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h="41910">
                  <a:moveTo>
                    <a:pt x="0" y="0"/>
                  </a:moveTo>
                  <a:lnTo>
                    <a:pt x="0" y="4155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8" name="object 1058"/>
            <p:cNvSpPr/>
            <p:nvPr/>
          </p:nvSpPr>
          <p:spPr>
            <a:xfrm>
              <a:off x="6319434" y="6405801"/>
              <a:ext cx="10160" cy="13335"/>
            </a:xfrm>
            <a:custGeom>
              <a:avLst/>
              <a:gdLst/>
              <a:ahLst/>
              <a:cxnLst/>
              <a:rect l="l" t="t" r="r" b="b"/>
              <a:pathLst>
                <a:path w="10160" h="13335">
                  <a:moveTo>
                    <a:pt x="0" y="0"/>
                  </a:moveTo>
                  <a:lnTo>
                    <a:pt x="0" y="12725"/>
                  </a:lnTo>
                  <a:lnTo>
                    <a:pt x="10033" y="127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9" name="object 1059"/>
            <p:cNvSpPr/>
            <p:nvPr/>
          </p:nvSpPr>
          <p:spPr>
            <a:xfrm>
              <a:off x="6319434" y="6405801"/>
              <a:ext cx="10160" cy="13335"/>
            </a:xfrm>
            <a:custGeom>
              <a:avLst/>
              <a:gdLst/>
              <a:ahLst/>
              <a:cxnLst/>
              <a:rect l="l" t="t" r="r" b="b"/>
              <a:pathLst>
                <a:path w="10160" h="13335">
                  <a:moveTo>
                    <a:pt x="0" y="0"/>
                  </a:moveTo>
                  <a:lnTo>
                    <a:pt x="0" y="12725"/>
                  </a:lnTo>
                  <a:lnTo>
                    <a:pt x="10033" y="1272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0" name="object 1060"/>
            <p:cNvSpPr/>
            <p:nvPr/>
          </p:nvSpPr>
          <p:spPr>
            <a:xfrm>
              <a:off x="6315434" y="6431226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1" name="object 1061"/>
            <p:cNvSpPr/>
            <p:nvPr/>
          </p:nvSpPr>
          <p:spPr>
            <a:xfrm>
              <a:off x="6315434" y="6431226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2" name="object 1062"/>
            <p:cNvSpPr/>
            <p:nvPr/>
          </p:nvSpPr>
          <p:spPr>
            <a:xfrm>
              <a:off x="6335487" y="6391094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70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3" name="object 1063"/>
            <p:cNvSpPr/>
            <p:nvPr/>
          </p:nvSpPr>
          <p:spPr>
            <a:xfrm>
              <a:off x="6335487" y="6391094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4" name="object 1064"/>
            <p:cNvSpPr/>
            <p:nvPr/>
          </p:nvSpPr>
          <p:spPr>
            <a:xfrm>
              <a:off x="6344187" y="6391094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76873" y="0"/>
                  </a:moveTo>
                  <a:lnTo>
                    <a:pt x="0" y="14058"/>
                  </a:lnTo>
                  <a:lnTo>
                    <a:pt x="76873" y="14058"/>
                  </a:lnTo>
                  <a:lnTo>
                    <a:pt x="768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5" name="object 1065"/>
            <p:cNvSpPr/>
            <p:nvPr/>
          </p:nvSpPr>
          <p:spPr>
            <a:xfrm>
              <a:off x="6344187" y="6391094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0" y="14058"/>
                  </a:moveTo>
                  <a:lnTo>
                    <a:pt x="76873" y="14058"/>
                  </a:lnTo>
                  <a:lnTo>
                    <a:pt x="768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6" name="object 1066"/>
            <p:cNvSpPr/>
            <p:nvPr/>
          </p:nvSpPr>
          <p:spPr>
            <a:xfrm>
              <a:off x="6357547" y="639109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7" name="object 1067"/>
            <p:cNvSpPr/>
            <p:nvPr/>
          </p:nvSpPr>
          <p:spPr>
            <a:xfrm>
              <a:off x="6357547" y="639109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8" name="object 1068"/>
            <p:cNvSpPr/>
            <p:nvPr/>
          </p:nvSpPr>
          <p:spPr>
            <a:xfrm>
              <a:off x="6357547" y="6431899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4">
                  <a:moveTo>
                    <a:pt x="31432" y="0"/>
                  </a:moveTo>
                  <a:lnTo>
                    <a:pt x="0" y="0"/>
                  </a:lnTo>
                  <a:lnTo>
                    <a:pt x="31432" y="12026"/>
                  </a:lnTo>
                  <a:lnTo>
                    <a:pt x="314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9" name="object 1069"/>
            <p:cNvSpPr/>
            <p:nvPr/>
          </p:nvSpPr>
          <p:spPr>
            <a:xfrm>
              <a:off x="6357547" y="6431899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4">
                  <a:moveTo>
                    <a:pt x="0" y="0"/>
                  </a:moveTo>
                  <a:lnTo>
                    <a:pt x="31432" y="0"/>
                  </a:lnTo>
                  <a:lnTo>
                    <a:pt x="31432" y="1202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0" name="object 1070"/>
            <p:cNvSpPr/>
            <p:nvPr/>
          </p:nvSpPr>
          <p:spPr>
            <a:xfrm>
              <a:off x="6374273" y="6431899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9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1" name="object 1071"/>
            <p:cNvSpPr/>
            <p:nvPr/>
          </p:nvSpPr>
          <p:spPr>
            <a:xfrm>
              <a:off x="6374273" y="6431899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2" name="object 1072"/>
            <p:cNvSpPr/>
            <p:nvPr/>
          </p:nvSpPr>
          <p:spPr>
            <a:xfrm>
              <a:off x="6373600" y="639645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69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3" name="object 1073"/>
            <p:cNvSpPr/>
            <p:nvPr/>
          </p:nvSpPr>
          <p:spPr>
            <a:xfrm>
              <a:off x="6373600" y="639645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79" y="4349"/>
                  </a:moveTo>
                  <a:lnTo>
                    <a:pt x="2279" y="4349"/>
                  </a:lnTo>
                </a:path>
              </a:pathLst>
            </a:custGeom>
            <a:ln w="8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4" name="object 1074"/>
            <p:cNvSpPr/>
            <p:nvPr/>
          </p:nvSpPr>
          <p:spPr>
            <a:xfrm>
              <a:off x="6382960" y="6391094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17373" y="0"/>
                  </a:moveTo>
                  <a:lnTo>
                    <a:pt x="0" y="8039"/>
                  </a:lnTo>
                  <a:lnTo>
                    <a:pt x="17373" y="8039"/>
                  </a:lnTo>
                  <a:lnTo>
                    <a:pt x="173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5" name="object 1075"/>
            <p:cNvSpPr/>
            <p:nvPr/>
          </p:nvSpPr>
          <p:spPr>
            <a:xfrm>
              <a:off x="6382960" y="6391094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0" y="8039"/>
                  </a:moveTo>
                  <a:lnTo>
                    <a:pt x="17373" y="8039"/>
                  </a:lnTo>
                  <a:lnTo>
                    <a:pt x="173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6" name="object 1076"/>
            <p:cNvSpPr/>
            <p:nvPr/>
          </p:nvSpPr>
          <p:spPr>
            <a:xfrm>
              <a:off x="6410379" y="639109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5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7" name="object 1077"/>
            <p:cNvSpPr/>
            <p:nvPr/>
          </p:nvSpPr>
          <p:spPr>
            <a:xfrm>
              <a:off x="6410379" y="639109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5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8" name="object 1078"/>
            <p:cNvSpPr/>
            <p:nvPr/>
          </p:nvSpPr>
          <p:spPr>
            <a:xfrm>
              <a:off x="6405029" y="6405155"/>
              <a:ext cx="37465" cy="40005"/>
            </a:xfrm>
            <a:custGeom>
              <a:avLst/>
              <a:gdLst/>
              <a:ahLst/>
              <a:cxnLst/>
              <a:rect l="l" t="t" r="r" b="b"/>
              <a:pathLst>
                <a:path w="37464" h="40004">
                  <a:moveTo>
                    <a:pt x="12700" y="0"/>
                  </a:moveTo>
                  <a:lnTo>
                    <a:pt x="0" y="0"/>
                  </a:lnTo>
                  <a:lnTo>
                    <a:pt x="0" y="22059"/>
                  </a:lnTo>
                  <a:lnTo>
                    <a:pt x="12700" y="22059"/>
                  </a:lnTo>
                  <a:lnTo>
                    <a:pt x="12700" y="0"/>
                  </a:lnTo>
                  <a:close/>
                </a:path>
                <a:path w="37464" h="40004">
                  <a:moveTo>
                    <a:pt x="37198" y="39446"/>
                  </a:moveTo>
                  <a:lnTo>
                    <a:pt x="5346" y="26746"/>
                  </a:lnTo>
                  <a:lnTo>
                    <a:pt x="5346" y="39446"/>
                  </a:lnTo>
                  <a:lnTo>
                    <a:pt x="37198" y="3944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9" name="object 1079"/>
            <p:cNvSpPr/>
            <p:nvPr/>
          </p:nvSpPr>
          <p:spPr>
            <a:xfrm>
              <a:off x="6410379" y="6431899"/>
              <a:ext cx="32384" cy="12700"/>
            </a:xfrm>
            <a:custGeom>
              <a:avLst/>
              <a:gdLst/>
              <a:ahLst/>
              <a:cxnLst/>
              <a:rect l="l" t="t" r="r" b="b"/>
              <a:pathLst>
                <a:path w="32385" h="12700">
                  <a:moveTo>
                    <a:pt x="0" y="0"/>
                  </a:moveTo>
                  <a:lnTo>
                    <a:pt x="0" y="12700"/>
                  </a:lnTo>
                  <a:lnTo>
                    <a:pt x="31851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0" name="object 1080"/>
            <p:cNvSpPr/>
            <p:nvPr/>
          </p:nvSpPr>
          <p:spPr>
            <a:xfrm>
              <a:off x="6420412" y="6430528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1" name="object 1081"/>
            <p:cNvSpPr/>
            <p:nvPr/>
          </p:nvSpPr>
          <p:spPr>
            <a:xfrm>
              <a:off x="6420412" y="6430528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071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2" name="object 1082"/>
            <p:cNvSpPr/>
            <p:nvPr/>
          </p:nvSpPr>
          <p:spPr>
            <a:xfrm>
              <a:off x="6424413" y="6435227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0"/>
                  </a:moveTo>
                  <a:lnTo>
                    <a:pt x="0" y="0"/>
                  </a:lnTo>
                  <a:lnTo>
                    <a:pt x="10033" y="9372"/>
                  </a:lnTo>
                  <a:lnTo>
                    <a:pt x="10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3" name="object 1083"/>
            <p:cNvSpPr/>
            <p:nvPr/>
          </p:nvSpPr>
          <p:spPr>
            <a:xfrm>
              <a:off x="6424413" y="6435227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9372"/>
                  </a:moveTo>
                  <a:lnTo>
                    <a:pt x="10033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4" name="object 1084"/>
            <p:cNvSpPr/>
            <p:nvPr/>
          </p:nvSpPr>
          <p:spPr>
            <a:xfrm>
              <a:off x="6425069" y="6391096"/>
              <a:ext cx="17780" cy="23495"/>
            </a:xfrm>
            <a:custGeom>
              <a:avLst/>
              <a:gdLst/>
              <a:ahLst/>
              <a:cxnLst/>
              <a:rect l="l" t="t" r="r" b="b"/>
              <a:pathLst>
                <a:path w="17779" h="23495">
                  <a:moveTo>
                    <a:pt x="6692" y="16713"/>
                  </a:moveTo>
                  <a:lnTo>
                    <a:pt x="0" y="16713"/>
                  </a:lnTo>
                  <a:lnTo>
                    <a:pt x="0" y="23418"/>
                  </a:lnTo>
                  <a:lnTo>
                    <a:pt x="6692" y="23418"/>
                  </a:lnTo>
                  <a:lnTo>
                    <a:pt x="6692" y="16713"/>
                  </a:lnTo>
                  <a:close/>
                </a:path>
                <a:path w="17779" h="23495">
                  <a:moveTo>
                    <a:pt x="17157" y="10718"/>
                  </a:moveTo>
                  <a:lnTo>
                    <a:pt x="8699" y="0"/>
                  </a:lnTo>
                  <a:lnTo>
                    <a:pt x="8699" y="10718"/>
                  </a:lnTo>
                  <a:lnTo>
                    <a:pt x="17157" y="107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5" name="object 1085"/>
            <p:cNvSpPr/>
            <p:nvPr/>
          </p:nvSpPr>
          <p:spPr>
            <a:xfrm>
              <a:off x="6433772" y="6391094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5">
                  <a:moveTo>
                    <a:pt x="0" y="0"/>
                  </a:moveTo>
                  <a:lnTo>
                    <a:pt x="0" y="10718"/>
                  </a:lnTo>
                  <a:lnTo>
                    <a:pt x="8458" y="1071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6" name="object 1086"/>
            <p:cNvSpPr/>
            <p:nvPr/>
          </p:nvSpPr>
          <p:spPr>
            <a:xfrm>
              <a:off x="6342840" y="642386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1470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7" name="object 1087"/>
            <p:cNvSpPr/>
            <p:nvPr/>
          </p:nvSpPr>
          <p:spPr>
            <a:xfrm>
              <a:off x="6342840" y="642386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706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8" name="object 1088"/>
            <p:cNvSpPr/>
            <p:nvPr/>
          </p:nvSpPr>
          <p:spPr>
            <a:xfrm>
              <a:off x="6344847" y="641582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70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9" name="object 1089"/>
            <p:cNvSpPr/>
            <p:nvPr/>
          </p:nvSpPr>
          <p:spPr>
            <a:xfrm>
              <a:off x="6344847" y="641582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0" name="object 1090"/>
            <p:cNvSpPr/>
            <p:nvPr/>
          </p:nvSpPr>
          <p:spPr>
            <a:xfrm>
              <a:off x="6306731" y="6449364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0" y="0"/>
                  </a:lnTo>
                  <a:lnTo>
                    <a:pt x="0" y="58267"/>
                  </a:lnTo>
                  <a:lnTo>
                    <a:pt x="22733" y="58267"/>
                  </a:lnTo>
                  <a:lnTo>
                    <a:pt x="135496" y="58267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1" name="object 1091"/>
            <p:cNvSpPr/>
            <p:nvPr/>
          </p:nvSpPr>
          <p:spPr>
            <a:xfrm>
              <a:off x="6329467" y="6466075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h="41909">
                  <a:moveTo>
                    <a:pt x="0" y="0"/>
                  </a:moveTo>
                  <a:lnTo>
                    <a:pt x="0" y="4155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2" name="object 1092"/>
            <p:cNvSpPr/>
            <p:nvPr/>
          </p:nvSpPr>
          <p:spPr>
            <a:xfrm>
              <a:off x="6319434" y="6464068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3" name="object 1093"/>
            <p:cNvSpPr/>
            <p:nvPr/>
          </p:nvSpPr>
          <p:spPr>
            <a:xfrm>
              <a:off x="6319434" y="6464068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4" name="object 1094"/>
            <p:cNvSpPr/>
            <p:nvPr/>
          </p:nvSpPr>
          <p:spPr>
            <a:xfrm>
              <a:off x="6315434" y="6489494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5" name="object 1095"/>
            <p:cNvSpPr/>
            <p:nvPr/>
          </p:nvSpPr>
          <p:spPr>
            <a:xfrm>
              <a:off x="6315434" y="6489494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6" name="object 1096"/>
            <p:cNvSpPr/>
            <p:nvPr/>
          </p:nvSpPr>
          <p:spPr>
            <a:xfrm>
              <a:off x="6335487" y="6449362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70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7" name="object 1097"/>
            <p:cNvSpPr/>
            <p:nvPr/>
          </p:nvSpPr>
          <p:spPr>
            <a:xfrm>
              <a:off x="6335487" y="6449362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8" name="object 1098"/>
            <p:cNvSpPr/>
            <p:nvPr/>
          </p:nvSpPr>
          <p:spPr>
            <a:xfrm>
              <a:off x="6344187" y="6449362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76873" y="0"/>
                  </a:moveTo>
                  <a:lnTo>
                    <a:pt x="0" y="14033"/>
                  </a:lnTo>
                  <a:lnTo>
                    <a:pt x="76873" y="14033"/>
                  </a:lnTo>
                  <a:lnTo>
                    <a:pt x="768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9" name="object 1099"/>
            <p:cNvSpPr/>
            <p:nvPr/>
          </p:nvSpPr>
          <p:spPr>
            <a:xfrm>
              <a:off x="6344187" y="6449362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0" y="14033"/>
                  </a:moveTo>
                  <a:lnTo>
                    <a:pt x="76873" y="14033"/>
                  </a:lnTo>
                  <a:lnTo>
                    <a:pt x="768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0" name="object 1100"/>
            <p:cNvSpPr/>
            <p:nvPr/>
          </p:nvSpPr>
          <p:spPr>
            <a:xfrm>
              <a:off x="6357547" y="6449362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1" name="object 1101"/>
            <p:cNvSpPr/>
            <p:nvPr/>
          </p:nvSpPr>
          <p:spPr>
            <a:xfrm>
              <a:off x="6357547" y="6449362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2" name="object 1102"/>
            <p:cNvSpPr/>
            <p:nvPr/>
          </p:nvSpPr>
          <p:spPr>
            <a:xfrm>
              <a:off x="6357547" y="6490141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4">
                  <a:moveTo>
                    <a:pt x="31432" y="0"/>
                  </a:moveTo>
                  <a:lnTo>
                    <a:pt x="0" y="0"/>
                  </a:lnTo>
                  <a:lnTo>
                    <a:pt x="31432" y="12026"/>
                  </a:lnTo>
                  <a:lnTo>
                    <a:pt x="314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3" name="object 1103"/>
            <p:cNvSpPr/>
            <p:nvPr/>
          </p:nvSpPr>
          <p:spPr>
            <a:xfrm>
              <a:off x="6357547" y="6490141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4">
                  <a:moveTo>
                    <a:pt x="0" y="0"/>
                  </a:moveTo>
                  <a:lnTo>
                    <a:pt x="31432" y="0"/>
                  </a:lnTo>
                  <a:lnTo>
                    <a:pt x="31432" y="1202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4" name="object 1104"/>
            <p:cNvSpPr/>
            <p:nvPr/>
          </p:nvSpPr>
          <p:spPr>
            <a:xfrm>
              <a:off x="6374273" y="6490141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71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5" name="object 1105"/>
            <p:cNvSpPr/>
            <p:nvPr/>
          </p:nvSpPr>
          <p:spPr>
            <a:xfrm>
              <a:off x="6374273" y="6490141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71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6" name="object 1106"/>
            <p:cNvSpPr/>
            <p:nvPr/>
          </p:nvSpPr>
          <p:spPr>
            <a:xfrm>
              <a:off x="6373600" y="6454721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67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7" name="object 1107"/>
            <p:cNvSpPr/>
            <p:nvPr/>
          </p:nvSpPr>
          <p:spPr>
            <a:xfrm>
              <a:off x="6373600" y="6454721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79" y="4337"/>
                  </a:moveTo>
                  <a:lnTo>
                    <a:pt x="2279" y="4337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8" name="object 1108"/>
            <p:cNvSpPr/>
            <p:nvPr/>
          </p:nvSpPr>
          <p:spPr>
            <a:xfrm>
              <a:off x="6382960" y="6449362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17373" y="0"/>
                  </a:moveTo>
                  <a:lnTo>
                    <a:pt x="0" y="8039"/>
                  </a:lnTo>
                  <a:lnTo>
                    <a:pt x="17373" y="8039"/>
                  </a:lnTo>
                  <a:lnTo>
                    <a:pt x="173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9" name="object 1109"/>
            <p:cNvSpPr/>
            <p:nvPr/>
          </p:nvSpPr>
          <p:spPr>
            <a:xfrm>
              <a:off x="6382960" y="6449362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0" y="8039"/>
                  </a:moveTo>
                  <a:lnTo>
                    <a:pt x="17373" y="8039"/>
                  </a:lnTo>
                  <a:lnTo>
                    <a:pt x="173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0" name="object 1110"/>
            <p:cNvSpPr/>
            <p:nvPr/>
          </p:nvSpPr>
          <p:spPr>
            <a:xfrm>
              <a:off x="6410379" y="6449362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1" name="object 1111"/>
            <p:cNvSpPr/>
            <p:nvPr/>
          </p:nvSpPr>
          <p:spPr>
            <a:xfrm>
              <a:off x="6410379" y="6449362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3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2" name="object 1112"/>
            <p:cNvSpPr/>
            <p:nvPr/>
          </p:nvSpPr>
          <p:spPr>
            <a:xfrm>
              <a:off x="6405029" y="6463398"/>
              <a:ext cx="37465" cy="40005"/>
            </a:xfrm>
            <a:custGeom>
              <a:avLst/>
              <a:gdLst/>
              <a:ahLst/>
              <a:cxnLst/>
              <a:rect l="l" t="t" r="r" b="b"/>
              <a:pathLst>
                <a:path w="37464" h="40004">
                  <a:moveTo>
                    <a:pt x="12700" y="0"/>
                  </a:moveTo>
                  <a:lnTo>
                    <a:pt x="0" y="0"/>
                  </a:lnTo>
                  <a:lnTo>
                    <a:pt x="0" y="22085"/>
                  </a:lnTo>
                  <a:lnTo>
                    <a:pt x="12700" y="22085"/>
                  </a:lnTo>
                  <a:lnTo>
                    <a:pt x="12700" y="0"/>
                  </a:lnTo>
                  <a:close/>
                </a:path>
                <a:path w="37464" h="40004">
                  <a:moveTo>
                    <a:pt x="37198" y="39471"/>
                  </a:moveTo>
                  <a:lnTo>
                    <a:pt x="5346" y="26746"/>
                  </a:lnTo>
                  <a:lnTo>
                    <a:pt x="5346" y="39471"/>
                  </a:lnTo>
                  <a:lnTo>
                    <a:pt x="37198" y="394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3" name="object 1113"/>
            <p:cNvSpPr/>
            <p:nvPr/>
          </p:nvSpPr>
          <p:spPr>
            <a:xfrm>
              <a:off x="6410379" y="6490141"/>
              <a:ext cx="32384" cy="13335"/>
            </a:xfrm>
            <a:custGeom>
              <a:avLst/>
              <a:gdLst/>
              <a:ahLst/>
              <a:cxnLst/>
              <a:rect l="l" t="t" r="r" b="b"/>
              <a:pathLst>
                <a:path w="32385" h="13334">
                  <a:moveTo>
                    <a:pt x="0" y="0"/>
                  </a:moveTo>
                  <a:lnTo>
                    <a:pt x="0" y="12725"/>
                  </a:lnTo>
                  <a:lnTo>
                    <a:pt x="31851" y="1272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4" name="object 1114"/>
            <p:cNvSpPr/>
            <p:nvPr/>
          </p:nvSpPr>
          <p:spPr>
            <a:xfrm>
              <a:off x="6420412" y="6488795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5" name="object 1115"/>
            <p:cNvSpPr/>
            <p:nvPr/>
          </p:nvSpPr>
          <p:spPr>
            <a:xfrm>
              <a:off x="6420412" y="6488795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071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6" name="object 1116"/>
            <p:cNvSpPr/>
            <p:nvPr/>
          </p:nvSpPr>
          <p:spPr>
            <a:xfrm>
              <a:off x="6424413" y="6493481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0"/>
                  </a:moveTo>
                  <a:lnTo>
                    <a:pt x="0" y="0"/>
                  </a:lnTo>
                  <a:lnTo>
                    <a:pt x="10033" y="9385"/>
                  </a:lnTo>
                  <a:lnTo>
                    <a:pt x="10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7" name="object 1117"/>
            <p:cNvSpPr/>
            <p:nvPr/>
          </p:nvSpPr>
          <p:spPr>
            <a:xfrm>
              <a:off x="6424413" y="6493481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9385"/>
                  </a:moveTo>
                  <a:lnTo>
                    <a:pt x="10033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8" name="object 1118"/>
            <p:cNvSpPr/>
            <p:nvPr/>
          </p:nvSpPr>
          <p:spPr>
            <a:xfrm>
              <a:off x="6425069" y="6449364"/>
              <a:ext cx="17780" cy="23495"/>
            </a:xfrm>
            <a:custGeom>
              <a:avLst/>
              <a:gdLst/>
              <a:ahLst/>
              <a:cxnLst/>
              <a:rect l="l" t="t" r="r" b="b"/>
              <a:pathLst>
                <a:path w="17779" h="23495">
                  <a:moveTo>
                    <a:pt x="6692" y="16713"/>
                  </a:moveTo>
                  <a:lnTo>
                    <a:pt x="0" y="16713"/>
                  </a:lnTo>
                  <a:lnTo>
                    <a:pt x="0" y="23418"/>
                  </a:lnTo>
                  <a:lnTo>
                    <a:pt x="6692" y="23418"/>
                  </a:lnTo>
                  <a:lnTo>
                    <a:pt x="6692" y="16713"/>
                  </a:lnTo>
                  <a:close/>
                </a:path>
                <a:path w="17779" h="23495">
                  <a:moveTo>
                    <a:pt x="17157" y="10693"/>
                  </a:moveTo>
                  <a:lnTo>
                    <a:pt x="8699" y="0"/>
                  </a:lnTo>
                  <a:lnTo>
                    <a:pt x="8699" y="10693"/>
                  </a:lnTo>
                  <a:lnTo>
                    <a:pt x="17157" y="1069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9" name="object 1119"/>
            <p:cNvSpPr/>
            <p:nvPr/>
          </p:nvSpPr>
          <p:spPr>
            <a:xfrm>
              <a:off x="6433772" y="6449362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5">
                  <a:moveTo>
                    <a:pt x="0" y="0"/>
                  </a:moveTo>
                  <a:lnTo>
                    <a:pt x="0" y="10693"/>
                  </a:lnTo>
                  <a:lnTo>
                    <a:pt x="8458" y="106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0" name="object 1120"/>
            <p:cNvSpPr/>
            <p:nvPr/>
          </p:nvSpPr>
          <p:spPr>
            <a:xfrm>
              <a:off x="6342840" y="6482128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1470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1" name="object 1121"/>
            <p:cNvSpPr/>
            <p:nvPr/>
          </p:nvSpPr>
          <p:spPr>
            <a:xfrm>
              <a:off x="6342840" y="6482128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706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2" name="object 1122"/>
            <p:cNvSpPr/>
            <p:nvPr/>
          </p:nvSpPr>
          <p:spPr>
            <a:xfrm>
              <a:off x="6344847" y="647408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70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3" name="object 1123"/>
            <p:cNvSpPr/>
            <p:nvPr/>
          </p:nvSpPr>
          <p:spPr>
            <a:xfrm>
              <a:off x="6344847" y="647408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4" name="object 1124"/>
            <p:cNvSpPr/>
            <p:nvPr/>
          </p:nvSpPr>
          <p:spPr>
            <a:xfrm>
              <a:off x="6306731" y="6507632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0" y="0"/>
                  </a:lnTo>
                  <a:lnTo>
                    <a:pt x="0" y="58267"/>
                  </a:lnTo>
                  <a:lnTo>
                    <a:pt x="22733" y="58267"/>
                  </a:lnTo>
                  <a:lnTo>
                    <a:pt x="135496" y="58267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5" name="object 1125"/>
            <p:cNvSpPr/>
            <p:nvPr/>
          </p:nvSpPr>
          <p:spPr>
            <a:xfrm>
              <a:off x="6329467" y="6524342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h="41909">
                  <a:moveTo>
                    <a:pt x="0" y="0"/>
                  </a:moveTo>
                  <a:lnTo>
                    <a:pt x="0" y="4155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6" name="object 1126"/>
            <p:cNvSpPr/>
            <p:nvPr/>
          </p:nvSpPr>
          <p:spPr>
            <a:xfrm>
              <a:off x="6319434" y="6522336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7" name="object 1127"/>
            <p:cNvSpPr/>
            <p:nvPr/>
          </p:nvSpPr>
          <p:spPr>
            <a:xfrm>
              <a:off x="6319434" y="6522336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8" name="object 1128"/>
            <p:cNvSpPr/>
            <p:nvPr/>
          </p:nvSpPr>
          <p:spPr>
            <a:xfrm>
              <a:off x="6315434" y="6547736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9" name="object 1129"/>
            <p:cNvSpPr/>
            <p:nvPr/>
          </p:nvSpPr>
          <p:spPr>
            <a:xfrm>
              <a:off x="6315434" y="6547736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0" name="object 1130"/>
            <p:cNvSpPr/>
            <p:nvPr/>
          </p:nvSpPr>
          <p:spPr>
            <a:xfrm>
              <a:off x="6335487" y="6507629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69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1" name="object 1131"/>
            <p:cNvSpPr/>
            <p:nvPr/>
          </p:nvSpPr>
          <p:spPr>
            <a:xfrm>
              <a:off x="6335487" y="6507629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6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2" name="object 1132"/>
            <p:cNvSpPr/>
            <p:nvPr/>
          </p:nvSpPr>
          <p:spPr>
            <a:xfrm>
              <a:off x="6344187" y="6507629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76873" y="0"/>
                  </a:moveTo>
                  <a:lnTo>
                    <a:pt x="0" y="14033"/>
                  </a:lnTo>
                  <a:lnTo>
                    <a:pt x="76873" y="14033"/>
                  </a:lnTo>
                  <a:lnTo>
                    <a:pt x="768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3" name="object 1133"/>
            <p:cNvSpPr/>
            <p:nvPr/>
          </p:nvSpPr>
          <p:spPr>
            <a:xfrm>
              <a:off x="6344187" y="6507629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0" y="14033"/>
                  </a:moveTo>
                  <a:lnTo>
                    <a:pt x="76873" y="14033"/>
                  </a:lnTo>
                  <a:lnTo>
                    <a:pt x="768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4" name="object 1134"/>
            <p:cNvSpPr/>
            <p:nvPr/>
          </p:nvSpPr>
          <p:spPr>
            <a:xfrm>
              <a:off x="6357547" y="650762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5" name="object 1135"/>
            <p:cNvSpPr/>
            <p:nvPr/>
          </p:nvSpPr>
          <p:spPr>
            <a:xfrm>
              <a:off x="6357547" y="650762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6" name="object 1136"/>
            <p:cNvSpPr/>
            <p:nvPr/>
          </p:nvSpPr>
          <p:spPr>
            <a:xfrm>
              <a:off x="6357547" y="6548409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5">
                  <a:moveTo>
                    <a:pt x="31432" y="0"/>
                  </a:moveTo>
                  <a:lnTo>
                    <a:pt x="0" y="0"/>
                  </a:lnTo>
                  <a:lnTo>
                    <a:pt x="31432" y="12026"/>
                  </a:lnTo>
                  <a:lnTo>
                    <a:pt x="314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7" name="object 1137"/>
            <p:cNvSpPr/>
            <p:nvPr/>
          </p:nvSpPr>
          <p:spPr>
            <a:xfrm>
              <a:off x="6357547" y="6548409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5">
                  <a:moveTo>
                    <a:pt x="0" y="0"/>
                  </a:moveTo>
                  <a:lnTo>
                    <a:pt x="31432" y="0"/>
                  </a:lnTo>
                  <a:lnTo>
                    <a:pt x="31432" y="1202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8" name="object 1138"/>
            <p:cNvSpPr/>
            <p:nvPr/>
          </p:nvSpPr>
          <p:spPr>
            <a:xfrm>
              <a:off x="6374273" y="6548409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70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9" name="object 1139"/>
            <p:cNvSpPr/>
            <p:nvPr/>
          </p:nvSpPr>
          <p:spPr>
            <a:xfrm>
              <a:off x="6374273" y="6548409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70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0" name="object 1140"/>
            <p:cNvSpPr/>
            <p:nvPr/>
          </p:nvSpPr>
          <p:spPr>
            <a:xfrm>
              <a:off x="6373600" y="6512989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67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1" name="object 1141"/>
            <p:cNvSpPr/>
            <p:nvPr/>
          </p:nvSpPr>
          <p:spPr>
            <a:xfrm>
              <a:off x="6373600" y="6512989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337"/>
                  </a:moveTo>
                  <a:lnTo>
                    <a:pt x="2279" y="4337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2" name="object 1142"/>
            <p:cNvSpPr/>
            <p:nvPr/>
          </p:nvSpPr>
          <p:spPr>
            <a:xfrm>
              <a:off x="6382960" y="6507629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17373" y="0"/>
                  </a:moveTo>
                  <a:lnTo>
                    <a:pt x="0" y="8013"/>
                  </a:lnTo>
                  <a:lnTo>
                    <a:pt x="17373" y="8013"/>
                  </a:lnTo>
                  <a:lnTo>
                    <a:pt x="173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3" name="object 1143"/>
            <p:cNvSpPr/>
            <p:nvPr/>
          </p:nvSpPr>
          <p:spPr>
            <a:xfrm>
              <a:off x="6382960" y="6507629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0" y="8013"/>
                  </a:moveTo>
                  <a:lnTo>
                    <a:pt x="17373" y="8013"/>
                  </a:lnTo>
                  <a:lnTo>
                    <a:pt x="173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4" name="object 1144"/>
            <p:cNvSpPr/>
            <p:nvPr/>
          </p:nvSpPr>
          <p:spPr>
            <a:xfrm>
              <a:off x="6410379" y="6507629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5" name="object 1145"/>
            <p:cNvSpPr/>
            <p:nvPr/>
          </p:nvSpPr>
          <p:spPr>
            <a:xfrm>
              <a:off x="6410379" y="6507629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3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6" name="object 1146"/>
            <p:cNvSpPr/>
            <p:nvPr/>
          </p:nvSpPr>
          <p:spPr>
            <a:xfrm>
              <a:off x="6405029" y="6521665"/>
              <a:ext cx="37465" cy="40005"/>
            </a:xfrm>
            <a:custGeom>
              <a:avLst/>
              <a:gdLst/>
              <a:ahLst/>
              <a:cxnLst/>
              <a:rect l="l" t="t" r="r" b="b"/>
              <a:pathLst>
                <a:path w="37464" h="40004">
                  <a:moveTo>
                    <a:pt x="12700" y="0"/>
                  </a:moveTo>
                  <a:lnTo>
                    <a:pt x="0" y="0"/>
                  </a:lnTo>
                  <a:lnTo>
                    <a:pt x="0" y="22085"/>
                  </a:lnTo>
                  <a:lnTo>
                    <a:pt x="12700" y="22085"/>
                  </a:lnTo>
                  <a:lnTo>
                    <a:pt x="12700" y="0"/>
                  </a:lnTo>
                  <a:close/>
                </a:path>
                <a:path w="37464" h="40004">
                  <a:moveTo>
                    <a:pt x="37198" y="39446"/>
                  </a:moveTo>
                  <a:lnTo>
                    <a:pt x="5346" y="26746"/>
                  </a:lnTo>
                  <a:lnTo>
                    <a:pt x="5346" y="39446"/>
                  </a:lnTo>
                  <a:lnTo>
                    <a:pt x="37198" y="3944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7" name="object 1147"/>
            <p:cNvSpPr/>
            <p:nvPr/>
          </p:nvSpPr>
          <p:spPr>
            <a:xfrm>
              <a:off x="6410379" y="6548409"/>
              <a:ext cx="32384" cy="12700"/>
            </a:xfrm>
            <a:custGeom>
              <a:avLst/>
              <a:gdLst/>
              <a:ahLst/>
              <a:cxnLst/>
              <a:rect l="l" t="t" r="r" b="b"/>
              <a:pathLst>
                <a:path w="32385" h="12700">
                  <a:moveTo>
                    <a:pt x="0" y="0"/>
                  </a:moveTo>
                  <a:lnTo>
                    <a:pt x="0" y="12700"/>
                  </a:lnTo>
                  <a:lnTo>
                    <a:pt x="31851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8" name="object 1148"/>
            <p:cNvSpPr/>
            <p:nvPr/>
          </p:nvSpPr>
          <p:spPr>
            <a:xfrm>
              <a:off x="6420412" y="6547063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4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9" name="object 1149"/>
            <p:cNvSpPr/>
            <p:nvPr/>
          </p:nvSpPr>
          <p:spPr>
            <a:xfrm>
              <a:off x="6420412" y="6547063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046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0" name="object 1150"/>
            <p:cNvSpPr/>
            <p:nvPr/>
          </p:nvSpPr>
          <p:spPr>
            <a:xfrm>
              <a:off x="6424413" y="6551749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0"/>
                  </a:moveTo>
                  <a:lnTo>
                    <a:pt x="0" y="0"/>
                  </a:lnTo>
                  <a:lnTo>
                    <a:pt x="10033" y="9359"/>
                  </a:lnTo>
                  <a:lnTo>
                    <a:pt x="10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1" name="object 1151"/>
            <p:cNvSpPr/>
            <p:nvPr/>
          </p:nvSpPr>
          <p:spPr>
            <a:xfrm>
              <a:off x="6424413" y="6551749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9359"/>
                  </a:moveTo>
                  <a:lnTo>
                    <a:pt x="10033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2" name="object 1152"/>
            <p:cNvSpPr/>
            <p:nvPr/>
          </p:nvSpPr>
          <p:spPr>
            <a:xfrm>
              <a:off x="6425069" y="6507632"/>
              <a:ext cx="17780" cy="23495"/>
            </a:xfrm>
            <a:custGeom>
              <a:avLst/>
              <a:gdLst/>
              <a:ahLst/>
              <a:cxnLst/>
              <a:rect l="l" t="t" r="r" b="b"/>
              <a:pathLst>
                <a:path w="17779" h="23495">
                  <a:moveTo>
                    <a:pt x="6692" y="16713"/>
                  </a:moveTo>
                  <a:lnTo>
                    <a:pt x="0" y="16713"/>
                  </a:lnTo>
                  <a:lnTo>
                    <a:pt x="0" y="23393"/>
                  </a:lnTo>
                  <a:lnTo>
                    <a:pt x="6692" y="23393"/>
                  </a:lnTo>
                  <a:lnTo>
                    <a:pt x="6692" y="16713"/>
                  </a:lnTo>
                  <a:close/>
                </a:path>
                <a:path w="17779" h="23495">
                  <a:moveTo>
                    <a:pt x="17157" y="10693"/>
                  </a:moveTo>
                  <a:lnTo>
                    <a:pt x="8699" y="0"/>
                  </a:lnTo>
                  <a:lnTo>
                    <a:pt x="8699" y="10693"/>
                  </a:lnTo>
                  <a:lnTo>
                    <a:pt x="17157" y="1069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3" name="object 1153"/>
            <p:cNvSpPr/>
            <p:nvPr/>
          </p:nvSpPr>
          <p:spPr>
            <a:xfrm>
              <a:off x="6433772" y="6507629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5">
                  <a:moveTo>
                    <a:pt x="0" y="0"/>
                  </a:moveTo>
                  <a:lnTo>
                    <a:pt x="0" y="10693"/>
                  </a:lnTo>
                  <a:lnTo>
                    <a:pt x="8458" y="106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4" name="object 1154"/>
            <p:cNvSpPr/>
            <p:nvPr/>
          </p:nvSpPr>
          <p:spPr>
            <a:xfrm>
              <a:off x="6342840" y="6540395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1470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5" name="object 1155"/>
            <p:cNvSpPr/>
            <p:nvPr/>
          </p:nvSpPr>
          <p:spPr>
            <a:xfrm>
              <a:off x="6342840" y="6540395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706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6" name="object 1156"/>
            <p:cNvSpPr/>
            <p:nvPr/>
          </p:nvSpPr>
          <p:spPr>
            <a:xfrm>
              <a:off x="6344847" y="6532356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70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7" name="object 1157"/>
            <p:cNvSpPr/>
            <p:nvPr/>
          </p:nvSpPr>
          <p:spPr>
            <a:xfrm>
              <a:off x="6344847" y="6532356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8" name="object 1158"/>
            <p:cNvSpPr/>
            <p:nvPr/>
          </p:nvSpPr>
          <p:spPr>
            <a:xfrm>
              <a:off x="6306731" y="6565899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0" y="0"/>
                  </a:lnTo>
                  <a:lnTo>
                    <a:pt x="0" y="58242"/>
                  </a:lnTo>
                  <a:lnTo>
                    <a:pt x="22733" y="58242"/>
                  </a:lnTo>
                  <a:lnTo>
                    <a:pt x="135496" y="58242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9" name="object 1159"/>
            <p:cNvSpPr/>
            <p:nvPr/>
          </p:nvSpPr>
          <p:spPr>
            <a:xfrm>
              <a:off x="6329467" y="6582610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h="41909">
                  <a:moveTo>
                    <a:pt x="0" y="0"/>
                  </a:moveTo>
                  <a:lnTo>
                    <a:pt x="0" y="4152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0" name="object 1160"/>
            <p:cNvSpPr/>
            <p:nvPr/>
          </p:nvSpPr>
          <p:spPr>
            <a:xfrm>
              <a:off x="6319434" y="6580603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1" name="object 1161"/>
            <p:cNvSpPr/>
            <p:nvPr/>
          </p:nvSpPr>
          <p:spPr>
            <a:xfrm>
              <a:off x="6319434" y="6580603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2" name="object 1162"/>
            <p:cNvSpPr/>
            <p:nvPr/>
          </p:nvSpPr>
          <p:spPr>
            <a:xfrm>
              <a:off x="6315434" y="6606003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3" name="object 1163"/>
            <p:cNvSpPr/>
            <p:nvPr/>
          </p:nvSpPr>
          <p:spPr>
            <a:xfrm>
              <a:off x="6315434" y="6606003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4" name="object 1164"/>
            <p:cNvSpPr/>
            <p:nvPr/>
          </p:nvSpPr>
          <p:spPr>
            <a:xfrm>
              <a:off x="6335487" y="6565897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69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5" name="object 1165"/>
            <p:cNvSpPr/>
            <p:nvPr/>
          </p:nvSpPr>
          <p:spPr>
            <a:xfrm>
              <a:off x="6335487" y="6565897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6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6" name="object 1166"/>
            <p:cNvSpPr/>
            <p:nvPr/>
          </p:nvSpPr>
          <p:spPr>
            <a:xfrm>
              <a:off x="6344187" y="6565897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76873" y="0"/>
                  </a:moveTo>
                  <a:lnTo>
                    <a:pt x="0" y="14033"/>
                  </a:lnTo>
                  <a:lnTo>
                    <a:pt x="76873" y="14033"/>
                  </a:lnTo>
                  <a:lnTo>
                    <a:pt x="768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7" name="object 1167"/>
            <p:cNvSpPr/>
            <p:nvPr/>
          </p:nvSpPr>
          <p:spPr>
            <a:xfrm>
              <a:off x="6344187" y="6565897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0" y="14033"/>
                  </a:moveTo>
                  <a:lnTo>
                    <a:pt x="76873" y="14033"/>
                  </a:lnTo>
                  <a:lnTo>
                    <a:pt x="768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8" name="object 1168"/>
            <p:cNvSpPr/>
            <p:nvPr/>
          </p:nvSpPr>
          <p:spPr>
            <a:xfrm>
              <a:off x="6357547" y="656589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4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9" name="object 1169"/>
            <p:cNvSpPr/>
            <p:nvPr/>
          </p:nvSpPr>
          <p:spPr>
            <a:xfrm>
              <a:off x="6357547" y="656589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4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0" name="object 1170"/>
            <p:cNvSpPr/>
            <p:nvPr/>
          </p:nvSpPr>
          <p:spPr>
            <a:xfrm>
              <a:off x="6357547" y="6606677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5">
                  <a:moveTo>
                    <a:pt x="31432" y="0"/>
                  </a:moveTo>
                  <a:lnTo>
                    <a:pt x="0" y="0"/>
                  </a:lnTo>
                  <a:lnTo>
                    <a:pt x="31432" y="12026"/>
                  </a:lnTo>
                  <a:lnTo>
                    <a:pt x="314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1" name="object 1171"/>
            <p:cNvSpPr/>
            <p:nvPr/>
          </p:nvSpPr>
          <p:spPr>
            <a:xfrm>
              <a:off x="6357547" y="6606677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5">
                  <a:moveTo>
                    <a:pt x="0" y="0"/>
                  </a:moveTo>
                  <a:lnTo>
                    <a:pt x="31432" y="0"/>
                  </a:lnTo>
                  <a:lnTo>
                    <a:pt x="31432" y="1202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2" name="object 1172"/>
            <p:cNvSpPr/>
            <p:nvPr/>
          </p:nvSpPr>
          <p:spPr>
            <a:xfrm>
              <a:off x="6374273" y="6606677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8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3" name="object 1173"/>
            <p:cNvSpPr/>
            <p:nvPr/>
          </p:nvSpPr>
          <p:spPr>
            <a:xfrm>
              <a:off x="6374273" y="6606677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8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4" name="object 1174"/>
            <p:cNvSpPr/>
            <p:nvPr/>
          </p:nvSpPr>
          <p:spPr>
            <a:xfrm>
              <a:off x="6373600" y="657125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67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5" name="object 1175"/>
            <p:cNvSpPr/>
            <p:nvPr/>
          </p:nvSpPr>
          <p:spPr>
            <a:xfrm>
              <a:off x="6373600" y="657125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337"/>
                  </a:moveTo>
                  <a:lnTo>
                    <a:pt x="2279" y="4337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6" name="object 1176"/>
            <p:cNvSpPr/>
            <p:nvPr/>
          </p:nvSpPr>
          <p:spPr>
            <a:xfrm>
              <a:off x="6382960" y="6565897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17373" y="0"/>
                  </a:moveTo>
                  <a:lnTo>
                    <a:pt x="0" y="8013"/>
                  </a:lnTo>
                  <a:lnTo>
                    <a:pt x="17373" y="8013"/>
                  </a:lnTo>
                  <a:lnTo>
                    <a:pt x="173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7" name="object 1177"/>
            <p:cNvSpPr/>
            <p:nvPr/>
          </p:nvSpPr>
          <p:spPr>
            <a:xfrm>
              <a:off x="6382960" y="6565897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0" y="8013"/>
                  </a:moveTo>
                  <a:lnTo>
                    <a:pt x="17373" y="8013"/>
                  </a:lnTo>
                  <a:lnTo>
                    <a:pt x="173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8" name="object 1178"/>
            <p:cNvSpPr/>
            <p:nvPr/>
          </p:nvSpPr>
          <p:spPr>
            <a:xfrm>
              <a:off x="6410379" y="6565897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9" name="object 1179"/>
            <p:cNvSpPr/>
            <p:nvPr/>
          </p:nvSpPr>
          <p:spPr>
            <a:xfrm>
              <a:off x="6410379" y="6565897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3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0" name="object 1180"/>
            <p:cNvSpPr/>
            <p:nvPr/>
          </p:nvSpPr>
          <p:spPr>
            <a:xfrm>
              <a:off x="6405029" y="6579933"/>
              <a:ext cx="37465" cy="40005"/>
            </a:xfrm>
            <a:custGeom>
              <a:avLst/>
              <a:gdLst/>
              <a:ahLst/>
              <a:cxnLst/>
              <a:rect l="l" t="t" r="r" b="b"/>
              <a:pathLst>
                <a:path w="37464" h="40004">
                  <a:moveTo>
                    <a:pt x="12700" y="0"/>
                  </a:moveTo>
                  <a:lnTo>
                    <a:pt x="0" y="0"/>
                  </a:lnTo>
                  <a:lnTo>
                    <a:pt x="0" y="22047"/>
                  </a:lnTo>
                  <a:lnTo>
                    <a:pt x="12700" y="22047"/>
                  </a:lnTo>
                  <a:lnTo>
                    <a:pt x="12700" y="0"/>
                  </a:lnTo>
                  <a:close/>
                </a:path>
                <a:path w="37464" h="40004">
                  <a:moveTo>
                    <a:pt x="37198" y="39446"/>
                  </a:moveTo>
                  <a:lnTo>
                    <a:pt x="5346" y="26746"/>
                  </a:lnTo>
                  <a:lnTo>
                    <a:pt x="5346" y="39446"/>
                  </a:lnTo>
                  <a:lnTo>
                    <a:pt x="37198" y="3944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1" name="object 1181"/>
            <p:cNvSpPr/>
            <p:nvPr/>
          </p:nvSpPr>
          <p:spPr>
            <a:xfrm>
              <a:off x="6410379" y="6606677"/>
              <a:ext cx="32384" cy="12700"/>
            </a:xfrm>
            <a:custGeom>
              <a:avLst/>
              <a:gdLst/>
              <a:ahLst/>
              <a:cxnLst/>
              <a:rect l="l" t="t" r="r" b="b"/>
              <a:pathLst>
                <a:path w="32385" h="12700">
                  <a:moveTo>
                    <a:pt x="0" y="0"/>
                  </a:moveTo>
                  <a:lnTo>
                    <a:pt x="0" y="12699"/>
                  </a:lnTo>
                  <a:lnTo>
                    <a:pt x="31851" y="126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2" name="object 1182"/>
            <p:cNvSpPr/>
            <p:nvPr/>
          </p:nvSpPr>
          <p:spPr>
            <a:xfrm>
              <a:off x="6420412" y="6605330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4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3" name="object 1183"/>
            <p:cNvSpPr/>
            <p:nvPr/>
          </p:nvSpPr>
          <p:spPr>
            <a:xfrm>
              <a:off x="6420412" y="6605330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046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4" name="object 1184"/>
            <p:cNvSpPr/>
            <p:nvPr/>
          </p:nvSpPr>
          <p:spPr>
            <a:xfrm>
              <a:off x="6424413" y="6610017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0"/>
                  </a:moveTo>
                  <a:lnTo>
                    <a:pt x="0" y="0"/>
                  </a:lnTo>
                  <a:lnTo>
                    <a:pt x="10033" y="9359"/>
                  </a:lnTo>
                  <a:lnTo>
                    <a:pt x="10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5" name="object 1185"/>
            <p:cNvSpPr/>
            <p:nvPr/>
          </p:nvSpPr>
          <p:spPr>
            <a:xfrm>
              <a:off x="6424413" y="6610017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9359"/>
                  </a:moveTo>
                  <a:lnTo>
                    <a:pt x="10033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6" name="object 1186"/>
            <p:cNvSpPr/>
            <p:nvPr/>
          </p:nvSpPr>
          <p:spPr>
            <a:xfrm>
              <a:off x="6425069" y="6565899"/>
              <a:ext cx="17780" cy="23495"/>
            </a:xfrm>
            <a:custGeom>
              <a:avLst/>
              <a:gdLst/>
              <a:ahLst/>
              <a:cxnLst/>
              <a:rect l="l" t="t" r="r" b="b"/>
              <a:pathLst>
                <a:path w="17779" h="23495">
                  <a:moveTo>
                    <a:pt x="6692" y="16713"/>
                  </a:moveTo>
                  <a:lnTo>
                    <a:pt x="0" y="16713"/>
                  </a:lnTo>
                  <a:lnTo>
                    <a:pt x="0" y="23380"/>
                  </a:lnTo>
                  <a:lnTo>
                    <a:pt x="6692" y="23380"/>
                  </a:lnTo>
                  <a:lnTo>
                    <a:pt x="6692" y="16713"/>
                  </a:lnTo>
                  <a:close/>
                </a:path>
                <a:path w="17779" h="23495">
                  <a:moveTo>
                    <a:pt x="17157" y="10680"/>
                  </a:moveTo>
                  <a:lnTo>
                    <a:pt x="8699" y="0"/>
                  </a:lnTo>
                  <a:lnTo>
                    <a:pt x="8699" y="10680"/>
                  </a:lnTo>
                  <a:lnTo>
                    <a:pt x="17157" y="1068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7" name="object 1187"/>
            <p:cNvSpPr/>
            <p:nvPr/>
          </p:nvSpPr>
          <p:spPr>
            <a:xfrm>
              <a:off x="6433772" y="6565897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5">
                  <a:moveTo>
                    <a:pt x="0" y="0"/>
                  </a:moveTo>
                  <a:lnTo>
                    <a:pt x="0" y="10680"/>
                  </a:lnTo>
                  <a:lnTo>
                    <a:pt x="8458" y="1068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8" name="object 1188"/>
            <p:cNvSpPr/>
            <p:nvPr/>
          </p:nvSpPr>
          <p:spPr>
            <a:xfrm>
              <a:off x="6342840" y="6598637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1470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9" name="object 1189"/>
            <p:cNvSpPr/>
            <p:nvPr/>
          </p:nvSpPr>
          <p:spPr>
            <a:xfrm>
              <a:off x="6342840" y="6598637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706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0" name="object 1190"/>
            <p:cNvSpPr/>
            <p:nvPr/>
          </p:nvSpPr>
          <p:spPr>
            <a:xfrm>
              <a:off x="6344847" y="6590624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70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1" name="object 1191"/>
            <p:cNvSpPr/>
            <p:nvPr/>
          </p:nvSpPr>
          <p:spPr>
            <a:xfrm>
              <a:off x="6344847" y="6590624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2" name="object 1192"/>
            <p:cNvSpPr/>
            <p:nvPr/>
          </p:nvSpPr>
          <p:spPr>
            <a:xfrm>
              <a:off x="6306731" y="6624141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0" y="0"/>
                  </a:lnTo>
                  <a:lnTo>
                    <a:pt x="0" y="58254"/>
                  </a:lnTo>
                  <a:lnTo>
                    <a:pt x="22733" y="58254"/>
                  </a:lnTo>
                  <a:lnTo>
                    <a:pt x="135496" y="58254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3" name="object 1193"/>
            <p:cNvSpPr/>
            <p:nvPr/>
          </p:nvSpPr>
          <p:spPr>
            <a:xfrm>
              <a:off x="6329467" y="6640852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h="41909">
                  <a:moveTo>
                    <a:pt x="0" y="0"/>
                  </a:moveTo>
                  <a:lnTo>
                    <a:pt x="0" y="4154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4" name="object 1194"/>
            <p:cNvSpPr/>
            <p:nvPr/>
          </p:nvSpPr>
          <p:spPr>
            <a:xfrm>
              <a:off x="6319434" y="6638871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5" name="object 1195"/>
            <p:cNvSpPr/>
            <p:nvPr/>
          </p:nvSpPr>
          <p:spPr>
            <a:xfrm>
              <a:off x="6319434" y="6638871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6" name="object 1196"/>
            <p:cNvSpPr/>
            <p:nvPr/>
          </p:nvSpPr>
          <p:spPr>
            <a:xfrm>
              <a:off x="6315434" y="6664271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7" name="object 1197"/>
            <p:cNvSpPr/>
            <p:nvPr/>
          </p:nvSpPr>
          <p:spPr>
            <a:xfrm>
              <a:off x="6315434" y="6664271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8" name="object 1198"/>
            <p:cNvSpPr/>
            <p:nvPr/>
          </p:nvSpPr>
          <p:spPr>
            <a:xfrm>
              <a:off x="6335487" y="6624139"/>
              <a:ext cx="0" cy="13335"/>
            </a:xfrm>
            <a:custGeom>
              <a:avLst/>
              <a:gdLst/>
              <a:ahLst/>
              <a:cxnLst/>
              <a:rect l="l" t="t" r="r" b="b"/>
              <a:pathLst>
                <a:path h="13334">
                  <a:moveTo>
                    <a:pt x="0" y="0"/>
                  </a:moveTo>
                  <a:lnTo>
                    <a:pt x="0" y="1272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9" name="object 1199"/>
            <p:cNvSpPr/>
            <p:nvPr/>
          </p:nvSpPr>
          <p:spPr>
            <a:xfrm>
              <a:off x="6335487" y="6624139"/>
              <a:ext cx="0" cy="13335"/>
            </a:xfrm>
            <a:custGeom>
              <a:avLst/>
              <a:gdLst/>
              <a:ahLst/>
              <a:cxnLst/>
              <a:rect l="l" t="t" r="r" b="b"/>
              <a:pathLst>
                <a:path h="13334">
                  <a:moveTo>
                    <a:pt x="0" y="0"/>
                  </a:moveTo>
                  <a:lnTo>
                    <a:pt x="0" y="1272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0" name="object 1200"/>
            <p:cNvSpPr/>
            <p:nvPr/>
          </p:nvSpPr>
          <p:spPr>
            <a:xfrm>
              <a:off x="6344187" y="6624139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76873" y="0"/>
                  </a:moveTo>
                  <a:lnTo>
                    <a:pt x="0" y="14058"/>
                  </a:lnTo>
                  <a:lnTo>
                    <a:pt x="76873" y="14058"/>
                  </a:lnTo>
                  <a:lnTo>
                    <a:pt x="768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1" name="object 1201"/>
            <p:cNvSpPr/>
            <p:nvPr/>
          </p:nvSpPr>
          <p:spPr>
            <a:xfrm>
              <a:off x="6344187" y="6624139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0" y="14058"/>
                  </a:moveTo>
                  <a:lnTo>
                    <a:pt x="76873" y="14058"/>
                  </a:lnTo>
                  <a:lnTo>
                    <a:pt x="768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2" name="object 1202"/>
            <p:cNvSpPr/>
            <p:nvPr/>
          </p:nvSpPr>
          <p:spPr>
            <a:xfrm>
              <a:off x="6357547" y="662413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5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3" name="object 1203"/>
            <p:cNvSpPr/>
            <p:nvPr/>
          </p:nvSpPr>
          <p:spPr>
            <a:xfrm>
              <a:off x="6357547" y="662413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5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4" name="object 1204"/>
            <p:cNvSpPr/>
            <p:nvPr/>
          </p:nvSpPr>
          <p:spPr>
            <a:xfrm>
              <a:off x="6357547" y="6664931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5">
                  <a:moveTo>
                    <a:pt x="31432" y="0"/>
                  </a:moveTo>
                  <a:lnTo>
                    <a:pt x="0" y="0"/>
                  </a:lnTo>
                  <a:lnTo>
                    <a:pt x="31432" y="12039"/>
                  </a:lnTo>
                  <a:lnTo>
                    <a:pt x="314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5" name="object 1205"/>
            <p:cNvSpPr/>
            <p:nvPr/>
          </p:nvSpPr>
          <p:spPr>
            <a:xfrm>
              <a:off x="6357547" y="6664931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5">
                  <a:moveTo>
                    <a:pt x="0" y="0"/>
                  </a:moveTo>
                  <a:lnTo>
                    <a:pt x="31432" y="0"/>
                  </a:lnTo>
                  <a:lnTo>
                    <a:pt x="31432" y="1203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6" name="object 1206"/>
            <p:cNvSpPr/>
            <p:nvPr/>
          </p:nvSpPr>
          <p:spPr>
            <a:xfrm>
              <a:off x="6374273" y="6664931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9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7" name="object 1207"/>
            <p:cNvSpPr/>
            <p:nvPr/>
          </p:nvSpPr>
          <p:spPr>
            <a:xfrm>
              <a:off x="6374273" y="6664931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8" name="object 1208"/>
            <p:cNvSpPr/>
            <p:nvPr/>
          </p:nvSpPr>
          <p:spPr>
            <a:xfrm>
              <a:off x="6373600" y="662948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71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9" name="object 1209"/>
            <p:cNvSpPr/>
            <p:nvPr/>
          </p:nvSpPr>
          <p:spPr>
            <a:xfrm>
              <a:off x="6373600" y="662948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356"/>
                  </a:moveTo>
                  <a:lnTo>
                    <a:pt x="2279" y="4356"/>
                  </a:lnTo>
                </a:path>
              </a:pathLst>
            </a:custGeom>
            <a:ln w="871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0" name="object 1210"/>
            <p:cNvSpPr/>
            <p:nvPr/>
          </p:nvSpPr>
          <p:spPr>
            <a:xfrm>
              <a:off x="6382960" y="6624139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17373" y="0"/>
                  </a:moveTo>
                  <a:lnTo>
                    <a:pt x="0" y="8026"/>
                  </a:lnTo>
                  <a:lnTo>
                    <a:pt x="17373" y="8026"/>
                  </a:lnTo>
                  <a:lnTo>
                    <a:pt x="173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1" name="object 1211"/>
            <p:cNvSpPr/>
            <p:nvPr/>
          </p:nvSpPr>
          <p:spPr>
            <a:xfrm>
              <a:off x="6382960" y="6624139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0" y="8026"/>
                  </a:moveTo>
                  <a:lnTo>
                    <a:pt x="17373" y="8026"/>
                  </a:lnTo>
                  <a:lnTo>
                    <a:pt x="173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2" name="object 1212"/>
            <p:cNvSpPr/>
            <p:nvPr/>
          </p:nvSpPr>
          <p:spPr>
            <a:xfrm>
              <a:off x="6410379" y="6624139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5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3" name="object 1213"/>
            <p:cNvSpPr/>
            <p:nvPr/>
          </p:nvSpPr>
          <p:spPr>
            <a:xfrm>
              <a:off x="6410379" y="6624139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5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4" name="object 1214"/>
            <p:cNvSpPr/>
            <p:nvPr/>
          </p:nvSpPr>
          <p:spPr>
            <a:xfrm>
              <a:off x="6405029" y="6638200"/>
              <a:ext cx="37465" cy="40005"/>
            </a:xfrm>
            <a:custGeom>
              <a:avLst/>
              <a:gdLst/>
              <a:ahLst/>
              <a:cxnLst/>
              <a:rect l="l" t="t" r="r" b="b"/>
              <a:pathLst>
                <a:path w="37464" h="40004">
                  <a:moveTo>
                    <a:pt x="12700" y="0"/>
                  </a:moveTo>
                  <a:lnTo>
                    <a:pt x="0" y="0"/>
                  </a:lnTo>
                  <a:lnTo>
                    <a:pt x="0" y="22047"/>
                  </a:lnTo>
                  <a:lnTo>
                    <a:pt x="12700" y="22047"/>
                  </a:lnTo>
                  <a:lnTo>
                    <a:pt x="12700" y="0"/>
                  </a:lnTo>
                  <a:close/>
                </a:path>
                <a:path w="37464" h="40004">
                  <a:moveTo>
                    <a:pt x="37198" y="39433"/>
                  </a:moveTo>
                  <a:lnTo>
                    <a:pt x="5346" y="26733"/>
                  </a:lnTo>
                  <a:lnTo>
                    <a:pt x="5346" y="39433"/>
                  </a:lnTo>
                  <a:lnTo>
                    <a:pt x="37198" y="3943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5" name="object 1215"/>
            <p:cNvSpPr/>
            <p:nvPr/>
          </p:nvSpPr>
          <p:spPr>
            <a:xfrm>
              <a:off x="6410379" y="6664931"/>
              <a:ext cx="32384" cy="12700"/>
            </a:xfrm>
            <a:custGeom>
              <a:avLst/>
              <a:gdLst/>
              <a:ahLst/>
              <a:cxnLst/>
              <a:rect l="l" t="t" r="r" b="b"/>
              <a:pathLst>
                <a:path w="32385" h="12700">
                  <a:moveTo>
                    <a:pt x="0" y="0"/>
                  </a:moveTo>
                  <a:lnTo>
                    <a:pt x="0" y="12699"/>
                  </a:lnTo>
                  <a:lnTo>
                    <a:pt x="31851" y="126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6" name="object 1216"/>
            <p:cNvSpPr/>
            <p:nvPr/>
          </p:nvSpPr>
          <p:spPr>
            <a:xfrm>
              <a:off x="6420412" y="6663598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7" name="object 1217"/>
            <p:cNvSpPr/>
            <p:nvPr/>
          </p:nvSpPr>
          <p:spPr>
            <a:xfrm>
              <a:off x="6420412" y="6663598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03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8" name="object 1218"/>
            <p:cNvSpPr/>
            <p:nvPr/>
          </p:nvSpPr>
          <p:spPr>
            <a:xfrm>
              <a:off x="6424413" y="6668259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0"/>
                  </a:moveTo>
                  <a:lnTo>
                    <a:pt x="0" y="0"/>
                  </a:lnTo>
                  <a:lnTo>
                    <a:pt x="10033" y="9372"/>
                  </a:lnTo>
                  <a:lnTo>
                    <a:pt x="10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9" name="object 1219"/>
            <p:cNvSpPr/>
            <p:nvPr/>
          </p:nvSpPr>
          <p:spPr>
            <a:xfrm>
              <a:off x="6424413" y="6668259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9372"/>
                  </a:moveTo>
                  <a:lnTo>
                    <a:pt x="10033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0" name="object 1220"/>
            <p:cNvSpPr/>
            <p:nvPr/>
          </p:nvSpPr>
          <p:spPr>
            <a:xfrm>
              <a:off x="6425069" y="6624141"/>
              <a:ext cx="17780" cy="23495"/>
            </a:xfrm>
            <a:custGeom>
              <a:avLst/>
              <a:gdLst/>
              <a:ahLst/>
              <a:cxnLst/>
              <a:rect l="l" t="t" r="r" b="b"/>
              <a:pathLst>
                <a:path w="17779" h="23495">
                  <a:moveTo>
                    <a:pt x="6692" y="16713"/>
                  </a:moveTo>
                  <a:lnTo>
                    <a:pt x="0" y="16713"/>
                  </a:lnTo>
                  <a:lnTo>
                    <a:pt x="0" y="23406"/>
                  </a:lnTo>
                  <a:lnTo>
                    <a:pt x="6692" y="23406"/>
                  </a:lnTo>
                  <a:lnTo>
                    <a:pt x="6692" y="16713"/>
                  </a:lnTo>
                  <a:close/>
                </a:path>
                <a:path w="17779" h="23495">
                  <a:moveTo>
                    <a:pt x="17157" y="10706"/>
                  </a:moveTo>
                  <a:lnTo>
                    <a:pt x="8699" y="0"/>
                  </a:lnTo>
                  <a:lnTo>
                    <a:pt x="8699" y="10706"/>
                  </a:lnTo>
                  <a:lnTo>
                    <a:pt x="17157" y="1070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1" name="object 1221"/>
            <p:cNvSpPr/>
            <p:nvPr/>
          </p:nvSpPr>
          <p:spPr>
            <a:xfrm>
              <a:off x="6433772" y="6624139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5">
                  <a:moveTo>
                    <a:pt x="0" y="0"/>
                  </a:moveTo>
                  <a:lnTo>
                    <a:pt x="0" y="10706"/>
                  </a:lnTo>
                  <a:lnTo>
                    <a:pt x="8458" y="1070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2" name="object 1222"/>
            <p:cNvSpPr/>
            <p:nvPr/>
          </p:nvSpPr>
          <p:spPr>
            <a:xfrm>
              <a:off x="6342840" y="6656905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1470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3" name="object 1223"/>
            <p:cNvSpPr/>
            <p:nvPr/>
          </p:nvSpPr>
          <p:spPr>
            <a:xfrm>
              <a:off x="6342840" y="6656905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706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4" name="object 1224"/>
            <p:cNvSpPr/>
            <p:nvPr/>
          </p:nvSpPr>
          <p:spPr>
            <a:xfrm>
              <a:off x="6344847" y="664889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70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5" name="object 1225"/>
            <p:cNvSpPr/>
            <p:nvPr/>
          </p:nvSpPr>
          <p:spPr>
            <a:xfrm>
              <a:off x="6344847" y="664889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6" name="object 1226"/>
            <p:cNvSpPr/>
            <p:nvPr/>
          </p:nvSpPr>
          <p:spPr>
            <a:xfrm>
              <a:off x="6306731" y="6682396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0" y="0"/>
                  </a:lnTo>
                  <a:lnTo>
                    <a:pt x="0" y="58280"/>
                  </a:lnTo>
                  <a:lnTo>
                    <a:pt x="135496" y="58280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7" name="object 1227"/>
            <p:cNvSpPr/>
            <p:nvPr/>
          </p:nvSpPr>
          <p:spPr>
            <a:xfrm>
              <a:off x="6329467" y="6699120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h="41909">
                  <a:moveTo>
                    <a:pt x="0" y="0"/>
                  </a:moveTo>
                  <a:lnTo>
                    <a:pt x="0" y="4154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8" name="object 1228"/>
            <p:cNvSpPr/>
            <p:nvPr/>
          </p:nvSpPr>
          <p:spPr>
            <a:xfrm>
              <a:off x="6319434" y="6697113"/>
              <a:ext cx="10160" cy="13335"/>
            </a:xfrm>
            <a:custGeom>
              <a:avLst/>
              <a:gdLst/>
              <a:ahLst/>
              <a:cxnLst/>
              <a:rect l="l" t="t" r="r" b="b"/>
              <a:pathLst>
                <a:path w="10160" h="13334">
                  <a:moveTo>
                    <a:pt x="0" y="0"/>
                  </a:moveTo>
                  <a:lnTo>
                    <a:pt x="0" y="12725"/>
                  </a:lnTo>
                  <a:lnTo>
                    <a:pt x="10033" y="127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9" name="object 1229"/>
            <p:cNvSpPr/>
            <p:nvPr/>
          </p:nvSpPr>
          <p:spPr>
            <a:xfrm>
              <a:off x="6319434" y="6697113"/>
              <a:ext cx="10160" cy="13335"/>
            </a:xfrm>
            <a:custGeom>
              <a:avLst/>
              <a:gdLst/>
              <a:ahLst/>
              <a:cxnLst/>
              <a:rect l="l" t="t" r="r" b="b"/>
              <a:pathLst>
                <a:path w="10160" h="13334">
                  <a:moveTo>
                    <a:pt x="0" y="0"/>
                  </a:moveTo>
                  <a:lnTo>
                    <a:pt x="0" y="12725"/>
                  </a:lnTo>
                  <a:lnTo>
                    <a:pt x="10033" y="1272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0" name="object 1230"/>
            <p:cNvSpPr/>
            <p:nvPr/>
          </p:nvSpPr>
          <p:spPr>
            <a:xfrm>
              <a:off x="6315434" y="6722539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1" name="object 1231"/>
            <p:cNvSpPr/>
            <p:nvPr/>
          </p:nvSpPr>
          <p:spPr>
            <a:xfrm>
              <a:off x="6315434" y="6722539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2" name="object 1232"/>
            <p:cNvSpPr/>
            <p:nvPr/>
          </p:nvSpPr>
          <p:spPr>
            <a:xfrm>
              <a:off x="6335487" y="6682394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69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3" name="object 1233"/>
            <p:cNvSpPr/>
            <p:nvPr/>
          </p:nvSpPr>
          <p:spPr>
            <a:xfrm>
              <a:off x="6335487" y="6682394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6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4" name="object 1234"/>
            <p:cNvSpPr/>
            <p:nvPr/>
          </p:nvSpPr>
          <p:spPr>
            <a:xfrm>
              <a:off x="6344187" y="6682394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76873" y="0"/>
                  </a:moveTo>
                  <a:lnTo>
                    <a:pt x="0" y="14071"/>
                  </a:lnTo>
                  <a:lnTo>
                    <a:pt x="76873" y="14071"/>
                  </a:lnTo>
                  <a:lnTo>
                    <a:pt x="768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5" name="object 1235"/>
            <p:cNvSpPr/>
            <p:nvPr/>
          </p:nvSpPr>
          <p:spPr>
            <a:xfrm>
              <a:off x="6344187" y="6682394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0" y="14071"/>
                  </a:moveTo>
                  <a:lnTo>
                    <a:pt x="76873" y="14071"/>
                  </a:lnTo>
                  <a:lnTo>
                    <a:pt x="768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6" name="object 1236"/>
            <p:cNvSpPr/>
            <p:nvPr/>
          </p:nvSpPr>
          <p:spPr>
            <a:xfrm>
              <a:off x="6357547" y="668239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7" name="object 1237"/>
            <p:cNvSpPr/>
            <p:nvPr/>
          </p:nvSpPr>
          <p:spPr>
            <a:xfrm>
              <a:off x="6357547" y="668239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8" name="object 1238"/>
            <p:cNvSpPr/>
            <p:nvPr/>
          </p:nvSpPr>
          <p:spPr>
            <a:xfrm>
              <a:off x="6357547" y="6723199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5">
                  <a:moveTo>
                    <a:pt x="31432" y="0"/>
                  </a:moveTo>
                  <a:lnTo>
                    <a:pt x="0" y="0"/>
                  </a:lnTo>
                  <a:lnTo>
                    <a:pt x="31432" y="12039"/>
                  </a:lnTo>
                  <a:lnTo>
                    <a:pt x="314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9" name="object 1239"/>
            <p:cNvSpPr/>
            <p:nvPr/>
          </p:nvSpPr>
          <p:spPr>
            <a:xfrm>
              <a:off x="6357547" y="6723199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5">
                  <a:moveTo>
                    <a:pt x="0" y="0"/>
                  </a:moveTo>
                  <a:lnTo>
                    <a:pt x="31432" y="0"/>
                  </a:lnTo>
                  <a:lnTo>
                    <a:pt x="31432" y="1203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0" name="object 1240"/>
            <p:cNvSpPr/>
            <p:nvPr/>
          </p:nvSpPr>
          <p:spPr>
            <a:xfrm>
              <a:off x="6374273" y="6723199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9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1" name="object 1241"/>
            <p:cNvSpPr/>
            <p:nvPr/>
          </p:nvSpPr>
          <p:spPr>
            <a:xfrm>
              <a:off x="6374273" y="6723199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2" name="object 1242"/>
            <p:cNvSpPr/>
            <p:nvPr/>
          </p:nvSpPr>
          <p:spPr>
            <a:xfrm>
              <a:off x="6373600" y="668775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71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3" name="object 1243"/>
            <p:cNvSpPr/>
            <p:nvPr/>
          </p:nvSpPr>
          <p:spPr>
            <a:xfrm>
              <a:off x="6373600" y="668775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356"/>
                  </a:moveTo>
                  <a:lnTo>
                    <a:pt x="2279" y="4356"/>
                  </a:lnTo>
                </a:path>
              </a:pathLst>
            </a:custGeom>
            <a:ln w="871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4" name="object 1244"/>
            <p:cNvSpPr/>
            <p:nvPr/>
          </p:nvSpPr>
          <p:spPr>
            <a:xfrm>
              <a:off x="6382960" y="6682394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17373" y="0"/>
                  </a:moveTo>
                  <a:lnTo>
                    <a:pt x="0" y="8039"/>
                  </a:lnTo>
                  <a:lnTo>
                    <a:pt x="17373" y="8039"/>
                  </a:lnTo>
                  <a:lnTo>
                    <a:pt x="173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5" name="object 1245"/>
            <p:cNvSpPr/>
            <p:nvPr/>
          </p:nvSpPr>
          <p:spPr>
            <a:xfrm>
              <a:off x="6382960" y="6682394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0" y="8039"/>
                  </a:moveTo>
                  <a:lnTo>
                    <a:pt x="17373" y="8039"/>
                  </a:lnTo>
                  <a:lnTo>
                    <a:pt x="173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6" name="object 1246"/>
            <p:cNvSpPr/>
            <p:nvPr/>
          </p:nvSpPr>
          <p:spPr>
            <a:xfrm>
              <a:off x="6410379" y="668239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7" name="object 1247"/>
            <p:cNvSpPr/>
            <p:nvPr/>
          </p:nvSpPr>
          <p:spPr>
            <a:xfrm>
              <a:off x="6410379" y="668239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8" name="object 1248"/>
            <p:cNvSpPr/>
            <p:nvPr/>
          </p:nvSpPr>
          <p:spPr>
            <a:xfrm>
              <a:off x="6405029" y="6696468"/>
              <a:ext cx="37465" cy="40005"/>
            </a:xfrm>
            <a:custGeom>
              <a:avLst/>
              <a:gdLst/>
              <a:ahLst/>
              <a:cxnLst/>
              <a:rect l="l" t="t" r="r" b="b"/>
              <a:pathLst>
                <a:path w="37464" h="40004">
                  <a:moveTo>
                    <a:pt x="12700" y="0"/>
                  </a:moveTo>
                  <a:lnTo>
                    <a:pt x="0" y="0"/>
                  </a:lnTo>
                  <a:lnTo>
                    <a:pt x="0" y="22047"/>
                  </a:lnTo>
                  <a:lnTo>
                    <a:pt x="12700" y="22047"/>
                  </a:lnTo>
                  <a:lnTo>
                    <a:pt x="12700" y="0"/>
                  </a:lnTo>
                  <a:close/>
                </a:path>
                <a:path w="37464" h="40004">
                  <a:moveTo>
                    <a:pt x="37198" y="39433"/>
                  </a:moveTo>
                  <a:lnTo>
                    <a:pt x="5346" y="26733"/>
                  </a:lnTo>
                  <a:lnTo>
                    <a:pt x="5346" y="39433"/>
                  </a:lnTo>
                  <a:lnTo>
                    <a:pt x="37198" y="3943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9" name="object 1249"/>
            <p:cNvSpPr/>
            <p:nvPr/>
          </p:nvSpPr>
          <p:spPr>
            <a:xfrm>
              <a:off x="6410379" y="6723199"/>
              <a:ext cx="32384" cy="12700"/>
            </a:xfrm>
            <a:custGeom>
              <a:avLst/>
              <a:gdLst/>
              <a:ahLst/>
              <a:cxnLst/>
              <a:rect l="l" t="t" r="r" b="b"/>
              <a:pathLst>
                <a:path w="32385" h="12700">
                  <a:moveTo>
                    <a:pt x="0" y="0"/>
                  </a:moveTo>
                  <a:lnTo>
                    <a:pt x="0" y="12700"/>
                  </a:lnTo>
                  <a:lnTo>
                    <a:pt x="31851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0" name="object 1250"/>
            <p:cNvSpPr/>
            <p:nvPr/>
          </p:nvSpPr>
          <p:spPr>
            <a:xfrm>
              <a:off x="6420412" y="6721866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1" name="object 1251"/>
            <p:cNvSpPr/>
            <p:nvPr/>
          </p:nvSpPr>
          <p:spPr>
            <a:xfrm>
              <a:off x="6420412" y="6721866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03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2" name="object 1252"/>
            <p:cNvSpPr/>
            <p:nvPr/>
          </p:nvSpPr>
          <p:spPr>
            <a:xfrm>
              <a:off x="6424413" y="6726526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0"/>
                  </a:moveTo>
                  <a:lnTo>
                    <a:pt x="0" y="0"/>
                  </a:lnTo>
                  <a:lnTo>
                    <a:pt x="10033" y="9372"/>
                  </a:lnTo>
                  <a:lnTo>
                    <a:pt x="10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3" name="object 1253"/>
            <p:cNvSpPr/>
            <p:nvPr/>
          </p:nvSpPr>
          <p:spPr>
            <a:xfrm>
              <a:off x="6424413" y="6726526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9372"/>
                  </a:moveTo>
                  <a:lnTo>
                    <a:pt x="10033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4" name="object 1254"/>
            <p:cNvSpPr/>
            <p:nvPr/>
          </p:nvSpPr>
          <p:spPr>
            <a:xfrm>
              <a:off x="6425069" y="6682396"/>
              <a:ext cx="17780" cy="23495"/>
            </a:xfrm>
            <a:custGeom>
              <a:avLst/>
              <a:gdLst/>
              <a:ahLst/>
              <a:cxnLst/>
              <a:rect l="l" t="t" r="r" b="b"/>
              <a:pathLst>
                <a:path w="17779" h="23495">
                  <a:moveTo>
                    <a:pt x="6692" y="16725"/>
                  </a:moveTo>
                  <a:lnTo>
                    <a:pt x="0" y="16725"/>
                  </a:lnTo>
                  <a:lnTo>
                    <a:pt x="0" y="23418"/>
                  </a:lnTo>
                  <a:lnTo>
                    <a:pt x="6692" y="23418"/>
                  </a:lnTo>
                  <a:lnTo>
                    <a:pt x="6692" y="16725"/>
                  </a:lnTo>
                  <a:close/>
                </a:path>
                <a:path w="17779" h="23495">
                  <a:moveTo>
                    <a:pt x="17157" y="10718"/>
                  </a:moveTo>
                  <a:lnTo>
                    <a:pt x="8699" y="0"/>
                  </a:lnTo>
                  <a:lnTo>
                    <a:pt x="8699" y="10718"/>
                  </a:lnTo>
                  <a:lnTo>
                    <a:pt x="17157" y="107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5" name="object 1255"/>
            <p:cNvSpPr/>
            <p:nvPr/>
          </p:nvSpPr>
          <p:spPr>
            <a:xfrm>
              <a:off x="6433772" y="6682394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5">
                  <a:moveTo>
                    <a:pt x="0" y="0"/>
                  </a:moveTo>
                  <a:lnTo>
                    <a:pt x="0" y="10718"/>
                  </a:lnTo>
                  <a:lnTo>
                    <a:pt x="8458" y="1071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6" name="object 1256"/>
            <p:cNvSpPr/>
            <p:nvPr/>
          </p:nvSpPr>
          <p:spPr>
            <a:xfrm>
              <a:off x="6342840" y="6715173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1470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7" name="object 1257"/>
            <p:cNvSpPr/>
            <p:nvPr/>
          </p:nvSpPr>
          <p:spPr>
            <a:xfrm>
              <a:off x="6342840" y="6715173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706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8" name="object 1258"/>
            <p:cNvSpPr/>
            <p:nvPr/>
          </p:nvSpPr>
          <p:spPr>
            <a:xfrm>
              <a:off x="6344847" y="670715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70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9" name="object 1259"/>
            <p:cNvSpPr/>
            <p:nvPr/>
          </p:nvSpPr>
          <p:spPr>
            <a:xfrm>
              <a:off x="6344847" y="670715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0" name="object 1260"/>
            <p:cNvSpPr/>
            <p:nvPr/>
          </p:nvSpPr>
          <p:spPr>
            <a:xfrm>
              <a:off x="6306731" y="6740664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0" y="0"/>
                  </a:lnTo>
                  <a:lnTo>
                    <a:pt x="0" y="58267"/>
                  </a:lnTo>
                  <a:lnTo>
                    <a:pt x="22733" y="58267"/>
                  </a:lnTo>
                  <a:lnTo>
                    <a:pt x="135496" y="58267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1" name="object 1261"/>
            <p:cNvSpPr/>
            <p:nvPr/>
          </p:nvSpPr>
          <p:spPr>
            <a:xfrm>
              <a:off x="6329467" y="6757387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h="41909">
                  <a:moveTo>
                    <a:pt x="0" y="0"/>
                  </a:moveTo>
                  <a:lnTo>
                    <a:pt x="0" y="4154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2" name="object 1262"/>
            <p:cNvSpPr/>
            <p:nvPr/>
          </p:nvSpPr>
          <p:spPr>
            <a:xfrm>
              <a:off x="6319434" y="6755381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3" name="object 1263"/>
            <p:cNvSpPr/>
            <p:nvPr/>
          </p:nvSpPr>
          <p:spPr>
            <a:xfrm>
              <a:off x="6319434" y="6755381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4" name="object 1264"/>
            <p:cNvSpPr/>
            <p:nvPr/>
          </p:nvSpPr>
          <p:spPr>
            <a:xfrm>
              <a:off x="6315434" y="6780806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5" name="object 1265"/>
            <p:cNvSpPr/>
            <p:nvPr/>
          </p:nvSpPr>
          <p:spPr>
            <a:xfrm>
              <a:off x="6315434" y="6780806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6" name="object 1266"/>
            <p:cNvSpPr/>
            <p:nvPr/>
          </p:nvSpPr>
          <p:spPr>
            <a:xfrm>
              <a:off x="6335487" y="6740662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70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7" name="object 1267"/>
            <p:cNvSpPr/>
            <p:nvPr/>
          </p:nvSpPr>
          <p:spPr>
            <a:xfrm>
              <a:off x="6335487" y="6740662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8" name="object 1268"/>
            <p:cNvSpPr/>
            <p:nvPr/>
          </p:nvSpPr>
          <p:spPr>
            <a:xfrm>
              <a:off x="6344187" y="6740662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76873" y="0"/>
                  </a:moveTo>
                  <a:lnTo>
                    <a:pt x="0" y="14046"/>
                  </a:lnTo>
                  <a:lnTo>
                    <a:pt x="76873" y="14046"/>
                  </a:lnTo>
                  <a:lnTo>
                    <a:pt x="768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9" name="object 1269"/>
            <p:cNvSpPr/>
            <p:nvPr/>
          </p:nvSpPr>
          <p:spPr>
            <a:xfrm>
              <a:off x="6344187" y="6740662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0" y="14046"/>
                  </a:moveTo>
                  <a:lnTo>
                    <a:pt x="76873" y="14046"/>
                  </a:lnTo>
                  <a:lnTo>
                    <a:pt x="768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0" name="object 1270"/>
            <p:cNvSpPr/>
            <p:nvPr/>
          </p:nvSpPr>
          <p:spPr>
            <a:xfrm>
              <a:off x="6357547" y="6740662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1" name="object 1271"/>
            <p:cNvSpPr/>
            <p:nvPr/>
          </p:nvSpPr>
          <p:spPr>
            <a:xfrm>
              <a:off x="6357547" y="6740662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2" name="object 1272"/>
            <p:cNvSpPr/>
            <p:nvPr/>
          </p:nvSpPr>
          <p:spPr>
            <a:xfrm>
              <a:off x="6357547" y="6781441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5">
                  <a:moveTo>
                    <a:pt x="31432" y="0"/>
                  </a:moveTo>
                  <a:lnTo>
                    <a:pt x="0" y="0"/>
                  </a:lnTo>
                  <a:lnTo>
                    <a:pt x="31432" y="12039"/>
                  </a:lnTo>
                  <a:lnTo>
                    <a:pt x="314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3" name="object 1273"/>
            <p:cNvSpPr/>
            <p:nvPr/>
          </p:nvSpPr>
          <p:spPr>
            <a:xfrm>
              <a:off x="6357547" y="6781441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5">
                  <a:moveTo>
                    <a:pt x="0" y="0"/>
                  </a:moveTo>
                  <a:lnTo>
                    <a:pt x="31432" y="0"/>
                  </a:lnTo>
                  <a:lnTo>
                    <a:pt x="31432" y="1203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4" name="object 1274"/>
            <p:cNvSpPr/>
            <p:nvPr/>
          </p:nvSpPr>
          <p:spPr>
            <a:xfrm>
              <a:off x="6374273" y="6781441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71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5" name="object 1275"/>
            <p:cNvSpPr/>
            <p:nvPr/>
          </p:nvSpPr>
          <p:spPr>
            <a:xfrm>
              <a:off x="6374273" y="6781441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71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6" name="object 1276"/>
            <p:cNvSpPr/>
            <p:nvPr/>
          </p:nvSpPr>
          <p:spPr>
            <a:xfrm>
              <a:off x="6373600" y="6746021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68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7" name="object 1277"/>
            <p:cNvSpPr/>
            <p:nvPr/>
          </p:nvSpPr>
          <p:spPr>
            <a:xfrm>
              <a:off x="6373600" y="6746021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343"/>
                  </a:moveTo>
                  <a:lnTo>
                    <a:pt x="2279" y="4343"/>
                  </a:lnTo>
                </a:path>
              </a:pathLst>
            </a:custGeom>
            <a:ln w="868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8" name="object 1278"/>
            <p:cNvSpPr/>
            <p:nvPr/>
          </p:nvSpPr>
          <p:spPr>
            <a:xfrm>
              <a:off x="6382960" y="6740662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17373" y="0"/>
                  </a:moveTo>
                  <a:lnTo>
                    <a:pt x="0" y="8039"/>
                  </a:lnTo>
                  <a:lnTo>
                    <a:pt x="17373" y="8039"/>
                  </a:lnTo>
                  <a:lnTo>
                    <a:pt x="173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9" name="object 1279"/>
            <p:cNvSpPr/>
            <p:nvPr/>
          </p:nvSpPr>
          <p:spPr>
            <a:xfrm>
              <a:off x="6382960" y="6740662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0" y="8039"/>
                  </a:moveTo>
                  <a:lnTo>
                    <a:pt x="17373" y="8039"/>
                  </a:lnTo>
                  <a:lnTo>
                    <a:pt x="173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0" name="object 1280"/>
            <p:cNvSpPr/>
            <p:nvPr/>
          </p:nvSpPr>
          <p:spPr>
            <a:xfrm>
              <a:off x="6410379" y="6740662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4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1" name="object 1281"/>
            <p:cNvSpPr/>
            <p:nvPr/>
          </p:nvSpPr>
          <p:spPr>
            <a:xfrm>
              <a:off x="6410379" y="6740662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4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2" name="object 1282"/>
            <p:cNvSpPr/>
            <p:nvPr/>
          </p:nvSpPr>
          <p:spPr>
            <a:xfrm>
              <a:off x="6405029" y="6754710"/>
              <a:ext cx="37465" cy="40005"/>
            </a:xfrm>
            <a:custGeom>
              <a:avLst/>
              <a:gdLst/>
              <a:ahLst/>
              <a:cxnLst/>
              <a:rect l="l" t="t" r="r" b="b"/>
              <a:pathLst>
                <a:path w="37464" h="40004">
                  <a:moveTo>
                    <a:pt x="12700" y="0"/>
                  </a:moveTo>
                  <a:lnTo>
                    <a:pt x="0" y="0"/>
                  </a:lnTo>
                  <a:lnTo>
                    <a:pt x="0" y="22072"/>
                  </a:lnTo>
                  <a:lnTo>
                    <a:pt x="12700" y="22072"/>
                  </a:lnTo>
                  <a:lnTo>
                    <a:pt x="12700" y="0"/>
                  </a:lnTo>
                  <a:close/>
                </a:path>
                <a:path w="37464" h="40004">
                  <a:moveTo>
                    <a:pt x="37198" y="39458"/>
                  </a:moveTo>
                  <a:lnTo>
                    <a:pt x="5346" y="26733"/>
                  </a:lnTo>
                  <a:lnTo>
                    <a:pt x="5346" y="39458"/>
                  </a:lnTo>
                  <a:lnTo>
                    <a:pt x="37198" y="3945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3" name="object 1283"/>
            <p:cNvSpPr/>
            <p:nvPr/>
          </p:nvSpPr>
          <p:spPr>
            <a:xfrm>
              <a:off x="6410379" y="6781441"/>
              <a:ext cx="32384" cy="13335"/>
            </a:xfrm>
            <a:custGeom>
              <a:avLst/>
              <a:gdLst/>
              <a:ahLst/>
              <a:cxnLst/>
              <a:rect l="l" t="t" r="r" b="b"/>
              <a:pathLst>
                <a:path w="32385" h="13334">
                  <a:moveTo>
                    <a:pt x="0" y="0"/>
                  </a:moveTo>
                  <a:lnTo>
                    <a:pt x="0" y="12725"/>
                  </a:lnTo>
                  <a:lnTo>
                    <a:pt x="31851" y="1272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4" name="object 1284"/>
            <p:cNvSpPr/>
            <p:nvPr/>
          </p:nvSpPr>
          <p:spPr>
            <a:xfrm>
              <a:off x="6420412" y="6780108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5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5" name="object 1285"/>
            <p:cNvSpPr/>
            <p:nvPr/>
          </p:nvSpPr>
          <p:spPr>
            <a:xfrm>
              <a:off x="6420412" y="6780108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058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6" name="object 1286"/>
            <p:cNvSpPr/>
            <p:nvPr/>
          </p:nvSpPr>
          <p:spPr>
            <a:xfrm>
              <a:off x="6424413" y="6784794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0"/>
                  </a:moveTo>
                  <a:lnTo>
                    <a:pt x="0" y="0"/>
                  </a:lnTo>
                  <a:lnTo>
                    <a:pt x="10033" y="9372"/>
                  </a:lnTo>
                  <a:lnTo>
                    <a:pt x="10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7" name="object 1287"/>
            <p:cNvSpPr/>
            <p:nvPr/>
          </p:nvSpPr>
          <p:spPr>
            <a:xfrm>
              <a:off x="6424413" y="6784794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9372"/>
                  </a:moveTo>
                  <a:lnTo>
                    <a:pt x="10033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8" name="object 1288"/>
            <p:cNvSpPr/>
            <p:nvPr/>
          </p:nvSpPr>
          <p:spPr>
            <a:xfrm>
              <a:off x="6425069" y="6740664"/>
              <a:ext cx="17780" cy="23495"/>
            </a:xfrm>
            <a:custGeom>
              <a:avLst/>
              <a:gdLst/>
              <a:ahLst/>
              <a:cxnLst/>
              <a:rect l="l" t="t" r="r" b="b"/>
              <a:pathLst>
                <a:path w="17779" h="23495">
                  <a:moveTo>
                    <a:pt x="6692" y="16725"/>
                  </a:moveTo>
                  <a:lnTo>
                    <a:pt x="0" y="16725"/>
                  </a:lnTo>
                  <a:lnTo>
                    <a:pt x="0" y="23418"/>
                  </a:lnTo>
                  <a:lnTo>
                    <a:pt x="6692" y="23418"/>
                  </a:lnTo>
                  <a:lnTo>
                    <a:pt x="6692" y="16725"/>
                  </a:lnTo>
                  <a:close/>
                </a:path>
                <a:path w="17779" h="23495">
                  <a:moveTo>
                    <a:pt x="17157" y="10693"/>
                  </a:moveTo>
                  <a:lnTo>
                    <a:pt x="8699" y="0"/>
                  </a:lnTo>
                  <a:lnTo>
                    <a:pt x="8699" y="10693"/>
                  </a:lnTo>
                  <a:lnTo>
                    <a:pt x="17157" y="1069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9" name="object 1289"/>
            <p:cNvSpPr/>
            <p:nvPr/>
          </p:nvSpPr>
          <p:spPr>
            <a:xfrm>
              <a:off x="6433772" y="6740662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5">
                  <a:moveTo>
                    <a:pt x="0" y="0"/>
                  </a:moveTo>
                  <a:lnTo>
                    <a:pt x="0" y="10693"/>
                  </a:lnTo>
                  <a:lnTo>
                    <a:pt x="8458" y="106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0" name="object 1290"/>
            <p:cNvSpPr/>
            <p:nvPr/>
          </p:nvSpPr>
          <p:spPr>
            <a:xfrm>
              <a:off x="6342840" y="6773428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1470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1" name="object 1291"/>
            <p:cNvSpPr/>
            <p:nvPr/>
          </p:nvSpPr>
          <p:spPr>
            <a:xfrm>
              <a:off x="6342840" y="6773428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706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2" name="object 1292"/>
            <p:cNvSpPr/>
            <p:nvPr/>
          </p:nvSpPr>
          <p:spPr>
            <a:xfrm>
              <a:off x="6344847" y="676542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70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3" name="object 1293"/>
            <p:cNvSpPr/>
            <p:nvPr/>
          </p:nvSpPr>
          <p:spPr>
            <a:xfrm>
              <a:off x="6344847" y="676542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4" name="object 1294"/>
            <p:cNvSpPr/>
            <p:nvPr/>
          </p:nvSpPr>
          <p:spPr>
            <a:xfrm>
              <a:off x="6306731" y="6798931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0" y="0"/>
                  </a:lnTo>
                  <a:lnTo>
                    <a:pt x="0" y="58267"/>
                  </a:lnTo>
                  <a:lnTo>
                    <a:pt x="22733" y="58267"/>
                  </a:lnTo>
                  <a:lnTo>
                    <a:pt x="135496" y="58267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5" name="object 1295"/>
            <p:cNvSpPr/>
            <p:nvPr/>
          </p:nvSpPr>
          <p:spPr>
            <a:xfrm>
              <a:off x="6329467" y="6815655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h="41909">
                  <a:moveTo>
                    <a:pt x="0" y="0"/>
                  </a:moveTo>
                  <a:lnTo>
                    <a:pt x="0" y="4154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6" name="object 1296"/>
            <p:cNvSpPr/>
            <p:nvPr/>
          </p:nvSpPr>
          <p:spPr>
            <a:xfrm>
              <a:off x="6319434" y="6813636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7" name="object 1297"/>
            <p:cNvSpPr/>
            <p:nvPr/>
          </p:nvSpPr>
          <p:spPr>
            <a:xfrm>
              <a:off x="6319434" y="6813636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8" name="object 1298"/>
            <p:cNvSpPr/>
            <p:nvPr/>
          </p:nvSpPr>
          <p:spPr>
            <a:xfrm>
              <a:off x="6315434" y="6839036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9" name="object 1299"/>
            <p:cNvSpPr/>
            <p:nvPr/>
          </p:nvSpPr>
          <p:spPr>
            <a:xfrm>
              <a:off x="6315434" y="6839036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0" name="object 1300"/>
            <p:cNvSpPr/>
            <p:nvPr/>
          </p:nvSpPr>
          <p:spPr>
            <a:xfrm>
              <a:off x="6335487" y="6798929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70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1" name="object 1301"/>
            <p:cNvSpPr/>
            <p:nvPr/>
          </p:nvSpPr>
          <p:spPr>
            <a:xfrm>
              <a:off x="6335487" y="6798929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2" name="object 1302"/>
            <p:cNvSpPr/>
            <p:nvPr/>
          </p:nvSpPr>
          <p:spPr>
            <a:xfrm>
              <a:off x="6344187" y="6798929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76873" y="0"/>
                  </a:moveTo>
                  <a:lnTo>
                    <a:pt x="0" y="14046"/>
                  </a:lnTo>
                  <a:lnTo>
                    <a:pt x="76873" y="14046"/>
                  </a:lnTo>
                  <a:lnTo>
                    <a:pt x="768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3" name="object 1303"/>
            <p:cNvSpPr/>
            <p:nvPr/>
          </p:nvSpPr>
          <p:spPr>
            <a:xfrm>
              <a:off x="6344187" y="6798929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0" y="14046"/>
                  </a:moveTo>
                  <a:lnTo>
                    <a:pt x="76873" y="14046"/>
                  </a:lnTo>
                  <a:lnTo>
                    <a:pt x="768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4" name="object 1304"/>
            <p:cNvSpPr/>
            <p:nvPr/>
          </p:nvSpPr>
          <p:spPr>
            <a:xfrm>
              <a:off x="6357547" y="679892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5" name="object 1305"/>
            <p:cNvSpPr/>
            <p:nvPr/>
          </p:nvSpPr>
          <p:spPr>
            <a:xfrm>
              <a:off x="6357547" y="679892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6" name="object 1306"/>
            <p:cNvSpPr/>
            <p:nvPr/>
          </p:nvSpPr>
          <p:spPr>
            <a:xfrm>
              <a:off x="6357547" y="6839709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5">
                  <a:moveTo>
                    <a:pt x="31432" y="0"/>
                  </a:moveTo>
                  <a:lnTo>
                    <a:pt x="0" y="0"/>
                  </a:lnTo>
                  <a:lnTo>
                    <a:pt x="31432" y="12026"/>
                  </a:lnTo>
                  <a:lnTo>
                    <a:pt x="314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7" name="object 1307"/>
            <p:cNvSpPr/>
            <p:nvPr/>
          </p:nvSpPr>
          <p:spPr>
            <a:xfrm>
              <a:off x="6357547" y="6839709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5">
                  <a:moveTo>
                    <a:pt x="0" y="0"/>
                  </a:moveTo>
                  <a:lnTo>
                    <a:pt x="31432" y="0"/>
                  </a:lnTo>
                  <a:lnTo>
                    <a:pt x="31432" y="1202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8" name="object 1308"/>
            <p:cNvSpPr/>
            <p:nvPr/>
          </p:nvSpPr>
          <p:spPr>
            <a:xfrm>
              <a:off x="6374273" y="6839709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71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9" name="object 1309"/>
            <p:cNvSpPr/>
            <p:nvPr/>
          </p:nvSpPr>
          <p:spPr>
            <a:xfrm>
              <a:off x="6374273" y="6839709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71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0" name="object 1310"/>
            <p:cNvSpPr/>
            <p:nvPr/>
          </p:nvSpPr>
          <p:spPr>
            <a:xfrm>
              <a:off x="6373600" y="6804289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68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1" name="object 1311"/>
            <p:cNvSpPr/>
            <p:nvPr/>
          </p:nvSpPr>
          <p:spPr>
            <a:xfrm>
              <a:off x="6373600" y="6804289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343"/>
                  </a:moveTo>
                  <a:lnTo>
                    <a:pt x="2279" y="4343"/>
                  </a:lnTo>
                </a:path>
              </a:pathLst>
            </a:custGeom>
            <a:ln w="868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2" name="object 1312"/>
            <p:cNvSpPr/>
            <p:nvPr/>
          </p:nvSpPr>
          <p:spPr>
            <a:xfrm>
              <a:off x="6382960" y="6798929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17373" y="0"/>
                  </a:moveTo>
                  <a:lnTo>
                    <a:pt x="0" y="8013"/>
                  </a:lnTo>
                  <a:lnTo>
                    <a:pt x="17373" y="8013"/>
                  </a:lnTo>
                  <a:lnTo>
                    <a:pt x="173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3" name="object 1313"/>
            <p:cNvSpPr/>
            <p:nvPr/>
          </p:nvSpPr>
          <p:spPr>
            <a:xfrm>
              <a:off x="6382960" y="6798929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0" y="8013"/>
                  </a:moveTo>
                  <a:lnTo>
                    <a:pt x="17373" y="8013"/>
                  </a:lnTo>
                  <a:lnTo>
                    <a:pt x="173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4" name="object 1314"/>
            <p:cNvSpPr/>
            <p:nvPr/>
          </p:nvSpPr>
          <p:spPr>
            <a:xfrm>
              <a:off x="6410379" y="6798929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4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5" name="object 1315"/>
            <p:cNvSpPr/>
            <p:nvPr/>
          </p:nvSpPr>
          <p:spPr>
            <a:xfrm>
              <a:off x="6410379" y="6798929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4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6" name="object 1316"/>
            <p:cNvSpPr/>
            <p:nvPr/>
          </p:nvSpPr>
          <p:spPr>
            <a:xfrm>
              <a:off x="6405029" y="6812978"/>
              <a:ext cx="37465" cy="40005"/>
            </a:xfrm>
            <a:custGeom>
              <a:avLst/>
              <a:gdLst/>
              <a:ahLst/>
              <a:cxnLst/>
              <a:rect l="l" t="t" r="r" b="b"/>
              <a:pathLst>
                <a:path w="37464" h="40004">
                  <a:moveTo>
                    <a:pt x="12700" y="0"/>
                  </a:moveTo>
                  <a:lnTo>
                    <a:pt x="0" y="0"/>
                  </a:lnTo>
                  <a:lnTo>
                    <a:pt x="0" y="22072"/>
                  </a:lnTo>
                  <a:lnTo>
                    <a:pt x="12700" y="22072"/>
                  </a:lnTo>
                  <a:lnTo>
                    <a:pt x="12700" y="0"/>
                  </a:lnTo>
                  <a:close/>
                </a:path>
                <a:path w="37464" h="40004">
                  <a:moveTo>
                    <a:pt x="37198" y="39433"/>
                  </a:moveTo>
                  <a:lnTo>
                    <a:pt x="5346" y="26733"/>
                  </a:lnTo>
                  <a:lnTo>
                    <a:pt x="5346" y="39433"/>
                  </a:lnTo>
                  <a:lnTo>
                    <a:pt x="37198" y="3943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7" name="object 1317"/>
            <p:cNvSpPr/>
            <p:nvPr/>
          </p:nvSpPr>
          <p:spPr>
            <a:xfrm>
              <a:off x="6410379" y="6839709"/>
              <a:ext cx="32384" cy="12700"/>
            </a:xfrm>
            <a:custGeom>
              <a:avLst/>
              <a:gdLst/>
              <a:ahLst/>
              <a:cxnLst/>
              <a:rect l="l" t="t" r="r" b="b"/>
              <a:pathLst>
                <a:path w="32385" h="12700">
                  <a:moveTo>
                    <a:pt x="0" y="0"/>
                  </a:moveTo>
                  <a:lnTo>
                    <a:pt x="0" y="12700"/>
                  </a:lnTo>
                  <a:lnTo>
                    <a:pt x="31851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8" name="object 1318"/>
            <p:cNvSpPr/>
            <p:nvPr/>
          </p:nvSpPr>
          <p:spPr>
            <a:xfrm>
              <a:off x="6420412" y="6838375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9" name="object 1319"/>
            <p:cNvSpPr/>
            <p:nvPr/>
          </p:nvSpPr>
          <p:spPr>
            <a:xfrm>
              <a:off x="6420412" y="6838375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03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0" name="object 1320"/>
            <p:cNvSpPr/>
            <p:nvPr/>
          </p:nvSpPr>
          <p:spPr>
            <a:xfrm>
              <a:off x="6424413" y="6843062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0"/>
                  </a:moveTo>
                  <a:lnTo>
                    <a:pt x="0" y="0"/>
                  </a:lnTo>
                  <a:lnTo>
                    <a:pt x="10033" y="9347"/>
                  </a:lnTo>
                  <a:lnTo>
                    <a:pt x="10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1" name="object 1321"/>
            <p:cNvSpPr/>
            <p:nvPr/>
          </p:nvSpPr>
          <p:spPr>
            <a:xfrm>
              <a:off x="6424413" y="6843062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9347"/>
                  </a:moveTo>
                  <a:lnTo>
                    <a:pt x="10033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2" name="object 1322"/>
            <p:cNvSpPr/>
            <p:nvPr/>
          </p:nvSpPr>
          <p:spPr>
            <a:xfrm>
              <a:off x="6425069" y="6798931"/>
              <a:ext cx="17780" cy="23495"/>
            </a:xfrm>
            <a:custGeom>
              <a:avLst/>
              <a:gdLst/>
              <a:ahLst/>
              <a:cxnLst/>
              <a:rect l="l" t="t" r="r" b="b"/>
              <a:pathLst>
                <a:path w="17779" h="23495">
                  <a:moveTo>
                    <a:pt x="6692" y="16725"/>
                  </a:moveTo>
                  <a:lnTo>
                    <a:pt x="0" y="16725"/>
                  </a:lnTo>
                  <a:lnTo>
                    <a:pt x="0" y="23393"/>
                  </a:lnTo>
                  <a:lnTo>
                    <a:pt x="6692" y="23393"/>
                  </a:lnTo>
                  <a:lnTo>
                    <a:pt x="6692" y="16725"/>
                  </a:lnTo>
                  <a:close/>
                </a:path>
                <a:path w="17779" h="23495">
                  <a:moveTo>
                    <a:pt x="17157" y="10693"/>
                  </a:moveTo>
                  <a:lnTo>
                    <a:pt x="8699" y="0"/>
                  </a:lnTo>
                  <a:lnTo>
                    <a:pt x="8699" y="10693"/>
                  </a:lnTo>
                  <a:lnTo>
                    <a:pt x="17157" y="1069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3" name="object 1323"/>
            <p:cNvSpPr/>
            <p:nvPr/>
          </p:nvSpPr>
          <p:spPr>
            <a:xfrm>
              <a:off x="6433772" y="6798929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5">
                  <a:moveTo>
                    <a:pt x="0" y="0"/>
                  </a:moveTo>
                  <a:lnTo>
                    <a:pt x="0" y="10693"/>
                  </a:lnTo>
                  <a:lnTo>
                    <a:pt x="8458" y="106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4" name="object 1324"/>
            <p:cNvSpPr/>
            <p:nvPr/>
          </p:nvSpPr>
          <p:spPr>
            <a:xfrm>
              <a:off x="6342840" y="6831695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1470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5" name="object 1325"/>
            <p:cNvSpPr/>
            <p:nvPr/>
          </p:nvSpPr>
          <p:spPr>
            <a:xfrm>
              <a:off x="6342840" y="6831695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706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6" name="object 1326"/>
            <p:cNvSpPr/>
            <p:nvPr/>
          </p:nvSpPr>
          <p:spPr>
            <a:xfrm>
              <a:off x="6344847" y="682368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70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7" name="object 1327"/>
            <p:cNvSpPr/>
            <p:nvPr/>
          </p:nvSpPr>
          <p:spPr>
            <a:xfrm>
              <a:off x="6344847" y="682368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8" name="object 1328"/>
            <p:cNvSpPr/>
            <p:nvPr/>
          </p:nvSpPr>
          <p:spPr>
            <a:xfrm>
              <a:off x="6306731" y="6857199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0" y="0"/>
                  </a:lnTo>
                  <a:lnTo>
                    <a:pt x="0" y="58242"/>
                  </a:lnTo>
                  <a:lnTo>
                    <a:pt x="22733" y="58242"/>
                  </a:lnTo>
                  <a:lnTo>
                    <a:pt x="135496" y="58242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9" name="object 1329"/>
            <p:cNvSpPr/>
            <p:nvPr/>
          </p:nvSpPr>
          <p:spPr>
            <a:xfrm>
              <a:off x="6329467" y="6873923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h="41909">
                  <a:moveTo>
                    <a:pt x="0" y="0"/>
                  </a:moveTo>
                  <a:lnTo>
                    <a:pt x="0" y="4151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0" name="object 1330"/>
            <p:cNvSpPr/>
            <p:nvPr/>
          </p:nvSpPr>
          <p:spPr>
            <a:xfrm>
              <a:off x="6319434" y="6871903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1" name="object 1331"/>
            <p:cNvSpPr/>
            <p:nvPr/>
          </p:nvSpPr>
          <p:spPr>
            <a:xfrm>
              <a:off x="6319434" y="6871903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2" name="object 1332"/>
            <p:cNvSpPr/>
            <p:nvPr/>
          </p:nvSpPr>
          <p:spPr>
            <a:xfrm>
              <a:off x="6315434" y="6897303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3" name="object 1333"/>
            <p:cNvSpPr/>
            <p:nvPr/>
          </p:nvSpPr>
          <p:spPr>
            <a:xfrm>
              <a:off x="6315434" y="6897303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4" name="object 1334"/>
            <p:cNvSpPr/>
            <p:nvPr/>
          </p:nvSpPr>
          <p:spPr>
            <a:xfrm>
              <a:off x="6335487" y="6857197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70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5" name="object 1335"/>
            <p:cNvSpPr/>
            <p:nvPr/>
          </p:nvSpPr>
          <p:spPr>
            <a:xfrm>
              <a:off x="6335487" y="6857197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6" name="object 1336"/>
            <p:cNvSpPr/>
            <p:nvPr/>
          </p:nvSpPr>
          <p:spPr>
            <a:xfrm>
              <a:off x="6344187" y="6857197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76873" y="0"/>
                  </a:moveTo>
                  <a:lnTo>
                    <a:pt x="0" y="14046"/>
                  </a:lnTo>
                  <a:lnTo>
                    <a:pt x="76873" y="14046"/>
                  </a:lnTo>
                  <a:lnTo>
                    <a:pt x="768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7" name="object 1337"/>
            <p:cNvSpPr/>
            <p:nvPr/>
          </p:nvSpPr>
          <p:spPr>
            <a:xfrm>
              <a:off x="6344187" y="6857197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0" y="14046"/>
                  </a:moveTo>
                  <a:lnTo>
                    <a:pt x="76873" y="14046"/>
                  </a:lnTo>
                  <a:lnTo>
                    <a:pt x="768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8" name="object 1338"/>
            <p:cNvSpPr/>
            <p:nvPr/>
          </p:nvSpPr>
          <p:spPr>
            <a:xfrm>
              <a:off x="6357547" y="685719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4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9" name="object 1339"/>
            <p:cNvSpPr/>
            <p:nvPr/>
          </p:nvSpPr>
          <p:spPr>
            <a:xfrm>
              <a:off x="6357547" y="685719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4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0" name="object 1340"/>
            <p:cNvSpPr/>
            <p:nvPr/>
          </p:nvSpPr>
          <p:spPr>
            <a:xfrm>
              <a:off x="6357547" y="6897976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5">
                  <a:moveTo>
                    <a:pt x="31432" y="0"/>
                  </a:moveTo>
                  <a:lnTo>
                    <a:pt x="0" y="0"/>
                  </a:lnTo>
                  <a:lnTo>
                    <a:pt x="31432" y="12026"/>
                  </a:lnTo>
                  <a:lnTo>
                    <a:pt x="314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1" name="object 1341"/>
            <p:cNvSpPr/>
            <p:nvPr/>
          </p:nvSpPr>
          <p:spPr>
            <a:xfrm>
              <a:off x="6357547" y="6897976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5">
                  <a:moveTo>
                    <a:pt x="0" y="0"/>
                  </a:moveTo>
                  <a:lnTo>
                    <a:pt x="31432" y="0"/>
                  </a:lnTo>
                  <a:lnTo>
                    <a:pt x="31432" y="1202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2" name="object 1342"/>
            <p:cNvSpPr/>
            <p:nvPr/>
          </p:nvSpPr>
          <p:spPr>
            <a:xfrm>
              <a:off x="6374273" y="6897976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9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3" name="object 1343"/>
            <p:cNvSpPr/>
            <p:nvPr/>
          </p:nvSpPr>
          <p:spPr>
            <a:xfrm>
              <a:off x="6374273" y="6897976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4" name="object 1344"/>
            <p:cNvSpPr/>
            <p:nvPr/>
          </p:nvSpPr>
          <p:spPr>
            <a:xfrm>
              <a:off x="6373600" y="686255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68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5" name="object 1345"/>
            <p:cNvSpPr/>
            <p:nvPr/>
          </p:nvSpPr>
          <p:spPr>
            <a:xfrm>
              <a:off x="6373600" y="686255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343"/>
                  </a:moveTo>
                  <a:lnTo>
                    <a:pt x="2279" y="4343"/>
                  </a:lnTo>
                </a:path>
              </a:pathLst>
            </a:custGeom>
            <a:ln w="868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6" name="object 1346"/>
            <p:cNvSpPr/>
            <p:nvPr/>
          </p:nvSpPr>
          <p:spPr>
            <a:xfrm>
              <a:off x="6382960" y="6857197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17373" y="0"/>
                  </a:moveTo>
                  <a:lnTo>
                    <a:pt x="0" y="8013"/>
                  </a:lnTo>
                  <a:lnTo>
                    <a:pt x="17373" y="8013"/>
                  </a:lnTo>
                  <a:lnTo>
                    <a:pt x="173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7" name="object 1347"/>
            <p:cNvSpPr/>
            <p:nvPr/>
          </p:nvSpPr>
          <p:spPr>
            <a:xfrm>
              <a:off x="6382960" y="6857197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0" y="8013"/>
                  </a:moveTo>
                  <a:lnTo>
                    <a:pt x="17373" y="8013"/>
                  </a:lnTo>
                  <a:lnTo>
                    <a:pt x="173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8" name="object 1348"/>
            <p:cNvSpPr/>
            <p:nvPr/>
          </p:nvSpPr>
          <p:spPr>
            <a:xfrm>
              <a:off x="6410379" y="6857197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4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9" name="object 1349"/>
            <p:cNvSpPr/>
            <p:nvPr/>
          </p:nvSpPr>
          <p:spPr>
            <a:xfrm>
              <a:off x="6410379" y="6857197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4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0" name="object 1350"/>
            <p:cNvSpPr/>
            <p:nvPr/>
          </p:nvSpPr>
          <p:spPr>
            <a:xfrm>
              <a:off x="6405029" y="6871245"/>
              <a:ext cx="37465" cy="40005"/>
            </a:xfrm>
            <a:custGeom>
              <a:avLst/>
              <a:gdLst/>
              <a:ahLst/>
              <a:cxnLst/>
              <a:rect l="l" t="t" r="r" b="b"/>
              <a:pathLst>
                <a:path w="37464" h="40004">
                  <a:moveTo>
                    <a:pt x="12700" y="0"/>
                  </a:moveTo>
                  <a:lnTo>
                    <a:pt x="0" y="0"/>
                  </a:lnTo>
                  <a:lnTo>
                    <a:pt x="0" y="22047"/>
                  </a:lnTo>
                  <a:lnTo>
                    <a:pt x="12700" y="22047"/>
                  </a:lnTo>
                  <a:lnTo>
                    <a:pt x="12700" y="0"/>
                  </a:lnTo>
                  <a:close/>
                </a:path>
                <a:path w="37464" h="40004">
                  <a:moveTo>
                    <a:pt x="37198" y="39433"/>
                  </a:moveTo>
                  <a:lnTo>
                    <a:pt x="5346" y="26733"/>
                  </a:lnTo>
                  <a:lnTo>
                    <a:pt x="5346" y="39433"/>
                  </a:lnTo>
                  <a:lnTo>
                    <a:pt x="37198" y="3943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1" name="object 1351"/>
            <p:cNvSpPr/>
            <p:nvPr/>
          </p:nvSpPr>
          <p:spPr>
            <a:xfrm>
              <a:off x="6410379" y="6897976"/>
              <a:ext cx="32384" cy="12700"/>
            </a:xfrm>
            <a:custGeom>
              <a:avLst/>
              <a:gdLst/>
              <a:ahLst/>
              <a:cxnLst/>
              <a:rect l="l" t="t" r="r" b="b"/>
              <a:pathLst>
                <a:path w="32385" h="12700">
                  <a:moveTo>
                    <a:pt x="0" y="0"/>
                  </a:moveTo>
                  <a:lnTo>
                    <a:pt x="0" y="12700"/>
                  </a:lnTo>
                  <a:lnTo>
                    <a:pt x="31851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2" name="object 1352"/>
            <p:cNvSpPr/>
            <p:nvPr/>
          </p:nvSpPr>
          <p:spPr>
            <a:xfrm>
              <a:off x="6420412" y="6896643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3" name="object 1353"/>
            <p:cNvSpPr/>
            <p:nvPr/>
          </p:nvSpPr>
          <p:spPr>
            <a:xfrm>
              <a:off x="6420412" y="6896643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03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4" name="object 1354"/>
            <p:cNvSpPr/>
            <p:nvPr/>
          </p:nvSpPr>
          <p:spPr>
            <a:xfrm>
              <a:off x="6424413" y="6901329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0"/>
                  </a:moveTo>
                  <a:lnTo>
                    <a:pt x="0" y="0"/>
                  </a:lnTo>
                  <a:lnTo>
                    <a:pt x="10033" y="9347"/>
                  </a:lnTo>
                  <a:lnTo>
                    <a:pt x="10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5" name="object 1355"/>
            <p:cNvSpPr/>
            <p:nvPr/>
          </p:nvSpPr>
          <p:spPr>
            <a:xfrm>
              <a:off x="6424413" y="6901329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9347"/>
                  </a:moveTo>
                  <a:lnTo>
                    <a:pt x="10033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6" name="object 1356"/>
            <p:cNvSpPr/>
            <p:nvPr/>
          </p:nvSpPr>
          <p:spPr>
            <a:xfrm>
              <a:off x="6425069" y="6857199"/>
              <a:ext cx="17780" cy="23495"/>
            </a:xfrm>
            <a:custGeom>
              <a:avLst/>
              <a:gdLst/>
              <a:ahLst/>
              <a:cxnLst/>
              <a:rect l="l" t="t" r="r" b="b"/>
              <a:pathLst>
                <a:path w="17779" h="23495">
                  <a:moveTo>
                    <a:pt x="6692" y="16725"/>
                  </a:moveTo>
                  <a:lnTo>
                    <a:pt x="0" y="16725"/>
                  </a:lnTo>
                  <a:lnTo>
                    <a:pt x="0" y="23393"/>
                  </a:lnTo>
                  <a:lnTo>
                    <a:pt x="6692" y="23393"/>
                  </a:lnTo>
                  <a:lnTo>
                    <a:pt x="6692" y="16725"/>
                  </a:lnTo>
                  <a:close/>
                </a:path>
                <a:path w="17779" h="23495">
                  <a:moveTo>
                    <a:pt x="17157" y="10693"/>
                  </a:moveTo>
                  <a:lnTo>
                    <a:pt x="8699" y="0"/>
                  </a:lnTo>
                  <a:lnTo>
                    <a:pt x="8699" y="10693"/>
                  </a:lnTo>
                  <a:lnTo>
                    <a:pt x="17157" y="1069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7" name="object 1357"/>
            <p:cNvSpPr/>
            <p:nvPr/>
          </p:nvSpPr>
          <p:spPr>
            <a:xfrm>
              <a:off x="6433772" y="6857197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5">
                  <a:moveTo>
                    <a:pt x="0" y="0"/>
                  </a:moveTo>
                  <a:lnTo>
                    <a:pt x="0" y="10693"/>
                  </a:lnTo>
                  <a:lnTo>
                    <a:pt x="8458" y="106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8" name="object 1358"/>
            <p:cNvSpPr/>
            <p:nvPr/>
          </p:nvSpPr>
          <p:spPr>
            <a:xfrm>
              <a:off x="6342840" y="6889937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1470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9" name="object 1359"/>
            <p:cNvSpPr/>
            <p:nvPr/>
          </p:nvSpPr>
          <p:spPr>
            <a:xfrm>
              <a:off x="6342840" y="6889937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706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0" name="object 1360"/>
            <p:cNvSpPr/>
            <p:nvPr/>
          </p:nvSpPr>
          <p:spPr>
            <a:xfrm>
              <a:off x="6344847" y="6881924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70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1" name="object 1361"/>
            <p:cNvSpPr/>
            <p:nvPr/>
          </p:nvSpPr>
          <p:spPr>
            <a:xfrm>
              <a:off x="6344847" y="6881924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2" name="object 1362"/>
            <p:cNvSpPr/>
            <p:nvPr/>
          </p:nvSpPr>
          <p:spPr>
            <a:xfrm>
              <a:off x="6306731" y="6915441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0" y="0"/>
                  </a:lnTo>
                  <a:lnTo>
                    <a:pt x="0" y="58267"/>
                  </a:lnTo>
                  <a:lnTo>
                    <a:pt x="22733" y="58267"/>
                  </a:lnTo>
                  <a:lnTo>
                    <a:pt x="135496" y="58267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3" name="object 1363"/>
            <p:cNvSpPr/>
            <p:nvPr/>
          </p:nvSpPr>
          <p:spPr>
            <a:xfrm>
              <a:off x="6329467" y="6932178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h="41909">
                  <a:moveTo>
                    <a:pt x="0" y="0"/>
                  </a:moveTo>
                  <a:lnTo>
                    <a:pt x="0" y="4152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4" name="object 1364"/>
            <p:cNvSpPr/>
            <p:nvPr/>
          </p:nvSpPr>
          <p:spPr>
            <a:xfrm>
              <a:off x="6319434" y="6930171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699"/>
                  </a:lnTo>
                  <a:lnTo>
                    <a:pt x="10033" y="126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5" name="object 1365"/>
            <p:cNvSpPr/>
            <p:nvPr/>
          </p:nvSpPr>
          <p:spPr>
            <a:xfrm>
              <a:off x="6319434" y="6930171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699"/>
                  </a:lnTo>
                  <a:lnTo>
                    <a:pt x="10033" y="126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6" name="object 1366"/>
            <p:cNvSpPr/>
            <p:nvPr/>
          </p:nvSpPr>
          <p:spPr>
            <a:xfrm>
              <a:off x="6315434" y="6955571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7" name="object 1367"/>
            <p:cNvSpPr/>
            <p:nvPr/>
          </p:nvSpPr>
          <p:spPr>
            <a:xfrm>
              <a:off x="6315434" y="6955571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8" name="object 1368"/>
            <p:cNvSpPr/>
            <p:nvPr/>
          </p:nvSpPr>
          <p:spPr>
            <a:xfrm>
              <a:off x="6335487" y="6915439"/>
              <a:ext cx="0" cy="13335"/>
            </a:xfrm>
            <a:custGeom>
              <a:avLst/>
              <a:gdLst/>
              <a:ahLst/>
              <a:cxnLst/>
              <a:rect l="l" t="t" r="r" b="b"/>
              <a:pathLst>
                <a:path h="13334">
                  <a:moveTo>
                    <a:pt x="0" y="0"/>
                  </a:moveTo>
                  <a:lnTo>
                    <a:pt x="0" y="1272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9" name="object 1369"/>
            <p:cNvSpPr/>
            <p:nvPr/>
          </p:nvSpPr>
          <p:spPr>
            <a:xfrm>
              <a:off x="6335487" y="6915439"/>
              <a:ext cx="0" cy="13335"/>
            </a:xfrm>
            <a:custGeom>
              <a:avLst/>
              <a:gdLst/>
              <a:ahLst/>
              <a:cxnLst/>
              <a:rect l="l" t="t" r="r" b="b"/>
              <a:pathLst>
                <a:path h="13334">
                  <a:moveTo>
                    <a:pt x="0" y="0"/>
                  </a:moveTo>
                  <a:lnTo>
                    <a:pt x="0" y="1272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0" name="object 1370"/>
            <p:cNvSpPr/>
            <p:nvPr/>
          </p:nvSpPr>
          <p:spPr>
            <a:xfrm>
              <a:off x="6344187" y="6915439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76873" y="0"/>
                  </a:moveTo>
                  <a:lnTo>
                    <a:pt x="0" y="14071"/>
                  </a:lnTo>
                  <a:lnTo>
                    <a:pt x="76873" y="14071"/>
                  </a:lnTo>
                  <a:lnTo>
                    <a:pt x="768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1" name="object 1371"/>
            <p:cNvSpPr/>
            <p:nvPr/>
          </p:nvSpPr>
          <p:spPr>
            <a:xfrm>
              <a:off x="6344187" y="6915439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0" y="14071"/>
                  </a:moveTo>
                  <a:lnTo>
                    <a:pt x="76873" y="14071"/>
                  </a:lnTo>
                  <a:lnTo>
                    <a:pt x="768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2" name="object 1372"/>
            <p:cNvSpPr/>
            <p:nvPr/>
          </p:nvSpPr>
          <p:spPr>
            <a:xfrm>
              <a:off x="6357547" y="691543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3" name="object 1373"/>
            <p:cNvSpPr/>
            <p:nvPr/>
          </p:nvSpPr>
          <p:spPr>
            <a:xfrm>
              <a:off x="6357547" y="691543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4" name="object 1374"/>
            <p:cNvSpPr/>
            <p:nvPr/>
          </p:nvSpPr>
          <p:spPr>
            <a:xfrm>
              <a:off x="6357547" y="6956244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5">
                  <a:moveTo>
                    <a:pt x="31432" y="0"/>
                  </a:moveTo>
                  <a:lnTo>
                    <a:pt x="0" y="0"/>
                  </a:lnTo>
                  <a:lnTo>
                    <a:pt x="31432" y="12026"/>
                  </a:lnTo>
                  <a:lnTo>
                    <a:pt x="314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5" name="object 1375"/>
            <p:cNvSpPr/>
            <p:nvPr/>
          </p:nvSpPr>
          <p:spPr>
            <a:xfrm>
              <a:off x="6357547" y="6956244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5">
                  <a:moveTo>
                    <a:pt x="0" y="0"/>
                  </a:moveTo>
                  <a:lnTo>
                    <a:pt x="31432" y="0"/>
                  </a:lnTo>
                  <a:lnTo>
                    <a:pt x="31432" y="1202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6" name="object 1376"/>
            <p:cNvSpPr/>
            <p:nvPr/>
          </p:nvSpPr>
          <p:spPr>
            <a:xfrm>
              <a:off x="6374273" y="6956244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9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7" name="object 1377"/>
            <p:cNvSpPr/>
            <p:nvPr/>
          </p:nvSpPr>
          <p:spPr>
            <a:xfrm>
              <a:off x="6374273" y="6956244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8" name="object 1378"/>
            <p:cNvSpPr/>
            <p:nvPr/>
          </p:nvSpPr>
          <p:spPr>
            <a:xfrm>
              <a:off x="6373600" y="692079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71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9" name="object 1379"/>
            <p:cNvSpPr/>
            <p:nvPr/>
          </p:nvSpPr>
          <p:spPr>
            <a:xfrm>
              <a:off x="6373600" y="692079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356"/>
                  </a:moveTo>
                  <a:lnTo>
                    <a:pt x="2279" y="4356"/>
                  </a:lnTo>
                </a:path>
              </a:pathLst>
            </a:custGeom>
            <a:ln w="871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0" name="object 1380"/>
            <p:cNvSpPr/>
            <p:nvPr/>
          </p:nvSpPr>
          <p:spPr>
            <a:xfrm>
              <a:off x="6382960" y="6915439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17373" y="0"/>
                  </a:moveTo>
                  <a:lnTo>
                    <a:pt x="0" y="8039"/>
                  </a:lnTo>
                  <a:lnTo>
                    <a:pt x="17373" y="8039"/>
                  </a:lnTo>
                  <a:lnTo>
                    <a:pt x="173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1" name="object 1381"/>
            <p:cNvSpPr/>
            <p:nvPr/>
          </p:nvSpPr>
          <p:spPr>
            <a:xfrm>
              <a:off x="6382960" y="6915439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0" y="8039"/>
                  </a:moveTo>
                  <a:lnTo>
                    <a:pt x="17373" y="8039"/>
                  </a:lnTo>
                  <a:lnTo>
                    <a:pt x="173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2" name="object 1382"/>
            <p:cNvSpPr/>
            <p:nvPr/>
          </p:nvSpPr>
          <p:spPr>
            <a:xfrm>
              <a:off x="6410379" y="6915439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3" name="object 1383"/>
            <p:cNvSpPr/>
            <p:nvPr/>
          </p:nvSpPr>
          <p:spPr>
            <a:xfrm>
              <a:off x="6410379" y="6915439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4" name="object 1384"/>
            <p:cNvSpPr/>
            <p:nvPr/>
          </p:nvSpPr>
          <p:spPr>
            <a:xfrm>
              <a:off x="6405029" y="6929513"/>
              <a:ext cx="37465" cy="40005"/>
            </a:xfrm>
            <a:custGeom>
              <a:avLst/>
              <a:gdLst/>
              <a:ahLst/>
              <a:cxnLst/>
              <a:rect l="l" t="t" r="r" b="b"/>
              <a:pathLst>
                <a:path w="37464" h="40004">
                  <a:moveTo>
                    <a:pt x="12700" y="0"/>
                  </a:moveTo>
                  <a:lnTo>
                    <a:pt x="0" y="0"/>
                  </a:lnTo>
                  <a:lnTo>
                    <a:pt x="0" y="22047"/>
                  </a:lnTo>
                  <a:lnTo>
                    <a:pt x="12700" y="22047"/>
                  </a:lnTo>
                  <a:lnTo>
                    <a:pt x="12700" y="0"/>
                  </a:lnTo>
                  <a:close/>
                </a:path>
                <a:path w="37464" h="40004">
                  <a:moveTo>
                    <a:pt x="37198" y="39433"/>
                  </a:moveTo>
                  <a:lnTo>
                    <a:pt x="5346" y="26733"/>
                  </a:lnTo>
                  <a:lnTo>
                    <a:pt x="5346" y="39433"/>
                  </a:lnTo>
                  <a:lnTo>
                    <a:pt x="37198" y="3943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5" name="object 1385"/>
            <p:cNvSpPr/>
            <p:nvPr/>
          </p:nvSpPr>
          <p:spPr>
            <a:xfrm>
              <a:off x="6410379" y="6956244"/>
              <a:ext cx="32384" cy="12700"/>
            </a:xfrm>
            <a:custGeom>
              <a:avLst/>
              <a:gdLst/>
              <a:ahLst/>
              <a:cxnLst/>
              <a:rect l="l" t="t" r="r" b="b"/>
              <a:pathLst>
                <a:path w="32385" h="12700">
                  <a:moveTo>
                    <a:pt x="0" y="0"/>
                  </a:moveTo>
                  <a:lnTo>
                    <a:pt x="0" y="12699"/>
                  </a:lnTo>
                  <a:lnTo>
                    <a:pt x="31851" y="126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6" name="object 1386"/>
            <p:cNvSpPr/>
            <p:nvPr/>
          </p:nvSpPr>
          <p:spPr>
            <a:xfrm>
              <a:off x="6420412" y="6954911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7" name="object 1387"/>
            <p:cNvSpPr/>
            <p:nvPr/>
          </p:nvSpPr>
          <p:spPr>
            <a:xfrm>
              <a:off x="6420412" y="6954911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03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8" name="object 1388"/>
            <p:cNvSpPr/>
            <p:nvPr/>
          </p:nvSpPr>
          <p:spPr>
            <a:xfrm>
              <a:off x="6424413" y="6959597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0"/>
                  </a:moveTo>
                  <a:lnTo>
                    <a:pt x="0" y="0"/>
                  </a:lnTo>
                  <a:lnTo>
                    <a:pt x="10033" y="9347"/>
                  </a:lnTo>
                  <a:lnTo>
                    <a:pt x="10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9" name="object 1389"/>
            <p:cNvSpPr/>
            <p:nvPr/>
          </p:nvSpPr>
          <p:spPr>
            <a:xfrm>
              <a:off x="6424413" y="6959597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9347"/>
                  </a:moveTo>
                  <a:lnTo>
                    <a:pt x="10033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0" name="object 1390"/>
            <p:cNvSpPr/>
            <p:nvPr/>
          </p:nvSpPr>
          <p:spPr>
            <a:xfrm>
              <a:off x="6425069" y="6915441"/>
              <a:ext cx="17780" cy="23495"/>
            </a:xfrm>
            <a:custGeom>
              <a:avLst/>
              <a:gdLst/>
              <a:ahLst/>
              <a:cxnLst/>
              <a:rect l="l" t="t" r="r" b="b"/>
              <a:pathLst>
                <a:path w="17779" h="23495">
                  <a:moveTo>
                    <a:pt x="6692" y="16738"/>
                  </a:moveTo>
                  <a:lnTo>
                    <a:pt x="0" y="16738"/>
                  </a:lnTo>
                  <a:lnTo>
                    <a:pt x="0" y="23418"/>
                  </a:lnTo>
                  <a:lnTo>
                    <a:pt x="6692" y="23418"/>
                  </a:lnTo>
                  <a:lnTo>
                    <a:pt x="6692" y="16738"/>
                  </a:lnTo>
                  <a:close/>
                </a:path>
                <a:path w="17779" h="23495">
                  <a:moveTo>
                    <a:pt x="17157" y="10718"/>
                  </a:moveTo>
                  <a:lnTo>
                    <a:pt x="8699" y="0"/>
                  </a:lnTo>
                  <a:lnTo>
                    <a:pt x="8699" y="10718"/>
                  </a:lnTo>
                  <a:lnTo>
                    <a:pt x="17157" y="107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1" name="object 1391"/>
            <p:cNvSpPr/>
            <p:nvPr/>
          </p:nvSpPr>
          <p:spPr>
            <a:xfrm>
              <a:off x="6433772" y="6915439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5">
                  <a:moveTo>
                    <a:pt x="0" y="0"/>
                  </a:moveTo>
                  <a:lnTo>
                    <a:pt x="0" y="10718"/>
                  </a:lnTo>
                  <a:lnTo>
                    <a:pt x="8458" y="1071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2" name="object 1392"/>
            <p:cNvSpPr/>
            <p:nvPr/>
          </p:nvSpPr>
          <p:spPr>
            <a:xfrm>
              <a:off x="6342840" y="6948205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1470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3" name="object 1393"/>
            <p:cNvSpPr/>
            <p:nvPr/>
          </p:nvSpPr>
          <p:spPr>
            <a:xfrm>
              <a:off x="6342840" y="6948205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706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4" name="object 1394"/>
            <p:cNvSpPr/>
            <p:nvPr/>
          </p:nvSpPr>
          <p:spPr>
            <a:xfrm>
              <a:off x="6344847" y="694019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70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5" name="object 1395"/>
            <p:cNvSpPr/>
            <p:nvPr/>
          </p:nvSpPr>
          <p:spPr>
            <a:xfrm>
              <a:off x="6344847" y="6940191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6" name="object 1396"/>
            <p:cNvSpPr/>
            <p:nvPr/>
          </p:nvSpPr>
          <p:spPr>
            <a:xfrm>
              <a:off x="6306731" y="6973722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0" y="0"/>
                  </a:lnTo>
                  <a:lnTo>
                    <a:pt x="0" y="58254"/>
                  </a:lnTo>
                  <a:lnTo>
                    <a:pt x="22733" y="58254"/>
                  </a:lnTo>
                  <a:lnTo>
                    <a:pt x="135496" y="58254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7" name="object 1397"/>
            <p:cNvSpPr/>
            <p:nvPr/>
          </p:nvSpPr>
          <p:spPr>
            <a:xfrm>
              <a:off x="6329467" y="6990420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h="41909">
                  <a:moveTo>
                    <a:pt x="0" y="0"/>
                  </a:moveTo>
                  <a:lnTo>
                    <a:pt x="0" y="4155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8" name="object 1398"/>
            <p:cNvSpPr/>
            <p:nvPr/>
          </p:nvSpPr>
          <p:spPr>
            <a:xfrm>
              <a:off x="6319434" y="6988413"/>
              <a:ext cx="10160" cy="13335"/>
            </a:xfrm>
            <a:custGeom>
              <a:avLst/>
              <a:gdLst/>
              <a:ahLst/>
              <a:cxnLst/>
              <a:rect l="l" t="t" r="r" b="b"/>
              <a:pathLst>
                <a:path w="10160" h="13334">
                  <a:moveTo>
                    <a:pt x="0" y="0"/>
                  </a:moveTo>
                  <a:lnTo>
                    <a:pt x="0" y="12725"/>
                  </a:lnTo>
                  <a:lnTo>
                    <a:pt x="10033" y="127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9" name="object 1399"/>
            <p:cNvSpPr/>
            <p:nvPr/>
          </p:nvSpPr>
          <p:spPr>
            <a:xfrm>
              <a:off x="6319434" y="6988413"/>
              <a:ext cx="10160" cy="13335"/>
            </a:xfrm>
            <a:custGeom>
              <a:avLst/>
              <a:gdLst/>
              <a:ahLst/>
              <a:cxnLst/>
              <a:rect l="l" t="t" r="r" b="b"/>
              <a:pathLst>
                <a:path w="10160" h="13334">
                  <a:moveTo>
                    <a:pt x="0" y="0"/>
                  </a:moveTo>
                  <a:lnTo>
                    <a:pt x="0" y="12725"/>
                  </a:lnTo>
                  <a:lnTo>
                    <a:pt x="10033" y="1272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0" name="object 1400"/>
            <p:cNvSpPr/>
            <p:nvPr/>
          </p:nvSpPr>
          <p:spPr>
            <a:xfrm>
              <a:off x="6315434" y="7013839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1" name="object 1401"/>
            <p:cNvSpPr/>
            <p:nvPr/>
          </p:nvSpPr>
          <p:spPr>
            <a:xfrm>
              <a:off x="6315434" y="7013839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2" name="object 1402"/>
            <p:cNvSpPr/>
            <p:nvPr/>
          </p:nvSpPr>
          <p:spPr>
            <a:xfrm>
              <a:off x="6335487" y="6973707"/>
              <a:ext cx="0" cy="13335"/>
            </a:xfrm>
            <a:custGeom>
              <a:avLst/>
              <a:gdLst/>
              <a:ahLst/>
              <a:cxnLst/>
              <a:rect l="l" t="t" r="r" b="b"/>
              <a:pathLst>
                <a:path h="13334">
                  <a:moveTo>
                    <a:pt x="0" y="0"/>
                  </a:moveTo>
                  <a:lnTo>
                    <a:pt x="0" y="1272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3" name="object 1403"/>
            <p:cNvSpPr/>
            <p:nvPr/>
          </p:nvSpPr>
          <p:spPr>
            <a:xfrm>
              <a:off x="6335487" y="6973707"/>
              <a:ext cx="0" cy="13335"/>
            </a:xfrm>
            <a:custGeom>
              <a:avLst/>
              <a:gdLst/>
              <a:ahLst/>
              <a:cxnLst/>
              <a:rect l="l" t="t" r="r" b="b"/>
              <a:pathLst>
                <a:path h="13334">
                  <a:moveTo>
                    <a:pt x="0" y="0"/>
                  </a:moveTo>
                  <a:lnTo>
                    <a:pt x="0" y="1272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4" name="object 1404"/>
            <p:cNvSpPr/>
            <p:nvPr/>
          </p:nvSpPr>
          <p:spPr>
            <a:xfrm>
              <a:off x="6344187" y="6973707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76873" y="0"/>
                  </a:moveTo>
                  <a:lnTo>
                    <a:pt x="0" y="14058"/>
                  </a:lnTo>
                  <a:lnTo>
                    <a:pt x="76873" y="14058"/>
                  </a:lnTo>
                  <a:lnTo>
                    <a:pt x="768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5" name="object 1405"/>
            <p:cNvSpPr/>
            <p:nvPr/>
          </p:nvSpPr>
          <p:spPr>
            <a:xfrm>
              <a:off x="6344187" y="6973707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0" y="14058"/>
                  </a:moveTo>
                  <a:lnTo>
                    <a:pt x="76873" y="14058"/>
                  </a:lnTo>
                  <a:lnTo>
                    <a:pt x="768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6" name="object 1406"/>
            <p:cNvSpPr/>
            <p:nvPr/>
          </p:nvSpPr>
          <p:spPr>
            <a:xfrm>
              <a:off x="6357547" y="697370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7" name="object 1407"/>
            <p:cNvSpPr/>
            <p:nvPr/>
          </p:nvSpPr>
          <p:spPr>
            <a:xfrm>
              <a:off x="6357547" y="697370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8" name="object 1408"/>
            <p:cNvSpPr/>
            <p:nvPr/>
          </p:nvSpPr>
          <p:spPr>
            <a:xfrm>
              <a:off x="6357547" y="7014512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5">
                  <a:moveTo>
                    <a:pt x="31432" y="0"/>
                  </a:moveTo>
                  <a:lnTo>
                    <a:pt x="0" y="0"/>
                  </a:lnTo>
                  <a:lnTo>
                    <a:pt x="31432" y="12026"/>
                  </a:lnTo>
                  <a:lnTo>
                    <a:pt x="314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9" name="object 1409"/>
            <p:cNvSpPr/>
            <p:nvPr/>
          </p:nvSpPr>
          <p:spPr>
            <a:xfrm>
              <a:off x="6357547" y="7014512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5">
                  <a:moveTo>
                    <a:pt x="0" y="0"/>
                  </a:moveTo>
                  <a:lnTo>
                    <a:pt x="31432" y="0"/>
                  </a:lnTo>
                  <a:lnTo>
                    <a:pt x="31432" y="1202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0" name="object 1410"/>
            <p:cNvSpPr/>
            <p:nvPr/>
          </p:nvSpPr>
          <p:spPr>
            <a:xfrm>
              <a:off x="6374273" y="7014512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9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1" name="object 1411"/>
            <p:cNvSpPr/>
            <p:nvPr/>
          </p:nvSpPr>
          <p:spPr>
            <a:xfrm>
              <a:off x="6374273" y="7014512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2" name="object 1412"/>
            <p:cNvSpPr/>
            <p:nvPr/>
          </p:nvSpPr>
          <p:spPr>
            <a:xfrm>
              <a:off x="6373600" y="697906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69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3" name="object 1413"/>
            <p:cNvSpPr/>
            <p:nvPr/>
          </p:nvSpPr>
          <p:spPr>
            <a:xfrm>
              <a:off x="6373600" y="697906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349"/>
                  </a:moveTo>
                  <a:lnTo>
                    <a:pt x="2279" y="4349"/>
                  </a:lnTo>
                </a:path>
              </a:pathLst>
            </a:custGeom>
            <a:ln w="8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4" name="object 1414"/>
            <p:cNvSpPr/>
            <p:nvPr/>
          </p:nvSpPr>
          <p:spPr>
            <a:xfrm>
              <a:off x="6382960" y="6973707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17373" y="0"/>
                  </a:moveTo>
                  <a:lnTo>
                    <a:pt x="0" y="8039"/>
                  </a:lnTo>
                  <a:lnTo>
                    <a:pt x="17373" y="8039"/>
                  </a:lnTo>
                  <a:lnTo>
                    <a:pt x="173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5" name="object 1415"/>
            <p:cNvSpPr/>
            <p:nvPr/>
          </p:nvSpPr>
          <p:spPr>
            <a:xfrm>
              <a:off x="6382960" y="6973707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0" y="8039"/>
                  </a:moveTo>
                  <a:lnTo>
                    <a:pt x="17373" y="8039"/>
                  </a:lnTo>
                  <a:lnTo>
                    <a:pt x="173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6" name="object 1416"/>
            <p:cNvSpPr/>
            <p:nvPr/>
          </p:nvSpPr>
          <p:spPr>
            <a:xfrm>
              <a:off x="6410379" y="6973707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5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7" name="object 1417"/>
            <p:cNvSpPr/>
            <p:nvPr/>
          </p:nvSpPr>
          <p:spPr>
            <a:xfrm>
              <a:off x="6410379" y="6973707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5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8" name="object 1418"/>
            <p:cNvSpPr/>
            <p:nvPr/>
          </p:nvSpPr>
          <p:spPr>
            <a:xfrm>
              <a:off x="6405029" y="6987768"/>
              <a:ext cx="37465" cy="40005"/>
            </a:xfrm>
            <a:custGeom>
              <a:avLst/>
              <a:gdLst/>
              <a:ahLst/>
              <a:cxnLst/>
              <a:rect l="l" t="t" r="r" b="b"/>
              <a:pathLst>
                <a:path w="37464" h="40004">
                  <a:moveTo>
                    <a:pt x="12700" y="0"/>
                  </a:moveTo>
                  <a:lnTo>
                    <a:pt x="0" y="0"/>
                  </a:lnTo>
                  <a:lnTo>
                    <a:pt x="0" y="22059"/>
                  </a:lnTo>
                  <a:lnTo>
                    <a:pt x="12700" y="22059"/>
                  </a:lnTo>
                  <a:lnTo>
                    <a:pt x="12700" y="0"/>
                  </a:lnTo>
                  <a:close/>
                </a:path>
                <a:path w="37464" h="40004">
                  <a:moveTo>
                    <a:pt x="37198" y="39446"/>
                  </a:moveTo>
                  <a:lnTo>
                    <a:pt x="5346" y="26746"/>
                  </a:lnTo>
                  <a:lnTo>
                    <a:pt x="5346" y="39446"/>
                  </a:lnTo>
                  <a:lnTo>
                    <a:pt x="37198" y="3944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9" name="object 1419"/>
            <p:cNvSpPr/>
            <p:nvPr/>
          </p:nvSpPr>
          <p:spPr>
            <a:xfrm>
              <a:off x="6410379" y="7014512"/>
              <a:ext cx="32384" cy="12700"/>
            </a:xfrm>
            <a:custGeom>
              <a:avLst/>
              <a:gdLst/>
              <a:ahLst/>
              <a:cxnLst/>
              <a:rect l="l" t="t" r="r" b="b"/>
              <a:pathLst>
                <a:path w="32385" h="12700">
                  <a:moveTo>
                    <a:pt x="0" y="0"/>
                  </a:moveTo>
                  <a:lnTo>
                    <a:pt x="0" y="12700"/>
                  </a:lnTo>
                  <a:lnTo>
                    <a:pt x="31851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0" name="object 1420"/>
            <p:cNvSpPr/>
            <p:nvPr/>
          </p:nvSpPr>
          <p:spPr>
            <a:xfrm>
              <a:off x="6420412" y="7013165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4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1" name="object 1421"/>
            <p:cNvSpPr/>
            <p:nvPr/>
          </p:nvSpPr>
          <p:spPr>
            <a:xfrm>
              <a:off x="6420412" y="7013165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046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2" name="object 1422"/>
            <p:cNvSpPr/>
            <p:nvPr/>
          </p:nvSpPr>
          <p:spPr>
            <a:xfrm>
              <a:off x="6424413" y="7017865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0"/>
                  </a:moveTo>
                  <a:lnTo>
                    <a:pt x="0" y="0"/>
                  </a:lnTo>
                  <a:lnTo>
                    <a:pt x="10033" y="9347"/>
                  </a:lnTo>
                  <a:lnTo>
                    <a:pt x="10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3" name="object 1423"/>
            <p:cNvSpPr/>
            <p:nvPr/>
          </p:nvSpPr>
          <p:spPr>
            <a:xfrm>
              <a:off x="6424413" y="7017865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9347"/>
                  </a:moveTo>
                  <a:lnTo>
                    <a:pt x="10033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4" name="object 1424"/>
            <p:cNvSpPr/>
            <p:nvPr/>
          </p:nvSpPr>
          <p:spPr>
            <a:xfrm>
              <a:off x="6425069" y="6973709"/>
              <a:ext cx="17780" cy="23495"/>
            </a:xfrm>
            <a:custGeom>
              <a:avLst/>
              <a:gdLst/>
              <a:ahLst/>
              <a:cxnLst/>
              <a:rect l="l" t="t" r="r" b="b"/>
              <a:pathLst>
                <a:path w="17779" h="23495">
                  <a:moveTo>
                    <a:pt x="6692" y="16713"/>
                  </a:moveTo>
                  <a:lnTo>
                    <a:pt x="0" y="16713"/>
                  </a:lnTo>
                  <a:lnTo>
                    <a:pt x="0" y="23418"/>
                  </a:lnTo>
                  <a:lnTo>
                    <a:pt x="6692" y="23418"/>
                  </a:lnTo>
                  <a:lnTo>
                    <a:pt x="6692" y="16713"/>
                  </a:lnTo>
                  <a:close/>
                </a:path>
                <a:path w="17779" h="23495">
                  <a:moveTo>
                    <a:pt x="17157" y="10718"/>
                  </a:moveTo>
                  <a:lnTo>
                    <a:pt x="8699" y="0"/>
                  </a:lnTo>
                  <a:lnTo>
                    <a:pt x="8699" y="10718"/>
                  </a:lnTo>
                  <a:lnTo>
                    <a:pt x="17157" y="107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5" name="object 1425"/>
            <p:cNvSpPr/>
            <p:nvPr/>
          </p:nvSpPr>
          <p:spPr>
            <a:xfrm>
              <a:off x="6433772" y="6973707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5">
                  <a:moveTo>
                    <a:pt x="0" y="0"/>
                  </a:moveTo>
                  <a:lnTo>
                    <a:pt x="0" y="10718"/>
                  </a:lnTo>
                  <a:lnTo>
                    <a:pt x="8458" y="1071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6" name="object 1426"/>
            <p:cNvSpPr/>
            <p:nvPr/>
          </p:nvSpPr>
          <p:spPr>
            <a:xfrm>
              <a:off x="6342840" y="7006473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1470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7" name="object 1427"/>
            <p:cNvSpPr/>
            <p:nvPr/>
          </p:nvSpPr>
          <p:spPr>
            <a:xfrm>
              <a:off x="6342840" y="7006473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706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8" name="object 1428"/>
            <p:cNvSpPr/>
            <p:nvPr/>
          </p:nvSpPr>
          <p:spPr>
            <a:xfrm>
              <a:off x="6344847" y="699845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70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9" name="object 1429"/>
            <p:cNvSpPr/>
            <p:nvPr/>
          </p:nvSpPr>
          <p:spPr>
            <a:xfrm>
              <a:off x="6344847" y="699845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0" name="object 1430"/>
            <p:cNvSpPr/>
            <p:nvPr/>
          </p:nvSpPr>
          <p:spPr>
            <a:xfrm>
              <a:off x="6306731" y="7031976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0" y="0"/>
                  </a:lnTo>
                  <a:lnTo>
                    <a:pt x="0" y="58267"/>
                  </a:lnTo>
                  <a:lnTo>
                    <a:pt x="22733" y="58267"/>
                  </a:lnTo>
                  <a:lnTo>
                    <a:pt x="135496" y="58267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1" name="object 1431"/>
            <p:cNvSpPr/>
            <p:nvPr/>
          </p:nvSpPr>
          <p:spPr>
            <a:xfrm>
              <a:off x="6329467" y="7048687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h="41909">
                  <a:moveTo>
                    <a:pt x="0" y="0"/>
                  </a:moveTo>
                  <a:lnTo>
                    <a:pt x="0" y="4155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2" name="object 1432"/>
            <p:cNvSpPr/>
            <p:nvPr/>
          </p:nvSpPr>
          <p:spPr>
            <a:xfrm>
              <a:off x="6319434" y="7046681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699"/>
                  </a:lnTo>
                  <a:lnTo>
                    <a:pt x="10033" y="126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3" name="object 1433"/>
            <p:cNvSpPr/>
            <p:nvPr/>
          </p:nvSpPr>
          <p:spPr>
            <a:xfrm>
              <a:off x="6319434" y="7046681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699"/>
                  </a:lnTo>
                  <a:lnTo>
                    <a:pt x="10033" y="126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4" name="object 1434"/>
            <p:cNvSpPr/>
            <p:nvPr/>
          </p:nvSpPr>
          <p:spPr>
            <a:xfrm>
              <a:off x="6315434" y="7072106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5" name="object 1435"/>
            <p:cNvSpPr/>
            <p:nvPr/>
          </p:nvSpPr>
          <p:spPr>
            <a:xfrm>
              <a:off x="6315434" y="7072106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6" name="object 1436"/>
            <p:cNvSpPr/>
            <p:nvPr/>
          </p:nvSpPr>
          <p:spPr>
            <a:xfrm>
              <a:off x="6335487" y="7031974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70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7" name="object 1437"/>
            <p:cNvSpPr/>
            <p:nvPr/>
          </p:nvSpPr>
          <p:spPr>
            <a:xfrm>
              <a:off x="6335487" y="7031974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8" name="object 1438"/>
            <p:cNvSpPr/>
            <p:nvPr/>
          </p:nvSpPr>
          <p:spPr>
            <a:xfrm>
              <a:off x="6344187" y="7031974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76873" y="0"/>
                  </a:moveTo>
                  <a:lnTo>
                    <a:pt x="0" y="14033"/>
                  </a:lnTo>
                  <a:lnTo>
                    <a:pt x="76873" y="14033"/>
                  </a:lnTo>
                  <a:lnTo>
                    <a:pt x="768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9" name="object 1439"/>
            <p:cNvSpPr/>
            <p:nvPr/>
          </p:nvSpPr>
          <p:spPr>
            <a:xfrm>
              <a:off x="6344187" y="7031974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0" y="14033"/>
                  </a:moveTo>
                  <a:lnTo>
                    <a:pt x="76873" y="14033"/>
                  </a:lnTo>
                  <a:lnTo>
                    <a:pt x="768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0" name="object 1440"/>
            <p:cNvSpPr/>
            <p:nvPr/>
          </p:nvSpPr>
          <p:spPr>
            <a:xfrm>
              <a:off x="6357547" y="703197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1" name="object 1441"/>
            <p:cNvSpPr/>
            <p:nvPr/>
          </p:nvSpPr>
          <p:spPr>
            <a:xfrm>
              <a:off x="6357547" y="7031974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2" name="object 1442"/>
            <p:cNvSpPr/>
            <p:nvPr/>
          </p:nvSpPr>
          <p:spPr>
            <a:xfrm>
              <a:off x="6357547" y="7072754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5">
                  <a:moveTo>
                    <a:pt x="31432" y="0"/>
                  </a:moveTo>
                  <a:lnTo>
                    <a:pt x="0" y="0"/>
                  </a:lnTo>
                  <a:lnTo>
                    <a:pt x="31432" y="12052"/>
                  </a:lnTo>
                  <a:lnTo>
                    <a:pt x="314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3" name="object 1443"/>
            <p:cNvSpPr/>
            <p:nvPr/>
          </p:nvSpPr>
          <p:spPr>
            <a:xfrm>
              <a:off x="6357547" y="7072754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5">
                  <a:moveTo>
                    <a:pt x="0" y="0"/>
                  </a:moveTo>
                  <a:lnTo>
                    <a:pt x="31432" y="0"/>
                  </a:lnTo>
                  <a:lnTo>
                    <a:pt x="31432" y="1205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4" name="object 1444"/>
            <p:cNvSpPr/>
            <p:nvPr/>
          </p:nvSpPr>
          <p:spPr>
            <a:xfrm>
              <a:off x="6374273" y="7072754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71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5" name="object 1445"/>
            <p:cNvSpPr/>
            <p:nvPr/>
          </p:nvSpPr>
          <p:spPr>
            <a:xfrm>
              <a:off x="6374273" y="7072754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71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6" name="object 1446"/>
            <p:cNvSpPr/>
            <p:nvPr/>
          </p:nvSpPr>
          <p:spPr>
            <a:xfrm>
              <a:off x="6373600" y="7037334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67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7" name="object 1447"/>
            <p:cNvSpPr/>
            <p:nvPr/>
          </p:nvSpPr>
          <p:spPr>
            <a:xfrm>
              <a:off x="6373600" y="7037334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337"/>
                  </a:moveTo>
                  <a:lnTo>
                    <a:pt x="2279" y="4337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8" name="object 1448"/>
            <p:cNvSpPr/>
            <p:nvPr/>
          </p:nvSpPr>
          <p:spPr>
            <a:xfrm>
              <a:off x="6382960" y="7031974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17373" y="0"/>
                  </a:moveTo>
                  <a:lnTo>
                    <a:pt x="0" y="8039"/>
                  </a:lnTo>
                  <a:lnTo>
                    <a:pt x="17373" y="8039"/>
                  </a:lnTo>
                  <a:lnTo>
                    <a:pt x="173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9" name="object 1449"/>
            <p:cNvSpPr/>
            <p:nvPr/>
          </p:nvSpPr>
          <p:spPr>
            <a:xfrm>
              <a:off x="6382960" y="7031974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0" y="8039"/>
                  </a:moveTo>
                  <a:lnTo>
                    <a:pt x="17373" y="8039"/>
                  </a:lnTo>
                  <a:lnTo>
                    <a:pt x="173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0" name="object 1450"/>
            <p:cNvSpPr/>
            <p:nvPr/>
          </p:nvSpPr>
          <p:spPr>
            <a:xfrm>
              <a:off x="6410379" y="703197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1" name="object 1451"/>
            <p:cNvSpPr/>
            <p:nvPr/>
          </p:nvSpPr>
          <p:spPr>
            <a:xfrm>
              <a:off x="6410379" y="703197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3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2" name="object 1452"/>
            <p:cNvSpPr/>
            <p:nvPr/>
          </p:nvSpPr>
          <p:spPr>
            <a:xfrm>
              <a:off x="6405029" y="7046010"/>
              <a:ext cx="37465" cy="40005"/>
            </a:xfrm>
            <a:custGeom>
              <a:avLst/>
              <a:gdLst/>
              <a:ahLst/>
              <a:cxnLst/>
              <a:rect l="l" t="t" r="r" b="b"/>
              <a:pathLst>
                <a:path w="37464" h="40004">
                  <a:moveTo>
                    <a:pt x="12700" y="0"/>
                  </a:moveTo>
                  <a:lnTo>
                    <a:pt x="0" y="0"/>
                  </a:lnTo>
                  <a:lnTo>
                    <a:pt x="0" y="22085"/>
                  </a:lnTo>
                  <a:lnTo>
                    <a:pt x="12700" y="22085"/>
                  </a:lnTo>
                  <a:lnTo>
                    <a:pt x="12700" y="0"/>
                  </a:lnTo>
                  <a:close/>
                </a:path>
                <a:path w="37464" h="40004">
                  <a:moveTo>
                    <a:pt x="37198" y="39471"/>
                  </a:moveTo>
                  <a:lnTo>
                    <a:pt x="5346" y="26746"/>
                  </a:lnTo>
                  <a:lnTo>
                    <a:pt x="5346" y="39471"/>
                  </a:lnTo>
                  <a:lnTo>
                    <a:pt x="37198" y="394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3" name="object 1453"/>
            <p:cNvSpPr/>
            <p:nvPr/>
          </p:nvSpPr>
          <p:spPr>
            <a:xfrm>
              <a:off x="6410379" y="7072754"/>
              <a:ext cx="32384" cy="13335"/>
            </a:xfrm>
            <a:custGeom>
              <a:avLst/>
              <a:gdLst/>
              <a:ahLst/>
              <a:cxnLst/>
              <a:rect l="l" t="t" r="r" b="b"/>
              <a:pathLst>
                <a:path w="32385" h="13334">
                  <a:moveTo>
                    <a:pt x="0" y="0"/>
                  </a:moveTo>
                  <a:lnTo>
                    <a:pt x="0" y="12725"/>
                  </a:lnTo>
                  <a:lnTo>
                    <a:pt x="31851" y="1272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4" name="object 1454"/>
            <p:cNvSpPr/>
            <p:nvPr/>
          </p:nvSpPr>
          <p:spPr>
            <a:xfrm>
              <a:off x="6420412" y="7071408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5" name="object 1455"/>
            <p:cNvSpPr/>
            <p:nvPr/>
          </p:nvSpPr>
          <p:spPr>
            <a:xfrm>
              <a:off x="6420412" y="7071408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071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6" name="object 1456"/>
            <p:cNvSpPr/>
            <p:nvPr/>
          </p:nvSpPr>
          <p:spPr>
            <a:xfrm>
              <a:off x="6424413" y="7076094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0"/>
                  </a:moveTo>
                  <a:lnTo>
                    <a:pt x="0" y="0"/>
                  </a:lnTo>
                  <a:lnTo>
                    <a:pt x="10033" y="9385"/>
                  </a:lnTo>
                  <a:lnTo>
                    <a:pt x="10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7" name="object 1457"/>
            <p:cNvSpPr/>
            <p:nvPr/>
          </p:nvSpPr>
          <p:spPr>
            <a:xfrm>
              <a:off x="6424413" y="7076094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9385"/>
                  </a:moveTo>
                  <a:lnTo>
                    <a:pt x="10033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8" name="object 1458"/>
            <p:cNvSpPr/>
            <p:nvPr/>
          </p:nvSpPr>
          <p:spPr>
            <a:xfrm>
              <a:off x="6425069" y="7031976"/>
              <a:ext cx="17780" cy="23495"/>
            </a:xfrm>
            <a:custGeom>
              <a:avLst/>
              <a:gdLst/>
              <a:ahLst/>
              <a:cxnLst/>
              <a:rect l="l" t="t" r="r" b="b"/>
              <a:pathLst>
                <a:path w="17779" h="23495">
                  <a:moveTo>
                    <a:pt x="6692" y="16713"/>
                  </a:moveTo>
                  <a:lnTo>
                    <a:pt x="0" y="16713"/>
                  </a:lnTo>
                  <a:lnTo>
                    <a:pt x="0" y="23418"/>
                  </a:lnTo>
                  <a:lnTo>
                    <a:pt x="6692" y="23418"/>
                  </a:lnTo>
                  <a:lnTo>
                    <a:pt x="6692" y="16713"/>
                  </a:lnTo>
                  <a:close/>
                </a:path>
                <a:path w="17779" h="23495">
                  <a:moveTo>
                    <a:pt x="17157" y="10693"/>
                  </a:moveTo>
                  <a:lnTo>
                    <a:pt x="8699" y="0"/>
                  </a:lnTo>
                  <a:lnTo>
                    <a:pt x="8699" y="10693"/>
                  </a:lnTo>
                  <a:lnTo>
                    <a:pt x="17157" y="1069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9" name="object 1459"/>
            <p:cNvSpPr/>
            <p:nvPr/>
          </p:nvSpPr>
          <p:spPr>
            <a:xfrm>
              <a:off x="6433772" y="7031974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5">
                  <a:moveTo>
                    <a:pt x="0" y="0"/>
                  </a:moveTo>
                  <a:lnTo>
                    <a:pt x="0" y="10693"/>
                  </a:lnTo>
                  <a:lnTo>
                    <a:pt x="8458" y="106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0" name="object 1460"/>
            <p:cNvSpPr/>
            <p:nvPr/>
          </p:nvSpPr>
          <p:spPr>
            <a:xfrm>
              <a:off x="6342840" y="706474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1470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1" name="object 1461"/>
            <p:cNvSpPr/>
            <p:nvPr/>
          </p:nvSpPr>
          <p:spPr>
            <a:xfrm>
              <a:off x="6342840" y="706474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706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2" name="object 1462"/>
            <p:cNvSpPr/>
            <p:nvPr/>
          </p:nvSpPr>
          <p:spPr>
            <a:xfrm>
              <a:off x="6344847" y="705672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70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3" name="object 1463"/>
            <p:cNvSpPr/>
            <p:nvPr/>
          </p:nvSpPr>
          <p:spPr>
            <a:xfrm>
              <a:off x="6344847" y="705672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4" name="object 1464"/>
            <p:cNvSpPr/>
            <p:nvPr/>
          </p:nvSpPr>
          <p:spPr>
            <a:xfrm>
              <a:off x="6306731" y="7090244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0" y="0"/>
                  </a:lnTo>
                  <a:lnTo>
                    <a:pt x="0" y="58267"/>
                  </a:lnTo>
                  <a:lnTo>
                    <a:pt x="22733" y="58267"/>
                  </a:lnTo>
                  <a:lnTo>
                    <a:pt x="135496" y="58267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5" name="object 1465"/>
            <p:cNvSpPr/>
            <p:nvPr/>
          </p:nvSpPr>
          <p:spPr>
            <a:xfrm>
              <a:off x="6329467" y="7106955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h="41909">
                  <a:moveTo>
                    <a:pt x="0" y="0"/>
                  </a:moveTo>
                  <a:lnTo>
                    <a:pt x="0" y="4155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6" name="object 1466"/>
            <p:cNvSpPr/>
            <p:nvPr/>
          </p:nvSpPr>
          <p:spPr>
            <a:xfrm>
              <a:off x="6319434" y="7104948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7" name="object 1467"/>
            <p:cNvSpPr/>
            <p:nvPr/>
          </p:nvSpPr>
          <p:spPr>
            <a:xfrm>
              <a:off x="6319434" y="7104948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8" name="object 1468"/>
            <p:cNvSpPr/>
            <p:nvPr/>
          </p:nvSpPr>
          <p:spPr>
            <a:xfrm>
              <a:off x="6315434" y="7130348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9" name="object 1469"/>
            <p:cNvSpPr/>
            <p:nvPr/>
          </p:nvSpPr>
          <p:spPr>
            <a:xfrm>
              <a:off x="6315434" y="7130348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0" name="object 1470"/>
            <p:cNvSpPr/>
            <p:nvPr/>
          </p:nvSpPr>
          <p:spPr>
            <a:xfrm>
              <a:off x="6335487" y="7090242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70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1" name="object 1471"/>
            <p:cNvSpPr/>
            <p:nvPr/>
          </p:nvSpPr>
          <p:spPr>
            <a:xfrm>
              <a:off x="6335487" y="7090242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2" name="object 1472"/>
            <p:cNvSpPr/>
            <p:nvPr/>
          </p:nvSpPr>
          <p:spPr>
            <a:xfrm>
              <a:off x="6344187" y="7090242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76873" y="0"/>
                  </a:moveTo>
                  <a:lnTo>
                    <a:pt x="0" y="14033"/>
                  </a:lnTo>
                  <a:lnTo>
                    <a:pt x="76873" y="14033"/>
                  </a:lnTo>
                  <a:lnTo>
                    <a:pt x="768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3" name="object 1473"/>
            <p:cNvSpPr/>
            <p:nvPr/>
          </p:nvSpPr>
          <p:spPr>
            <a:xfrm>
              <a:off x="6344187" y="7090242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0" y="14033"/>
                  </a:moveTo>
                  <a:lnTo>
                    <a:pt x="76873" y="14033"/>
                  </a:lnTo>
                  <a:lnTo>
                    <a:pt x="768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4" name="object 1474"/>
            <p:cNvSpPr/>
            <p:nvPr/>
          </p:nvSpPr>
          <p:spPr>
            <a:xfrm>
              <a:off x="6357547" y="7090242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5" name="object 1475"/>
            <p:cNvSpPr/>
            <p:nvPr/>
          </p:nvSpPr>
          <p:spPr>
            <a:xfrm>
              <a:off x="6357547" y="7090242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6" name="object 1476"/>
            <p:cNvSpPr/>
            <p:nvPr/>
          </p:nvSpPr>
          <p:spPr>
            <a:xfrm>
              <a:off x="6357547" y="7131021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5">
                  <a:moveTo>
                    <a:pt x="31432" y="0"/>
                  </a:moveTo>
                  <a:lnTo>
                    <a:pt x="0" y="0"/>
                  </a:lnTo>
                  <a:lnTo>
                    <a:pt x="31432" y="12052"/>
                  </a:lnTo>
                  <a:lnTo>
                    <a:pt x="314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7" name="object 1477"/>
            <p:cNvSpPr/>
            <p:nvPr/>
          </p:nvSpPr>
          <p:spPr>
            <a:xfrm>
              <a:off x="6357547" y="7131021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5">
                  <a:moveTo>
                    <a:pt x="0" y="0"/>
                  </a:moveTo>
                  <a:lnTo>
                    <a:pt x="31432" y="0"/>
                  </a:lnTo>
                  <a:lnTo>
                    <a:pt x="31432" y="1205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8" name="object 1478"/>
            <p:cNvSpPr/>
            <p:nvPr/>
          </p:nvSpPr>
          <p:spPr>
            <a:xfrm>
              <a:off x="6374273" y="7131021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70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9" name="object 1479"/>
            <p:cNvSpPr/>
            <p:nvPr/>
          </p:nvSpPr>
          <p:spPr>
            <a:xfrm>
              <a:off x="6374273" y="7131021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70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0" name="object 1480"/>
            <p:cNvSpPr/>
            <p:nvPr/>
          </p:nvSpPr>
          <p:spPr>
            <a:xfrm>
              <a:off x="6373600" y="7095601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67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1" name="object 1481"/>
            <p:cNvSpPr/>
            <p:nvPr/>
          </p:nvSpPr>
          <p:spPr>
            <a:xfrm>
              <a:off x="6373600" y="7095601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337"/>
                  </a:moveTo>
                  <a:lnTo>
                    <a:pt x="2279" y="4337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2" name="object 1482"/>
            <p:cNvSpPr/>
            <p:nvPr/>
          </p:nvSpPr>
          <p:spPr>
            <a:xfrm>
              <a:off x="6382960" y="7090242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17373" y="0"/>
                  </a:moveTo>
                  <a:lnTo>
                    <a:pt x="0" y="8039"/>
                  </a:lnTo>
                  <a:lnTo>
                    <a:pt x="17373" y="8039"/>
                  </a:lnTo>
                  <a:lnTo>
                    <a:pt x="173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3" name="object 1483"/>
            <p:cNvSpPr/>
            <p:nvPr/>
          </p:nvSpPr>
          <p:spPr>
            <a:xfrm>
              <a:off x="6382960" y="7090242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0" y="8039"/>
                  </a:moveTo>
                  <a:lnTo>
                    <a:pt x="17373" y="8039"/>
                  </a:lnTo>
                  <a:lnTo>
                    <a:pt x="173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4" name="object 1484"/>
            <p:cNvSpPr/>
            <p:nvPr/>
          </p:nvSpPr>
          <p:spPr>
            <a:xfrm>
              <a:off x="6410379" y="7090242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5" name="object 1485"/>
            <p:cNvSpPr/>
            <p:nvPr/>
          </p:nvSpPr>
          <p:spPr>
            <a:xfrm>
              <a:off x="6410379" y="7090242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3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6" name="object 1486"/>
            <p:cNvSpPr/>
            <p:nvPr/>
          </p:nvSpPr>
          <p:spPr>
            <a:xfrm>
              <a:off x="6405029" y="7104278"/>
              <a:ext cx="37465" cy="40005"/>
            </a:xfrm>
            <a:custGeom>
              <a:avLst/>
              <a:gdLst/>
              <a:ahLst/>
              <a:cxnLst/>
              <a:rect l="l" t="t" r="r" b="b"/>
              <a:pathLst>
                <a:path w="37464" h="40004">
                  <a:moveTo>
                    <a:pt x="12700" y="0"/>
                  </a:moveTo>
                  <a:lnTo>
                    <a:pt x="0" y="0"/>
                  </a:lnTo>
                  <a:lnTo>
                    <a:pt x="0" y="22085"/>
                  </a:lnTo>
                  <a:lnTo>
                    <a:pt x="12700" y="22085"/>
                  </a:lnTo>
                  <a:lnTo>
                    <a:pt x="12700" y="0"/>
                  </a:lnTo>
                  <a:close/>
                </a:path>
                <a:path w="37464" h="40004">
                  <a:moveTo>
                    <a:pt x="37198" y="39446"/>
                  </a:moveTo>
                  <a:lnTo>
                    <a:pt x="5346" y="26746"/>
                  </a:lnTo>
                  <a:lnTo>
                    <a:pt x="5346" y="39446"/>
                  </a:lnTo>
                  <a:lnTo>
                    <a:pt x="37198" y="3944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7" name="object 1487"/>
            <p:cNvSpPr/>
            <p:nvPr/>
          </p:nvSpPr>
          <p:spPr>
            <a:xfrm>
              <a:off x="6410379" y="7131021"/>
              <a:ext cx="32384" cy="12700"/>
            </a:xfrm>
            <a:custGeom>
              <a:avLst/>
              <a:gdLst/>
              <a:ahLst/>
              <a:cxnLst/>
              <a:rect l="l" t="t" r="r" b="b"/>
              <a:pathLst>
                <a:path w="32385" h="12700">
                  <a:moveTo>
                    <a:pt x="0" y="0"/>
                  </a:moveTo>
                  <a:lnTo>
                    <a:pt x="0" y="12700"/>
                  </a:lnTo>
                  <a:lnTo>
                    <a:pt x="31851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8" name="object 1488"/>
            <p:cNvSpPr/>
            <p:nvPr/>
          </p:nvSpPr>
          <p:spPr>
            <a:xfrm>
              <a:off x="6420412" y="7129675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4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9" name="object 1489"/>
            <p:cNvSpPr/>
            <p:nvPr/>
          </p:nvSpPr>
          <p:spPr>
            <a:xfrm>
              <a:off x="6420412" y="7129675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046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0" name="object 1490"/>
            <p:cNvSpPr/>
            <p:nvPr/>
          </p:nvSpPr>
          <p:spPr>
            <a:xfrm>
              <a:off x="6424413" y="7134362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0"/>
                  </a:moveTo>
                  <a:lnTo>
                    <a:pt x="0" y="0"/>
                  </a:lnTo>
                  <a:lnTo>
                    <a:pt x="10033" y="9359"/>
                  </a:lnTo>
                  <a:lnTo>
                    <a:pt x="10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1" name="object 1491"/>
            <p:cNvSpPr/>
            <p:nvPr/>
          </p:nvSpPr>
          <p:spPr>
            <a:xfrm>
              <a:off x="6424413" y="7134362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9359"/>
                  </a:moveTo>
                  <a:lnTo>
                    <a:pt x="10033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2" name="object 1492"/>
            <p:cNvSpPr/>
            <p:nvPr/>
          </p:nvSpPr>
          <p:spPr>
            <a:xfrm>
              <a:off x="6425069" y="7090244"/>
              <a:ext cx="17780" cy="23495"/>
            </a:xfrm>
            <a:custGeom>
              <a:avLst/>
              <a:gdLst/>
              <a:ahLst/>
              <a:cxnLst/>
              <a:rect l="l" t="t" r="r" b="b"/>
              <a:pathLst>
                <a:path w="17779" h="23495">
                  <a:moveTo>
                    <a:pt x="6692" y="16713"/>
                  </a:moveTo>
                  <a:lnTo>
                    <a:pt x="0" y="16713"/>
                  </a:lnTo>
                  <a:lnTo>
                    <a:pt x="0" y="23393"/>
                  </a:lnTo>
                  <a:lnTo>
                    <a:pt x="6692" y="23393"/>
                  </a:lnTo>
                  <a:lnTo>
                    <a:pt x="6692" y="16713"/>
                  </a:lnTo>
                  <a:close/>
                </a:path>
                <a:path w="17779" h="23495">
                  <a:moveTo>
                    <a:pt x="17157" y="10693"/>
                  </a:moveTo>
                  <a:lnTo>
                    <a:pt x="8699" y="0"/>
                  </a:lnTo>
                  <a:lnTo>
                    <a:pt x="8699" y="10693"/>
                  </a:lnTo>
                  <a:lnTo>
                    <a:pt x="17157" y="1069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3" name="object 1493"/>
            <p:cNvSpPr/>
            <p:nvPr/>
          </p:nvSpPr>
          <p:spPr>
            <a:xfrm>
              <a:off x="6433772" y="7090242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5">
                  <a:moveTo>
                    <a:pt x="0" y="0"/>
                  </a:moveTo>
                  <a:lnTo>
                    <a:pt x="0" y="10693"/>
                  </a:lnTo>
                  <a:lnTo>
                    <a:pt x="8458" y="106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4" name="object 1494"/>
            <p:cNvSpPr/>
            <p:nvPr/>
          </p:nvSpPr>
          <p:spPr>
            <a:xfrm>
              <a:off x="6342840" y="7123008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1470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5" name="object 1495"/>
            <p:cNvSpPr/>
            <p:nvPr/>
          </p:nvSpPr>
          <p:spPr>
            <a:xfrm>
              <a:off x="6342840" y="7123008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706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6" name="object 1496"/>
            <p:cNvSpPr/>
            <p:nvPr/>
          </p:nvSpPr>
          <p:spPr>
            <a:xfrm>
              <a:off x="6344847" y="7114994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70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7" name="object 1497"/>
            <p:cNvSpPr/>
            <p:nvPr/>
          </p:nvSpPr>
          <p:spPr>
            <a:xfrm>
              <a:off x="6344847" y="7114994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8" name="object 1498"/>
            <p:cNvSpPr/>
            <p:nvPr/>
          </p:nvSpPr>
          <p:spPr>
            <a:xfrm>
              <a:off x="6306731" y="7148512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0" y="0"/>
                  </a:lnTo>
                  <a:lnTo>
                    <a:pt x="0" y="58267"/>
                  </a:lnTo>
                  <a:lnTo>
                    <a:pt x="22733" y="58267"/>
                  </a:lnTo>
                  <a:lnTo>
                    <a:pt x="135496" y="58267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9" name="object 1499"/>
            <p:cNvSpPr/>
            <p:nvPr/>
          </p:nvSpPr>
          <p:spPr>
            <a:xfrm>
              <a:off x="6329467" y="7165223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h="41909">
                  <a:moveTo>
                    <a:pt x="0" y="0"/>
                  </a:moveTo>
                  <a:lnTo>
                    <a:pt x="0" y="4155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0" name="object 1500"/>
            <p:cNvSpPr/>
            <p:nvPr/>
          </p:nvSpPr>
          <p:spPr>
            <a:xfrm>
              <a:off x="6319434" y="7163216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1" name="object 1501"/>
            <p:cNvSpPr/>
            <p:nvPr/>
          </p:nvSpPr>
          <p:spPr>
            <a:xfrm>
              <a:off x="6319434" y="7163216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700"/>
                  </a:lnTo>
                  <a:lnTo>
                    <a:pt x="10033" y="1270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2" name="object 1502"/>
            <p:cNvSpPr/>
            <p:nvPr/>
          </p:nvSpPr>
          <p:spPr>
            <a:xfrm>
              <a:off x="6315434" y="7188616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3" name="object 1503"/>
            <p:cNvSpPr/>
            <p:nvPr/>
          </p:nvSpPr>
          <p:spPr>
            <a:xfrm>
              <a:off x="6315434" y="7188616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4" name="object 1504"/>
            <p:cNvSpPr/>
            <p:nvPr/>
          </p:nvSpPr>
          <p:spPr>
            <a:xfrm>
              <a:off x="6335487" y="7148509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69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5" name="object 1505"/>
            <p:cNvSpPr/>
            <p:nvPr/>
          </p:nvSpPr>
          <p:spPr>
            <a:xfrm>
              <a:off x="6335487" y="7148509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6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6" name="object 1506"/>
            <p:cNvSpPr/>
            <p:nvPr/>
          </p:nvSpPr>
          <p:spPr>
            <a:xfrm>
              <a:off x="6344187" y="7148509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76873" y="0"/>
                  </a:moveTo>
                  <a:lnTo>
                    <a:pt x="0" y="14033"/>
                  </a:lnTo>
                  <a:lnTo>
                    <a:pt x="76873" y="14033"/>
                  </a:lnTo>
                  <a:lnTo>
                    <a:pt x="768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7" name="object 1507"/>
            <p:cNvSpPr/>
            <p:nvPr/>
          </p:nvSpPr>
          <p:spPr>
            <a:xfrm>
              <a:off x="6344187" y="7148509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0" y="14033"/>
                  </a:moveTo>
                  <a:lnTo>
                    <a:pt x="76873" y="14033"/>
                  </a:lnTo>
                  <a:lnTo>
                    <a:pt x="768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8" name="object 1508"/>
            <p:cNvSpPr/>
            <p:nvPr/>
          </p:nvSpPr>
          <p:spPr>
            <a:xfrm>
              <a:off x="6357547" y="714850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9" name="object 1509"/>
            <p:cNvSpPr/>
            <p:nvPr/>
          </p:nvSpPr>
          <p:spPr>
            <a:xfrm>
              <a:off x="6357547" y="7148509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0" name="object 1510"/>
            <p:cNvSpPr/>
            <p:nvPr/>
          </p:nvSpPr>
          <p:spPr>
            <a:xfrm>
              <a:off x="6357547" y="7189289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5">
                  <a:moveTo>
                    <a:pt x="31432" y="0"/>
                  </a:moveTo>
                  <a:lnTo>
                    <a:pt x="0" y="0"/>
                  </a:lnTo>
                  <a:lnTo>
                    <a:pt x="31432" y="12026"/>
                  </a:lnTo>
                  <a:lnTo>
                    <a:pt x="314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1" name="object 1511"/>
            <p:cNvSpPr/>
            <p:nvPr/>
          </p:nvSpPr>
          <p:spPr>
            <a:xfrm>
              <a:off x="6357547" y="7189289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5">
                  <a:moveTo>
                    <a:pt x="0" y="0"/>
                  </a:moveTo>
                  <a:lnTo>
                    <a:pt x="31432" y="0"/>
                  </a:lnTo>
                  <a:lnTo>
                    <a:pt x="31432" y="1202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2" name="object 1512"/>
            <p:cNvSpPr/>
            <p:nvPr/>
          </p:nvSpPr>
          <p:spPr>
            <a:xfrm>
              <a:off x="6374273" y="7189289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8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3" name="object 1513"/>
            <p:cNvSpPr/>
            <p:nvPr/>
          </p:nvSpPr>
          <p:spPr>
            <a:xfrm>
              <a:off x="6374273" y="7189289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8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4" name="object 1514"/>
            <p:cNvSpPr/>
            <p:nvPr/>
          </p:nvSpPr>
          <p:spPr>
            <a:xfrm>
              <a:off x="6373600" y="7153869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67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5" name="object 1515"/>
            <p:cNvSpPr/>
            <p:nvPr/>
          </p:nvSpPr>
          <p:spPr>
            <a:xfrm>
              <a:off x="6373600" y="7153869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337"/>
                  </a:moveTo>
                  <a:lnTo>
                    <a:pt x="2279" y="4337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6" name="object 1516"/>
            <p:cNvSpPr/>
            <p:nvPr/>
          </p:nvSpPr>
          <p:spPr>
            <a:xfrm>
              <a:off x="6382960" y="7148509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17373" y="0"/>
                  </a:moveTo>
                  <a:lnTo>
                    <a:pt x="0" y="8013"/>
                  </a:lnTo>
                  <a:lnTo>
                    <a:pt x="17373" y="8013"/>
                  </a:lnTo>
                  <a:lnTo>
                    <a:pt x="173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7" name="object 1517"/>
            <p:cNvSpPr/>
            <p:nvPr/>
          </p:nvSpPr>
          <p:spPr>
            <a:xfrm>
              <a:off x="6382960" y="7148509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0" y="8013"/>
                  </a:moveTo>
                  <a:lnTo>
                    <a:pt x="17373" y="8013"/>
                  </a:lnTo>
                  <a:lnTo>
                    <a:pt x="173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8" name="object 1518"/>
            <p:cNvSpPr/>
            <p:nvPr/>
          </p:nvSpPr>
          <p:spPr>
            <a:xfrm>
              <a:off x="6410379" y="7148509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9" name="object 1519"/>
            <p:cNvSpPr/>
            <p:nvPr/>
          </p:nvSpPr>
          <p:spPr>
            <a:xfrm>
              <a:off x="6410379" y="7148509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3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0" name="object 1520"/>
            <p:cNvSpPr/>
            <p:nvPr/>
          </p:nvSpPr>
          <p:spPr>
            <a:xfrm>
              <a:off x="6405029" y="7162545"/>
              <a:ext cx="37465" cy="40005"/>
            </a:xfrm>
            <a:custGeom>
              <a:avLst/>
              <a:gdLst/>
              <a:ahLst/>
              <a:cxnLst/>
              <a:rect l="l" t="t" r="r" b="b"/>
              <a:pathLst>
                <a:path w="37464" h="40004">
                  <a:moveTo>
                    <a:pt x="12700" y="0"/>
                  </a:moveTo>
                  <a:lnTo>
                    <a:pt x="0" y="0"/>
                  </a:lnTo>
                  <a:lnTo>
                    <a:pt x="0" y="22047"/>
                  </a:lnTo>
                  <a:lnTo>
                    <a:pt x="12700" y="22047"/>
                  </a:lnTo>
                  <a:lnTo>
                    <a:pt x="12700" y="0"/>
                  </a:lnTo>
                  <a:close/>
                </a:path>
                <a:path w="37464" h="40004">
                  <a:moveTo>
                    <a:pt x="37198" y="39446"/>
                  </a:moveTo>
                  <a:lnTo>
                    <a:pt x="5346" y="26746"/>
                  </a:lnTo>
                  <a:lnTo>
                    <a:pt x="5346" y="39446"/>
                  </a:lnTo>
                  <a:lnTo>
                    <a:pt x="37198" y="3944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1" name="object 1521"/>
            <p:cNvSpPr/>
            <p:nvPr/>
          </p:nvSpPr>
          <p:spPr>
            <a:xfrm>
              <a:off x="6410379" y="7189289"/>
              <a:ext cx="32384" cy="12700"/>
            </a:xfrm>
            <a:custGeom>
              <a:avLst/>
              <a:gdLst/>
              <a:ahLst/>
              <a:cxnLst/>
              <a:rect l="l" t="t" r="r" b="b"/>
              <a:pathLst>
                <a:path w="32385" h="12700">
                  <a:moveTo>
                    <a:pt x="0" y="0"/>
                  </a:moveTo>
                  <a:lnTo>
                    <a:pt x="0" y="12699"/>
                  </a:lnTo>
                  <a:lnTo>
                    <a:pt x="31851" y="126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2" name="object 1522"/>
            <p:cNvSpPr/>
            <p:nvPr/>
          </p:nvSpPr>
          <p:spPr>
            <a:xfrm>
              <a:off x="6420412" y="7187943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4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3" name="object 1523"/>
            <p:cNvSpPr/>
            <p:nvPr/>
          </p:nvSpPr>
          <p:spPr>
            <a:xfrm>
              <a:off x="6420412" y="7187943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046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4" name="object 1524"/>
            <p:cNvSpPr/>
            <p:nvPr/>
          </p:nvSpPr>
          <p:spPr>
            <a:xfrm>
              <a:off x="6424413" y="7192629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0"/>
                  </a:moveTo>
                  <a:lnTo>
                    <a:pt x="0" y="0"/>
                  </a:lnTo>
                  <a:lnTo>
                    <a:pt x="10033" y="9359"/>
                  </a:lnTo>
                  <a:lnTo>
                    <a:pt x="10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5" name="object 1525"/>
            <p:cNvSpPr/>
            <p:nvPr/>
          </p:nvSpPr>
          <p:spPr>
            <a:xfrm>
              <a:off x="6424413" y="7192629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9359"/>
                  </a:moveTo>
                  <a:lnTo>
                    <a:pt x="10033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6" name="object 1526"/>
            <p:cNvSpPr/>
            <p:nvPr/>
          </p:nvSpPr>
          <p:spPr>
            <a:xfrm>
              <a:off x="6425069" y="7148512"/>
              <a:ext cx="17780" cy="23495"/>
            </a:xfrm>
            <a:custGeom>
              <a:avLst/>
              <a:gdLst/>
              <a:ahLst/>
              <a:cxnLst/>
              <a:rect l="l" t="t" r="r" b="b"/>
              <a:pathLst>
                <a:path w="17779" h="23495">
                  <a:moveTo>
                    <a:pt x="6692" y="16713"/>
                  </a:moveTo>
                  <a:lnTo>
                    <a:pt x="0" y="16713"/>
                  </a:lnTo>
                  <a:lnTo>
                    <a:pt x="0" y="23380"/>
                  </a:lnTo>
                  <a:lnTo>
                    <a:pt x="6692" y="23380"/>
                  </a:lnTo>
                  <a:lnTo>
                    <a:pt x="6692" y="16713"/>
                  </a:lnTo>
                  <a:close/>
                </a:path>
                <a:path w="17779" h="23495">
                  <a:moveTo>
                    <a:pt x="17157" y="10680"/>
                  </a:moveTo>
                  <a:lnTo>
                    <a:pt x="8699" y="0"/>
                  </a:lnTo>
                  <a:lnTo>
                    <a:pt x="8699" y="10680"/>
                  </a:lnTo>
                  <a:lnTo>
                    <a:pt x="17157" y="1068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7" name="object 1527"/>
            <p:cNvSpPr/>
            <p:nvPr/>
          </p:nvSpPr>
          <p:spPr>
            <a:xfrm>
              <a:off x="6433772" y="7148509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5">
                  <a:moveTo>
                    <a:pt x="0" y="0"/>
                  </a:moveTo>
                  <a:lnTo>
                    <a:pt x="0" y="10680"/>
                  </a:lnTo>
                  <a:lnTo>
                    <a:pt x="8458" y="1068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8" name="object 1528"/>
            <p:cNvSpPr/>
            <p:nvPr/>
          </p:nvSpPr>
          <p:spPr>
            <a:xfrm>
              <a:off x="6342840" y="718125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1470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9" name="object 1529"/>
            <p:cNvSpPr/>
            <p:nvPr/>
          </p:nvSpPr>
          <p:spPr>
            <a:xfrm>
              <a:off x="6342840" y="7181250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706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0" name="object 1530"/>
            <p:cNvSpPr/>
            <p:nvPr/>
          </p:nvSpPr>
          <p:spPr>
            <a:xfrm>
              <a:off x="6344847" y="7173236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70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1" name="object 1531"/>
            <p:cNvSpPr/>
            <p:nvPr/>
          </p:nvSpPr>
          <p:spPr>
            <a:xfrm>
              <a:off x="6344847" y="7173236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2" name="object 1532"/>
            <p:cNvSpPr/>
            <p:nvPr/>
          </p:nvSpPr>
          <p:spPr>
            <a:xfrm>
              <a:off x="6306731" y="7206779"/>
              <a:ext cx="135890" cy="58419"/>
            </a:xfrm>
            <a:custGeom>
              <a:avLst/>
              <a:gdLst/>
              <a:ahLst/>
              <a:cxnLst/>
              <a:rect l="l" t="t" r="r" b="b"/>
              <a:pathLst>
                <a:path w="135889" h="58420">
                  <a:moveTo>
                    <a:pt x="135496" y="0"/>
                  </a:moveTo>
                  <a:lnTo>
                    <a:pt x="0" y="0"/>
                  </a:lnTo>
                  <a:lnTo>
                    <a:pt x="0" y="58229"/>
                  </a:lnTo>
                  <a:lnTo>
                    <a:pt x="22733" y="58229"/>
                  </a:lnTo>
                  <a:lnTo>
                    <a:pt x="135496" y="58229"/>
                  </a:lnTo>
                  <a:lnTo>
                    <a:pt x="1354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3" name="object 1533"/>
            <p:cNvSpPr/>
            <p:nvPr/>
          </p:nvSpPr>
          <p:spPr>
            <a:xfrm>
              <a:off x="6329467" y="7223490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h="41909">
                  <a:moveTo>
                    <a:pt x="0" y="0"/>
                  </a:moveTo>
                  <a:lnTo>
                    <a:pt x="0" y="4151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4" name="object 1534"/>
            <p:cNvSpPr/>
            <p:nvPr/>
          </p:nvSpPr>
          <p:spPr>
            <a:xfrm>
              <a:off x="6319434" y="7221484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699"/>
                  </a:lnTo>
                  <a:lnTo>
                    <a:pt x="10033" y="126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5" name="object 1535"/>
            <p:cNvSpPr/>
            <p:nvPr/>
          </p:nvSpPr>
          <p:spPr>
            <a:xfrm>
              <a:off x="6319434" y="7221484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0"/>
                  </a:moveTo>
                  <a:lnTo>
                    <a:pt x="0" y="12699"/>
                  </a:lnTo>
                  <a:lnTo>
                    <a:pt x="10033" y="126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6" name="object 1536"/>
            <p:cNvSpPr/>
            <p:nvPr/>
          </p:nvSpPr>
          <p:spPr>
            <a:xfrm>
              <a:off x="6315434" y="7246884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7" name="object 1537"/>
            <p:cNvSpPr/>
            <p:nvPr/>
          </p:nvSpPr>
          <p:spPr>
            <a:xfrm>
              <a:off x="6315434" y="7246884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033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8" name="object 1538"/>
            <p:cNvSpPr/>
            <p:nvPr/>
          </p:nvSpPr>
          <p:spPr>
            <a:xfrm>
              <a:off x="6335487" y="7206777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69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9" name="object 1539"/>
            <p:cNvSpPr/>
            <p:nvPr/>
          </p:nvSpPr>
          <p:spPr>
            <a:xfrm>
              <a:off x="6335487" y="7206777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0"/>
                  </a:moveTo>
                  <a:lnTo>
                    <a:pt x="0" y="126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0" name="object 1540"/>
            <p:cNvSpPr/>
            <p:nvPr/>
          </p:nvSpPr>
          <p:spPr>
            <a:xfrm>
              <a:off x="6344187" y="7206777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76873" y="0"/>
                  </a:moveTo>
                  <a:lnTo>
                    <a:pt x="0" y="14033"/>
                  </a:lnTo>
                  <a:lnTo>
                    <a:pt x="76873" y="14033"/>
                  </a:lnTo>
                  <a:lnTo>
                    <a:pt x="768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1" name="object 1541"/>
            <p:cNvSpPr/>
            <p:nvPr/>
          </p:nvSpPr>
          <p:spPr>
            <a:xfrm>
              <a:off x="6344187" y="7206777"/>
              <a:ext cx="77470" cy="14604"/>
            </a:xfrm>
            <a:custGeom>
              <a:avLst/>
              <a:gdLst/>
              <a:ahLst/>
              <a:cxnLst/>
              <a:rect l="l" t="t" r="r" b="b"/>
              <a:pathLst>
                <a:path w="77470" h="14604">
                  <a:moveTo>
                    <a:pt x="0" y="14033"/>
                  </a:moveTo>
                  <a:lnTo>
                    <a:pt x="76873" y="14033"/>
                  </a:lnTo>
                  <a:lnTo>
                    <a:pt x="768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2" name="object 1542"/>
            <p:cNvSpPr/>
            <p:nvPr/>
          </p:nvSpPr>
          <p:spPr>
            <a:xfrm>
              <a:off x="6357547" y="720677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2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3" name="object 1543"/>
            <p:cNvSpPr/>
            <p:nvPr/>
          </p:nvSpPr>
          <p:spPr>
            <a:xfrm>
              <a:off x="6357547" y="7206777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822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4" name="object 1544"/>
            <p:cNvSpPr/>
            <p:nvPr/>
          </p:nvSpPr>
          <p:spPr>
            <a:xfrm>
              <a:off x="6357547" y="7247544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5">
                  <a:moveTo>
                    <a:pt x="31432" y="0"/>
                  </a:moveTo>
                  <a:lnTo>
                    <a:pt x="0" y="0"/>
                  </a:lnTo>
                  <a:lnTo>
                    <a:pt x="31432" y="12039"/>
                  </a:lnTo>
                  <a:lnTo>
                    <a:pt x="314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5" name="object 1545"/>
            <p:cNvSpPr/>
            <p:nvPr/>
          </p:nvSpPr>
          <p:spPr>
            <a:xfrm>
              <a:off x="6357547" y="7247544"/>
              <a:ext cx="31750" cy="12065"/>
            </a:xfrm>
            <a:custGeom>
              <a:avLst/>
              <a:gdLst/>
              <a:ahLst/>
              <a:cxnLst/>
              <a:rect l="l" t="t" r="r" b="b"/>
              <a:pathLst>
                <a:path w="31750" h="12065">
                  <a:moveTo>
                    <a:pt x="0" y="0"/>
                  </a:moveTo>
                  <a:lnTo>
                    <a:pt x="31432" y="0"/>
                  </a:lnTo>
                  <a:lnTo>
                    <a:pt x="31432" y="1203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6" name="object 1546"/>
            <p:cNvSpPr/>
            <p:nvPr/>
          </p:nvSpPr>
          <p:spPr>
            <a:xfrm>
              <a:off x="6374273" y="7247544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9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7" name="object 1547"/>
            <p:cNvSpPr/>
            <p:nvPr/>
          </p:nvSpPr>
          <p:spPr>
            <a:xfrm>
              <a:off x="6374273" y="7247544"/>
              <a:ext cx="0" cy="10795"/>
            </a:xfrm>
            <a:custGeom>
              <a:avLst/>
              <a:gdLst/>
              <a:ahLst/>
              <a:cxnLst/>
              <a:rect l="l" t="t" r="r" b="b"/>
              <a:pathLst>
                <a:path h="10795">
                  <a:moveTo>
                    <a:pt x="0" y="0"/>
                  </a:moveTo>
                  <a:lnTo>
                    <a:pt x="0" y="106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8" name="object 1548"/>
            <p:cNvSpPr/>
            <p:nvPr/>
          </p:nvSpPr>
          <p:spPr>
            <a:xfrm>
              <a:off x="6373600" y="721209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71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9" name="object 1549"/>
            <p:cNvSpPr/>
            <p:nvPr/>
          </p:nvSpPr>
          <p:spPr>
            <a:xfrm>
              <a:off x="6373600" y="721209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356"/>
                  </a:moveTo>
                  <a:lnTo>
                    <a:pt x="2279" y="4356"/>
                  </a:lnTo>
                </a:path>
              </a:pathLst>
            </a:custGeom>
            <a:ln w="871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0" name="object 1550"/>
            <p:cNvSpPr/>
            <p:nvPr/>
          </p:nvSpPr>
          <p:spPr>
            <a:xfrm>
              <a:off x="6382960" y="7206777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17373" y="0"/>
                  </a:moveTo>
                  <a:lnTo>
                    <a:pt x="0" y="8000"/>
                  </a:lnTo>
                  <a:lnTo>
                    <a:pt x="17373" y="8000"/>
                  </a:lnTo>
                  <a:lnTo>
                    <a:pt x="173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1" name="object 1551"/>
            <p:cNvSpPr/>
            <p:nvPr/>
          </p:nvSpPr>
          <p:spPr>
            <a:xfrm>
              <a:off x="6382960" y="7206777"/>
              <a:ext cx="17780" cy="8255"/>
            </a:xfrm>
            <a:custGeom>
              <a:avLst/>
              <a:gdLst/>
              <a:ahLst/>
              <a:cxnLst/>
              <a:rect l="l" t="t" r="r" b="b"/>
              <a:pathLst>
                <a:path w="17779" h="8254">
                  <a:moveTo>
                    <a:pt x="0" y="8000"/>
                  </a:moveTo>
                  <a:lnTo>
                    <a:pt x="17373" y="8000"/>
                  </a:lnTo>
                  <a:lnTo>
                    <a:pt x="173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2" name="object 1552"/>
            <p:cNvSpPr/>
            <p:nvPr/>
          </p:nvSpPr>
          <p:spPr>
            <a:xfrm>
              <a:off x="6410379" y="7206777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3" name="object 1553"/>
            <p:cNvSpPr/>
            <p:nvPr/>
          </p:nvSpPr>
          <p:spPr>
            <a:xfrm>
              <a:off x="6410379" y="7206777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3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4" name="object 1554"/>
            <p:cNvSpPr/>
            <p:nvPr/>
          </p:nvSpPr>
          <p:spPr>
            <a:xfrm>
              <a:off x="6405029" y="7220813"/>
              <a:ext cx="37465" cy="40005"/>
            </a:xfrm>
            <a:custGeom>
              <a:avLst/>
              <a:gdLst/>
              <a:ahLst/>
              <a:cxnLst/>
              <a:rect l="l" t="t" r="r" b="b"/>
              <a:pathLst>
                <a:path w="37464" h="40004">
                  <a:moveTo>
                    <a:pt x="12700" y="0"/>
                  </a:moveTo>
                  <a:lnTo>
                    <a:pt x="0" y="0"/>
                  </a:lnTo>
                  <a:lnTo>
                    <a:pt x="0" y="22047"/>
                  </a:lnTo>
                  <a:lnTo>
                    <a:pt x="12700" y="22047"/>
                  </a:lnTo>
                  <a:lnTo>
                    <a:pt x="12700" y="0"/>
                  </a:lnTo>
                  <a:close/>
                </a:path>
                <a:path w="37464" h="40004">
                  <a:moveTo>
                    <a:pt x="37198" y="39433"/>
                  </a:moveTo>
                  <a:lnTo>
                    <a:pt x="5346" y="26733"/>
                  </a:lnTo>
                  <a:lnTo>
                    <a:pt x="5346" y="39433"/>
                  </a:lnTo>
                  <a:lnTo>
                    <a:pt x="37198" y="3943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5" name="object 1555"/>
            <p:cNvSpPr/>
            <p:nvPr/>
          </p:nvSpPr>
          <p:spPr>
            <a:xfrm>
              <a:off x="6410379" y="7247544"/>
              <a:ext cx="32384" cy="12700"/>
            </a:xfrm>
            <a:custGeom>
              <a:avLst/>
              <a:gdLst/>
              <a:ahLst/>
              <a:cxnLst/>
              <a:rect l="l" t="t" r="r" b="b"/>
              <a:pathLst>
                <a:path w="32385" h="12700">
                  <a:moveTo>
                    <a:pt x="0" y="0"/>
                  </a:moveTo>
                  <a:lnTo>
                    <a:pt x="0" y="12699"/>
                  </a:lnTo>
                  <a:lnTo>
                    <a:pt x="31851" y="126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6" name="object 1556"/>
            <p:cNvSpPr/>
            <p:nvPr/>
          </p:nvSpPr>
          <p:spPr>
            <a:xfrm>
              <a:off x="6420412" y="7246210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7" name="object 1557"/>
            <p:cNvSpPr/>
            <p:nvPr/>
          </p:nvSpPr>
          <p:spPr>
            <a:xfrm>
              <a:off x="6420412" y="7246210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03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8" name="object 1558"/>
            <p:cNvSpPr/>
            <p:nvPr/>
          </p:nvSpPr>
          <p:spPr>
            <a:xfrm>
              <a:off x="6424413" y="7250897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0"/>
                  </a:moveTo>
                  <a:lnTo>
                    <a:pt x="0" y="0"/>
                  </a:lnTo>
                  <a:lnTo>
                    <a:pt x="10033" y="9347"/>
                  </a:lnTo>
                  <a:lnTo>
                    <a:pt x="10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9" name="object 1559"/>
            <p:cNvSpPr/>
            <p:nvPr/>
          </p:nvSpPr>
          <p:spPr>
            <a:xfrm>
              <a:off x="6424413" y="7250897"/>
              <a:ext cx="10160" cy="9525"/>
            </a:xfrm>
            <a:custGeom>
              <a:avLst/>
              <a:gdLst/>
              <a:ahLst/>
              <a:cxnLst/>
              <a:rect l="l" t="t" r="r" b="b"/>
              <a:pathLst>
                <a:path w="10160" h="9525">
                  <a:moveTo>
                    <a:pt x="10033" y="9347"/>
                  </a:moveTo>
                  <a:lnTo>
                    <a:pt x="10033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0" name="object 1560"/>
            <p:cNvSpPr/>
            <p:nvPr/>
          </p:nvSpPr>
          <p:spPr>
            <a:xfrm>
              <a:off x="6425069" y="7206779"/>
              <a:ext cx="17780" cy="23495"/>
            </a:xfrm>
            <a:custGeom>
              <a:avLst/>
              <a:gdLst/>
              <a:ahLst/>
              <a:cxnLst/>
              <a:rect l="l" t="t" r="r" b="b"/>
              <a:pathLst>
                <a:path w="17779" h="23495">
                  <a:moveTo>
                    <a:pt x="6692" y="16713"/>
                  </a:moveTo>
                  <a:lnTo>
                    <a:pt x="0" y="16713"/>
                  </a:lnTo>
                  <a:lnTo>
                    <a:pt x="0" y="23380"/>
                  </a:lnTo>
                  <a:lnTo>
                    <a:pt x="6692" y="23380"/>
                  </a:lnTo>
                  <a:lnTo>
                    <a:pt x="6692" y="16713"/>
                  </a:lnTo>
                  <a:close/>
                </a:path>
                <a:path w="17779" h="23495">
                  <a:moveTo>
                    <a:pt x="17157" y="10680"/>
                  </a:moveTo>
                  <a:lnTo>
                    <a:pt x="8699" y="0"/>
                  </a:lnTo>
                  <a:lnTo>
                    <a:pt x="8699" y="10680"/>
                  </a:lnTo>
                  <a:lnTo>
                    <a:pt x="17157" y="1068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1" name="object 1561"/>
            <p:cNvSpPr/>
            <p:nvPr/>
          </p:nvSpPr>
          <p:spPr>
            <a:xfrm>
              <a:off x="6433772" y="7206777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5">
                  <a:moveTo>
                    <a:pt x="0" y="0"/>
                  </a:moveTo>
                  <a:lnTo>
                    <a:pt x="0" y="10680"/>
                  </a:lnTo>
                  <a:lnTo>
                    <a:pt x="8458" y="1068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2" name="object 1562"/>
            <p:cNvSpPr/>
            <p:nvPr/>
          </p:nvSpPr>
          <p:spPr>
            <a:xfrm>
              <a:off x="6342840" y="7239517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1470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3" name="object 1563"/>
            <p:cNvSpPr/>
            <p:nvPr/>
          </p:nvSpPr>
          <p:spPr>
            <a:xfrm>
              <a:off x="6342840" y="7239517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706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4" name="object 1564"/>
            <p:cNvSpPr/>
            <p:nvPr/>
          </p:nvSpPr>
          <p:spPr>
            <a:xfrm>
              <a:off x="6344847" y="7231504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1270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5" name="object 1565"/>
            <p:cNvSpPr/>
            <p:nvPr/>
          </p:nvSpPr>
          <p:spPr>
            <a:xfrm>
              <a:off x="6105414" y="7231504"/>
              <a:ext cx="252729" cy="142240"/>
            </a:xfrm>
            <a:custGeom>
              <a:avLst/>
              <a:gdLst/>
              <a:ahLst/>
              <a:cxnLst/>
              <a:rect l="l" t="t" r="r" b="b"/>
              <a:pathLst>
                <a:path w="252729" h="142240">
                  <a:moveTo>
                    <a:pt x="239433" y="0"/>
                  </a:moveTo>
                  <a:lnTo>
                    <a:pt x="252133" y="0"/>
                  </a:lnTo>
                </a:path>
                <a:path w="252729" h="142240">
                  <a:moveTo>
                    <a:pt x="14439" y="134734"/>
                  </a:moveTo>
                  <a:lnTo>
                    <a:pt x="14439" y="138734"/>
                  </a:lnTo>
                  <a:lnTo>
                    <a:pt x="11201" y="141960"/>
                  </a:lnTo>
                  <a:lnTo>
                    <a:pt x="7213" y="141960"/>
                  </a:lnTo>
                  <a:lnTo>
                    <a:pt x="3225" y="141960"/>
                  </a:lnTo>
                  <a:lnTo>
                    <a:pt x="0" y="138734"/>
                  </a:lnTo>
                  <a:lnTo>
                    <a:pt x="0" y="134734"/>
                  </a:lnTo>
                  <a:lnTo>
                    <a:pt x="0" y="130746"/>
                  </a:lnTo>
                  <a:lnTo>
                    <a:pt x="3225" y="127520"/>
                  </a:lnTo>
                  <a:lnTo>
                    <a:pt x="7213" y="127520"/>
                  </a:lnTo>
                  <a:lnTo>
                    <a:pt x="11201" y="127520"/>
                  </a:lnTo>
                  <a:lnTo>
                    <a:pt x="14439" y="130746"/>
                  </a:lnTo>
                  <a:lnTo>
                    <a:pt x="14439" y="134734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6" name="object 1566"/>
            <p:cNvSpPr/>
            <p:nvPr/>
          </p:nvSpPr>
          <p:spPr>
            <a:xfrm>
              <a:off x="6142025" y="7427658"/>
              <a:ext cx="207010" cy="88900"/>
            </a:xfrm>
            <a:custGeom>
              <a:avLst/>
              <a:gdLst/>
              <a:ahLst/>
              <a:cxnLst/>
              <a:rect l="l" t="t" r="r" b="b"/>
              <a:pathLst>
                <a:path w="207010" h="88900">
                  <a:moveTo>
                    <a:pt x="7162" y="58661"/>
                  </a:moveTo>
                  <a:lnTo>
                    <a:pt x="5562" y="57048"/>
                  </a:lnTo>
                  <a:lnTo>
                    <a:pt x="1612" y="57048"/>
                  </a:lnTo>
                  <a:lnTo>
                    <a:pt x="0" y="58661"/>
                  </a:lnTo>
                  <a:lnTo>
                    <a:pt x="0" y="62636"/>
                  </a:lnTo>
                  <a:lnTo>
                    <a:pt x="1612" y="64249"/>
                  </a:lnTo>
                  <a:lnTo>
                    <a:pt x="5562" y="64249"/>
                  </a:lnTo>
                  <a:lnTo>
                    <a:pt x="7162" y="62636"/>
                  </a:lnTo>
                  <a:lnTo>
                    <a:pt x="7162" y="60655"/>
                  </a:lnTo>
                  <a:lnTo>
                    <a:pt x="7162" y="58661"/>
                  </a:lnTo>
                  <a:close/>
                </a:path>
                <a:path w="207010" h="88900">
                  <a:moveTo>
                    <a:pt x="7162" y="39636"/>
                  </a:moveTo>
                  <a:lnTo>
                    <a:pt x="5562" y="38049"/>
                  </a:lnTo>
                  <a:lnTo>
                    <a:pt x="1612" y="38049"/>
                  </a:lnTo>
                  <a:lnTo>
                    <a:pt x="0" y="39636"/>
                  </a:lnTo>
                  <a:lnTo>
                    <a:pt x="0" y="43611"/>
                  </a:lnTo>
                  <a:lnTo>
                    <a:pt x="1612" y="45199"/>
                  </a:lnTo>
                  <a:lnTo>
                    <a:pt x="5562" y="45199"/>
                  </a:lnTo>
                  <a:lnTo>
                    <a:pt x="7162" y="43611"/>
                  </a:lnTo>
                  <a:lnTo>
                    <a:pt x="7162" y="41617"/>
                  </a:lnTo>
                  <a:lnTo>
                    <a:pt x="7162" y="39636"/>
                  </a:lnTo>
                  <a:close/>
                </a:path>
                <a:path w="207010" h="88900">
                  <a:moveTo>
                    <a:pt x="7162" y="20637"/>
                  </a:moveTo>
                  <a:lnTo>
                    <a:pt x="5562" y="19024"/>
                  </a:lnTo>
                  <a:lnTo>
                    <a:pt x="1612" y="19024"/>
                  </a:lnTo>
                  <a:lnTo>
                    <a:pt x="0" y="20637"/>
                  </a:lnTo>
                  <a:lnTo>
                    <a:pt x="0" y="24587"/>
                  </a:lnTo>
                  <a:lnTo>
                    <a:pt x="1612" y="26200"/>
                  </a:lnTo>
                  <a:lnTo>
                    <a:pt x="5562" y="26200"/>
                  </a:lnTo>
                  <a:lnTo>
                    <a:pt x="7162" y="24587"/>
                  </a:lnTo>
                  <a:lnTo>
                    <a:pt x="7162" y="22593"/>
                  </a:lnTo>
                  <a:lnTo>
                    <a:pt x="7162" y="20637"/>
                  </a:lnTo>
                  <a:close/>
                </a:path>
                <a:path w="207010" h="88900">
                  <a:moveTo>
                    <a:pt x="7162" y="1612"/>
                  </a:moveTo>
                  <a:lnTo>
                    <a:pt x="5562" y="0"/>
                  </a:lnTo>
                  <a:lnTo>
                    <a:pt x="1612" y="0"/>
                  </a:lnTo>
                  <a:lnTo>
                    <a:pt x="0" y="1612"/>
                  </a:lnTo>
                  <a:lnTo>
                    <a:pt x="0" y="5562"/>
                  </a:lnTo>
                  <a:lnTo>
                    <a:pt x="1612" y="7175"/>
                  </a:lnTo>
                  <a:lnTo>
                    <a:pt x="5562" y="7175"/>
                  </a:lnTo>
                  <a:lnTo>
                    <a:pt x="7162" y="5562"/>
                  </a:lnTo>
                  <a:lnTo>
                    <a:pt x="7162" y="3568"/>
                  </a:lnTo>
                  <a:lnTo>
                    <a:pt x="7162" y="1612"/>
                  </a:lnTo>
                  <a:close/>
                </a:path>
                <a:path w="207010" h="88900">
                  <a:moveTo>
                    <a:pt x="206857" y="82804"/>
                  </a:moveTo>
                  <a:lnTo>
                    <a:pt x="205257" y="81216"/>
                  </a:lnTo>
                  <a:lnTo>
                    <a:pt x="201295" y="81216"/>
                  </a:lnTo>
                  <a:lnTo>
                    <a:pt x="199682" y="82804"/>
                  </a:lnTo>
                  <a:lnTo>
                    <a:pt x="199682" y="86766"/>
                  </a:lnTo>
                  <a:lnTo>
                    <a:pt x="201295" y="88353"/>
                  </a:lnTo>
                  <a:lnTo>
                    <a:pt x="205257" y="88353"/>
                  </a:lnTo>
                  <a:lnTo>
                    <a:pt x="206857" y="86766"/>
                  </a:lnTo>
                  <a:lnTo>
                    <a:pt x="206857" y="84785"/>
                  </a:lnTo>
                  <a:lnTo>
                    <a:pt x="206857" y="8280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7" name="object 1567"/>
            <p:cNvSpPr/>
            <p:nvPr/>
          </p:nvSpPr>
          <p:spPr>
            <a:xfrm>
              <a:off x="5993984" y="7275751"/>
              <a:ext cx="506730" cy="365125"/>
            </a:xfrm>
            <a:custGeom>
              <a:avLst/>
              <a:gdLst/>
              <a:ahLst/>
              <a:cxnLst/>
              <a:rect l="l" t="t" r="r" b="b"/>
              <a:pathLst>
                <a:path w="506729" h="365125">
                  <a:moveTo>
                    <a:pt x="125869" y="291083"/>
                  </a:moveTo>
                  <a:lnTo>
                    <a:pt x="125869" y="295059"/>
                  </a:lnTo>
                  <a:lnTo>
                    <a:pt x="122631" y="298284"/>
                  </a:lnTo>
                  <a:lnTo>
                    <a:pt x="118643" y="298284"/>
                  </a:lnTo>
                  <a:lnTo>
                    <a:pt x="114655" y="298284"/>
                  </a:lnTo>
                  <a:lnTo>
                    <a:pt x="111429" y="295059"/>
                  </a:lnTo>
                  <a:lnTo>
                    <a:pt x="111429" y="291083"/>
                  </a:lnTo>
                  <a:lnTo>
                    <a:pt x="111429" y="287096"/>
                  </a:lnTo>
                  <a:lnTo>
                    <a:pt x="114655" y="283870"/>
                  </a:lnTo>
                  <a:lnTo>
                    <a:pt x="118643" y="283870"/>
                  </a:lnTo>
                  <a:lnTo>
                    <a:pt x="122631" y="283870"/>
                  </a:lnTo>
                  <a:lnTo>
                    <a:pt x="125869" y="287096"/>
                  </a:lnTo>
                  <a:lnTo>
                    <a:pt x="125869" y="291083"/>
                  </a:lnTo>
                  <a:close/>
                </a:path>
                <a:path w="506729" h="365125">
                  <a:moveTo>
                    <a:pt x="14427" y="357835"/>
                  </a:moveTo>
                  <a:lnTo>
                    <a:pt x="14427" y="361822"/>
                  </a:lnTo>
                  <a:lnTo>
                    <a:pt x="11188" y="365048"/>
                  </a:lnTo>
                  <a:lnTo>
                    <a:pt x="7213" y="365048"/>
                  </a:lnTo>
                  <a:lnTo>
                    <a:pt x="3225" y="365048"/>
                  </a:lnTo>
                  <a:lnTo>
                    <a:pt x="0" y="361822"/>
                  </a:lnTo>
                  <a:lnTo>
                    <a:pt x="0" y="357835"/>
                  </a:lnTo>
                  <a:lnTo>
                    <a:pt x="0" y="353847"/>
                  </a:lnTo>
                  <a:lnTo>
                    <a:pt x="3225" y="350621"/>
                  </a:lnTo>
                  <a:lnTo>
                    <a:pt x="7213" y="350621"/>
                  </a:lnTo>
                  <a:lnTo>
                    <a:pt x="11188" y="350621"/>
                  </a:lnTo>
                  <a:lnTo>
                    <a:pt x="14427" y="353847"/>
                  </a:lnTo>
                  <a:lnTo>
                    <a:pt x="14427" y="357835"/>
                  </a:lnTo>
                  <a:close/>
                </a:path>
                <a:path w="506729" h="365125">
                  <a:moveTo>
                    <a:pt x="506514" y="357835"/>
                  </a:moveTo>
                  <a:lnTo>
                    <a:pt x="506514" y="361822"/>
                  </a:lnTo>
                  <a:lnTo>
                    <a:pt x="503288" y="365048"/>
                  </a:lnTo>
                  <a:lnTo>
                    <a:pt x="499300" y="365048"/>
                  </a:lnTo>
                  <a:lnTo>
                    <a:pt x="495312" y="365048"/>
                  </a:lnTo>
                  <a:lnTo>
                    <a:pt x="492074" y="361822"/>
                  </a:lnTo>
                  <a:lnTo>
                    <a:pt x="492074" y="357835"/>
                  </a:lnTo>
                  <a:lnTo>
                    <a:pt x="492074" y="353847"/>
                  </a:lnTo>
                  <a:lnTo>
                    <a:pt x="495312" y="350621"/>
                  </a:lnTo>
                  <a:lnTo>
                    <a:pt x="499300" y="350621"/>
                  </a:lnTo>
                  <a:lnTo>
                    <a:pt x="503288" y="350621"/>
                  </a:lnTo>
                  <a:lnTo>
                    <a:pt x="506514" y="353847"/>
                  </a:lnTo>
                  <a:lnTo>
                    <a:pt x="506514" y="357835"/>
                  </a:lnTo>
                  <a:close/>
                </a:path>
                <a:path w="506729" h="365125">
                  <a:moveTo>
                    <a:pt x="394995" y="90487"/>
                  </a:moveTo>
                  <a:lnTo>
                    <a:pt x="394995" y="94487"/>
                  </a:lnTo>
                  <a:lnTo>
                    <a:pt x="391769" y="97713"/>
                  </a:lnTo>
                  <a:lnTo>
                    <a:pt x="387781" y="97713"/>
                  </a:lnTo>
                  <a:lnTo>
                    <a:pt x="383781" y="97713"/>
                  </a:lnTo>
                  <a:lnTo>
                    <a:pt x="380555" y="94487"/>
                  </a:lnTo>
                  <a:lnTo>
                    <a:pt x="380555" y="90487"/>
                  </a:lnTo>
                  <a:lnTo>
                    <a:pt x="380555" y="86499"/>
                  </a:lnTo>
                  <a:lnTo>
                    <a:pt x="383781" y="83273"/>
                  </a:lnTo>
                  <a:lnTo>
                    <a:pt x="387781" y="83273"/>
                  </a:lnTo>
                  <a:lnTo>
                    <a:pt x="391769" y="83273"/>
                  </a:lnTo>
                  <a:lnTo>
                    <a:pt x="394995" y="86499"/>
                  </a:lnTo>
                  <a:lnTo>
                    <a:pt x="394995" y="90487"/>
                  </a:lnTo>
                  <a:close/>
                </a:path>
                <a:path w="506729" h="365125">
                  <a:moveTo>
                    <a:pt x="394995" y="291083"/>
                  </a:moveTo>
                  <a:lnTo>
                    <a:pt x="394995" y="295059"/>
                  </a:lnTo>
                  <a:lnTo>
                    <a:pt x="391769" y="298284"/>
                  </a:lnTo>
                  <a:lnTo>
                    <a:pt x="387781" y="298284"/>
                  </a:lnTo>
                  <a:lnTo>
                    <a:pt x="383781" y="298284"/>
                  </a:lnTo>
                  <a:lnTo>
                    <a:pt x="380555" y="295059"/>
                  </a:lnTo>
                  <a:lnTo>
                    <a:pt x="380555" y="291083"/>
                  </a:lnTo>
                  <a:lnTo>
                    <a:pt x="380555" y="287096"/>
                  </a:lnTo>
                  <a:lnTo>
                    <a:pt x="383781" y="283870"/>
                  </a:lnTo>
                  <a:lnTo>
                    <a:pt x="387781" y="283870"/>
                  </a:lnTo>
                  <a:lnTo>
                    <a:pt x="391769" y="283870"/>
                  </a:lnTo>
                  <a:lnTo>
                    <a:pt x="394995" y="287096"/>
                  </a:lnTo>
                  <a:lnTo>
                    <a:pt x="394995" y="291083"/>
                  </a:lnTo>
                  <a:close/>
                </a:path>
                <a:path w="506729" h="365125">
                  <a:moveTo>
                    <a:pt x="201549" y="102971"/>
                  </a:moveTo>
                  <a:lnTo>
                    <a:pt x="142709" y="102971"/>
                  </a:lnTo>
                  <a:lnTo>
                    <a:pt x="142709" y="87833"/>
                  </a:lnTo>
                  <a:lnTo>
                    <a:pt x="201549" y="87833"/>
                  </a:lnTo>
                  <a:lnTo>
                    <a:pt x="201549" y="102971"/>
                  </a:lnTo>
                  <a:close/>
                </a:path>
                <a:path w="506729" h="365125">
                  <a:moveTo>
                    <a:pt x="171234" y="276796"/>
                  </a:moveTo>
                  <a:lnTo>
                    <a:pt x="141808" y="276796"/>
                  </a:lnTo>
                  <a:lnTo>
                    <a:pt x="141808" y="247383"/>
                  </a:lnTo>
                  <a:lnTo>
                    <a:pt x="171234" y="247383"/>
                  </a:lnTo>
                  <a:lnTo>
                    <a:pt x="171234" y="276796"/>
                  </a:lnTo>
                  <a:close/>
                </a:path>
                <a:path w="506729" h="365125">
                  <a:moveTo>
                    <a:pt x="365582" y="280365"/>
                  </a:moveTo>
                  <a:lnTo>
                    <a:pt x="336156" y="280365"/>
                  </a:lnTo>
                  <a:lnTo>
                    <a:pt x="336156" y="250951"/>
                  </a:lnTo>
                  <a:lnTo>
                    <a:pt x="365582" y="250951"/>
                  </a:lnTo>
                  <a:lnTo>
                    <a:pt x="365582" y="280365"/>
                  </a:lnTo>
                  <a:close/>
                </a:path>
                <a:path w="506729" h="365125">
                  <a:moveTo>
                    <a:pt x="159867" y="155803"/>
                  </a:moveTo>
                  <a:lnTo>
                    <a:pt x="181279" y="155803"/>
                  </a:lnTo>
                </a:path>
                <a:path w="506729" h="365125">
                  <a:moveTo>
                    <a:pt x="159867" y="174497"/>
                  </a:moveTo>
                  <a:lnTo>
                    <a:pt x="181279" y="174497"/>
                  </a:lnTo>
                </a:path>
                <a:path w="506729" h="365125">
                  <a:moveTo>
                    <a:pt x="159867" y="193230"/>
                  </a:moveTo>
                  <a:lnTo>
                    <a:pt x="181279" y="193230"/>
                  </a:lnTo>
                </a:path>
                <a:path w="506729" h="365125">
                  <a:moveTo>
                    <a:pt x="159867" y="211937"/>
                  </a:moveTo>
                  <a:lnTo>
                    <a:pt x="181279" y="211937"/>
                  </a:lnTo>
                </a:path>
                <a:path w="506729" h="365125">
                  <a:moveTo>
                    <a:pt x="147167" y="0"/>
                  </a:moveTo>
                  <a:lnTo>
                    <a:pt x="147167" y="6818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8" name="object 1568"/>
            <p:cNvSpPr/>
            <p:nvPr/>
          </p:nvSpPr>
          <p:spPr>
            <a:xfrm>
              <a:off x="6054242" y="7275753"/>
              <a:ext cx="86995" cy="15240"/>
            </a:xfrm>
            <a:custGeom>
              <a:avLst/>
              <a:gdLst/>
              <a:ahLst/>
              <a:cxnLst/>
              <a:rect l="l" t="t" r="r" b="b"/>
              <a:pathLst>
                <a:path w="86995" h="15240">
                  <a:moveTo>
                    <a:pt x="86906" y="0"/>
                  </a:moveTo>
                  <a:lnTo>
                    <a:pt x="0" y="0"/>
                  </a:lnTo>
                  <a:lnTo>
                    <a:pt x="0" y="14706"/>
                  </a:lnTo>
                  <a:lnTo>
                    <a:pt x="86906" y="14706"/>
                  </a:lnTo>
                  <a:lnTo>
                    <a:pt x="86906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9" name="object 1569"/>
            <p:cNvSpPr/>
            <p:nvPr/>
          </p:nvSpPr>
          <p:spPr>
            <a:xfrm>
              <a:off x="6054242" y="7275753"/>
              <a:ext cx="86995" cy="15240"/>
            </a:xfrm>
            <a:custGeom>
              <a:avLst/>
              <a:gdLst/>
              <a:ahLst/>
              <a:cxnLst/>
              <a:rect l="l" t="t" r="r" b="b"/>
              <a:pathLst>
                <a:path w="86995" h="15240">
                  <a:moveTo>
                    <a:pt x="86906" y="14706"/>
                  </a:moveTo>
                  <a:lnTo>
                    <a:pt x="0" y="14706"/>
                  </a:lnTo>
                  <a:lnTo>
                    <a:pt x="0" y="0"/>
                  </a:lnTo>
                  <a:lnTo>
                    <a:pt x="86906" y="0"/>
                  </a:lnTo>
                  <a:lnTo>
                    <a:pt x="86906" y="1470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0" name="object 1570"/>
            <p:cNvSpPr/>
            <p:nvPr/>
          </p:nvSpPr>
          <p:spPr>
            <a:xfrm>
              <a:off x="5997829" y="7288453"/>
              <a:ext cx="45720" cy="50165"/>
            </a:xfrm>
            <a:custGeom>
              <a:avLst/>
              <a:gdLst/>
              <a:ahLst/>
              <a:cxnLst/>
              <a:rect l="l" t="t" r="r" b="b"/>
              <a:pathLst>
                <a:path w="45720" h="50165">
                  <a:moveTo>
                    <a:pt x="21107" y="29845"/>
                  </a:moveTo>
                  <a:lnTo>
                    <a:pt x="20586" y="29044"/>
                  </a:lnTo>
                  <a:lnTo>
                    <a:pt x="16129" y="27292"/>
                  </a:lnTo>
                  <a:lnTo>
                    <a:pt x="14808" y="26835"/>
                  </a:lnTo>
                  <a:lnTo>
                    <a:pt x="14046" y="26098"/>
                  </a:lnTo>
                  <a:lnTo>
                    <a:pt x="13817" y="24853"/>
                  </a:lnTo>
                  <a:lnTo>
                    <a:pt x="13817" y="23964"/>
                  </a:lnTo>
                  <a:lnTo>
                    <a:pt x="14185" y="23215"/>
                  </a:lnTo>
                  <a:lnTo>
                    <a:pt x="14884" y="22644"/>
                  </a:lnTo>
                  <a:lnTo>
                    <a:pt x="17068" y="20713"/>
                  </a:lnTo>
                  <a:lnTo>
                    <a:pt x="18796" y="19570"/>
                  </a:lnTo>
                  <a:lnTo>
                    <a:pt x="19875" y="17462"/>
                  </a:lnTo>
                  <a:lnTo>
                    <a:pt x="19799" y="12407"/>
                  </a:lnTo>
                  <a:lnTo>
                    <a:pt x="18542" y="10096"/>
                  </a:lnTo>
                  <a:lnTo>
                    <a:pt x="16675" y="9004"/>
                  </a:lnTo>
                  <a:lnTo>
                    <a:pt x="2603" y="0"/>
                  </a:lnTo>
                  <a:lnTo>
                    <a:pt x="1295" y="279"/>
                  </a:lnTo>
                  <a:lnTo>
                    <a:pt x="0" y="2286"/>
                  </a:lnTo>
                  <a:lnTo>
                    <a:pt x="304" y="3594"/>
                  </a:lnTo>
                  <a:lnTo>
                    <a:pt x="15100" y="13055"/>
                  </a:lnTo>
                  <a:lnTo>
                    <a:pt x="15582" y="14020"/>
                  </a:lnTo>
                  <a:lnTo>
                    <a:pt x="15633" y="15684"/>
                  </a:lnTo>
                  <a:lnTo>
                    <a:pt x="15430" y="16675"/>
                  </a:lnTo>
                  <a:lnTo>
                    <a:pt x="14439" y="17310"/>
                  </a:lnTo>
                  <a:lnTo>
                    <a:pt x="12026" y="19443"/>
                  </a:lnTo>
                  <a:lnTo>
                    <a:pt x="10121" y="21056"/>
                  </a:lnTo>
                  <a:lnTo>
                    <a:pt x="9334" y="23215"/>
                  </a:lnTo>
                  <a:lnTo>
                    <a:pt x="9283" y="23964"/>
                  </a:lnTo>
                  <a:lnTo>
                    <a:pt x="10147" y="28448"/>
                  </a:lnTo>
                  <a:lnTo>
                    <a:pt x="11963" y="30416"/>
                  </a:lnTo>
                  <a:lnTo>
                    <a:pt x="14566" y="31280"/>
                  </a:lnTo>
                  <a:lnTo>
                    <a:pt x="19304" y="33121"/>
                  </a:lnTo>
                  <a:lnTo>
                    <a:pt x="20510" y="32575"/>
                  </a:lnTo>
                  <a:lnTo>
                    <a:pt x="20967" y="31483"/>
                  </a:lnTo>
                  <a:lnTo>
                    <a:pt x="21056" y="31229"/>
                  </a:lnTo>
                  <a:lnTo>
                    <a:pt x="21107" y="29845"/>
                  </a:lnTo>
                  <a:close/>
                </a:path>
                <a:path w="45720" h="50165">
                  <a:moveTo>
                    <a:pt x="45313" y="33832"/>
                  </a:moveTo>
                  <a:lnTo>
                    <a:pt x="45275" y="29616"/>
                  </a:lnTo>
                  <a:lnTo>
                    <a:pt x="45262" y="27355"/>
                  </a:lnTo>
                  <a:lnTo>
                    <a:pt x="45148" y="10642"/>
                  </a:lnTo>
                  <a:lnTo>
                    <a:pt x="44500" y="10020"/>
                  </a:lnTo>
                  <a:lnTo>
                    <a:pt x="42913" y="10045"/>
                  </a:lnTo>
                  <a:lnTo>
                    <a:pt x="42341" y="10642"/>
                  </a:lnTo>
                  <a:lnTo>
                    <a:pt x="42303" y="15951"/>
                  </a:lnTo>
                  <a:lnTo>
                    <a:pt x="42405" y="27355"/>
                  </a:lnTo>
                  <a:lnTo>
                    <a:pt x="42037" y="27165"/>
                  </a:lnTo>
                  <a:lnTo>
                    <a:pt x="41694" y="26987"/>
                  </a:lnTo>
                  <a:lnTo>
                    <a:pt x="40932" y="26695"/>
                  </a:lnTo>
                  <a:lnTo>
                    <a:pt x="40043" y="26441"/>
                  </a:lnTo>
                  <a:lnTo>
                    <a:pt x="40043" y="26250"/>
                  </a:lnTo>
                  <a:lnTo>
                    <a:pt x="40043" y="25946"/>
                  </a:lnTo>
                  <a:lnTo>
                    <a:pt x="39890" y="4889"/>
                  </a:lnTo>
                  <a:lnTo>
                    <a:pt x="39243" y="4267"/>
                  </a:lnTo>
                  <a:lnTo>
                    <a:pt x="38442" y="4267"/>
                  </a:lnTo>
                  <a:lnTo>
                    <a:pt x="37655" y="4292"/>
                  </a:lnTo>
                  <a:lnTo>
                    <a:pt x="37096" y="4889"/>
                  </a:lnTo>
                  <a:lnTo>
                    <a:pt x="37071" y="10020"/>
                  </a:lnTo>
                  <a:lnTo>
                    <a:pt x="37185" y="25946"/>
                  </a:lnTo>
                  <a:lnTo>
                    <a:pt x="36461" y="25844"/>
                  </a:lnTo>
                  <a:lnTo>
                    <a:pt x="35725" y="25819"/>
                  </a:lnTo>
                  <a:lnTo>
                    <a:pt x="34975" y="25819"/>
                  </a:lnTo>
                  <a:lnTo>
                    <a:pt x="34785" y="2628"/>
                  </a:lnTo>
                  <a:lnTo>
                    <a:pt x="34137" y="2032"/>
                  </a:lnTo>
                  <a:lnTo>
                    <a:pt x="33362" y="2057"/>
                  </a:lnTo>
                  <a:lnTo>
                    <a:pt x="32575" y="2057"/>
                  </a:lnTo>
                  <a:lnTo>
                    <a:pt x="32016" y="2628"/>
                  </a:lnTo>
                  <a:lnTo>
                    <a:pt x="31991" y="10020"/>
                  </a:lnTo>
                  <a:lnTo>
                    <a:pt x="32118" y="25920"/>
                  </a:lnTo>
                  <a:lnTo>
                    <a:pt x="30492" y="26098"/>
                  </a:lnTo>
                  <a:lnTo>
                    <a:pt x="29718" y="26250"/>
                  </a:lnTo>
                  <a:lnTo>
                    <a:pt x="29540" y="5308"/>
                  </a:lnTo>
                  <a:lnTo>
                    <a:pt x="28905" y="4711"/>
                  </a:lnTo>
                  <a:lnTo>
                    <a:pt x="28105" y="4711"/>
                  </a:lnTo>
                  <a:lnTo>
                    <a:pt x="27330" y="4737"/>
                  </a:lnTo>
                  <a:lnTo>
                    <a:pt x="26771" y="5308"/>
                  </a:lnTo>
                  <a:lnTo>
                    <a:pt x="26733" y="10642"/>
                  </a:lnTo>
                  <a:lnTo>
                    <a:pt x="26860" y="27063"/>
                  </a:lnTo>
                  <a:lnTo>
                    <a:pt x="25933" y="27406"/>
                  </a:lnTo>
                  <a:lnTo>
                    <a:pt x="25577" y="27559"/>
                  </a:lnTo>
                  <a:lnTo>
                    <a:pt x="25031" y="27901"/>
                  </a:lnTo>
                  <a:lnTo>
                    <a:pt x="24930" y="16573"/>
                  </a:lnTo>
                  <a:lnTo>
                    <a:pt x="24282" y="15951"/>
                  </a:lnTo>
                  <a:lnTo>
                    <a:pt x="23495" y="15951"/>
                  </a:lnTo>
                  <a:lnTo>
                    <a:pt x="22720" y="15976"/>
                  </a:lnTo>
                  <a:lnTo>
                    <a:pt x="22123" y="16573"/>
                  </a:lnTo>
                  <a:lnTo>
                    <a:pt x="22072" y="17335"/>
                  </a:lnTo>
                  <a:lnTo>
                    <a:pt x="22199" y="30530"/>
                  </a:lnTo>
                  <a:lnTo>
                    <a:pt x="30746" y="27901"/>
                  </a:lnTo>
                  <a:lnTo>
                    <a:pt x="33096" y="27165"/>
                  </a:lnTo>
                  <a:lnTo>
                    <a:pt x="33655" y="27406"/>
                  </a:lnTo>
                  <a:lnTo>
                    <a:pt x="34048" y="28079"/>
                  </a:lnTo>
                  <a:lnTo>
                    <a:pt x="34124" y="28854"/>
                  </a:lnTo>
                  <a:lnTo>
                    <a:pt x="33985" y="29197"/>
                  </a:lnTo>
                  <a:lnTo>
                    <a:pt x="31330" y="32169"/>
                  </a:lnTo>
                  <a:lnTo>
                    <a:pt x="34747" y="31076"/>
                  </a:lnTo>
                  <a:lnTo>
                    <a:pt x="39166" y="29616"/>
                  </a:lnTo>
                  <a:lnTo>
                    <a:pt x="39738" y="29845"/>
                  </a:lnTo>
                  <a:lnTo>
                    <a:pt x="40157" y="30530"/>
                  </a:lnTo>
                  <a:lnTo>
                    <a:pt x="40106" y="31623"/>
                  </a:lnTo>
                  <a:lnTo>
                    <a:pt x="37134" y="35077"/>
                  </a:lnTo>
                  <a:lnTo>
                    <a:pt x="45313" y="33832"/>
                  </a:lnTo>
                  <a:close/>
                </a:path>
                <a:path w="45720" h="50165">
                  <a:moveTo>
                    <a:pt x="45377" y="41122"/>
                  </a:moveTo>
                  <a:lnTo>
                    <a:pt x="45339" y="38176"/>
                  </a:lnTo>
                  <a:lnTo>
                    <a:pt x="45339" y="36385"/>
                  </a:lnTo>
                  <a:lnTo>
                    <a:pt x="33642" y="38176"/>
                  </a:lnTo>
                  <a:lnTo>
                    <a:pt x="33134" y="37909"/>
                  </a:lnTo>
                  <a:lnTo>
                    <a:pt x="32804" y="37236"/>
                  </a:lnTo>
                  <a:lnTo>
                    <a:pt x="32905" y="36195"/>
                  </a:lnTo>
                  <a:lnTo>
                    <a:pt x="33070" y="35966"/>
                  </a:lnTo>
                  <a:lnTo>
                    <a:pt x="35140" y="33616"/>
                  </a:lnTo>
                  <a:lnTo>
                    <a:pt x="31673" y="34709"/>
                  </a:lnTo>
                  <a:lnTo>
                    <a:pt x="27635" y="36042"/>
                  </a:lnTo>
                  <a:lnTo>
                    <a:pt x="27089" y="36195"/>
                  </a:lnTo>
                  <a:lnTo>
                    <a:pt x="26530" y="35966"/>
                  </a:lnTo>
                  <a:lnTo>
                    <a:pt x="26136" y="35280"/>
                  </a:lnTo>
                  <a:lnTo>
                    <a:pt x="26174" y="34188"/>
                  </a:lnTo>
                  <a:lnTo>
                    <a:pt x="27686" y="32524"/>
                  </a:lnTo>
                  <a:lnTo>
                    <a:pt x="28930" y="31102"/>
                  </a:lnTo>
                  <a:lnTo>
                    <a:pt x="24142" y="32626"/>
                  </a:lnTo>
                  <a:lnTo>
                    <a:pt x="22225" y="33185"/>
                  </a:lnTo>
                  <a:lnTo>
                    <a:pt x="22301" y="42938"/>
                  </a:lnTo>
                  <a:lnTo>
                    <a:pt x="24257" y="44780"/>
                  </a:lnTo>
                  <a:lnTo>
                    <a:pt x="26771" y="45300"/>
                  </a:lnTo>
                  <a:lnTo>
                    <a:pt x="26797" y="49860"/>
                  </a:lnTo>
                  <a:lnTo>
                    <a:pt x="40970" y="49682"/>
                  </a:lnTo>
                  <a:lnTo>
                    <a:pt x="40932" y="45440"/>
                  </a:lnTo>
                  <a:lnTo>
                    <a:pt x="43357" y="43713"/>
                  </a:lnTo>
                  <a:lnTo>
                    <a:pt x="45377" y="4112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1" name="object 1571"/>
            <p:cNvSpPr/>
            <p:nvPr/>
          </p:nvSpPr>
          <p:spPr>
            <a:xfrm>
              <a:off x="6123762" y="5618975"/>
              <a:ext cx="238125" cy="98425"/>
            </a:xfrm>
            <a:custGeom>
              <a:avLst/>
              <a:gdLst/>
              <a:ahLst/>
              <a:cxnLst/>
              <a:rect l="l" t="t" r="r" b="b"/>
              <a:pathLst>
                <a:path w="238125" h="98425">
                  <a:moveTo>
                    <a:pt x="238023" y="0"/>
                  </a:moveTo>
                  <a:lnTo>
                    <a:pt x="0" y="0"/>
                  </a:lnTo>
                  <a:lnTo>
                    <a:pt x="0" y="98183"/>
                  </a:lnTo>
                  <a:lnTo>
                    <a:pt x="238023" y="98183"/>
                  </a:lnTo>
                  <a:lnTo>
                    <a:pt x="2380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2" name="object 1572"/>
            <p:cNvSpPr/>
            <p:nvPr/>
          </p:nvSpPr>
          <p:spPr>
            <a:xfrm>
              <a:off x="6123762" y="5618975"/>
              <a:ext cx="238125" cy="98425"/>
            </a:xfrm>
            <a:custGeom>
              <a:avLst/>
              <a:gdLst/>
              <a:ahLst/>
              <a:cxnLst/>
              <a:rect l="l" t="t" r="r" b="b"/>
              <a:pathLst>
                <a:path w="238125" h="98425">
                  <a:moveTo>
                    <a:pt x="238023" y="98183"/>
                  </a:moveTo>
                  <a:lnTo>
                    <a:pt x="0" y="98183"/>
                  </a:lnTo>
                  <a:lnTo>
                    <a:pt x="0" y="0"/>
                  </a:lnTo>
                  <a:lnTo>
                    <a:pt x="238023" y="0"/>
                  </a:lnTo>
                  <a:lnTo>
                    <a:pt x="238023" y="98183"/>
                  </a:lnTo>
                  <a:close/>
                </a:path>
                <a:path w="238125" h="98425">
                  <a:moveTo>
                    <a:pt x="0" y="16052"/>
                  </a:moveTo>
                  <a:lnTo>
                    <a:pt x="238023" y="16052"/>
                  </a:lnTo>
                </a:path>
                <a:path w="238125" h="98425">
                  <a:moveTo>
                    <a:pt x="0" y="73545"/>
                  </a:moveTo>
                  <a:lnTo>
                    <a:pt x="238023" y="73545"/>
                  </a:lnTo>
                </a:path>
                <a:path w="238125" h="98425">
                  <a:moveTo>
                    <a:pt x="123037" y="73545"/>
                  </a:moveTo>
                  <a:lnTo>
                    <a:pt x="123037" y="1605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73" name="object 1573"/>
          <p:cNvGrpSpPr/>
          <p:nvPr/>
        </p:nvGrpSpPr>
        <p:grpSpPr>
          <a:xfrm>
            <a:off x="7728008" y="4074259"/>
            <a:ext cx="1214755" cy="4403090"/>
            <a:chOff x="2673407" y="4074259"/>
            <a:chExt cx="1214755" cy="4403090"/>
          </a:xfrm>
        </p:grpSpPr>
        <p:sp>
          <p:nvSpPr>
            <p:cNvPr id="1574" name="object 1574"/>
            <p:cNvSpPr/>
            <p:nvPr/>
          </p:nvSpPr>
          <p:spPr>
            <a:xfrm>
              <a:off x="2675693" y="4076545"/>
              <a:ext cx="116205" cy="4398010"/>
            </a:xfrm>
            <a:custGeom>
              <a:avLst/>
              <a:gdLst/>
              <a:ahLst/>
              <a:cxnLst/>
              <a:rect l="l" t="t" r="r" b="b"/>
              <a:pathLst>
                <a:path w="116205" h="4398009">
                  <a:moveTo>
                    <a:pt x="115823" y="0"/>
                  </a:moveTo>
                  <a:lnTo>
                    <a:pt x="0" y="49656"/>
                  </a:lnTo>
                  <a:lnTo>
                    <a:pt x="0" y="4285030"/>
                  </a:lnTo>
                  <a:lnTo>
                    <a:pt x="115823" y="4397971"/>
                  </a:lnTo>
                  <a:lnTo>
                    <a:pt x="11582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5" name="object 1575"/>
            <p:cNvSpPr/>
            <p:nvPr/>
          </p:nvSpPr>
          <p:spPr>
            <a:xfrm>
              <a:off x="2819138" y="4077958"/>
              <a:ext cx="1066800" cy="4364990"/>
            </a:xfrm>
            <a:custGeom>
              <a:avLst/>
              <a:gdLst/>
              <a:ahLst/>
              <a:cxnLst/>
              <a:rect l="l" t="t" r="r" b="b"/>
              <a:pathLst>
                <a:path w="1066800" h="4364990">
                  <a:moveTo>
                    <a:pt x="0" y="0"/>
                  </a:moveTo>
                  <a:lnTo>
                    <a:pt x="0" y="4364456"/>
                  </a:lnTo>
                  <a:lnTo>
                    <a:pt x="1066533" y="4199343"/>
                  </a:lnTo>
                  <a:lnTo>
                    <a:pt x="1066533" y="550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6" name="object 1576"/>
            <p:cNvSpPr/>
            <p:nvPr/>
          </p:nvSpPr>
          <p:spPr>
            <a:xfrm>
              <a:off x="2791515" y="8277298"/>
              <a:ext cx="1094740" cy="197485"/>
            </a:xfrm>
            <a:custGeom>
              <a:avLst/>
              <a:gdLst/>
              <a:ahLst/>
              <a:cxnLst/>
              <a:rect l="l" t="t" r="r" b="b"/>
              <a:pathLst>
                <a:path w="1094739" h="197484">
                  <a:moveTo>
                    <a:pt x="1094155" y="0"/>
                  </a:moveTo>
                  <a:lnTo>
                    <a:pt x="27622" y="165112"/>
                  </a:lnTo>
                  <a:lnTo>
                    <a:pt x="0" y="197218"/>
                  </a:lnTo>
                  <a:lnTo>
                    <a:pt x="1094155" y="27825"/>
                  </a:lnTo>
                  <a:lnTo>
                    <a:pt x="109415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7" name="object 1577"/>
            <p:cNvSpPr/>
            <p:nvPr/>
          </p:nvSpPr>
          <p:spPr>
            <a:xfrm>
              <a:off x="2791515" y="4076548"/>
              <a:ext cx="27940" cy="4398010"/>
            </a:xfrm>
            <a:custGeom>
              <a:avLst/>
              <a:gdLst/>
              <a:ahLst/>
              <a:cxnLst/>
              <a:rect l="l" t="t" r="r" b="b"/>
              <a:pathLst>
                <a:path w="27939" h="4398009">
                  <a:moveTo>
                    <a:pt x="0" y="0"/>
                  </a:moveTo>
                  <a:lnTo>
                    <a:pt x="0" y="4397971"/>
                  </a:lnTo>
                  <a:lnTo>
                    <a:pt x="27622" y="4365866"/>
                  </a:lnTo>
                  <a:lnTo>
                    <a:pt x="27622" y="14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8" name="object 1578"/>
            <p:cNvSpPr/>
            <p:nvPr/>
          </p:nvSpPr>
          <p:spPr>
            <a:xfrm>
              <a:off x="3108858" y="4348136"/>
              <a:ext cx="424180" cy="3809365"/>
            </a:xfrm>
            <a:custGeom>
              <a:avLst/>
              <a:gdLst/>
              <a:ahLst/>
              <a:cxnLst/>
              <a:rect l="l" t="t" r="r" b="b"/>
              <a:pathLst>
                <a:path w="424179" h="3809365">
                  <a:moveTo>
                    <a:pt x="148958" y="1577695"/>
                  </a:moveTo>
                  <a:lnTo>
                    <a:pt x="31775" y="1582216"/>
                  </a:lnTo>
                  <a:lnTo>
                    <a:pt x="31775" y="2123008"/>
                  </a:lnTo>
                  <a:lnTo>
                    <a:pt x="148958" y="2113978"/>
                  </a:lnTo>
                  <a:lnTo>
                    <a:pt x="148958" y="1577695"/>
                  </a:lnTo>
                  <a:close/>
                </a:path>
                <a:path w="424179" h="3809365">
                  <a:moveTo>
                    <a:pt x="310070" y="1088720"/>
                  </a:moveTo>
                  <a:lnTo>
                    <a:pt x="269633" y="1041565"/>
                  </a:lnTo>
                  <a:lnTo>
                    <a:pt x="195148" y="1038021"/>
                  </a:lnTo>
                  <a:lnTo>
                    <a:pt x="232333" y="1088720"/>
                  </a:lnTo>
                  <a:lnTo>
                    <a:pt x="310070" y="1088720"/>
                  </a:lnTo>
                  <a:close/>
                </a:path>
                <a:path w="424179" h="3809365">
                  <a:moveTo>
                    <a:pt x="374281" y="13512"/>
                  </a:moveTo>
                  <a:lnTo>
                    <a:pt x="29527" y="1066"/>
                  </a:lnTo>
                  <a:lnTo>
                    <a:pt x="29527" y="0"/>
                  </a:lnTo>
                  <a:lnTo>
                    <a:pt x="12" y="0"/>
                  </a:lnTo>
                  <a:lnTo>
                    <a:pt x="0" y="49949"/>
                  </a:lnTo>
                  <a:lnTo>
                    <a:pt x="12" y="3808857"/>
                  </a:lnTo>
                  <a:lnTo>
                    <a:pt x="29527" y="3804742"/>
                  </a:lnTo>
                  <a:lnTo>
                    <a:pt x="29527" y="51028"/>
                  </a:lnTo>
                  <a:lnTo>
                    <a:pt x="374281" y="63474"/>
                  </a:lnTo>
                  <a:lnTo>
                    <a:pt x="374281" y="13512"/>
                  </a:lnTo>
                  <a:close/>
                </a:path>
                <a:path w="424179" h="3809365">
                  <a:moveTo>
                    <a:pt x="374294" y="725944"/>
                  </a:moveTo>
                  <a:lnTo>
                    <a:pt x="72339" y="725944"/>
                  </a:lnTo>
                  <a:lnTo>
                    <a:pt x="49809" y="725944"/>
                  </a:lnTo>
                  <a:lnTo>
                    <a:pt x="49809" y="766508"/>
                  </a:lnTo>
                  <a:lnTo>
                    <a:pt x="49809" y="1167599"/>
                  </a:lnTo>
                  <a:lnTo>
                    <a:pt x="72339" y="1167599"/>
                  </a:lnTo>
                  <a:lnTo>
                    <a:pt x="72339" y="766508"/>
                  </a:lnTo>
                  <a:lnTo>
                    <a:pt x="374294" y="766508"/>
                  </a:lnTo>
                  <a:lnTo>
                    <a:pt x="374294" y="725944"/>
                  </a:lnTo>
                  <a:close/>
                </a:path>
                <a:path w="424179" h="3809365">
                  <a:moveTo>
                    <a:pt x="423862" y="1568665"/>
                  </a:moveTo>
                  <a:lnTo>
                    <a:pt x="306666" y="1568665"/>
                  </a:lnTo>
                  <a:lnTo>
                    <a:pt x="306666" y="2101646"/>
                  </a:lnTo>
                  <a:lnTo>
                    <a:pt x="306666" y="2113978"/>
                  </a:lnTo>
                  <a:lnTo>
                    <a:pt x="423862" y="2113978"/>
                  </a:lnTo>
                  <a:lnTo>
                    <a:pt x="423862" y="2101646"/>
                  </a:lnTo>
                  <a:lnTo>
                    <a:pt x="423862" y="1568665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9" name="object 1579"/>
            <p:cNvSpPr/>
            <p:nvPr/>
          </p:nvSpPr>
          <p:spPr>
            <a:xfrm>
              <a:off x="2987421" y="4398720"/>
              <a:ext cx="498475" cy="3848100"/>
            </a:xfrm>
            <a:custGeom>
              <a:avLst/>
              <a:gdLst/>
              <a:ahLst/>
              <a:cxnLst/>
              <a:rect l="l" t="t" r="r" b="b"/>
              <a:pathLst>
                <a:path w="498475" h="3848100">
                  <a:moveTo>
                    <a:pt x="72961" y="3720719"/>
                  </a:moveTo>
                  <a:lnTo>
                    <a:pt x="71564" y="3711473"/>
                  </a:lnTo>
                  <a:lnTo>
                    <a:pt x="67652" y="3703332"/>
                  </a:lnTo>
                  <a:lnTo>
                    <a:pt x="61658" y="3696716"/>
                  </a:lnTo>
                  <a:lnTo>
                    <a:pt x="54000" y="3692017"/>
                  </a:lnTo>
                  <a:lnTo>
                    <a:pt x="58661" y="3696551"/>
                  </a:lnTo>
                  <a:lnTo>
                    <a:pt x="62255" y="3702012"/>
                  </a:lnTo>
                  <a:lnTo>
                    <a:pt x="64554" y="3708222"/>
                  </a:lnTo>
                  <a:lnTo>
                    <a:pt x="65366" y="3715016"/>
                  </a:lnTo>
                  <a:lnTo>
                    <a:pt x="63055" y="3726446"/>
                  </a:lnTo>
                  <a:lnTo>
                    <a:pt x="56769" y="3735768"/>
                  </a:lnTo>
                  <a:lnTo>
                    <a:pt x="47447" y="3742055"/>
                  </a:lnTo>
                  <a:lnTo>
                    <a:pt x="36042" y="3744353"/>
                  </a:lnTo>
                  <a:lnTo>
                    <a:pt x="29159" y="3743528"/>
                  </a:lnTo>
                  <a:lnTo>
                    <a:pt x="22872" y="3741178"/>
                  </a:lnTo>
                  <a:lnTo>
                    <a:pt x="17360" y="3737521"/>
                  </a:lnTo>
                  <a:lnTo>
                    <a:pt x="12814" y="3732746"/>
                  </a:lnTo>
                  <a:lnTo>
                    <a:pt x="17487" y="3740531"/>
                  </a:lnTo>
                  <a:lnTo>
                    <a:pt x="24142" y="3746627"/>
                  </a:lnTo>
                  <a:lnTo>
                    <a:pt x="32346" y="3750602"/>
                  </a:lnTo>
                  <a:lnTo>
                    <a:pt x="41694" y="3752024"/>
                  </a:lnTo>
                  <a:lnTo>
                    <a:pt x="53860" y="3749573"/>
                  </a:lnTo>
                  <a:lnTo>
                    <a:pt x="63804" y="3742855"/>
                  </a:lnTo>
                  <a:lnTo>
                    <a:pt x="70497" y="3732911"/>
                  </a:lnTo>
                  <a:lnTo>
                    <a:pt x="72961" y="3720719"/>
                  </a:lnTo>
                  <a:close/>
                </a:path>
                <a:path w="498475" h="3848100">
                  <a:moveTo>
                    <a:pt x="72961" y="2463393"/>
                  </a:moveTo>
                  <a:lnTo>
                    <a:pt x="71564" y="2454135"/>
                  </a:lnTo>
                  <a:lnTo>
                    <a:pt x="67652" y="2445994"/>
                  </a:lnTo>
                  <a:lnTo>
                    <a:pt x="61658" y="2439365"/>
                  </a:lnTo>
                  <a:lnTo>
                    <a:pt x="54000" y="2434666"/>
                  </a:lnTo>
                  <a:lnTo>
                    <a:pt x="58661" y="2439212"/>
                  </a:lnTo>
                  <a:lnTo>
                    <a:pt x="62255" y="2444673"/>
                  </a:lnTo>
                  <a:lnTo>
                    <a:pt x="64554" y="2450884"/>
                  </a:lnTo>
                  <a:lnTo>
                    <a:pt x="65366" y="2457691"/>
                  </a:lnTo>
                  <a:lnTo>
                    <a:pt x="63055" y="2469108"/>
                  </a:lnTo>
                  <a:lnTo>
                    <a:pt x="56769" y="2478417"/>
                  </a:lnTo>
                  <a:lnTo>
                    <a:pt x="47447" y="2484704"/>
                  </a:lnTo>
                  <a:lnTo>
                    <a:pt x="36042" y="2487003"/>
                  </a:lnTo>
                  <a:lnTo>
                    <a:pt x="29159" y="2486177"/>
                  </a:lnTo>
                  <a:lnTo>
                    <a:pt x="22872" y="2483828"/>
                  </a:lnTo>
                  <a:lnTo>
                    <a:pt x="17360" y="2480170"/>
                  </a:lnTo>
                  <a:lnTo>
                    <a:pt x="12814" y="2475395"/>
                  </a:lnTo>
                  <a:lnTo>
                    <a:pt x="17487" y="2483180"/>
                  </a:lnTo>
                  <a:lnTo>
                    <a:pt x="24142" y="2489276"/>
                  </a:lnTo>
                  <a:lnTo>
                    <a:pt x="32346" y="2493251"/>
                  </a:lnTo>
                  <a:lnTo>
                    <a:pt x="41694" y="2494673"/>
                  </a:lnTo>
                  <a:lnTo>
                    <a:pt x="53860" y="2492222"/>
                  </a:lnTo>
                  <a:lnTo>
                    <a:pt x="63804" y="2485517"/>
                  </a:lnTo>
                  <a:lnTo>
                    <a:pt x="70497" y="2475573"/>
                  </a:lnTo>
                  <a:lnTo>
                    <a:pt x="72961" y="2463393"/>
                  </a:lnTo>
                  <a:close/>
                </a:path>
                <a:path w="498475" h="3848100">
                  <a:moveTo>
                    <a:pt x="72961" y="1300670"/>
                  </a:moveTo>
                  <a:lnTo>
                    <a:pt x="71564" y="1291424"/>
                  </a:lnTo>
                  <a:lnTo>
                    <a:pt x="67652" y="1283284"/>
                  </a:lnTo>
                  <a:lnTo>
                    <a:pt x="61658" y="1276654"/>
                  </a:lnTo>
                  <a:lnTo>
                    <a:pt x="54000" y="1271968"/>
                  </a:lnTo>
                  <a:lnTo>
                    <a:pt x="58661" y="1276515"/>
                  </a:lnTo>
                  <a:lnTo>
                    <a:pt x="62255" y="1281963"/>
                  </a:lnTo>
                  <a:lnTo>
                    <a:pt x="64554" y="1288173"/>
                  </a:lnTo>
                  <a:lnTo>
                    <a:pt x="65366" y="1294968"/>
                  </a:lnTo>
                  <a:lnTo>
                    <a:pt x="63055" y="1306385"/>
                  </a:lnTo>
                  <a:lnTo>
                    <a:pt x="56769" y="1315707"/>
                  </a:lnTo>
                  <a:lnTo>
                    <a:pt x="47447" y="1321993"/>
                  </a:lnTo>
                  <a:lnTo>
                    <a:pt x="36042" y="1324292"/>
                  </a:lnTo>
                  <a:lnTo>
                    <a:pt x="29159" y="1323467"/>
                  </a:lnTo>
                  <a:lnTo>
                    <a:pt x="22872" y="1321117"/>
                  </a:lnTo>
                  <a:lnTo>
                    <a:pt x="17360" y="1317459"/>
                  </a:lnTo>
                  <a:lnTo>
                    <a:pt x="12814" y="1312672"/>
                  </a:lnTo>
                  <a:lnTo>
                    <a:pt x="17487" y="1320469"/>
                  </a:lnTo>
                  <a:lnTo>
                    <a:pt x="24142" y="1326565"/>
                  </a:lnTo>
                  <a:lnTo>
                    <a:pt x="32346" y="1330553"/>
                  </a:lnTo>
                  <a:lnTo>
                    <a:pt x="41694" y="1331976"/>
                  </a:lnTo>
                  <a:lnTo>
                    <a:pt x="53860" y="1329524"/>
                  </a:lnTo>
                  <a:lnTo>
                    <a:pt x="63804" y="1322819"/>
                  </a:lnTo>
                  <a:lnTo>
                    <a:pt x="70497" y="1312862"/>
                  </a:lnTo>
                  <a:lnTo>
                    <a:pt x="72961" y="1300670"/>
                  </a:lnTo>
                  <a:close/>
                </a:path>
                <a:path w="498475" h="3848100">
                  <a:moveTo>
                    <a:pt x="72961" y="28740"/>
                  </a:moveTo>
                  <a:lnTo>
                    <a:pt x="71564" y="19481"/>
                  </a:lnTo>
                  <a:lnTo>
                    <a:pt x="67652" y="11328"/>
                  </a:lnTo>
                  <a:lnTo>
                    <a:pt x="61658" y="4699"/>
                  </a:lnTo>
                  <a:lnTo>
                    <a:pt x="54000" y="0"/>
                  </a:lnTo>
                  <a:lnTo>
                    <a:pt x="58661" y="4546"/>
                  </a:lnTo>
                  <a:lnTo>
                    <a:pt x="62255" y="10007"/>
                  </a:lnTo>
                  <a:lnTo>
                    <a:pt x="64554" y="16230"/>
                  </a:lnTo>
                  <a:lnTo>
                    <a:pt x="65366" y="23037"/>
                  </a:lnTo>
                  <a:lnTo>
                    <a:pt x="63055" y="34442"/>
                  </a:lnTo>
                  <a:lnTo>
                    <a:pt x="56769" y="43751"/>
                  </a:lnTo>
                  <a:lnTo>
                    <a:pt x="47447" y="50025"/>
                  </a:lnTo>
                  <a:lnTo>
                    <a:pt x="36042" y="52324"/>
                  </a:lnTo>
                  <a:lnTo>
                    <a:pt x="29159" y="51498"/>
                  </a:lnTo>
                  <a:lnTo>
                    <a:pt x="22872" y="49161"/>
                  </a:lnTo>
                  <a:lnTo>
                    <a:pt x="17360" y="45504"/>
                  </a:lnTo>
                  <a:lnTo>
                    <a:pt x="12814" y="40716"/>
                  </a:lnTo>
                  <a:lnTo>
                    <a:pt x="17487" y="48514"/>
                  </a:lnTo>
                  <a:lnTo>
                    <a:pt x="24142" y="54622"/>
                  </a:lnTo>
                  <a:lnTo>
                    <a:pt x="32346" y="58597"/>
                  </a:lnTo>
                  <a:lnTo>
                    <a:pt x="41694" y="60007"/>
                  </a:lnTo>
                  <a:lnTo>
                    <a:pt x="53860" y="57556"/>
                  </a:lnTo>
                  <a:lnTo>
                    <a:pt x="63804" y="50850"/>
                  </a:lnTo>
                  <a:lnTo>
                    <a:pt x="70497" y="40919"/>
                  </a:lnTo>
                  <a:lnTo>
                    <a:pt x="72961" y="28740"/>
                  </a:lnTo>
                  <a:close/>
                </a:path>
                <a:path w="498475" h="3848100">
                  <a:moveTo>
                    <a:pt x="483552" y="1323886"/>
                  </a:moveTo>
                  <a:lnTo>
                    <a:pt x="214884" y="1332674"/>
                  </a:lnTo>
                  <a:lnTo>
                    <a:pt x="214884" y="1450441"/>
                  </a:lnTo>
                  <a:lnTo>
                    <a:pt x="483552" y="1442656"/>
                  </a:lnTo>
                  <a:lnTo>
                    <a:pt x="483552" y="1323886"/>
                  </a:lnTo>
                  <a:close/>
                </a:path>
                <a:path w="498475" h="3848100">
                  <a:moveTo>
                    <a:pt x="497967" y="3703828"/>
                  </a:moveTo>
                  <a:lnTo>
                    <a:pt x="121437" y="3758273"/>
                  </a:lnTo>
                  <a:lnTo>
                    <a:pt x="121678" y="3782682"/>
                  </a:lnTo>
                  <a:lnTo>
                    <a:pt x="497967" y="3726345"/>
                  </a:lnTo>
                  <a:lnTo>
                    <a:pt x="497967" y="3703828"/>
                  </a:lnTo>
                  <a:close/>
                </a:path>
                <a:path w="498475" h="3848100">
                  <a:moveTo>
                    <a:pt x="497979" y="3757904"/>
                  </a:moveTo>
                  <a:lnTo>
                    <a:pt x="0" y="3829977"/>
                  </a:lnTo>
                  <a:lnTo>
                    <a:pt x="0" y="3848011"/>
                  </a:lnTo>
                  <a:lnTo>
                    <a:pt x="497979" y="3775913"/>
                  </a:lnTo>
                  <a:lnTo>
                    <a:pt x="497979" y="3757904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0" name="object 1580"/>
            <p:cNvSpPr/>
            <p:nvPr/>
          </p:nvSpPr>
          <p:spPr>
            <a:xfrm>
              <a:off x="3202308" y="5722604"/>
              <a:ext cx="269240" cy="127000"/>
            </a:xfrm>
            <a:custGeom>
              <a:avLst/>
              <a:gdLst/>
              <a:ahLst/>
              <a:cxnLst/>
              <a:rect l="l" t="t" r="r" b="b"/>
              <a:pathLst>
                <a:path w="269239" h="127000">
                  <a:moveTo>
                    <a:pt x="0" y="8788"/>
                  </a:moveTo>
                  <a:lnTo>
                    <a:pt x="0" y="126555"/>
                  </a:lnTo>
                  <a:lnTo>
                    <a:pt x="268668" y="118770"/>
                  </a:lnTo>
                  <a:lnTo>
                    <a:pt x="268668" y="0"/>
                  </a:lnTo>
                  <a:lnTo>
                    <a:pt x="0" y="8788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1" name="object 1581"/>
            <p:cNvSpPr/>
            <p:nvPr/>
          </p:nvSpPr>
          <p:spPr>
            <a:xfrm>
              <a:off x="3133215" y="7227554"/>
              <a:ext cx="167640" cy="317500"/>
            </a:xfrm>
            <a:custGeom>
              <a:avLst/>
              <a:gdLst/>
              <a:ahLst/>
              <a:cxnLst/>
              <a:rect l="l" t="t" r="r" b="b"/>
              <a:pathLst>
                <a:path w="167639" h="317500">
                  <a:moveTo>
                    <a:pt x="167411" y="0"/>
                  </a:moveTo>
                  <a:lnTo>
                    <a:pt x="0" y="19456"/>
                  </a:lnTo>
                  <a:lnTo>
                    <a:pt x="0" y="317309"/>
                  </a:lnTo>
                  <a:lnTo>
                    <a:pt x="167411" y="298831"/>
                  </a:lnTo>
                  <a:lnTo>
                    <a:pt x="16741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2" name="object 1582"/>
            <p:cNvSpPr/>
            <p:nvPr/>
          </p:nvSpPr>
          <p:spPr>
            <a:xfrm>
              <a:off x="3133215" y="7227554"/>
              <a:ext cx="167640" cy="317500"/>
            </a:xfrm>
            <a:custGeom>
              <a:avLst/>
              <a:gdLst/>
              <a:ahLst/>
              <a:cxnLst/>
              <a:rect l="l" t="t" r="r" b="b"/>
              <a:pathLst>
                <a:path w="167639" h="317500">
                  <a:moveTo>
                    <a:pt x="0" y="317309"/>
                  </a:moveTo>
                  <a:lnTo>
                    <a:pt x="167411" y="298831"/>
                  </a:lnTo>
                  <a:lnTo>
                    <a:pt x="167411" y="0"/>
                  </a:lnTo>
                  <a:lnTo>
                    <a:pt x="0" y="19456"/>
                  </a:lnTo>
                  <a:lnTo>
                    <a:pt x="0" y="31730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3" name="object 1583"/>
            <p:cNvSpPr/>
            <p:nvPr/>
          </p:nvSpPr>
          <p:spPr>
            <a:xfrm>
              <a:off x="2675693" y="4076545"/>
              <a:ext cx="1210310" cy="4398010"/>
            </a:xfrm>
            <a:custGeom>
              <a:avLst/>
              <a:gdLst/>
              <a:ahLst/>
              <a:cxnLst/>
              <a:rect l="l" t="t" r="r" b="b"/>
              <a:pathLst>
                <a:path w="1210310" h="4398009">
                  <a:moveTo>
                    <a:pt x="0" y="4285030"/>
                  </a:moveTo>
                  <a:lnTo>
                    <a:pt x="115823" y="4397971"/>
                  </a:lnTo>
                  <a:lnTo>
                    <a:pt x="115823" y="0"/>
                  </a:lnTo>
                  <a:lnTo>
                    <a:pt x="0" y="49656"/>
                  </a:lnTo>
                  <a:lnTo>
                    <a:pt x="0" y="4285030"/>
                  </a:lnTo>
                  <a:close/>
                </a:path>
                <a:path w="1210310" h="4398009">
                  <a:moveTo>
                    <a:pt x="115823" y="4397971"/>
                  </a:moveTo>
                  <a:lnTo>
                    <a:pt x="1209967" y="4228579"/>
                  </a:lnTo>
                  <a:lnTo>
                    <a:pt x="1209967" y="56451"/>
                  </a:lnTo>
                  <a:lnTo>
                    <a:pt x="115823" y="0"/>
                  </a:lnTo>
                  <a:lnTo>
                    <a:pt x="115823" y="4397971"/>
                  </a:lnTo>
                  <a:close/>
                </a:path>
                <a:path w="1210310" h="4398009">
                  <a:moveTo>
                    <a:pt x="809904" y="246291"/>
                  </a:moveTo>
                  <a:lnTo>
                    <a:pt x="310515" y="224866"/>
                  </a:lnTo>
                  <a:lnTo>
                    <a:pt x="310515" y="4152671"/>
                  </a:lnTo>
                  <a:lnTo>
                    <a:pt x="809904" y="4080624"/>
                  </a:lnTo>
                </a:path>
                <a:path w="1210310" h="4398009">
                  <a:moveTo>
                    <a:pt x="809904" y="4028059"/>
                  </a:moveTo>
                  <a:lnTo>
                    <a:pt x="433171" y="4081589"/>
                  </a:lnTo>
                </a:path>
                <a:path w="1210310" h="4398009">
                  <a:moveTo>
                    <a:pt x="809904" y="4050461"/>
                  </a:moveTo>
                  <a:lnTo>
                    <a:pt x="433171" y="4103954"/>
                  </a:lnTo>
                  <a:lnTo>
                    <a:pt x="433171" y="271589"/>
                  </a:lnTo>
                  <a:lnTo>
                    <a:pt x="809904" y="28618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4" name="object 1584"/>
            <p:cNvSpPr/>
            <p:nvPr/>
          </p:nvSpPr>
          <p:spPr>
            <a:xfrm>
              <a:off x="3004705" y="4402653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18503" y="0"/>
                  </a:moveTo>
                  <a:lnTo>
                    <a:pt x="11497" y="1519"/>
                  </a:lnTo>
                  <a:lnTo>
                    <a:pt x="5594" y="5591"/>
                  </a:lnTo>
                  <a:lnTo>
                    <a:pt x="1519" y="11487"/>
                  </a:lnTo>
                  <a:lnTo>
                    <a:pt x="0" y="18478"/>
                  </a:lnTo>
                  <a:lnTo>
                    <a:pt x="1519" y="26047"/>
                  </a:lnTo>
                  <a:lnTo>
                    <a:pt x="5594" y="32237"/>
                  </a:lnTo>
                  <a:lnTo>
                    <a:pt x="11497" y="36414"/>
                  </a:lnTo>
                  <a:lnTo>
                    <a:pt x="18503" y="37947"/>
                  </a:lnTo>
                  <a:lnTo>
                    <a:pt x="26055" y="36414"/>
                  </a:lnTo>
                  <a:lnTo>
                    <a:pt x="32242" y="32237"/>
                  </a:lnTo>
                  <a:lnTo>
                    <a:pt x="36423" y="26047"/>
                  </a:lnTo>
                  <a:lnTo>
                    <a:pt x="37960" y="18478"/>
                  </a:lnTo>
                  <a:lnTo>
                    <a:pt x="36423" y="11487"/>
                  </a:lnTo>
                  <a:lnTo>
                    <a:pt x="32242" y="5591"/>
                  </a:lnTo>
                  <a:lnTo>
                    <a:pt x="26055" y="1519"/>
                  </a:lnTo>
                  <a:lnTo>
                    <a:pt x="185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5" name="object 1585"/>
            <p:cNvSpPr/>
            <p:nvPr/>
          </p:nvSpPr>
          <p:spPr>
            <a:xfrm>
              <a:off x="3004705" y="4402653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37960" y="18478"/>
                  </a:moveTo>
                  <a:lnTo>
                    <a:pt x="36423" y="26047"/>
                  </a:lnTo>
                  <a:lnTo>
                    <a:pt x="32242" y="32237"/>
                  </a:lnTo>
                  <a:lnTo>
                    <a:pt x="26055" y="36414"/>
                  </a:lnTo>
                  <a:lnTo>
                    <a:pt x="18503" y="37947"/>
                  </a:lnTo>
                  <a:lnTo>
                    <a:pt x="11497" y="36414"/>
                  </a:lnTo>
                  <a:lnTo>
                    <a:pt x="5594" y="32237"/>
                  </a:lnTo>
                  <a:lnTo>
                    <a:pt x="1519" y="26047"/>
                  </a:lnTo>
                  <a:lnTo>
                    <a:pt x="0" y="18478"/>
                  </a:lnTo>
                  <a:lnTo>
                    <a:pt x="1519" y="11487"/>
                  </a:lnTo>
                  <a:lnTo>
                    <a:pt x="5594" y="5591"/>
                  </a:lnTo>
                  <a:lnTo>
                    <a:pt x="11497" y="1519"/>
                  </a:lnTo>
                  <a:lnTo>
                    <a:pt x="18503" y="0"/>
                  </a:lnTo>
                  <a:lnTo>
                    <a:pt x="26055" y="1519"/>
                  </a:lnTo>
                  <a:lnTo>
                    <a:pt x="32242" y="5591"/>
                  </a:lnTo>
                  <a:lnTo>
                    <a:pt x="36423" y="11487"/>
                  </a:lnTo>
                  <a:lnTo>
                    <a:pt x="37960" y="18478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6" name="object 1586"/>
            <p:cNvSpPr/>
            <p:nvPr/>
          </p:nvSpPr>
          <p:spPr>
            <a:xfrm>
              <a:off x="3004705" y="5675906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18503" y="0"/>
                  </a:moveTo>
                  <a:lnTo>
                    <a:pt x="11497" y="1519"/>
                  </a:lnTo>
                  <a:lnTo>
                    <a:pt x="5594" y="5591"/>
                  </a:lnTo>
                  <a:lnTo>
                    <a:pt x="1519" y="11487"/>
                  </a:lnTo>
                  <a:lnTo>
                    <a:pt x="0" y="18478"/>
                  </a:lnTo>
                  <a:lnTo>
                    <a:pt x="1519" y="26037"/>
                  </a:lnTo>
                  <a:lnTo>
                    <a:pt x="5594" y="32227"/>
                  </a:lnTo>
                  <a:lnTo>
                    <a:pt x="11497" y="36411"/>
                  </a:lnTo>
                  <a:lnTo>
                    <a:pt x="18503" y="37947"/>
                  </a:lnTo>
                  <a:lnTo>
                    <a:pt x="26055" y="36411"/>
                  </a:lnTo>
                  <a:lnTo>
                    <a:pt x="32242" y="32227"/>
                  </a:lnTo>
                  <a:lnTo>
                    <a:pt x="36423" y="26037"/>
                  </a:lnTo>
                  <a:lnTo>
                    <a:pt x="37960" y="18478"/>
                  </a:lnTo>
                  <a:lnTo>
                    <a:pt x="36423" y="11487"/>
                  </a:lnTo>
                  <a:lnTo>
                    <a:pt x="32242" y="5591"/>
                  </a:lnTo>
                  <a:lnTo>
                    <a:pt x="26055" y="1519"/>
                  </a:lnTo>
                  <a:lnTo>
                    <a:pt x="185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7" name="object 1587"/>
            <p:cNvSpPr/>
            <p:nvPr/>
          </p:nvSpPr>
          <p:spPr>
            <a:xfrm>
              <a:off x="3004705" y="5675906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37960" y="18478"/>
                  </a:moveTo>
                  <a:lnTo>
                    <a:pt x="36423" y="26037"/>
                  </a:lnTo>
                  <a:lnTo>
                    <a:pt x="32242" y="32227"/>
                  </a:lnTo>
                  <a:lnTo>
                    <a:pt x="26055" y="36411"/>
                  </a:lnTo>
                  <a:lnTo>
                    <a:pt x="18503" y="37947"/>
                  </a:lnTo>
                  <a:lnTo>
                    <a:pt x="11497" y="36411"/>
                  </a:lnTo>
                  <a:lnTo>
                    <a:pt x="5594" y="32227"/>
                  </a:lnTo>
                  <a:lnTo>
                    <a:pt x="1519" y="26037"/>
                  </a:lnTo>
                  <a:lnTo>
                    <a:pt x="0" y="18478"/>
                  </a:lnTo>
                  <a:lnTo>
                    <a:pt x="1519" y="11487"/>
                  </a:lnTo>
                  <a:lnTo>
                    <a:pt x="5594" y="5591"/>
                  </a:lnTo>
                  <a:lnTo>
                    <a:pt x="11497" y="1519"/>
                  </a:lnTo>
                  <a:lnTo>
                    <a:pt x="18503" y="0"/>
                  </a:lnTo>
                  <a:lnTo>
                    <a:pt x="26055" y="1519"/>
                  </a:lnTo>
                  <a:lnTo>
                    <a:pt x="32242" y="5591"/>
                  </a:lnTo>
                  <a:lnTo>
                    <a:pt x="36423" y="11487"/>
                  </a:lnTo>
                  <a:lnTo>
                    <a:pt x="37960" y="18478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8" name="object 1588"/>
            <p:cNvSpPr/>
            <p:nvPr/>
          </p:nvSpPr>
          <p:spPr>
            <a:xfrm>
              <a:off x="3004705" y="6835251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18503" y="0"/>
                  </a:moveTo>
                  <a:lnTo>
                    <a:pt x="11497" y="1538"/>
                  </a:lnTo>
                  <a:lnTo>
                    <a:pt x="5594" y="5724"/>
                  </a:lnTo>
                  <a:lnTo>
                    <a:pt x="1519" y="11915"/>
                  </a:lnTo>
                  <a:lnTo>
                    <a:pt x="0" y="19469"/>
                  </a:lnTo>
                  <a:lnTo>
                    <a:pt x="1519" y="26469"/>
                  </a:lnTo>
                  <a:lnTo>
                    <a:pt x="5594" y="32373"/>
                  </a:lnTo>
                  <a:lnTo>
                    <a:pt x="11497" y="36451"/>
                  </a:lnTo>
                  <a:lnTo>
                    <a:pt x="18503" y="37973"/>
                  </a:lnTo>
                  <a:lnTo>
                    <a:pt x="26055" y="36451"/>
                  </a:lnTo>
                  <a:lnTo>
                    <a:pt x="32242" y="32373"/>
                  </a:lnTo>
                  <a:lnTo>
                    <a:pt x="36423" y="26469"/>
                  </a:lnTo>
                  <a:lnTo>
                    <a:pt x="37960" y="19469"/>
                  </a:lnTo>
                  <a:lnTo>
                    <a:pt x="36423" y="11915"/>
                  </a:lnTo>
                  <a:lnTo>
                    <a:pt x="32242" y="5724"/>
                  </a:lnTo>
                  <a:lnTo>
                    <a:pt x="26055" y="1538"/>
                  </a:lnTo>
                  <a:lnTo>
                    <a:pt x="185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9" name="object 1589"/>
            <p:cNvSpPr/>
            <p:nvPr/>
          </p:nvSpPr>
          <p:spPr>
            <a:xfrm>
              <a:off x="3004705" y="6835251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37960" y="19469"/>
                  </a:moveTo>
                  <a:lnTo>
                    <a:pt x="36423" y="26469"/>
                  </a:lnTo>
                  <a:lnTo>
                    <a:pt x="32242" y="32373"/>
                  </a:lnTo>
                  <a:lnTo>
                    <a:pt x="26055" y="36451"/>
                  </a:lnTo>
                  <a:lnTo>
                    <a:pt x="18503" y="37973"/>
                  </a:lnTo>
                  <a:lnTo>
                    <a:pt x="11497" y="36451"/>
                  </a:lnTo>
                  <a:lnTo>
                    <a:pt x="5594" y="32373"/>
                  </a:lnTo>
                  <a:lnTo>
                    <a:pt x="1519" y="26469"/>
                  </a:lnTo>
                  <a:lnTo>
                    <a:pt x="0" y="19469"/>
                  </a:lnTo>
                  <a:lnTo>
                    <a:pt x="1519" y="11915"/>
                  </a:lnTo>
                  <a:lnTo>
                    <a:pt x="5594" y="5724"/>
                  </a:lnTo>
                  <a:lnTo>
                    <a:pt x="11497" y="1538"/>
                  </a:lnTo>
                  <a:lnTo>
                    <a:pt x="18503" y="0"/>
                  </a:lnTo>
                  <a:lnTo>
                    <a:pt x="26055" y="1538"/>
                  </a:lnTo>
                  <a:lnTo>
                    <a:pt x="32242" y="5724"/>
                  </a:lnTo>
                  <a:lnTo>
                    <a:pt x="36423" y="11915"/>
                  </a:lnTo>
                  <a:lnTo>
                    <a:pt x="37960" y="1946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0" name="object 1590"/>
            <p:cNvSpPr/>
            <p:nvPr/>
          </p:nvSpPr>
          <p:spPr>
            <a:xfrm>
              <a:off x="3004705" y="8093885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18503" y="0"/>
                  </a:moveTo>
                  <a:lnTo>
                    <a:pt x="11497" y="1536"/>
                  </a:lnTo>
                  <a:lnTo>
                    <a:pt x="5594" y="5719"/>
                  </a:lnTo>
                  <a:lnTo>
                    <a:pt x="1519" y="11910"/>
                  </a:lnTo>
                  <a:lnTo>
                    <a:pt x="0" y="19469"/>
                  </a:lnTo>
                  <a:lnTo>
                    <a:pt x="1519" y="26464"/>
                  </a:lnTo>
                  <a:lnTo>
                    <a:pt x="5594" y="32369"/>
                  </a:lnTo>
                  <a:lnTo>
                    <a:pt x="11497" y="36449"/>
                  </a:lnTo>
                  <a:lnTo>
                    <a:pt x="18503" y="37972"/>
                  </a:lnTo>
                  <a:lnTo>
                    <a:pt x="26055" y="36449"/>
                  </a:lnTo>
                  <a:lnTo>
                    <a:pt x="32242" y="32369"/>
                  </a:lnTo>
                  <a:lnTo>
                    <a:pt x="36423" y="26464"/>
                  </a:lnTo>
                  <a:lnTo>
                    <a:pt x="37960" y="19469"/>
                  </a:lnTo>
                  <a:lnTo>
                    <a:pt x="36423" y="11910"/>
                  </a:lnTo>
                  <a:lnTo>
                    <a:pt x="32242" y="5719"/>
                  </a:lnTo>
                  <a:lnTo>
                    <a:pt x="26055" y="1536"/>
                  </a:lnTo>
                  <a:lnTo>
                    <a:pt x="185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1" name="object 1591"/>
            <p:cNvSpPr/>
            <p:nvPr/>
          </p:nvSpPr>
          <p:spPr>
            <a:xfrm>
              <a:off x="3004705" y="8093885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37960" y="19469"/>
                  </a:moveTo>
                  <a:lnTo>
                    <a:pt x="36423" y="26464"/>
                  </a:lnTo>
                  <a:lnTo>
                    <a:pt x="32242" y="32369"/>
                  </a:lnTo>
                  <a:lnTo>
                    <a:pt x="26055" y="36449"/>
                  </a:lnTo>
                  <a:lnTo>
                    <a:pt x="18503" y="37972"/>
                  </a:lnTo>
                  <a:lnTo>
                    <a:pt x="11497" y="36449"/>
                  </a:lnTo>
                  <a:lnTo>
                    <a:pt x="5594" y="32369"/>
                  </a:lnTo>
                  <a:lnTo>
                    <a:pt x="1519" y="26464"/>
                  </a:lnTo>
                  <a:lnTo>
                    <a:pt x="0" y="19469"/>
                  </a:lnTo>
                  <a:lnTo>
                    <a:pt x="1519" y="11910"/>
                  </a:lnTo>
                  <a:lnTo>
                    <a:pt x="5594" y="5719"/>
                  </a:lnTo>
                  <a:lnTo>
                    <a:pt x="11497" y="1536"/>
                  </a:lnTo>
                  <a:lnTo>
                    <a:pt x="18503" y="0"/>
                  </a:lnTo>
                  <a:lnTo>
                    <a:pt x="26055" y="1536"/>
                  </a:lnTo>
                  <a:lnTo>
                    <a:pt x="32242" y="5719"/>
                  </a:lnTo>
                  <a:lnTo>
                    <a:pt x="36423" y="11910"/>
                  </a:lnTo>
                  <a:lnTo>
                    <a:pt x="37960" y="1946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2" name="object 1592"/>
            <p:cNvSpPr/>
            <p:nvPr/>
          </p:nvSpPr>
          <p:spPr>
            <a:xfrm>
              <a:off x="3158502" y="5057755"/>
              <a:ext cx="327660" cy="454659"/>
            </a:xfrm>
            <a:custGeom>
              <a:avLst/>
              <a:gdLst/>
              <a:ahLst/>
              <a:cxnLst/>
              <a:rect l="l" t="t" r="r" b="b"/>
              <a:pathLst>
                <a:path w="327660" h="454660">
                  <a:moveTo>
                    <a:pt x="327088" y="0"/>
                  </a:moveTo>
                  <a:lnTo>
                    <a:pt x="0" y="0"/>
                  </a:lnTo>
                  <a:lnTo>
                    <a:pt x="0" y="454609"/>
                  </a:lnTo>
                  <a:lnTo>
                    <a:pt x="327088" y="447776"/>
                  </a:lnTo>
                </a:path>
                <a:path w="327660" h="454660">
                  <a:moveTo>
                    <a:pt x="327088" y="17538"/>
                  </a:moveTo>
                  <a:lnTo>
                    <a:pt x="0" y="1753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93" name="object 159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41876" y="5197599"/>
              <a:ext cx="172986" cy="222618"/>
            </a:xfrm>
            <a:prstGeom prst="rect">
              <a:avLst/>
            </a:prstGeom>
          </p:spPr>
        </p:pic>
        <p:sp>
          <p:nvSpPr>
            <p:cNvPr id="1594" name="object 1594"/>
            <p:cNvSpPr/>
            <p:nvPr/>
          </p:nvSpPr>
          <p:spPr>
            <a:xfrm>
              <a:off x="3268516" y="5633057"/>
              <a:ext cx="116839" cy="69215"/>
            </a:xfrm>
            <a:custGeom>
              <a:avLst/>
              <a:gdLst/>
              <a:ahLst/>
              <a:cxnLst/>
              <a:rect l="l" t="t" r="r" b="b"/>
              <a:pathLst>
                <a:path w="116839" h="69214">
                  <a:moveTo>
                    <a:pt x="116801" y="0"/>
                  </a:moveTo>
                  <a:lnTo>
                    <a:pt x="0" y="3898"/>
                  </a:lnTo>
                  <a:lnTo>
                    <a:pt x="0" y="69113"/>
                  </a:lnTo>
                  <a:lnTo>
                    <a:pt x="116801" y="65239"/>
                  </a:lnTo>
                  <a:lnTo>
                    <a:pt x="116801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5" name="object 1595"/>
            <p:cNvSpPr/>
            <p:nvPr/>
          </p:nvSpPr>
          <p:spPr>
            <a:xfrm>
              <a:off x="3268516" y="5633057"/>
              <a:ext cx="116839" cy="69215"/>
            </a:xfrm>
            <a:custGeom>
              <a:avLst/>
              <a:gdLst/>
              <a:ahLst/>
              <a:cxnLst/>
              <a:rect l="l" t="t" r="r" b="b"/>
              <a:pathLst>
                <a:path w="116839" h="69214">
                  <a:moveTo>
                    <a:pt x="116801" y="65239"/>
                  </a:moveTo>
                  <a:lnTo>
                    <a:pt x="0" y="69113"/>
                  </a:lnTo>
                  <a:lnTo>
                    <a:pt x="0" y="3898"/>
                  </a:lnTo>
                  <a:lnTo>
                    <a:pt x="116801" y="0"/>
                  </a:lnTo>
                  <a:lnTo>
                    <a:pt x="116801" y="652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6" name="object 1596"/>
            <p:cNvSpPr/>
            <p:nvPr/>
          </p:nvSpPr>
          <p:spPr>
            <a:xfrm>
              <a:off x="3202308" y="5782980"/>
              <a:ext cx="269240" cy="8890"/>
            </a:xfrm>
            <a:custGeom>
              <a:avLst/>
              <a:gdLst/>
              <a:ahLst/>
              <a:cxnLst/>
              <a:rect l="l" t="t" r="r" b="b"/>
              <a:pathLst>
                <a:path w="269239" h="8889">
                  <a:moveTo>
                    <a:pt x="0" y="8762"/>
                  </a:moveTo>
                  <a:lnTo>
                    <a:pt x="26866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7" name="object 1597"/>
            <p:cNvSpPr/>
            <p:nvPr/>
          </p:nvSpPr>
          <p:spPr>
            <a:xfrm>
              <a:off x="3202308" y="5841375"/>
              <a:ext cx="269240" cy="43815"/>
            </a:xfrm>
            <a:custGeom>
              <a:avLst/>
              <a:gdLst/>
              <a:ahLst/>
              <a:cxnLst/>
              <a:rect l="l" t="t" r="r" b="b"/>
              <a:pathLst>
                <a:path w="269239" h="43814">
                  <a:moveTo>
                    <a:pt x="268668" y="0"/>
                  </a:moveTo>
                  <a:lnTo>
                    <a:pt x="0" y="7785"/>
                  </a:lnTo>
                  <a:lnTo>
                    <a:pt x="0" y="43802"/>
                  </a:lnTo>
                  <a:lnTo>
                    <a:pt x="268668" y="36017"/>
                  </a:lnTo>
                  <a:lnTo>
                    <a:pt x="2686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8" name="object 1598"/>
            <p:cNvSpPr/>
            <p:nvPr/>
          </p:nvSpPr>
          <p:spPr>
            <a:xfrm>
              <a:off x="3202308" y="5841375"/>
              <a:ext cx="269240" cy="43815"/>
            </a:xfrm>
            <a:custGeom>
              <a:avLst/>
              <a:gdLst/>
              <a:ahLst/>
              <a:cxnLst/>
              <a:rect l="l" t="t" r="r" b="b"/>
              <a:pathLst>
                <a:path w="269239" h="43814">
                  <a:moveTo>
                    <a:pt x="0" y="43802"/>
                  </a:moveTo>
                  <a:lnTo>
                    <a:pt x="268668" y="36017"/>
                  </a:lnTo>
                  <a:lnTo>
                    <a:pt x="268668" y="0"/>
                  </a:lnTo>
                  <a:lnTo>
                    <a:pt x="0" y="7785"/>
                  </a:lnTo>
                  <a:lnTo>
                    <a:pt x="0" y="4380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9" name="object 1599"/>
            <p:cNvSpPr/>
            <p:nvPr/>
          </p:nvSpPr>
          <p:spPr>
            <a:xfrm>
              <a:off x="3202312" y="5696341"/>
              <a:ext cx="269240" cy="35560"/>
            </a:xfrm>
            <a:custGeom>
              <a:avLst/>
              <a:gdLst/>
              <a:ahLst/>
              <a:cxnLst/>
              <a:rect l="l" t="t" r="r" b="b"/>
              <a:pathLst>
                <a:path w="269239" h="35560">
                  <a:moveTo>
                    <a:pt x="268668" y="0"/>
                  </a:moveTo>
                  <a:lnTo>
                    <a:pt x="0" y="7785"/>
                  </a:lnTo>
                  <a:lnTo>
                    <a:pt x="0" y="35052"/>
                  </a:lnTo>
                  <a:lnTo>
                    <a:pt x="268668" y="26263"/>
                  </a:lnTo>
                  <a:lnTo>
                    <a:pt x="2686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0" name="object 1600"/>
            <p:cNvSpPr/>
            <p:nvPr/>
          </p:nvSpPr>
          <p:spPr>
            <a:xfrm>
              <a:off x="3202312" y="5696341"/>
              <a:ext cx="269240" cy="35560"/>
            </a:xfrm>
            <a:custGeom>
              <a:avLst/>
              <a:gdLst/>
              <a:ahLst/>
              <a:cxnLst/>
              <a:rect l="l" t="t" r="r" b="b"/>
              <a:pathLst>
                <a:path w="269239" h="35560">
                  <a:moveTo>
                    <a:pt x="268668" y="0"/>
                  </a:moveTo>
                  <a:lnTo>
                    <a:pt x="0" y="7785"/>
                  </a:lnTo>
                  <a:lnTo>
                    <a:pt x="0" y="35052"/>
                  </a:lnTo>
                  <a:lnTo>
                    <a:pt x="268668" y="26263"/>
                  </a:lnTo>
                  <a:lnTo>
                    <a:pt x="268668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1" name="object 1601"/>
            <p:cNvSpPr/>
            <p:nvPr/>
          </p:nvSpPr>
          <p:spPr>
            <a:xfrm>
              <a:off x="3236375" y="5786879"/>
              <a:ext cx="114300" cy="57785"/>
            </a:xfrm>
            <a:custGeom>
              <a:avLst/>
              <a:gdLst/>
              <a:ahLst/>
              <a:cxnLst/>
              <a:rect l="l" t="t" r="r" b="b"/>
              <a:pathLst>
                <a:path w="114300" h="57785">
                  <a:moveTo>
                    <a:pt x="113893" y="0"/>
                  </a:moveTo>
                  <a:lnTo>
                    <a:pt x="113893" y="57391"/>
                  </a:lnTo>
                </a:path>
                <a:path w="114300" h="57785">
                  <a:moveTo>
                    <a:pt x="3911" y="12649"/>
                  </a:moveTo>
                  <a:lnTo>
                    <a:pt x="0" y="30162"/>
                  </a:lnTo>
                  <a:lnTo>
                    <a:pt x="9753" y="29171"/>
                  </a:lnTo>
                  <a:lnTo>
                    <a:pt x="5854" y="4866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2" name="object 1602"/>
            <p:cNvSpPr/>
            <p:nvPr/>
          </p:nvSpPr>
          <p:spPr>
            <a:xfrm>
              <a:off x="3272395" y="5786879"/>
              <a:ext cx="78105" cy="21590"/>
            </a:xfrm>
            <a:custGeom>
              <a:avLst/>
              <a:gdLst/>
              <a:ahLst/>
              <a:cxnLst/>
              <a:rect l="l" t="t" r="r" b="b"/>
              <a:pathLst>
                <a:path w="78104" h="21589">
                  <a:moveTo>
                    <a:pt x="77876" y="0"/>
                  </a:moveTo>
                  <a:lnTo>
                    <a:pt x="0" y="1930"/>
                  </a:lnTo>
                  <a:lnTo>
                    <a:pt x="0" y="21399"/>
                  </a:lnTo>
                  <a:lnTo>
                    <a:pt x="77876" y="18478"/>
                  </a:lnTo>
                  <a:lnTo>
                    <a:pt x="77876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3" name="object 1603"/>
            <p:cNvSpPr/>
            <p:nvPr/>
          </p:nvSpPr>
          <p:spPr>
            <a:xfrm>
              <a:off x="3272395" y="5786879"/>
              <a:ext cx="78105" cy="21590"/>
            </a:xfrm>
            <a:custGeom>
              <a:avLst/>
              <a:gdLst/>
              <a:ahLst/>
              <a:cxnLst/>
              <a:rect l="l" t="t" r="r" b="b"/>
              <a:pathLst>
                <a:path w="78104" h="21589">
                  <a:moveTo>
                    <a:pt x="0" y="1930"/>
                  </a:moveTo>
                  <a:lnTo>
                    <a:pt x="0" y="21399"/>
                  </a:lnTo>
                  <a:lnTo>
                    <a:pt x="77876" y="18478"/>
                  </a:lnTo>
                  <a:lnTo>
                    <a:pt x="77876" y="0"/>
                  </a:lnTo>
                  <a:lnTo>
                    <a:pt x="0" y="193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4" name="object 1604"/>
            <p:cNvSpPr/>
            <p:nvPr/>
          </p:nvSpPr>
          <p:spPr>
            <a:xfrm>
              <a:off x="3143910" y="5917295"/>
              <a:ext cx="342265" cy="556895"/>
            </a:xfrm>
            <a:custGeom>
              <a:avLst/>
              <a:gdLst/>
              <a:ahLst/>
              <a:cxnLst/>
              <a:rect l="l" t="t" r="r" b="b"/>
              <a:pathLst>
                <a:path w="342264" h="556895">
                  <a:moveTo>
                    <a:pt x="341680" y="0"/>
                  </a:moveTo>
                  <a:lnTo>
                    <a:pt x="0" y="15582"/>
                  </a:lnTo>
                  <a:lnTo>
                    <a:pt x="0" y="556818"/>
                  </a:lnTo>
                </a:path>
                <a:path w="342264" h="556895">
                  <a:moveTo>
                    <a:pt x="117792" y="10718"/>
                  </a:moveTo>
                  <a:lnTo>
                    <a:pt x="117792" y="54903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05" name="object 160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29954" y="6462087"/>
              <a:ext cx="146685" cy="199262"/>
            </a:xfrm>
            <a:prstGeom prst="rect">
              <a:avLst/>
            </a:prstGeom>
          </p:spPr>
        </p:pic>
        <p:sp>
          <p:nvSpPr>
            <p:cNvPr id="1606" name="object 1606"/>
            <p:cNvSpPr/>
            <p:nvPr/>
          </p:nvSpPr>
          <p:spPr>
            <a:xfrm>
              <a:off x="3405759" y="6449781"/>
              <a:ext cx="80010" cy="189865"/>
            </a:xfrm>
            <a:custGeom>
              <a:avLst/>
              <a:gdLst/>
              <a:ahLst/>
              <a:cxnLst/>
              <a:rect l="l" t="t" r="r" b="b"/>
              <a:pathLst>
                <a:path w="80010" h="189865">
                  <a:moveTo>
                    <a:pt x="79832" y="0"/>
                  </a:moveTo>
                  <a:lnTo>
                    <a:pt x="0" y="6794"/>
                  </a:lnTo>
                  <a:lnTo>
                    <a:pt x="0" y="189801"/>
                  </a:lnTo>
                  <a:lnTo>
                    <a:pt x="79832" y="183972"/>
                  </a:lnTo>
                  <a:lnTo>
                    <a:pt x="798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7" name="object 1607"/>
            <p:cNvSpPr/>
            <p:nvPr/>
          </p:nvSpPr>
          <p:spPr>
            <a:xfrm>
              <a:off x="3405759" y="6449781"/>
              <a:ext cx="80010" cy="189865"/>
            </a:xfrm>
            <a:custGeom>
              <a:avLst/>
              <a:gdLst/>
              <a:ahLst/>
              <a:cxnLst/>
              <a:rect l="l" t="t" r="r" b="b"/>
              <a:pathLst>
                <a:path w="80010" h="189865">
                  <a:moveTo>
                    <a:pt x="79832" y="183972"/>
                  </a:moveTo>
                  <a:lnTo>
                    <a:pt x="0" y="189801"/>
                  </a:lnTo>
                  <a:lnTo>
                    <a:pt x="0" y="6794"/>
                  </a:lnTo>
                  <a:lnTo>
                    <a:pt x="79832" y="0"/>
                  </a:lnTo>
                  <a:lnTo>
                    <a:pt x="79832" y="18397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8" name="object 1608"/>
            <p:cNvSpPr/>
            <p:nvPr/>
          </p:nvSpPr>
          <p:spPr>
            <a:xfrm>
              <a:off x="3324966" y="5920229"/>
              <a:ext cx="90805" cy="725805"/>
            </a:xfrm>
            <a:custGeom>
              <a:avLst/>
              <a:gdLst/>
              <a:ahLst/>
              <a:cxnLst/>
              <a:rect l="l" t="t" r="r" b="b"/>
              <a:pathLst>
                <a:path w="90804" h="725804">
                  <a:moveTo>
                    <a:pt x="90525" y="535381"/>
                  </a:moveTo>
                  <a:lnTo>
                    <a:pt x="90525" y="0"/>
                  </a:lnTo>
                </a:path>
                <a:path w="90804" h="725804">
                  <a:moveTo>
                    <a:pt x="15582" y="3886"/>
                  </a:moveTo>
                  <a:lnTo>
                    <a:pt x="0" y="14605"/>
                  </a:lnTo>
                  <a:lnTo>
                    <a:pt x="0" y="72520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9" name="object 1609"/>
            <p:cNvSpPr/>
            <p:nvPr/>
          </p:nvSpPr>
          <p:spPr>
            <a:xfrm>
              <a:off x="3362922" y="5938710"/>
              <a:ext cx="24765" cy="690245"/>
            </a:xfrm>
            <a:custGeom>
              <a:avLst/>
              <a:gdLst/>
              <a:ahLst/>
              <a:cxnLst/>
              <a:rect l="l" t="t" r="r" b="b"/>
              <a:pathLst>
                <a:path w="24764" h="690245">
                  <a:moveTo>
                    <a:pt x="24333" y="663892"/>
                  </a:moveTo>
                  <a:lnTo>
                    <a:pt x="0" y="665835"/>
                  </a:lnTo>
                  <a:lnTo>
                    <a:pt x="0" y="690194"/>
                  </a:lnTo>
                  <a:lnTo>
                    <a:pt x="24333" y="688225"/>
                  </a:lnTo>
                  <a:lnTo>
                    <a:pt x="24333" y="663892"/>
                  </a:lnTo>
                  <a:close/>
                </a:path>
                <a:path w="24764" h="690245">
                  <a:moveTo>
                    <a:pt x="24333" y="603542"/>
                  </a:moveTo>
                  <a:lnTo>
                    <a:pt x="0" y="605485"/>
                  </a:lnTo>
                  <a:lnTo>
                    <a:pt x="0" y="629818"/>
                  </a:lnTo>
                  <a:lnTo>
                    <a:pt x="24333" y="627875"/>
                  </a:lnTo>
                  <a:lnTo>
                    <a:pt x="24333" y="603542"/>
                  </a:lnTo>
                  <a:close/>
                </a:path>
                <a:path w="24764" h="690245">
                  <a:moveTo>
                    <a:pt x="24333" y="543166"/>
                  </a:moveTo>
                  <a:lnTo>
                    <a:pt x="0" y="545134"/>
                  </a:lnTo>
                  <a:lnTo>
                    <a:pt x="0" y="569493"/>
                  </a:lnTo>
                  <a:lnTo>
                    <a:pt x="24333" y="567524"/>
                  </a:lnTo>
                  <a:lnTo>
                    <a:pt x="24333" y="543166"/>
                  </a:lnTo>
                  <a:close/>
                </a:path>
                <a:path w="24764" h="690245">
                  <a:moveTo>
                    <a:pt x="24333" y="482841"/>
                  </a:moveTo>
                  <a:lnTo>
                    <a:pt x="0" y="484784"/>
                  </a:lnTo>
                  <a:lnTo>
                    <a:pt x="0" y="509117"/>
                  </a:lnTo>
                  <a:lnTo>
                    <a:pt x="24333" y="507149"/>
                  </a:lnTo>
                  <a:lnTo>
                    <a:pt x="24333" y="482841"/>
                  </a:lnTo>
                  <a:close/>
                </a:path>
                <a:path w="24764" h="690245">
                  <a:moveTo>
                    <a:pt x="24333" y="422478"/>
                  </a:moveTo>
                  <a:lnTo>
                    <a:pt x="0" y="424434"/>
                  </a:lnTo>
                  <a:lnTo>
                    <a:pt x="0" y="448767"/>
                  </a:lnTo>
                  <a:lnTo>
                    <a:pt x="24333" y="446824"/>
                  </a:lnTo>
                  <a:lnTo>
                    <a:pt x="24333" y="422478"/>
                  </a:lnTo>
                  <a:close/>
                </a:path>
                <a:path w="24764" h="690245">
                  <a:moveTo>
                    <a:pt x="24333" y="362127"/>
                  </a:moveTo>
                  <a:lnTo>
                    <a:pt x="0" y="364058"/>
                  </a:lnTo>
                  <a:lnTo>
                    <a:pt x="0" y="388416"/>
                  </a:lnTo>
                  <a:lnTo>
                    <a:pt x="24333" y="386461"/>
                  </a:lnTo>
                  <a:lnTo>
                    <a:pt x="24333" y="362127"/>
                  </a:lnTo>
                  <a:close/>
                </a:path>
                <a:path w="24764" h="690245">
                  <a:moveTo>
                    <a:pt x="24333" y="301777"/>
                  </a:moveTo>
                  <a:lnTo>
                    <a:pt x="0" y="303733"/>
                  </a:lnTo>
                  <a:lnTo>
                    <a:pt x="0" y="328041"/>
                  </a:lnTo>
                  <a:lnTo>
                    <a:pt x="24333" y="326136"/>
                  </a:lnTo>
                  <a:lnTo>
                    <a:pt x="24333" y="301777"/>
                  </a:lnTo>
                  <a:close/>
                </a:path>
                <a:path w="24764" h="690245">
                  <a:moveTo>
                    <a:pt x="24333" y="241427"/>
                  </a:moveTo>
                  <a:lnTo>
                    <a:pt x="0" y="243357"/>
                  </a:lnTo>
                  <a:lnTo>
                    <a:pt x="0" y="267716"/>
                  </a:lnTo>
                  <a:lnTo>
                    <a:pt x="24333" y="265760"/>
                  </a:lnTo>
                  <a:lnTo>
                    <a:pt x="24333" y="241427"/>
                  </a:lnTo>
                  <a:close/>
                </a:path>
                <a:path w="24764" h="690245">
                  <a:moveTo>
                    <a:pt x="24333" y="181076"/>
                  </a:moveTo>
                  <a:lnTo>
                    <a:pt x="0" y="183032"/>
                  </a:lnTo>
                  <a:lnTo>
                    <a:pt x="0" y="207340"/>
                  </a:lnTo>
                  <a:lnTo>
                    <a:pt x="24333" y="206375"/>
                  </a:lnTo>
                  <a:lnTo>
                    <a:pt x="24333" y="181076"/>
                  </a:lnTo>
                  <a:close/>
                </a:path>
                <a:path w="24764" h="690245">
                  <a:moveTo>
                    <a:pt x="24333" y="120700"/>
                  </a:moveTo>
                  <a:lnTo>
                    <a:pt x="0" y="122656"/>
                  </a:lnTo>
                  <a:lnTo>
                    <a:pt x="0" y="147015"/>
                  </a:lnTo>
                  <a:lnTo>
                    <a:pt x="24333" y="146024"/>
                  </a:lnTo>
                  <a:lnTo>
                    <a:pt x="24333" y="120700"/>
                  </a:lnTo>
                  <a:close/>
                </a:path>
                <a:path w="24764" h="690245">
                  <a:moveTo>
                    <a:pt x="24333" y="60375"/>
                  </a:moveTo>
                  <a:lnTo>
                    <a:pt x="0" y="62306"/>
                  </a:lnTo>
                  <a:lnTo>
                    <a:pt x="0" y="86639"/>
                  </a:lnTo>
                  <a:lnTo>
                    <a:pt x="24333" y="85674"/>
                  </a:lnTo>
                  <a:lnTo>
                    <a:pt x="24333" y="60375"/>
                  </a:lnTo>
                  <a:close/>
                </a:path>
                <a:path w="24764" h="690245">
                  <a:moveTo>
                    <a:pt x="24333" y="0"/>
                  </a:moveTo>
                  <a:lnTo>
                    <a:pt x="0" y="1955"/>
                  </a:lnTo>
                  <a:lnTo>
                    <a:pt x="0" y="26289"/>
                  </a:lnTo>
                  <a:lnTo>
                    <a:pt x="24333" y="25323"/>
                  </a:lnTo>
                  <a:lnTo>
                    <a:pt x="243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0" name="object 1610"/>
            <p:cNvSpPr/>
            <p:nvPr/>
          </p:nvSpPr>
          <p:spPr>
            <a:xfrm>
              <a:off x="3362932" y="5938708"/>
              <a:ext cx="24765" cy="690245"/>
            </a:xfrm>
            <a:custGeom>
              <a:avLst/>
              <a:gdLst/>
              <a:ahLst/>
              <a:cxnLst/>
              <a:rect l="l" t="t" r="r" b="b"/>
              <a:pathLst>
                <a:path w="24764" h="690245">
                  <a:moveTo>
                    <a:pt x="24333" y="25323"/>
                  </a:moveTo>
                  <a:lnTo>
                    <a:pt x="0" y="26289"/>
                  </a:lnTo>
                  <a:lnTo>
                    <a:pt x="0" y="1955"/>
                  </a:lnTo>
                  <a:lnTo>
                    <a:pt x="24333" y="0"/>
                  </a:lnTo>
                  <a:lnTo>
                    <a:pt x="24333" y="25323"/>
                  </a:lnTo>
                  <a:close/>
                </a:path>
                <a:path w="24764" h="690245">
                  <a:moveTo>
                    <a:pt x="24333" y="85674"/>
                  </a:moveTo>
                  <a:lnTo>
                    <a:pt x="0" y="86639"/>
                  </a:lnTo>
                  <a:lnTo>
                    <a:pt x="0" y="62306"/>
                  </a:lnTo>
                  <a:lnTo>
                    <a:pt x="24333" y="60375"/>
                  </a:lnTo>
                  <a:lnTo>
                    <a:pt x="24333" y="85674"/>
                  </a:lnTo>
                  <a:close/>
                </a:path>
                <a:path w="24764" h="690245">
                  <a:moveTo>
                    <a:pt x="24333" y="146024"/>
                  </a:moveTo>
                  <a:lnTo>
                    <a:pt x="0" y="147015"/>
                  </a:lnTo>
                  <a:lnTo>
                    <a:pt x="0" y="122656"/>
                  </a:lnTo>
                  <a:lnTo>
                    <a:pt x="24333" y="120700"/>
                  </a:lnTo>
                  <a:lnTo>
                    <a:pt x="24333" y="146024"/>
                  </a:lnTo>
                  <a:close/>
                </a:path>
                <a:path w="24764" h="690245">
                  <a:moveTo>
                    <a:pt x="24333" y="206375"/>
                  </a:moveTo>
                  <a:lnTo>
                    <a:pt x="0" y="207340"/>
                  </a:lnTo>
                  <a:lnTo>
                    <a:pt x="0" y="183032"/>
                  </a:lnTo>
                  <a:lnTo>
                    <a:pt x="24333" y="181076"/>
                  </a:lnTo>
                  <a:lnTo>
                    <a:pt x="24333" y="206375"/>
                  </a:lnTo>
                  <a:close/>
                </a:path>
                <a:path w="24764" h="690245">
                  <a:moveTo>
                    <a:pt x="24333" y="265760"/>
                  </a:moveTo>
                  <a:lnTo>
                    <a:pt x="0" y="267716"/>
                  </a:lnTo>
                  <a:lnTo>
                    <a:pt x="0" y="243357"/>
                  </a:lnTo>
                  <a:lnTo>
                    <a:pt x="24333" y="241427"/>
                  </a:lnTo>
                  <a:lnTo>
                    <a:pt x="24333" y="265760"/>
                  </a:lnTo>
                  <a:close/>
                </a:path>
                <a:path w="24764" h="690245">
                  <a:moveTo>
                    <a:pt x="24333" y="326136"/>
                  </a:moveTo>
                  <a:lnTo>
                    <a:pt x="0" y="328041"/>
                  </a:lnTo>
                  <a:lnTo>
                    <a:pt x="0" y="303733"/>
                  </a:lnTo>
                  <a:lnTo>
                    <a:pt x="24333" y="301777"/>
                  </a:lnTo>
                  <a:lnTo>
                    <a:pt x="24333" y="326136"/>
                  </a:lnTo>
                  <a:close/>
                </a:path>
                <a:path w="24764" h="690245">
                  <a:moveTo>
                    <a:pt x="24333" y="386461"/>
                  </a:moveTo>
                  <a:lnTo>
                    <a:pt x="0" y="388416"/>
                  </a:lnTo>
                  <a:lnTo>
                    <a:pt x="0" y="364058"/>
                  </a:lnTo>
                  <a:lnTo>
                    <a:pt x="24333" y="362127"/>
                  </a:lnTo>
                  <a:lnTo>
                    <a:pt x="24333" y="386461"/>
                  </a:lnTo>
                  <a:close/>
                </a:path>
                <a:path w="24764" h="690245">
                  <a:moveTo>
                    <a:pt x="24333" y="446824"/>
                  </a:moveTo>
                  <a:lnTo>
                    <a:pt x="0" y="448767"/>
                  </a:lnTo>
                  <a:lnTo>
                    <a:pt x="0" y="424434"/>
                  </a:lnTo>
                  <a:lnTo>
                    <a:pt x="24333" y="422478"/>
                  </a:lnTo>
                  <a:lnTo>
                    <a:pt x="24333" y="446824"/>
                  </a:lnTo>
                  <a:close/>
                </a:path>
                <a:path w="24764" h="690245">
                  <a:moveTo>
                    <a:pt x="24333" y="507149"/>
                  </a:moveTo>
                  <a:lnTo>
                    <a:pt x="0" y="509117"/>
                  </a:lnTo>
                  <a:lnTo>
                    <a:pt x="0" y="484784"/>
                  </a:lnTo>
                  <a:lnTo>
                    <a:pt x="24333" y="482841"/>
                  </a:lnTo>
                  <a:lnTo>
                    <a:pt x="24333" y="507149"/>
                  </a:lnTo>
                  <a:close/>
                </a:path>
                <a:path w="24764" h="690245">
                  <a:moveTo>
                    <a:pt x="24333" y="567524"/>
                  </a:moveTo>
                  <a:lnTo>
                    <a:pt x="0" y="569493"/>
                  </a:lnTo>
                  <a:lnTo>
                    <a:pt x="0" y="545134"/>
                  </a:lnTo>
                  <a:lnTo>
                    <a:pt x="24333" y="543166"/>
                  </a:lnTo>
                  <a:lnTo>
                    <a:pt x="24333" y="567524"/>
                  </a:lnTo>
                  <a:close/>
                </a:path>
                <a:path w="24764" h="690245">
                  <a:moveTo>
                    <a:pt x="24333" y="627875"/>
                  </a:moveTo>
                  <a:lnTo>
                    <a:pt x="0" y="629818"/>
                  </a:lnTo>
                  <a:lnTo>
                    <a:pt x="0" y="605485"/>
                  </a:lnTo>
                  <a:lnTo>
                    <a:pt x="24333" y="603542"/>
                  </a:lnTo>
                  <a:lnTo>
                    <a:pt x="24333" y="627875"/>
                  </a:lnTo>
                  <a:close/>
                </a:path>
                <a:path w="24764" h="690245">
                  <a:moveTo>
                    <a:pt x="24333" y="688225"/>
                  </a:moveTo>
                  <a:lnTo>
                    <a:pt x="0" y="690194"/>
                  </a:lnTo>
                  <a:lnTo>
                    <a:pt x="0" y="665835"/>
                  </a:lnTo>
                  <a:lnTo>
                    <a:pt x="24333" y="663892"/>
                  </a:lnTo>
                  <a:lnTo>
                    <a:pt x="24333" y="68822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1" name="object 1611"/>
            <p:cNvSpPr/>
            <p:nvPr/>
          </p:nvSpPr>
          <p:spPr>
            <a:xfrm>
              <a:off x="3362932" y="5938708"/>
              <a:ext cx="24765" cy="690245"/>
            </a:xfrm>
            <a:custGeom>
              <a:avLst/>
              <a:gdLst/>
              <a:ahLst/>
              <a:cxnLst/>
              <a:rect l="l" t="t" r="r" b="b"/>
              <a:pathLst>
                <a:path w="24764" h="690245">
                  <a:moveTo>
                    <a:pt x="24333" y="25323"/>
                  </a:moveTo>
                  <a:lnTo>
                    <a:pt x="0" y="26289"/>
                  </a:lnTo>
                  <a:lnTo>
                    <a:pt x="0" y="1955"/>
                  </a:lnTo>
                  <a:lnTo>
                    <a:pt x="24333" y="0"/>
                  </a:lnTo>
                  <a:lnTo>
                    <a:pt x="24333" y="25323"/>
                  </a:lnTo>
                  <a:close/>
                </a:path>
                <a:path w="24764" h="690245">
                  <a:moveTo>
                    <a:pt x="24333" y="85674"/>
                  </a:moveTo>
                  <a:lnTo>
                    <a:pt x="0" y="86639"/>
                  </a:lnTo>
                  <a:lnTo>
                    <a:pt x="0" y="62306"/>
                  </a:lnTo>
                  <a:lnTo>
                    <a:pt x="24333" y="60375"/>
                  </a:lnTo>
                  <a:lnTo>
                    <a:pt x="24333" y="85674"/>
                  </a:lnTo>
                  <a:close/>
                </a:path>
                <a:path w="24764" h="690245">
                  <a:moveTo>
                    <a:pt x="24333" y="146024"/>
                  </a:moveTo>
                  <a:lnTo>
                    <a:pt x="0" y="147015"/>
                  </a:lnTo>
                  <a:lnTo>
                    <a:pt x="0" y="122656"/>
                  </a:lnTo>
                  <a:lnTo>
                    <a:pt x="24333" y="120700"/>
                  </a:lnTo>
                  <a:lnTo>
                    <a:pt x="24333" y="146024"/>
                  </a:lnTo>
                  <a:close/>
                </a:path>
                <a:path w="24764" h="690245">
                  <a:moveTo>
                    <a:pt x="24333" y="206375"/>
                  </a:moveTo>
                  <a:lnTo>
                    <a:pt x="0" y="207340"/>
                  </a:lnTo>
                  <a:lnTo>
                    <a:pt x="0" y="183032"/>
                  </a:lnTo>
                  <a:lnTo>
                    <a:pt x="24333" y="181076"/>
                  </a:lnTo>
                  <a:lnTo>
                    <a:pt x="24333" y="206375"/>
                  </a:lnTo>
                  <a:close/>
                </a:path>
                <a:path w="24764" h="690245">
                  <a:moveTo>
                    <a:pt x="24333" y="265760"/>
                  </a:moveTo>
                  <a:lnTo>
                    <a:pt x="0" y="267716"/>
                  </a:lnTo>
                  <a:lnTo>
                    <a:pt x="0" y="243357"/>
                  </a:lnTo>
                  <a:lnTo>
                    <a:pt x="24333" y="241427"/>
                  </a:lnTo>
                  <a:lnTo>
                    <a:pt x="24333" y="265760"/>
                  </a:lnTo>
                  <a:close/>
                </a:path>
                <a:path w="24764" h="690245">
                  <a:moveTo>
                    <a:pt x="24333" y="326136"/>
                  </a:moveTo>
                  <a:lnTo>
                    <a:pt x="0" y="328041"/>
                  </a:lnTo>
                  <a:lnTo>
                    <a:pt x="0" y="303733"/>
                  </a:lnTo>
                  <a:lnTo>
                    <a:pt x="24333" y="301777"/>
                  </a:lnTo>
                  <a:lnTo>
                    <a:pt x="24333" y="326136"/>
                  </a:lnTo>
                  <a:close/>
                </a:path>
                <a:path w="24764" h="690245">
                  <a:moveTo>
                    <a:pt x="24333" y="386461"/>
                  </a:moveTo>
                  <a:lnTo>
                    <a:pt x="0" y="388416"/>
                  </a:lnTo>
                  <a:lnTo>
                    <a:pt x="0" y="364058"/>
                  </a:lnTo>
                  <a:lnTo>
                    <a:pt x="24333" y="362127"/>
                  </a:lnTo>
                  <a:lnTo>
                    <a:pt x="24333" y="386461"/>
                  </a:lnTo>
                  <a:close/>
                </a:path>
                <a:path w="24764" h="690245">
                  <a:moveTo>
                    <a:pt x="24333" y="446824"/>
                  </a:moveTo>
                  <a:lnTo>
                    <a:pt x="0" y="448767"/>
                  </a:lnTo>
                  <a:lnTo>
                    <a:pt x="0" y="424434"/>
                  </a:lnTo>
                  <a:lnTo>
                    <a:pt x="24333" y="422478"/>
                  </a:lnTo>
                  <a:lnTo>
                    <a:pt x="24333" y="446824"/>
                  </a:lnTo>
                  <a:close/>
                </a:path>
                <a:path w="24764" h="690245">
                  <a:moveTo>
                    <a:pt x="24333" y="507149"/>
                  </a:moveTo>
                  <a:lnTo>
                    <a:pt x="0" y="509117"/>
                  </a:lnTo>
                  <a:lnTo>
                    <a:pt x="0" y="484784"/>
                  </a:lnTo>
                  <a:lnTo>
                    <a:pt x="24333" y="482841"/>
                  </a:lnTo>
                  <a:lnTo>
                    <a:pt x="24333" y="507149"/>
                  </a:lnTo>
                  <a:close/>
                </a:path>
                <a:path w="24764" h="690245">
                  <a:moveTo>
                    <a:pt x="24333" y="567524"/>
                  </a:moveTo>
                  <a:lnTo>
                    <a:pt x="0" y="569493"/>
                  </a:lnTo>
                  <a:lnTo>
                    <a:pt x="0" y="545134"/>
                  </a:lnTo>
                  <a:lnTo>
                    <a:pt x="24333" y="543166"/>
                  </a:lnTo>
                  <a:lnTo>
                    <a:pt x="24333" y="567524"/>
                  </a:lnTo>
                  <a:close/>
                </a:path>
                <a:path w="24764" h="690245">
                  <a:moveTo>
                    <a:pt x="24333" y="627875"/>
                  </a:moveTo>
                  <a:lnTo>
                    <a:pt x="0" y="629818"/>
                  </a:lnTo>
                  <a:lnTo>
                    <a:pt x="0" y="605485"/>
                  </a:lnTo>
                  <a:lnTo>
                    <a:pt x="24333" y="603542"/>
                  </a:lnTo>
                  <a:lnTo>
                    <a:pt x="24333" y="627875"/>
                  </a:lnTo>
                  <a:close/>
                </a:path>
                <a:path w="24764" h="690245">
                  <a:moveTo>
                    <a:pt x="24333" y="688225"/>
                  </a:moveTo>
                  <a:lnTo>
                    <a:pt x="0" y="690194"/>
                  </a:lnTo>
                  <a:lnTo>
                    <a:pt x="0" y="665835"/>
                  </a:lnTo>
                  <a:lnTo>
                    <a:pt x="24333" y="663892"/>
                  </a:lnTo>
                  <a:lnTo>
                    <a:pt x="24333" y="68822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2" name="object 1612"/>
            <p:cNvSpPr/>
            <p:nvPr/>
          </p:nvSpPr>
          <p:spPr>
            <a:xfrm>
              <a:off x="3300615" y="5941631"/>
              <a:ext cx="24765" cy="690245"/>
            </a:xfrm>
            <a:custGeom>
              <a:avLst/>
              <a:gdLst/>
              <a:ahLst/>
              <a:cxnLst/>
              <a:rect l="l" t="t" r="r" b="b"/>
              <a:pathLst>
                <a:path w="24764" h="690245">
                  <a:moveTo>
                    <a:pt x="24345" y="663879"/>
                  </a:moveTo>
                  <a:lnTo>
                    <a:pt x="0" y="664870"/>
                  </a:lnTo>
                  <a:lnTo>
                    <a:pt x="0" y="690168"/>
                  </a:lnTo>
                  <a:lnTo>
                    <a:pt x="24345" y="688238"/>
                  </a:lnTo>
                  <a:lnTo>
                    <a:pt x="24345" y="663879"/>
                  </a:lnTo>
                  <a:close/>
                </a:path>
                <a:path w="24764" h="690245">
                  <a:moveTo>
                    <a:pt x="24345" y="603529"/>
                  </a:moveTo>
                  <a:lnTo>
                    <a:pt x="0" y="604494"/>
                  </a:lnTo>
                  <a:lnTo>
                    <a:pt x="0" y="629818"/>
                  </a:lnTo>
                  <a:lnTo>
                    <a:pt x="24345" y="627862"/>
                  </a:lnTo>
                  <a:lnTo>
                    <a:pt x="24345" y="603529"/>
                  </a:lnTo>
                  <a:close/>
                </a:path>
                <a:path w="24764" h="690245">
                  <a:moveTo>
                    <a:pt x="24345" y="543179"/>
                  </a:moveTo>
                  <a:lnTo>
                    <a:pt x="0" y="544169"/>
                  </a:lnTo>
                  <a:lnTo>
                    <a:pt x="0" y="569468"/>
                  </a:lnTo>
                  <a:lnTo>
                    <a:pt x="24345" y="567512"/>
                  </a:lnTo>
                  <a:lnTo>
                    <a:pt x="24345" y="543179"/>
                  </a:lnTo>
                  <a:close/>
                </a:path>
                <a:path w="24764" h="690245">
                  <a:moveTo>
                    <a:pt x="24345" y="482828"/>
                  </a:moveTo>
                  <a:lnTo>
                    <a:pt x="0" y="483793"/>
                  </a:lnTo>
                  <a:lnTo>
                    <a:pt x="0" y="509117"/>
                  </a:lnTo>
                  <a:lnTo>
                    <a:pt x="24345" y="507161"/>
                  </a:lnTo>
                  <a:lnTo>
                    <a:pt x="24345" y="482828"/>
                  </a:lnTo>
                  <a:close/>
                </a:path>
                <a:path w="24764" h="690245">
                  <a:moveTo>
                    <a:pt x="24345" y="422478"/>
                  </a:moveTo>
                  <a:lnTo>
                    <a:pt x="0" y="423468"/>
                  </a:lnTo>
                  <a:lnTo>
                    <a:pt x="0" y="448767"/>
                  </a:lnTo>
                  <a:lnTo>
                    <a:pt x="24345" y="446811"/>
                  </a:lnTo>
                  <a:lnTo>
                    <a:pt x="24345" y="422478"/>
                  </a:lnTo>
                  <a:close/>
                </a:path>
                <a:path w="24764" h="690245">
                  <a:moveTo>
                    <a:pt x="24345" y="362127"/>
                  </a:moveTo>
                  <a:lnTo>
                    <a:pt x="0" y="363093"/>
                  </a:lnTo>
                  <a:lnTo>
                    <a:pt x="0" y="388416"/>
                  </a:lnTo>
                  <a:lnTo>
                    <a:pt x="24345" y="386461"/>
                  </a:lnTo>
                  <a:lnTo>
                    <a:pt x="24345" y="362127"/>
                  </a:lnTo>
                  <a:close/>
                </a:path>
                <a:path w="24764" h="690245">
                  <a:moveTo>
                    <a:pt x="24345" y="301777"/>
                  </a:moveTo>
                  <a:lnTo>
                    <a:pt x="0" y="302742"/>
                  </a:lnTo>
                  <a:lnTo>
                    <a:pt x="0" y="328041"/>
                  </a:lnTo>
                  <a:lnTo>
                    <a:pt x="24345" y="326110"/>
                  </a:lnTo>
                  <a:lnTo>
                    <a:pt x="24345" y="301777"/>
                  </a:lnTo>
                  <a:close/>
                </a:path>
                <a:path w="24764" h="690245">
                  <a:moveTo>
                    <a:pt x="24345" y="241427"/>
                  </a:moveTo>
                  <a:lnTo>
                    <a:pt x="0" y="242392"/>
                  </a:lnTo>
                  <a:lnTo>
                    <a:pt x="0" y="266725"/>
                  </a:lnTo>
                  <a:lnTo>
                    <a:pt x="24345" y="265760"/>
                  </a:lnTo>
                  <a:lnTo>
                    <a:pt x="24345" y="241427"/>
                  </a:lnTo>
                  <a:close/>
                </a:path>
                <a:path w="24764" h="690245">
                  <a:moveTo>
                    <a:pt x="24345" y="181076"/>
                  </a:moveTo>
                  <a:lnTo>
                    <a:pt x="0" y="182016"/>
                  </a:lnTo>
                  <a:lnTo>
                    <a:pt x="0" y="206375"/>
                  </a:lnTo>
                  <a:lnTo>
                    <a:pt x="24345" y="205409"/>
                  </a:lnTo>
                  <a:lnTo>
                    <a:pt x="24345" y="181076"/>
                  </a:lnTo>
                  <a:close/>
                </a:path>
                <a:path w="24764" h="690245">
                  <a:moveTo>
                    <a:pt x="24345" y="120726"/>
                  </a:moveTo>
                  <a:lnTo>
                    <a:pt x="0" y="121691"/>
                  </a:lnTo>
                  <a:lnTo>
                    <a:pt x="0" y="145999"/>
                  </a:lnTo>
                  <a:lnTo>
                    <a:pt x="24345" y="145059"/>
                  </a:lnTo>
                  <a:lnTo>
                    <a:pt x="24345" y="120726"/>
                  </a:lnTo>
                  <a:close/>
                </a:path>
                <a:path w="24764" h="690245">
                  <a:moveTo>
                    <a:pt x="24345" y="60350"/>
                  </a:moveTo>
                  <a:lnTo>
                    <a:pt x="0" y="61315"/>
                  </a:lnTo>
                  <a:lnTo>
                    <a:pt x="0" y="85674"/>
                  </a:lnTo>
                  <a:lnTo>
                    <a:pt x="24345" y="84709"/>
                  </a:lnTo>
                  <a:lnTo>
                    <a:pt x="24345" y="60350"/>
                  </a:lnTo>
                  <a:close/>
                </a:path>
                <a:path w="24764" h="690245">
                  <a:moveTo>
                    <a:pt x="24345" y="0"/>
                  </a:moveTo>
                  <a:lnTo>
                    <a:pt x="0" y="990"/>
                  </a:lnTo>
                  <a:lnTo>
                    <a:pt x="0" y="25311"/>
                  </a:lnTo>
                  <a:lnTo>
                    <a:pt x="24345" y="24333"/>
                  </a:lnTo>
                  <a:lnTo>
                    <a:pt x="243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3" name="object 1613"/>
            <p:cNvSpPr/>
            <p:nvPr/>
          </p:nvSpPr>
          <p:spPr>
            <a:xfrm>
              <a:off x="3300622" y="5941628"/>
              <a:ext cx="24765" cy="690245"/>
            </a:xfrm>
            <a:custGeom>
              <a:avLst/>
              <a:gdLst/>
              <a:ahLst/>
              <a:cxnLst/>
              <a:rect l="l" t="t" r="r" b="b"/>
              <a:pathLst>
                <a:path w="24764" h="690245">
                  <a:moveTo>
                    <a:pt x="24345" y="24333"/>
                  </a:moveTo>
                  <a:lnTo>
                    <a:pt x="0" y="25311"/>
                  </a:lnTo>
                  <a:lnTo>
                    <a:pt x="0" y="990"/>
                  </a:lnTo>
                  <a:lnTo>
                    <a:pt x="24345" y="0"/>
                  </a:lnTo>
                  <a:lnTo>
                    <a:pt x="24345" y="24333"/>
                  </a:lnTo>
                  <a:close/>
                </a:path>
                <a:path w="24764" h="690245">
                  <a:moveTo>
                    <a:pt x="24345" y="84708"/>
                  </a:moveTo>
                  <a:lnTo>
                    <a:pt x="0" y="85674"/>
                  </a:lnTo>
                  <a:lnTo>
                    <a:pt x="0" y="61315"/>
                  </a:lnTo>
                  <a:lnTo>
                    <a:pt x="24345" y="60350"/>
                  </a:lnTo>
                  <a:lnTo>
                    <a:pt x="24345" y="84708"/>
                  </a:lnTo>
                  <a:close/>
                </a:path>
                <a:path w="24764" h="690245">
                  <a:moveTo>
                    <a:pt x="24345" y="145059"/>
                  </a:moveTo>
                  <a:lnTo>
                    <a:pt x="0" y="145999"/>
                  </a:lnTo>
                  <a:lnTo>
                    <a:pt x="0" y="121691"/>
                  </a:lnTo>
                  <a:lnTo>
                    <a:pt x="24345" y="120726"/>
                  </a:lnTo>
                  <a:lnTo>
                    <a:pt x="24345" y="145059"/>
                  </a:lnTo>
                  <a:close/>
                </a:path>
                <a:path w="24764" h="690245">
                  <a:moveTo>
                    <a:pt x="24345" y="205409"/>
                  </a:moveTo>
                  <a:lnTo>
                    <a:pt x="0" y="206374"/>
                  </a:lnTo>
                  <a:lnTo>
                    <a:pt x="0" y="182016"/>
                  </a:lnTo>
                  <a:lnTo>
                    <a:pt x="24345" y="181076"/>
                  </a:lnTo>
                  <a:lnTo>
                    <a:pt x="24345" y="205409"/>
                  </a:lnTo>
                  <a:close/>
                </a:path>
                <a:path w="24764" h="690245">
                  <a:moveTo>
                    <a:pt x="24345" y="265760"/>
                  </a:moveTo>
                  <a:lnTo>
                    <a:pt x="0" y="266725"/>
                  </a:lnTo>
                  <a:lnTo>
                    <a:pt x="0" y="242392"/>
                  </a:lnTo>
                  <a:lnTo>
                    <a:pt x="24345" y="241426"/>
                  </a:lnTo>
                  <a:lnTo>
                    <a:pt x="24345" y="265760"/>
                  </a:lnTo>
                  <a:close/>
                </a:path>
                <a:path w="24764" h="690245">
                  <a:moveTo>
                    <a:pt x="24345" y="326110"/>
                  </a:moveTo>
                  <a:lnTo>
                    <a:pt x="0" y="328041"/>
                  </a:lnTo>
                  <a:lnTo>
                    <a:pt x="0" y="302742"/>
                  </a:lnTo>
                  <a:lnTo>
                    <a:pt x="24345" y="301777"/>
                  </a:lnTo>
                  <a:lnTo>
                    <a:pt x="24345" y="326110"/>
                  </a:lnTo>
                  <a:close/>
                </a:path>
                <a:path w="24764" h="690245">
                  <a:moveTo>
                    <a:pt x="24345" y="386460"/>
                  </a:moveTo>
                  <a:lnTo>
                    <a:pt x="0" y="388416"/>
                  </a:lnTo>
                  <a:lnTo>
                    <a:pt x="0" y="363092"/>
                  </a:lnTo>
                  <a:lnTo>
                    <a:pt x="24345" y="362127"/>
                  </a:lnTo>
                  <a:lnTo>
                    <a:pt x="24345" y="386460"/>
                  </a:lnTo>
                  <a:close/>
                </a:path>
                <a:path w="24764" h="690245">
                  <a:moveTo>
                    <a:pt x="24345" y="446811"/>
                  </a:moveTo>
                  <a:lnTo>
                    <a:pt x="0" y="448767"/>
                  </a:lnTo>
                  <a:lnTo>
                    <a:pt x="0" y="423468"/>
                  </a:lnTo>
                  <a:lnTo>
                    <a:pt x="24345" y="422478"/>
                  </a:lnTo>
                  <a:lnTo>
                    <a:pt x="24345" y="446811"/>
                  </a:lnTo>
                  <a:close/>
                </a:path>
                <a:path w="24764" h="690245">
                  <a:moveTo>
                    <a:pt x="24345" y="507161"/>
                  </a:moveTo>
                  <a:lnTo>
                    <a:pt x="0" y="509117"/>
                  </a:lnTo>
                  <a:lnTo>
                    <a:pt x="0" y="483793"/>
                  </a:lnTo>
                  <a:lnTo>
                    <a:pt x="24345" y="482828"/>
                  </a:lnTo>
                  <a:lnTo>
                    <a:pt x="24345" y="507161"/>
                  </a:lnTo>
                  <a:close/>
                </a:path>
                <a:path w="24764" h="690245">
                  <a:moveTo>
                    <a:pt x="24345" y="567512"/>
                  </a:moveTo>
                  <a:lnTo>
                    <a:pt x="0" y="569468"/>
                  </a:lnTo>
                  <a:lnTo>
                    <a:pt x="0" y="544169"/>
                  </a:lnTo>
                  <a:lnTo>
                    <a:pt x="24345" y="543179"/>
                  </a:lnTo>
                  <a:lnTo>
                    <a:pt x="24345" y="567512"/>
                  </a:lnTo>
                  <a:close/>
                </a:path>
                <a:path w="24764" h="690245">
                  <a:moveTo>
                    <a:pt x="24345" y="627862"/>
                  </a:moveTo>
                  <a:lnTo>
                    <a:pt x="0" y="629818"/>
                  </a:lnTo>
                  <a:lnTo>
                    <a:pt x="0" y="604494"/>
                  </a:lnTo>
                  <a:lnTo>
                    <a:pt x="24345" y="603529"/>
                  </a:lnTo>
                  <a:lnTo>
                    <a:pt x="24345" y="627862"/>
                  </a:lnTo>
                  <a:close/>
                </a:path>
                <a:path w="24764" h="690245">
                  <a:moveTo>
                    <a:pt x="24345" y="688238"/>
                  </a:moveTo>
                  <a:lnTo>
                    <a:pt x="0" y="690168"/>
                  </a:lnTo>
                  <a:lnTo>
                    <a:pt x="0" y="664870"/>
                  </a:lnTo>
                  <a:lnTo>
                    <a:pt x="24345" y="663879"/>
                  </a:lnTo>
                  <a:lnTo>
                    <a:pt x="24345" y="68823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4" name="object 1614"/>
            <p:cNvSpPr/>
            <p:nvPr/>
          </p:nvSpPr>
          <p:spPr>
            <a:xfrm>
              <a:off x="3300622" y="5941628"/>
              <a:ext cx="24765" cy="690245"/>
            </a:xfrm>
            <a:custGeom>
              <a:avLst/>
              <a:gdLst/>
              <a:ahLst/>
              <a:cxnLst/>
              <a:rect l="l" t="t" r="r" b="b"/>
              <a:pathLst>
                <a:path w="24764" h="690245">
                  <a:moveTo>
                    <a:pt x="24345" y="24333"/>
                  </a:moveTo>
                  <a:lnTo>
                    <a:pt x="0" y="25311"/>
                  </a:lnTo>
                  <a:lnTo>
                    <a:pt x="0" y="990"/>
                  </a:lnTo>
                  <a:lnTo>
                    <a:pt x="24345" y="0"/>
                  </a:lnTo>
                  <a:lnTo>
                    <a:pt x="24345" y="24333"/>
                  </a:lnTo>
                  <a:close/>
                </a:path>
                <a:path w="24764" h="690245">
                  <a:moveTo>
                    <a:pt x="24345" y="84708"/>
                  </a:moveTo>
                  <a:lnTo>
                    <a:pt x="0" y="85674"/>
                  </a:lnTo>
                  <a:lnTo>
                    <a:pt x="0" y="61315"/>
                  </a:lnTo>
                  <a:lnTo>
                    <a:pt x="24345" y="60350"/>
                  </a:lnTo>
                  <a:lnTo>
                    <a:pt x="24345" y="84708"/>
                  </a:lnTo>
                  <a:close/>
                </a:path>
                <a:path w="24764" h="690245">
                  <a:moveTo>
                    <a:pt x="24345" y="145059"/>
                  </a:moveTo>
                  <a:lnTo>
                    <a:pt x="0" y="145999"/>
                  </a:lnTo>
                  <a:lnTo>
                    <a:pt x="0" y="121691"/>
                  </a:lnTo>
                  <a:lnTo>
                    <a:pt x="24345" y="120726"/>
                  </a:lnTo>
                  <a:lnTo>
                    <a:pt x="24345" y="145059"/>
                  </a:lnTo>
                  <a:close/>
                </a:path>
                <a:path w="24764" h="690245">
                  <a:moveTo>
                    <a:pt x="24345" y="205409"/>
                  </a:moveTo>
                  <a:lnTo>
                    <a:pt x="0" y="206374"/>
                  </a:lnTo>
                  <a:lnTo>
                    <a:pt x="0" y="182016"/>
                  </a:lnTo>
                  <a:lnTo>
                    <a:pt x="24345" y="181076"/>
                  </a:lnTo>
                  <a:lnTo>
                    <a:pt x="24345" y="205409"/>
                  </a:lnTo>
                  <a:close/>
                </a:path>
                <a:path w="24764" h="690245">
                  <a:moveTo>
                    <a:pt x="24345" y="265760"/>
                  </a:moveTo>
                  <a:lnTo>
                    <a:pt x="0" y="266725"/>
                  </a:lnTo>
                  <a:lnTo>
                    <a:pt x="0" y="242392"/>
                  </a:lnTo>
                  <a:lnTo>
                    <a:pt x="24345" y="241426"/>
                  </a:lnTo>
                  <a:lnTo>
                    <a:pt x="24345" y="265760"/>
                  </a:lnTo>
                  <a:close/>
                </a:path>
                <a:path w="24764" h="690245">
                  <a:moveTo>
                    <a:pt x="24345" y="326110"/>
                  </a:moveTo>
                  <a:lnTo>
                    <a:pt x="0" y="328041"/>
                  </a:lnTo>
                  <a:lnTo>
                    <a:pt x="0" y="302742"/>
                  </a:lnTo>
                  <a:lnTo>
                    <a:pt x="24345" y="301777"/>
                  </a:lnTo>
                  <a:lnTo>
                    <a:pt x="24345" y="326110"/>
                  </a:lnTo>
                  <a:close/>
                </a:path>
                <a:path w="24764" h="690245">
                  <a:moveTo>
                    <a:pt x="24345" y="386460"/>
                  </a:moveTo>
                  <a:lnTo>
                    <a:pt x="0" y="388416"/>
                  </a:lnTo>
                  <a:lnTo>
                    <a:pt x="0" y="363092"/>
                  </a:lnTo>
                  <a:lnTo>
                    <a:pt x="24345" y="362127"/>
                  </a:lnTo>
                  <a:lnTo>
                    <a:pt x="24345" y="386460"/>
                  </a:lnTo>
                  <a:close/>
                </a:path>
                <a:path w="24764" h="690245">
                  <a:moveTo>
                    <a:pt x="24345" y="446811"/>
                  </a:moveTo>
                  <a:lnTo>
                    <a:pt x="0" y="448767"/>
                  </a:lnTo>
                  <a:lnTo>
                    <a:pt x="0" y="423468"/>
                  </a:lnTo>
                  <a:lnTo>
                    <a:pt x="24345" y="422478"/>
                  </a:lnTo>
                  <a:lnTo>
                    <a:pt x="24345" y="446811"/>
                  </a:lnTo>
                  <a:close/>
                </a:path>
                <a:path w="24764" h="690245">
                  <a:moveTo>
                    <a:pt x="24345" y="507161"/>
                  </a:moveTo>
                  <a:lnTo>
                    <a:pt x="0" y="509117"/>
                  </a:lnTo>
                  <a:lnTo>
                    <a:pt x="0" y="483793"/>
                  </a:lnTo>
                  <a:lnTo>
                    <a:pt x="24345" y="482828"/>
                  </a:lnTo>
                  <a:lnTo>
                    <a:pt x="24345" y="507161"/>
                  </a:lnTo>
                  <a:close/>
                </a:path>
                <a:path w="24764" h="690245">
                  <a:moveTo>
                    <a:pt x="24345" y="567512"/>
                  </a:moveTo>
                  <a:lnTo>
                    <a:pt x="0" y="569468"/>
                  </a:lnTo>
                  <a:lnTo>
                    <a:pt x="0" y="544169"/>
                  </a:lnTo>
                  <a:lnTo>
                    <a:pt x="24345" y="543179"/>
                  </a:lnTo>
                  <a:lnTo>
                    <a:pt x="24345" y="567512"/>
                  </a:lnTo>
                  <a:close/>
                </a:path>
                <a:path w="24764" h="690245">
                  <a:moveTo>
                    <a:pt x="24345" y="627862"/>
                  </a:moveTo>
                  <a:lnTo>
                    <a:pt x="0" y="629818"/>
                  </a:lnTo>
                  <a:lnTo>
                    <a:pt x="0" y="604494"/>
                  </a:lnTo>
                  <a:lnTo>
                    <a:pt x="24345" y="603529"/>
                  </a:lnTo>
                  <a:lnTo>
                    <a:pt x="24345" y="627862"/>
                  </a:lnTo>
                  <a:close/>
                </a:path>
                <a:path w="24764" h="690245">
                  <a:moveTo>
                    <a:pt x="24345" y="688238"/>
                  </a:moveTo>
                  <a:lnTo>
                    <a:pt x="0" y="690168"/>
                  </a:lnTo>
                  <a:lnTo>
                    <a:pt x="0" y="664870"/>
                  </a:lnTo>
                  <a:lnTo>
                    <a:pt x="24345" y="663879"/>
                  </a:lnTo>
                  <a:lnTo>
                    <a:pt x="24345" y="68823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5" name="object 1615"/>
            <p:cNvSpPr/>
            <p:nvPr/>
          </p:nvSpPr>
          <p:spPr>
            <a:xfrm>
              <a:off x="3143906" y="5928014"/>
              <a:ext cx="118110" cy="306070"/>
            </a:xfrm>
            <a:custGeom>
              <a:avLst/>
              <a:gdLst/>
              <a:ahLst/>
              <a:cxnLst/>
              <a:rect l="l" t="t" r="r" b="b"/>
              <a:pathLst>
                <a:path w="118110" h="306070">
                  <a:moveTo>
                    <a:pt x="0" y="4864"/>
                  </a:moveTo>
                  <a:lnTo>
                    <a:pt x="117792" y="0"/>
                  </a:lnTo>
                </a:path>
                <a:path w="118110" h="306070">
                  <a:moveTo>
                    <a:pt x="0" y="65214"/>
                  </a:moveTo>
                  <a:lnTo>
                    <a:pt x="117792" y="59385"/>
                  </a:lnTo>
                </a:path>
                <a:path w="118110" h="306070">
                  <a:moveTo>
                    <a:pt x="0" y="124599"/>
                  </a:moveTo>
                  <a:lnTo>
                    <a:pt x="117792" y="118744"/>
                  </a:lnTo>
                </a:path>
                <a:path w="118110" h="306070">
                  <a:moveTo>
                    <a:pt x="0" y="184950"/>
                  </a:moveTo>
                  <a:lnTo>
                    <a:pt x="117792" y="179120"/>
                  </a:lnTo>
                </a:path>
                <a:path w="118110" h="306070">
                  <a:moveTo>
                    <a:pt x="0" y="245300"/>
                  </a:moveTo>
                  <a:lnTo>
                    <a:pt x="117792" y="238467"/>
                  </a:lnTo>
                </a:path>
                <a:path w="118110" h="306070">
                  <a:moveTo>
                    <a:pt x="0" y="305650"/>
                  </a:moveTo>
                  <a:lnTo>
                    <a:pt x="117792" y="29884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6" name="object 1616"/>
            <p:cNvSpPr/>
            <p:nvPr/>
          </p:nvSpPr>
          <p:spPr>
            <a:xfrm>
              <a:off x="3141611" y="6283959"/>
              <a:ext cx="122555" cy="132715"/>
            </a:xfrm>
            <a:custGeom>
              <a:avLst/>
              <a:gdLst/>
              <a:ahLst/>
              <a:cxnLst/>
              <a:rect l="l" t="t" r="r" b="b"/>
              <a:pathLst>
                <a:path w="122554" h="132714">
                  <a:moveTo>
                    <a:pt x="122364" y="119735"/>
                  </a:moveTo>
                  <a:lnTo>
                    <a:pt x="0" y="119735"/>
                  </a:lnTo>
                  <a:lnTo>
                    <a:pt x="0" y="132092"/>
                  </a:lnTo>
                  <a:lnTo>
                    <a:pt x="122364" y="132092"/>
                  </a:lnTo>
                  <a:lnTo>
                    <a:pt x="122364" y="119735"/>
                  </a:lnTo>
                  <a:close/>
                </a:path>
                <a:path w="122554" h="132714">
                  <a:moveTo>
                    <a:pt x="122364" y="60325"/>
                  </a:moveTo>
                  <a:lnTo>
                    <a:pt x="0" y="60325"/>
                  </a:lnTo>
                  <a:lnTo>
                    <a:pt x="0" y="72707"/>
                  </a:lnTo>
                  <a:lnTo>
                    <a:pt x="122364" y="72707"/>
                  </a:lnTo>
                  <a:lnTo>
                    <a:pt x="122364" y="60325"/>
                  </a:lnTo>
                  <a:close/>
                </a:path>
                <a:path w="122554" h="132714">
                  <a:moveTo>
                    <a:pt x="122364" y="0"/>
                  </a:moveTo>
                  <a:lnTo>
                    <a:pt x="0" y="0"/>
                  </a:lnTo>
                  <a:lnTo>
                    <a:pt x="0" y="12331"/>
                  </a:lnTo>
                  <a:lnTo>
                    <a:pt x="122364" y="12331"/>
                  </a:lnTo>
                  <a:lnTo>
                    <a:pt x="12236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7" name="object 1617"/>
            <p:cNvSpPr/>
            <p:nvPr/>
          </p:nvSpPr>
          <p:spPr>
            <a:xfrm>
              <a:off x="3143906" y="6466329"/>
              <a:ext cx="118110" cy="8255"/>
            </a:xfrm>
            <a:custGeom>
              <a:avLst/>
              <a:gdLst/>
              <a:ahLst/>
              <a:cxnLst/>
              <a:rect l="l" t="t" r="r" b="b"/>
              <a:pathLst>
                <a:path w="118110" h="8254">
                  <a:moveTo>
                    <a:pt x="-2285" y="3892"/>
                  </a:moveTo>
                  <a:lnTo>
                    <a:pt x="120078" y="3892"/>
                  </a:lnTo>
                </a:path>
              </a:pathLst>
            </a:custGeom>
            <a:ln w="123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8" name="object 1618"/>
            <p:cNvSpPr/>
            <p:nvPr/>
          </p:nvSpPr>
          <p:spPr>
            <a:xfrm>
              <a:off x="3181879" y="5936777"/>
              <a:ext cx="56515" cy="516890"/>
            </a:xfrm>
            <a:custGeom>
              <a:avLst/>
              <a:gdLst/>
              <a:ahLst/>
              <a:cxnLst/>
              <a:rect l="l" t="t" r="r" b="b"/>
              <a:pathLst>
                <a:path w="56514" h="516889">
                  <a:moveTo>
                    <a:pt x="28232" y="33108"/>
                  </a:moveTo>
                  <a:lnTo>
                    <a:pt x="36982" y="28219"/>
                  </a:lnTo>
                  <a:lnTo>
                    <a:pt x="36982" y="0"/>
                  </a:lnTo>
                  <a:lnTo>
                    <a:pt x="28232" y="4851"/>
                  </a:lnTo>
                  <a:lnTo>
                    <a:pt x="28232" y="33108"/>
                  </a:lnTo>
                  <a:close/>
                </a:path>
                <a:path w="56514" h="516889">
                  <a:moveTo>
                    <a:pt x="36982" y="0"/>
                  </a:moveTo>
                  <a:lnTo>
                    <a:pt x="46710" y="1930"/>
                  </a:lnTo>
                  <a:lnTo>
                    <a:pt x="46710" y="26288"/>
                  </a:lnTo>
                </a:path>
                <a:path w="56514" h="516889">
                  <a:moveTo>
                    <a:pt x="46710" y="2920"/>
                  </a:moveTo>
                  <a:lnTo>
                    <a:pt x="56464" y="2920"/>
                  </a:lnTo>
                  <a:lnTo>
                    <a:pt x="56464" y="33108"/>
                  </a:lnTo>
                  <a:lnTo>
                    <a:pt x="0" y="35039"/>
                  </a:lnTo>
                </a:path>
                <a:path w="56514" h="516889">
                  <a:moveTo>
                    <a:pt x="28232" y="3886"/>
                  </a:moveTo>
                  <a:lnTo>
                    <a:pt x="0" y="4851"/>
                  </a:lnTo>
                  <a:lnTo>
                    <a:pt x="0" y="33108"/>
                  </a:lnTo>
                </a:path>
                <a:path w="56514" h="516889">
                  <a:moveTo>
                    <a:pt x="28232" y="92468"/>
                  </a:moveTo>
                  <a:lnTo>
                    <a:pt x="36982" y="87604"/>
                  </a:lnTo>
                  <a:lnTo>
                    <a:pt x="36982" y="59372"/>
                  </a:lnTo>
                  <a:lnTo>
                    <a:pt x="28232" y="64236"/>
                  </a:lnTo>
                  <a:lnTo>
                    <a:pt x="28232" y="92468"/>
                  </a:lnTo>
                  <a:close/>
                </a:path>
                <a:path w="56514" h="516889">
                  <a:moveTo>
                    <a:pt x="36982" y="59372"/>
                  </a:moveTo>
                  <a:lnTo>
                    <a:pt x="46710" y="61340"/>
                  </a:lnTo>
                  <a:lnTo>
                    <a:pt x="46710" y="85648"/>
                  </a:lnTo>
                </a:path>
                <a:path w="56514" h="516889">
                  <a:moveTo>
                    <a:pt x="46710" y="63271"/>
                  </a:moveTo>
                  <a:lnTo>
                    <a:pt x="56464" y="62306"/>
                  </a:lnTo>
                  <a:lnTo>
                    <a:pt x="56464" y="92468"/>
                  </a:lnTo>
                  <a:lnTo>
                    <a:pt x="0" y="95389"/>
                  </a:lnTo>
                </a:path>
                <a:path w="56514" h="516889">
                  <a:moveTo>
                    <a:pt x="28232" y="64236"/>
                  </a:moveTo>
                  <a:lnTo>
                    <a:pt x="0" y="65201"/>
                  </a:lnTo>
                  <a:lnTo>
                    <a:pt x="0" y="92468"/>
                  </a:lnTo>
                </a:path>
                <a:path w="56514" h="516889">
                  <a:moveTo>
                    <a:pt x="28232" y="152819"/>
                  </a:moveTo>
                  <a:lnTo>
                    <a:pt x="36982" y="147954"/>
                  </a:lnTo>
                  <a:lnTo>
                    <a:pt x="36982" y="119722"/>
                  </a:lnTo>
                  <a:lnTo>
                    <a:pt x="28232" y="124586"/>
                  </a:lnTo>
                  <a:lnTo>
                    <a:pt x="28232" y="152819"/>
                  </a:lnTo>
                  <a:close/>
                </a:path>
                <a:path w="56514" h="516889">
                  <a:moveTo>
                    <a:pt x="36982" y="119722"/>
                  </a:moveTo>
                  <a:lnTo>
                    <a:pt x="46710" y="121691"/>
                  </a:lnTo>
                  <a:lnTo>
                    <a:pt x="46710" y="146024"/>
                  </a:lnTo>
                </a:path>
                <a:path w="56514" h="516889">
                  <a:moveTo>
                    <a:pt x="46710" y="122631"/>
                  </a:moveTo>
                  <a:lnTo>
                    <a:pt x="56464" y="122631"/>
                  </a:lnTo>
                  <a:lnTo>
                    <a:pt x="56464" y="152819"/>
                  </a:lnTo>
                  <a:lnTo>
                    <a:pt x="0" y="155740"/>
                  </a:lnTo>
                </a:path>
                <a:path w="56514" h="516889">
                  <a:moveTo>
                    <a:pt x="28232" y="123621"/>
                  </a:moveTo>
                  <a:lnTo>
                    <a:pt x="0" y="125577"/>
                  </a:lnTo>
                  <a:lnTo>
                    <a:pt x="0" y="152819"/>
                  </a:lnTo>
                </a:path>
                <a:path w="56514" h="516889">
                  <a:moveTo>
                    <a:pt x="28232" y="213194"/>
                  </a:moveTo>
                  <a:lnTo>
                    <a:pt x="36982" y="208305"/>
                  </a:lnTo>
                  <a:lnTo>
                    <a:pt x="36982" y="180073"/>
                  </a:lnTo>
                  <a:lnTo>
                    <a:pt x="28232" y="184962"/>
                  </a:lnTo>
                  <a:lnTo>
                    <a:pt x="28232" y="213194"/>
                  </a:lnTo>
                  <a:close/>
                </a:path>
                <a:path w="56514" h="516889">
                  <a:moveTo>
                    <a:pt x="36982" y="180073"/>
                  </a:moveTo>
                  <a:lnTo>
                    <a:pt x="46710" y="181038"/>
                  </a:lnTo>
                  <a:lnTo>
                    <a:pt x="46710" y="206374"/>
                  </a:lnTo>
                </a:path>
                <a:path w="56514" h="516889">
                  <a:moveTo>
                    <a:pt x="46710" y="183006"/>
                  </a:moveTo>
                  <a:lnTo>
                    <a:pt x="56464" y="182041"/>
                  </a:lnTo>
                  <a:lnTo>
                    <a:pt x="56464" y="212204"/>
                  </a:lnTo>
                  <a:lnTo>
                    <a:pt x="0" y="216090"/>
                  </a:lnTo>
                </a:path>
                <a:path w="56514" h="516889">
                  <a:moveTo>
                    <a:pt x="28232" y="183972"/>
                  </a:moveTo>
                  <a:lnTo>
                    <a:pt x="0" y="185927"/>
                  </a:lnTo>
                  <a:lnTo>
                    <a:pt x="0" y="213194"/>
                  </a:lnTo>
                </a:path>
                <a:path w="56514" h="516889">
                  <a:moveTo>
                    <a:pt x="28232" y="272541"/>
                  </a:moveTo>
                  <a:lnTo>
                    <a:pt x="36982" y="267690"/>
                  </a:lnTo>
                  <a:lnTo>
                    <a:pt x="36982" y="239458"/>
                  </a:lnTo>
                  <a:lnTo>
                    <a:pt x="28232" y="244322"/>
                  </a:lnTo>
                  <a:lnTo>
                    <a:pt x="28232" y="272541"/>
                  </a:lnTo>
                  <a:close/>
                </a:path>
                <a:path w="56514" h="516889">
                  <a:moveTo>
                    <a:pt x="36982" y="239458"/>
                  </a:moveTo>
                  <a:lnTo>
                    <a:pt x="46710" y="241414"/>
                  </a:lnTo>
                  <a:lnTo>
                    <a:pt x="46710" y="265722"/>
                  </a:lnTo>
                </a:path>
                <a:path w="56514" h="516889">
                  <a:moveTo>
                    <a:pt x="46710" y="243357"/>
                  </a:moveTo>
                  <a:lnTo>
                    <a:pt x="56464" y="242379"/>
                  </a:lnTo>
                  <a:lnTo>
                    <a:pt x="56464" y="272541"/>
                  </a:lnTo>
                  <a:lnTo>
                    <a:pt x="0" y="275475"/>
                  </a:lnTo>
                </a:path>
                <a:path w="56514" h="516889">
                  <a:moveTo>
                    <a:pt x="28232" y="244322"/>
                  </a:moveTo>
                  <a:lnTo>
                    <a:pt x="0" y="245287"/>
                  </a:lnTo>
                  <a:lnTo>
                    <a:pt x="0" y="273519"/>
                  </a:lnTo>
                </a:path>
                <a:path w="56514" h="516889">
                  <a:moveTo>
                    <a:pt x="28232" y="332892"/>
                  </a:moveTo>
                  <a:lnTo>
                    <a:pt x="36982" y="328066"/>
                  </a:lnTo>
                  <a:lnTo>
                    <a:pt x="36982" y="299808"/>
                  </a:lnTo>
                  <a:lnTo>
                    <a:pt x="28232" y="304672"/>
                  </a:lnTo>
                  <a:lnTo>
                    <a:pt x="28232" y="332892"/>
                  </a:lnTo>
                  <a:close/>
                </a:path>
                <a:path w="56514" h="516889">
                  <a:moveTo>
                    <a:pt x="36982" y="299808"/>
                  </a:moveTo>
                  <a:lnTo>
                    <a:pt x="46710" y="301739"/>
                  </a:lnTo>
                  <a:lnTo>
                    <a:pt x="46710" y="326097"/>
                  </a:lnTo>
                </a:path>
                <a:path w="56514" h="516889">
                  <a:moveTo>
                    <a:pt x="46710" y="302729"/>
                  </a:moveTo>
                  <a:lnTo>
                    <a:pt x="56464" y="301739"/>
                  </a:lnTo>
                  <a:lnTo>
                    <a:pt x="56464" y="331927"/>
                  </a:lnTo>
                  <a:lnTo>
                    <a:pt x="0" y="335826"/>
                  </a:lnTo>
                </a:path>
                <a:path w="56514" h="516889">
                  <a:moveTo>
                    <a:pt x="28232" y="303707"/>
                  </a:moveTo>
                  <a:lnTo>
                    <a:pt x="0" y="305663"/>
                  </a:lnTo>
                  <a:lnTo>
                    <a:pt x="0" y="333895"/>
                  </a:lnTo>
                </a:path>
                <a:path w="56514" h="516889">
                  <a:moveTo>
                    <a:pt x="28232" y="393268"/>
                  </a:moveTo>
                  <a:lnTo>
                    <a:pt x="36982" y="388391"/>
                  </a:lnTo>
                  <a:lnTo>
                    <a:pt x="36982" y="360159"/>
                  </a:lnTo>
                  <a:lnTo>
                    <a:pt x="28232" y="365048"/>
                  </a:lnTo>
                  <a:lnTo>
                    <a:pt x="28232" y="393268"/>
                  </a:lnTo>
                  <a:close/>
                </a:path>
                <a:path w="56514" h="516889">
                  <a:moveTo>
                    <a:pt x="36982" y="360159"/>
                  </a:moveTo>
                  <a:lnTo>
                    <a:pt x="46710" y="361124"/>
                  </a:lnTo>
                  <a:lnTo>
                    <a:pt x="46710" y="385457"/>
                  </a:lnTo>
                </a:path>
                <a:path w="56514" h="516889">
                  <a:moveTo>
                    <a:pt x="46710" y="363080"/>
                  </a:moveTo>
                  <a:lnTo>
                    <a:pt x="56464" y="362115"/>
                  </a:lnTo>
                  <a:lnTo>
                    <a:pt x="56464" y="392302"/>
                  </a:lnTo>
                  <a:lnTo>
                    <a:pt x="0" y="396176"/>
                  </a:lnTo>
                </a:path>
                <a:path w="56514" h="516889">
                  <a:moveTo>
                    <a:pt x="28232" y="364058"/>
                  </a:moveTo>
                  <a:lnTo>
                    <a:pt x="0" y="365988"/>
                  </a:lnTo>
                  <a:lnTo>
                    <a:pt x="0" y="393268"/>
                  </a:lnTo>
                </a:path>
                <a:path w="56514" h="516889">
                  <a:moveTo>
                    <a:pt x="28232" y="452627"/>
                  </a:moveTo>
                  <a:lnTo>
                    <a:pt x="36982" y="447763"/>
                  </a:lnTo>
                  <a:lnTo>
                    <a:pt x="36982" y="419544"/>
                  </a:lnTo>
                  <a:lnTo>
                    <a:pt x="28232" y="424408"/>
                  </a:lnTo>
                  <a:lnTo>
                    <a:pt x="28232" y="452627"/>
                  </a:lnTo>
                  <a:close/>
                </a:path>
                <a:path w="56514" h="516889">
                  <a:moveTo>
                    <a:pt x="36982" y="419544"/>
                  </a:moveTo>
                  <a:lnTo>
                    <a:pt x="46710" y="421500"/>
                  </a:lnTo>
                  <a:lnTo>
                    <a:pt x="46710" y="445833"/>
                  </a:lnTo>
                </a:path>
                <a:path w="56514" h="516889">
                  <a:moveTo>
                    <a:pt x="46710" y="422465"/>
                  </a:moveTo>
                  <a:lnTo>
                    <a:pt x="56464" y="421500"/>
                  </a:lnTo>
                  <a:lnTo>
                    <a:pt x="56464" y="451662"/>
                  </a:lnTo>
                  <a:lnTo>
                    <a:pt x="0" y="456552"/>
                  </a:lnTo>
                </a:path>
                <a:path w="56514" h="516889">
                  <a:moveTo>
                    <a:pt x="28232" y="424408"/>
                  </a:moveTo>
                  <a:lnTo>
                    <a:pt x="0" y="426364"/>
                  </a:lnTo>
                  <a:lnTo>
                    <a:pt x="0" y="453618"/>
                  </a:lnTo>
                </a:path>
                <a:path w="56514" h="516889">
                  <a:moveTo>
                    <a:pt x="28232" y="513003"/>
                  </a:moveTo>
                  <a:lnTo>
                    <a:pt x="36982" y="508114"/>
                  </a:lnTo>
                  <a:lnTo>
                    <a:pt x="36982" y="479894"/>
                  </a:lnTo>
                  <a:lnTo>
                    <a:pt x="28232" y="484771"/>
                  </a:lnTo>
                  <a:lnTo>
                    <a:pt x="28232" y="513003"/>
                  </a:lnTo>
                  <a:close/>
                </a:path>
                <a:path w="56514" h="516889">
                  <a:moveTo>
                    <a:pt x="36982" y="479894"/>
                  </a:moveTo>
                  <a:lnTo>
                    <a:pt x="46710" y="480860"/>
                  </a:lnTo>
                  <a:lnTo>
                    <a:pt x="46710" y="506183"/>
                  </a:lnTo>
                </a:path>
                <a:path w="56514" h="516889">
                  <a:moveTo>
                    <a:pt x="46710" y="482815"/>
                  </a:moveTo>
                  <a:lnTo>
                    <a:pt x="56464" y="481850"/>
                  </a:lnTo>
                  <a:lnTo>
                    <a:pt x="56464" y="512013"/>
                  </a:lnTo>
                  <a:lnTo>
                    <a:pt x="0" y="516877"/>
                  </a:lnTo>
                </a:path>
                <a:path w="56514" h="516889">
                  <a:moveTo>
                    <a:pt x="28232" y="483781"/>
                  </a:moveTo>
                  <a:lnTo>
                    <a:pt x="0" y="486714"/>
                  </a:lnTo>
                  <a:lnTo>
                    <a:pt x="0" y="51396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9" name="object 1619"/>
            <p:cNvSpPr/>
            <p:nvPr/>
          </p:nvSpPr>
          <p:spPr>
            <a:xfrm>
              <a:off x="3415496" y="5917295"/>
              <a:ext cx="70485" cy="3175"/>
            </a:xfrm>
            <a:custGeom>
              <a:avLst/>
              <a:gdLst/>
              <a:ahLst/>
              <a:cxnLst/>
              <a:rect l="l" t="t" r="r" b="b"/>
              <a:pathLst>
                <a:path w="70485" h="3175">
                  <a:moveTo>
                    <a:pt x="-2286" y="1466"/>
                  </a:moveTo>
                  <a:lnTo>
                    <a:pt x="72377" y="1466"/>
                  </a:lnTo>
                </a:path>
              </a:pathLst>
            </a:custGeom>
            <a:ln w="750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0" name="object 1620"/>
            <p:cNvSpPr/>
            <p:nvPr/>
          </p:nvSpPr>
          <p:spPr>
            <a:xfrm>
              <a:off x="3415496" y="5976680"/>
              <a:ext cx="70485" cy="4445"/>
            </a:xfrm>
            <a:custGeom>
              <a:avLst/>
              <a:gdLst/>
              <a:ahLst/>
              <a:cxnLst/>
              <a:rect l="l" t="t" r="r" b="b"/>
              <a:pathLst>
                <a:path w="70485" h="4445">
                  <a:moveTo>
                    <a:pt x="-2286" y="1949"/>
                  </a:moveTo>
                  <a:lnTo>
                    <a:pt x="72377" y="1949"/>
                  </a:lnTo>
                </a:path>
              </a:pathLst>
            </a:custGeom>
            <a:ln w="8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1" name="object 1621"/>
            <p:cNvSpPr/>
            <p:nvPr/>
          </p:nvSpPr>
          <p:spPr>
            <a:xfrm>
              <a:off x="3415496" y="6036066"/>
              <a:ext cx="70485" cy="4445"/>
            </a:xfrm>
            <a:custGeom>
              <a:avLst/>
              <a:gdLst/>
              <a:ahLst/>
              <a:cxnLst/>
              <a:rect l="l" t="t" r="r" b="b"/>
              <a:pathLst>
                <a:path w="70485" h="4445">
                  <a:moveTo>
                    <a:pt x="-2286" y="1949"/>
                  </a:moveTo>
                  <a:lnTo>
                    <a:pt x="72377" y="1949"/>
                  </a:lnTo>
                </a:path>
              </a:pathLst>
            </a:custGeom>
            <a:ln w="8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2" name="object 1622"/>
            <p:cNvSpPr/>
            <p:nvPr/>
          </p:nvSpPr>
          <p:spPr>
            <a:xfrm>
              <a:off x="3415496" y="6095426"/>
              <a:ext cx="70485" cy="4445"/>
            </a:xfrm>
            <a:custGeom>
              <a:avLst/>
              <a:gdLst/>
              <a:ahLst/>
              <a:cxnLst/>
              <a:rect l="l" t="t" r="r" b="b"/>
              <a:pathLst>
                <a:path w="70485" h="4445">
                  <a:moveTo>
                    <a:pt x="-2286" y="1955"/>
                  </a:moveTo>
                  <a:lnTo>
                    <a:pt x="72377" y="1955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3" name="object 1623"/>
            <p:cNvSpPr/>
            <p:nvPr/>
          </p:nvSpPr>
          <p:spPr>
            <a:xfrm>
              <a:off x="3415496" y="6154823"/>
              <a:ext cx="70485" cy="4445"/>
            </a:xfrm>
            <a:custGeom>
              <a:avLst/>
              <a:gdLst/>
              <a:ahLst/>
              <a:cxnLst/>
              <a:rect l="l" t="t" r="r" b="b"/>
              <a:pathLst>
                <a:path w="70485" h="4445">
                  <a:moveTo>
                    <a:pt x="-2286" y="1949"/>
                  </a:moveTo>
                  <a:lnTo>
                    <a:pt x="72377" y="1949"/>
                  </a:lnTo>
                </a:path>
              </a:pathLst>
            </a:custGeom>
            <a:ln w="8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4" name="object 1624"/>
            <p:cNvSpPr/>
            <p:nvPr/>
          </p:nvSpPr>
          <p:spPr>
            <a:xfrm>
              <a:off x="3415496" y="6213218"/>
              <a:ext cx="70485" cy="5080"/>
            </a:xfrm>
            <a:custGeom>
              <a:avLst/>
              <a:gdLst/>
              <a:ahLst/>
              <a:cxnLst/>
              <a:rect l="l" t="t" r="r" b="b"/>
              <a:pathLst>
                <a:path w="70485" h="5079">
                  <a:moveTo>
                    <a:pt x="-2286" y="2432"/>
                  </a:moveTo>
                  <a:lnTo>
                    <a:pt x="72377" y="2432"/>
                  </a:lnTo>
                </a:path>
              </a:pathLst>
            </a:custGeom>
            <a:ln w="943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5" name="object 1625"/>
            <p:cNvSpPr/>
            <p:nvPr/>
          </p:nvSpPr>
          <p:spPr>
            <a:xfrm>
              <a:off x="3415496" y="6272603"/>
              <a:ext cx="70485" cy="5080"/>
            </a:xfrm>
            <a:custGeom>
              <a:avLst/>
              <a:gdLst/>
              <a:ahLst/>
              <a:cxnLst/>
              <a:rect l="l" t="t" r="r" b="b"/>
              <a:pathLst>
                <a:path w="70485" h="5079">
                  <a:moveTo>
                    <a:pt x="-2286" y="2444"/>
                  </a:moveTo>
                  <a:lnTo>
                    <a:pt x="72377" y="2444"/>
                  </a:lnTo>
                </a:path>
              </a:pathLst>
            </a:custGeom>
            <a:ln w="946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6" name="object 1626"/>
            <p:cNvSpPr/>
            <p:nvPr/>
          </p:nvSpPr>
          <p:spPr>
            <a:xfrm>
              <a:off x="3415496" y="6331988"/>
              <a:ext cx="70485" cy="5080"/>
            </a:xfrm>
            <a:custGeom>
              <a:avLst/>
              <a:gdLst/>
              <a:ahLst/>
              <a:cxnLst/>
              <a:rect l="l" t="t" r="r" b="b"/>
              <a:pathLst>
                <a:path w="70485" h="5079">
                  <a:moveTo>
                    <a:pt x="-2286" y="2432"/>
                  </a:moveTo>
                  <a:lnTo>
                    <a:pt x="72377" y="2432"/>
                  </a:lnTo>
                </a:path>
              </a:pathLst>
            </a:custGeom>
            <a:ln w="943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7" name="object 1627"/>
            <p:cNvSpPr/>
            <p:nvPr/>
          </p:nvSpPr>
          <p:spPr>
            <a:xfrm>
              <a:off x="3415496" y="6391361"/>
              <a:ext cx="70485" cy="5080"/>
            </a:xfrm>
            <a:custGeom>
              <a:avLst/>
              <a:gdLst/>
              <a:ahLst/>
              <a:cxnLst/>
              <a:rect l="l" t="t" r="r" b="b"/>
              <a:pathLst>
                <a:path w="70485" h="5079">
                  <a:moveTo>
                    <a:pt x="-2286" y="2432"/>
                  </a:moveTo>
                  <a:lnTo>
                    <a:pt x="72377" y="2432"/>
                  </a:lnTo>
                </a:path>
              </a:pathLst>
            </a:custGeom>
            <a:ln w="943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8" name="object 1628"/>
            <p:cNvSpPr/>
            <p:nvPr/>
          </p:nvSpPr>
          <p:spPr>
            <a:xfrm>
              <a:off x="3415496" y="6449781"/>
              <a:ext cx="70485" cy="6350"/>
            </a:xfrm>
            <a:custGeom>
              <a:avLst/>
              <a:gdLst/>
              <a:ahLst/>
              <a:cxnLst/>
              <a:rect l="l" t="t" r="r" b="b"/>
              <a:pathLst>
                <a:path w="70485" h="6350">
                  <a:moveTo>
                    <a:pt x="-2286" y="2914"/>
                  </a:moveTo>
                  <a:lnTo>
                    <a:pt x="72377" y="2914"/>
                  </a:lnTo>
                </a:path>
              </a:pathLst>
            </a:custGeom>
            <a:ln w="104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9" name="object 1629"/>
            <p:cNvSpPr/>
            <p:nvPr/>
          </p:nvSpPr>
          <p:spPr>
            <a:xfrm>
              <a:off x="3432044" y="5929945"/>
              <a:ext cx="43815" cy="508634"/>
            </a:xfrm>
            <a:custGeom>
              <a:avLst/>
              <a:gdLst/>
              <a:ahLst/>
              <a:cxnLst/>
              <a:rect l="l" t="t" r="r" b="b"/>
              <a:pathLst>
                <a:path w="43814" h="508635">
                  <a:moveTo>
                    <a:pt x="38938" y="31165"/>
                  </a:moveTo>
                  <a:lnTo>
                    <a:pt x="0" y="34086"/>
                  </a:lnTo>
                  <a:lnTo>
                    <a:pt x="0" y="9753"/>
                  </a:lnTo>
                  <a:lnTo>
                    <a:pt x="24345" y="7797"/>
                  </a:lnTo>
                </a:path>
                <a:path w="43814" h="508635">
                  <a:moveTo>
                    <a:pt x="43814" y="0"/>
                  </a:moveTo>
                  <a:lnTo>
                    <a:pt x="24345" y="1968"/>
                  </a:lnTo>
                  <a:lnTo>
                    <a:pt x="24345" y="27266"/>
                  </a:lnTo>
                  <a:lnTo>
                    <a:pt x="43814" y="25336"/>
                  </a:lnTo>
                </a:path>
                <a:path w="43814" h="508635">
                  <a:moveTo>
                    <a:pt x="38938" y="90538"/>
                  </a:moveTo>
                  <a:lnTo>
                    <a:pt x="0" y="93446"/>
                  </a:lnTo>
                  <a:lnTo>
                    <a:pt x="0" y="69138"/>
                  </a:lnTo>
                  <a:lnTo>
                    <a:pt x="24345" y="67182"/>
                  </a:lnTo>
                </a:path>
                <a:path w="43814" h="508635">
                  <a:moveTo>
                    <a:pt x="43814" y="59385"/>
                  </a:moveTo>
                  <a:lnTo>
                    <a:pt x="24345" y="61353"/>
                  </a:lnTo>
                  <a:lnTo>
                    <a:pt x="24345" y="86652"/>
                  </a:lnTo>
                  <a:lnTo>
                    <a:pt x="43814" y="84683"/>
                  </a:lnTo>
                </a:path>
                <a:path w="43814" h="508635">
                  <a:moveTo>
                    <a:pt x="38938" y="149923"/>
                  </a:moveTo>
                  <a:lnTo>
                    <a:pt x="0" y="152857"/>
                  </a:lnTo>
                  <a:lnTo>
                    <a:pt x="0" y="127520"/>
                  </a:lnTo>
                  <a:lnTo>
                    <a:pt x="24345" y="126555"/>
                  </a:lnTo>
                </a:path>
                <a:path w="43814" h="508635">
                  <a:moveTo>
                    <a:pt x="43814" y="118770"/>
                  </a:moveTo>
                  <a:lnTo>
                    <a:pt x="24345" y="120726"/>
                  </a:lnTo>
                  <a:lnTo>
                    <a:pt x="24345" y="146024"/>
                  </a:lnTo>
                  <a:lnTo>
                    <a:pt x="43814" y="144068"/>
                  </a:lnTo>
                </a:path>
                <a:path w="43814" h="508635">
                  <a:moveTo>
                    <a:pt x="38938" y="209308"/>
                  </a:moveTo>
                  <a:lnTo>
                    <a:pt x="0" y="212229"/>
                  </a:lnTo>
                  <a:lnTo>
                    <a:pt x="0" y="186905"/>
                  </a:lnTo>
                  <a:lnTo>
                    <a:pt x="24345" y="185940"/>
                  </a:lnTo>
                </a:path>
                <a:path w="43814" h="508635">
                  <a:moveTo>
                    <a:pt x="43814" y="178155"/>
                  </a:moveTo>
                  <a:lnTo>
                    <a:pt x="24345" y="180085"/>
                  </a:lnTo>
                  <a:lnTo>
                    <a:pt x="24345" y="205409"/>
                  </a:lnTo>
                  <a:lnTo>
                    <a:pt x="43814" y="203453"/>
                  </a:lnTo>
                </a:path>
                <a:path w="43814" h="508635">
                  <a:moveTo>
                    <a:pt x="38938" y="268693"/>
                  </a:moveTo>
                  <a:lnTo>
                    <a:pt x="0" y="270624"/>
                  </a:lnTo>
                  <a:lnTo>
                    <a:pt x="0" y="246291"/>
                  </a:lnTo>
                  <a:lnTo>
                    <a:pt x="24345" y="245325"/>
                  </a:lnTo>
                </a:path>
                <a:path w="43814" h="508635">
                  <a:moveTo>
                    <a:pt x="43814" y="237540"/>
                  </a:moveTo>
                  <a:lnTo>
                    <a:pt x="24345" y="238505"/>
                  </a:lnTo>
                  <a:lnTo>
                    <a:pt x="24345" y="264794"/>
                  </a:lnTo>
                  <a:lnTo>
                    <a:pt x="43814" y="262839"/>
                  </a:lnTo>
                </a:path>
                <a:path w="43814" h="508635">
                  <a:moveTo>
                    <a:pt x="38938" y="327101"/>
                  </a:moveTo>
                  <a:lnTo>
                    <a:pt x="0" y="330009"/>
                  </a:lnTo>
                  <a:lnTo>
                    <a:pt x="0" y="305676"/>
                  </a:lnTo>
                  <a:lnTo>
                    <a:pt x="24345" y="304711"/>
                  </a:lnTo>
                </a:path>
                <a:path w="43814" h="508635">
                  <a:moveTo>
                    <a:pt x="43814" y="295922"/>
                  </a:moveTo>
                  <a:lnTo>
                    <a:pt x="24345" y="297891"/>
                  </a:lnTo>
                  <a:lnTo>
                    <a:pt x="24345" y="324154"/>
                  </a:lnTo>
                  <a:lnTo>
                    <a:pt x="43814" y="322224"/>
                  </a:lnTo>
                </a:path>
                <a:path w="43814" h="508635">
                  <a:moveTo>
                    <a:pt x="38938" y="386460"/>
                  </a:moveTo>
                  <a:lnTo>
                    <a:pt x="0" y="389394"/>
                  </a:lnTo>
                  <a:lnTo>
                    <a:pt x="0" y="365061"/>
                  </a:lnTo>
                  <a:lnTo>
                    <a:pt x="24345" y="364058"/>
                  </a:lnTo>
                </a:path>
                <a:path w="43814" h="508635">
                  <a:moveTo>
                    <a:pt x="43814" y="355333"/>
                  </a:moveTo>
                  <a:lnTo>
                    <a:pt x="24345" y="357263"/>
                  </a:lnTo>
                  <a:lnTo>
                    <a:pt x="24345" y="382562"/>
                  </a:lnTo>
                  <a:lnTo>
                    <a:pt x="43814" y="380606"/>
                  </a:lnTo>
                </a:path>
                <a:path w="43814" h="508635">
                  <a:moveTo>
                    <a:pt x="38938" y="445846"/>
                  </a:moveTo>
                  <a:lnTo>
                    <a:pt x="0" y="448767"/>
                  </a:lnTo>
                  <a:lnTo>
                    <a:pt x="0" y="424433"/>
                  </a:lnTo>
                  <a:lnTo>
                    <a:pt x="24345" y="423443"/>
                  </a:lnTo>
                </a:path>
                <a:path w="43814" h="508635">
                  <a:moveTo>
                    <a:pt x="43814" y="414693"/>
                  </a:moveTo>
                  <a:lnTo>
                    <a:pt x="24345" y="416623"/>
                  </a:lnTo>
                  <a:lnTo>
                    <a:pt x="24345" y="441947"/>
                  </a:lnTo>
                  <a:lnTo>
                    <a:pt x="43814" y="440016"/>
                  </a:lnTo>
                </a:path>
                <a:path w="43814" h="508635">
                  <a:moveTo>
                    <a:pt x="38938" y="505231"/>
                  </a:moveTo>
                  <a:lnTo>
                    <a:pt x="0" y="508152"/>
                  </a:lnTo>
                  <a:lnTo>
                    <a:pt x="0" y="483819"/>
                  </a:lnTo>
                  <a:lnTo>
                    <a:pt x="24345" y="481863"/>
                  </a:lnTo>
                </a:path>
                <a:path w="43814" h="508635">
                  <a:moveTo>
                    <a:pt x="43814" y="474078"/>
                  </a:moveTo>
                  <a:lnTo>
                    <a:pt x="24345" y="476034"/>
                  </a:lnTo>
                  <a:lnTo>
                    <a:pt x="24345" y="501307"/>
                  </a:lnTo>
                  <a:lnTo>
                    <a:pt x="43814" y="49940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30" name="object 16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50387" y="7274900"/>
              <a:ext cx="125272" cy="219710"/>
            </a:xfrm>
            <a:prstGeom prst="rect">
              <a:avLst/>
            </a:prstGeom>
          </p:spPr>
        </p:pic>
        <p:sp>
          <p:nvSpPr>
            <p:cNvPr id="1631" name="object 1631"/>
            <p:cNvSpPr/>
            <p:nvPr/>
          </p:nvSpPr>
          <p:spPr>
            <a:xfrm>
              <a:off x="3372655" y="7195410"/>
              <a:ext cx="167640" cy="317500"/>
            </a:xfrm>
            <a:custGeom>
              <a:avLst/>
              <a:gdLst/>
              <a:ahLst/>
              <a:cxnLst/>
              <a:rect l="l" t="t" r="r" b="b"/>
              <a:pathLst>
                <a:path w="167639" h="317500">
                  <a:moveTo>
                    <a:pt x="167449" y="0"/>
                  </a:moveTo>
                  <a:lnTo>
                    <a:pt x="0" y="19469"/>
                  </a:lnTo>
                  <a:lnTo>
                    <a:pt x="0" y="317322"/>
                  </a:lnTo>
                  <a:lnTo>
                    <a:pt x="167449" y="298843"/>
                  </a:lnTo>
                  <a:lnTo>
                    <a:pt x="16744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2" name="object 1632"/>
            <p:cNvSpPr/>
            <p:nvPr/>
          </p:nvSpPr>
          <p:spPr>
            <a:xfrm>
              <a:off x="3372655" y="7195410"/>
              <a:ext cx="167640" cy="317500"/>
            </a:xfrm>
            <a:custGeom>
              <a:avLst/>
              <a:gdLst/>
              <a:ahLst/>
              <a:cxnLst/>
              <a:rect l="l" t="t" r="r" b="b"/>
              <a:pathLst>
                <a:path w="167639" h="317500">
                  <a:moveTo>
                    <a:pt x="0" y="317322"/>
                  </a:moveTo>
                  <a:lnTo>
                    <a:pt x="167449" y="298843"/>
                  </a:lnTo>
                  <a:lnTo>
                    <a:pt x="167449" y="0"/>
                  </a:lnTo>
                  <a:lnTo>
                    <a:pt x="0" y="19469"/>
                  </a:lnTo>
                  <a:lnTo>
                    <a:pt x="0" y="31732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33" name="object 16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89852" y="7242782"/>
              <a:ext cx="125272" cy="219684"/>
            </a:xfrm>
            <a:prstGeom prst="rect">
              <a:avLst/>
            </a:prstGeom>
          </p:spPr>
        </p:pic>
        <p:sp>
          <p:nvSpPr>
            <p:cNvPr id="1634" name="object 1634"/>
            <p:cNvSpPr/>
            <p:nvPr/>
          </p:nvSpPr>
          <p:spPr>
            <a:xfrm>
              <a:off x="3205238" y="7539034"/>
              <a:ext cx="257175" cy="414020"/>
            </a:xfrm>
            <a:custGeom>
              <a:avLst/>
              <a:gdLst/>
              <a:ahLst/>
              <a:cxnLst/>
              <a:rect l="l" t="t" r="r" b="b"/>
              <a:pathLst>
                <a:path w="257175" h="414020">
                  <a:moveTo>
                    <a:pt x="98323" y="337781"/>
                  </a:moveTo>
                  <a:lnTo>
                    <a:pt x="98323" y="341680"/>
                  </a:lnTo>
                  <a:lnTo>
                    <a:pt x="95376" y="345579"/>
                  </a:lnTo>
                  <a:lnTo>
                    <a:pt x="91503" y="345579"/>
                  </a:lnTo>
                  <a:lnTo>
                    <a:pt x="87591" y="345579"/>
                  </a:lnTo>
                  <a:lnTo>
                    <a:pt x="84696" y="341680"/>
                  </a:lnTo>
                  <a:lnTo>
                    <a:pt x="84696" y="337781"/>
                  </a:lnTo>
                  <a:lnTo>
                    <a:pt x="84696" y="333921"/>
                  </a:lnTo>
                  <a:lnTo>
                    <a:pt x="87591" y="329996"/>
                  </a:lnTo>
                  <a:lnTo>
                    <a:pt x="91503" y="329996"/>
                  </a:lnTo>
                  <a:lnTo>
                    <a:pt x="95376" y="329996"/>
                  </a:lnTo>
                  <a:lnTo>
                    <a:pt x="98323" y="333921"/>
                  </a:lnTo>
                  <a:lnTo>
                    <a:pt x="98323" y="337781"/>
                  </a:lnTo>
                </a:path>
                <a:path w="257175" h="414020">
                  <a:moveTo>
                    <a:pt x="168389" y="328040"/>
                  </a:moveTo>
                  <a:lnTo>
                    <a:pt x="168389" y="332905"/>
                  </a:lnTo>
                  <a:lnTo>
                    <a:pt x="165480" y="335826"/>
                  </a:lnTo>
                  <a:lnTo>
                    <a:pt x="161582" y="335826"/>
                  </a:lnTo>
                  <a:lnTo>
                    <a:pt x="157695" y="335826"/>
                  </a:lnTo>
                  <a:lnTo>
                    <a:pt x="154774" y="332905"/>
                  </a:lnTo>
                  <a:lnTo>
                    <a:pt x="154774" y="328040"/>
                  </a:lnTo>
                  <a:lnTo>
                    <a:pt x="154774" y="324167"/>
                  </a:lnTo>
                  <a:lnTo>
                    <a:pt x="157695" y="321246"/>
                  </a:lnTo>
                  <a:lnTo>
                    <a:pt x="161582" y="321246"/>
                  </a:lnTo>
                  <a:lnTo>
                    <a:pt x="165480" y="321246"/>
                  </a:lnTo>
                  <a:lnTo>
                    <a:pt x="168389" y="324167"/>
                  </a:lnTo>
                  <a:lnTo>
                    <a:pt x="168389" y="328040"/>
                  </a:lnTo>
                </a:path>
                <a:path w="257175" h="414020">
                  <a:moveTo>
                    <a:pt x="98323" y="405930"/>
                  </a:moveTo>
                  <a:lnTo>
                    <a:pt x="98323" y="409816"/>
                  </a:lnTo>
                  <a:lnTo>
                    <a:pt x="95376" y="413715"/>
                  </a:lnTo>
                  <a:lnTo>
                    <a:pt x="91503" y="413715"/>
                  </a:lnTo>
                  <a:lnTo>
                    <a:pt x="87591" y="413715"/>
                  </a:lnTo>
                  <a:lnTo>
                    <a:pt x="84696" y="409816"/>
                  </a:lnTo>
                  <a:lnTo>
                    <a:pt x="84696" y="405930"/>
                  </a:lnTo>
                  <a:lnTo>
                    <a:pt x="84696" y="402031"/>
                  </a:lnTo>
                  <a:lnTo>
                    <a:pt x="87591" y="398132"/>
                  </a:lnTo>
                  <a:lnTo>
                    <a:pt x="91503" y="398132"/>
                  </a:lnTo>
                  <a:lnTo>
                    <a:pt x="95376" y="398132"/>
                  </a:lnTo>
                  <a:lnTo>
                    <a:pt x="98323" y="402031"/>
                  </a:lnTo>
                  <a:lnTo>
                    <a:pt x="98323" y="405930"/>
                  </a:lnTo>
                </a:path>
                <a:path w="257175" h="414020">
                  <a:moveTo>
                    <a:pt x="168389" y="396201"/>
                  </a:moveTo>
                  <a:lnTo>
                    <a:pt x="168389" y="400075"/>
                  </a:lnTo>
                  <a:lnTo>
                    <a:pt x="165480" y="403986"/>
                  </a:lnTo>
                  <a:lnTo>
                    <a:pt x="161582" y="403986"/>
                  </a:lnTo>
                  <a:lnTo>
                    <a:pt x="157695" y="403986"/>
                  </a:lnTo>
                  <a:lnTo>
                    <a:pt x="154774" y="400075"/>
                  </a:lnTo>
                  <a:lnTo>
                    <a:pt x="154774" y="396201"/>
                  </a:lnTo>
                  <a:lnTo>
                    <a:pt x="154774" y="392277"/>
                  </a:lnTo>
                  <a:lnTo>
                    <a:pt x="157695" y="388416"/>
                  </a:lnTo>
                  <a:lnTo>
                    <a:pt x="161582" y="388416"/>
                  </a:lnTo>
                  <a:lnTo>
                    <a:pt x="165480" y="388416"/>
                  </a:lnTo>
                  <a:lnTo>
                    <a:pt x="168389" y="392277"/>
                  </a:lnTo>
                  <a:lnTo>
                    <a:pt x="168389" y="396201"/>
                  </a:lnTo>
                </a:path>
                <a:path w="257175" h="414020">
                  <a:moveTo>
                    <a:pt x="13627" y="37972"/>
                  </a:moveTo>
                  <a:lnTo>
                    <a:pt x="13627" y="41871"/>
                  </a:lnTo>
                  <a:lnTo>
                    <a:pt x="10693" y="45758"/>
                  </a:lnTo>
                  <a:lnTo>
                    <a:pt x="6819" y="45758"/>
                  </a:lnTo>
                  <a:lnTo>
                    <a:pt x="2908" y="45758"/>
                  </a:lnTo>
                  <a:lnTo>
                    <a:pt x="0" y="41871"/>
                  </a:lnTo>
                  <a:lnTo>
                    <a:pt x="0" y="37972"/>
                  </a:lnTo>
                  <a:lnTo>
                    <a:pt x="0" y="34074"/>
                  </a:lnTo>
                  <a:lnTo>
                    <a:pt x="2908" y="30187"/>
                  </a:lnTo>
                  <a:lnTo>
                    <a:pt x="6819" y="30187"/>
                  </a:lnTo>
                  <a:lnTo>
                    <a:pt x="10693" y="30187"/>
                  </a:lnTo>
                  <a:lnTo>
                    <a:pt x="13627" y="34074"/>
                  </a:lnTo>
                  <a:lnTo>
                    <a:pt x="13627" y="37972"/>
                  </a:lnTo>
                </a:path>
                <a:path w="257175" h="414020">
                  <a:moveTo>
                    <a:pt x="256984" y="7785"/>
                  </a:moveTo>
                  <a:lnTo>
                    <a:pt x="256984" y="11709"/>
                  </a:lnTo>
                  <a:lnTo>
                    <a:pt x="253072" y="15570"/>
                  </a:lnTo>
                  <a:lnTo>
                    <a:pt x="250177" y="15570"/>
                  </a:lnTo>
                  <a:lnTo>
                    <a:pt x="246265" y="15570"/>
                  </a:lnTo>
                  <a:lnTo>
                    <a:pt x="242392" y="11709"/>
                  </a:lnTo>
                  <a:lnTo>
                    <a:pt x="242392" y="7785"/>
                  </a:lnTo>
                  <a:lnTo>
                    <a:pt x="242392" y="3911"/>
                  </a:lnTo>
                  <a:lnTo>
                    <a:pt x="246265" y="0"/>
                  </a:lnTo>
                  <a:lnTo>
                    <a:pt x="250177" y="0"/>
                  </a:lnTo>
                  <a:lnTo>
                    <a:pt x="253072" y="0"/>
                  </a:lnTo>
                  <a:lnTo>
                    <a:pt x="256984" y="3911"/>
                  </a:lnTo>
                  <a:lnTo>
                    <a:pt x="256984" y="778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5" name="object 1635"/>
            <p:cNvSpPr/>
            <p:nvPr/>
          </p:nvSpPr>
          <p:spPr>
            <a:xfrm>
              <a:off x="3485591" y="4269289"/>
              <a:ext cx="27305" cy="4074160"/>
            </a:xfrm>
            <a:custGeom>
              <a:avLst/>
              <a:gdLst/>
              <a:ahLst/>
              <a:cxnLst/>
              <a:rect l="l" t="t" r="r" b="b"/>
              <a:pathLst>
                <a:path w="27304" h="4074159">
                  <a:moveTo>
                    <a:pt x="0" y="0"/>
                  </a:moveTo>
                  <a:lnTo>
                    <a:pt x="0" y="4073804"/>
                  </a:lnTo>
                  <a:lnTo>
                    <a:pt x="27038" y="4050360"/>
                  </a:lnTo>
                  <a:lnTo>
                    <a:pt x="27038" y="9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6" name="object 1636"/>
            <p:cNvSpPr/>
            <p:nvPr/>
          </p:nvSpPr>
          <p:spPr>
            <a:xfrm>
              <a:off x="3512633" y="4278398"/>
              <a:ext cx="230504" cy="4041775"/>
            </a:xfrm>
            <a:custGeom>
              <a:avLst/>
              <a:gdLst/>
              <a:ahLst/>
              <a:cxnLst/>
              <a:rect l="l" t="t" r="r" b="b"/>
              <a:pathLst>
                <a:path w="230504" h="4041775">
                  <a:moveTo>
                    <a:pt x="0" y="0"/>
                  </a:moveTo>
                  <a:lnTo>
                    <a:pt x="0" y="4041254"/>
                  </a:lnTo>
                  <a:lnTo>
                    <a:pt x="229933" y="3841775"/>
                  </a:lnTo>
                  <a:lnTo>
                    <a:pt x="229933" y="775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7" name="object 1637"/>
            <p:cNvSpPr/>
            <p:nvPr/>
          </p:nvSpPr>
          <p:spPr>
            <a:xfrm>
              <a:off x="3485595" y="4269292"/>
              <a:ext cx="257175" cy="4074160"/>
            </a:xfrm>
            <a:custGeom>
              <a:avLst/>
              <a:gdLst/>
              <a:ahLst/>
              <a:cxnLst/>
              <a:rect l="l" t="t" r="r" b="b"/>
              <a:pathLst>
                <a:path w="257175" h="4074159">
                  <a:moveTo>
                    <a:pt x="256971" y="86626"/>
                  </a:moveTo>
                  <a:lnTo>
                    <a:pt x="256971" y="3850881"/>
                  </a:lnTo>
                  <a:lnTo>
                    <a:pt x="0" y="4073804"/>
                  </a:lnTo>
                  <a:lnTo>
                    <a:pt x="0" y="0"/>
                  </a:lnTo>
                  <a:lnTo>
                    <a:pt x="256971" y="8662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8" name="object 1638"/>
            <p:cNvSpPr/>
            <p:nvPr/>
          </p:nvSpPr>
          <p:spPr>
            <a:xfrm>
              <a:off x="3528409" y="7511793"/>
              <a:ext cx="33655" cy="289560"/>
            </a:xfrm>
            <a:custGeom>
              <a:avLst/>
              <a:gdLst/>
              <a:ahLst/>
              <a:cxnLst/>
              <a:rect l="l" t="t" r="r" b="b"/>
              <a:pathLst>
                <a:path w="33654" h="289559">
                  <a:moveTo>
                    <a:pt x="33108" y="0"/>
                  </a:moveTo>
                  <a:lnTo>
                    <a:pt x="0" y="27241"/>
                  </a:lnTo>
                  <a:lnTo>
                    <a:pt x="0" y="289102"/>
                  </a:lnTo>
                  <a:lnTo>
                    <a:pt x="33108" y="261835"/>
                  </a:lnTo>
                  <a:lnTo>
                    <a:pt x="331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9" name="object 1639"/>
            <p:cNvSpPr/>
            <p:nvPr/>
          </p:nvSpPr>
          <p:spPr>
            <a:xfrm>
              <a:off x="3528409" y="7511793"/>
              <a:ext cx="33655" cy="289560"/>
            </a:xfrm>
            <a:custGeom>
              <a:avLst/>
              <a:gdLst/>
              <a:ahLst/>
              <a:cxnLst/>
              <a:rect l="l" t="t" r="r" b="b"/>
              <a:pathLst>
                <a:path w="33654" h="289559">
                  <a:moveTo>
                    <a:pt x="33108" y="261835"/>
                  </a:moveTo>
                  <a:lnTo>
                    <a:pt x="0" y="289102"/>
                  </a:lnTo>
                  <a:lnTo>
                    <a:pt x="0" y="27241"/>
                  </a:lnTo>
                  <a:lnTo>
                    <a:pt x="33108" y="0"/>
                  </a:lnTo>
                  <a:lnTo>
                    <a:pt x="33108" y="261835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0" name="object 1640"/>
            <p:cNvSpPr/>
            <p:nvPr/>
          </p:nvSpPr>
          <p:spPr>
            <a:xfrm>
              <a:off x="3528409" y="4815376"/>
              <a:ext cx="33655" cy="267335"/>
            </a:xfrm>
            <a:custGeom>
              <a:avLst/>
              <a:gdLst/>
              <a:ahLst/>
              <a:cxnLst/>
              <a:rect l="l" t="t" r="r" b="b"/>
              <a:pathLst>
                <a:path w="33654" h="267335">
                  <a:moveTo>
                    <a:pt x="0" y="0"/>
                  </a:moveTo>
                  <a:lnTo>
                    <a:pt x="0" y="261861"/>
                  </a:lnTo>
                  <a:lnTo>
                    <a:pt x="33108" y="266725"/>
                  </a:lnTo>
                  <a:lnTo>
                    <a:pt x="33108" y="58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1" name="object 1641"/>
            <p:cNvSpPr/>
            <p:nvPr/>
          </p:nvSpPr>
          <p:spPr>
            <a:xfrm>
              <a:off x="3528409" y="4815376"/>
              <a:ext cx="33655" cy="267335"/>
            </a:xfrm>
            <a:custGeom>
              <a:avLst/>
              <a:gdLst/>
              <a:ahLst/>
              <a:cxnLst/>
              <a:rect l="l" t="t" r="r" b="b"/>
              <a:pathLst>
                <a:path w="33654" h="267335">
                  <a:moveTo>
                    <a:pt x="33108" y="266725"/>
                  </a:moveTo>
                  <a:lnTo>
                    <a:pt x="0" y="261861"/>
                  </a:lnTo>
                  <a:lnTo>
                    <a:pt x="0" y="0"/>
                  </a:lnTo>
                  <a:lnTo>
                    <a:pt x="33108" y="5829"/>
                  </a:lnTo>
                  <a:lnTo>
                    <a:pt x="33108" y="26672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42" name="object 1642"/>
          <p:cNvSpPr/>
          <p:nvPr/>
        </p:nvSpPr>
        <p:spPr>
          <a:xfrm>
            <a:off x="9208825" y="5236983"/>
            <a:ext cx="98425" cy="2270125"/>
          </a:xfrm>
          <a:custGeom>
            <a:avLst/>
            <a:gdLst/>
            <a:ahLst/>
            <a:cxnLst/>
            <a:rect l="l" t="t" r="r" b="b"/>
            <a:pathLst>
              <a:path w="98425" h="2270125">
                <a:moveTo>
                  <a:pt x="98310" y="0"/>
                </a:moveTo>
                <a:lnTo>
                  <a:pt x="0" y="25323"/>
                </a:lnTo>
                <a:lnTo>
                  <a:pt x="0" y="2226246"/>
                </a:lnTo>
                <a:lnTo>
                  <a:pt x="98310" y="2270023"/>
                </a:lnTo>
                <a:lnTo>
                  <a:pt x="98310" y="0"/>
                </a:lnTo>
                <a:close/>
              </a:path>
            </a:pathLst>
          </a:custGeom>
          <a:solidFill>
            <a:srgbClr val="6667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3" name="object 1643"/>
          <p:cNvSpPr/>
          <p:nvPr/>
        </p:nvSpPr>
        <p:spPr>
          <a:xfrm>
            <a:off x="10203120" y="7407488"/>
            <a:ext cx="33020" cy="32384"/>
          </a:xfrm>
          <a:custGeom>
            <a:avLst/>
            <a:gdLst/>
            <a:ahLst/>
            <a:cxnLst/>
            <a:rect l="l" t="t" r="r" b="b"/>
            <a:pathLst>
              <a:path w="33020" h="32384">
                <a:moveTo>
                  <a:pt x="32664" y="0"/>
                </a:moveTo>
                <a:lnTo>
                  <a:pt x="0" y="2438"/>
                </a:lnTo>
                <a:lnTo>
                  <a:pt x="0" y="31877"/>
                </a:lnTo>
                <a:lnTo>
                  <a:pt x="32664" y="29451"/>
                </a:lnTo>
                <a:lnTo>
                  <a:pt x="32664" y="0"/>
                </a:lnTo>
                <a:close/>
              </a:path>
            </a:pathLst>
          </a:custGeom>
          <a:solidFill>
            <a:srgbClr val="66676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44" name="object 1644"/>
          <p:cNvGrpSpPr/>
          <p:nvPr/>
        </p:nvGrpSpPr>
        <p:grpSpPr>
          <a:xfrm>
            <a:off x="9206539" y="5233730"/>
            <a:ext cx="1031875" cy="2275840"/>
            <a:chOff x="4151938" y="5233730"/>
            <a:chExt cx="1031875" cy="2275840"/>
          </a:xfrm>
        </p:grpSpPr>
        <p:sp>
          <p:nvSpPr>
            <p:cNvPr id="1645" name="object 1645"/>
            <p:cNvSpPr/>
            <p:nvPr/>
          </p:nvSpPr>
          <p:spPr>
            <a:xfrm>
              <a:off x="4252535" y="5236016"/>
              <a:ext cx="28575" cy="38100"/>
            </a:xfrm>
            <a:custGeom>
              <a:avLst/>
              <a:gdLst/>
              <a:ahLst/>
              <a:cxnLst/>
              <a:rect l="l" t="t" r="r" b="b"/>
              <a:pathLst>
                <a:path w="28575" h="38100">
                  <a:moveTo>
                    <a:pt x="0" y="0"/>
                  </a:moveTo>
                  <a:lnTo>
                    <a:pt x="38" y="37134"/>
                  </a:lnTo>
                  <a:lnTo>
                    <a:pt x="28232" y="38100"/>
                  </a:lnTo>
                  <a:lnTo>
                    <a:pt x="28194" y="9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6" name="object 1646"/>
            <p:cNvSpPr/>
            <p:nvPr/>
          </p:nvSpPr>
          <p:spPr>
            <a:xfrm>
              <a:off x="4280767" y="5274116"/>
              <a:ext cx="868044" cy="2200910"/>
            </a:xfrm>
            <a:custGeom>
              <a:avLst/>
              <a:gdLst/>
              <a:ahLst/>
              <a:cxnLst/>
              <a:rect l="l" t="t" r="r" b="b"/>
              <a:pathLst>
                <a:path w="868045" h="2200909">
                  <a:moveTo>
                    <a:pt x="0" y="0"/>
                  </a:moveTo>
                  <a:lnTo>
                    <a:pt x="1879" y="2200402"/>
                  </a:lnTo>
                  <a:lnTo>
                    <a:pt x="867752" y="2135809"/>
                  </a:lnTo>
                  <a:lnTo>
                    <a:pt x="867752" y="290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7" name="object 1647"/>
            <p:cNvSpPr/>
            <p:nvPr/>
          </p:nvSpPr>
          <p:spPr>
            <a:xfrm>
              <a:off x="5148520" y="5270215"/>
              <a:ext cx="33020" cy="2139950"/>
            </a:xfrm>
            <a:custGeom>
              <a:avLst/>
              <a:gdLst/>
              <a:ahLst/>
              <a:cxnLst/>
              <a:rect l="l" t="t" r="r" b="b"/>
              <a:pathLst>
                <a:path w="33020" h="2139950">
                  <a:moveTo>
                    <a:pt x="32664" y="0"/>
                  </a:moveTo>
                  <a:lnTo>
                    <a:pt x="0" y="32994"/>
                  </a:lnTo>
                  <a:lnTo>
                    <a:pt x="0" y="2139708"/>
                  </a:lnTo>
                  <a:lnTo>
                    <a:pt x="32664" y="2137270"/>
                  </a:lnTo>
                  <a:lnTo>
                    <a:pt x="3266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8" name="object 1648"/>
            <p:cNvSpPr/>
            <p:nvPr/>
          </p:nvSpPr>
          <p:spPr>
            <a:xfrm>
              <a:off x="4252569" y="5236959"/>
              <a:ext cx="929005" cy="2269490"/>
            </a:xfrm>
            <a:custGeom>
              <a:avLst/>
              <a:gdLst/>
              <a:ahLst/>
              <a:cxnLst/>
              <a:rect l="l" t="t" r="r" b="b"/>
              <a:pathLst>
                <a:path w="929004" h="2269490">
                  <a:moveTo>
                    <a:pt x="30073" y="2237562"/>
                  </a:moveTo>
                  <a:lnTo>
                    <a:pt x="28194" y="37160"/>
                  </a:lnTo>
                  <a:lnTo>
                    <a:pt x="0" y="36195"/>
                  </a:lnTo>
                  <a:lnTo>
                    <a:pt x="1917" y="2269109"/>
                  </a:lnTo>
                  <a:lnTo>
                    <a:pt x="30073" y="2237562"/>
                  </a:lnTo>
                  <a:close/>
                </a:path>
                <a:path w="929004" h="2269490">
                  <a:moveTo>
                    <a:pt x="928611" y="30213"/>
                  </a:moveTo>
                  <a:lnTo>
                    <a:pt x="28155" y="0"/>
                  </a:lnTo>
                  <a:lnTo>
                    <a:pt x="28194" y="37160"/>
                  </a:lnTo>
                  <a:lnTo>
                    <a:pt x="895946" y="66255"/>
                  </a:lnTo>
                  <a:lnTo>
                    <a:pt x="928611" y="33261"/>
                  </a:lnTo>
                  <a:lnTo>
                    <a:pt x="928611" y="30213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9" name="object 1649"/>
            <p:cNvSpPr/>
            <p:nvPr/>
          </p:nvSpPr>
          <p:spPr>
            <a:xfrm>
              <a:off x="4254490" y="7409926"/>
              <a:ext cx="894080" cy="96520"/>
            </a:xfrm>
            <a:custGeom>
              <a:avLst/>
              <a:gdLst/>
              <a:ahLst/>
              <a:cxnLst/>
              <a:rect l="l" t="t" r="r" b="b"/>
              <a:pathLst>
                <a:path w="894079" h="96520">
                  <a:moveTo>
                    <a:pt x="894029" y="0"/>
                  </a:moveTo>
                  <a:lnTo>
                    <a:pt x="28155" y="64592"/>
                  </a:lnTo>
                  <a:lnTo>
                    <a:pt x="0" y="96139"/>
                  </a:lnTo>
                  <a:lnTo>
                    <a:pt x="894029" y="29438"/>
                  </a:lnTo>
                  <a:lnTo>
                    <a:pt x="894029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0" name="object 1650"/>
            <p:cNvSpPr/>
            <p:nvPr/>
          </p:nvSpPr>
          <p:spPr>
            <a:xfrm>
              <a:off x="4154224" y="5236016"/>
              <a:ext cx="1027430" cy="2271395"/>
            </a:xfrm>
            <a:custGeom>
              <a:avLst/>
              <a:gdLst/>
              <a:ahLst/>
              <a:cxnLst/>
              <a:rect l="l" t="t" r="r" b="b"/>
              <a:pathLst>
                <a:path w="1027429" h="2271395">
                  <a:moveTo>
                    <a:pt x="0" y="2227211"/>
                  </a:moveTo>
                  <a:lnTo>
                    <a:pt x="98310" y="2270988"/>
                  </a:lnTo>
                  <a:lnTo>
                    <a:pt x="98310" y="965"/>
                  </a:lnTo>
                  <a:lnTo>
                    <a:pt x="0" y="26288"/>
                  </a:lnTo>
                  <a:lnTo>
                    <a:pt x="0" y="2227211"/>
                  </a:lnTo>
                  <a:close/>
                </a:path>
                <a:path w="1027429" h="2271395">
                  <a:moveTo>
                    <a:pt x="36982" y="36982"/>
                  </a:moveTo>
                  <a:lnTo>
                    <a:pt x="36982" y="41871"/>
                  </a:lnTo>
                  <a:lnTo>
                    <a:pt x="33096" y="46723"/>
                  </a:lnTo>
                  <a:lnTo>
                    <a:pt x="29209" y="46723"/>
                  </a:lnTo>
                  <a:lnTo>
                    <a:pt x="25311" y="46723"/>
                  </a:lnTo>
                  <a:lnTo>
                    <a:pt x="22390" y="41871"/>
                  </a:lnTo>
                  <a:lnTo>
                    <a:pt x="22390" y="36982"/>
                  </a:lnTo>
                  <a:lnTo>
                    <a:pt x="22390" y="31153"/>
                  </a:lnTo>
                  <a:lnTo>
                    <a:pt x="25311" y="26288"/>
                  </a:lnTo>
                  <a:lnTo>
                    <a:pt x="29209" y="26288"/>
                  </a:lnTo>
                  <a:lnTo>
                    <a:pt x="33096" y="26288"/>
                  </a:lnTo>
                  <a:lnTo>
                    <a:pt x="36982" y="31153"/>
                  </a:lnTo>
                  <a:lnTo>
                    <a:pt x="36982" y="36982"/>
                  </a:lnTo>
                </a:path>
                <a:path w="1027429" h="2271395">
                  <a:moveTo>
                    <a:pt x="88582" y="24333"/>
                  </a:moveTo>
                  <a:lnTo>
                    <a:pt x="88582" y="30162"/>
                  </a:lnTo>
                  <a:lnTo>
                    <a:pt x="85661" y="35051"/>
                  </a:lnTo>
                  <a:lnTo>
                    <a:pt x="81775" y="35051"/>
                  </a:lnTo>
                  <a:lnTo>
                    <a:pt x="77876" y="35051"/>
                  </a:lnTo>
                  <a:lnTo>
                    <a:pt x="73977" y="30162"/>
                  </a:lnTo>
                  <a:lnTo>
                    <a:pt x="73977" y="24333"/>
                  </a:lnTo>
                  <a:lnTo>
                    <a:pt x="73977" y="18491"/>
                  </a:lnTo>
                  <a:lnTo>
                    <a:pt x="77876" y="13614"/>
                  </a:lnTo>
                  <a:lnTo>
                    <a:pt x="81775" y="13614"/>
                  </a:lnTo>
                  <a:lnTo>
                    <a:pt x="85661" y="13614"/>
                  </a:lnTo>
                  <a:lnTo>
                    <a:pt x="88582" y="18491"/>
                  </a:lnTo>
                  <a:lnTo>
                    <a:pt x="88582" y="24333"/>
                  </a:lnTo>
                </a:path>
                <a:path w="1027429" h="2271395">
                  <a:moveTo>
                    <a:pt x="88582" y="2239860"/>
                  </a:moveTo>
                  <a:lnTo>
                    <a:pt x="89560" y="2245715"/>
                  </a:lnTo>
                  <a:lnTo>
                    <a:pt x="86626" y="2250554"/>
                  </a:lnTo>
                  <a:lnTo>
                    <a:pt x="82740" y="2250554"/>
                  </a:lnTo>
                  <a:lnTo>
                    <a:pt x="78841" y="2251544"/>
                  </a:lnTo>
                  <a:lnTo>
                    <a:pt x="74942" y="2247646"/>
                  </a:lnTo>
                  <a:lnTo>
                    <a:pt x="74942" y="2241791"/>
                  </a:lnTo>
                  <a:lnTo>
                    <a:pt x="73977" y="2235961"/>
                  </a:lnTo>
                  <a:lnTo>
                    <a:pt x="76898" y="2231110"/>
                  </a:lnTo>
                  <a:lnTo>
                    <a:pt x="80784" y="2230132"/>
                  </a:lnTo>
                  <a:lnTo>
                    <a:pt x="84683" y="2230132"/>
                  </a:lnTo>
                  <a:lnTo>
                    <a:pt x="88582" y="2234031"/>
                  </a:lnTo>
                  <a:lnTo>
                    <a:pt x="88582" y="2239860"/>
                  </a:lnTo>
                </a:path>
                <a:path w="1027429" h="2271395">
                  <a:moveTo>
                    <a:pt x="36982" y="2213571"/>
                  </a:moveTo>
                  <a:lnTo>
                    <a:pt x="36982" y="2219426"/>
                  </a:lnTo>
                  <a:lnTo>
                    <a:pt x="35039" y="2224278"/>
                  </a:lnTo>
                  <a:lnTo>
                    <a:pt x="31140" y="2225281"/>
                  </a:lnTo>
                  <a:lnTo>
                    <a:pt x="26276" y="2225281"/>
                  </a:lnTo>
                  <a:lnTo>
                    <a:pt x="23368" y="2221356"/>
                  </a:lnTo>
                  <a:lnTo>
                    <a:pt x="22390" y="2215527"/>
                  </a:lnTo>
                  <a:lnTo>
                    <a:pt x="21424" y="2209698"/>
                  </a:lnTo>
                  <a:lnTo>
                    <a:pt x="24333" y="2204808"/>
                  </a:lnTo>
                  <a:lnTo>
                    <a:pt x="28232" y="2204808"/>
                  </a:lnTo>
                  <a:lnTo>
                    <a:pt x="32118" y="2203843"/>
                  </a:lnTo>
                  <a:lnTo>
                    <a:pt x="36017" y="2208707"/>
                  </a:lnTo>
                  <a:lnTo>
                    <a:pt x="36982" y="2213571"/>
                  </a:lnTo>
                </a:path>
                <a:path w="1027429" h="2271395">
                  <a:moveTo>
                    <a:pt x="1026960" y="2200922"/>
                  </a:moveTo>
                  <a:lnTo>
                    <a:pt x="100266" y="2270048"/>
                  </a:lnTo>
                  <a:lnTo>
                    <a:pt x="98310" y="0"/>
                  </a:lnTo>
                  <a:lnTo>
                    <a:pt x="1026960" y="31153"/>
                  </a:lnTo>
                  <a:lnTo>
                    <a:pt x="1026960" y="2200922"/>
                  </a:lnTo>
                  <a:close/>
                </a:path>
                <a:path w="1027429" h="2271395">
                  <a:moveTo>
                    <a:pt x="881926" y="2003323"/>
                  </a:moveTo>
                  <a:lnTo>
                    <a:pt x="879874" y="2013900"/>
                  </a:lnTo>
                  <a:lnTo>
                    <a:pt x="874263" y="2023027"/>
                  </a:lnTo>
                  <a:lnTo>
                    <a:pt x="865911" y="2029601"/>
                  </a:lnTo>
                  <a:lnTo>
                    <a:pt x="855637" y="2032520"/>
                  </a:lnTo>
                </a:path>
                <a:path w="1027429" h="2271395">
                  <a:moveTo>
                    <a:pt x="852716" y="2033485"/>
                  </a:moveTo>
                  <a:lnTo>
                    <a:pt x="290080" y="2065604"/>
                  </a:lnTo>
                </a:path>
                <a:path w="1027429" h="2271395">
                  <a:moveTo>
                    <a:pt x="290080" y="2065604"/>
                  </a:moveTo>
                  <a:lnTo>
                    <a:pt x="279818" y="2064275"/>
                  </a:lnTo>
                  <a:lnTo>
                    <a:pt x="271470" y="2059290"/>
                  </a:lnTo>
                  <a:lnTo>
                    <a:pt x="265858" y="2051379"/>
                  </a:lnTo>
                  <a:lnTo>
                    <a:pt x="263804" y="2041270"/>
                  </a:lnTo>
                </a:path>
                <a:path w="1027429" h="2271395">
                  <a:moveTo>
                    <a:pt x="263804" y="2041270"/>
                  </a:moveTo>
                  <a:lnTo>
                    <a:pt x="260870" y="228752"/>
                  </a:lnTo>
                </a:path>
                <a:path w="1027429" h="2271395">
                  <a:moveTo>
                    <a:pt x="260870" y="225818"/>
                  </a:moveTo>
                  <a:lnTo>
                    <a:pt x="262926" y="215564"/>
                  </a:lnTo>
                  <a:lnTo>
                    <a:pt x="268541" y="207219"/>
                  </a:lnTo>
                  <a:lnTo>
                    <a:pt x="276890" y="201608"/>
                  </a:lnTo>
                  <a:lnTo>
                    <a:pt x="287147" y="199555"/>
                  </a:lnTo>
                </a:path>
                <a:path w="1027429" h="2271395">
                  <a:moveTo>
                    <a:pt x="290080" y="199555"/>
                  </a:moveTo>
                  <a:lnTo>
                    <a:pt x="852716" y="210248"/>
                  </a:lnTo>
                </a:path>
                <a:path w="1027429" h="2271395">
                  <a:moveTo>
                    <a:pt x="852716" y="210248"/>
                  </a:moveTo>
                  <a:lnTo>
                    <a:pt x="862578" y="212300"/>
                  </a:lnTo>
                  <a:lnTo>
                    <a:pt x="870975" y="217911"/>
                  </a:lnTo>
                  <a:lnTo>
                    <a:pt x="876815" y="226263"/>
                  </a:lnTo>
                  <a:lnTo>
                    <a:pt x="879005" y="236537"/>
                  </a:lnTo>
                </a:path>
                <a:path w="1027429" h="2271395">
                  <a:moveTo>
                    <a:pt x="879005" y="236537"/>
                  </a:moveTo>
                  <a:lnTo>
                    <a:pt x="881926" y="200235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51" name="object 165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07576" y="6264932"/>
              <a:ext cx="73012" cy="216103"/>
            </a:xfrm>
            <a:prstGeom prst="rect">
              <a:avLst/>
            </a:prstGeom>
          </p:spPr>
        </p:pic>
      </p:grpSp>
      <p:sp>
        <p:nvSpPr>
          <p:cNvPr id="1652" name="object 1652"/>
          <p:cNvSpPr txBox="1"/>
          <p:nvPr/>
        </p:nvSpPr>
        <p:spPr>
          <a:xfrm>
            <a:off x="7958210" y="485331"/>
            <a:ext cx="245300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Panelboards</a:t>
            </a:r>
            <a:r>
              <a:rPr sz="1700" spc="-1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P1,</a:t>
            </a:r>
            <a:r>
              <a:rPr sz="1700" spc="-1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P2</a:t>
            </a:r>
            <a:r>
              <a:rPr sz="1700" spc="-1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7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700" spc="-1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P3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1654" name="object 1654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50</a:t>
            </a:fld>
            <a:endParaRPr spc="-75" dirty="0"/>
          </a:p>
        </p:txBody>
      </p:sp>
      <p:sp>
        <p:nvSpPr>
          <p:cNvPr id="1653" name="object 1653"/>
          <p:cNvSpPr txBox="1"/>
          <p:nvPr/>
        </p:nvSpPr>
        <p:spPr>
          <a:xfrm>
            <a:off x="7958209" y="1860743"/>
            <a:ext cx="4097654" cy="2033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Panelboards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171514"/>
                </a:solidFill>
                <a:latin typeface="Arial"/>
                <a:cs typeface="Arial"/>
              </a:rPr>
              <a:t>P1,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-15" dirty="0">
                <a:solidFill>
                  <a:srgbClr val="171514"/>
                </a:solidFill>
                <a:latin typeface="Arial"/>
                <a:cs typeface="Arial"/>
              </a:rPr>
              <a:t>P2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-15" dirty="0">
                <a:solidFill>
                  <a:srgbClr val="171514"/>
                </a:solidFill>
                <a:latin typeface="Arial"/>
                <a:cs typeface="Arial"/>
              </a:rPr>
              <a:t>P3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agrupan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sección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porque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son  similares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construcción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función.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todos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serie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P,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estos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 tienen pernos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montaje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interiores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simétricos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eliminar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problema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montaje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al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revés. </a:t>
            </a:r>
            <a:r>
              <a:rPr sz="1000" spc="-30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P1,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P2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P3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cuentan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 sujetadores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ocultos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bisagras </a:t>
            </a:r>
            <a:r>
              <a:rPr sz="1000" spc="-30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cerradura de puerta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al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ras. Los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P1,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P2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P3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diseñados</a:t>
            </a:r>
            <a:r>
              <a:rPr sz="10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montarse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pared.</a:t>
            </a:r>
            <a:endParaRPr sz="1000">
              <a:latin typeface="Lucida Sans Unicode"/>
              <a:cs typeface="Lucida Sans Unicode"/>
            </a:endParaRPr>
          </a:p>
          <a:p>
            <a:pPr>
              <a:spcBef>
                <a:spcPts val="2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181610">
              <a:lnSpc>
                <a:spcPct val="141200"/>
              </a:lnSpc>
            </a:pP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bus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estándar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serie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Lucida Sans Unicode"/>
                <a:cs typeface="Lucida Sans Unicode"/>
              </a:rPr>
              <a:t>P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aluminio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temperatura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revestimiento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estaño,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pero hay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otras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opciones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bus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disponibles.</a:t>
            </a:r>
            <a:endParaRPr sz="8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09915" y="7010938"/>
            <a:ext cx="116484" cy="11650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971006" y="4892533"/>
            <a:ext cx="1976120" cy="3472815"/>
            <a:chOff x="2916406" y="4892532"/>
            <a:chExt cx="1976120" cy="3472815"/>
          </a:xfrm>
        </p:grpSpPr>
        <p:sp>
          <p:nvSpPr>
            <p:cNvPr id="4" name="object 4"/>
            <p:cNvSpPr/>
            <p:nvPr/>
          </p:nvSpPr>
          <p:spPr>
            <a:xfrm>
              <a:off x="3202866" y="7090731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5">
                  <a:moveTo>
                    <a:pt x="23698" y="0"/>
                  </a:moveTo>
                  <a:lnTo>
                    <a:pt x="6845" y="0"/>
                  </a:lnTo>
                  <a:lnTo>
                    <a:pt x="0" y="6807"/>
                  </a:lnTo>
                  <a:lnTo>
                    <a:pt x="0" y="23698"/>
                  </a:lnTo>
                  <a:lnTo>
                    <a:pt x="6845" y="30505"/>
                  </a:lnTo>
                  <a:lnTo>
                    <a:pt x="23698" y="30505"/>
                  </a:lnTo>
                  <a:lnTo>
                    <a:pt x="30530" y="23698"/>
                  </a:lnTo>
                  <a:lnTo>
                    <a:pt x="30530" y="15252"/>
                  </a:lnTo>
                  <a:lnTo>
                    <a:pt x="30530" y="6807"/>
                  </a:lnTo>
                  <a:lnTo>
                    <a:pt x="2369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8686" y="4894808"/>
              <a:ext cx="1971675" cy="3468370"/>
            </a:xfrm>
            <a:custGeom>
              <a:avLst/>
              <a:gdLst/>
              <a:ahLst/>
              <a:cxnLst/>
              <a:rect l="l" t="t" r="r" b="b"/>
              <a:pathLst>
                <a:path w="1971675" h="3468370">
                  <a:moveTo>
                    <a:pt x="1575600" y="0"/>
                  </a:moveTo>
                  <a:lnTo>
                    <a:pt x="0" y="0"/>
                  </a:lnTo>
                  <a:lnTo>
                    <a:pt x="0" y="3467836"/>
                  </a:lnTo>
                  <a:lnTo>
                    <a:pt x="1575600" y="3467836"/>
                  </a:lnTo>
                  <a:lnTo>
                    <a:pt x="1575600" y="3220935"/>
                  </a:lnTo>
                  <a:lnTo>
                    <a:pt x="1971319" y="3347923"/>
                  </a:lnTo>
                  <a:lnTo>
                    <a:pt x="1971319" y="105537"/>
                  </a:lnTo>
                  <a:lnTo>
                    <a:pt x="1575600" y="244297"/>
                  </a:lnTo>
                  <a:lnTo>
                    <a:pt x="157560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18686" y="4894812"/>
              <a:ext cx="1576070" cy="3468370"/>
            </a:xfrm>
            <a:custGeom>
              <a:avLst/>
              <a:gdLst/>
              <a:ahLst/>
              <a:cxnLst/>
              <a:rect l="l" t="t" r="r" b="b"/>
              <a:pathLst>
                <a:path w="1576070" h="3468370">
                  <a:moveTo>
                    <a:pt x="1575600" y="3223196"/>
                  </a:moveTo>
                  <a:lnTo>
                    <a:pt x="1575600" y="3467836"/>
                  </a:lnTo>
                  <a:lnTo>
                    <a:pt x="0" y="3467836"/>
                  </a:lnTo>
                  <a:lnTo>
                    <a:pt x="0" y="0"/>
                  </a:lnTo>
                  <a:lnTo>
                    <a:pt x="1575600" y="0"/>
                  </a:lnTo>
                  <a:lnTo>
                    <a:pt x="1575600" y="24462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41555" y="6347654"/>
              <a:ext cx="204470" cy="504825"/>
            </a:xfrm>
            <a:custGeom>
              <a:avLst/>
              <a:gdLst/>
              <a:ahLst/>
              <a:cxnLst/>
              <a:rect l="l" t="t" r="r" b="b"/>
              <a:pathLst>
                <a:path w="204470" h="504825">
                  <a:moveTo>
                    <a:pt x="203847" y="0"/>
                  </a:moveTo>
                  <a:lnTo>
                    <a:pt x="0" y="15392"/>
                  </a:lnTo>
                  <a:lnTo>
                    <a:pt x="0" y="497535"/>
                  </a:lnTo>
                  <a:lnTo>
                    <a:pt x="203847" y="504583"/>
                  </a:lnTo>
                  <a:lnTo>
                    <a:pt x="2038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41555" y="6347654"/>
              <a:ext cx="342900" cy="504825"/>
            </a:xfrm>
            <a:custGeom>
              <a:avLst/>
              <a:gdLst/>
              <a:ahLst/>
              <a:cxnLst/>
              <a:rect l="l" t="t" r="r" b="b"/>
              <a:pathLst>
                <a:path w="342900" h="504825">
                  <a:moveTo>
                    <a:pt x="203847" y="0"/>
                  </a:moveTo>
                  <a:lnTo>
                    <a:pt x="0" y="15392"/>
                  </a:lnTo>
                  <a:lnTo>
                    <a:pt x="0" y="497535"/>
                  </a:lnTo>
                  <a:lnTo>
                    <a:pt x="203847" y="504583"/>
                  </a:lnTo>
                  <a:lnTo>
                    <a:pt x="203847" y="0"/>
                  </a:lnTo>
                  <a:close/>
                </a:path>
                <a:path w="342900" h="504825">
                  <a:moveTo>
                    <a:pt x="300075" y="308000"/>
                  </a:moveTo>
                  <a:lnTo>
                    <a:pt x="300075" y="359448"/>
                  </a:lnTo>
                  <a:lnTo>
                    <a:pt x="342341" y="359511"/>
                  </a:lnTo>
                  <a:lnTo>
                    <a:pt x="342341" y="307594"/>
                  </a:lnTo>
                  <a:lnTo>
                    <a:pt x="300075" y="30800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88583" y="6482147"/>
              <a:ext cx="85725" cy="271145"/>
            </a:xfrm>
            <a:custGeom>
              <a:avLst/>
              <a:gdLst/>
              <a:ahLst/>
              <a:cxnLst/>
              <a:rect l="l" t="t" r="r" b="b"/>
              <a:pathLst>
                <a:path w="85725" h="271145">
                  <a:moveTo>
                    <a:pt x="80924" y="0"/>
                  </a:moveTo>
                  <a:lnTo>
                    <a:pt x="71958" y="279"/>
                  </a:lnTo>
                  <a:lnTo>
                    <a:pt x="14338" y="3048"/>
                  </a:lnTo>
                  <a:lnTo>
                    <a:pt x="1778" y="2667"/>
                  </a:lnTo>
                  <a:lnTo>
                    <a:pt x="0" y="11671"/>
                  </a:lnTo>
                  <a:lnTo>
                    <a:pt x="0" y="259892"/>
                  </a:lnTo>
                  <a:lnTo>
                    <a:pt x="1778" y="269798"/>
                  </a:lnTo>
                  <a:lnTo>
                    <a:pt x="71932" y="270637"/>
                  </a:lnTo>
                  <a:lnTo>
                    <a:pt x="79997" y="268897"/>
                  </a:lnTo>
                  <a:lnTo>
                    <a:pt x="85115" y="265303"/>
                  </a:lnTo>
                  <a:lnTo>
                    <a:pt x="85115" y="224980"/>
                  </a:lnTo>
                  <a:lnTo>
                    <a:pt x="53047" y="224955"/>
                  </a:lnTo>
                  <a:lnTo>
                    <a:pt x="53047" y="173507"/>
                  </a:lnTo>
                  <a:lnTo>
                    <a:pt x="85115" y="173202"/>
                  </a:lnTo>
                  <a:lnTo>
                    <a:pt x="85115" y="7175"/>
                  </a:lnTo>
                  <a:lnTo>
                    <a:pt x="8092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16105" y="6482147"/>
              <a:ext cx="558165" cy="271145"/>
            </a:xfrm>
            <a:custGeom>
              <a:avLst/>
              <a:gdLst/>
              <a:ahLst/>
              <a:cxnLst/>
              <a:rect l="l" t="t" r="r" b="b"/>
              <a:pathLst>
                <a:path w="558164" h="271145">
                  <a:moveTo>
                    <a:pt x="525526" y="224955"/>
                  </a:moveTo>
                  <a:lnTo>
                    <a:pt x="525526" y="173507"/>
                  </a:lnTo>
                  <a:lnTo>
                    <a:pt x="557593" y="173202"/>
                  </a:lnTo>
                  <a:lnTo>
                    <a:pt x="557593" y="18859"/>
                  </a:lnTo>
                  <a:lnTo>
                    <a:pt x="557593" y="7175"/>
                  </a:lnTo>
                  <a:lnTo>
                    <a:pt x="553402" y="0"/>
                  </a:lnTo>
                  <a:lnTo>
                    <a:pt x="544436" y="279"/>
                  </a:lnTo>
                  <a:lnTo>
                    <a:pt x="486816" y="3048"/>
                  </a:lnTo>
                  <a:lnTo>
                    <a:pt x="474256" y="2667"/>
                  </a:lnTo>
                  <a:lnTo>
                    <a:pt x="472478" y="11671"/>
                  </a:lnTo>
                  <a:lnTo>
                    <a:pt x="472478" y="22466"/>
                  </a:lnTo>
                  <a:lnTo>
                    <a:pt x="472478" y="250024"/>
                  </a:lnTo>
                  <a:lnTo>
                    <a:pt x="472478" y="259892"/>
                  </a:lnTo>
                  <a:lnTo>
                    <a:pt x="474256" y="269798"/>
                  </a:lnTo>
                  <a:lnTo>
                    <a:pt x="485978" y="269900"/>
                  </a:lnTo>
                  <a:lnTo>
                    <a:pt x="544410" y="270637"/>
                  </a:lnTo>
                  <a:lnTo>
                    <a:pt x="552475" y="268897"/>
                  </a:lnTo>
                  <a:lnTo>
                    <a:pt x="557593" y="265303"/>
                  </a:lnTo>
                  <a:lnTo>
                    <a:pt x="557593" y="255409"/>
                  </a:lnTo>
                  <a:lnTo>
                    <a:pt x="557593" y="224980"/>
                  </a:lnTo>
                  <a:lnTo>
                    <a:pt x="525526" y="224955"/>
                  </a:lnTo>
                  <a:close/>
                </a:path>
                <a:path w="558164" h="271145">
                  <a:moveTo>
                    <a:pt x="491337" y="152679"/>
                  </a:moveTo>
                  <a:lnTo>
                    <a:pt x="491337" y="159613"/>
                  </a:lnTo>
                  <a:lnTo>
                    <a:pt x="496176" y="165303"/>
                  </a:lnTo>
                  <a:lnTo>
                    <a:pt x="502145" y="165303"/>
                  </a:lnTo>
                  <a:lnTo>
                    <a:pt x="508114" y="165303"/>
                  </a:lnTo>
                  <a:lnTo>
                    <a:pt x="512940" y="159613"/>
                  </a:lnTo>
                  <a:lnTo>
                    <a:pt x="512940" y="152679"/>
                  </a:lnTo>
                  <a:lnTo>
                    <a:pt x="512940" y="130403"/>
                  </a:lnTo>
                  <a:lnTo>
                    <a:pt x="512940" y="123418"/>
                  </a:lnTo>
                  <a:lnTo>
                    <a:pt x="508114" y="117817"/>
                  </a:lnTo>
                  <a:lnTo>
                    <a:pt x="502145" y="117817"/>
                  </a:lnTo>
                  <a:lnTo>
                    <a:pt x="496176" y="117817"/>
                  </a:lnTo>
                  <a:lnTo>
                    <a:pt x="491337" y="123418"/>
                  </a:lnTo>
                  <a:lnTo>
                    <a:pt x="491337" y="130403"/>
                  </a:lnTo>
                  <a:lnTo>
                    <a:pt x="491337" y="152679"/>
                  </a:lnTo>
                  <a:close/>
                </a:path>
                <a:path w="558164" h="271145">
                  <a:moveTo>
                    <a:pt x="495769" y="162788"/>
                  </a:moveTo>
                  <a:lnTo>
                    <a:pt x="472478" y="162788"/>
                  </a:lnTo>
                </a:path>
                <a:path w="558164" h="271145">
                  <a:moveTo>
                    <a:pt x="508165" y="119951"/>
                  </a:moveTo>
                  <a:lnTo>
                    <a:pt x="508165" y="108800"/>
                  </a:lnTo>
                  <a:lnTo>
                    <a:pt x="472478" y="110617"/>
                  </a:lnTo>
                </a:path>
                <a:path w="558164" h="271145">
                  <a:moveTo>
                    <a:pt x="155905" y="220954"/>
                  </a:moveTo>
                  <a:lnTo>
                    <a:pt x="0" y="220954"/>
                  </a:lnTo>
                  <a:lnTo>
                    <a:pt x="0" y="65036"/>
                  </a:lnTo>
                  <a:lnTo>
                    <a:pt x="155905" y="65036"/>
                  </a:lnTo>
                  <a:lnTo>
                    <a:pt x="155905" y="220954"/>
                  </a:lnTo>
                  <a:close/>
                </a:path>
                <a:path w="558164" h="271145">
                  <a:moveTo>
                    <a:pt x="112725" y="65036"/>
                  </a:moveTo>
                  <a:lnTo>
                    <a:pt x="112725" y="220954"/>
                  </a:lnTo>
                </a:path>
                <a:path w="558164" h="271145">
                  <a:moveTo>
                    <a:pt x="91135" y="65036"/>
                  </a:moveTo>
                  <a:lnTo>
                    <a:pt x="91135" y="22095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197515" y="6498640"/>
              <a:ext cx="31115" cy="248920"/>
            </a:xfrm>
            <a:custGeom>
              <a:avLst/>
              <a:gdLst/>
              <a:ahLst/>
              <a:cxnLst/>
              <a:rect l="l" t="t" r="r" b="b"/>
              <a:pathLst>
                <a:path w="31114" h="248920">
                  <a:moveTo>
                    <a:pt x="30581" y="0"/>
                  </a:moveTo>
                  <a:lnTo>
                    <a:pt x="0" y="0"/>
                  </a:lnTo>
                  <a:lnTo>
                    <a:pt x="0" y="204470"/>
                  </a:lnTo>
                  <a:lnTo>
                    <a:pt x="0" y="248920"/>
                  </a:lnTo>
                  <a:lnTo>
                    <a:pt x="30581" y="248920"/>
                  </a:lnTo>
                  <a:lnTo>
                    <a:pt x="30581" y="204470"/>
                  </a:lnTo>
                  <a:lnTo>
                    <a:pt x="305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197525" y="6499203"/>
              <a:ext cx="31115" cy="248285"/>
            </a:xfrm>
            <a:custGeom>
              <a:avLst/>
              <a:gdLst/>
              <a:ahLst/>
              <a:cxnLst/>
              <a:rect l="l" t="t" r="r" b="b"/>
              <a:pathLst>
                <a:path w="31114" h="248284">
                  <a:moveTo>
                    <a:pt x="30581" y="203898"/>
                  </a:moveTo>
                  <a:lnTo>
                    <a:pt x="30581" y="248246"/>
                  </a:lnTo>
                  <a:lnTo>
                    <a:pt x="0" y="248246"/>
                  </a:lnTo>
                  <a:lnTo>
                    <a:pt x="0" y="0"/>
                  </a:lnTo>
                  <a:lnTo>
                    <a:pt x="30581" y="0"/>
                  </a:lnTo>
                  <a:lnTo>
                    <a:pt x="30581" y="4798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91638" y="5363778"/>
              <a:ext cx="168262" cy="25279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91638" y="7634907"/>
              <a:ext cx="168262" cy="25275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174603" y="5000349"/>
              <a:ext cx="1715770" cy="3242945"/>
            </a:xfrm>
            <a:custGeom>
              <a:avLst/>
              <a:gdLst/>
              <a:ahLst/>
              <a:cxnLst/>
              <a:rect l="l" t="t" r="r" b="b"/>
              <a:pathLst>
                <a:path w="1715770" h="3242945">
                  <a:moveTo>
                    <a:pt x="1168628" y="561759"/>
                  </a:moveTo>
                  <a:lnTo>
                    <a:pt x="1168628" y="1546834"/>
                  </a:lnTo>
                </a:path>
                <a:path w="1715770" h="3242945">
                  <a:moveTo>
                    <a:pt x="1168628" y="2852648"/>
                  </a:moveTo>
                  <a:lnTo>
                    <a:pt x="1168628" y="3066910"/>
                  </a:lnTo>
                  <a:lnTo>
                    <a:pt x="1715401" y="3242386"/>
                  </a:lnTo>
                  <a:lnTo>
                    <a:pt x="1715401" y="0"/>
                  </a:lnTo>
                  <a:lnTo>
                    <a:pt x="1168628" y="191782"/>
                  </a:lnTo>
                  <a:lnTo>
                    <a:pt x="1168628" y="398068"/>
                  </a:lnTo>
                </a:path>
                <a:path w="1715770" h="3242945">
                  <a:moveTo>
                    <a:pt x="1168628" y="1702752"/>
                  </a:moveTo>
                  <a:lnTo>
                    <a:pt x="1168628" y="2688996"/>
                  </a:lnTo>
                </a:path>
                <a:path w="1715770" h="3242945">
                  <a:moveTo>
                    <a:pt x="1051128" y="2885033"/>
                  </a:moveTo>
                  <a:lnTo>
                    <a:pt x="1051128" y="3035058"/>
                  </a:lnTo>
                  <a:lnTo>
                    <a:pt x="1047650" y="3052284"/>
                  </a:lnTo>
                  <a:lnTo>
                    <a:pt x="1038167" y="3066343"/>
                  </a:lnTo>
                  <a:lnTo>
                    <a:pt x="1024103" y="3075819"/>
                  </a:lnTo>
                  <a:lnTo>
                    <a:pt x="1006881" y="3079292"/>
                  </a:lnTo>
                  <a:lnTo>
                    <a:pt x="44246" y="3079292"/>
                  </a:lnTo>
                  <a:lnTo>
                    <a:pt x="27030" y="3075819"/>
                  </a:lnTo>
                  <a:lnTo>
                    <a:pt x="12965" y="3066343"/>
                  </a:lnTo>
                  <a:lnTo>
                    <a:pt x="3479" y="3052284"/>
                  </a:lnTo>
                  <a:lnTo>
                    <a:pt x="0" y="3035058"/>
                  </a:lnTo>
                  <a:lnTo>
                    <a:pt x="0" y="220472"/>
                  </a:lnTo>
                  <a:lnTo>
                    <a:pt x="3479" y="203239"/>
                  </a:lnTo>
                  <a:lnTo>
                    <a:pt x="12965" y="189176"/>
                  </a:lnTo>
                  <a:lnTo>
                    <a:pt x="27030" y="179699"/>
                  </a:lnTo>
                  <a:lnTo>
                    <a:pt x="44246" y="176225"/>
                  </a:lnTo>
                  <a:lnTo>
                    <a:pt x="1006881" y="176225"/>
                  </a:lnTo>
                  <a:lnTo>
                    <a:pt x="1024103" y="179699"/>
                  </a:lnTo>
                  <a:lnTo>
                    <a:pt x="1038167" y="189176"/>
                  </a:lnTo>
                  <a:lnTo>
                    <a:pt x="1047650" y="203239"/>
                  </a:lnTo>
                  <a:lnTo>
                    <a:pt x="1051128" y="220472"/>
                  </a:lnTo>
                  <a:lnTo>
                    <a:pt x="1051128" y="365709"/>
                  </a:lnTo>
                </a:path>
                <a:path w="1715770" h="3242945">
                  <a:moveTo>
                    <a:pt x="739355" y="658329"/>
                  </a:moveTo>
                  <a:lnTo>
                    <a:pt x="737103" y="669473"/>
                  </a:lnTo>
                  <a:lnTo>
                    <a:pt x="730958" y="678586"/>
                  </a:lnTo>
                  <a:lnTo>
                    <a:pt x="721835" y="684736"/>
                  </a:lnTo>
                  <a:lnTo>
                    <a:pt x="710653" y="686993"/>
                  </a:lnTo>
                  <a:lnTo>
                    <a:pt x="341490" y="686993"/>
                  </a:lnTo>
                  <a:lnTo>
                    <a:pt x="330324" y="684736"/>
                  </a:lnTo>
                  <a:lnTo>
                    <a:pt x="321200" y="678586"/>
                  </a:lnTo>
                  <a:lnTo>
                    <a:pt x="315045" y="669473"/>
                  </a:lnTo>
                  <a:lnTo>
                    <a:pt x="312788" y="658329"/>
                  </a:lnTo>
                  <a:lnTo>
                    <a:pt x="312788" y="386156"/>
                  </a:lnTo>
                  <a:lnTo>
                    <a:pt x="315045" y="374986"/>
                  </a:lnTo>
                  <a:lnTo>
                    <a:pt x="321200" y="365867"/>
                  </a:lnTo>
                  <a:lnTo>
                    <a:pt x="330324" y="359720"/>
                  </a:lnTo>
                  <a:lnTo>
                    <a:pt x="341490" y="357466"/>
                  </a:lnTo>
                  <a:lnTo>
                    <a:pt x="710653" y="357466"/>
                  </a:lnTo>
                  <a:lnTo>
                    <a:pt x="721835" y="359720"/>
                  </a:lnTo>
                  <a:lnTo>
                    <a:pt x="730958" y="365867"/>
                  </a:lnTo>
                  <a:lnTo>
                    <a:pt x="737103" y="374986"/>
                  </a:lnTo>
                  <a:lnTo>
                    <a:pt x="739355" y="386156"/>
                  </a:lnTo>
                  <a:lnTo>
                    <a:pt x="739355" y="65832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497147" y="7559246"/>
              <a:ext cx="405130" cy="311785"/>
            </a:xfrm>
            <a:custGeom>
              <a:avLst/>
              <a:gdLst/>
              <a:ahLst/>
              <a:cxnLst/>
              <a:rect l="l" t="t" r="r" b="b"/>
              <a:pathLst>
                <a:path w="405129" h="311784">
                  <a:moveTo>
                    <a:pt x="384848" y="0"/>
                  </a:moveTo>
                  <a:lnTo>
                    <a:pt x="20002" y="0"/>
                  </a:lnTo>
                  <a:lnTo>
                    <a:pt x="12215" y="1565"/>
                  </a:lnTo>
                  <a:lnTo>
                    <a:pt x="5857" y="5837"/>
                  </a:lnTo>
                  <a:lnTo>
                    <a:pt x="1571" y="12178"/>
                  </a:lnTo>
                  <a:lnTo>
                    <a:pt x="0" y="19951"/>
                  </a:lnTo>
                  <a:lnTo>
                    <a:pt x="0" y="291820"/>
                  </a:lnTo>
                  <a:lnTo>
                    <a:pt x="1571" y="299592"/>
                  </a:lnTo>
                  <a:lnTo>
                    <a:pt x="5857" y="305928"/>
                  </a:lnTo>
                  <a:lnTo>
                    <a:pt x="12215" y="310196"/>
                  </a:lnTo>
                  <a:lnTo>
                    <a:pt x="20002" y="311759"/>
                  </a:lnTo>
                  <a:lnTo>
                    <a:pt x="384848" y="311759"/>
                  </a:lnTo>
                  <a:lnTo>
                    <a:pt x="392614" y="310196"/>
                  </a:lnTo>
                  <a:lnTo>
                    <a:pt x="398951" y="305928"/>
                  </a:lnTo>
                  <a:lnTo>
                    <a:pt x="403221" y="299592"/>
                  </a:lnTo>
                  <a:lnTo>
                    <a:pt x="404787" y="291820"/>
                  </a:lnTo>
                  <a:lnTo>
                    <a:pt x="404787" y="19951"/>
                  </a:lnTo>
                  <a:lnTo>
                    <a:pt x="403221" y="12178"/>
                  </a:lnTo>
                  <a:lnTo>
                    <a:pt x="398951" y="5837"/>
                  </a:lnTo>
                  <a:lnTo>
                    <a:pt x="392614" y="1565"/>
                  </a:lnTo>
                  <a:lnTo>
                    <a:pt x="3848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97147" y="7559246"/>
              <a:ext cx="405130" cy="311785"/>
            </a:xfrm>
            <a:custGeom>
              <a:avLst/>
              <a:gdLst/>
              <a:ahLst/>
              <a:cxnLst/>
              <a:rect l="l" t="t" r="r" b="b"/>
              <a:pathLst>
                <a:path w="405129" h="311784">
                  <a:moveTo>
                    <a:pt x="404787" y="291820"/>
                  </a:moveTo>
                  <a:lnTo>
                    <a:pt x="403221" y="299592"/>
                  </a:lnTo>
                  <a:lnTo>
                    <a:pt x="398951" y="305928"/>
                  </a:lnTo>
                  <a:lnTo>
                    <a:pt x="392614" y="310196"/>
                  </a:lnTo>
                  <a:lnTo>
                    <a:pt x="384848" y="311759"/>
                  </a:lnTo>
                  <a:lnTo>
                    <a:pt x="20002" y="311759"/>
                  </a:lnTo>
                  <a:lnTo>
                    <a:pt x="12215" y="310196"/>
                  </a:lnTo>
                  <a:lnTo>
                    <a:pt x="5857" y="305928"/>
                  </a:lnTo>
                  <a:lnTo>
                    <a:pt x="1571" y="299592"/>
                  </a:lnTo>
                  <a:lnTo>
                    <a:pt x="0" y="291820"/>
                  </a:lnTo>
                  <a:lnTo>
                    <a:pt x="0" y="19951"/>
                  </a:lnTo>
                  <a:lnTo>
                    <a:pt x="1571" y="12178"/>
                  </a:lnTo>
                  <a:lnTo>
                    <a:pt x="5857" y="5837"/>
                  </a:lnTo>
                  <a:lnTo>
                    <a:pt x="12215" y="1565"/>
                  </a:lnTo>
                  <a:lnTo>
                    <a:pt x="20002" y="0"/>
                  </a:lnTo>
                  <a:lnTo>
                    <a:pt x="384848" y="0"/>
                  </a:lnTo>
                  <a:lnTo>
                    <a:pt x="392614" y="1565"/>
                  </a:lnTo>
                  <a:lnTo>
                    <a:pt x="398951" y="5837"/>
                  </a:lnTo>
                  <a:lnTo>
                    <a:pt x="403221" y="12178"/>
                  </a:lnTo>
                  <a:lnTo>
                    <a:pt x="404787" y="19951"/>
                  </a:lnTo>
                  <a:lnTo>
                    <a:pt x="404787" y="29182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342367" y="5357087"/>
              <a:ext cx="140970" cy="313055"/>
            </a:xfrm>
            <a:custGeom>
              <a:avLst/>
              <a:gdLst/>
              <a:ahLst/>
              <a:cxnLst/>
              <a:rect l="l" t="t" r="r" b="b"/>
              <a:pathLst>
                <a:path w="140970" h="313054">
                  <a:moveTo>
                    <a:pt x="136271" y="0"/>
                  </a:moveTo>
                  <a:lnTo>
                    <a:pt x="4394" y="0"/>
                  </a:lnTo>
                  <a:lnTo>
                    <a:pt x="0" y="4368"/>
                  </a:lnTo>
                  <a:lnTo>
                    <a:pt x="0" y="308597"/>
                  </a:lnTo>
                  <a:lnTo>
                    <a:pt x="4394" y="312966"/>
                  </a:lnTo>
                  <a:lnTo>
                    <a:pt x="136271" y="312966"/>
                  </a:lnTo>
                  <a:lnTo>
                    <a:pt x="140639" y="308597"/>
                  </a:lnTo>
                  <a:lnTo>
                    <a:pt x="140639" y="303187"/>
                  </a:lnTo>
                  <a:lnTo>
                    <a:pt x="140639" y="4368"/>
                  </a:lnTo>
                  <a:lnTo>
                    <a:pt x="1362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342367" y="5357087"/>
              <a:ext cx="140970" cy="313055"/>
            </a:xfrm>
            <a:custGeom>
              <a:avLst/>
              <a:gdLst/>
              <a:ahLst/>
              <a:cxnLst/>
              <a:rect l="l" t="t" r="r" b="b"/>
              <a:pathLst>
                <a:path w="140970" h="313054">
                  <a:moveTo>
                    <a:pt x="140639" y="303187"/>
                  </a:moveTo>
                  <a:lnTo>
                    <a:pt x="140639" y="308597"/>
                  </a:lnTo>
                  <a:lnTo>
                    <a:pt x="136271" y="312966"/>
                  </a:lnTo>
                  <a:lnTo>
                    <a:pt x="130860" y="312966"/>
                  </a:lnTo>
                  <a:lnTo>
                    <a:pt x="9791" y="312966"/>
                  </a:lnTo>
                  <a:lnTo>
                    <a:pt x="4394" y="312966"/>
                  </a:lnTo>
                  <a:lnTo>
                    <a:pt x="0" y="308597"/>
                  </a:lnTo>
                  <a:lnTo>
                    <a:pt x="0" y="303187"/>
                  </a:lnTo>
                  <a:lnTo>
                    <a:pt x="0" y="9766"/>
                  </a:lnTo>
                  <a:lnTo>
                    <a:pt x="0" y="4368"/>
                  </a:lnTo>
                  <a:lnTo>
                    <a:pt x="4394" y="0"/>
                  </a:lnTo>
                  <a:lnTo>
                    <a:pt x="9791" y="0"/>
                  </a:lnTo>
                  <a:lnTo>
                    <a:pt x="130860" y="0"/>
                  </a:lnTo>
                  <a:lnTo>
                    <a:pt x="136271" y="0"/>
                  </a:lnTo>
                  <a:lnTo>
                    <a:pt x="140639" y="4368"/>
                  </a:lnTo>
                  <a:lnTo>
                    <a:pt x="140639" y="9766"/>
                  </a:lnTo>
                  <a:lnTo>
                    <a:pt x="140639" y="30318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16150" y="5357087"/>
              <a:ext cx="140970" cy="313055"/>
            </a:xfrm>
            <a:custGeom>
              <a:avLst/>
              <a:gdLst/>
              <a:ahLst/>
              <a:cxnLst/>
              <a:rect l="l" t="t" r="r" b="b"/>
              <a:pathLst>
                <a:path w="140970" h="313054">
                  <a:moveTo>
                    <a:pt x="136283" y="0"/>
                  </a:moveTo>
                  <a:lnTo>
                    <a:pt x="4381" y="0"/>
                  </a:lnTo>
                  <a:lnTo>
                    <a:pt x="0" y="4368"/>
                  </a:lnTo>
                  <a:lnTo>
                    <a:pt x="0" y="308597"/>
                  </a:lnTo>
                  <a:lnTo>
                    <a:pt x="4381" y="312966"/>
                  </a:lnTo>
                  <a:lnTo>
                    <a:pt x="136283" y="312966"/>
                  </a:lnTo>
                  <a:lnTo>
                    <a:pt x="140627" y="308597"/>
                  </a:lnTo>
                  <a:lnTo>
                    <a:pt x="140627" y="303187"/>
                  </a:lnTo>
                  <a:lnTo>
                    <a:pt x="140627" y="4368"/>
                  </a:lnTo>
                  <a:lnTo>
                    <a:pt x="1362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16150" y="5357087"/>
              <a:ext cx="140970" cy="313055"/>
            </a:xfrm>
            <a:custGeom>
              <a:avLst/>
              <a:gdLst/>
              <a:ahLst/>
              <a:cxnLst/>
              <a:rect l="l" t="t" r="r" b="b"/>
              <a:pathLst>
                <a:path w="140970" h="313054">
                  <a:moveTo>
                    <a:pt x="140627" y="303187"/>
                  </a:moveTo>
                  <a:lnTo>
                    <a:pt x="140627" y="308597"/>
                  </a:lnTo>
                  <a:lnTo>
                    <a:pt x="136283" y="312966"/>
                  </a:lnTo>
                  <a:lnTo>
                    <a:pt x="130848" y="312966"/>
                  </a:lnTo>
                  <a:lnTo>
                    <a:pt x="9766" y="312966"/>
                  </a:lnTo>
                  <a:lnTo>
                    <a:pt x="4381" y="312966"/>
                  </a:lnTo>
                  <a:lnTo>
                    <a:pt x="0" y="308597"/>
                  </a:lnTo>
                  <a:lnTo>
                    <a:pt x="0" y="303187"/>
                  </a:lnTo>
                  <a:lnTo>
                    <a:pt x="0" y="9766"/>
                  </a:lnTo>
                  <a:lnTo>
                    <a:pt x="0" y="4368"/>
                  </a:lnTo>
                  <a:lnTo>
                    <a:pt x="4381" y="0"/>
                  </a:lnTo>
                  <a:lnTo>
                    <a:pt x="9766" y="0"/>
                  </a:lnTo>
                  <a:lnTo>
                    <a:pt x="130848" y="0"/>
                  </a:lnTo>
                  <a:lnTo>
                    <a:pt x="136283" y="0"/>
                  </a:lnTo>
                  <a:lnTo>
                    <a:pt x="140627" y="4368"/>
                  </a:lnTo>
                  <a:lnTo>
                    <a:pt x="140627" y="9766"/>
                  </a:lnTo>
                  <a:lnTo>
                    <a:pt x="140627" y="30318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350111" y="7454306"/>
              <a:ext cx="708025" cy="92075"/>
            </a:xfrm>
            <a:custGeom>
              <a:avLst/>
              <a:gdLst/>
              <a:ahLst/>
              <a:cxnLst/>
              <a:rect l="l" t="t" r="r" b="b"/>
              <a:pathLst>
                <a:path w="708025" h="92075">
                  <a:moveTo>
                    <a:pt x="702932" y="0"/>
                  </a:moveTo>
                  <a:lnTo>
                    <a:pt x="4800" y="0"/>
                  </a:lnTo>
                  <a:lnTo>
                    <a:pt x="0" y="4775"/>
                  </a:lnTo>
                  <a:lnTo>
                    <a:pt x="0" y="86956"/>
                  </a:lnTo>
                  <a:lnTo>
                    <a:pt x="4800" y="91732"/>
                  </a:lnTo>
                  <a:lnTo>
                    <a:pt x="702932" y="91732"/>
                  </a:lnTo>
                  <a:lnTo>
                    <a:pt x="707720" y="86956"/>
                  </a:lnTo>
                  <a:lnTo>
                    <a:pt x="707720" y="81051"/>
                  </a:lnTo>
                  <a:lnTo>
                    <a:pt x="707720" y="4775"/>
                  </a:lnTo>
                  <a:lnTo>
                    <a:pt x="7029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268806" y="5176574"/>
              <a:ext cx="956944" cy="2903220"/>
            </a:xfrm>
            <a:custGeom>
              <a:avLst/>
              <a:gdLst/>
              <a:ahLst/>
              <a:cxnLst/>
              <a:rect l="l" t="t" r="r" b="b"/>
              <a:pathLst>
                <a:path w="956945" h="2903220">
                  <a:moveTo>
                    <a:pt x="789025" y="2358783"/>
                  </a:moveTo>
                  <a:lnTo>
                    <a:pt x="789025" y="2364689"/>
                  </a:lnTo>
                  <a:lnTo>
                    <a:pt x="784237" y="2369464"/>
                  </a:lnTo>
                  <a:lnTo>
                    <a:pt x="778370" y="2369464"/>
                  </a:lnTo>
                  <a:lnTo>
                    <a:pt x="91998" y="2369464"/>
                  </a:lnTo>
                  <a:lnTo>
                    <a:pt x="86105" y="2369464"/>
                  </a:lnTo>
                  <a:lnTo>
                    <a:pt x="81305" y="2364689"/>
                  </a:lnTo>
                  <a:lnTo>
                    <a:pt x="81305" y="2358783"/>
                  </a:lnTo>
                  <a:lnTo>
                    <a:pt x="81305" y="2288413"/>
                  </a:lnTo>
                  <a:lnTo>
                    <a:pt x="81305" y="2282507"/>
                  </a:lnTo>
                  <a:lnTo>
                    <a:pt x="86105" y="2277732"/>
                  </a:lnTo>
                  <a:lnTo>
                    <a:pt x="91998" y="2277732"/>
                  </a:lnTo>
                  <a:lnTo>
                    <a:pt x="778370" y="2277732"/>
                  </a:lnTo>
                  <a:lnTo>
                    <a:pt x="784237" y="2277732"/>
                  </a:lnTo>
                  <a:lnTo>
                    <a:pt x="789025" y="2282507"/>
                  </a:lnTo>
                  <a:lnTo>
                    <a:pt x="789025" y="2288413"/>
                  </a:lnTo>
                  <a:lnTo>
                    <a:pt x="789025" y="2358783"/>
                  </a:lnTo>
                  <a:close/>
                </a:path>
                <a:path w="956945" h="2903220">
                  <a:moveTo>
                    <a:pt x="956919" y="1570875"/>
                  </a:moveTo>
                  <a:lnTo>
                    <a:pt x="956919" y="2459418"/>
                  </a:lnTo>
                </a:path>
                <a:path w="956945" h="2903220">
                  <a:moveTo>
                    <a:pt x="956919" y="440093"/>
                  </a:moveTo>
                  <a:lnTo>
                    <a:pt x="956919" y="1322628"/>
                  </a:lnTo>
                </a:path>
                <a:path w="956945" h="2903220">
                  <a:moveTo>
                    <a:pt x="0" y="0"/>
                  </a:moveTo>
                  <a:lnTo>
                    <a:pt x="0" y="2903067"/>
                  </a:lnTo>
                </a:path>
                <a:path w="956945" h="2903220">
                  <a:moveTo>
                    <a:pt x="865771" y="0"/>
                  </a:moveTo>
                  <a:lnTo>
                    <a:pt x="865771" y="2903067"/>
                  </a:lnTo>
                </a:path>
                <a:path w="956945" h="2903220">
                  <a:moveTo>
                    <a:pt x="801014" y="2847911"/>
                  </a:moveTo>
                  <a:lnTo>
                    <a:pt x="62369" y="2847911"/>
                  </a:lnTo>
                  <a:lnTo>
                    <a:pt x="62369" y="2903067"/>
                  </a:lnTo>
                  <a:lnTo>
                    <a:pt x="801014" y="2903067"/>
                  </a:lnTo>
                  <a:lnTo>
                    <a:pt x="801014" y="2847911"/>
                  </a:lnTo>
                  <a:close/>
                </a:path>
                <a:path w="956945" h="2903220">
                  <a:moveTo>
                    <a:pt x="801014" y="0"/>
                  </a:moveTo>
                  <a:lnTo>
                    <a:pt x="62369" y="0"/>
                  </a:lnTo>
                  <a:lnTo>
                    <a:pt x="62369" y="49187"/>
                  </a:lnTo>
                  <a:lnTo>
                    <a:pt x="801014" y="49187"/>
                  </a:lnTo>
                  <a:lnTo>
                    <a:pt x="801014" y="0"/>
                  </a:lnTo>
                  <a:close/>
                </a:path>
                <a:path w="956945" h="2903220">
                  <a:moveTo>
                    <a:pt x="62369" y="2847911"/>
                  </a:moveTo>
                  <a:lnTo>
                    <a:pt x="62369" y="49187"/>
                  </a:lnTo>
                </a:path>
                <a:path w="956945" h="2903220">
                  <a:moveTo>
                    <a:pt x="789025" y="2847911"/>
                  </a:moveTo>
                  <a:lnTo>
                    <a:pt x="789025" y="491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208409" y="5303240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22034" y="0"/>
                  </a:moveTo>
                  <a:lnTo>
                    <a:pt x="13453" y="1731"/>
                  </a:lnTo>
                  <a:lnTo>
                    <a:pt x="6450" y="6454"/>
                  </a:lnTo>
                  <a:lnTo>
                    <a:pt x="1730" y="13458"/>
                  </a:lnTo>
                  <a:lnTo>
                    <a:pt x="0" y="22034"/>
                  </a:lnTo>
                  <a:lnTo>
                    <a:pt x="1730" y="30624"/>
                  </a:lnTo>
                  <a:lnTo>
                    <a:pt x="6450" y="37636"/>
                  </a:lnTo>
                  <a:lnTo>
                    <a:pt x="13453" y="42362"/>
                  </a:lnTo>
                  <a:lnTo>
                    <a:pt x="22034" y="44094"/>
                  </a:lnTo>
                  <a:lnTo>
                    <a:pt x="30620" y="42362"/>
                  </a:lnTo>
                  <a:lnTo>
                    <a:pt x="37623" y="37636"/>
                  </a:lnTo>
                  <a:lnTo>
                    <a:pt x="42340" y="30624"/>
                  </a:lnTo>
                  <a:lnTo>
                    <a:pt x="44068" y="22034"/>
                  </a:lnTo>
                  <a:lnTo>
                    <a:pt x="42340" y="13458"/>
                  </a:lnTo>
                  <a:lnTo>
                    <a:pt x="37623" y="6454"/>
                  </a:lnTo>
                  <a:lnTo>
                    <a:pt x="30620" y="1731"/>
                  </a:lnTo>
                  <a:lnTo>
                    <a:pt x="2203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208409" y="5303240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44068" y="22034"/>
                  </a:moveTo>
                  <a:lnTo>
                    <a:pt x="42340" y="30624"/>
                  </a:lnTo>
                  <a:lnTo>
                    <a:pt x="37623" y="37636"/>
                  </a:lnTo>
                  <a:lnTo>
                    <a:pt x="30620" y="42362"/>
                  </a:lnTo>
                  <a:lnTo>
                    <a:pt x="22034" y="44094"/>
                  </a:lnTo>
                  <a:lnTo>
                    <a:pt x="13453" y="42362"/>
                  </a:lnTo>
                  <a:lnTo>
                    <a:pt x="6450" y="37636"/>
                  </a:lnTo>
                  <a:lnTo>
                    <a:pt x="1730" y="30624"/>
                  </a:lnTo>
                  <a:lnTo>
                    <a:pt x="0" y="22034"/>
                  </a:lnTo>
                  <a:lnTo>
                    <a:pt x="1730" y="13458"/>
                  </a:lnTo>
                  <a:lnTo>
                    <a:pt x="6450" y="6454"/>
                  </a:lnTo>
                  <a:lnTo>
                    <a:pt x="13453" y="1731"/>
                  </a:lnTo>
                  <a:lnTo>
                    <a:pt x="22034" y="0"/>
                  </a:lnTo>
                  <a:lnTo>
                    <a:pt x="30620" y="1731"/>
                  </a:lnTo>
                  <a:lnTo>
                    <a:pt x="37623" y="6454"/>
                  </a:lnTo>
                  <a:lnTo>
                    <a:pt x="42340" y="13458"/>
                  </a:lnTo>
                  <a:lnTo>
                    <a:pt x="44068" y="22034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213782" y="5310237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4">
                  <a:moveTo>
                    <a:pt x="30759" y="0"/>
                  </a:moveTo>
                  <a:lnTo>
                    <a:pt x="0" y="30759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213782" y="5310237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4">
                  <a:moveTo>
                    <a:pt x="30759" y="0"/>
                  </a:moveTo>
                  <a:lnTo>
                    <a:pt x="0" y="307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208409" y="6879593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22034" y="0"/>
                  </a:moveTo>
                  <a:lnTo>
                    <a:pt x="13453" y="1734"/>
                  </a:lnTo>
                  <a:lnTo>
                    <a:pt x="6450" y="6462"/>
                  </a:lnTo>
                  <a:lnTo>
                    <a:pt x="1730" y="13474"/>
                  </a:lnTo>
                  <a:lnTo>
                    <a:pt x="0" y="22059"/>
                  </a:lnTo>
                  <a:lnTo>
                    <a:pt x="1730" y="30644"/>
                  </a:lnTo>
                  <a:lnTo>
                    <a:pt x="6450" y="37657"/>
                  </a:lnTo>
                  <a:lnTo>
                    <a:pt x="13453" y="42385"/>
                  </a:lnTo>
                  <a:lnTo>
                    <a:pt x="22034" y="44119"/>
                  </a:lnTo>
                  <a:lnTo>
                    <a:pt x="30620" y="42385"/>
                  </a:lnTo>
                  <a:lnTo>
                    <a:pt x="37623" y="37657"/>
                  </a:lnTo>
                  <a:lnTo>
                    <a:pt x="42340" y="30644"/>
                  </a:lnTo>
                  <a:lnTo>
                    <a:pt x="44068" y="22059"/>
                  </a:lnTo>
                  <a:lnTo>
                    <a:pt x="42340" y="13474"/>
                  </a:lnTo>
                  <a:lnTo>
                    <a:pt x="37623" y="6462"/>
                  </a:lnTo>
                  <a:lnTo>
                    <a:pt x="30620" y="1734"/>
                  </a:lnTo>
                  <a:lnTo>
                    <a:pt x="2203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208409" y="6879593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44068" y="22059"/>
                  </a:moveTo>
                  <a:lnTo>
                    <a:pt x="42340" y="30644"/>
                  </a:lnTo>
                  <a:lnTo>
                    <a:pt x="37623" y="37657"/>
                  </a:lnTo>
                  <a:lnTo>
                    <a:pt x="30620" y="42385"/>
                  </a:lnTo>
                  <a:lnTo>
                    <a:pt x="22034" y="44119"/>
                  </a:lnTo>
                  <a:lnTo>
                    <a:pt x="13453" y="42385"/>
                  </a:lnTo>
                  <a:lnTo>
                    <a:pt x="6450" y="37657"/>
                  </a:lnTo>
                  <a:lnTo>
                    <a:pt x="1730" y="30644"/>
                  </a:lnTo>
                  <a:lnTo>
                    <a:pt x="0" y="22059"/>
                  </a:lnTo>
                  <a:lnTo>
                    <a:pt x="1730" y="13474"/>
                  </a:lnTo>
                  <a:lnTo>
                    <a:pt x="6450" y="6462"/>
                  </a:lnTo>
                  <a:lnTo>
                    <a:pt x="13453" y="1734"/>
                  </a:lnTo>
                  <a:lnTo>
                    <a:pt x="22034" y="0"/>
                  </a:lnTo>
                  <a:lnTo>
                    <a:pt x="30620" y="1734"/>
                  </a:lnTo>
                  <a:lnTo>
                    <a:pt x="37623" y="6462"/>
                  </a:lnTo>
                  <a:lnTo>
                    <a:pt x="42340" y="13474"/>
                  </a:lnTo>
                  <a:lnTo>
                    <a:pt x="44068" y="2205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213782" y="6886616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5">
                  <a:moveTo>
                    <a:pt x="30759" y="0"/>
                  </a:moveTo>
                  <a:lnTo>
                    <a:pt x="0" y="30721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213782" y="6886616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5">
                  <a:moveTo>
                    <a:pt x="30759" y="0"/>
                  </a:moveTo>
                  <a:lnTo>
                    <a:pt x="0" y="3072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208409" y="790483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22034" y="0"/>
                  </a:moveTo>
                  <a:lnTo>
                    <a:pt x="13453" y="1732"/>
                  </a:lnTo>
                  <a:lnTo>
                    <a:pt x="6450" y="6457"/>
                  </a:lnTo>
                  <a:lnTo>
                    <a:pt x="1730" y="13469"/>
                  </a:lnTo>
                  <a:lnTo>
                    <a:pt x="0" y="22059"/>
                  </a:lnTo>
                  <a:lnTo>
                    <a:pt x="1730" y="30642"/>
                  </a:lnTo>
                  <a:lnTo>
                    <a:pt x="6450" y="37650"/>
                  </a:lnTo>
                  <a:lnTo>
                    <a:pt x="13453" y="42374"/>
                  </a:lnTo>
                  <a:lnTo>
                    <a:pt x="22034" y="44107"/>
                  </a:lnTo>
                  <a:lnTo>
                    <a:pt x="30620" y="42374"/>
                  </a:lnTo>
                  <a:lnTo>
                    <a:pt x="37623" y="37650"/>
                  </a:lnTo>
                  <a:lnTo>
                    <a:pt x="42340" y="30642"/>
                  </a:lnTo>
                  <a:lnTo>
                    <a:pt x="44068" y="22059"/>
                  </a:lnTo>
                  <a:lnTo>
                    <a:pt x="42340" y="13469"/>
                  </a:lnTo>
                  <a:lnTo>
                    <a:pt x="37623" y="6457"/>
                  </a:lnTo>
                  <a:lnTo>
                    <a:pt x="30620" y="1732"/>
                  </a:lnTo>
                  <a:lnTo>
                    <a:pt x="2203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208409" y="790483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44068" y="22059"/>
                  </a:moveTo>
                  <a:lnTo>
                    <a:pt x="42340" y="30642"/>
                  </a:lnTo>
                  <a:lnTo>
                    <a:pt x="37623" y="37650"/>
                  </a:lnTo>
                  <a:lnTo>
                    <a:pt x="30620" y="42374"/>
                  </a:lnTo>
                  <a:lnTo>
                    <a:pt x="22034" y="44107"/>
                  </a:lnTo>
                  <a:lnTo>
                    <a:pt x="13453" y="42374"/>
                  </a:lnTo>
                  <a:lnTo>
                    <a:pt x="6450" y="37650"/>
                  </a:lnTo>
                  <a:lnTo>
                    <a:pt x="1730" y="30642"/>
                  </a:lnTo>
                  <a:lnTo>
                    <a:pt x="0" y="22059"/>
                  </a:lnTo>
                  <a:lnTo>
                    <a:pt x="1730" y="13469"/>
                  </a:lnTo>
                  <a:lnTo>
                    <a:pt x="6450" y="6457"/>
                  </a:lnTo>
                  <a:lnTo>
                    <a:pt x="13453" y="1732"/>
                  </a:lnTo>
                  <a:lnTo>
                    <a:pt x="22034" y="0"/>
                  </a:lnTo>
                  <a:lnTo>
                    <a:pt x="30620" y="1732"/>
                  </a:lnTo>
                  <a:lnTo>
                    <a:pt x="37623" y="6457"/>
                  </a:lnTo>
                  <a:lnTo>
                    <a:pt x="42340" y="13469"/>
                  </a:lnTo>
                  <a:lnTo>
                    <a:pt x="44068" y="2205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213782" y="7911849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5">
                  <a:moveTo>
                    <a:pt x="30759" y="0"/>
                  </a:moveTo>
                  <a:lnTo>
                    <a:pt x="0" y="30772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213782" y="7911849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5">
                  <a:moveTo>
                    <a:pt x="30759" y="0"/>
                  </a:moveTo>
                  <a:lnTo>
                    <a:pt x="0" y="3077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161557" y="790483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22059" y="0"/>
                  </a:moveTo>
                  <a:lnTo>
                    <a:pt x="13458" y="1732"/>
                  </a:lnTo>
                  <a:lnTo>
                    <a:pt x="6448" y="6457"/>
                  </a:lnTo>
                  <a:lnTo>
                    <a:pt x="1728" y="13469"/>
                  </a:lnTo>
                  <a:lnTo>
                    <a:pt x="0" y="22059"/>
                  </a:lnTo>
                  <a:lnTo>
                    <a:pt x="1728" y="30642"/>
                  </a:lnTo>
                  <a:lnTo>
                    <a:pt x="6448" y="37650"/>
                  </a:lnTo>
                  <a:lnTo>
                    <a:pt x="13458" y="42374"/>
                  </a:lnTo>
                  <a:lnTo>
                    <a:pt x="22059" y="44107"/>
                  </a:lnTo>
                  <a:lnTo>
                    <a:pt x="30635" y="42374"/>
                  </a:lnTo>
                  <a:lnTo>
                    <a:pt x="37639" y="37650"/>
                  </a:lnTo>
                  <a:lnTo>
                    <a:pt x="42362" y="30642"/>
                  </a:lnTo>
                  <a:lnTo>
                    <a:pt x="44094" y="22059"/>
                  </a:lnTo>
                  <a:lnTo>
                    <a:pt x="42362" y="13469"/>
                  </a:lnTo>
                  <a:lnTo>
                    <a:pt x="37639" y="6457"/>
                  </a:lnTo>
                  <a:lnTo>
                    <a:pt x="30635" y="1732"/>
                  </a:lnTo>
                  <a:lnTo>
                    <a:pt x="22059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161557" y="790483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44094" y="22059"/>
                  </a:moveTo>
                  <a:lnTo>
                    <a:pt x="42362" y="30642"/>
                  </a:lnTo>
                  <a:lnTo>
                    <a:pt x="37639" y="37650"/>
                  </a:lnTo>
                  <a:lnTo>
                    <a:pt x="30635" y="42374"/>
                  </a:lnTo>
                  <a:lnTo>
                    <a:pt x="22059" y="44107"/>
                  </a:lnTo>
                  <a:lnTo>
                    <a:pt x="13458" y="42374"/>
                  </a:lnTo>
                  <a:lnTo>
                    <a:pt x="6448" y="37650"/>
                  </a:lnTo>
                  <a:lnTo>
                    <a:pt x="1728" y="30642"/>
                  </a:lnTo>
                  <a:lnTo>
                    <a:pt x="0" y="22059"/>
                  </a:lnTo>
                  <a:lnTo>
                    <a:pt x="1728" y="13469"/>
                  </a:lnTo>
                  <a:lnTo>
                    <a:pt x="6448" y="6457"/>
                  </a:lnTo>
                  <a:lnTo>
                    <a:pt x="13458" y="1732"/>
                  </a:lnTo>
                  <a:lnTo>
                    <a:pt x="22059" y="0"/>
                  </a:lnTo>
                  <a:lnTo>
                    <a:pt x="30635" y="1732"/>
                  </a:lnTo>
                  <a:lnTo>
                    <a:pt x="37639" y="6457"/>
                  </a:lnTo>
                  <a:lnTo>
                    <a:pt x="42362" y="13469"/>
                  </a:lnTo>
                  <a:lnTo>
                    <a:pt x="44094" y="2205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166943" y="7911849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5">
                  <a:moveTo>
                    <a:pt x="30759" y="0"/>
                  </a:moveTo>
                  <a:lnTo>
                    <a:pt x="0" y="30772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166943" y="7911849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5">
                  <a:moveTo>
                    <a:pt x="30759" y="0"/>
                  </a:moveTo>
                  <a:lnTo>
                    <a:pt x="0" y="3077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149722" y="5303240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22047" y="0"/>
                  </a:moveTo>
                  <a:lnTo>
                    <a:pt x="13464" y="1731"/>
                  </a:lnTo>
                  <a:lnTo>
                    <a:pt x="6456" y="6454"/>
                  </a:lnTo>
                  <a:lnTo>
                    <a:pt x="1732" y="13458"/>
                  </a:lnTo>
                  <a:lnTo>
                    <a:pt x="0" y="22034"/>
                  </a:lnTo>
                  <a:lnTo>
                    <a:pt x="1732" y="30624"/>
                  </a:lnTo>
                  <a:lnTo>
                    <a:pt x="6456" y="37636"/>
                  </a:lnTo>
                  <a:lnTo>
                    <a:pt x="13464" y="42362"/>
                  </a:lnTo>
                  <a:lnTo>
                    <a:pt x="22047" y="44094"/>
                  </a:lnTo>
                  <a:lnTo>
                    <a:pt x="30615" y="42362"/>
                  </a:lnTo>
                  <a:lnTo>
                    <a:pt x="37615" y="37636"/>
                  </a:lnTo>
                  <a:lnTo>
                    <a:pt x="42337" y="30624"/>
                  </a:lnTo>
                  <a:lnTo>
                    <a:pt x="44069" y="22034"/>
                  </a:lnTo>
                  <a:lnTo>
                    <a:pt x="42337" y="13458"/>
                  </a:lnTo>
                  <a:lnTo>
                    <a:pt x="37615" y="6454"/>
                  </a:lnTo>
                  <a:lnTo>
                    <a:pt x="30615" y="1731"/>
                  </a:lnTo>
                  <a:lnTo>
                    <a:pt x="2204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149722" y="5303240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44069" y="22034"/>
                  </a:moveTo>
                  <a:lnTo>
                    <a:pt x="42337" y="30624"/>
                  </a:lnTo>
                  <a:lnTo>
                    <a:pt x="37615" y="37636"/>
                  </a:lnTo>
                  <a:lnTo>
                    <a:pt x="30615" y="42362"/>
                  </a:lnTo>
                  <a:lnTo>
                    <a:pt x="22047" y="44094"/>
                  </a:lnTo>
                  <a:lnTo>
                    <a:pt x="13464" y="42362"/>
                  </a:lnTo>
                  <a:lnTo>
                    <a:pt x="6456" y="37636"/>
                  </a:lnTo>
                  <a:lnTo>
                    <a:pt x="1732" y="30624"/>
                  </a:lnTo>
                  <a:lnTo>
                    <a:pt x="0" y="22034"/>
                  </a:lnTo>
                  <a:lnTo>
                    <a:pt x="1732" y="13458"/>
                  </a:lnTo>
                  <a:lnTo>
                    <a:pt x="6456" y="6454"/>
                  </a:lnTo>
                  <a:lnTo>
                    <a:pt x="13464" y="1731"/>
                  </a:lnTo>
                  <a:lnTo>
                    <a:pt x="22047" y="0"/>
                  </a:lnTo>
                  <a:lnTo>
                    <a:pt x="30615" y="1731"/>
                  </a:lnTo>
                  <a:lnTo>
                    <a:pt x="37615" y="6454"/>
                  </a:lnTo>
                  <a:lnTo>
                    <a:pt x="42337" y="13458"/>
                  </a:lnTo>
                  <a:lnTo>
                    <a:pt x="44069" y="22034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155076" y="5310237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4">
                  <a:moveTo>
                    <a:pt x="30759" y="0"/>
                  </a:moveTo>
                  <a:lnTo>
                    <a:pt x="0" y="30759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155076" y="5310237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4">
                  <a:moveTo>
                    <a:pt x="30759" y="0"/>
                  </a:moveTo>
                  <a:lnTo>
                    <a:pt x="0" y="307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149722" y="6328477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22047" y="0"/>
                  </a:moveTo>
                  <a:lnTo>
                    <a:pt x="13464" y="1733"/>
                  </a:lnTo>
                  <a:lnTo>
                    <a:pt x="6456" y="6461"/>
                  </a:lnTo>
                  <a:lnTo>
                    <a:pt x="1732" y="13469"/>
                  </a:lnTo>
                  <a:lnTo>
                    <a:pt x="0" y="22047"/>
                  </a:lnTo>
                  <a:lnTo>
                    <a:pt x="1732" y="30637"/>
                  </a:lnTo>
                  <a:lnTo>
                    <a:pt x="6456" y="37649"/>
                  </a:lnTo>
                  <a:lnTo>
                    <a:pt x="13464" y="42374"/>
                  </a:lnTo>
                  <a:lnTo>
                    <a:pt x="22047" y="44107"/>
                  </a:lnTo>
                  <a:lnTo>
                    <a:pt x="30615" y="42374"/>
                  </a:lnTo>
                  <a:lnTo>
                    <a:pt x="37615" y="37649"/>
                  </a:lnTo>
                  <a:lnTo>
                    <a:pt x="42337" y="30637"/>
                  </a:lnTo>
                  <a:lnTo>
                    <a:pt x="44069" y="22047"/>
                  </a:lnTo>
                  <a:lnTo>
                    <a:pt x="42337" y="13469"/>
                  </a:lnTo>
                  <a:lnTo>
                    <a:pt x="37615" y="6461"/>
                  </a:lnTo>
                  <a:lnTo>
                    <a:pt x="30615" y="1733"/>
                  </a:lnTo>
                  <a:lnTo>
                    <a:pt x="2204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149722" y="6328477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44069" y="22047"/>
                  </a:moveTo>
                  <a:lnTo>
                    <a:pt x="42337" y="30637"/>
                  </a:lnTo>
                  <a:lnTo>
                    <a:pt x="37615" y="37649"/>
                  </a:lnTo>
                  <a:lnTo>
                    <a:pt x="30615" y="42374"/>
                  </a:lnTo>
                  <a:lnTo>
                    <a:pt x="22047" y="44107"/>
                  </a:lnTo>
                  <a:lnTo>
                    <a:pt x="13464" y="42374"/>
                  </a:lnTo>
                  <a:lnTo>
                    <a:pt x="6456" y="37649"/>
                  </a:lnTo>
                  <a:lnTo>
                    <a:pt x="1732" y="30637"/>
                  </a:lnTo>
                  <a:lnTo>
                    <a:pt x="0" y="22047"/>
                  </a:lnTo>
                  <a:lnTo>
                    <a:pt x="1732" y="13469"/>
                  </a:lnTo>
                  <a:lnTo>
                    <a:pt x="6456" y="6461"/>
                  </a:lnTo>
                  <a:lnTo>
                    <a:pt x="13464" y="1733"/>
                  </a:lnTo>
                  <a:lnTo>
                    <a:pt x="22047" y="0"/>
                  </a:lnTo>
                  <a:lnTo>
                    <a:pt x="30615" y="1733"/>
                  </a:lnTo>
                  <a:lnTo>
                    <a:pt x="37615" y="6461"/>
                  </a:lnTo>
                  <a:lnTo>
                    <a:pt x="42337" y="13469"/>
                  </a:lnTo>
                  <a:lnTo>
                    <a:pt x="44069" y="2204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155076" y="6335475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4">
                  <a:moveTo>
                    <a:pt x="30759" y="0"/>
                  </a:moveTo>
                  <a:lnTo>
                    <a:pt x="0" y="30734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355611" y="5306571"/>
              <a:ext cx="830580" cy="1059815"/>
            </a:xfrm>
            <a:custGeom>
              <a:avLst/>
              <a:gdLst/>
              <a:ahLst/>
              <a:cxnLst/>
              <a:rect l="l" t="t" r="r" b="b"/>
              <a:pathLst>
                <a:path w="830579" h="1059814">
                  <a:moveTo>
                    <a:pt x="830224" y="1028903"/>
                  </a:moveTo>
                  <a:lnTo>
                    <a:pt x="799465" y="1059637"/>
                  </a:lnTo>
                </a:path>
                <a:path w="830579" h="1059814">
                  <a:moveTo>
                    <a:pt x="25450" y="12712"/>
                  </a:moveTo>
                  <a:lnTo>
                    <a:pt x="25450" y="19735"/>
                  </a:lnTo>
                  <a:lnTo>
                    <a:pt x="19761" y="25450"/>
                  </a:lnTo>
                  <a:lnTo>
                    <a:pt x="12738" y="25450"/>
                  </a:lnTo>
                  <a:lnTo>
                    <a:pt x="5715" y="25450"/>
                  </a:lnTo>
                  <a:lnTo>
                    <a:pt x="0" y="19735"/>
                  </a:lnTo>
                  <a:lnTo>
                    <a:pt x="0" y="12712"/>
                  </a:lnTo>
                  <a:lnTo>
                    <a:pt x="0" y="5702"/>
                  </a:lnTo>
                  <a:lnTo>
                    <a:pt x="5715" y="0"/>
                  </a:lnTo>
                  <a:lnTo>
                    <a:pt x="12738" y="0"/>
                  </a:lnTo>
                  <a:lnTo>
                    <a:pt x="19761" y="0"/>
                  </a:lnTo>
                  <a:lnTo>
                    <a:pt x="25450" y="5702"/>
                  </a:lnTo>
                  <a:lnTo>
                    <a:pt x="25450" y="12712"/>
                  </a:lnTo>
                  <a:close/>
                </a:path>
                <a:path w="830579" h="1059814">
                  <a:moveTo>
                    <a:pt x="683755" y="12712"/>
                  </a:moveTo>
                  <a:lnTo>
                    <a:pt x="683755" y="19735"/>
                  </a:lnTo>
                  <a:lnTo>
                    <a:pt x="678053" y="25450"/>
                  </a:lnTo>
                  <a:lnTo>
                    <a:pt x="671042" y="25450"/>
                  </a:lnTo>
                  <a:lnTo>
                    <a:pt x="664044" y="25450"/>
                  </a:lnTo>
                  <a:lnTo>
                    <a:pt x="658317" y="19735"/>
                  </a:lnTo>
                  <a:lnTo>
                    <a:pt x="658317" y="12712"/>
                  </a:lnTo>
                  <a:lnTo>
                    <a:pt x="658317" y="5702"/>
                  </a:lnTo>
                  <a:lnTo>
                    <a:pt x="664044" y="0"/>
                  </a:lnTo>
                  <a:lnTo>
                    <a:pt x="671042" y="0"/>
                  </a:lnTo>
                  <a:lnTo>
                    <a:pt x="678053" y="0"/>
                  </a:lnTo>
                  <a:lnTo>
                    <a:pt x="683755" y="5702"/>
                  </a:lnTo>
                  <a:lnTo>
                    <a:pt x="683755" y="12712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26521" y="5454888"/>
              <a:ext cx="68122" cy="135293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3534714" y="5435320"/>
              <a:ext cx="267335" cy="183515"/>
            </a:xfrm>
            <a:custGeom>
              <a:avLst/>
              <a:gdLst/>
              <a:ahLst/>
              <a:cxnLst/>
              <a:rect l="l" t="t" r="r" b="b"/>
              <a:pathLst>
                <a:path w="267335" h="183514">
                  <a:moveTo>
                    <a:pt x="267106" y="183451"/>
                  </a:moveTo>
                  <a:lnTo>
                    <a:pt x="0" y="183451"/>
                  </a:lnTo>
                  <a:lnTo>
                    <a:pt x="0" y="0"/>
                  </a:lnTo>
                  <a:lnTo>
                    <a:pt x="267106" y="0"/>
                  </a:lnTo>
                  <a:lnTo>
                    <a:pt x="267106" y="18345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67245" y="5476182"/>
              <a:ext cx="199072" cy="135242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3364750" y="5483110"/>
              <a:ext cx="671830" cy="1939925"/>
            </a:xfrm>
            <a:custGeom>
              <a:avLst/>
              <a:gdLst/>
              <a:ahLst/>
              <a:cxnLst/>
              <a:rect l="l" t="t" r="r" b="b"/>
              <a:pathLst>
                <a:path w="671829" h="1939925">
                  <a:moveTo>
                    <a:pt x="38354" y="567524"/>
                  </a:moveTo>
                  <a:lnTo>
                    <a:pt x="0" y="567524"/>
                  </a:lnTo>
                  <a:lnTo>
                    <a:pt x="0" y="608304"/>
                  </a:lnTo>
                  <a:lnTo>
                    <a:pt x="38354" y="608304"/>
                  </a:lnTo>
                  <a:lnTo>
                    <a:pt x="38354" y="567524"/>
                  </a:lnTo>
                  <a:close/>
                </a:path>
                <a:path w="671829" h="1939925">
                  <a:moveTo>
                    <a:pt x="38366" y="1898650"/>
                  </a:moveTo>
                  <a:lnTo>
                    <a:pt x="0" y="1898650"/>
                  </a:lnTo>
                  <a:lnTo>
                    <a:pt x="0" y="1939442"/>
                  </a:lnTo>
                  <a:lnTo>
                    <a:pt x="38366" y="1939442"/>
                  </a:lnTo>
                  <a:lnTo>
                    <a:pt x="38366" y="1898650"/>
                  </a:lnTo>
                  <a:close/>
                </a:path>
                <a:path w="671829" h="1939925">
                  <a:moveTo>
                    <a:pt x="38366" y="1820354"/>
                  </a:moveTo>
                  <a:lnTo>
                    <a:pt x="0" y="1820354"/>
                  </a:lnTo>
                  <a:lnTo>
                    <a:pt x="0" y="1861134"/>
                  </a:lnTo>
                  <a:lnTo>
                    <a:pt x="38366" y="1861134"/>
                  </a:lnTo>
                  <a:lnTo>
                    <a:pt x="38366" y="1820354"/>
                  </a:lnTo>
                  <a:close/>
                </a:path>
                <a:path w="671829" h="1939925">
                  <a:moveTo>
                    <a:pt x="38366" y="1742046"/>
                  </a:moveTo>
                  <a:lnTo>
                    <a:pt x="0" y="1742046"/>
                  </a:lnTo>
                  <a:lnTo>
                    <a:pt x="0" y="1782826"/>
                  </a:lnTo>
                  <a:lnTo>
                    <a:pt x="38366" y="1782826"/>
                  </a:lnTo>
                  <a:lnTo>
                    <a:pt x="38366" y="1742046"/>
                  </a:lnTo>
                  <a:close/>
                </a:path>
                <a:path w="671829" h="1939925">
                  <a:moveTo>
                    <a:pt x="38366" y="1663776"/>
                  </a:moveTo>
                  <a:lnTo>
                    <a:pt x="0" y="1663776"/>
                  </a:lnTo>
                  <a:lnTo>
                    <a:pt x="0" y="1704505"/>
                  </a:lnTo>
                  <a:lnTo>
                    <a:pt x="38366" y="1704505"/>
                  </a:lnTo>
                  <a:lnTo>
                    <a:pt x="38366" y="1663776"/>
                  </a:lnTo>
                  <a:close/>
                </a:path>
                <a:path w="671829" h="1939925">
                  <a:moveTo>
                    <a:pt x="38366" y="1585455"/>
                  </a:moveTo>
                  <a:lnTo>
                    <a:pt x="0" y="1585455"/>
                  </a:lnTo>
                  <a:lnTo>
                    <a:pt x="0" y="1626209"/>
                  </a:lnTo>
                  <a:lnTo>
                    <a:pt x="38366" y="1626209"/>
                  </a:lnTo>
                  <a:lnTo>
                    <a:pt x="38366" y="1585455"/>
                  </a:lnTo>
                  <a:close/>
                </a:path>
                <a:path w="671829" h="1939925">
                  <a:moveTo>
                    <a:pt x="38366" y="1507159"/>
                  </a:moveTo>
                  <a:lnTo>
                    <a:pt x="0" y="1507159"/>
                  </a:lnTo>
                  <a:lnTo>
                    <a:pt x="0" y="1547901"/>
                  </a:lnTo>
                  <a:lnTo>
                    <a:pt x="38366" y="1547901"/>
                  </a:lnTo>
                  <a:lnTo>
                    <a:pt x="38366" y="1507159"/>
                  </a:lnTo>
                  <a:close/>
                </a:path>
                <a:path w="671829" h="1939925">
                  <a:moveTo>
                    <a:pt x="38366" y="1428851"/>
                  </a:moveTo>
                  <a:lnTo>
                    <a:pt x="0" y="1428851"/>
                  </a:lnTo>
                  <a:lnTo>
                    <a:pt x="0" y="1469618"/>
                  </a:lnTo>
                  <a:lnTo>
                    <a:pt x="38366" y="1469618"/>
                  </a:lnTo>
                  <a:lnTo>
                    <a:pt x="38366" y="1428851"/>
                  </a:lnTo>
                  <a:close/>
                </a:path>
                <a:path w="671829" h="1939925">
                  <a:moveTo>
                    <a:pt x="38366" y="1350543"/>
                  </a:moveTo>
                  <a:lnTo>
                    <a:pt x="0" y="1350543"/>
                  </a:lnTo>
                  <a:lnTo>
                    <a:pt x="0" y="1391310"/>
                  </a:lnTo>
                  <a:lnTo>
                    <a:pt x="38366" y="1391310"/>
                  </a:lnTo>
                  <a:lnTo>
                    <a:pt x="38366" y="1350543"/>
                  </a:lnTo>
                  <a:close/>
                </a:path>
                <a:path w="671829" h="1939925">
                  <a:moveTo>
                    <a:pt x="38366" y="1272273"/>
                  </a:moveTo>
                  <a:lnTo>
                    <a:pt x="0" y="1272273"/>
                  </a:lnTo>
                  <a:lnTo>
                    <a:pt x="0" y="1313014"/>
                  </a:lnTo>
                  <a:lnTo>
                    <a:pt x="38366" y="1313014"/>
                  </a:lnTo>
                  <a:lnTo>
                    <a:pt x="38366" y="1272273"/>
                  </a:lnTo>
                  <a:close/>
                </a:path>
                <a:path w="671829" h="1939925">
                  <a:moveTo>
                    <a:pt x="38366" y="1193939"/>
                  </a:moveTo>
                  <a:lnTo>
                    <a:pt x="0" y="1193939"/>
                  </a:lnTo>
                  <a:lnTo>
                    <a:pt x="0" y="1234694"/>
                  </a:lnTo>
                  <a:lnTo>
                    <a:pt x="38366" y="1234694"/>
                  </a:lnTo>
                  <a:lnTo>
                    <a:pt x="38366" y="1193939"/>
                  </a:lnTo>
                  <a:close/>
                </a:path>
                <a:path w="671829" h="1939925">
                  <a:moveTo>
                    <a:pt x="38366" y="1115644"/>
                  </a:moveTo>
                  <a:lnTo>
                    <a:pt x="0" y="1115644"/>
                  </a:lnTo>
                  <a:lnTo>
                    <a:pt x="0" y="1156385"/>
                  </a:lnTo>
                  <a:lnTo>
                    <a:pt x="38366" y="1156385"/>
                  </a:lnTo>
                  <a:lnTo>
                    <a:pt x="38366" y="1115644"/>
                  </a:lnTo>
                  <a:close/>
                </a:path>
                <a:path w="671829" h="1939925">
                  <a:moveTo>
                    <a:pt x="38366" y="1037336"/>
                  </a:moveTo>
                  <a:lnTo>
                    <a:pt x="0" y="1037336"/>
                  </a:lnTo>
                  <a:lnTo>
                    <a:pt x="0" y="1078115"/>
                  </a:lnTo>
                  <a:lnTo>
                    <a:pt x="38366" y="1078115"/>
                  </a:lnTo>
                  <a:lnTo>
                    <a:pt x="38366" y="1037336"/>
                  </a:lnTo>
                  <a:close/>
                </a:path>
                <a:path w="671829" h="1939925">
                  <a:moveTo>
                    <a:pt x="38366" y="959027"/>
                  </a:moveTo>
                  <a:lnTo>
                    <a:pt x="0" y="959027"/>
                  </a:lnTo>
                  <a:lnTo>
                    <a:pt x="0" y="999820"/>
                  </a:lnTo>
                  <a:lnTo>
                    <a:pt x="38366" y="999820"/>
                  </a:lnTo>
                  <a:lnTo>
                    <a:pt x="38366" y="959027"/>
                  </a:lnTo>
                  <a:close/>
                </a:path>
                <a:path w="671829" h="1939925">
                  <a:moveTo>
                    <a:pt x="38366" y="880719"/>
                  </a:moveTo>
                  <a:lnTo>
                    <a:pt x="0" y="880719"/>
                  </a:lnTo>
                  <a:lnTo>
                    <a:pt x="0" y="921499"/>
                  </a:lnTo>
                  <a:lnTo>
                    <a:pt x="38366" y="921499"/>
                  </a:lnTo>
                  <a:lnTo>
                    <a:pt x="38366" y="880719"/>
                  </a:lnTo>
                  <a:close/>
                </a:path>
                <a:path w="671829" h="1939925">
                  <a:moveTo>
                    <a:pt x="38366" y="802449"/>
                  </a:moveTo>
                  <a:lnTo>
                    <a:pt x="0" y="802449"/>
                  </a:lnTo>
                  <a:lnTo>
                    <a:pt x="0" y="843191"/>
                  </a:lnTo>
                  <a:lnTo>
                    <a:pt x="38366" y="843191"/>
                  </a:lnTo>
                  <a:lnTo>
                    <a:pt x="38366" y="802449"/>
                  </a:lnTo>
                  <a:close/>
                </a:path>
                <a:path w="671829" h="1939925">
                  <a:moveTo>
                    <a:pt x="38366" y="724141"/>
                  </a:moveTo>
                  <a:lnTo>
                    <a:pt x="0" y="724141"/>
                  </a:lnTo>
                  <a:lnTo>
                    <a:pt x="0" y="764870"/>
                  </a:lnTo>
                  <a:lnTo>
                    <a:pt x="38366" y="764870"/>
                  </a:lnTo>
                  <a:lnTo>
                    <a:pt x="38366" y="724141"/>
                  </a:lnTo>
                  <a:close/>
                </a:path>
                <a:path w="671829" h="1939925">
                  <a:moveTo>
                    <a:pt x="38366" y="645833"/>
                  </a:moveTo>
                  <a:lnTo>
                    <a:pt x="0" y="645833"/>
                  </a:lnTo>
                  <a:lnTo>
                    <a:pt x="0" y="686574"/>
                  </a:lnTo>
                  <a:lnTo>
                    <a:pt x="38366" y="686574"/>
                  </a:lnTo>
                  <a:lnTo>
                    <a:pt x="38366" y="645833"/>
                  </a:lnTo>
                  <a:close/>
                </a:path>
                <a:path w="671829" h="1939925">
                  <a:moveTo>
                    <a:pt x="38366" y="489216"/>
                  </a:moveTo>
                  <a:lnTo>
                    <a:pt x="0" y="489216"/>
                  </a:lnTo>
                  <a:lnTo>
                    <a:pt x="0" y="529996"/>
                  </a:lnTo>
                  <a:lnTo>
                    <a:pt x="38366" y="529996"/>
                  </a:lnTo>
                  <a:lnTo>
                    <a:pt x="38366" y="489216"/>
                  </a:lnTo>
                  <a:close/>
                </a:path>
                <a:path w="671829" h="1939925">
                  <a:moveTo>
                    <a:pt x="38366" y="410933"/>
                  </a:moveTo>
                  <a:lnTo>
                    <a:pt x="0" y="410933"/>
                  </a:lnTo>
                  <a:lnTo>
                    <a:pt x="0" y="451688"/>
                  </a:lnTo>
                  <a:lnTo>
                    <a:pt x="38366" y="451688"/>
                  </a:lnTo>
                  <a:lnTo>
                    <a:pt x="38366" y="410933"/>
                  </a:lnTo>
                  <a:close/>
                </a:path>
                <a:path w="671829" h="1939925">
                  <a:moveTo>
                    <a:pt x="38366" y="332625"/>
                  </a:moveTo>
                  <a:lnTo>
                    <a:pt x="0" y="332625"/>
                  </a:lnTo>
                  <a:lnTo>
                    <a:pt x="0" y="373380"/>
                  </a:lnTo>
                  <a:lnTo>
                    <a:pt x="38366" y="373380"/>
                  </a:lnTo>
                  <a:lnTo>
                    <a:pt x="38366" y="332625"/>
                  </a:lnTo>
                  <a:close/>
                </a:path>
                <a:path w="671829" h="1939925">
                  <a:moveTo>
                    <a:pt x="183311" y="95148"/>
                  </a:moveTo>
                  <a:lnTo>
                    <a:pt x="180962" y="92786"/>
                  </a:lnTo>
                  <a:lnTo>
                    <a:pt x="175171" y="92786"/>
                  </a:lnTo>
                  <a:lnTo>
                    <a:pt x="172808" y="95148"/>
                  </a:lnTo>
                  <a:lnTo>
                    <a:pt x="172808" y="100926"/>
                  </a:lnTo>
                  <a:lnTo>
                    <a:pt x="175171" y="103289"/>
                  </a:lnTo>
                  <a:lnTo>
                    <a:pt x="180962" y="103289"/>
                  </a:lnTo>
                  <a:lnTo>
                    <a:pt x="183311" y="100926"/>
                  </a:lnTo>
                  <a:lnTo>
                    <a:pt x="183311" y="98056"/>
                  </a:lnTo>
                  <a:lnTo>
                    <a:pt x="183311" y="95148"/>
                  </a:lnTo>
                  <a:close/>
                </a:path>
                <a:path w="671829" h="1939925">
                  <a:moveTo>
                    <a:pt x="183311" y="2349"/>
                  </a:moveTo>
                  <a:lnTo>
                    <a:pt x="180962" y="0"/>
                  </a:lnTo>
                  <a:lnTo>
                    <a:pt x="175171" y="0"/>
                  </a:lnTo>
                  <a:lnTo>
                    <a:pt x="172808" y="2349"/>
                  </a:lnTo>
                  <a:lnTo>
                    <a:pt x="172808" y="8166"/>
                  </a:lnTo>
                  <a:lnTo>
                    <a:pt x="175171" y="10502"/>
                  </a:lnTo>
                  <a:lnTo>
                    <a:pt x="180962" y="10502"/>
                  </a:lnTo>
                  <a:lnTo>
                    <a:pt x="183311" y="8166"/>
                  </a:lnTo>
                  <a:lnTo>
                    <a:pt x="183311" y="5257"/>
                  </a:lnTo>
                  <a:lnTo>
                    <a:pt x="183311" y="2349"/>
                  </a:lnTo>
                  <a:close/>
                </a:path>
                <a:path w="671829" h="1939925">
                  <a:moveTo>
                    <a:pt x="257797" y="311023"/>
                  </a:moveTo>
                  <a:lnTo>
                    <a:pt x="227812" y="311023"/>
                  </a:lnTo>
                  <a:lnTo>
                    <a:pt x="75539" y="311023"/>
                  </a:lnTo>
                  <a:lnTo>
                    <a:pt x="75539" y="389407"/>
                  </a:lnTo>
                  <a:lnTo>
                    <a:pt x="257797" y="389407"/>
                  </a:lnTo>
                  <a:lnTo>
                    <a:pt x="257797" y="311023"/>
                  </a:lnTo>
                  <a:close/>
                </a:path>
                <a:path w="671829" h="1939925">
                  <a:moveTo>
                    <a:pt x="671499" y="567524"/>
                  </a:moveTo>
                  <a:lnTo>
                    <a:pt x="633120" y="567524"/>
                  </a:lnTo>
                  <a:lnTo>
                    <a:pt x="633120" y="608304"/>
                  </a:lnTo>
                  <a:lnTo>
                    <a:pt x="671499" y="608304"/>
                  </a:lnTo>
                  <a:lnTo>
                    <a:pt x="671499" y="567524"/>
                  </a:lnTo>
                  <a:close/>
                </a:path>
                <a:path w="671829" h="1939925">
                  <a:moveTo>
                    <a:pt x="671512" y="1898650"/>
                  </a:moveTo>
                  <a:lnTo>
                    <a:pt x="633107" y="1898650"/>
                  </a:lnTo>
                  <a:lnTo>
                    <a:pt x="633107" y="1939442"/>
                  </a:lnTo>
                  <a:lnTo>
                    <a:pt x="671512" y="1939442"/>
                  </a:lnTo>
                  <a:lnTo>
                    <a:pt x="671512" y="1898650"/>
                  </a:lnTo>
                  <a:close/>
                </a:path>
                <a:path w="671829" h="1939925">
                  <a:moveTo>
                    <a:pt x="671512" y="1820354"/>
                  </a:moveTo>
                  <a:lnTo>
                    <a:pt x="633107" y="1820354"/>
                  </a:lnTo>
                  <a:lnTo>
                    <a:pt x="633107" y="1861134"/>
                  </a:lnTo>
                  <a:lnTo>
                    <a:pt x="671512" y="1861134"/>
                  </a:lnTo>
                  <a:lnTo>
                    <a:pt x="671512" y="1820354"/>
                  </a:lnTo>
                  <a:close/>
                </a:path>
                <a:path w="671829" h="1939925">
                  <a:moveTo>
                    <a:pt x="671512" y="1742046"/>
                  </a:moveTo>
                  <a:lnTo>
                    <a:pt x="633107" y="1742046"/>
                  </a:lnTo>
                  <a:lnTo>
                    <a:pt x="633107" y="1782826"/>
                  </a:lnTo>
                  <a:lnTo>
                    <a:pt x="671512" y="1782826"/>
                  </a:lnTo>
                  <a:lnTo>
                    <a:pt x="671512" y="1742046"/>
                  </a:lnTo>
                  <a:close/>
                </a:path>
                <a:path w="671829" h="1939925">
                  <a:moveTo>
                    <a:pt x="671512" y="1663776"/>
                  </a:moveTo>
                  <a:lnTo>
                    <a:pt x="633107" y="1663776"/>
                  </a:lnTo>
                  <a:lnTo>
                    <a:pt x="633107" y="1704505"/>
                  </a:lnTo>
                  <a:lnTo>
                    <a:pt x="671512" y="1704505"/>
                  </a:lnTo>
                  <a:lnTo>
                    <a:pt x="671512" y="1663776"/>
                  </a:lnTo>
                  <a:close/>
                </a:path>
                <a:path w="671829" h="1939925">
                  <a:moveTo>
                    <a:pt x="671512" y="1585455"/>
                  </a:moveTo>
                  <a:lnTo>
                    <a:pt x="633107" y="1585455"/>
                  </a:lnTo>
                  <a:lnTo>
                    <a:pt x="633107" y="1626209"/>
                  </a:lnTo>
                  <a:lnTo>
                    <a:pt x="671512" y="1626209"/>
                  </a:lnTo>
                  <a:lnTo>
                    <a:pt x="671512" y="1585455"/>
                  </a:lnTo>
                  <a:close/>
                </a:path>
                <a:path w="671829" h="1939925">
                  <a:moveTo>
                    <a:pt x="671512" y="1507159"/>
                  </a:moveTo>
                  <a:lnTo>
                    <a:pt x="633107" y="1507159"/>
                  </a:lnTo>
                  <a:lnTo>
                    <a:pt x="633107" y="1547901"/>
                  </a:lnTo>
                  <a:lnTo>
                    <a:pt x="671512" y="1547901"/>
                  </a:lnTo>
                  <a:lnTo>
                    <a:pt x="671512" y="1507159"/>
                  </a:lnTo>
                  <a:close/>
                </a:path>
                <a:path w="671829" h="1939925">
                  <a:moveTo>
                    <a:pt x="671512" y="1428851"/>
                  </a:moveTo>
                  <a:lnTo>
                    <a:pt x="633107" y="1428851"/>
                  </a:lnTo>
                  <a:lnTo>
                    <a:pt x="633107" y="1469618"/>
                  </a:lnTo>
                  <a:lnTo>
                    <a:pt x="671512" y="1469618"/>
                  </a:lnTo>
                  <a:lnTo>
                    <a:pt x="671512" y="1428851"/>
                  </a:lnTo>
                  <a:close/>
                </a:path>
                <a:path w="671829" h="1939925">
                  <a:moveTo>
                    <a:pt x="671512" y="1350543"/>
                  </a:moveTo>
                  <a:lnTo>
                    <a:pt x="633107" y="1350543"/>
                  </a:lnTo>
                  <a:lnTo>
                    <a:pt x="633107" y="1391310"/>
                  </a:lnTo>
                  <a:lnTo>
                    <a:pt x="671512" y="1391310"/>
                  </a:lnTo>
                  <a:lnTo>
                    <a:pt x="671512" y="1350543"/>
                  </a:lnTo>
                  <a:close/>
                </a:path>
                <a:path w="671829" h="1939925">
                  <a:moveTo>
                    <a:pt x="671512" y="1272273"/>
                  </a:moveTo>
                  <a:lnTo>
                    <a:pt x="633107" y="1272273"/>
                  </a:lnTo>
                  <a:lnTo>
                    <a:pt x="633107" y="1313014"/>
                  </a:lnTo>
                  <a:lnTo>
                    <a:pt x="671512" y="1313014"/>
                  </a:lnTo>
                  <a:lnTo>
                    <a:pt x="671512" y="1272273"/>
                  </a:lnTo>
                  <a:close/>
                </a:path>
                <a:path w="671829" h="1939925">
                  <a:moveTo>
                    <a:pt x="671512" y="1193939"/>
                  </a:moveTo>
                  <a:lnTo>
                    <a:pt x="633107" y="1193939"/>
                  </a:lnTo>
                  <a:lnTo>
                    <a:pt x="633107" y="1234694"/>
                  </a:lnTo>
                  <a:lnTo>
                    <a:pt x="671512" y="1234694"/>
                  </a:lnTo>
                  <a:lnTo>
                    <a:pt x="671512" y="1193939"/>
                  </a:lnTo>
                  <a:close/>
                </a:path>
                <a:path w="671829" h="1939925">
                  <a:moveTo>
                    <a:pt x="671512" y="1115644"/>
                  </a:moveTo>
                  <a:lnTo>
                    <a:pt x="633107" y="1115644"/>
                  </a:lnTo>
                  <a:lnTo>
                    <a:pt x="633107" y="1156385"/>
                  </a:lnTo>
                  <a:lnTo>
                    <a:pt x="671512" y="1156385"/>
                  </a:lnTo>
                  <a:lnTo>
                    <a:pt x="671512" y="1115644"/>
                  </a:lnTo>
                  <a:close/>
                </a:path>
                <a:path w="671829" h="1939925">
                  <a:moveTo>
                    <a:pt x="671512" y="1037336"/>
                  </a:moveTo>
                  <a:lnTo>
                    <a:pt x="633107" y="1037336"/>
                  </a:lnTo>
                  <a:lnTo>
                    <a:pt x="633107" y="1078115"/>
                  </a:lnTo>
                  <a:lnTo>
                    <a:pt x="671512" y="1078115"/>
                  </a:lnTo>
                  <a:lnTo>
                    <a:pt x="671512" y="1037336"/>
                  </a:lnTo>
                  <a:close/>
                </a:path>
                <a:path w="671829" h="1939925">
                  <a:moveTo>
                    <a:pt x="671512" y="959027"/>
                  </a:moveTo>
                  <a:lnTo>
                    <a:pt x="633107" y="959027"/>
                  </a:lnTo>
                  <a:lnTo>
                    <a:pt x="633107" y="999820"/>
                  </a:lnTo>
                  <a:lnTo>
                    <a:pt x="671512" y="999820"/>
                  </a:lnTo>
                  <a:lnTo>
                    <a:pt x="671512" y="959027"/>
                  </a:lnTo>
                  <a:close/>
                </a:path>
                <a:path w="671829" h="1939925">
                  <a:moveTo>
                    <a:pt x="671512" y="880719"/>
                  </a:moveTo>
                  <a:lnTo>
                    <a:pt x="633107" y="880719"/>
                  </a:lnTo>
                  <a:lnTo>
                    <a:pt x="633107" y="921499"/>
                  </a:lnTo>
                  <a:lnTo>
                    <a:pt x="671512" y="921499"/>
                  </a:lnTo>
                  <a:lnTo>
                    <a:pt x="671512" y="880719"/>
                  </a:lnTo>
                  <a:close/>
                </a:path>
                <a:path w="671829" h="1939925">
                  <a:moveTo>
                    <a:pt x="671512" y="802449"/>
                  </a:moveTo>
                  <a:lnTo>
                    <a:pt x="633107" y="802449"/>
                  </a:lnTo>
                  <a:lnTo>
                    <a:pt x="633107" y="843191"/>
                  </a:lnTo>
                  <a:lnTo>
                    <a:pt x="671512" y="843191"/>
                  </a:lnTo>
                  <a:lnTo>
                    <a:pt x="671512" y="802449"/>
                  </a:lnTo>
                  <a:close/>
                </a:path>
                <a:path w="671829" h="1939925">
                  <a:moveTo>
                    <a:pt x="671512" y="724141"/>
                  </a:moveTo>
                  <a:lnTo>
                    <a:pt x="633107" y="724141"/>
                  </a:lnTo>
                  <a:lnTo>
                    <a:pt x="633107" y="764870"/>
                  </a:lnTo>
                  <a:lnTo>
                    <a:pt x="671512" y="764870"/>
                  </a:lnTo>
                  <a:lnTo>
                    <a:pt x="671512" y="724141"/>
                  </a:lnTo>
                  <a:close/>
                </a:path>
                <a:path w="671829" h="1939925">
                  <a:moveTo>
                    <a:pt x="671512" y="645833"/>
                  </a:moveTo>
                  <a:lnTo>
                    <a:pt x="633133" y="645833"/>
                  </a:lnTo>
                  <a:lnTo>
                    <a:pt x="633133" y="686574"/>
                  </a:lnTo>
                  <a:lnTo>
                    <a:pt x="671512" y="686574"/>
                  </a:lnTo>
                  <a:lnTo>
                    <a:pt x="671512" y="645833"/>
                  </a:lnTo>
                  <a:close/>
                </a:path>
                <a:path w="671829" h="1939925">
                  <a:moveTo>
                    <a:pt x="671512" y="489216"/>
                  </a:moveTo>
                  <a:lnTo>
                    <a:pt x="633107" y="489216"/>
                  </a:lnTo>
                  <a:lnTo>
                    <a:pt x="633107" y="529996"/>
                  </a:lnTo>
                  <a:lnTo>
                    <a:pt x="671512" y="529996"/>
                  </a:lnTo>
                  <a:lnTo>
                    <a:pt x="671512" y="489216"/>
                  </a:lnTo>
                  <a:close/>
                </a:path>
                <a:path w="671829" h="1939925">
                  <a:moveTo>
                    <a:pt x="671512" y="410933"/>
                  </a:moveTo>
                  <a:lnTo>
                    <a:pt x="633107" y="410933"/>
                  </a:lnTo>
                  <a:lnTo>
                    <a:pt x="633107" y="451688"/>
                  </a:lnTo>
                  <a:lnTo>
                    <a:pt x="671512" y="451688"/>
                  </a:lnTo>
                  <a:lnTo>
                    <a:pt x="671512" y="410933"/>
                  </a:lnTo>
                  <a:close/>
                </a:path>
                <a:path w="671829" h="1939925">
                  <a:moveTo>
                    <a:pt x="671512" y="332625"/>
                  </a:moveTo>
                  <a:lnTo>
                    <a:pt x="633107" y="332625"/>
                  </a:lnTo>
                  <a:lnTo>
                    <a:pt x="633107" y="373380"/>
                  </a:lnTo>
                  <a:lnTo>
                    <a:pt x="671512" y="373380"/>
                  </a:lnTo>
                  <a:lnTo>
                    <a:pt x="671512" y="33262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592569" y="5794133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0"/>
                  </a:moveTo>
                  <a:lnTo>
                    <a:pt x="0" y="515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592569" y="5831302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4">
                  <a:moveTo>
                    <a:pt x="14389" y="0"/>
                  </a:moveTo>
                  <a:lnTo>
                    <a:pt x="0" y="0"/>
                  </a:lnTo>
                  <a:lnTo>
                    <a:pt x="14389" y="1798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592569" y="5831302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4">
                  <a:moveTo>
                    <a:pt x="0" y="0"/>
                  </a:moveTo>
                  <a:lnTo>
                    <a:pt x="14389" y="0"/>
                  </a:lnTo>
                  <a:lnTo>
                    <a:pt x="14389" y="1798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582982" y="5851726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78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582982" y="5851726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789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557809" y="5849285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557809" y="5849285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557805" y="57941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557805" y="57941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452293" y="5794133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608"/>
                  </a:lnTo>
                  <a:lnTo>
                    <a:pt x="19164" y="156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452293" y="5794133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608"/>
                  </a:lnTo>
                  <a:lnTo>
                    <a:pt x="19164" y="1560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470270" y="57941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470270" y="57941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458277" y="5845714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2880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458277" y="5845714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80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487075" y="57941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487075" y="57941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470270" y="5816916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680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470270" y="5816916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680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451071" y="5850520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5">
                  <a:moveTo>
                    <a:pt x="0" y="0"/>
                  </a:moveTo>
                  <a:lnTo>
                    <a:pt x="0" y="13182"/>
                  </a:lnTo>
                  <a:lnTo>
                    <a:pt x="36004" y="131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451071" y="5850520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5">
                  <a:moveTo>
                    <a:pt x="0" y="0"/>
                  </a:moveTo>
                  <a:lnTo>
                    <a:pt x="0" y="13182"/>
                  </a:lnTo>
                  <a:lnTo>
                    <a:pt x="36004" y="131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513436" y="5794133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89">
                  <a:moveTo>
                    <a:pt x="0" y="0"/>
                  </a:moveTo>
                  <a:lnTo>
                    <a:pt x="32372" y="46774"/>
                  </a:lnTo>
                  <a:lnTo>
                    <a:pt x="32372" y="20421"/>
                  </a:lnTo>
                  <a:lnTo>
                    <a:pt x="0" y="204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513436" y="5794133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89">
                  <a:moveTo>
                    <a:pt x="0" y="0"/>
                  </a:moveTo>
                  <a:lnTo>
                    <a:pt x="0" y="20421"/>
                  </a:lnTo>
                  <a:lnTo>
                    <a:pt x="32372" y="20421"/>
                  </a:lnTo>
                  <a:lnTo>
                    <a:pt x="32372" y="4677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533813" y="5794132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42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533813" y="5794132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421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499055" y="5854091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60">
                  <a:moveTo>
                    <a:pt x="26365" y="0"/>
                  </a:moveTo>
                  <a:lnTo>
                    <a:pt x="0" y="0"/>
                  </a:lnTo>
                  <a:lnTo>
                    <a:pt x="26365" y="9601"/>
                  </a:lnTo>
                  <a:lnTo>
                    <a:pt x="263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499055" y="5854091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60">
                  <a:moveTo>
                    <a:pt x="0" y="0"/>
                  </a:moveTo>
                  <a:lnTo>
                    <a:pt x="26365" y="0"/>
                  </a:lnTo>
                  <a:lnTo>
                    <a:pt x="26365" y="960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536213" y="5852883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29">
                  <a:moveTo>
                    <a:pt x="9601" y="0"/>
                  </a:moveTo>
                  <a:lnTo>
                    <a:pt x="0" y="0"/>
                  </a:lnTo>
                  <a:lnTo>
                    <a:pt x="9601" y="10820"/>
                  </a:lnTo>
                  <a:lnTo>
                    <a:pt x="96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536213" y="5852883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29">
                  <a:moveTo>
                    <a:pt x="0" y="0"/>
                  </a:moveTo>
                  <a:lnTo>
                    <a:pt x="9601" y="0"/>
                  </a:lnTo>
                  <a:lnTo>
                    <a:pt x="9601" y="1082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571007" y="5794133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571007" y="5794133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592569" y="5813313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299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592569" y="5813313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2997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603378" y="579413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40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603378" y="579413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79" y="4203"/>
                  </a:moveTo>
                  <a:lnTo>
                    <a:pt x="2279" y="4203"/>
                  </a:lnTo>
                </a:path>
              </a:pathLst>
            </a:custGeom>
            <a:ln w="84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606962" y="5861298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1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606962" y="5861298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1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440290" y="5872517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39">
                  <a:moveTo>
                    <a:pt x="182257" y="0"/>
                  </a:moveTo>
                  <a:lnTo>
                    <a:pt x="152273" y="0"/>
                  </a:lnTo>
                  <a:lnTo>
                    <a:pt x="0" y="0"/>
                  </a:lnTo>
                  <a:lnTo>
                    <a:pt x="0" y="78359"/>
                  </a:lnTo>
                  <a:lnTo>
                    <a:pt x="182257" y="78359"/>
                  </a:lnTo>
                  <a:lnTo>
                    <a:pt x="1822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592569" y="5872516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0"/>
                  </a:moveTo>
                  <a:lnTo>
                    <a:pt x="0" y="5153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592569" y="5909673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4">
                  <a:moveTo>
                    <a:pt x="14389" y="0"/>
                  </a:moveTo>
                  <a:lnTo>
                    <a:pt x="0" y="0"/>
                  </a:lnTo>
                  <a:lnTo>
                    <a:pt x="14389" y="1798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592569" y="5909673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4">
                  <a:moveTo>
                    <a:pt x="0" y="0"/>
                  </a:moveTo>
                  <a:lnTo>
                    <a:pt x="14389" y="0"/>
                  </a:lnTo>
                  <a:lnTo>
                    <a:pt x="14389" y="1798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582982" y="5930065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81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582982" y="5930065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81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557809" y="5927656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557809" y="5927656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557805" y="5872516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5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557805" y="5872516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452293" y="5872516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70"/>
                  </a:lnTo>
                  <a:lnTo>
                    <a:pt x="19164" y="155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452293" y="5872516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70"/>
                  </a:lnTo>
                  <a:lnTo>
                    <a:pt x="19164" y="1557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470270" y="5872516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5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470270" y="5872516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458277" y="5924059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2880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458277" y="5924059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80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487075" y="5872516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5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487075" y="5872516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470270" y="5895299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680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470270" y="5895299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680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451071" y="5928883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5">
                  <a:moveTo>
                    <a:pt x="0" y="0"/>
                  </a:moveTo>
                  <a:lnTo>
                    <a:pt x="0" y="13157"/>
                  </a:lnTo>
                  <a:lnTo>
                    <a:pt x="36004" y="1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451071" y="5928883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5">
                  <a:moveTo>
                    <a:pt x="0" y="0"/>
                  </a:moveTo>
                  <a:lnTo>
                    <a:pt x="0" y="13157"/>
                  </a:lnTo>
                  <a:lnTo>
                    <a:pt x="36004" y="1315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513436" y="5872516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89">
                  <a:moveTo>
                    <a:pt x="0" y="0"/>
                  </a:moveTo>
                  <a:lnTo>
                    <a:pt x="32372" y="46774"/>
                  </a:lnTo>
                  <a:lnTo>
                    <a:pt x="32372" y="20421"/>
                  </a:lnTo>
                  <a:lnTo>
                    <a:pt x="0" y="204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513436" y="5872516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89">
                  <a:moveTo>
                    <a:pt x="0" y="0"/>
                  </a:moveTo>
                  <a:lnTo>
                    <a:pt x="0" y="20421"/>
                  </a:lnTo>
                  <a:lnTo>
                    <a:pt x="32372" y="20421"/>
                  </a:lnTo>
                  <a:lnTo>
                    <a:pt x="32372" y="4677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533813" y="5872515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42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533813" y="5872515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421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499055" y="5932469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60">
                  <a:moveTo>
                    <a:pt x="26365" y="0"/>
                  </a:moveTo>
                  <a:lnTo>
                    <a:pt x="0" y="0"/>
                  </a:lnTo>
                  <a:lnTo>
                    <a:pt x="26365" y="9563"/>
                  </a:lnTo>
                  <a:lnTo>
                    <a:pt x="263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499055" y="5932469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60">
                  <a:moveTo>
                    <a:pt x="0" y="0"/>
                  </a:moveTo>
                  <a:lnTo>
                    <a:pt x="26365" y="0"/>
                  </a:lnTo>
                  <a:lnTo>
                    <a:pt x="26365" y="956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536213" y="5931264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9601" y="0"/>
                  </a:moveTo>
                  <a:lnTo>
                    <a:pt x="0" y="0"/>
                  </a:lnTo>
                  <a:lnTo>
                    <a:pt x="9601" y="10769"/>
                  </a:lnTo>
                  <a:lnTo>
                    <a:pt x="96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536213" y="5931264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0" y="0"/>
                  </a:moveTo>
                  <a:lnTo>
                    <a:pt x="9601" y="0"/>
                  </a:lnTo>
                  <a:lnTo>
                    <a:pt x="9601" y="1076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571007" y="5872516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5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571007" y="5872516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5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592569" y="5891683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299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592569" y="5891683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2997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603378" y="587251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40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603378" y="587251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79" y="4203"/>
                  </a:moveTo>
                  <a:lnTo>
                    <a:pt x="2279" y="4203"/>
                  </a:lnTo>
                </a:path>
              </a:pathLst>
            </a:custGeom>
            <a:ln w="84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606962" y="5939674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0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606962" y="5939674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0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440290" y="5950889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39">
                  <a:moveTo>
                    <a:pt x="182257" y="0"/>
                  </a:moveTo>
                  <a:lnTo>
                    <a:pt x="152273" y="0"/>
                  </a:lnTo>
                  <a:lnTo>
                    <a:pt x="0" y="0"/>
                  </a:lnTo>
                  <a:lnTo>
                    <a:pt x="0" y="78359"/>
                  </a:lnTo>
                  <a:lnTo>
                    <a:pt x="182257" y="78359"/>
                  </a:lnTo>
                  <a:lnTo>
                    <a:pt x="1822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592569" y="5950880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0"/>
                  </a:moveTo>
                  <a:lnTo>
                    <a:pt x="0" y="5156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592569" y="5988050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4">
                  <a:moveTo>
                    <a:pt x="14389" y="0"/>
                  </a:moveTo>
                  <a:lnTo>
                    <a:pt x="0" y="0"/>
                  </a:lnTo>
                  <a:lnTo>
                    <a:pt x="14389" y="1798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592569" y="5988050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4">
                  <a:moveTo>
                    <a:pt x="0" y="0"/>
                  </a:moveTo>
                  <a:lnTo>
                    <a:pt x="14389" y="0"/>
                  </a:lnTo>
                  <a:lnTo>
                    <a:pt x="14389" y="1798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582982" y="6008423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82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582982" y="6008423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827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557809" y="6006033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557809" y="6006033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557805" y="595088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557805" y="595088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452293" y="5950880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82"/>
                  </a:lnTo>
                  <a:lnTo>
                    <a:pt x="19164" y="15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452293" y="5950880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82"/>
                  </a:lnTo>
                  <a:lnTo>
                    <a:pt x="19164" y="155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470270" y="595088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470270" y="595088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3458277" y="6002436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2880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458277" y="6002436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80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487075" y="595088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487075" y="595088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470270" y="5973669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680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470270" y="5973669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680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451071" y="6007230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5">
                  <a:moveTo>
                    <a:pt x="0" y="0"/>
                  </a:moveTo>
                  <a:lnTo>
                    <a:pt x="0" y="13182"/>
                  </a:lnTo>
                  <a:lnTo>
                    <a:pt x="36004" y="131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451071" y="6007230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5">
                  <a:moveTo>
                    <a:pt x="0" y="0"/>
                  </a:moveTo>
                  <a:lnTo>
                    <a:pt x="0" y="13182"/>
                  </a:lnTo>
                  <a:lnTo>
                    <a:pt x="36004" y="131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513436" y="5950880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89">
                  <a:moveTo>
                    <a:pt x="0" y="0"/>
                  </a:moveTo>
                  <a:lnTo>
                    <a:pt x="32372" y="46774"/>
                  </a:lnTo>
                  <a:lnTo>
                    <a:pt x="32372" y="20383"/>
                  </a:lnTo>
                  <a:lnTo>
                    <a:pt x="0" y="20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513436" y="5950880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89">
                  <a:moveTo>
                    <a:pt x="0" y="0"/>
                  </a:moveTo>
                  <a:lnTo>
                    <a:pt x="0" y="20383"/>
                  </a:lnTo>
                  <a:lnTo>
                    <a:pt x="32372" y="20383"/>
                  </a:lnTo>
                  <a:lnTo>
                    <a:pt x="32372" y="4677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533813" y="5950885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38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533813" y="5950885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38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3499055" y="6010833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60">
                  <a:moveTo>
                    <a:pt x="26365" y="0"/>
                  </a:moveTo>
                  <a:lnTo>
                    <a:pt x="0" y="0"/>
                  </a:lnTo>
                  <a:lnTo>
                    <a:pt x="26365" y="9575"/>
                  </a:lnTo>
                  <a:lnTo>
                    <a:pt x="263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3499055" y="6010833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60">
                  <a:moveTo>
                    <a:pt x="0" y="0"/>
                  </a:moveTo>
                  <a:lnTo>
                    <a:pt x="26365" y="0"/>
                  </a:lnTo>
                  <a:lnTo>
                    <a:pt x="26365" y="957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3536213" y="6009629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9601" y="0"/>
                  </a:moveTo>
                  <a:lnTo>
                    <a:pt x="0" y="0"/>
                  </a:lnTo>
                  <a:lnTo>
                    <a:pt x="9601" y="10782"/>
                  </a:lnTo>
                  <a:lnTo>
                    <a:pt x="96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3536213" y="6009629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0" y="0"/>
                  </a:moveTo>
                  <a:lnTo>
                    <a:pt x="9601" y="0"/>
                  </a:lnTo>
                  <a:lnTo>
                    <a:pt x="9601" y="107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3571007" y="5950880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3571007" y="5950880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3592569" y="5970066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299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3592569" y="5970066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2997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3603378" y="5950880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36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603378" y="5950880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79" y="4184"/>
                  </a:moveTo>
                  <a:lnTo>
                    <a:pt x="2279" y="4184"/>
                  </a:lnTo>
                </a:path>
              </a:pathLst>
            </a:custGeom>
            <a:ln w="836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3606962" y="6018044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0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606962" y="6018044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0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440290" y="6029248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39">
                  <a:moveTo>
                    <a:pt x="182257" y="0"/>
                  </a:moveTo>
                  <a:lnTo>
                    <a:pt x="0" y="0"/>
                  </a:lnTo>
                  <a:lnTo>
                    <a:pt x="0" y="78384"/>
                  </a:lnTo>
                  <a:lnTo>
                    <a:pt x="182257" y="78384"/>
                  </a:lnTo>
                  <a:lnTo>
                    <a:pt x="1822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3592569" y="6029251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0"/>
                  </a:moveTo>
                  <a:lnTo>
                    <a:pt x="0" y="5154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592569" y="6066426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4">
                  <a:moveTo>
                    <a:pt x="14389" y="0"/>
                  </a:moveTo>
                  <a:lnTo>
                    <a:pt x="0" y="0"/>
                  </a:lnTo>
                  <a:lnTo>
                    <a:pt x="14389" y="1798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592569" y="6066426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4">
                  <a:moveTo>
                    <a:pt x="0" y="0"/>
                  </a:moveTo>
                  <a:lnTo>
                    <a:pt x="14389" y="0"/>
                  </a:lnTo>
                  <a:lnTo>
                    <a:pt x="14389" y="1798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582982" y="6086817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81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582982" y="6086817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81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3557809" y="6084410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3557809" y="6084410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3557805" y="6029251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3557805" y="6029251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3452293" y="6029251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95"/>
                  </a:lnTo>
                  <a:lnTo>
                    <a:pt x="19164" y="1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3452293" y="6029251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95"/>
                  </a:lnTo>
                  <a:lnTo>
                    <a:pt x="19164" y="1559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470270" y="6029251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3470270" y="6029251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3458277" y="6080800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2880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3458277" y="6080800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80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3487075" y="6029251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3487075" y="6029251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3470270" y="6052009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680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3470270" y="6052009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680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3451071" y="6085607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5">
                  <a:moveTo>
                    <a:pt x="0" y="0"/>
                  </a:moveTo>
                  <a:lnTo>
                    <a:pt x="0" y="13182"/>
                  </a:lnTo>
                  <a:lnTo>
                    <a:pt x="36004" y="131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3451071" y="6085607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5">
                  <a:moveTo>
                    <a:pt x="0" y="0"/>
                  </a:moveTo>
                  <a:lnTo>
                    <a:pt x="0" y="13182"/>
                  </a:lnTo>
                  <a:lnTo>
                    <a:pt x="36004" y="131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3513436" y="6029251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89">
                  <a:moveTo>
                    <a:pt x="0" y="0"/>
                  </a:moveTo>
                  <a:lnTo>
                    <a:pt x="32372" y="46748"/>
                  </a:lnTo>
                  <a:lnTo>
                    <a:pt x="32372" y="20383"/>
                  </a:lnTo>
                  <a:lnTo>
                    <a:pt x="0" y="20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3513436" y="6029251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89">
                  <a:moveTo>
                    <a:pt x="0" y="0"/>
                  </a:moveTo>
                  <a:lnTo>
                    <a:pt x="0" y="20383"/>
                  </a:lnTo>
                  <a:lnTo>
                    <a:pt x="32372" y="20383"/>
                  </a:lnTo>
                  <a:lnTo>
                    <a:pt x="32372" y="4674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3533813" y="6029255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38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3533813" y="6029255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38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3499055" y="6089215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60">
                  <a:moveTo>
                    <a:pt x="26365" y="0"/>
                  </a:moveTo>
                  <a:lnTo>
                    <a:pt x="0" y="0"/>
                  </a:lnTo>
                  <a:lnTo>
                    <a:pt x="26365" y="9575"/>
                  </a:lnTo>
                  <a:lnTo>
                    <a:pt x="263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3499055" y="6089215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60">
                  <a:moveTo>
                    <a:pt x="0" y="0"/>
                  </a:moveTo>
                  <a:lnTo>
                    <a:pt x="26365" y="0"/>
                  </a:lnTo>
                  <a:lnTo>
                    <a:pt x="26365" y="957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3536213" y="6087976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29">
                  <a:moveTo>
                    <a:pt x="9601" y="0"/>
                  </a:moveTo>
                  <a:lnTo>
                    <a:pt x="0" y="0"/>
                  </a:lnTo>
                  <a:lnTo>
                    <a:pt x="9601" y="10807"/>
                  </a:lnTo>
                  <a:lnTo>
                    <a:pt x="96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3536213" y="6087976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29">
                  <a:moveTo>
                    <a:pt x="0" y="0"/>
                  </a:moveTo>
                  <a:lnTo>
                    <a:pt x="9601" y="0"/>
                  </a:lnTo>
                  <a:lnTo>
                    <a:pt x="9601" y="1080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571007" y="6029251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8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3571007" y="6029251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8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3592569" y="6048443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299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3592569" y="6048443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2997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3603378" y="6029251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38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3603378" y="6029251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79" y="4191"/>
                  </a:moveTo>
                  <a:lnTo>
                    <a:pt x="2279" y="4191"/>
                  </a:lnTo>
                </a:path>
              </a:pathLst>
            </a:custGeom>
            <a:ln w="838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3606962" y="6096427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0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3606962" y="6096427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0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3440290" y="6107633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39">
                  <a:moveTo>
                    <a:pt x="182257" y="0"/>
                  </a:moveTo>
                  <a:lnTo>
                    <a:pt x="152273" y="0"/>
                  </a:lnTo>
                  <a:lnTo>
                    <a:pt x="0" y="0"/>
                  </a:lnTo>
                  <a:lnTo>
                    <a:pt x="0" y="78333"/>
                  </a:lnTo>
                  <a:lnTo>
                    <a:pt x="182257" y="78333"/>
                  </a:lnTo>
                  <a:lnTo>
                    <a:pt x="1822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3592569" y="6107633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0"/>
                  </a:moveTo>
                  <a:lnTo>
                    <a:pt x="0" y="5154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3592569" y="6144803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4">
                  <a:moveTo>
                    <a:pt x="14389" y="0"/>
                  </a:moveTo>
                  <a:lnTo>
                    <a:pt x="0" y="0"/>
                  </a:lnTo>
                  <a:lnTo>
                    <a:pt x="14389" y="17995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3592569" y="6144803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4">
                  <a:moveTo>
                    <a:pt x="0" y="0"/>
                  </a:moveTo>
                  <a:lnTo>
                    <a:pt x="14389" y="0"/>
                  </a:lnTo>
                  <a:lnTo>
                    <a:pt x="14389" y="1799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3582982" y="6165180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78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3582982" y="6165180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789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3557809" y="6162793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3557809" y="6162793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3557805" y="61076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3557805" y="61076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3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3452293" y="6107633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82"/>
                  </a:lnTo>
                  <a:lnTo>
                    <a:pt x="19164" y="15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3452293" y="6107633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82"/>
                  </a:lnTo>
                  <a:lnTo>
                    <a:pt x="19164" y="155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3470270" y="61076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3470270" y="61076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3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3458277" y="6159176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2880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3458277" y="6159176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80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3487075" y="61076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3487075" y="61076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3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3470270" y="6130385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680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3470270" y="6130385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680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3451071" y="6163974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5">
                  <a:moveTo>
                    <a:pt x="0" y="0"/>
                  </a:moveTo>
                  <a:lnTo>
                    <a:pt x="0" y="13182"/>
                  </a:lnTo>
                  <a:lnTo>
                    <a:pt x="36004" y="131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3451071" y="6163974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5">
                  <a:moveTo>
                    <a:pt x="0" y="0"/>
                  </a:moveTo>
                  <a:lnTo>
                    <a:pt x="0" y="13182"/>
                  </a:lnTo>
                  <a:lnTo>
                    <a:pt x="36004" y="131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3513436" y="6107633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89">
                  <a:moveTo>
                    <a:pt x="0" y="0"/>
                  </a:moveTo>
                  <a:lnTo>
                    <a:pt x="32372" y="46748"/>
                  </a:lnTo>
                  <a:lnTo>
                    <a:pt x="32372" y="20383"/>
                  </a:lnTo>
                  <a:lnTo>
                    <a:pt x="0" y="20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3513436" y="6107633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89">
                  <a:moveTo>
                    <a:pt x="0" y="0"/>
                  </a:moveTo>
                  <a:lnTo>
                    <a:pt x="0" y="20383"/>
                  </a:lnTo>
                  <a:lnTo>
                    <a:pt x="32372" y="20383"/>
                  </a:lnTo>
                  <a:lnTo>
                    <a:pt x="32372" y="4674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3533813" y="6107633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38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3533813" y="6107633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38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3499055" y="6167580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60">
                  <a:moveTo>
                    <a:pt x="26365" y="0"/>
                  </a:moveTo>
                  <a:lnTo>
                    <a:pt x="0" y="0"/>
                  </a:lnTo>
                  <a:lnTo>
                    <a:pt x="26365" y="9575"/>
                  </a:lnTo>
                  <a:lnTo>
                    <a:pt x="263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3499055" y="6167580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60">
                  <a:moveTo>
                    <a:pt x="0" y="0"/>
                  </a:moveTo>
                  <a:lnTo>
                    <a:pt x="26365" y="0"/>
                  </a:lnTo>
                  <a:lnTo>
                    <a:pt x="26365" y="957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3536213" y="6166349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29">
                  <a:moveTo>
                    <a:pt x="9601" y="0"/>
                  </a:moveTo>
                  <a:lnTo>
                    <a:pt x="0" y="0"/>
                  </a:lnTo>
                  <a:lnTo>
                    <a:pt x="9601" y="10807"/>
                  </a:lnTo>
                  <a:lnTo>
                    <a:pt x="96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3536213" y="6166349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29">
                  <a:moveTo>
                    <a:pt x="0" y="0"/>
                  </a:moveTo>
                  <a:lnTo>
                    <a:pt x="9601" y="0"/>
                  </a:lnTo>
                  <a:lnTo>
                    <a:pt x="9601" y="1080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3571007" y="6107633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3571007" y="6107633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3592569" y="6126820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299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3592569" y="6126820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2997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3603378" y="610763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36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3603378" y="610763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79" y="4184"/>
                  </a:moveTo>
                  <a:lnTo>
                    <a:pt x="2279" y="4184"/>
                  </a:lnTo>
                </a:path>
              </a:pathLst>
            </a:custGeom>
            <a:ln w="836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3606962" y="6174794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17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3606962" y="6174794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17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3440290" y="6185966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39">
                  <a:moveTo>
                    <a:pt x="182257" y="0"/>
                  </a:moveTo>
                  <a:lnTo>
                    <a:pt x="0" y="0"/>
                  </a:lnTo>
                  <a:lnTo>
                    <a:pt x="0" y="78371"/>
                  </a:lnTo>
                  <a:lnTo>
                    <a:pt x="182257" y="78371"/>
                  </a:lnTo>
                  <a:lnTo>
                    <a:pt x="1822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3592569" y="6185970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0"/>
                  </a:moveTo>
                  <a:lnTo>
                    <a:pt x="0" y="515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3592569" y="6223143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4">
                  <a:moveTo>
                    <a:pt x="14389" y="0"/>
                  </a:moveTo>
                  <a:lnTo>
                    <a:pt x="0" y="0"/>
                  </a:lnTo>
                  <a:lnTo>
                    <a:pt x="14389" y="1798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3592569" y="6223143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4">
                  <a:moveTo>
                    <a:pt x="0" y="0"/>
                  </a:moveTo>
                  <a:lnTo>
                    <a:pt x="14389" y="0"/>
                  </a:lnTo>
                  <a:lnTo>
                    <a:pt x="14389" y="1798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3582982" y="6243565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77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3582982" y="6243565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777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3557809" y="6241126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3557809" y="6241126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3557805" y="618597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3557805" y="618597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3452293" y="6185970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621"/>
                  </a:lnTo>
                  <a:lnTo>
                    <a:pt x="19164" y="156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3452293" y="6185970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621"/>
                  </a:lnTo>
                  <a:lnTo>
                    <a:pt x="19164" y="1562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3470270" y="618597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3470270" y="618597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3458277" y="6237558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2880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3458277" y="6237558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80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3487075" y="618597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3487075" y="618597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3470270" y="6208754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680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3470270" y="6208754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680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3451071" y="6242358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5">
                  <a:moveTo>
                    <a:pt x="0" y="0"/>
                  </a:moveTo>
                  <a:lnTo>
                    <a:pt x="0" y="13182"/>
                  </a:lnTo>
                  <a:lnTo>
                    <a:pt x="36004" y="131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3451071" y="6242358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5">
                  <a:moveTo>
                    <a:pt x="0" y="0"/>
                  </a:moveTo>
                  <a:lnTo>
                    <a:pt x="0" y="13182"/>
                  </a:lnTo>
                  <a:lnTo>
                    <a:pt x="36004" y="131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3513436" y="6185970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89">
                  <a:moveTo>
                    <a:pt x="0" y="0"/>
                  </a:moveTo>
                  <a:lnTo>
                    <a:pt x="32372" y="46774"/>
                  </a:lnTo>
                  <a:lnTo>
                    <a:pt x="32372" y="20421"/>
                  </a:lnTo>
                  <a:lnTo>
                    <a:pt x="0" y="204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3513436" y="6185970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89">
                  <a:moveTo>
                    <a:pt x="0" y="0"/>
                  </a:moveTo>
                  <a:lnTo>
                    <a:pt x="0" y="20421"/>
                  </a:lnTo>
                  <a:lnTo>
                    <a:pt x="32372" y="20421"/>
                  </a:lnTo>
                  <a:lnTo>
                    <a:pt x="32372" y="4677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3533813" y="6185970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42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3533813" y="6185970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421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3499055" y="6245927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60">
                  <a:moveTo>
                    <a:pt x="26365" y="0"/>
                  </a:moveTo>
                  <a:lnTo>
                    <a:pt x="0" y="0"/>
                  </a:lnTo>
                  <a:lnTo>
                    <a:pt x="26365" y="9613"/>
                  </a:lnTo>
                  <a:lnTo>
                    <a:pt x="263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3499055" y="6245927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60">
                  <a:moveTo>
                    <a:pt x="0" y="0"/>
                  </a:moveTo>
                  <a:lnTo>
                    <a:pt x="26365" y="0"/>
                  </a:lnTo>
                  <a:lnTo>
                    <a:pt x="26365" y="961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3536213" y="6244733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29">
                  <a:moveTo>
                    <a:pt x="9601" y="0"/>
                  </a:moveTo>
                  <a:lnTo>
                    <a:pt x="0" y="0"/>
                  </a:lnTo>
                  <a:lnTo>
                    <a:pt x="9601" y="10807"/>
                  </a:lnTo>
                  <a:lnTo>
                    <a:pt x="96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3536213" y="6244733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29">
                  <a:moveTo>
                    <a:pt x="0" y="0"/>
                  </a:moveTo>
                  <a:lnTo>
                    <a:pt x="9601" y="0"/>
                  </a:lnTo>
                  <a:lnTo>
                    <a:pt x="9601" y="1080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3571007" y="6185970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8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3571007" y="6185970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8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3592569" y="6205160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299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3592569" y="6205160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2997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3603378" y="6185970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40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3603378" y="6185970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79" y="4203"/>
                  </a:moveTo>
                  <a:lnTo>
                    <a:pt x="2279" y="4203"/>
                  </a:lnTo>
                </a:path>
              </a:pathLst>
            </a:custGeom>
            <a:ln w="84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3606962" y="6253140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0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3606962" y="6253140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0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3440290" y="6264338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39">
                  <a:moveTo>
                    <a:pt x="182257" y="0"/>
                  </a:moveTo>
                  <a:lnTo>
                    <a:pt x="0" y="0"/>
                  </a:lnTo>
                  <a:lnTo>
                    <a:pt x="0" y="78384"/>
                  </a:lnTo>
                  <a:lnTo>
                    <a:pt x="182257" y="78384"/>
                  </a:lnTo>
                  <a:lnTo>
                    <a:pt x="1822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3592569" y="6264342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0"/>
                  </a:moveTo>
                  <a:lnTo>
                    <a:pt x="0" y="515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3592569" y="6301515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4">
                  <a:moveTo>
                    <a:pt x="14389" y="0"/>
                  </a:moveTo>
                  <a:lnTo>
                    <a:pt x="0" y="0"/>
                  </a:lnTo>
                  <a:lnTo>
                    <a:pt x="14389" y="1798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3592569" y="6301515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4">
                  <a:moveTo>
                    <a:pt x="0" y="0"/>
                  </a:moveTo>
                  <a:lnTo>
                    <a:pt x="14389" y="0"/>
                  </a:lnTo>
                  <a:lnTo>
                    <a:pt x="14389" y="1798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3582982" y="6321898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82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3582982" y="6321898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827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3557809" y="6319498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3557809" y="6319498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3557805" y="6264342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3557805" y="6264342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3452293" y="6264342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82"/>
                  </a:lnTo>
                  <a:lnTo>
                    <a:pt x="19164" y="15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3452293" y="6264342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82"/>
                  </a:lnTo>
                  <a:lnTo>
                    <a:pt x="19164" y="155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3470270" y="6264342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3470270" y="6264342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3458277" y="6315929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2880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3458277" y="6315929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80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3487075" y="6264342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3487075" y="6264342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3470270" y="6287138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680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3470270" y="6287138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680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3451071" y="6320742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5">
                  <a:moveTo>
                    <a:pt x="0" y="0"/>
                  </a:moveTo>
                  <a:lnTo>
                    <a:pt x="0" y="13169"/>
                  </a:lnTo>
                  <a:lnTo>
                    <a:pt x="36004" y="13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3451071" y="6320742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5">
                  <a:moveTo>
                    <a:pt x="0" y="0"/>
                  </a:moveTo>
                  <a:lnTo>
                    <a:pt x="0" y="13169"/>
                  </a:lnTo>
                  <a:lnTo>
                    <a:pt x="36004" y="1316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3513436" y="6264342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89">
                  <a:moveTo>
                    <a:pt x="0" y="0"/>
                  </a:moveTo>
                  <a:lnTo>
                    <a:pt x="32372" y="46786"/>
                  </a:lnTo>
                  <a:lnTo>
                    <a:pt x="32372" y="20421"/>
                  </a:lnTo>
                  <a:lnTo>
                    <a:pt x="0" y="204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3513436" y="6264342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89">
                  <a:moveTo>
                    <a:pt x="0" y="0"/>
                  </a:moveTo>
                  <a:lnTo>
                    <a:pt x="0" y="20421"/>
                  </a:lnTo>
                  <a:lnTo>
                    <a:pt x="32372" y="20421"/>
                  </a:lnTo>
                  <a:lnTo>
                    <a:pt x="32372" y="4678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3533813" y="6264342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42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3533813" y="6264342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421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3499055" y="6324311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60">
                  <a:moveTo>
                    <a:pt x="26365" y="0"/>
                  </a:moveTo>
                  <a:lnTo>
                    <a:pt x="0" y="0"/>
                  </a:lnTo>
                  <a:lnTo>
                    <a:pt x="26365" y="9601"/>
                  </a:lnTo>
                  <a:lnTo>
                    <a:pt x="263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3499055" y="6324311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60">
                  <a:moveTo>
                    <a:pt x="0" y="0"/>
                  </a:moveTo>
                  <a:lnTo>
                    <a:pt x="26365" y="0"/>
                  </a:lnTo>
                  <a:lnTo>
                    <a:pt x="26365" y="960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3536213" y="6323117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9601" y="0"/>
                  </a:moveTo>
                  <a:lnTo>
                    <a:pt x="0" y="0"/>
                  </a:lnTo>
                  <a:lnTo>
                    <a:pt x="9601" y="10795"/>
                  </a:lnTo>
                  <a:lnTo>
                    <a:pt x="96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3536213" y="6323117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0" y="0"/>
                  </a:moveTo>
                  <a:lnTo>
                    <a:pt x="9601" y="0"/>
                  </a:lnTo>
                  <a:lnTo>
                    <a:pt x="9601" y="1079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3571007" y="6264342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8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3571007" y="6264342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8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3592569" y="6283531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299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3592569" y="6283531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2997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3603378" y="6264342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42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3603378" y="6264342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79" y="4210"/>
                  </a:moveTo>
                  <a:lnTo>
                    <a:pt x="2279" y="4210"/>
                  </a:lnTo>
                </a:path>
              </a:pathLst>
            </a:custGeom>
            <a:ln w="842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3606962" y="6331512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1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3606962" y="6331512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1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3440290" y="6342722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39">
                  <a:moveTo>
                    <a:pt x="182257" y="0"/>
                  </a:moveTo>
                  <a:lnTo>
                    <a:pt x="0" y="0"/>
                  </a:lnTo>
                  <a:lnTo>
                    <a:pt x="0" y="78371"/>
                  </a:lnTo>
                  <a:lnTo>
                    <a:pt x="182257" y="78371"/>
                  </a:lnTo>
                  <a:lnTo>
                    <a:pt x="1822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3592569" y="6342726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0"/>
                  </a:moveTo>
                  <a:lnTo>
                    <a:pt x="0" y="5154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3592569" y="6379886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4">
                  <a:moveTo>
                    <a:pt x="14389" y="0"/>
                  </a:moveTo>
                  <a:lnTo>
                    <a:pt x="0" y="0"/>
                  </a:lnTo>
                  <a:lnTo>
                    <a:pt x="14389" y="17995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3592569" y="6379886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4">
                  <a:moveTo>
                    <a:pt x="0" y="0"/>
                  </a:moveTo>
                  <a:lnTo>
                    <a:pt x="14389" y="0"/>
                  </a:lnTo>
                  <a:lnTo>
                    <a:pt x="14389" y="1799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3582982" y="6400283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81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3582982" y="6400283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81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3557809" y="6397882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3557809" y="6397882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3557805" y="6342726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3557805" y="6342726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3452293" y="6342726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82"/>
                  </a:lnTo>
                  <a:lnTo>
                    <a:pt x="19164" y="15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3452293" y="6342726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82"/>
                  </a:lnTo>
                  <a:lnTo>
                    <a:pt x="19164" y="155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3470270" y="6342726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3470270" y="6342726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3458277" y="6394275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2880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3458277" y="6394275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80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3487075" y="6342726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3487075" y="6342726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3470270" y="6365510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680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3470270" y="6365510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680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3451071" y="6399076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5">
                  <a:moveTo>
                    <a:pt x="0" y="0"/>
                  </a:moveTo>
                  <a:lnTo>
                    <a:pt x="0" y="13169"/>
                  </a:lnTo>
                  <a:lnTo>
                    <a:pt x="36004" y="13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3451071" y="6399076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5">
                  <a:moveTo>
                    <a:pt x="0" y="0"/>
                  </a:moveTo>
                  <a:lnTo>
                    <a:pt x="0" y="13169"/>
                  </a:lnTo>
                  <a:lnTo>
                    <a:pt x="36004" y="1316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3513436" y="6342726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89">
                  <a:moveTo>
                    <a:pt x="0" y="0"/>
                  </a:moveTo>
                  <a:lnTo>
                    <a:pt x="32372" y="46774"/>
                  </a:lnTo>
                  <a:lnTo>
                    <a:pt x="32372" y="20383"/>
                  </a:lnTo>
                  <a:lnTo>
                    <a:pt x="0" y="20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3513436" y="6342726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89">
                  <a:moveTo>
                    <a:pt x="0" y="0"/>
                  </a:moveTo>
                  <a:lnTo>
                    <a:pt x="0" y="20383"/>
                  </a:lnTo>
                  <a:lnTo>
                    <a:pt x="32372" y="20383"/>
                  </a:lnTo>
                  <a:lnTo>
                    <a:pt x="32372" y="4677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3533813" y="6342726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38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3533813" y="6342726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38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3499055" y="6402683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60">
                  <a:moveTo>
                    <a:pt x="26365" y="0"/>
                  </a:moveTo>
                  <a:lnTo>
                    <a:pt x="0" y="0"/>
                  </a:lnTo>
                  <a:lnTo>
                    <a:pt x="26365" y="9563"/>
                  </a:lnTo>
                  <a:lnTo>
                    <a:pt x="263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3499055" y="6402683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60">
                  <a:moveTo>
                    <a:pt x="0" y="0"/>
                  </a:moveTo>
                  <a:lnTo>
                    <a:pt x="26365" y="0"/>
                  </a:lnTo>
                  <a:lnTo>
                    <a:pt x="26365" y="956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3536213" y="6401476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9601" y="0"/>
                  </a:moveTo>
                  <a:lnTo>
                    <a:pt x="0" y="0"/>
                  </a:lnTo>
                  <a:lnTo>
                    <a:pt x="9601" y="10769"/>
                  </a:lnTo>
                  <a:lnTo>
                    <a:pt x="96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3536213" y="6401476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0" y="0"/>
                  </a:moveTo>
                  <a:lnTo>
                    <a:pt x="9601" y="0"/>
                  </a:lnTo>
                  <a:lnTo>
                    <a:pt x="9601" y="1076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3571007" y="6342726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3571007" y="6342726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3592569" y="6361903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299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3592569" y="6361903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2997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3603378" y="634272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36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3603378" y="634272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79" y="4184"/>
                  </a:moveTo>
                  <a:lnTo>
                    <a:pt x="2279" y="4184"/>
                  </a:lnTo>
                </a:path>
              </a:pathLst>
            </a:custGeom>
            <a:ln w="836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3606962" y="6409895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0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3606962" y="6409895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0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3440290" y="6421094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39">
                  <a:moveTo>
                    <a:pt x="182257" y="0"/>
                  </a:moveTo>
                  <a:lnTo>
                    <a:pt x="0" y="0"/>
                  </a:lnTo>
                  <a:lnTo>
                    <a:pt x="0" y="78371"/>
                  </a:lnTo>
                  <a:lnTo>
                    <a:pt x="182257" y="78371"/>
                  </a:lnTo>
                  <a:lnTo>
                    <a:pt x="1822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3592569" y="6421098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0"/>
                  </a:moveTo>
                  <a:lnTo>
                    <a:pt x="0" y="5154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3592569" y="6458258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4">
                  <a:moveTo>
                    <a:pt x="14389" y="0"/>
                  </a:moveTo>
                  <a:lnTo>
                    <a:pt x="0" y="0"/>
                  </a:lnTo>
                  <a:lnTo>
                    <a:pt x="14389" y="17995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3592569" y="6458258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4">
                  <a:moveTo>
                    <a:pt x="0" y="0"/>
                  </a:moveTo>
                  <a:lnTo>
                    <a:pt x="14389" y="0"/>
                  </a:lnTo>
                  <a:lnTo>
                    <a:pt x="14389" y="1799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3582982" y="6478654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81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3582982" y="6478654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81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3557809" y="6476254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3557809" y="6476254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3557805" y="6421098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3557805" y="6421098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3452293" y="6421098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82"/>
                  </a:lnTo>
                  <a:lnTo>
                    <a:pt x="19164" y="15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3452293" y="6421098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82"/>
                  </a:lnTo>
                  <a:lnTo>
                    <a:pt x="19164" y="155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3470270" y="6421098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3470270" y="6421098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3458277" y="6472647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2880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3458277" y="6472647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80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3487075" y="6421098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3487075" y="6421098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3470270" y="6443856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680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3470270" y="6443856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680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3451071" y="6477448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5">
                  <a:moveTo>
                    <a:pt x="0" y="0"/>
                  </a:moveTo>
                  <a:lnTo>
                    <a:pt x="0" y="13182"/>
                  </a:lnTo>
                  <a:lnTo>
                    <a:pt x="36004" y="131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3451071" y="6477448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5">
                  <a:moveTo>
                    <a:pt x="0" y="0"/>
                  </a:moveTo>
                  <a:lnTo>
                    <a:pt x="0" y="13182"/>
                  </a:lnTo>
                  <a:lnTo>
                    <a:pt x="36004" y="131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3513436" y="6421098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89">
                  <a:moveTo>
                    <a:pt x="0" y="0"/>
                  </a:moveTo>
                  <a:lnTo>
                    <a:pt x="32372" y="46748"/>
                  </a:lnTo>
                  <a:lnTo>
                    <a:pt x="32372" y="20383"/>
                  </a:lnTo>
                  <a:lnTo>
                    <a:pt x="0" y="20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3513436" y="6421098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89">
                  <a:moveTo>
                    <a:pt x="0" y="0"/>
                  </a:moveTo>
                  <a:lnTo>
                    <a:pt x="0" y="20383"/>
                  </a:lnTo>
                  <a:lnTo>
                    <a:pt x="32372" y="20383"/>
                  </a:lnTo>
                  <a:lnTo>
                    <a:pt x="32372" y="4674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3533813" y="6421098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38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3533813" y="6421098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38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3499055" y="6481042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60">
                  <a:moveTo>
                    <a:pt x="26365" y="0"/>
                  </a:moveTo>
                  <a:lnTo>
                    <a:pt x="0" y="0"/>
                  </a:lnTo>
                  <a:lnTo>
                    <a:pt x="26365" y="9588"/>
                  </a:lnTo>
                  <a:lnTo>
                    <a:pt x="263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3499055" y="6481042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60">
                  <a:moveTo>
                    <a:pt x="0" y="0"/>
                  </a:moveTo>
                  <a:lnTo>
                    <a:pt x="26365" y="0"/>
                  </a:lnTo>
                  <a:lnTo>
                    <a:pt x="26365" y="958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3536213" y="6479848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9601" y="0"/>
                  </a:moveTo>
                  <a:lnTo>
                    <a:pt x="0" y="0"/>
                  </a:lnTo>
                  <a:lnTo>
                    <a:pt x="9601" y="10782"/>
                  </a:lnTo>
                  <a:lnTo>
                    <a:pt x="96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3536213" y="6479848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0" y="0"/>
                  </a:moveTo>
                  <a:lnTo>
                    <a:pt x="9601" y="0"/>
                  </a:lnTo>
                  <a:lnTo>
                    <a:pt x="9601" y="107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3571007" y="6421098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3571007" y="6421098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3592569" y="6440288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299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3592569" y="6440288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2997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3603378" y="642109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0"/>
                  </a:moveTo>
                  <a:lnTo>
                    <a:pt x="0" y="838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3603378" y="642109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79" y="4191"/>
                  </a:moveTo>
                  <a:lnTo>
                    <a:pt x="2279" y="4191"/>
                  </a:lnTo>
                </a:path>
              </a:pathLst>
            </a:custGeom>
            <a:ln w="838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3606962" y="6488255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1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3606962" y="6488255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1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3440290" y="6499466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40">
                  <a:moveTo>
                    <a:pt x="182257" y="0"/>
                  </a:moveTo>
                  <a:lnTo>
                    <a:pt x="0" y="0"/>
                  </a:lnTo>
                  <a:lnTo>
                    <a:pt x="0" y="78346"/>
                  </a:lnTo>
                  <a:lnTo>
                    <a:pt x="182257" y="78346"/>
                  </a:lnTo>
                  <a:lnTo>
                    <a:pt x="1822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3592569" y="6499470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0"/>
                  </a:moveTo>
                  <a:lnTo>
                    <a:pt x="0" y="5154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3592569" y="6536643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5">
                  <a:moveTo>
                    <a:pt x="14389" y="0"/>
                  </a:moveTo>
                  <a:lnTo>
                    <a:pt x="0" y="0"/>
                  </a:lnTo>
                  <a:lnTo>
                    <a:pt x="14389" y="17995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3592569" y="6536643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5">
                  <a:moveTo>
                    <a:pt x="0" y="0"/>
                  </a:moveTo>
                  <a:lnTo>
                    <a:pt x="14389" y="0"/>
                  </a:lnTo>
                  <a:lnTo>
                    <a:pt x="14389" y="1799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3582982" y="6557026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78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3582982" y="6557026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789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3557809" y="6554638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3557809" y="6554638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3557805" y="649947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4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3557805" y="649947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4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3452293" y="6499470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82"/>
                  </a:lnTo>
                  <a:lnTo>
                    <a:pt x="19164" y="15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3452293" y="6499470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82"/>
                  </a:lnTo>
                  <a:lnTo>
                    <a:pt x="19164" y="155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3470270" y="649947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4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3470270" y="649947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4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3458277" y="6551018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2880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3458277" y="6551018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80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3487075" y="649947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4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3487075" y="649947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4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3470270" y="6522228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680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3470270" y="6522228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680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3451071" y="6555819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4">
                  <a:moveTo>
                    <a:pt x="0" y="0"/>
                  </a:moveTo>
                  <a:lnTo>
                    <a:pt x="0" y="13182"/>
                  </a:lnTo>
                  <a:lnTo>
                    <a:pt x="36004" y="131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3451071" y="6555819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4">
                  <a:moveTo>
                    <a:pt x="0" y="0"/>
                  </a:moveTo>
                  <a:lnTo>
                    <a:pt x="0" y="13182"/>
                  </a:lnTo>
                  <a:lnTo>
                    <a:pt x="36004" y="131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3513436" y="6499470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90">
                  <a:moveTo>
                    <a:pt x="0" y="0"/>
                  </a:moveTo>
                  <a:lnTo>
                    <a:pt x="32372" y="46736"/>
                  </a:lnTo>
                  <a:lnTo>
                    <a:pt x="32372" y="20383"/>
                  </a:lnTo>
                  <a:lnTo>
                    <a:pt x="0" y="20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3513436" y="6499470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90">
                  <a:moveTo>
                    <a:pt x="0" y="0"/>
                  </a:moveTo>
                  <a:lnTo>
                    <a:pt x="0" y="20383"/>
                  </a:lnTo>
                  <a:lnTo>
                    <a:pt x="32372" y="20383"/>
                  </a:lnTo>
                  <a:lnTo>
                    <a:pt x="32372" y="4673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3533813" y="6499470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38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3533813" y="6499470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38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3499055" y="6559426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59">
                  <a:moveTo>
                    <a:pt x="26365" y="0"/>
                  </a:moveTo>
                  <a:lnTo>
                    <a:pt x="0" y="0"/>
                  </a:lnTo>
                  <a:lnTo>
                    <a:pt x="26365" y="9575"/>
                  </a:lnTo>
                  <a:lnTo>
                    <a:pt x="263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3499055" y="6559426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59">
                  <a:moveTo>
                    <a:pt x="0" y="0"/>
                  </a:moveTo>
                  <a:lnTo>
                    <a:pt x="26365" y="0"/>
                  </a:lnTo>
                  <a:lnTo>
                    <a:pt x="26365" y="957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3536213" y="6558231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9601" y="0"/>
                  </a:moveTo>
                  <a:lnTo>
                    <a:pt x="0" y="0"/>
                  </a:lnTo>
                  <a:lnTo>
                    <a:pt x="9601" y="10769"/>
                  </a:lnTo>
                  <a:lnTo>
                    <a:pt x="96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3536213" y="6558231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0" y="0"/>
                  </a:moveTo>
                  <a:lnTo>
                    <a:pt x="9601" y="0"/>
                  </a:lnTo>
                  <a:lnTo>
                    <a:pt x="9601" y="1076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3571007" y="6499470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3571007" y="6499470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3592569" y="6518659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299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3592569" y="6518659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2997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3603378" y="6499470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36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3603378" y="6499470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184"/>
                  </a:moveTo>
                  <a:lnTo>
                    <a:pt x="2279" y="4184"/>
                  </a:lnTo>
                </a:path>
              </a:pathLst>
            </a:custGeom>
            <a:ln w="836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3606962" y="6566640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17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3606962" y="6566640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17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3440290" y="6577812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40">
                  <a:moveTo>
                    <a:pt x="182257" y="0"/>
                  </a:moveTo>
                  <a:lnTo>
                    <a:pt x="0" y="0"/>
                  </a:lnTo>
                  <a:lnTo>
                    <a:pt x="0" y="78371"/>
                  </a:lnTo>
                  <a:lnTo>
                    <a:pt x="182257" y="78371"/>
                  </a:lnTo>
                  <a:lnTo>
                    <a:pt x="1822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3592569" y="6577816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0"/>
                  </a:moveTo>
                  <a:lnTo>
                    <a:pt x="0" y="5157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3592569" y="6614976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5">
                  <a:moveTo>
                    <a:pt x="14389" y="0"/>
                  </a:moveTo>
                  <a:lnTo>
                    <a:pt x="0" y="0"/>
                  </a:lnTo>
                  <a:lnTo>
                    <a:pt x="14389" y="1798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3592569" y="6614976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5">
                  <a:moveTo>
                    <a:pt x="0" y="0"/>
                  </a:moveTo>
                  <a:lnTo>
                    <a:pt x="14389" y="0"/>
                  </a:lnTo>
                  <a:lnTo>
                    <a:pt x="14389" y="1798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3582982" y="6635398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78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3582982" y="6635398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789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3557809" y="6632959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3557809" y="6632959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3557805" y="6577816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3557805" y="6577816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3452293" y="6577816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608"/>
                  </a:lnTo>
                  <a:lnTo>
                    <a:pt x="19164" y="156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3452293" y="6577816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608"/>
                  </a:lnTo>
                  <a:lnTo>
                    <a:pt x="19164" y="1560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3470270" y="6577816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3470270" y="6577816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3458277" y="6629391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2880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3458277" y="6629391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80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3487075" y="6577816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3487075" y="6577816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3470270" y="6600600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680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3470270" y="6600600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680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3451071" y="6634204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4">
                  <a:moveTo>
                    <a:pt x="0" y="0"/>
                  </a:moveTo>
                  <a:lnTo>
                    <a:pt x="0" y="13182"/>
                  </a:lnTo>
                  <a:lnTo>
                    <a:pt x="36004" y="131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3451071" y="6634204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4">
                  <a:moveTo>
                    <a:pt x="0" y="0"/>
                  </a:moveTo>
                  <a:lnTo>
                    <a:pt x="0" y="13182"/>
                  </a:lnTo>
                  <a:lnTo>
                    <a:pt x="36004" y="131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3513436" y="6577816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90">
                  <a:moveTo>
                    <a:pt x="0" y="0"/>
                  </a:moveTo>
                  <a:lnTo>
                    <a:pt x="32372" y="46774"/>
                  </a:lnTo>
                  <a:lnTo>
                    <a:pt x="32372" y="20421"/>
                  </a:lnTo>
                  <a:lnTo>
                    <a:pt x="0" y="204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3513436" y="6577816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90">
                  <a:moveTo>
                    <a:pt x="0" y="0"/>
                  </a:moveTo>
                  <a:lnTo>
                    <a:pt x="0" y="20421"/>
                  </a:lnTo>
                  <a:lnTo>
                    <a:pt x="32372" y="20421"/>
                  </a:lnTo>
                  <a:lnTo>
                    <a:pt x="32372" y="4677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3533813" y="6577816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42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3533813" y="6577816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421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3499055" y="6637798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59">
                  <a:moveTo>
                    <a:pt x="26365" y="0"/>
                  </a:moveTo>
                  <a:lnTo>
                    <a:pt x="0" y="0"/>
                  </a:lnTo>
                  <a:lnTo>
                    <a:pt x="26365" y="9588"/>
                  </a:lnTo>
                  <a:lnTo>
                    <a:pt x="263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3499055" y="6637798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59">
                  <a:moveTo>
                    <a:pt x="0" y="0"/>
                  </a:moveTo>
                  <a:lnTo>
                    <a:pt x="26365" y="0"/>
                  </a:lnTo>
                  <a:lnTo>
                    <a:pt x="26365" y="958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3536213" y="6636592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9601" y="0"/>
                  </a:moveTo>
                  <a:lnTo>
                    <a:pt x="0" y="0"/>
                  </a:lnTo>
                  <a:lnTo>
                    <a:pt x="9601" y="10795"/>
                  </a:lnTo>
                  <a:lnTo>
                    <a:pt x="96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3536213" y="6636592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0" y="0"/>
                  </a:moveTo>
                  <a:lnTo>
                    <a:pt x="9601" y="0"/>
                  </a:lnTo>
                  <a:lnTo>
                    <a:pt x="9601" y="1079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3571007" y="6577816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3571007" y="6577816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3592569" y="6596993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299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3592569" y="6596993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2997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3603378" y="657781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40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3603378" y="657781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203"/>
                  </a:moveTo>
                  <a:lnTo>
                    <a:pt x="2279" y="4203"/>
                  </a:lnTo>
                </a:path>
              </a:pathLst>
            </a:custGeom>
            <a:ln w="84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3606962" y="6644974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1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3606962" y="6644974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1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3440290" y="6656184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40">
                  <a:moveTo>
                    <a:pt x="182257" y="0"/>
                  </a:moveTo>
                  <a:lnTo>
                    <a:pt x="0" y="0"/>
                  </a:lnTo>
                  <a:lnTo>
                    <a:pt x="0" y="78371"/>
                  </a:lnTo>
                  <a:lnTo>
                    <a:pt x="182257" y="78371"/>
                  </a:lnTo>
                  <a:lnTo>
                    <a:pt x="1822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3592569" y="6656188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0"/>
                  </a:moveTo>
                  <a:lnTo>
                    <a:pt x="0" y="5158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3592569" y="6693348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5">
                  <a:moveTo>
                    <a:pt x="14389" y="0"/>
                  </a:moveTo>
                  <a:lnTo>
                    <a:pt x="0" y="0"/>
                  </a:lnTo>
                  <a:lnTo>
                    <a:pt x="14389" y="17995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3592569" y="6693348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5">
                  <a:moveTo>
                    <a:pt x="0" y="0"/>
                  </a:moveTo>
                  <a:lnTo>
                    <a:pt x="14389" y="0"/>
                  </a:lnTo>
                  <a:lnTo>
                    <a:pt x="14389" y="1799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3582982" y="6713769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78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3582982" y="6713769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789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3557809" y="6711344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3557809" y="6711344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3557805" y="6656188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3557805" y="6656188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3452293" y="6656188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82"/>
                  </a:lnTo>
                  <a:lnTo>
                    <a:pt x="19164" y="15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3452293" y="6656188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82"/>
                  </a:lnTo>
                  <a:lnTo>
                    <a:pt x="19164" y="155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3470270" y="6656188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3470270" y="6656188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3458277" y="6707775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2880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3458277" y="6707775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80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3487075" y="6656188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3487075" y="6656188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3470270" y="6678984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680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3470270" y="6678984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680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3451071" y="6712562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4">
                  <a:moveTo>
                    <a:pt x="0" y="0"/>
                  </a:moveTo>
                  <a:lnTo>
                    <a:pt x="0" y="13195"/>
                  </a:lnTo>
                  <a:lnTo>
                    <a:pt x="36004" y="131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3451071" y="6712562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4">
                  <a:moveTo>
                    <a:pt x="0" y="0"/>
                  </a:moveTo>
                  <a:lnTo>
                    <a:pt x="0" y="13195"/>
                  </a:lnTo>
                  <a:lnTo>
                    <a:pt x="36004" y="1319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3513436" y="6656188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90">
                  <a:moveTo>
                    <a:pt x="0" y="0"/>
                  </a:moveTo>
                  <a:lnTo>
                    <a:pt x="32372" y="46774"/>
                  </a:lnTo>
                  <a:lnTo>
                    <a:pt x="32372" y="20421"/>
                  </a:lnTo>
                  <a:lnTo>
                    <a:pt x="0" y="204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3513436" y="6656188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90">
                  <a:moveTo>
                    <a:pt x="0" y="0"/>
                  </a:moveTo>
                  <a:lnTo>
                    <a:pt x="0" y="20421"/>
                  </a:lnTo>
                  <a:lnTo>
                    <a:pt x="32372" y="20421"/>
                  </a:lnTo>
                  <a:lnTo>
                    <a:pt x="32372" y="4677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3533813" y="6656188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42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3533813" y="6656188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421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3499055" y="6716144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59">
                  <a:moveTo>
                    <a:pt x="26365" y="0"/>
                  </a:moveTo>
                  <a:lnTo>
                    <a:pt x="0" y="0"/>
                  </a:lnTo>
                  <a:lnTo>
                    <a:pt x="26365" y="9613"/>
                  </a:lnTo>
                  <a:lnTo>
                    <a:pt x="263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3499055" y="6716144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59">
                  <a:moveTo>
                    <a:pt x="0" y="0"/>
                  </a:moveTo>
                  <a:lnTo>
                    <a:pt x="26365" y="0"/>
                  </a:lnTo>
                  <a:lnTo>
                    <a:pt x="26365" y="961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3536213" y="6714950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29">
                  <a:moveTo>
                    <a:pt x="9601" y="0"/>
                  </a:moveTo>
                  <a:lnTo>
                    <a:pt x="0" y="0"/>
                  </a:lnTo>
                  <a:lnTo>
                    <a:pt x="9601" y="10807"/>
                  </a:lnTo>
                  <a:lnTo>
                    <a:pt x="96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3536213" y="6714950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29">
                  <a:moveTo>
                    <a:pt x="0" y="0"/>
                  </a:moveTo>
                  <a:lnTo>
                    <a:pt x="9601" y="0"/>
                  </a:lnTo>
                  <a:lnTo>
                    <a:pt x="9601" y="1080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3571007" y="6656188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7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3571007" y="6656188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7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3592569" y="6675377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299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3592569" y="6675377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2997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3603378" y="665618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40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3603378" y="665618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203"/>
                  </a:moveTo>
                  <a:lnTo>
                    <a:pt x="2279" y="4203"/>
                  </a:lnTo>
                </a:path>
              </a:pathLst>
            </a:custGeom>
            <a:ln w="84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3606962" y="6723358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0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3606962" y="6723358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0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3440290" y="6734555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40">
                  <a:moveTo>
                    <a:pt x="182257" y="0"/>
                  </a:moveTo>
                  <a:lnTo>
                    <a:pt x="0" y="0"/>
                  </a:lnTo>
                  <a:lnTo>
                    <a:pt x="0" y="78371"/>
                  </a:lnTo>
                  <a:lnTo>
                    <a:pt x="182257" y="78371"/>
                  </a:lnTo>
                  <a:lnTo>
                    <a:pt x="1822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3592569" y="6734559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0"/>
                  </a:moveTo>
                  <a:lnTo>
                    <a:pt x="0" y="5156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3592569" y="6771732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5">
                  <a:moveTo>
                    <a:pt x="14389" y="0"/>
                  </a:moveTo>
                  <a:lnTo>
                    <a:pt x="0" y="0"/>
                  </a:lnTo>
                  <a:lnTo>
                    <a:pt x="14389" y="1798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3592569" y="6771732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5">
                  <a:moveTo>
                    <a:pt x="0" y="0"/>
                  </a:moveTo>
                  <a:lnTo>
                    <a:pt x="14389" y="0"/>
                  </a:lnTo>
                  <a:lnTo>
                    <a:pt x="14389" y="1798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3582982" y="6792116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81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3582982" y="6792116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81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3557809" y="6789715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3557809" y="6789715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3557805" y="6734559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3557805" y="6734559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3452293" y="6734559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82"/>
                  </a:lnTo>
                  <a:lnTo>
                    <a:pt x="19164" y="15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3452293" y="6734559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82"/>
                  </a:lnTo>
                  <a:lnTo>
                    <a:pt x="19164" y="155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3470270" y="6734559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3470270" y="6734559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3458277" y="6786121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2880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3458277" y="6786121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80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3487075" y="6734559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3487075" y="6734559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3470270" y="6757343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680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3470270" y="6757343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680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3451071" y="6790909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4">
                  <a:moveTo>
                    <a:pt x="0" y="0"/>
                  </a:moveTo>
                  <a:lnTo>
                    <a:pt x="0" y="13182"/>
                  </a:lnTo>
                  <a:lnTo>
                    <a:pt x="36004" y="131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3451071" y="6790909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4">
                  <a:moveTo>
                    <a:pt x="0" y="0"/>
                  </a:moveTo>
                  <a:lnTo>
                    <a:pt x="0" y="13182"/>
                  </a:lnTo>
                  <a:lnTo>
                    <a:pt x="36004" y="131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3513436" y="6734559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90">
                  <a:moveTo>
                    <a:pt x="0" y="0"/>
                  </a:moveTo>
                  <a:lnTo>
                    <a:pt x="32372" y="46786"/>
                  </a:lnTo>
                  <a:lnTo>
                    <a:pt x="32372" y="20383"/>
                  </a:lnTo>
                  <a:lnTo>
                    <a:pt x="0" y="20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3513436" y="6734559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90">
                  <a:moveTo>
                    <a:pt x="0" y="0"/>
                  </a:moveTo>
                  <a:lnTo>
                    <a:pt x="0" y="20383"/>
                  </a:lnTo>
                  <a:lnTo>
                    <a:pt x="32372" y="20383"/>
                  </a:lnTo>
                  <a:lnTo>
                    <a:pt x="32372" y="4678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3533813" y="6734559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38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3533813" y="6734559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38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3499055" y="6794529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59">
                  <a:moveTo>
                    <a:pt x="26365" y="0"/>
                  </a:moveTo>
                  <a:lnTo>
                    <a:pt x="0" y="0"/>
                  </a:lnTo>
                  <a:lnTo>
                    <a:pt x="26365" y="9563"/>
                  </a:lnTo>
                  <a:lnTo>
                    <a:pt x="263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3499055" y="6794529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59">
                  <a:moveTo>
                    <a:pt x="0" y="0"/>
                  </a:moveTo>
                  <a:lnTo>
                    <a:pt x="26365" y="0"/>
                  </a:lnTo>
                  <a:lnTo>
                    <a:pt x="26365" y="956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3536213" y="6793322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9601" y="0"/>
                  </a:moveTo>
                  <a:lnTo>
                    <a:pt x="0" y="0"/>
                  </a:lnTo>
                  <a:lnTo>
                    <a:pt x="9601" y="10769"/>
                  </a:lnTo>
                  <a:lnTo>
                    <a:pt x="96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3536213" y="6793322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0" y="0"/>
                  </a:moveTo>
                  <a:lnTo>
                    <a:pt x="9601" y="0"/>
                  </a:lnTo>
                  <a:lnTo>
                    <a:pt x="9601" y="1076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3571007" y="6734559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8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3571007" y="6734559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8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3592569" y="6753749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299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3592569" y="6753749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2997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1"/>
            <p:cNvSpPr/>
            <p:nvPr/>
          </p:nvSpPr>
          <p:spPr>
            <a:xfrm>
              <a:off x="3603378" y="6734559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38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3603378" y="6734559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191"/>
                  </a:moveTo>
                  <a:lnTo>
                    <a:pt x="2279" y="4191"/>
                  </a:lnTo>
                </a:path>
              </a:pathLst>
            </a:custGeom>
            <a:ln w="838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3606962" y="6801728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0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3606962" y="6801728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0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3440290" y="6812927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40">
                  <a:moveTo>
                    <a:pt x="182257" y="0"/>
                  </a:moveTo>
                  <a:lnTo>
                    <a:pt x="0" y="0"/>
                  </a:lnTo>
                  <a:lnTo>
                    <a:pt x="0" y="78384"/>
                  </a:lnTo>
                  <a:lnTo>
                    <a:pt x="182257" y="78384"/>
                  </a:lnTo>
                  <a:lnTo>
                    <a:pt x="1822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6"/>
            <p:cNvSpPr/>
            <p:nvPr/>
          </p:nvSpPr>
          <p:spPr>
            <a:xfrm>
              <a:off x="3592569" y="6812931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0"/>
                  </a:moveTo>
                  <a:lnTo>
                    <a:pt x="0" y="5154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7"/>
            <p:cNvSpPr/>
            <p:nvPr/>
          </p:nvSpPr>
          <p:spPr>
            <a:xfrm>
              <a:off x="3592569" y="6850104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5">
                  <a:moveTo>
                    <a:pt x="14389" y="0"/>
                  </a:moveTo>
                  <a:lnTo>
                    <a:pt x="0" y="0"/>
                  </a:lnTo>
                  <a:lnTo>
                    <a:pt x="14389" y="17995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3592569" y="6850104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5">
                  <a:moveTo>
                    <a:pt x="0" y="0"/>
                  </a:moveTo>
                  <a:lnTo>
                    <a:pt x="14389" y="0"/>
                  </a:lnTo>
                  <a:lnTo>
                    <a:pt x="14389" y="1799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49"/>
            <p:cNvSpPr/>
            <p:nvPr/>
          </p:nvSpPr>
          <p:spPr>
            <a:xfrm>
              <a:off x="3582982" y="6870500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81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550"/>
            <p:cNvSpPr/>
            <p:nvPr/>
          </p:nvSpPr>
          <p:spPr>
            <a:xfrm>
              <a:off x="3582982" y="6870500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81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1"/>
            <p:cNvSpPr/>
            <p:nvPr/>
          </p:nvSpPr>
          <p:spPr>
            <a:xfrm>
              <a:off x="3557809" y="6868100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552"/>
            <p:cNvSpPr/>
            <p:nvPr/>
          </p:nvSpPr>
          <p:spPr>
            <a:xfrm>
              <a:off x="3557809" y="6868100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553"/>
            <p:cNvSpPr/>
            <p:nvPr/>
          </p:nvSpPr>
          <p:spPr>
            <a:xfrm>
              <a:off x="3557805" y="6812931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554"/>
            <p:cNvSpPr/>
            <p:nvPr/>
          </p:nvSpPr>
          <p:spPr>
            <a:xfrm>
              <a:off x="3557805" y="6812931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3452293" y="6812931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82"/>
                  </a:lnTo>
                  <a:lnTo>
                    <a:pt x="19164" y="15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6"/>
            <p:cNvSpPr/>
            <p:nvPr/>
          </p:nvSpPr>
          <p:spPr>
            <a:xfrm>
              <a:off x="3452293" y="6812931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82"/>
                  </a:lnTo>
                  <a:lnTo>
                    <a:pt x="19164" y="155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3470270" y="6812931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3470270" y="6812931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3458277" y="6864480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2880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3458277" y="6864480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80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3487075" y="6812931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2" name="object 562"/>
            <p:cNvSpPr/>
            <p:nvPr/>
          </p:nvSpPr>
          <p:spPr>
            <a:xfrm>
              <a:off x="3487075" y="6812931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3" name="object 563"/>
            <p:cNvSpPr/>
            <p:nvPr/>
          </p:nvSpPr>
          <p:spPr>
            <a:xfrm>
              <a:off x="3470270" y="6835728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680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4" name="object 564"/>
            <p:cNvSpPr/>
            <p:nvPr/>
          </p:nvSpPr>
          <p:spPr>
            <a:xfrm>
              <a:off x="3470270" y="6835728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680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5" name="object 565"/>
            <p:cNvSpPr/>
            <p:nvPr/>
          </p:nvSpPr>
          <p:spPr>
            <a:xfrm>
              <a:off x="3451071" y="6869294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4">
                  <a:moveTo>
                    <a:pt x="0" y="0"/>
                  </a:moveTo>
                  <a:lnTo>
                    <a:pt x="0" y="13169"/>
                  </a:lnTo>
                  <a:lnTo>
                    <a:pt x="36004" y="13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6" name="object 566"/>
            <p:cNvSpPr/>
            <p:nvPr/>
          </p:nvSpPr>
          <p:spPr>
            <a:xfrm>
              <a:off x="3451071" y="6869294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4">
                  <a:moveTo>
                    <a:pt x="0" y="0"/>
                  </a:moveTo>
                  <a:lnTo>
                    <a:pt x="0" y="13169"/>
                  </a:lnTo>
                  <a:lnTo>
                    <a:pt x="36004" y="1316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7" name="object 567"/>
            <p:cNvSpPr/>
            <p:nvPr/>
          </p:nvSpPr>
          <p:spPr>
            <a:xfrm>
              <a:off x="3513436" y="6812931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90">
                  <a:moveTo>
                    <a:pt x="0" y="0"/>
                  </a:moveTo>
                  <a:lnTo>
                    <a:pt x="32372" y="46786"/>
                  </a:lnTo>
                  <a:lnTo>
                    <a:pt x="32372" y="20383"/>
                  </a:lnTo>
                  <a:lnTo>
                    <a:pt x="0" y="20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568"/>
            <p:cNvSpPr/>
            <p:nvPr/>
          </p:nvSpPr>
          <p:spPr>
            <a:xfrm>
              <a:off x="3513436" y="6812931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90">
                  <a:moveTo>
                    <a:pt x="0" y="0"/>
                  </a:moveTo>
                  <a:lnTo>
                    <a:pt x="0" y="20383"/>
                  </a:lnTo>
                  <a:lnTo>
                    <a:pt x="32372" y="20383"/>
                  </a:lnTo>
                  <a:lnTo>
                    <a:pt x="32372" y="4678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9" name="object 569"/>
            <p:cNvSpPr/>
            <p:nvPr/>
          </p:nvSpPr>
          <p:spPr>
            <a:xfrm>
              <a:off x="3533813" y="6812931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38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0" name="object 570"/>
            <p:cNvSpPr/>
            <p:nvPr/>
          </p:nvSpPr>
          <p:spPr>
            <a:xfrm>
              <a:off x="3533813" y="6812931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38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1" name="object 571"/>
            <p:cNvSpPr/>
            <p:nvPr/>
          </p:nvSpPr>
          <p:spPr>
            <a:xfrm>
              <a:off x="3499055" y="6872888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59">
                  <a:moveTo>
                    <a:pt x="26365" y="0"/>
                  </a:moveTo>
                  <a:lnTo>
                    <a:pt x="0" y="0"/>
                  </a:lnTo>
                  <a:lnTo>
                    <a:pt x="26365" y="9575"/>
                  </a:lnTo>
                  <a:lnTo>
                    <a:pt x="263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2" name="object 572"/>
            <p:cNvSpPr/>
            <p:nvPr/>
          </p:nvSpPr>
          <p:spPr>
            <a:xfrm>
              <a:off x="3499055" y="6872888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59">
                  <a:moveTo>
                    <a:pt x="0" y="0"/>
                  </a:moveTo>
                  <a:lnTo>
                    <a:pt x="26365" y="0"/>
                  </a:lnTo>
                  <a:lnTo>
                    <a:pt x="26365" y="957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573"/>
            <p:cNvSpPr/>
            <p:nvPr/>
          </p:nvSpPr>
          <p:spPr>
            <a:xfrm>
              <a:off x="3536213" y="6871694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9601" y="0"/>
                  </a:moveTo>
                  <a:lnTo>
                    <a:pt x="0" y="0"/>
                  </a:lnTo>
                  <a:lnTo>
                    <a:pt x="9601" y="10769"/>
                  </a:lnTo>
                  <a:lnTo>
                    <a:pt x="96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4"/>
            <p:cNvSpPr/>
            <p:nvPr/>
          </p:nvSpPr>
          <p:spPr>
            <a:xfrm>
              <a:off x="3536213" y="6871694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0" y="0"/>
                  </a:moveTo>
                  <a:lnTo>
                    <a:pt x="9601" y="0"/>
                  </a:lnTo>
                  <a:lnTo>
                    <a:pt x="9601" y="1076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5"/>
            <p:cNvSpPr/>
            <p:nvPr/>
          </p:nvSpPr>
          <p:spPr>
            <a:xfrm>
              <a:off x="3571007" y="6812931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8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6"/>
            <p:cNvSpPr/>
            <p:nvPr/>
          </p:nvSpPr>
          <p:spPr>
            <a:xfrm>
              <a:off x="3571007" y="6812931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8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7" name="object 577"/>
            <p:cNvSpPr/>
            <p:nvPr/>
          </p:nvSpPr>
          <p:spPr>
            <a:xfrm>
              <a:off x="3592569" y="6832121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299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8" name="object 578"/>
            <p:cNvSpPr/>
            <p:nvPr/>
          </p:nvSpPr>
          <p:spPr>
            <a:xfrm>
              <a:off x="3592569" y="6832121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2997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9" name="object 579"/>
            <p:cNvSpPr/>
            <p:nvPr/>
          </p:nvSpPr>
          <p:spPr>
            <a:xfrm>
              <a:off x="3603378" y="6812931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36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0" name="object 580"/>
            <p:cNvSpPr/>
            <p:nvPr/>
          </p:nvSpPr>
          <p:spPr>
            <a:xfrm>
              <a:off x="3603378" y="6812931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184"/>
                  </a:moveTo>
                  <a:lnTo>
                    <a:pt x="2279" y="4184"/>
                  </a:lnTo>
                </a:path>
              </a:pathLst>
            </a:custGeom>
            <a:ln w="836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1" name="object 581"/>
            <p:cNvSpPr/>
            <p:nvPr/>
          </p:nvSpPr>
          <p:spPr>
            <a:xfrm>
              <a:off x="3606962" y="6880101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1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2" name="object 582"/>
            <p:cNvSpPr/>
            <p:nvPr/>
          </p:nvSpPr>
          <p:spPr>
            <a:xfrm>
              <a:off x="3606962" y="6880101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1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3" name="object 583"/>
            <p:cNvSpPr/>
            <p:nvPr/>
          </p:nvSpPr>
          <p:spPr>
            <a:xfrm>
              <a:off x="3440290" y="6891311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40">
                  <a:moveTo>
                    <a:pt x="182257" y="0"/>
                  </a:moveTo>
                  <a:lnTo>
                    <a:pt x="0" y="0"/>
                  </a:lnTo>
                  <a:lnTo>
                    <a:pt x="0" y="78333"/>
                  </a:lnTo>
                  <a:lnTo>
                    <a:pt x="182257" y="78333"/>
                  </a:lnTo>
                  <a:lnTo>
                    <a:pt x="1822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4" name="object 584"/>
            <p:cNvSpPr/>
            <p:nvPr/>
          </p:nvSpPr>
          <p:spPr>
            <a:xfrm>
              <a:off x="3592569" y="6891315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0"/>
                  </a:moveTo>
                  <a:lnTo>
                    <a:pt x="0" y="5154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585"/>
            <p:cNvSpPr/>
            <p:nvPr/>
          </p:nvSpPr>
          <p:spPr>
            <a:xfrm>
              <a:off x="3592569" y="6928476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5">
                  <a:moveTo>
                    <a:pt x="14389" y="0"/>
                  </a:moveTo>
                  <a:lnTo>
                    <a:pt x="0" y="0"/>
                  </a:lnTo>
                  <a:lnTo>
                    <a:pt x="14389" y="1798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6" name="object 586"/>
            <p:cNvSpPr/>
            <p:nvPr/>
          </p:nvSpPr>
          <p:spPr>
            <a:xfrm>
              <a:off x="3592569" y="6928476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5">
                  <a:moveTo>
                    <a:pt x="0" y="0"/>
                  </a:moveTo>
                  <a:lnTo>
                    <a:pt x="14389" y="0"/>
                  </a:lnTo>
                  <a:lnTo>
                    <a:pt x="14389" y="1798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7" name="object 587"/>
            <p:cNvSpPr/>
            <p:nvPr/>
          </p:nvSpPr>
          <p:spPr>
            <a:xfrm>
              <a:off x="3582982" y="6948859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78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8" name="object 588"/>
            <p:cNvSpPr/>
            <p:nvPr/>
          </p:nvSpPr>
          <p:spPr>
            <a:xfrm>
              <a:off x="3582982" y="6948859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789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589"/>
            <p:cNvSpPr/>
            <p:nvPr/>
          </p:nvSpPr>
          <p:spPr>
            <a:xfrm>
              <a:off x="3557809" y="6946459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0"/>
            <p:cNvSpPr/>
            <p:nvPr/>
          </p:nvSpPr>
          <p:spPr>
            <a:xfrm>
              <a:off x="3557809" y="6946459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1" name="object 591"/>
            <p:cNvSpPr/>
            <p:nvPr/>
          </p:nvSpPr>
          <p:spPr>
            <a:xfrm>
              <a:off x="3557805" y="6891315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2" name="object 592"/>
            <p:cNvSpPr/>
            <p:nvPr/>
          </p:nvSpPr>
          <p:spPr>
            <a:xfrm>
              <a:off x="3557805" y="6891315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3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3"/>
            <p:cNvSpPr/>
            <p:nvPr/>
          </p:nvSpPr>
          <p:spPr>
            <a:xfrm>
              <a:off x="3452293" y="6891315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82"/>
                  </a:lnTo>
                  <a:lnTo>
                    <a:pt x="19164" y="15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4"/>
            <p:cNvSpPr/>
            <p:nvPr/>
          </p:nvSpPr>
          <p:spPr>
            <a:xfrm>
              <a:off x="3452293" y="6891315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82"/>
                  </a:lnTo>
                  <a:lnTo>
                    <a:pt x="19164" y="155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5" name="object 595"/>
            <p:cNvSpPr/>
            <p:nvPr/>
          </p:nvSpPr>
          <p:spPr>
            <a:xfrm>
              <a:off x="3470270" y="6891315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6" name="object 596"/>
            <p:cNvSpPr/>
            <p:nvPr/>
          </p:nvSpPr>
          <p:spPr>
            <a:xfrm>
              <a:off x="3470270" y="6891315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3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7" name="object 597"/>
            <p:cNvSpPr/>
            <p:nvPr/>
          </p:nvSpPr>
          <p:spPr>
            <a:xfrm>
              <a:off x="3458277" y="6942865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2880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8" name="object 598"/>
            <p:cNvSpPr/>
            <p:nvPr/>
          </p:nvSpPr>
          <p:spPr>
            <a:xfrm>
              <a:off x="3458277" y="6942865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80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9" name="object 599"/>
            <p:cNvSpPr/>
            <p:nvPr/>
          </p:nvSpPr>
          <p:spPr>
            <a:xfrm>
              <a:off x="3487075" y="6891315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0" name="object 600"/>
            <p:cNvSpPr/>
            <p:nvPr/>
          </p:nvSpPr>
          <p:spPr>
            <a:xfrm>
              <a:off x="3487075" y="6891315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3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1" name="object 601"/>
            <p:cNvSpPr/>
            <p:nvPr/>
          </p:nvSpPr>
          <p:spPr>
            <a:xfrm>
              <a:off x="3470270" y="6914074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680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2" name="object 602"/>
            <p:cNvSpPr/>
            <p:nvPr/>
          </p:nvSpPr>
          <p:spPr>
            <a:xfrm>
              <a:off x="3470270" y="6914074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680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3" name="object 603"/>
            <p:cNvSpPr/>
            <p:nvPr/>
          </p:nvSpPr>
          <p:spPr>
            <a:xfrm>
              <a:off x="3451071" y="6947653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4">
                  <a:moveTo>
                    <a:pt x="0" y="0"/>
                  </a:moveTo>
                  <a:lnTo>
                    <a:pt x="0" y="13182"/>
                  </a:lnTo>
                  <a:lnTo>
                    <a:pt x="36004" y="131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4" name="object 604"/>
            <p:cNvSpPr/>
            <p:nvPr/>
          </p:nvSpPr>
          <p:spPr>
            <a:xfrm>
              <a:off x="3451071" y="6947653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4">
                  <a:moveTo>
                    <a:pt x="0" y="0"/>
                  </a:moveTo>
                  <a:lnTo>
                    <a:pt x="0" y="13182"/>
                  </a:lnTo>
                  <a:lnTo>
                    <a:pt x="36004" y="131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5" name="object 605"/>
            <p:cNvSpPr/>
            <p:nvPr/>
          </p:nvSpPr>
          <p:spPr>
            <a:xfrm>
              <a:off x="3513436" y="6891315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90">
                  <a:moveTo>
                    <a:pt x="0" y="0"/>
                  </a:moveTo>
                  <a:lnTo>
                    <a:pt x="32372" y="46736"/>
                  </a:lnTo>
                  <a:lnTo>
                    <a:pt x="32372" y="20383"/>
                  </a:lnTo>
                  <a:lnTo>
                    <a:pt x="0" y="20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6" name="object 606"/>
            <p:cNvSpPr/>
            <p:nvPr/>
          </p:nvSpPr>
          <p:spPr>
            <a:xfrm>
              <a:off x="3513436" y="6891315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90">
                  <a:moveTo>
                    <a:pt x="0" y="0"/>
                  </a:moveTo>
                  <a:lnTo>
                    <a:pt x="0" y="20383"/>
                  </a:lnTo>
                  <a:lnTo>
                    <a:pt x="32372" y="20383"/>
                  </a:lnTo>
                  <a:lnTo>
                    <a:pt x="32372" y="4673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7" name="object 607"/>
            <p:cNvSpPr/>
            <p:nvPr/>
          </p:nvSpPr>
          <p:spPr>
            <a:xfrm>
              <a:off x="3533813" y="6891315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38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8" name="object 608"/>
            <p:cNvSpPr/>
            <p:nvPr/>
          </p:nvSpPr>
          <p:spPr>
            <a:xfrm>
              <a:off x="3533813" y="6891315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38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9" name="object 609"/>
            <p:cNvSpPr/>
            <p:nvPr/>
          </p:nvSpPr>
          <p:spPr>
            <a:xfrm>
              <a:off x="3499055" y="6951272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59">
                  <a:moveTo>
                    <a:pt x="26365" y="0"/>
                  </a:moveTo>
                  <a:lnTo>
                    <a:pt x="0" y="0"/>
                  </a:lnTo>
                  <a:lnTo>
                    <a:pt x="26365" y="9563"/>
                  </a:lnTo>
                  <a:lnTo>
                    <a:pt x="263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0" name="object 610"/>
            <p:cNvSpPr/>
            <p:nvPr/>
          </p:nvSpPr>
          <p:spPr>
            <a:xfrm>
              <a:off x="3499055" y="6951272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59">
                  <a:moveTo>
                    <a:pt x="0" y="0"/>
                  </a:moveTo>
                  <a:lnTo>
                    <a:pt x="26365" y="0"/>
                  </a:lnTo>
                  <a:lnTo>
                    <a:pt x="26365" y="956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1" name="object 611"/>
            <p:cNvSpPr/>
            <p:nvPr/>
          </p:nvSpPr>
          <p:spPr>
            <a:xfrm>
              <a:off x="3536213" y="6950066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9601" y="0"/>
                  </a:moveTo>
                  <a:lnTo>
                    <a:pt x="0" y="0"/>
                  </a:lnTo>
                  <a:lnTo>
                    <a:pt x="9601" y="10769"/>
                  </a:lnTo>
                  <a:lnTo>
                    <a:pt x="96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2" name="object 612"/>
            <p:cNvSpPr/>
            <p:nvPr/>
          </p:nvSpPr>
          <p:spPr>
            <a:xfrm>
              <a:off x="3536213" y="6950066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0" y="0"/>
                  </a:moveTo>
                  <a:lnTo>
                    <a:pt x="9601" y="0"/>
                  </a:lnTo>
                  <a:lnTo>
                    <a:pt x="9601" y="1076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3" name="object 613"/>
            <p:cNvSpPr/>
            <p:nvPr/>
          </p:nvSpPr>
          <p:spPr>
            <a:xfrm>
              <a:off x="3571007" y="6891315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4" name="object 614"/>
            <p:cNvSpPr/>
            <p:nvPr/>
          </p:nvSpPr>
          <p:spPr>
            <a:xfrm>
              <a:off x="3571007" y="6891315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5" name="object 615"/>
            <p:cNvSpPr/>
            <p:nvPr/>
          </p:nvSpPr>
          <p:spPr>
            <a:xfrm>
              <a:off x="3592569" y="6910505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299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6"/>
            <p:cNvSpPr/>
            <p:nvPr/>
          </p:nvSpPr>
          <p:spPr>
            <a:xfrm>
              <a:off x="3592569" y="6910505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2997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7" name="object 617"/>
            <p:cNvSpPr/>
            <p:nvPr/>
          </p:nvSpPr>
          <p:spPr>
            <a:xfrm>
              <a:off x="3603378" y="6891315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36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8"/>
            <p:cNvSpPr/>
            <p:nvPr/>
          </p:nvSpPr>
          <p:spPr>
            <a:xfrm>
              <a:off x="3603378" y="6891315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184"/>
                  </a:moveTo>
                  <a:lnTo>
                    <a:pt x="2279" y="4184"/>
                  </a:lnTo>
                </a:path>
              </a:pathLst>
            </a:custGeom>
            <a:ln w="836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3606962" y="6958473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17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0" name="object 620"/>
            <p:cNvSpPr/>
            <p:nvPr/>
          </p:nvSpPr>
          <p:spPr>
            <a:xfrm>
              <a:off x="3606962" y="6958473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17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1" name="object 621"/>
            <p:cNvSpPr/>
            <p:nvPr/>
          </p:nvSpPr>
          <p:spPr>
            <a:xfrm>
              <a:off x="3440290" y="6969645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40">
                  <a:moveTo>
                    <a:pt x="182257" y="0"/>
                  </a:moveTo>
                  <a:lnTo>
                    <a:pt x="0" y="0"/>
                  </a:lnTo>
                  <a:lnTo>
                    <a:pt x="0" y="78384"/>
                  </a:lnTo>
                  <a:lnTo>
                    <a:pt x="182257" y="78384"/>
                  </a:lnTo>
                  <a:lnTo>
                    <a:pt x="1822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2" name="object 622"/>
            <p:cNvSpPr/>
            <p:nvPr/>
          </p:nvSpPr>
          <p:spPr>
            <a:xfrm>
              <a:off x="3592569" y="6969649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0"/>
                  </a:moveTo>
                  <a:lnTo>
                    <a:pt x="0" y="5157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623"/>
            <p:cNvSpPr/>
            <p:nvPr/>
          </p:nvSpPr>
          <p:spPr>
            <a:xfrm>
              <a:off x="3592569" y="7006809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5">
                  <a:moveTo>
                    <a:pt x="14389" y="0"/>
                  </a:moveTo>
                  <a:lnTo>
                    <a:pt x="0" y="0"/>
                  </a:lnTo>
                  <a:lnTo>
                    <a:pt x="14389" y="17995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624"/>
            <p:cNvSpPr/>
            <p:nvPr/>
          </p:nvSpPr>
          <p:spPr>
            <a:xfrm>
              <a:off x="3592569" y="7006809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5">
                  <a:moveTo>
                    <a:pt x="0" y="0"/>
                  </a:moveTo>
                  <a:lnTo>
                    <a:pt x="14389" y="0"/>
                  </a:lnTo>
                  <a:lnTo>
                    <a:pt x="14389" y="1799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625"/>
            <p:cNvSpPr/>
            <p:nvPr/>
          </p:nvSpPr>
          <p:spPr>
            <a:xfrm>
              <a:off x="3582982" y="7027243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78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6"/>
            <p:cNvSpPr/>
            <p:nvPr/>
          </p:nvSpPr>
          <p:spPr>
            <a:xfrm>
              <a:off x="3582982" y="7027243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789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7"/>
            <p:cNvSpPr/>
            <p:nvPr/>
          </p:nvSpPr>
          <p:spPr>
            <a:xfrm>
              <a:off x="3557809" y="7024805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8"/>
            <p:cNvSpPr/>
            <p:nvPr/>
          </p:nvSpPr>
          <p:spPr>
            <a:xfrm>
              <a:off x="3557809" y="7024805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29"/>
            <p:cNvSpPr/>
            <p:nvPr/>
          </p:nvSpPr>
          <p:spPr>
            <a:xfrm>
              <a:off x="3557805" y="6969649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630"/>
            <p:cNvSpPr/>
            <p:nvPr/>
          </p:nvSpPr>
          <p:spPr>
            <a:xfrm>
              <a:off x="3557805" y="6969649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631"/>
            <p:cNvSpPr/>
            <p:nvPr/>
          </p:nvSpPr>
          <p:spPr>
            <a:xfrm>
              <a:off x="3452293" y="6969649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621"/>
                  </a:lnTo>
                  <a:lnTo>
                    <a:pt x="19164" y="156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2"/>
            <p:cNvSpPr/>
            <p:nvPr/>
          </p:nvSpPr>
          <p:spPr>
            <a:xfrm>
              <a:off x="3452293" y="6969649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621"/>
                  </a:lnTo>
                  <a:lnTo>
                    <a:pt x="19164" y="1562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633"/>
            <p:cNvSpPr/>
            <p:nvPr/>
          </p:nvSpPr>
          <p:spPr>
            <a:xfrm>
              <a:off x="3470270" y="6969649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4"/>
            <p:cNvSpPr/>
            <p:nvPr/>
          </p:nvSpPr>
          <p:spPr>
            <a:xfrm>
              <a:off x="3470270" y="6969649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635"/>
            <p:cNvSpPr/>
            <p:nvPr/>
          </p:nvSpPr>
          <p:spPr>
            <a:xfrm>
              <a:off x="3458277" y="7021224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2880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636"/>
            <p:cNvSpPr/>
            <p:nvPr/>
          </p:nvSpPr>
          <p:spPr>
            <a:xfrm>
              <a:off x="3458277" y="7021224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80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7"/>
            <p:cNvSpPr/>
            <p:nvPr/>
          </p:nvSpPr>
          <p:spPr>
            <a:xfrm>
              <a:off x="3487075" y="6969649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8" name="object 638"/>
            <p:cNvSpPr/>
            <p:nvPr/>
          </p:nvSpPr>
          <p:spPr>
            <a:xfrm>
              <a:off x="3487075" y="6969649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9" name="object 639"/>
            <p:cNvSpPr/>
            <p:nvPr/>
          </p:nvSpPr>
          <p:spPr>
            <a:xfrm>
              <a:off x="3470270" y="6992433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680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40"/>
            <p:cNvSpPr/>
            <p:nvPr/>
          </p:nvSpPr>
          <p:spPr>
            <a:xfrm>
              <a:off x="3470270" y="6992433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680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1"/>
            <p:cNvSpPr/>
            <p:nvPr/>
          </p:nvSpPr>
          <p:spPr>
            <a:xfrm>
              <a:off x="3451071" y="7026037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4">
                  <a:moveTo>
                    <a:pt x="0" y="0"/>
                  </a:moveTo>
                  <a:lnTo>
                    <a:pt x="0" y="13169"/>
                  </a:lnTo>
                  <a:lnTo>
                    <a:pt x="36004" y="13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42"/>
            <p:cNvSpPr/>
            <p:nvPr/>
          </p:nvSpPr>
          <p:spPr>
            <a:xfrm>
              <a:off x="3451071" y="7026037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4">
                  <a:moveTo>
                    <a:pt x="0" y="0"/>
                  </a:moveTo>
                  <a:lnTo>
                    <a:pt x="0" y="13169"/>
                  </a:lnTo>
                  <a:lnTo>
                    <a:pt x="36004" y="1316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3" name="object 643"/>
            <p:cNvSpPr/>
            <p:nvPr/>
          </p:nvSpPr>
          <p:spPr>
            <a:xfrm>
              <a:off x="3513436" y="6969649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90">
                  <a:moveTo>
                    <a:pt x="0" y="0"/>
                  </a:moveTo>
                  <a:lnTo>
                    <a:pt x="32372" y="46774"/>
                  </a:lnTo>
                  <a:lnTo>
                    <a:pt x="32372" y="20421"/>
                  </a:lnTo>
                  <a:lnTo>
                    <a:pt x="0" y="204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4" name="object 644"/>
            <p:cNvSpPr/>
            <p:nvPr/>
          </p:nvSpPr>
          <p:spPr>
            <a:xfrm>
              <a:off x="3513436" y="6969649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90">
                  <a:moveTo>
                    <a:pt x="0" y="0"/>
                  </a:moveTo>
                  <a:lnTo>
                    <a:pt x="0" y="20421"/>
                  </a:lnTo>
                  <a:lnTo>
                    <a:pt x="32372" y="20421"/>
                  </a:lnTo>
                  <a:lnTo>
                    <a:pt x="32372" y="4677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5" name="object 645"/>
            <p:cNvSpPr/>
            <p:nvPr/>
          </p:nvSpPr>
          <p:spPr>
            <a:xfrm>
              <a:off x="3533813" y="6969649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42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646"/>
            <p:cNvSpPr/>
            <p:nvPr/>
          </p:nvSpPr>
          <p:spPr>
            <a:xfrm>
              <a:off x="3533813" y="6969649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421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647"/>
            <p:cNvSpPr/>
            <p:nvPr/>
          </p:nvSpPr>
          <p:spPr>
            <a:xfrm>
              <a:off x="3499055" y="7029644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59">
                  <a:moveTo>
                    <a:pt x="26365" y="0"/>
                  </a:moveTo>
                  <a:lnTo>
                    <a:pt x="0" y="0"/>
                  </a:lnTo>
                  <a:lnTo>
                    <a:pt x="26365" y="9563"/>
                  </a:lnTo>
                  <a:lnTo>
                    <a:pt x="263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8"/>
            <p:cNvSpPr/>
            <p:nvPr/>
          </p:nvSpPr>
          <p:spPr>
            <a:xfrm>
              <a:off x="3499055" y="7029644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59">
                  <a:moveTo>
                    <a:pt x="0" y="0"/>
                  </a:moveTo>
                  <a:lnTo>
                    <a:pt x="26365" y="0"/>
                  </a:lnTo>
                  <a:lnTo>
                    <a:pt x="26365" y="956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649"/>
            <p:cNvSpPr/>
            <p:nvPr/>
          </p:nvSpPr>
          <p:spPr>
            <a:xfrm>
              <a:off x="3536213" y="7028450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9601" y="0"/>
                  </a:moveTo>
                  <a:lnTo>
                    <a:pt x="0" y="0"/>
                  </a:lnTo>
                  <a:lnTo>
                    <a:pt x="9601" y="10756"/>
                  </a:lnTo>
                  <a:lnTo>
                    <a:pt x="96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650"/>
            <p:cNvSpPr/>
            <p:nvPr/>
          </p:nvSpPr>
          <p:spPr>
            <a:xfrm>
              <a:off x="3536213" y="7028450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0" y="0"/>
                  </a:moveTo>
                  <a:lnTo>
                    <a:pt x="9601" y="0"/>
                  </a:lnTo>
                  <a:lnTo>
                    <a:pt x="9601" y="1075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1" name="object 651"/>
            <p:cNvSpPr/>
            <p:nvPr/>
          </p:nvSpPr>
          <p:spPr>
            <a:xfrm>
              <a:off x="3571007" y="6969649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8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2" name="object 652"/>
            <p:cNvSpPr/>
            <p:nvPr/>
          </p:nvSpPr>
          <p:spPr>
            <a:xfrm>
              <a:off x="3571007" y="6969649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8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3" name="object 653"/>
            <p:cNvSpPr/>
            <p:nvPr/>
          </p:nvSpPr>
          <p:spPr>
            <a:xfrm>
              <a:off x="3592569" y="6988826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299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4" name="object 654"/>
            <p:cNvSpPr/>
            <p:nvPr/>
          </p:nvSpPr>
          <p:spPr>
            <a:xfrm>
              <a:off x="3592569" y="6988826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2997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5" name="object 655"/>
            <p:cNvSpPr/>
            <p:nvPr/>
          </p:nvSpPr>
          <p:spPr>
            <a:xfrm>
              <a:off x="3603378" y="6969649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40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6" name="object 656"/>
            <p:cNvSpPr/>
            <p:nvPr/>
          </p:nvSpPr>
          <p:spPr>
            <a:xfrm>
              <a:off x="3603378" y="6969649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203"/>
                  </a:moveTo>
                  <a:lnTo>
                    <a:pt x="2279" y="4203"/>
                  </a:lnTo>
                </a:path>
              </a:pathLst>
            </a:custGeom>
            <a:ln w="84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7" name="object 657"/>
            <p:cNvSpPr/>
            <p:nvPr/>
          </p:nvSpPr>
          <p:spPr>
            <a:xfrm>
              <a:off x="3606962" y="7036819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1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8" name="object 658"/>
            <p:cNvSpPr/>
            <p:nvPr/>
          </p:nvSpPr>
          <p:spPr>
            <a:xfrm>
              <a:off x="3606962" y="7036819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1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9" name="object 659"/>
            <p:cNvSpPr/>
            <p:nvPr/>
          </p:nvSpPr>
          <p:spPr>
            <a:xfrm>
              <a:off x="3440290" y="7048029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40">
                  <a:moveTo>
                    <a:pt x="182257" y="0"/>
                  </a:moveTo>
                  <a:lnTo>
                    <a:pt x="0" y="0"/>
                  </a:lnTo>
                  <a:lnTo>
                    <a:pt x="0" y="78371"/>
                  </a:lnTo>
                  <a:lnTo>
                    <a:pt x="182257" y="78371"/>
                  </a:lnTo>
                  <a:lnTo>
                    <a:pt x="1822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0" name="object 660"/>
            <p:cNvSpPr/>
            <p:nvPr/>
          </p:nvSpPr>
          <p:spPr>
            <a:xfrm>
              <a:off x="3592569" y="7048033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0"/>
                  </a:moveTo>
                  <a:lnTo>
                    <a:pt x="0" y="5157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1" name="object 661"/>
            <p:cNvSpPr/>
            <p:nvPr/>
          </p:nvSpPr>
          <p:spPr>
            <a:xfrm>
              <a:off x="3592569" y="7085194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5">
                  <a:moveTo>
                    <a:pt x="14389" y="0"/>
                  </a:moveTo>
                  <a:lnTo>
                    <a:pt x="0" y="0"/>
                  </a:lnTo>
                  <a:lnTo>
                    <a:pt x="14389" y="1798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2" name="object 662"/>
            <p:cNvSpPr/>
            <p:nvPr/>
          </p:nvSpPr>
          <p:spPr>
            <a:xfrm>
              <a:off x="3592569" y="7085194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5">
                  <a:moveTo>
                    <a:pt x="0" y="0"/>
                  </a:moveTo>
                  <a:lnTo>
                    <a:pt x="14389" y="0"/>
                  </a:lnTo>
                  <a:lnTo>
                    <a:pt x="14389" y="1798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3" name="object 663"/>
            <p:cNvSpPr/>
            <p:nvPr/>
          </p:nvSpPr>
          <p:spPr>
            <a:xfrm>
              <a:off x="3582982" y="7105615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78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4" name="object 664"/>
            <p:cNvSpPr/>
            <p:nvPr/>
          </p:nvSpPr>
          <p:spPr>
            <a:xfrm>
              <a:off x="3582982" y="7105615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789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5" name="object 665"/>
            <p:cNvSpPr/>
            <p:nvPr/>
          </p:nvSpPr>
          <p:spPr>
            <a:xfrm>
              <a:off x="3557809" y="7103177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6" name="object 666"/>
            <p:cNvSpPr/>
            <p:nvPr/>
          </p:nvSpPr>
          <p:spPr>
            <a:xfrm>
              <a:off x="3557809" y="7103177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7" name="object 667"/>
            <p:cNvSpPr/>
            <p:nvPr/>
          </p:nvSpPr>
          <p:spPr>
            <a:xfrm>
              <a:off x="3557805" y="70480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8" name="object 668"/>
            <p:cNvSpPr/>
            <p:nvPr/>
          </p:nvSpPr>
          <p:spPr>
            <a:xfrm>
              <a:off x="3557805" y="70480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9" name="object 669"/>
            <p:cNvSpPr/>
            <p:nvPr/>
          </p:nvSpPr>
          <p:spPr>
            <a:xfrm>
              <a:off x="3452293" y="7048033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608"/>
                  </a:lnTo>
                  <a:lnTo>
                    <a:pt x="19164" y="156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0" name="object 670"/>
            <p:cNvSpPr/>
            <p:nvPr/>
          </p:nvSpPr>
          <p:spPr>
            <a:xfrm>
              <a:off x="3452293" y="7048033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608"/>
                  </a:lnTo>
                  <a:lnTo>
                    <a:pt x="19164" y="1560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1" name="object 671"/>
            <p:cNvSpPr/>
            <p:nvPr/>
          </p:nvSpPr>
          <p:spPr>
            <a:xfrm>
              <a:off x="3470270" y="70480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2" name="object 672"/>
            <p:cNvSpPr/>
            <p:nvPr/>
          </p:nvSpPr>
          <p:spPr>
            <a:xfrm>
              <a:off x="3470270" y="70480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3" name="object 673"/>
            <p:cNvSpPr/>
            <p:nvPr/>
          </p:nvSpPr>
          <p:spPr>
            <a:xfrm>
              <a:off x="3458277" y="7099608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2880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4" name="object 674"/>
            <p:cNvSpPr/>
            <p:nvPr/>
          </p:nvSpPr>
          <p:spPr>
            <a:xfrm>
              <a:off x="3458277" y="7099608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80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5" name="object 675"/>
            <p:cNvSpPr/>
            <p:nvPr/>
          </p:nvSpPr>
          <p:spPr>
            <a:xfrm>
              <a:off x="3487075" y="70480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6" name="object 676"/>
            <p:cNvSpPr/>
            <p:nvPr/>
          </p:nvSpPr>
          <p:spPr>
            <a:xfrm>
              <a:off x="3487075" y="70480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7" name="object 677"/>
            <p:cNvSpPr/>
            <p:nvPr/>
          </p:nvSpPr>
          <p:spPr>
            <a:xfrm>
              <a:off x="3470270" y="7070830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680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8" name="object 678"/>
            <p:cNvSpPr/>
            <p:nvPr/>
          </p:nvSpPr>
          <p:spPr>
            <a:xfrm>
              <a:off x="3470270" y="7070830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680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9" name="object 679"/>
            <p:cNvSpPr/>
            <p:nvPr/>
          </p:nvSpPr>
          <p:spPr>
            <a:xfrm>
              <a:off x="3451071" y="7104421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4">
                  <a:moveTo>
                    <a:pt x="0" y="0"/>
                  </a:moveTo>
                  <a:lnTo>
                    <a:pt x="0" y="13169"/>
                  </a:lnTo>
                  <a:lnTo>
                    <a:pt x="36004" y="13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0" name="object 680"/>
            <p:cNvSpPr/>
            <p:nvPr/>
          </p:nvSpPr>
          <p:spPr>
            <a:xfrm>
              <a:off x="3451071" y="7104421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4">
                  <a:moveTo>
                    <a:pt x="0" y="0"/>
                  </a:moveTo>
                  <a:lnTo>
                    <a:pt x="0" y="13169"/>
                  </a:lnTo>
                  <a:lnTo>
                    <a:pt x="36004" y="1316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1" name="object 681"/>
            <p:cNvSpPr/>
            <p:nvPr/>
          </p:nvSpPr>
          <p:spPr>
            <a:xfrm>
              <a:off x="3513436" y="7048033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90">
                  <a:moveTo>
                    <a:pt x="0" y="0"/>
                  </a:moveTo>
                  <a:lnTo>
                    <a:pt x="32372" y="46774"/>
                  </a:lnTo>
                  <a:lnTo>
                    <a:pt x="32372" y="20421"/>
                  </a:lnTo>
                  <a:lnTo>
                    <a:pt x="0" y="204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2" name="object 682"/>
            <p:cNvSpPr/>
            <p:nvPr/>
          </p:nvSpPr>
          <p:spPr>
            <a:xfrm>
              <a:off x="3513436" y="7048033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90">
                  <a:moveTo>
                    <a:pt x="0" y="0"/>
                  </a:moveTo>
                  <a:lnTo>
                    <a:pt x="0" y="20421"/>
                  </a:lnTo>
                  <a:lnTo>
                    <a:pt x="32372" y="20421"/>
                  </a:lnTo>
                  <a:lnTo>
                    <a:pt x="32372" y="4677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3" name="object 683"/>
            <p:cNvSpPr/>
            <p:nvPr/>
          </p:nvSpPr>
          <p:spPr>
            <a:xfrm>
              <a:off x="3533813" y="7048033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42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4" name="object 684"/>
            <p:cNvSpPr/>
            <p:nvPr/>
          </p:nvSpPr>
          <p:spPr>
            <a:xfrm>
              <a:off x="3533813" y="7048033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421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5" name="object 685"/>
            <p:cNvSpPr/>
            <p:nvPr/>
          </p:nvSpPr>
          <p:spPr>
            <a:xfrm>
              <a:off x="3499055" y="7107990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59">
                  <a:moveTo>
                    <a:pt x="26365" y="0"/>
                  </a:moveTo>
                  <a:lnTo>
                    <a:pt x="0" y="0"/>
                  </a:lnTo>
                  <a:lnTo>
                    <a:pt x="26365" y="9601"/>
                  </a:lnTo>
                  <a:lnTo>
                    <a:pt x="263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6" name="object 686"/>
            <p:cNvSpPr/>
            <p:nvPr/>
          </p:nvSpPr>
          <p:spPr>
            <a:xfrm>
              <a:off x="3499055" y="7107990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59">
                  <a:moveTo>
                    <a:pt x="0" y="0"/>
                  </a:moveTo>
                  <a:lnTo>
                    <a:pt x="26365" y="0"/>
                  </a:lnTo>
                  <a:lnTo>
                    <a:pt x="26365" y="960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7" name="object 687"/>
            <p:cNvSpPr/>
            <p:nvPr/>
          </p:nvSpPr>
          <p:spPr>
            <a:xfrm>
              <a:off x="3536213" y="7106784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29">
                  <a:moveTo>
                    <a:pt x="9601" y="0"/>
                  </a:moveTo>
                  <a:lnTo>
                    <a:pt x="0" y="0"/>
                  </a:lnTo>
                  <a:lnTo>
                    <a:pt x="9601" y="10807"/>
                  </a:lnTo>
                  <a:lnTo>
                    <a:pt x="96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8" name="object 688"/>
            <p:cNvSpPr/>
            <p:nvPr/>
          </p:nvSpPr>
          <p:spPr>
            <a:xfrm>
              <a:off x="3536213" y="7106784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29">
                  <a:moveTo>
                    <a:pt x="0" y="0"/>
                  </a:moveTo>
                  <a:lnTo>
                    <a:pt x="9601" y="0"/>
                  </a:lnTo>
                  <a:lnTo>
                    <a:pt x="9601" y="1080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9" name="object 689"/>
            <p:cNvSpPr/>
            <p:nvPr/>
          </p:nvSpPr>
          <p:spPr>
            <a:xfrm>
              <a:off x="3571007" y="7048033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0" name="object 690"/>
            <p:cNvSpPr/>
            <p:nvPr/>
          </p:nvSpPr>
          <p:spPr>
            <a:xfrm>
              <a:off x="3571007" y="7048033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1" name="object 691"/>
            <p:cNvSpPr/>
            <p:nvPr/>
          </p:nvSpPr>
          <p:spPr>
            <a:xfrm>
              <a:off x="3592569" y="7067210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299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2" name="object 692"/>
            <p:cNvSpPr/>
            <p:nvPr/>
          </p:nvSpPr>
          <p:spPr>
            <a:xfrm>
              <a:off x="3592569" y="7067210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2997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3" name="object 693"/>
            <p:cNvSpPr/>
            <p:nvPr/>
          </p:nvSpPr>
          <p:spPr>
            <a:xfrm>
              <a:off x="3603378" y="704803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40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4" name="object 694"/>
            <p:cNvSpPr/>
            <p:nvPr/>
          </p:nvSpPr>
          <p:spPr>
            <a:xfrm>
              <a:off x="3603378" y="704803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203"/>
                  </a:moveTo>
                  <a:lnTo>
                    <a:pt x="2279" y="4203"/>
                  </a:lnTo>
                </a:path>
              </a:pathLst>
            </a:custGeom>
            <a:ln w="84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5" name="object 695"/>
            <p:cNvSpPr/>
            <p:nvPr/>
          </p:nvSpPr>
          <p:spPr>
            <a:xfrm>
              <a:off x="3606962" y="7115191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1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6" name="object 696"/>
            <p:cNvSpPr/>
            <p:nvPr/>
          </p:nvSpPr>
          <p:spPr>
            <a:xfrm>
              <a:off x="3606962" y="7115191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1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7" name="object 697"/>
            <p:cNvSpPr/>
            <p:nvPr/>
          </p:nvSpPr>
          <p:spPr>
            <a:xfrm>
              <a:off x="3440290" y="7126401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40">
                  <a:moveTo>
                    <a:pt x="182257" y="0"/>
                  </a:moveTo>
                  <a:lnTo>
                    <a:pt x="0" y="0"/>
                  </a:lnTo>
                  <a:lnTo>
                    <a:pt x="0" y="78359"/>
                  </a:lnTo>
                  <a:lnTo>
                    <a:pt x="182257" y="78359"/>
                  </a:lnTo>
                  <a:lnTo>
                    <a:pt x="1822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8" name="object 698"/>
            <p:cNvSpPr/>
            <p:nvPr/>
          </p:nvSpPr>
          <p:spPr>
            <a:xfrm>
              <a:off x="3592569" y="7126405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0"/>
                  </a:moveTo>
                  <a:lnTo>
                    <a:pt x="0" y="5154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9" name="object 699"/>
            <p:cNvSpPr/>
            <p:nvPr/>
          </p:nvSpPr>
          <p:spPr>
            <a:xfrm>
              <a:off x="3592569" y="7163565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5">
                  <a:moveTo>
                    <a:pt x="14389" y="0"/>
                  </a:moveTo>
                  <a:lnTo>
                    <a:pt x="0" y="0"/>
                  </a:lnTo>
                  <a:lnTo>
                    <a:pt x="14389" y="1798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0" name="object 700"/>
            <p:cNvSpPr/>
            <p:nvPr/>
          </p:nvSpPr>
          <p:spPr>
            <a:xfrm>
              <a:off x="3592569" y="7163565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5">
                  <a:moveTo>
                    <a:pt x="0" y="0"/>
                  </a:moveTo>
                  <a:lnTo>
                    <a:pt x="14389" y="0"/>
                  </a:lnTo>
                  <a:lnTo>
                    <a:pt x="14389" y="1798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1" name="object 701"/>
            <p:cNvSpPr/>
            <p:nvPr/>
          </p:nvSpPr>
          <p:spPr>
            <a:xfrm>
              <a:off x="3582982" y="7183962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80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2" name="object 702"/>
            <p:cNvSpPr/>
            <p:nvPr/>
          </p:nvSpPr>
          <p:spPr>
            <a:xfrm>
              <a:off x="3582982" y="7183962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802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3" name="object 703"/>
            <p:cNvSpPr/>
            <p:nvPr/>
          </p:nvSpPr>
          <p:spPr>
            <a:xfrm>
              <a:off x="3557809" y="7181549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4" name="object 704"/>
            <p:cNvSpPr/>
            <p:nvPr/>
          </p:nvSpPr>
          <p:spPr>
            <a:xfrm>
              <a:off x="3557809" y="7181549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5" name="object 705"/>
            <p:cNvSpPr/>
            <p:nvPr/>
          </p:nvSpPr>
          <p:spPr>
            <a:xfrm>
              <a:off x="3557805" y="7126405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5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6" name="object 706"/>
            <p:cNvSpPr/>
            <p:nvPr/>
          </p:nvSpPr>
          <p:spPr>
            <a:xfrm>
              <a:off x="3557805" y="7126405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7" name="object 707"/>
            <p:cNvSpPr/>
            <p:nvPr/>
          </p:nvSpPr>
          <p:spPr>
            <a:xfrm>
              <a:off x="3452293" y="7126405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82"/>
                  </a:lnTo>
                  <a:lnTo>
                    <a:pt x="19164" y="15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8" name="object 708"/>
            <p:cNvSpPr/>
            <p:nvPr/>
          </p:nvSpPr>
          <p:spPr>
            <a:xfrm>
              <a:off x="3452293" y="7126405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82"/>
                  </a:lnTo>
                  <a:lnTo>
                    <a:pt x="19164" y="155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9" name="object 709"/>
            <p:cNvSpPr/>
            <p:nvPr/>
          </p:nvSpPr>
          <p:spPr>
            <a:xfrm>
              <a:off x="3470270" y="7126405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5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0" name="object 710"/>
            <p:cNvSpPr/>
            <p:nvPr/>
          </p:nvSpPr>
          <p:spPr>
            <a:xfrm>
              <a:off x="3470270" y="7126405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1" name="object 711"/>
            <p:cNvSpPr/>
            <p:nvPr/>
          </p:nvSpPr>
          <p:spPr>
            <a:xfrm>
              <a:off x="3458277" y="7177954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2880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2" name="object 712"/>
            <p:cNvSpPr/>
            <p:nvPr/>
          </p:nvSpPr>
          <p:spPr>
            <a:xfrm>
              <a:off x="3458277" y="7177954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80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3" name="object 713"/>
            <p:cNvSpPr/>
            <p:nvPr/>
          </p:nvSpPr>
          <p:spPr>
            <a:xfrm>
              <a:off x="3487075" y="7126405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5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4" name="object 714"/>
            <p:cNvSpPr/>
            <p:nvPr/>
          </p:nvSpPr>
          <p:spPr>
            <a:xfrm>
              <a:off x="3487075" y="7126405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5" name="object 715"/>
            <p:cNvSpPr/>
            <p:nvPr/>
          </p:nvSpPr>
          <p:spPr>
            <a:xfrm>
              <a:off x="3470270" y="7149189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680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6" name="object 716"/>
            <p:cNvSpPr/>
            <p:nvPr/>
          </p:nvSpPr>
          <p:spPr>
            <a:xfrm>
              <a:off x="3470270" y="7149189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680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7" name="object 717"/>
            <p:cNvSpPr/>
            <p:nvPr/>
          </p:nvSpPr>
          <p:spPr>
            <a:xfrm>
              <a:off x="3451071" y="7182755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4">
                  <a:moveTo>
                    <a:pt x="0" y="0"/>
                  </a:moveTo>
                  <a:lnTo>
                    <a:pt x="0" y="13182"/>
                  </a:lnTo>
                  <a:lnTo>
                    <a:pt x="36004" y="131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8" name="object 718"/>
            <p:cNvSpPr/>
            <p:nvPr/>
          </p:nvSpPr>
          <p:spPr>
            <a:xfrm>
              <a:off x="3451071" y="7182755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4">
                  <a:moveTo>
                    <a:pt x="0" y="0"/>
                  </a:moveTo>
                  <a:lnTo>
                    <a:pt x="0" y="13182"/>
                  </a:lnTo>
                  <a:lnTo>
                    <a:pt x="36004" y="131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9" name="object 719"/>
            <p:cNvSpPr/>
            <p:nvPr/>
          </p:nvSpPr>
          <p:spPr>
            <a:xfrm>
              <a:off x="3513436" y="7126405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90">
                  <a:moveTo>
                    <a:pt x="0" y="0"/>
                  </a:moveTo>
                  <a:lnTo>
                    <a:pt x="32372" y="46774"/>
                  </a:lnTo>
                  <a:lnTo>
                    <a:pt x="32372" y="20383"/>
                  </a:lnTo>
                  <a:lnTo>
                    <a:pt x="0" y="20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0" name="object 720"/>
            <p:cNvSpPr/>
            <p:nvPr/>
          </p:nvSpPr>
          <p:spPr>
            <a:xfrm>
              <a:off x="3513436" y="7126405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90">
                  <a:moveTo>
                    <a:pt x="0" y="0"/>
                  </a:moveTo>
                  <a:lnTo>
                    <a:pt x="0" y="20383"/>
                  </a:lnTo>
                  <a:lnTo>
                    <a:pt x="32372" y="20383"/>
                  </a:lnTo>
                  <a:lnTo>
                    <a:pt x="32372" y="4677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1" name="object 721"/>
            <p:cNvSpPr/>
            <p:nvPr/>
          </p:nvSpPr>
          <p:spPr>
            <a:xfrm>
              <a:off x="3533813" y="7126405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38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2" name="object 722"/>
            <p:cNvSpPr/>
            <p:nvPr/>
          </p:nvSpPr>
          <p:spPr>
            <a:xfrm>
              <a:off x="3533813" y="7126405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38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3" name="object 723"/>
            <p:cNvSpPr/>
            <p:nvPr/>
          </p:nvSpPr>
          <p:spPr>
            <a:xfrm>
              <a:off x="3499055" y="7186362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59">
                  <a:moveTo>
                    <a:pt x="26365" y="0"/>
                  </a:moveTo>
                  <a:lnTo>
                    <a:pt x="0" y="0"/>
                  </a:lnTo>
                  <a:lnTo>
                    <a:pt x="26365" y="9575"/>
                  </a:lnTo>
                  <a:lnTo>
                    <a:pt x="263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4" name="object 724"/>
            <p:cNvSpPr/>
            <p:nvPr/>
          </p:nvSpPr>
          <p:spPr>
            <a:xfrm>
              <a:off x="3499055" y="7186362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59">
                  <a:moveTo>
                    <a:pt x="0" y="0"/>
                  </a:moveTo>
                  <a:lnTo>
                    <a:pt x="26365" y="0"/>
                  </a:lnTo>
                  <a:lnTo>
                    <a:pt x="26365" y="957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5" name="object 725"/>
            <p:cNvSpPr/>
            <p:nvPr/>
          </p:nvSpPr>
          <p:spPr>
            <a:xfrm>
              <a:off x="3536213" y="7185155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9601" y="0"/>
                  </a:moveTo>
                  <a:lnTo>
                    <a:pt x="0" y="0"/>
                  </a:lnTo>
                  <a:lnTo>
                    <a:pt x="9601" y="10782"/>
                  </a:lnTo>
                  <a:lnTo>
                    <a:pt x="96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6" name="object 726"/>
            <p:cNvSpPr/>
            <p:nvPr/>
          </p:nvSpPr>
          <p:spPr>
            <a:xfrm>
              <a:off x="3536213" y="7185155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0" y="0"/>
                  </a:moveTo>
                  <a:lnTo>
                    <a:pt x="9601" y="0"/>
                  </a:lnTo>
                  <a:lnTo>
                    <a:pt x="9601" y="107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7" name="object 727"/>
            <p:cNvSpPr/>
            <p:nvPr/>
          </p:nvSpPr>
          <p:spPr>
            <a:xfrm>
              <a:off x="3571007" y="7126405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8" name="object 728"/>
            <p:cNvSpPr/>
            <p:nvPr/>
          </p:nvSpPr>
          <p:spPr>
            <a:xfrm>
              <a:off x="3571007" y="7126405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9" name="object 729"/>
            <p:cNvSpPr/>
            <p:nvPr/>
          </p:nvSpPr>
          <p:spPr>
            <a:xfrm>
              <a:off x="3592569" y="7145582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299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0" name="object 730"/>
            <p:cNvSpPr/>
            <p:nvPr/>
          </p:nvSpPr>
          <p:spPr>
            <a:xfrm>
              <a:off x="3592569" y="7145582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2997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1" name="object 731"/>
            <p:cNvSpPr/>
            <p:nvPr/>
          </p:nvSpPr>
          <p:spPr>
            <a:xfrm>
              <a:off x="3603378" y="7126405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40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2" name="object 732"/>
            <p:cNvSpPr/>
            <p:nvPr/>
          </p:nvSpPr>
          <p:spPr>
            <a:xfrm>
              <a:off x="3603378" y="7126405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203"/>
                  </a:moveTo>
                  <a:lnTo>
                    <a:pt x="2279" y="4203"/>
                  </a:lnTo>
                </a:path>
              </a:pathLst>
            </a:custGeom>
            <a:ln w="84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3" name="object 733"/>
            <p:cNvSpPr/>
            <p:nvPr/>
          </p:nvSpPr>
          <p:spPr>
            <a:xfrm>
              <a:off x="3606962" y="7193574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18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4" name="object 734"/>
            <p:cNvSpPr/>
            <p:nvPr/>
          </p:nvSpPr>
          <p:spPr>
            <a:xfrm>
              <a:off x="3606962" y="7193574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18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5" name="object 735"/>
            <p:cNvSpPr/>
            <p:nvPr/>
          </p:nvSpPr>
          <p:spPr>
            <a:xfrm>
              <a:off x="3440290" y="7204760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40">
                  <a:moveTo>
                    <a:pt x="182257" y="0"/>
                  </a:moveTo>
                  <a:lnTo>
                    <a:pt x="0" y="0"/>
                  </a:lnTo>
                  <a:lnTo>
                    <a:pt x="0" y="78384"/>
                  </a:lnTo>
                  <a:lnTo>
                    <a:pt x="182257" y="78384"/>
                  </a:lnTo>
                  <a:lnTo>
                    <a:pt x="1822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6" name="object 736"/>
            <p:cNvSpPr/>
            <p:nvPr/>
          </p:nvSpPr>
          <p:spPr>
            <a:xfrm>
              <a:off x="3592569" y="7204764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0"/>
                  </a:moveTo>
                  <a:lnTo>
                    <a:pt x="0" y="5156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7" name="object 737"/>
            <p:cNvSpPr/>
            <p:nvPr/>
          </p:nvSpPr>
          <p:spPr>
            <a:xfrm>
              <a:off x="3592569" y="7241950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5">
                  <a:moveTo>
                    <a:pt x="14389" y="0"/>
                  </a:moveTo>
                  <a:lnTo>
                    <a:pt x="0" y="0"/>
                  </a:lnTo>
                  <a:lnTo>
                    <a:pt x="14389" y="1798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8" name="object 738"/>
            <p:cNvSpPr/>
            <p:nvPr/>
          </p:nvSpPr>
          <p:spPr>
            <a:xfrm>
              <a:off x="3592569" y="7241950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5">
                  <a:moveTo>
                    <a:pt x="0" y="0"/>
                  </a:moveTo>
                  <a:lnTo>
                    <a:pt x="14389" y="0"/>
                  </a:lnTo>
                  <a:lnTo>
                    <a:pt x="14389" y="1798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9" name="object 739"/>
            <p:cNvSpPr/>
            <p:nvPr/>
          </p:nvSpPr>
          <p:spPr>
            <a:xfrm>
              <a:off x="3582982" y="7262346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80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0" name="object 740"/>
            <p:cNvSpPr/>
            <p:nvPr/>
          </p:nvSpPr>
          <p:spPr>
            <a:xfrm>
              <a:off x="3582982" y="7262346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802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1" name="object 741"/>
            <p:cNvSpPr/>
            <p:nvPr/>
          </p:nvSpPr>
          <p:spPr>
            <a:xfrm>
              <a:off x="3557809" y="7259933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2" name="object 742"/>
            <p:cNvSpPr/>
            <p:nvPr/>
          </p:nvSpPr>
          <p:spPr>
            <a:xfrm>
              <a:off x="3557809" y="7259933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3" name="object 743"/>
            <p:cNvSpPr/>
            <p:nvPr/>
          </p:nvSpPr>
          <p:spPr>
            <a:xfrm>
              <a:off x="3557805" y="7204764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4" name="object 744"/>
            <p:cNvSpPr/>
            <p:nvPr/>
          </p:nvSpPr>
          <p:spPr>
            <a:xfrm>
              <a:off x="3557805" y="7204764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5" name="object 745"/>
            <p:cNvSpPr/>
            <p:nvPr/>
          </p:nvSpPr>
          <p:spPr>
            <a:xfrm>
              <a:off x="3452293" y="7204764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95"/>
                  </a:lnTo>
                  <a:lnTo>
                    <a:pt x="19164" y="1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6" name="object 746"/>
            <p:cNvSpPr/>
            <p:nvPr/>
          </p:nvSpPr>
          <p:spPr>
            <a:xfrm>
              <a:off x="3452293" y="7204764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95"/>
                  </a:lnTo>
                  <a:lnTo>
                    <a:pt x="19164" y="1559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7" name="object 747"/>
            <p:cNvSpPr/>
            <p:nvPr/>
          </p:nvSpPr>
          <p:spPr>
            <a:xfrm>
              <a:off x="3470270" y="7204764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8" name="object 748"/>
            <p:cNvSpPr/>
            <p:nvPr/>
          </p:nvSpPr>
          <p:spPr>
            <a:xfrm>
              <a:off x="3470270" y="7204764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9" name="object 749"/>
            <p:cNvSpPr/>
            <p:nvPr/>
          </p:nvSpPr>
          <p:spPr>
            <a:xfrm>
              <a:off x="3458277" y="7256326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2880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0" name="object 750"/>
            <p:cNvSpPr/>
            <p:nvPr/>
          </p:nvSpPr>
          <p:spPr>
            <a:xfrm>
              <a:off x="3458277" y="7256326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80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1" name="object 751"/>
            <p:cNvSpPr/>
            <p:nvPr/>
          </p:nvSpPr>
          <p:spPr>
            <a:xfrm>
              <a:off x="3487075" y="7204764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2" name="object 752"/>
            <p:cNvSpPr/>
            <p:nvPr/>
          </p:nvSpPr>
          <p:spPr>
            <a:xfrm>
              <a:off x="3487075" y="7204764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3" name="object 753"/>
            <p:cNvSpPr/>
            <p:nvPr/>
          </p:nvSpPr>
          <p:spPr>
            <a:xfrm>
              <a:off x="3470270" y="7227548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680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4" name="object 754"/>
            <p:cNvSpPr/>
            <p:nvPr/>
          </p:nvSpPr>
          <p:spPr>
            <a:xfrm>
              <a:off x="3470270" y="7227548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680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5" name="object 755"/>
            <p:cNvSpPr/>
            <p:nvPr/>
          </p:nvSpPr>
          <p:spPr>
            <a:xfrm>
              <a:off x="3451071" y="7261127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4">
                  <a:moveTo>
                    <a:pt x="0" y="0"/>
                  </a:moveTo>
                  <a:lnTo>
                    <a:pt x="0" y="13182"/>
                  </a:lnTo>
                  <a:lnTo>
                    <a:pt x="36004" y="131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6" name="object 756"/>
            <p:cNvSpPr/>
            <p:nvPr/>
          </p:nvSpPr>
          <p:spPr>
            <a:xfrm>
              <a:off x="3451071" y="7261127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4">
                  <a:moveTo>
                    <a:pt x="0" y="0"/>
                  </a:moveTo>
                  <a:lnTo>
                    <a:pt x="0" y="13182"/>
                  </a:lnTo>
                  <a:lnTo>
                    <a:pt x="36004" y="131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7" name="object 757"/>
            <p:cNvSpPr/>
            <p:nvPr/>
          </p:nvSpPr>
          <p:spPr>
            <a:xfrm>
              <a:off x="3513436" y="7204764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90">
                  <a:moveTo>
                    <a:pt x="0" y="0"/>
                  </a:moveTo>
                  <a:lnTo>
                    <a:pt x="32372" y="46799"/>
                  </a:lnTo>
                  <a:lnTo>
                    <a:pt x="32372" y="20396"/>
                  </a:lnTo>
                  <a:lnTo>
                    <a:pt x="0" y="203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8" name="object 758"/>
            <p:cNvSpPr/>
            <p:nvPr/>
          </p:nvSpPr>
          <p:spPr>
            <a:xfrm>
              <a:off x="3513436" y="7204764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90">
                  <a:moveTo>
                    <a:pt x="0" y="0"/>
                  </a:moveTo>
                  <a:lnTo>
                    <a:pt x="0" y="20396"/>
                  </a:lnTo>
                  <a:lnTo>
                    <a:pt x="32372" y="20396"/>
                  </a:lnTo>
                  <a:lnTo>
                    <a:pt x="32372" y="4679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9" name="object 759"/>
            <p:cNvSpPr/>
            <p:nvPr/>
          </p:nvSpPr>
          <p:spPr>
            <a:xfrm>
              <a:off x="3533813" y="7204764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39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0" name="object 760"/>
            <p:cNvSpPr/>
            <p:nvPr/>
          </p:nvSpPr>
          <p:spPr>
            <a:xfrm>
              <a:off x="3533813" y="7204764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396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1" name="object 761"/>
            <p:cNvSpPr/>
            <p:nvPr/>
          </p:nvSpPr>
          <p:spPr>
            <a:xfrm>
              <a:off x="3499055" y="7264746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59">
                  <a:moveTo>
                    <a:pt x="26365" y="0"/>
                  </a:moveTo>
                  <a:lnTo>
                    <a:pt x="0" y="0"/>
                  </a:lnTo>
                  <a:lnTo>
                    <a:pt x="26365" y="9563"/>
                  </a:lnTo>
                  <a:lnTo>
                    <a:pt x="263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2" name="object 762"/>
            <p:cNvSpPr/>
            <p:nvPr/>
          </p:nvSpPr>
          <p:spPr>
            <a:xfrm>
              <a:off x="3499055" y="7264746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59">
                  <a:moveTo>
                    <a:pt x="0" y="0"/>
                  </a:moveTo>
                  <a:lnTo>
                    <a:pt x="26365" y="0"/>
                  </a:lnTo>
                  <a:lnTo>
                    <a:pt x="26365" y="956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3" name="object 763"/>
            <p:cNvSpPr/>
            <p:nvPr/>
          </p:nvSpPr>
          <p:spPr>
            <a:xfrm>
              <a:off x="3536213" y="7263540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9601" y="0"/>
                  </a:moveTo>
                  <a:lnTo>
                    <a:pt x="0" y="0"/>
                  </a:lnTo>
                  <a:lnTo>
                    <a:pt x="9601" y="10769"/>
                  </a:lnTo>
                  <a:lnTo>
                    <a:pt x="96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4" name="object 764"/>
            <p:cNvSpPr/>
            <p:nvPr/>
          </p:nvSpPr>
          <p:spPr>
            <a:xfrm>
              <a:off x="3536213" y="7263540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0" y="0"/>
                  </a:moveTo>
                  <a:lnTo>
                    <a:pt x="9601" y="0"/>
                  </a:lnTo>
                  <a:lnTo>
                    <a:pt x="9601" y="1076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5" name="object 765"/>
            <p:cNvSpPr/>
            <p:nvPr/>
          </p:nvSpPr>
          <p:spPr>
            <a:xfrm>
              <a:off x="3571007" y="7204764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8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6" name="object 766"/>
            <p:cNvSpPr/>
            <p:nvPr/>
          </p:nvSpPr>
          <p:spPr>
            <a:xfrm>
              <a:off x="3571007" y="7204764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8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7" name="object 767"/>
            <p:cNvSpPr/>
            <p:nvPr/>
          </p:nvSpPr>
          <p:spPr>
            <a:xfrm>
              <a:off x="3592569" y="7223967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299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8" name="object 768"/>
            <p:cNvSpPr/>
            <p:nvPr/>
          </p:nvSpPr>
          <p:spPr>
            <a:xfrm>
              <a:off x="3592569" y="7223967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2997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9" name="object 769"/>
            <p:cNvSpPr/>
            <p:nvPr/>
          </p:nvSpPr>
          <p:spPr>
            <a:xfrm>
              <a:off x="3603378" y="7204764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42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0" name="object 770"/>
            <p:cNvSpPr/>
            <p:nvPr/>
          </p:nvSpPr>
          <p:spPr>
            <a:xfrm>
              <a:off x="3603378" y="7204764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210"/>
                  </a:moveTo>
                  <a:lnTo>
                    <a:pt x="2279" y="4210"/>
                  </a:lnTo>
                </a:path>
              </a:pathLst>
            </a:custGeom>
            <a:ln w="842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1" name="object 771"/>
            <p:cNvSpPr/>
            <p:nvPr/>
          </p:nvSpPr>
          <p:spPr>
            <a:xfrm>
              <a:off x="3606962" y="7271935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1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2" name="object 772"/>
            <p:cNvSpPr/>
            <p:nvPr/>
          </p:nvSpPr>
          <p:spPr>
            <a:xfrm>
              <a:off x="3606962" y="7271935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1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3" name="object 773"/>
            <p:cNvSpPr/>
            <p:nvPr/>
          </p:nvSpPr>
          <p:spPr>
            <a:xfrm>
              <a:off x="3440290" y="7283144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40">
                  <a:moveTo>
                    <a:pt x="182257" y="0"/>
                  </a:moveTo>
                  <a:lnTo>
                    <a:pt x="0" y="0"/>
                  </a:lnTo>
                  <a:lnTo>
                    <a:pt x="0" y="78384"/>
                  </a:lnTo>
                  <a:lnTo>
                    <a:pt x="182257" y="78384"/>
                  </a:lnTo>
                  <a:lnTo>
                    <a:pt x="1822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4" name="object 774"/>
            <p:cNvSpPr/>
            <p:nvPr/>
          </p:nvSpPr>
          <p:spPr>
            <a:xfrm>
              <a:off x="3592569" y="7283149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0"/>
                  </a:moveTo>
                  <a:lnTo>
                    <a:pt x="0" y="5154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5" name="object 775"/>
            <p:cNvSpPr/>
            <p:nvPr/>
          </p:nvSpPr>
          <p:spPr>
            <a:xfrm>
              <a:off x="3592569" y="7320321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5">
                  <a:moveTo>
                    <a:pt x="14389" y="0"/>
                  </a:moveTo>
                  <a:lnTo>
                    <a:pt x="0" y="0"/>
                  </a:lnTo>
                  <a:lnTo>
                    <a:pt x="14389" y="17983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6" name="object 776"/>
            <p:cNvSpPr/>
            <p:nvPr/>
          </p:nvSpPr>
          <p:spPr>
            <a:xfrm>
              <a:off x="3592569" y="7320321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5">
                  <a:moveTo>
                    <a:pt x="0" y="0"/>
                  </a:moveTo>
                  <a:lnTo>
                    <a:pt x="14389" y="0"/>
                  </a:lnTo>
                  <a:lnTo>
                    <a:pt x="14389" y="1798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7" name="object 777"/>
            <p:cNvSpPr/>
            <p:nvPr/>
          </p:nvSpPr>
          <p:spPr>
            <a:xfrm>
              <a:off x="3582982" y="7340718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815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8" name="object 778"/>
            <p:cNvSpPr/>
            <p:nvPr/>
          </p:nvSpPr>
          <p:spPr>
            <a:xfrm>
              <a:off x="3582982" y="7340718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81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9" name="object 779"/>
            <p:cNvSpPr/>
            <p:nvPr/>
          </p:nvSpPr>
          <p:spPr>
            <a:xfrm>
              <a:off x="3557809" y="7338305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0" name="object 780"/>
            <p:cNvSpPr/>
            <p:nvPr/>
          </p:nvSpPr>
          <p:spPr>
            <a:xfrm>
              <a:off x="3557809" y="7338305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1" name="object 781"/>
            <p:cNvSpPr/>
            <p:nvPr/>
          </p:nvSpPr>
          <p:spPr>
            <a:xfrm>
              <a:off x="3557805" y="7283149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2" name="object 782"/>
            <p:cNvSpPr/>
            <p:nvPr/>
          </p:nvSpPr>
          <p:spPr>
            <a:xfrm>
              <a:off x="3557805" y="7283149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3" name="object 783"/>
            <p:cNvSpPr/>
            <p:nvPr/>
          </p:nvSpPr>
          <p:spPr>
            <a:xfrm>
              <a:off x="3452293" y="7283149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82"/>
                  </a:lnTo>
                  <a:lnTo>
                    <a:pt x="19164" y="15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4" name="object 784"/>
            <p:cNvSpPr/>
            <p:nvPr/>
          </p:nvSpPr>
          <p:spPr>
            <a:xfrm>
              <a:off x="3452293" y="7283149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82"/>
                  </a:lnTo>
                  <a:lnTo>
                    <a:pt x="19164" y="155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5" name="object 785"/>
            <p:cNvSpPr/>
            <p:nvPr/>
          </p:nvSpPr>
          <p:spPr>
            <a:xfrm>
              <a:off x="3470270" y="7283149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6" name="object 786"/>
            <p:cNvSpPr/>
            <p:nvPr/>
          </p:nvSpPr>
          <p:spPr>
            <a:xfrm>
              <a:off x="3470270" y="7283149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7" name="object 787"/>
            <p:cNvSpPr/>
            <p:nvPr/>
          </p:nvSpPr>
          <p:spPr>
            <a:xfrm>
              <a:off x="3458277" y="7334698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2880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8" name="object 788"/>
            <p:cNvSpPr/>
            <p:nvPr/>
          </p:nvSpPr>
          <p:spPr>
            <a:xfrm>
              <a:off x="3458277" y="7334698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80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9" name="object 789"/>
            <p:cNvSpPr/>
            <p:nvPr/>
          </p:nvSpPr>
          <p:spPr>
            <a:xfrm>
              <a:off x="3487075" y="7283149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0" name="object 790"/>
            <p:cNvSpPr/>
            <p:nvPr/>
          </p:nvSpPr>
          <p:spPr>
            <a:xfrm>
              <a:off x="3487075" y="7283149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1" name="object 791"/>
            <p:cNvSpPr/>
            <p:nvPr/>
          </p:nvSpPr>
          <p:spPr>
            <a:xfrm>
              <a:off x="3470270" y="7305907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680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2" name="object 792"/>
            <p:cNvSpPr/>
            <p:nvPr/>
          </p:nvSpPr>
          <p:spPr>
            <a:xfrm>
              <a:off x="3470270" y="7305907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680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3" name="object 793"/>
            <p:cNvSpPr/>
            <p:nvPr/>
          </p:nvSpPr>
          <p:spPr>
            <a:xfrm>
              <a:off x="3451071" y="7339510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4">
                  <a:moveTo>
                    <a:pt x="0" y="0"/>
                  </a:moveTo>
                  <a:lnTo>
                    <a:pt x="0" y="13169"/>
                  </a:lnTo>
                  <a:lnTo>
                    <a:pt x="36004" y="13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4" name="object 794"/>
            <p:cNvSpPr/>
            <p:nvPr/>
          </p:nvSpPr>
          <p:spPr>
            <a:xfrm>
              <a:off x="3451071" y="7339510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4">
                  <a:moveTo>
                    <a:pt x="0" y="0"/>
                  </a:moveTo>
                  <a:lnTo>
                    <a:pt x="0" y="13169"/>
                  </a:lnTo>
                  <a:lnTo>
                    <a:pt x="36004" y="1316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5" name="object 795"/>
            <p:cNvSpPr/>
            <p:nvPr/>
          </p:nvSpPr>
          <p:spPr>
            <a:xfrm>
              <a:off x="3513436" y="7283149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90">
                  <a:moveTo>
                    <a:pt x="0" y="0"/>
                  </a:moveTo>
                  <a:lnTo>
                    <a:pt x="32372" y="46748"/>
                  </a:lnTo>
                  <a:lnTo>
                    <a:pt x="32372" y="20383"/>
                  </a:lnTo>
                  <a:lnTo>
                    <a:pt x="0" y="20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6" name="object 796"/>
            <p:cNvSpPr/>
            <p:nvPr/>
          </p:nvSpPr>
          <p:spPr>
            <a:xfrm>
              <a:off x="3513436" y="7283149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90">
                  <a:moveTo>
                    <a:pt x="0" y="0"/>
                  </a:moveTo>
                  <a:lnTo>
                    <a:pt x="0" y="20383"/>
                  </a:lnTo>
                  <a:lnTo>
                    <a:pt x="32372" y="20383"/>
                  </a:lnTo>
                  <a:lnTo>
                    <a:pt x="32372" y="4674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7" name="object 797"/>
            <p:cNvSpPr/>
            <p:nvPr/>
          </p:nvSpPr>
          <p:spPr>
            <a:xfrm>
              <a:off x="3533813" y="7283149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38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8" name="object 798"/>
            <p:cNvSpPr/>
            <p:nvPr/>
          </p:nvSpPr>
          <p:spPr>
            <a:xfrm>
              <a:off x="3533813" y="7283149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38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9" name="object 799"/>
            <p:cNvSpPr/>
            <p:nvPr/>
          </p:nvSpPr>
          <p:spPr>
            <a:xfrm>
              <a:off x="3499055" y="7343118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59">
                  <a:moveTo>
                    <a:pt x="26365" y="0"/>
                  </a:moveTo>
                  <a:lnTo>
                    <a:pt x="0" y="0"/>
                  </a:lnTo>
                  <a:lnTo>
                    <a:pt x="26365" y="9563"/>
                  </a:lnTo>
                  <a:lnTo>
                    <a:pt x="263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0" name="object 800"/>
            <p:cNvSpPr/>
            <p:nvPr/>
          </p:nvSpPr>
          <p:spPr>
            <a:xfrm>
              <a:off x="3499055" y="7343118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59">
                  <a:moveTo>
                    <a:pt x="0" y="0"/>
                  </a:moveTo>
                  <a:lnTo>
                    <a:pt x="26365" y="0"/>
                  </a:lnTo>
                  <a:lnTo>
                    <a:pt x="26365" y="956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1" name="object 801"/>
            <p:cNvSpPr/>
            <p:nvPr/>
          </p:nvSpPr>
          <p:spPr>
            <a:xfrm>
              <a:off x="3536213" y="7341911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9601" y="0"/>
                  </a:moveTo>
                  <a:lnTo>
                    <a:pt x="0" y="0"/>
                  </a:lnTo>
                  <a:lnTo>
                    <a:pt x="9601" y="10769"/>
                  </a:lnTo>
                  <a:lnTo>
                    <a:pt x="96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2" name="object 802"/>
            <p:cNvSpPr/>
            <p:nvPr/>
          </p:nvSpPr>
          <p:spPr>
            <a:xfrm>
              <a:off x="3536213" y="7341911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0" y="0"/>
                  </a:moveTo>
                  <a:lnTo>
                    <a:pt x="9601" y="0"/>
                  </a:lnTo>
                  <a:lnTo>
                    <a:pt x="9601" y="1076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3" name="object 803"/>
            <p:cNvSpPr/>
            <p:nvPr/>
          </p:nvSpPr>
          <p:spPr>
            <a:xfrm>
              <a:off x="3571007" y="7283149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6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4" name="object 804"/>
            <p:cNvSpPr/>
            <p:nvPr/>
          </p:nvSpPr>
          <p:spPr>
            <a:xfrm>
              <a:off x="3571007" y="7283149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5" name="object 805"/>
            <p:cNvSpPr/>
            <p:nvPr/>
          </p:nvSpPr>
          <p:spPr>
            <a:xfrm>
              <a:off x="3592569" y="7302325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299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6" name="object 806"/>
            <p:cNvSpPr/>
            <p:nvPr/>
          </p:nvSpPr>
          <p:spPr>
            <a:xfrm>
              <a:off x="3592569" y="7302325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2997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7" name="object 807"/>
            <p:cNvSpPr/>
            <p:nvPr/>
          </p:nvSpPr>
          <p:spPr>
            <a:xfrm>
              <a:off x="3603378" y="7283149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40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8" name="object 808"/>
            <p:cNvSpPr/>
            <p:nvPr/>
          </p:nvSpPr>
          <p:spPr>
            <a:xfrm>
              <a:off x="3603378" y="7283149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203"/>
                  </a:moveTo>
                  <a:lnTo>
                    <a:pt x="2279" y="4203"/>
                  </a:lnTo>
                </a:path>
              </a:pathLst>
            </a:custGeom>
            <a:ln w="84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9" name="object 809"/>
            <p:cNvSpPr/>
            <p:nvPr/>
          </p:nvSpPr>
          <p:spPr>
            <a:xfrm>
              <a:off x="3606962" y="7350319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1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0" name="object 810"/>
            <p:cNvSpPr/>
            <p:nvPr/>
          </p:nvSpPr>
          <p:spPr>
            <a:xfrm>
              <a:off x="3606962" y="7350319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1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1" name="object 811"/>
            <p:cNvSpPr/>
            <p:nvPr/>
          </p:nvSpPr>
          <p:spPr>
            <a:xfrm>
              <a:off x="3440290" y="7361529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40">
                  <a:moveTo>
                    <a:pt x="182257" y="0"/>
                  </a:moveTo>
                  <a:lnTo>
                    <a:pt x="0" y="0"/>
                  </a:lnTo>
                  <a:lnTo>
                    <a:pt x="0" y="78333"/>
                  </a:lnTo>
                  <a:lnTo>
                    <a:pt x="182257" y="78333"/>
                  </a:lnTo>
                  <a:lnTo>
                    <a:pt x="1822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2" name="object 812"/>
            <p:cNvSpPr/>
            <p:nvPr/>
          </p:nvSpPr>
          <p:spPr>
            <a:xfrm>
              <a:off x="3592569" y="7361533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70">
                  <a:moveTo>
                    <a:pt x="0" y="0"/>
                  </a:moveTo>
                  <a:lnTo>
                    <a:pt x="0" y="5154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3" name="object 813"/>
            <p:cNvSpPr/>
            <p:nvPr/>
          </p:nvSpPr>
          <p:spPr>
            <a:xfrm>
              <a:off x="3592569" y="7398655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5">
                  <a:moveTo>
                    <a:pt x="14389" y="0"/>
                  </a:moveTo>
                  <a:lnTo>
                    <a:pt x="0" y="0"/>
                  </a:lnTo>
                  <a:lnTo>
                    <a:pt x="14389" y="18021"/>
                  </a:lnTo>
                  <a:lnTo>
                    <a:pt x="143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4" name="object 814"/>
            <p:cNvSpPr/>
            <p:nvPr/>
          </p:nvSpPr>
          <p:spPr>
            <a:xfrm>
              <a:off x="3592569" y="7398655"/>
              <a:ext cx="14604" cy="18415"/>
            </a:xfrm>
            <a:custGeom>
              <a:avLst/>
              <a:gdLst/>
              <a:ahLst/>
              <a:cxnLst/>
              <a:rect l="l" t="t" r="r" b="b"/>
              <a:pathLst>
                <a:path w="14604" h="18415">
                  <a:moveTo>
                    <a:pt x="0" y="0"/>
                  </a:moveTo>
                  <a:lnTo>
                    <a:pt x="14389" y="0"/>
                  </a:lnTo>
                  <a:lnTo>
                    <a:pt x="14389" y="1802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5" name="object 815"/>
            <p:cNvSpPr/>
            <p:nvPr/>
          </p:nvSpPr>
          <p:spPr>
            <a:xfrm>
              <a:off x="3582982" y="7419077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78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6" name="object 816"/>
            <p:cNvSpPr/>
            <p:nvPr/>
          </p:nvSpPr>
          <p:spPr>
            <a:xfrm>
              <a:off x="3582982" y="7419077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789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7" name="object 817"/>
            <p:cNvSpPr/>
            <p:nvPr/>
          </p:nvSpPr>
          <p:spPr>
            <a:xfrm>
              <a:off x="3557809" y="7416676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8" name="object 818"/>
            <p:cNvSpPr/>
            <p:nvPr/>
          </p:nvSpPr>
          <p:spPr>
            <a:xfrm>
              <a:off x="3557809" y="7416676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14376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9" name="object 819"/>
            <p:cNvSpPr/>
            <p:nvPr/>
          </p:nvSpPr>
          <p:spPr>
            <a:xfrm>
              <a:off x="3557805" y="73615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0" name="object 820"/>
            <p:cNvSpPr/>
            <p:nvPr/>
          </p:nvSpPr>
          <p:spPr>
            <a:xfrm>
              <a:off x="3557805" y="73615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3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1" name="object 821"/>
            <p:cNvSpPr/>
            <p:nvPr/>
          </p:nvSpPr>
          <p:spPr>
            <a:xfrm>
              <a:off x="3452293" y="7361533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82"/>
                  </a:lnTo>
                  <a:lnTo>
                    <a:pt x="19164" y="155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2" name="object 822"/>
            <p:cNvSpPr/>
            <p:nvPr/>
          </p:nvSpPr>
          <p:spPr>
            <a:xfrm>
              <a:off x="3452293" y="7361533"/>
              <a:ext cx="19685" cy="15875"/>
            </a:xfrm>
            <a:custGeom>
              <a:avLst/>
              <a:gdLst/>
              <a:ahLst/>
              <a:cxnLst/>
              <a:rect l="l" t="t" r="r" b="b"/>
              <a:pathLst>
                <a:path w="19685" h="15875">
                  <a:moveTo>
                    <a:pt x="0" y="0"/>
                  </a:moveTo>
                  <a:lnTo>
                    <a:pt x="0" y="15582"/>
                  </a:lnTo>
                  <a:lnTo>
                    <a:pt x="19164" y="155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3" name="object 823"/>
            <p:cNvSpPr/>
            <p:nvPr/>
          </p:nvSpPr>
          <p:spPr>
            <a:xfrm>
              <a:off x="3470270" y="73615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4" name="object 824"/>
            <p:cNvSpPr/>
            <p:nvPr/>
          </p:nvSpPr>
          <p:spPr>
            <a:xfrm>
              <a:off x="3470270" y="73615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3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5" name="object 825"/>
            <p:cNvSpPr/>
            <p:nvPr/>
          </p:nvSpPr>
          <p:spPr>
            <a:xfrm>
              <a:off x="3458277" y="7413082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2880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6" name="object 826"/>
            <p:cNvSpPr/>
            <p:nvPr/>
          </p:nvSpPr>
          <p:spPr>
            <a:xfrm>
              <a:off x="3458277" y="7413082"/>
              <a:ext cx="29209" cy="0"/>
            </a:xfrm>
            <a:custGeom>
              <a:avLst/>
              <a:gdLst/>
              <a:ahLst/>
              <a:cxnLst/>
              <a:rect l="l" t="t" r="r" b="b"/>
              <a:pathLst>
                <a:path w="29210">
                  <a:moveTo>
                    <a:pt x="0" y="0"/>
                  </a:moveTo>
                  <a:lnTo>
                    <a:pt x="2880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7" name="object 827"/>
            <p:cNvSpPr/>
            <p:nvPr/>
          </p:nvSpPr>
          <p:spPr>
            <a:xfrm>
              <a:off x="3487075" y="73615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8" name="object 828"/>
            <p:cNvSpPr/>
            <p:nvPr/>
          </p:nvSpPr>
          <p:spPr>
            <a:xfrm>
              <a:off x="3487075" y="73615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3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9" name="object 829"/>
            <p:cNvSpPr/>
            <p:nvPr/>
          </p:nvSpPr>
          <p:spPr>
            <a:xfrm>
              <a:off x="3470270" y="7384279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680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0" name="object 830"/>
            <p:cNvSpPr/>
            <p:nvPr/>
          </p:nvSpPr>
          <p:spPr>
            <a:xfrm>
              <a:off x="3470270" y="7384279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680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1" name="object 831"/>
            <p:cNvSpPr/>
            <p:nvPr/>
          </p:nvSpPr>
          <p:spPr>
            <a:xfrm>
              <a:off x="3451071" y="7417883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4">
                  <a:moveTo>
                    <a:pt x="0" y="0"/>
                  </a:moveTo>
                  <a:lnTo>
                    <a:pt x="0" y="13169"/>
                  </a:lnTo>
                  <a:lnTo>
                    <a:pt x="36004" y="13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2" name="object 832"/>
            <p:cNvSpPr/>
            <p:nvPr/>
          </p:nvSpPr>
          <p:spPr>
            <a:xfrm>
              <a:off x="3451071" y="7417883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4">
                  <a:moveTo>
                    <a:pt x="0" y="0"/>
                  </a:moveTo>
                  <a:lnTo>
                    <a:pt x="0" y="13169"/>
                  </a:lnTo>
                  <a:lnTo>
                    <a:pt x="36004" y="1316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3" name="object 833"/>
            <p:cNvSpPr/>
            <p:nvPr/>
          </p:nvSpPr>
          <p:spPr>
            <a:xfrm>
              <a:off x="3513436" y="7361533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90">
                  <a:moveTo>
                    <a:pt x="0" y="0"/>
                  </a:moveTo>
                  <a:lnTo>
                    <a:pt x="32372" y="46735"/>
                  </a:lnTo>
                  <a:lnTo>
                    <a:pt x="32372" y="20383"/>
                  </a:lnTo>
                  <a:lnTo>
                    <a:pt x="0" y="20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4" name="object 834"/>
            <p:cNvSpPr/>
            <p:nvPr/>
          </p:nvSpPr>
          <p:spPr>
            <a:xfrm>
              <a:off x="3513436" y="7361533"/>
              <a:ext cx="32384" cy="46990"/>
            </a:xfrm>
            <a:custGeom>
              <a:avLst/>
              <a:gdLst/>
              <a:ahLst/>
              <a:cxnLst/>
              <a:rect l="l" t="t" r="r" b="b"/>
              <a:pathLst>
                <a:path w="32385" h="46990">
                  <a:moveTo>
                    <a:pt x="0" y="0"/>
                  </a:moveTo>
                  <a:lnTo>
                    <a:pt x="0" y="20383"/>
                  </a:lnTo>
                  <a:lnTo>
                    <a:pt x="32372" y="20383"/>
                  </a:lnTo>
                  <a:lnTo>
                    <a:pt x="32372" y="4673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5" name="object 835"/>
            <p:cNvSpPr/>
            <p:nvPr/>
          </p:nvSpPr>
          <p:spPr>
            <a:xfrm>
              <a:off x="3533813" y="7361533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0"/>
                  </a:moveTo>
                  <a:lnTo>
                    <a:pt x="0" y="2038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6" name="object 836"/>
            <p:cNvSpPr/>
            <p:nvPr/>
          </p:nvSpPr>
          <p:spPr>
            <a:xfrm>
              <a:off x="3533813" y="7361533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4">
                  <a:moveTo>
                    <a:pt x="0" y="2038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7" name="object 837"/>
            <p:cNvSpPr/>
            <p:nvPr/>
          </p:nvSpPr>
          <p:spPr>
            <a:xfrm>
              <a:off x="3499055" y="7421477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59">
                  <a:moveTo>
                    <a:pt x="26365" y="0"/>
                  </a:moveTo>
                  <a:lnTo>
                    <a:pt x="0" y="0"/>
                  </a:lnTo>
                  <a:lnTo>
                    <a:pt x="26365" y="9575"/>
                  </a:lnTo>
                  <a:lnTo>
                    <a:pt x="263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8" name="object 838"/>
            <p:cNvSpPr/>
            <p:nvPr/>
          </p:nvSpPr>
          <p:spPr>
            <a:xfrm>
              <a:off x="3499055" y="7421477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59">
                  <a:moveTo>
                    <a:pt x="0" y="0"/>
                  </a:moveTo>
                  <a:lnTo>
                    <a:pt x="26365" y="0"/>
                  </a:lnTo>
                  <a:lnTo>
                    <a:pt x="26365" y="957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9" name="object 839"/>
            <p:cNvSpPr/>
            <p:nvPr/>
          </p:nvSpPr>
          <p:spPr>
            <a:xfrm>
              <a:off x="3536213" y="7420283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9601" y="0"/>
                  </a:moveTo>
                  <a:lnTo>
                    <a:pt x="0" y="0"/>
                  </a:lnTo>
                  <a:lnTo>
                    <a:pt x="9601" y="10769"/>
                  </a:lnTo>
                  <a:lnTo>
                    <a:pt x="96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0" name="object 840"/>
            <p:cNvSpPr/>
            <p:nvPr/>
          </p:nvSpPr>
          <p:spPr>
            <a:xfrm>
              <a:off x="3536213" y="7420283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60" h="10795">
                  <a:moveTo>
                    <a:pt x="0" y="0"/>
                  </a:moveTo>
                  <a:lnTo>
                    <a:pt x="9601" y="0"/>
                  </a:lnTo>
                  <a:lnTo>
                    <a:pt x="9601" y="1076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1" name="object 841"/>
            <p:cNvSpPr/>
            <p:nvPr/>
          </p:nvSpPr>
          <p:spPr>
            <a:xfrm>
              <a:off x="3571007" y="7361533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4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2" name="object 842"/>
            <p:cNvSpPr/>
            <p:nvPr/>
          </p:nvSpPr>
          <p:spPr>
            <a:xfrm>
              <a:off x="3571007" y="7361533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h="43179">
                  <a:moveTo>
                    <a:pt x="0" y="0"/>
                  </a:moveTo>
                  <a:lnTo>
                    <a:pt x="0" y="4314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3" name="object 843"/>
            <p:cNvSpPr/>
            <p:nvPr/>
          </p:nvSpPr>
          <p:spPr>
            <a:xfrm>
              <a:off x="3592569" y="7380672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299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4" name="object 844"/>
            <p:cNvSpPr/>
            <p:nvPr/>
          </p:nvSpPr>
          <p:spPr>
            <a:xfrm>
              <a:off x="3592569" y="7380672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29972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5" name="object 845"/>
            <p:cNvSpPr/>
            <p:nvPr/>
          </p:nvSpPr>
          <p:spPr>
            <a:xfrm>
              <a:off x="3603378" y="736153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35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6" name="object 846"/>
            <p:cNvSpPr/>
            <p:nvPr/>
          </p:nvSpPr>
          <p:spPr>
            <a:xfrm>
              <a:off x="3603378" y="736153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-2279" y="4178"/>
                  </a:moveTo>
                  <a:lnTo>
                    <a:pt x="2279" y="4178"/>
                  </a:lnTo>
                </a:path>
              </a:pathLst>
            </a:custGeom>
            <a:ln w="835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7" name="object 847"/>
            <p:cNvSpPr/>
            <p:nvPr/>
          </p:nvSpPr>
          <p:spPr>
            <a:xfrm>
              <a:off x="3606962" y="7428665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0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8" name="object 848"/>
            <p:cNvSpPr/>
            <p:nvPr/>
          </p:nvSpPr>
          <p:spPr>
            <a:xfrm>
              <a:off x="3606962" y="7428665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h="11429">
                  <a:moveTo>
                    <a:pt x="0" y="0"/>
                  </a:moveTo>
                  <a:lnTo>
                    <a:pt x="0" y="1120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9" name="object 849"/>
            <p:cNvSpPr/>
            <p:nvPr/>
          </p:nvSpPr>
          <p:spPr>
            <a:xfrm>
              <a:off x="3778123" y="5794133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39">
                  <a:moveTo>
                    <a:pt x="182270" y="0"/>
                  </a:moveTo>
                  <a:lnTo>
                    <a:pt x="0" y="0"/>
                  </a:lnTo>
                  <a:lnTo>
                    <a:pt x="0" y="78384"/>
                  </a:lnTo>
                  <a:lnTo>
                    <a:pt x="30581" y="78384"/>
                  </a:lnTo>
                  <a:lnTo>
                    <a:pt x="182270" y="78384"/>
                  </a:lnTo>
                  <a:lnTo>
                    <a:pt x="1822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0" name="object 850"/>
            <p:cNvSpPr/>
            <p:nvPr/>
          </p:nvSpPr>
          <p:spPr>
            <a:xfrm>
              <a:off x="3808705" y="5816612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h="56514">
                  <a:moveTo>
                    <a:pt x="0" y="0"/>
                  </a:moveTo>
                  <a:lnTo>
                    <a:pt x="0" y="5590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1" name="object 851"/>
            <p:cNvSpPr/>
            <p:nvPr/>
          </p:nvSpPr>
          <p:spPr>
            <a:xfrm>
              <a:off x="3795223" y="5813952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81"/>
                  </a:lnTo>
                  <a:lnTo>
                    <a:pt x="13487" y="170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2" name="object 852"/>
            <p:cNvSpPr/>
            <p:nvPr/>
          </p:nvSpPr>
          <p:spPr>
            <a:xfrm>
              <a:off x="3795223" y="5813952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81"/>
                  </a:lnTo>
                  <a:lnTo>
                    <a:pt x="13487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3" name="object 853"/>
            <p:cNvSpPr/>
            <p:nvPr/>
          </p:nvSpPr>
          <p:spPr>
            <a:xfrm>
              <a:off x="3789833" y="5848083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4" name="object 854"/>
            <p:cNvSpPr/>
            <p:nvPr/>
          </p:nvSpPr>
          <p:spPr>
            <a:xfrm>
              <a:off x="3789833" y="5848083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5" name="object 855"/>
            <p:cNvSpPr/>
            <p:nvPr/>
          </p:nvSpPr>
          <p:spPr>
            <a:xfrm>
              <a:off x="3816816" y="5794133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11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6" name="object 856"/>
            <p:cNvSpPr/>
            <p:nvPr/>
          </p:nvSpPr>
          <p:spPr>
            <a:xfrm>
              <a:off x="3816816" y="5794133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11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7" name="object 857"/>
            <p:cNvSpPr/>
            <p:nvPr/>
          </p:nvSpPr>
          <p:spPr>
            <a:xfrm>
              <a:off x="3828498" y="5794131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103428" y="0"/>
                  </a:moveTo>
                  <a:lnTo>
                    <a:pt x="0" y="18884"/>
                  </a:lnTo>
                  <a:lnTo>
                    <a:pt x="103428" y="18884"/>
                  </a:lnTo>
                  <a:lnTo>
                    <a:pt x="1034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8" name="object 858"/>
            <p:cNvSpPr/>
            <p:nvPr/>
          </p:nvSpPr>
          <p:spPr>
            <a:xfrm>
              <a:off x="3828498" y="5794131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0" y="18884"/>
                  </a:moveTo>
                  <a:lnTo>
                    <a:pt x="103428" y="18884"/>
                  </a:lnTo>
                  <a:lnTo>
                    <a:pt x="1034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9" name="object 859"/>
            <p:cNvSpPr/>
            <p:nvPr/>
          </p:nvSpPr>
          <p:spPr>
            <a:xfrm>
              <a:off x="3846470" y="57941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0" name="object 860"/>
            <p:cNvSpPr/>
            <p:nvPr/>
          </p:nvSpPr>
          <p:spPr>
            <a:xfrm>
              <a:off x="3846470" y="57941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1" name="object 861"/>
            <p:cNvSpPr/>
            <p:nvPr/>
          </p:nvSpPr>
          <p:spPr>
            <a:xfrm>
              <a:off x="3846470" y="5849020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10">
                  <a:moveTo>
                    <a:pt x="42278" y="0"/>
                  </a:moveTo>
                  <a:lnTo>
                    <a:pt x="0" y="0"/>
                  </a:lnTo>
                  <a:lnTo>
                    <a:pt x="42278" y="16179"/>
                  </a:lnTo>
                  <a:lnTo>
                    <a:pt x="422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2" name="object 862"/>
            <p:cNvSpPr/>
            <p:nvPr/>
          </p:nvSpPr>
          <p:spPr>
            <a:xfrm>
              <a:off x="3846470" y="5849020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10">
                  <a:moveTo>
                    <a:pt x="0" y="0"/>
                  </a:moveTo>
                  <a:lnTo>
                    <a:pt x="42278" y="0"/>
                  </a:lnTo>
                  <a:lnTo>
                    <a:pt x="42278" y="1617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3" name="object 863"/>
            <p:cNvSpPr/>
            <p:nvPr/>
          </p:nvSpPr>
          <p:spPr>
            <a:xfrm>
              <a:off x="3868980" y="5849020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7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4" name="object 864"/>
            <p:cNvSpPr/>
            <p:nvPr/>
          </p:nvSpPr>
          <p:spPr>
            <a:xfrm>
              <a:off x="3868980" y="5849020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7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5" name="object 865"/>
            <p:cNvSpPr/>
            <p:nvPr/>
          </p:nvSpPr>
          <p:spPr>
            <a:xfrm>
              <a:off x="3868075" y="5801339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4">
                  <a:moveTo>
                    <a:pt x="0" y="0"/>
                  </a:moveTo>
                  <a:lnTo>
                    <a:pt x="0" y="116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6" name="object 866"/>
            <p:cNvSpPr/>
            <p:nvPr/>
          </p:nvSpPr>
          <p:spPr>
            <a:xfrm>
              <a:off x="3868075" y="5801339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4">
                  <a:moveTo>
                    <a:pt x="0" y="0"/>
                  </a:moveTo>
                  <a:lnTo>
                    <a:pt x="0" y="116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7" name="object 867"/>
            <p:cNvSpPr/>
            <p:nvPr/>
          </p:nvSpPr>
          <p:spPr>
            <a:xfrm>
              <a:off x="3880675" y="5794134"/>
              <a:ext cx="23495" cy="11430"/>
            </a:xfrm>
            <a:custGeom>
              <a:avLst/>
              <a:gdLst/>
              <a:ahLst/>
              <a:cxnLst/>
              <a:rect l="l" t="t" r="r" b="b"/>
              <a:pathLst>
                <a:path w="23495" h="11429">
                  <a:moveTo>
                    <a:pt x="23355" y="0"/>
                  </a:moveTo>
                  <a:lnTo>
                    <a:pt x="0" y="10807"/>
                  </a:lnTo>
                  <a:lnTo>
                    <a:pt x="23355" y="10807"/>
                  </a:lnTo>
                  <a:lnTo>
                    <a:pt x="233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8" name="object 868"/>
            <p:cNvSpPr/>
            <p:nvPr/>
          </p:nvSpPr>
          <p:spPr>
            <a:xfrm>
              <a:off x="3880675" y="5794134"/>
              <a:ext cx="23495" cy="11430"/>
            </a:xfrm>
            <a:custGeom>
              <a:avLst/>
              <a:gdLst/>
              <a:ahLst/>
              <a:cxnLst/>
              <a:rect l="l" t="t" r="r" b="b"/>
              <a:pathLst>
                <a:path w="23495" h="11429">
                  <a:moveTo>
                    <a:pt x="0" y="10807"/>
                  </a:moveTo>
                  <a:lnTo>
                    <a:pt x="23355" y="10807"/>
                  </a:lnTo>
                  <a:lnTo>
                    <a:pt x="2335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9" name="object 869"/>
            <p:cNvSpPr/>
            <p:nvPr/>
          </p:nvSpPr>
          <p:spPr>
            <a:xfrm>
              <a:off x="3917536" y="5794133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0" name="object 870"/>
            <p:cNvSpPr/>
            <p:nvPr/>
          </p:nvSpPr>
          <p:spPr>
            <a:xfrm>
              <a:off x="3917536" y="5794133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1" name="object 871"/>
            <p:cNvSpPr/>
            <p:nvPr/>
          </p:nvSpPr>
          <p:spPr>
            <a:xfrm>
              <a:off x="3910330" y="5813018"/>
              <a:ext cx="50165" cy="53340"/>
            </a:xfrm>
            <a:custGeom>
              <a:avLst/>
              <a:gdLst/>
              <a:ahLst/>
              <a:cxnLst/>
              <a:rect l="l" t="t" r="r" b="b"/>
              <a:pathLst>
                <a:path w="50164" h="53339">
                  <a:moveTo>
                    <a:pt x="17094" y="0"/>
                  </a:moveTo>
                  <a:lnTo>
                    <a:pt x="0" y="0"/>
                  </a:lnTo>
                  <a:lnTo>
                    <a:pt x="0" y="29692"/>
                  </a:lnTo>
                  <a:lnTo>
                    <a:pt x="17094" y="29692"/>
                  </a:lnTo>
                  <a:lnTo>
                    <a:pt x="17094" y="0"/>
                  </a:lnTo>
                  <a:close/>
                </a:path>
                <a:path w="50164" h="53339">
                  <a:moveTo>
                    <a:pt x="50063" y="53073"/>
                  </a:moveTo>
                  <a:lnTo>
                    <a:pt x="7200" y="36004"/>
                  </a:lnTo>
                  <a:lnTo>
                    <a:pt x="7200" y="53073"/>
                  </a:lnTo>
                  <a:lnTo>
                    <a:pt x="50063" y="5307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2" name="object 872"/>
            <p:cNvSpPr/>
            <p:nvPr/>
          </p:nvSpPr>
          <p:spPr>
            <a:xfrm>
              <a:off x="3917536" y="5849020"/>
              <a:ext cx="43180" cy="17145"/>
            </a:xfrm>
            <a:custGeom>
              <a:avLst/>
              <a:gdLst/>
              <a:ahLst/>
              <a:cxnLst/>
              <a:rect l="l" t="t" r="r" b="b"/>
              <a:pathLst>
                <a:path w="43179" h="17145">
                  <a:moveTo>
                    <a:pt x="0" y="0"/>
                  </a:moveTo>
                  <a:lnTo>
                    <a:pt x="0" y="17068"/>
                  </a:lnTo>
                  <a:lnTo>
                    <a:pt x="42862" y="1706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3" name="object 873"/>
            <p:cNvSpPr/>
            <p:nvPr/>
          </p:nvSpPr>
          <p:spPr>
            <a:xfrm>
              <a:off x="3931017" y="5847219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7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4" name="object 874"/>
            <p:cNvSpPr/>
            <p:nvPr/>
          </p:nvSpPr>
          <p:spPr>
            <a:xfrm>
              <a:off x="3931017" y="5847219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18872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5" name="object 875"/>
            <p:cNvSpPr/>
            <p:nvPr/>
          </p:nvSpPr>
          <p:spPr>
            <a:xfrm>
              <a:off x="3936431" y="585348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0"/>
                  </a:moveTo>
                  <a:lnTo>
                    <a:pt x="0" y="0"/>
                  </a:lnTo>
                  <a:lnTo>
                    <a:pt x="13474" y="12611"/>
                  </a:lnTo>
                  <a:lnTo>
                    <a:pt x="134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6" name="object 876"/>
            <p:cNvSpPr/>
            <p:nvPr/>
          </p:nvSpPr>
          <p:spPr>
            <a:xfrm>
              <a:off x="3936431" y="585348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12611"/>
                  </a:moveTo>
                  <a:lnTo>
                    <a:pt x="13474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7" name="object 877"/>
            <p:cNvSpPr/>
            <p:nvPr/>
          </p:nvSpPr>
          <p:spPr>
            <a:xfrm>
              <a:off x="3937305" y="5794133"/>
              <a:ext cx="23495" cy="31750"/>
            </a:xfrm>
            <a:custGeom>
              <a:avLst/>
              <a:gdLst/>
              <a:ahLst/>
              <a:cxnLst/>
              <a:rect l="l" t="t" r="r" b="b"/>
              <a:pathLst>
                <a:path w="23495" h="31750">
                  <a:moveTo>
                    <a:pt x="8991" y="22479"/>
                  </a:moveTo>
                  <a:lnTo>
                    <a:pt x="0" y="22479"/>
                  </a:lnTo>
                  <a:lnTo>
                    <a:pt x="0" y="31496"/>
                  </a:lnTo>
                  <a:lnTo>
                    <a:pt x="8991" y="31496"/>
                  </a:lnTo>
                  <a:lnTo>
                    <a:pt x="8991" y="22479"/>
                  </a:lnTo>
                  <a:close/>
                </a:path>
                <a:path w="23495" h="31750">
                  <a:moveTo>
                    <a:pt x="23075" y="14414"/>
                  </a:moveTo>
                  <a:lnTo>
                    <a:pt x="11684" y="0"/>
                  </a:lnTo>
                  <a:lnTo>
                    <a:pt x="11684" y="14414"/>
                  </a:lnTo>
                  <a:lnTo>
                    <a:pt x="23075" y="1441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8" name="object 878"/>
            <p:cNvSpPr/>
            <p:nvPr/>
          </p:nvSpPr>
          <p:spPr>
            <a:xfrm>
              <a:off x="3949000" y="5794133"/>
              <a:ext cx="11430" cy="14604"/>
            </a:xfrm>
            <a:custGeom>
              <a:avLst/>
              <a:gdLst/>
              <a:ahLst/>
              <a:cxnLst/>
              <a:rect l="l" t="t" r="r" b="b"/>
              <a:pathLst>
                <a:path w="11429" h="14604">
                  <a:moveTo>
                    <a:pt x="0" y="0"/>
                  </a:moveTo>
                  <a:lnTo>
                    <a:pt x="0" y="14414"/>
                  </a:lnTo>
                  <a:lnTo>
                    <a:pt x="11391" y="1441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9" name="object 879"/>
            <p:cNvSpPr/>
            <p:nvPr/>
          </p:nvSpPr>
          <p:spPr>
            <a:xfrm>
              <a:off x="3826700" y="5838211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1977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0" name="object 880"/>
            <p:cNvSpPr/>
            <p:nvPr/>
          </p:nvSpPr>
          <p:spPr>
            <a:xfrm>
              <a:off x="3826700" y="5838211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7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1" name="object 881"/>
            <p:cNvSpPr/>
            <p:nvPr/>
          </p:nvSpPr>
          <p:spPr>
            <a:xfrm>
              <a:off x="3829404" y="5827439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706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2" name="object 882"/>
            <p:cNvSpPr/>
            <p:nvPr/>
          </p:nvSpPr>
          <p:spPr>
            <a:xfrm>
              <a:off x="3829404" y="5827439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706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3" name="object 883"/>
            <p:cNvSpPr/>
            <p:nvPr/>
          </p:nvSpPr>
          <p:spPr>
            <a:xfrm>
              <a:off x="3778123" y="5872517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39">
                  <a:moveTo>
                    <a:pt x="182270" y="0"/>
                  </a:moveTo>
                  <a:lnTo>
                    <a:pt x="0" y="0"/>
                  </a:lnTo>
                  <a:lnTo>
                    <a:pt x="0" y="78359"/>
                  </a:lnTo>
                  <a:lnTo>
                    <a:pt x="30581" y="78359"/>
                  </a:lnTo>
                  <a:lnTo>
                    <a:pt x="182270" y="78359"/>
                  </a:lnTo>
                  <a:lnTo>
                    <a:pt x="1822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4" name="object 884"/>
            <p:cNvSpPr/>
            <p:nvPr/>
          </p:nvSpPr>
          <p:spPr>
            <a:xfrm>
              <a:off x="3808705" y="5894995"/>
              <a:ext cx="0" cy="55880"/>
            </a:xfrm>
            <a:custGeom>
              <a:avLst/>
              <a:gdLst/>
              <a:ahLst/>
              <a:cxnLst/>
              <a:rect l="l" t="t" r="r" b="b"/>
              <a:pathLst>
                <a:path h="55879">
                  <a:moveTo>
                    <a:pt x="0" y="0"/>
                  </a:moveTo>
                  <a:lnTo>
                    <a:pt x="0" y="5588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5" name="object 885"/>
            <p:cNvSpPr/>
            <p:nvPr/>
          </p:nvSpPr>
          <p:spPr>
            <a:xfrm>
              <a:off x="3795223" y="5892291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119"/>
                  </a:lnTo>
                  <a:lnTo>
                    <a:pt x="13487" y="17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6" name="object 886"/>
            <p:cNvSpPr/>
            <p:nvPr/>
          </p:nvSpPr>
          <p:spPr>
            <a:xfrm>
              <a:off x="3795223" y="5892291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119"/>
                  </a:lnTo>
                  <a:lnTo>
                    <a:pt x="13487" y="1711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7" name="object 887"/>
            <p:cNvSpPr/>
            <p:nvPr/>
          </p:nvSpPr>
          <p:spPr>
            <a:xfrm>
              <a:off x="3789833" y="5926460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8" name="object 888"/>
            <p:cNvSpPr/>
            <p:nvPr/>
          </p:nvSpPr>
          <p:spPr>
            <a:xfrm>
              <a:off x="3789833" y="5926460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9" name="object 889"/>
            <p:cNvSpPr/>
            <p:nvPr/>
          </p:nvSpPr>
          <p:spPr>
            <a:xfrm>
              <a:off x="3816816" y="5872516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6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0" name="object 890"/>
            <p:cNvSpPr/>
            <p:nvPr/>
          </p:nvSpPr>
          <p:spPr>
            <a:xfrm>
              <a:off x="3816816" y="5872516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6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1" name="object 891"/>
            <p:cNvSpPr/>
            <p:nvPr/>
          </p:nvSpPr>
          <p:spPr>
            <a:xfrm>
              <a:off x="3828498" y="5872514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103428" y="0"/>
                  </a:moveTo>
                  <a:lnTo>
                    <a:pt x="0" y="18872"/>
                  </a:lnTo>
                  <a:lnTo>
                    <a:pt x="103428" y="18872"/>
                  </a:lnTo>
                  <a:lnTo>
                    <a:pt x="1034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2" name="object 892"/>
            <p:cNvSpPr/>
            <p:nvPr/>
          </p:nvSpPr>
          <p:spPr>
            <a:xfrm>
              <a:off x="3828498" y="5872514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0" y="18872"/>
                  </a:moveTo>
                  <a:lnTo>
                    <a:pt x="103428" y="18872"/>
                  </a:lnTo>
                  <a:lnTo>
                    <a:pt x="1034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3" name="object 893"/>
            <p:cNvSpPr/>
            <p:nvPr/>
          </p:nvSpPr>
          <p:spPr>
            <a:xfrm>
              <a:off x="3846470" y="5872516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5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4" name="object 894"/>
            <p:cNvSpPr/>
            <p:nvPr/>
          </p:nvSpPr>
          <p:spPr>
            <a:xfrm>
              <a:off x="3846470" y="5872516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5" name="object 895"/>
            <p:cNvSpPr/>
            <p:nvPr/>
          </p:nvSpPr>
          <p:spPr>
            <a:xfrm>
              <a:off x="3846470" y="5927391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10">
                  <a:moveTo>
                    <a:pt x="42278" y="0"/>
                  </a:moveTo>
                  <a:lnTo>
                    <a:pt x="0" y="0"/>
                  </a:lnTo>
                  <a:lnTo>
                    <a:pt x="42278" y="16154"/>
                  </a:lnTo>
                  <a:lnTo>
                    <a:pt x="422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6" name="object 896"/>
            <p:cNvSpPr/>
            <p:nvPr/>
          </p:nvSpPr>
          <p:spPr>
            <a:xfrm>
              <a:off x="3846470" y="5927391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10">
                  <a:moveTo>
                    <a:pt x="0" y="0"/>
                  </a:moveTo>
                  <a:lnTo>
                    <a:pt x="42278" y="0"/>
                  </a:lnTo>
                  <a:lnTo>
                    <a:pt x="42278" y="1615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7" name="object 897"/>
            <p:cNvSpPr/>
            <p:nvPr/>
          </p:nvSpPr>
          <p:spPr>
            <a:xfrm>
              <a:off x="3868980" y="5927391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7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8" name="object 898"/>
            <p:cNvSpPr/>
            <p:nvPr/>
          </p:nvSpPr>
          <p:spPr>
            <a:xfrm>
              <a:off x="3868980" y="5927391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7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9" name="object 899"/>
            <p:cNvSpPr/>
            <p:nvPr/>
          </p:nvSpPr>
          <p:spPr>
            <a:xfrm>
              <a:off x="3868075" y="5879710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4">
                  <a:moveTo>
                    <a:pt x="0" y="0"/>
                  </a:moveTo>
                  <a:lnTo>
                    <a:pt x="0" y="116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0" name="object 900"/>
            <p:cNvSpPr/>
            <p:nvPr/>
          </p:nvSpPr>
          <p:spPr>
            <a:xfrm>
              <a:off x="3868075" y="5879710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4">
                  <a:moveTo>
                    <a:pt x="0" y="0"/>
                  </a:moveTo>
                  <a:lnTo>
                    <a:pt x="0" y="116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1" name="object 901"/>
            <p:cNvSpPr/>
            <p:nvPr/>
          </p:nvSpPr>
          <p:spPr>
            <a:xfrm>
              <a:off x="3880675" y="5872523"/>
              <a:ext cx="23495" cy="10795"/>
            </a:xfrm>
            <a:custGeom>
              <a:avLst/>
              <a:gdLst/>
              <a:ahLst/>
              <a:cxnLst/>
              <a:rect l="l" t="t" r="r" b="b"/>
              <a:pathLst>
                <a:path w="23495" h="10795">
                  <a:moveTo>
                    <a:pt x="23355" y="0"/>
                  </a:moveTo>
                  <a:lnTo>
                    <a:pt x="0" y="10795"/>
                  </a:lnTo>
                  <a:lnTo>
                    <a:pt x="23355" y="10795"/>
                  </a:lnTo>
                  <a:lnTo>
                    <a:pt x="233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2" name="object 902"/>
            <p:cNvSpPr/>
            <p:nvPr/>
          </p:nvSpPr>
          <p:spPr>
            <a:xfrm>
              <a:off x="3880675" y="5872523"/>
              <a:ext cx="23495" cy="10795"/>
            </a:xfrm>
            <a:custGeom>
              <a:avLst/>
              <a:gdLst/>
              <a:ahLst/>
              <a:cxnLst/>
              <a:rect l="l" t="t" r="r" b="b"/>
              <a:pathLst>
                <a:path w="23495" h="10795">
                  <a:moveTo>
                    <a:pt x="0" y="10795"/>
                  </a:moveTo>
                  <a:lnTo>
                    <a:pt x="23355" y="10795"/>
                  </a:lnTo>
                  <a:lnTo>
                    <a:pt x="2335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3" name="object 903"/>
            <p:cNvSpPr/>
            <p:nvPr/>
          </p:nvSpPr>
          <p:spPr>
            <a:xfrm>
              <a:off x="3917536" y="5872516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7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4" name="object 904"/>
            <p:cNvSpPr/>
            <p:nvPr/>
          </p:nvSpPr>
          <p:spPr>
            <a:xfrm>
              <a:off x="3917536" y="5872516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7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5" name="object 905"/>
            <p:cNvSpPr/>
            <p:nvPr/>
          </p:nvSpPr>
          <p:spPr>
            <a:xfrm>
              <a:off x="3910330" y="5891390"/>
              <a:ext cx="50165" cy="53340"/>
            </a:xfrm>
            <a:custGeom>
              <a:avLst/>
              <a:gdLst/>
              <a:ahLst/>
              <a:cxnLst/>
              <a:rect l="l" t="t" r="r" b="b"/>
              <a:pathLst>
                <a:path w="50164" h="53339">
                  <a:moveTo>
                    <a:pt x="17094" y="0"/>
                  </a:moveTo>
                  <a:lnTo>
                    <a:pt x="0" y="0"/>
                  </a:lnTo>
                  <a:lnTo>
                    <a:pt x="0" y="29705"/>
                  </a:lnTo>
                  <a:lnTo>
                    <a:pt x="17094" y="29705"/>
                  </a:lnTo>
                  <a:lnTo>
                    <a:pt x="17094" y="0"/>
                  </a:lnTo>
                  <a:close/>
                </a:path>
                <a:path w="50164" h="53339">
                  <a:moveTo>
                    <a:pt x="50063" y="53086"/>
                  </a:moveTo>
                  <a:lnTo>
                    <a:pt x="7200" y="36004"/>
                  </a:lnTo>
                  <a:lnTo>
                    <a:pt x="7200" y="53086"/>
                  </a:lnTo>
                  <a:lnTo>
                    <a:pt x="50063" y="530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6" name="object 906"/>
            <p:cNvSpPr/>
            <p:nvPr/>
          </p:nvSpPr>
          <p:spPr>
            <a:xfrm>
              <a:off x="3917536" y="5927391"/>
              <a:ext cx="43180" cy="17145"/>
            </a:xfrm>
            <a:custGeom>
              <a:avLst/>
              <a:gdLst/>
              <a:ahLst/>
              <a:cxnLst/>
              <a:rect l="l" t="t" r="r" b="b"/>
              <a:pathLst>
                <a:path w="43179" h="17145">
                  <a:moveTo>
                    <a:pt x="0" y="0"/>
                  </a:moveTo>
                  <a:lnTo>
                    <a:pt x="0" y="17081"/>
                  </a:lnTo>
                  <a:lnTo>
                    <a:pt x="42862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7" name="object 907"/>
            <p:cNvSpPr/>
            <p:nvPr/>
          </p:nvSpPr>
          <p:spPr>
            <a:xfrm>
              <a:off x="3931017" y="5925571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9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8" name="object 908"/>
            <p:cNvSpPr/>
            <p:nvPr/>
          </p:nvSpPr>
          <p:spPr>
            <a:xfrm>
              <a:off x="3931017" y="5925571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18897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9" name="object 909"/>
            <p:cNvSpPr/>
            <p:nvPr/>
          </p:nvSpPr>
          <p:spPr>
            <a:xfrm>
              <a:off x="3936431" y="5931857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0"/>
                  </a:moveTo>
                  <a:lnTo>
                    <a:pt x="0" y="0"/>
                  </a:lnTo>
                  <a:lnTo>
                    <a:pt x="13474" y="12611"/>
                  </a:lnTo>
                  <a:lnTo>
                    <a:pt x="134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0" name="object 910"/>
            <p:cNvSpPr/>
            <p:nvPr/>
          </p:nvSpPr>
          <p:spPr>
            <a:xfrm>
              <a:off x="3936431" y="5931857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12611"/>
                  </a:moveTo>
                  <a:lnTo>
                    <a:pt x="13474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1" name="object 911"/>
            <p:cNvSpPr/>
            <p:nvPr/>
          </p:nvSpPr>
          <p:spPr>
            <a:xfrm>
              <a:off x="3937305" y="5872517"/>
              <a:ext cx="23495" cy="31750"/>
            </a:xfrm>
            <a:custGeom>
              <a:avLst/>
              <a:gdLst/>
              <a:ahLst/>
              <a:cxnLst/>
              <a:rect l="l" t="t" r="r" b="b"/>
              <a:pathLst>
                <a:path w="23495" h="31750">
                  <a:moveTo>
                    <a:pt x="8991" y="22479"/>
                  </a:moveTo>
                  <a:lnTo>
                    <a:pt x="0" y="22479"/>
                  </a:lnTo>
                  <a:lnTo>
                    <a:pt x="0" y="31483"/>
                  </a:lnTo>
                  <a:lnTo>
                    <a:pt x="8991" y="31483"/>
                  </a:lnTo>
                  <a:lnTo>
                    <a:pt x="8991" y="22479"/>
                  </a:lnTo>
                  <a:close/>
                </a:path>
                <a:path w="23495" h="31750">
                  <a:moveTo>
                    <a:pt x="23075" y="14401"/>
                  </a:moveTo>
                  <a:lnTo>
                    <a:pt x="11684" y="0"/>
                  </a:lnTo>
                  <a:lnTo>
                    <a:pt x="11684" y="14401"/>
                  </a:lnTo>
                  <a:lnTo>
                    <a:pt x="23075" y="1440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2" name="object 912"/>
            <p:cNvSpPr/>
            <p:nvPr/>
          </p:nvSpPr>
          <p:spPr>
            <a:xfrm>
              <a:off x="3949000" y="5872516"/>
              <a:ext cx="11430" cy="14604"/>
            </a:xfrm>
            <a:custGeom>
              <a:avLst/>
              <a:gdLst/>
              <a:ahLst/>
              <a:cxnLst/>
              <a:rect l="l" t="t" r="r" b="b"/>
              <a:pathLst>
                <a:path w="11429" h="14604">
                  <a:moveTo>
                    <a:pt x="0" y="0"/>
                  </a:moveTo>
                  <a:lnTo>
                    <a:pt x="0" y="14401"/>
                  </a:lnTo>
                  <a:lnTo>
                    <a:pt x="11391" y="1440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3" name="object 913"/>
            <p:cNvSpPr/>
            <p:nvPr/>
          </p:nvSpPr>
          <p:spPr>
            <a:xfrm>
              <a:off x="3826700" y="5916575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1977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4" name="object 914"/>
            <p:cNvSpPr/>
            <p:nvPr/>
          </p:nvSpPr>
          <p:spPr>
            <a:xfrm>
              <a:off x="3826700" y="5916575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7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5" name="object 915"/>
            <p:cNvSpPr/>
            <p:nvPr/>
          </p:nvSpPr>
          <p:spPr>
            <a:xfrm>
              <a:off x="3829404" y="5905773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706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6" name="object 916"/>
            <p:cNvSpPr/>
            <p:nvPr/>
          </p:nvSpPr>
          <p:spPr>
            <a:xfrm>
              <a:off x="3829404" y="5905773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706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7" name="object 917"/>
            <p:cNvSpPr/>
            <p:nvPr/>
          </p:nvSpPr>
          <p:spPr>
            <a:xfrm>
              <a:off x="3778123" y="5950889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39">
                  <a:moveTo>
                    <a:pt x="182270" y="0"/>
                  </a:moveTo>
                  <a:lnTo>
                    <a:pt x="0" y="0"/>
                  </a:lnTo>
                  <a:lnTo>
                    <a:pt x="0" y="78359"/>
                  </a:lnTo>
                  <a:lnTo>
                    <a:pt x="30581" y="78359"/>
                  </a:lnTo>
                  <a:lnTo>
                    <a:pt x="182270" y="78359"/>
                  </a:lnTo>
                  <a:lnTo>
                    <a:pt x="1822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8" name="object 918"/>
            <p:cNvSpPr/>
            <p:nvPr/>
          </p:nvSpPr>
          <p:spPr>
            <a:xfrm>
              <a:off x="3808705" y="5973366"/>
              <a:ext cx="0" cy="55880"/>
            </a:xfrm>
            <a:custGeom>
              <a:avLst/>
              <a:gdLst/>
              <a:ahLst/>
              <a:cxnLst/>
              <a:rect l="l" t="t" r="r" b="b"/>
              <a:pathLst>
                <a:path h="55879">
                  <a:moveTo>
                    <a:pt x="0" y="0"/>
                  </a:moveTo>
                  <a:lnTo>
                    <a:pt x="0" y="5588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9" name="object 919"/>
            <p:cNvSpPr/>
            <p:nvPr/>
          </p:nvSpPr>
          <p:spPr>
            <a:xfrm>
              <a:off x="3795223" y="5970667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94"/>
                  </a:lnTo>
                  <a:lnTo>
                    <a:pt x="13487" y="170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0" name="object 920"/>
            <p:cNvSpPr/>
            <p:nvPr/>
          </p:nvSpPr>
          <p:spPr>
            <a:xfrm>
              <a:off x="3795223" y="5970667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94"/>
                  </a:lnTo>
                  <a:lnTo>
                    <a:pt x="13487" y="1709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1" name="object 921"/>
            <p:cNvSpPr/>
            <p:nvPr/>
          </p:nvSpPr>
          <p:spPr>
            <a:xfrm>
              <a:off x="3789833" y="6004836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2" name="object 922"/>
            <p:cNvSpPr/>
            <p:nvPr/>
          </p:nvSpPr>
          <p:spPr>
            <a:xfrm>
              <a:off x="3789833" y="6004836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3" name="object 923"/>
            <p:cNvSpPr/>
            <p:nvPr/>
          </p:nvSpPr>
          <p:spPr>
            <a:xfrm>
              <a:off x="3816816" y="5950880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8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4" name="object 924"/>
            <p:cNvSpPr/>
            <p:nvPr/>
          </p:nvSpPr>
          <p:spPr>
            <a:xfrm>
              <a:off x="3816816" y="5950880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5" name="object 925"/>
            <p:cNvSpPr/>
            <p:nvPr/>
          </p:nvSpPr>
          <p:spPr>
            <a:xfrm>
              <a:off x="3828498" y="5950884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103428" y="0"/>
                  </a:moveTo>
                  <a:lnTo>
                    <a:pt x="0" y="18884"/>
                  </a:lnTo>
                  <a:lnTo>
                    <a:pt x="103428" y="18884"/>
                  </a:lnTo>
                  <a:lnTo>
                    <a:pt x="1034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6" name="object 926"/>
            <p:cNvSpPr/>
            <p:nvPr/>
          </p:nvSpPr>
          <p:spPr>
            <a:xfrm>
              <a:off x="3828498" y="5950884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0" y="18884"/>
                  </a:moveTo>
                  <a:lnTo>
                    <a:pt x="103428" y="18884"/>
                  </a:lnTo>
                  <a:lnTo>
                    <a:pt x="1034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7" name="object 927"/>
            <p:cNvSpPr/>
            <p:nvPr/>
          </p:nvSpPr>
          <p:spPr>
            <a:xfrm>
              <a:off x="3846470" y="595088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8" name="object 928"/>
            <p:cNvSpPr/>
            <p:nvPr/>
          </p:nvSpPr>
          <p:spPr>
            <a:xfrm>
              <a:off x="3846470" y="595088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9" name="object 929"/>
            <p:cNvSpPr/>
            <p:nvPr/>
          </p:nvSpPr>
          <p:spPr>
            <a:xfrm>
              <a:off x="3846470" y="6005736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10">
                  <a:moveTo>
                    <a:pt x="42278" y="0"/>
                  </a:moveTo>
                  <a:lnTo>
                    <a:pt x="0" y="0"/>
                  </a:lnTo>
                  <a:lnTo>
                    <a:pt x="42278" y="16179"/>
                  </a:lnTo>
                  <a:lnTo>
                    <a:pt x="422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0" name="object 930"/>
            <p:cNvSpPr/>
            <p:nvPr/>
          </p:nvSpPr>
          <p:spPr>
            <a:xfrm>
              <a:off x="3846470" y="6005736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10">
                  <a:moveTo>
                    <a:pt x="0" y="0"/>
                  </a:moveTo>
                  <a:lnTo>
                    <a:pt x="42278" y="0"/>
                  </a:lnTo>
                  <a:lnTo>
                    <a:pt x="42278" y="1617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1" name="object 931"/>
            <p:cNvSpPr/>
            <p:nvPr/>
          </p:nvSpPr>
          <p:spPr>
            <a:xfrm>
              <a:off x="3868980" y="6005736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41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2" name="object 932"/>
            <p:cNvSpPr/>
            <p:nvPr/>
          </p:nvSpPr>
          <p:spPr>
            <a:xfrm>
              <a:off x="3868980" y="6005736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41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3" name="object 933"/>
            <p:cNvSpPr/>
            <p:nvPr/>
          </p:nvSpPr>
          <p:spPr>
            <a:xfrm>
              <a:off x="3868075" y="5958091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4">
                  <a:moveTo>
                    <a:pt x="0" y="0"/>
                  </a:moveTo>
                  <a:lnTo>
                    <a:pt x="0" y="116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4" name="object 934"/>
            <p:cNvSpPr/>
            <p:nvPr/>
          </p:nvSpPr>
          <p:spPr>
            <a:xfrm>
              <a:off x="3868075" y="5958091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4">
                  <a:moveTo>
                    <a:pt x="0" y="0"/>
                  </a:moveTo>
                  <a:lnTo>
                    <a:pt x="0" y="116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5" name="object 935"/>
            <p:cNvSpPr/>
            <p:nvPr/>
          </p:nvSpPr>
          <p:spPr>
            <a:xfrm>
              <a:off x="3880675" y="5950880"/>
              <a:ext cx="23495" cy="11430"/>
            </a:xfrm>
            <a:custGeom>
              <a:avLst/>
              <a:gdLst/>
              <a:ahLst/>
              <a:cxnLst/>
              <a:rect l="l" t="t" r="r" b="b"/>
              <a:pathLst>
                <a:path w="23495" h="11429">
                  <a:moveTo>
                    <a:pt x="23355" y="0"/>
                  </a:moveTo>
                  <a:lnTo>
                    <a:pt x="0" y="10807"/>
                  </a:lnTo>
                  <a:lnTo>
                    <a:pt x="23355" y="10807"/>
                  </a:lnTo>
                  <a:lnTo>
                    <a:pt x="233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6" name="object 936"/>
            <p:cNvSpPr/>
            <p:nvPr/>
          </p:nvSpPr>
          <p:spPr>
            <a:xfrm>
              <a:off x="3880675" y="5950880"/>
              <a:ext cx="23495" cy="11430"/>
            </a:xfrm>
            <a:custGeom>
              <a:avLst/>
              <a:gdLst/>
              <a:ahLst/>
              <a:cxnLst/>
              <a:rect l="l" t="t" r="r" b="b"/>
              <a:pathLst>
                <a:path w="23495" h="11429">
                  <a:moveTo>
                    <a:pt x="0" y="10807"/>
                  </a:moveTo>
                  <a:lnTo>
                    <a:pt x="23355" y="10807"/>
                  </a:lnTo>
                  <a:lnTo>
                    <a:pt x="2335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7" name="object 937"/>
            <p:cNvSpPr/>
            <p:nvPr/>
          </p:nvSpPr>
          <p:spPr>
            <a:xfrm>
              <a:off x="3917536" y="595088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8" name="object 938"/>
            <p:cNvSpPr/>
            <p:nvPr/>
          </p:nvSpPr>
          <p:spPr>
            <a:xfrm>
              <a:off x="3917536" y="595088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9" name="object 939"/>
            <p:cNvSpPr/>
            <p:nvPr/>
          </p:nvSpPr>
          <p:spPr>
            <a:xfrm>
              <a:off x="3910330" y="5969774"/>
              <a:ext cx="50165" cy="53340"/>
            </a:xfrm>
            <a:custGeom>
              <a:avLst/>
              <a:gdLst/>
              <a:ahLst/>
              <a:cxnLst/>
              <a:rect l="l" t="t" r="r" b="b"/>
              <a:pathLst>
                <a:path w="50164" h="53339">
                  <a:moveTo>
                    <a:pt x="17094" y="0"/>
                  </a:moveTo>
                  <a:lnTo>
                    <a:pt x="0" y="0"/>
                  </a:lnTo>
                  <a:lnTo>
                    <a:pt x="0" y="29692"/>
                  </a:lnTo>
                  <a:lnTo>
                    <a:pt x="17094" y="29692"/>
                  </a:lnTo>
                  <a:lnTo>
                    <a:pt x="17094" y="0"/>
                  </a:lnTo>
                  <a:close/>
                </a:path>
                <a:path w="50164" h="53339">
                  <a:moveTo>
                    <a:pt x="50063" y="53086"/>
                  </a:moveTo>
                  <a:lnTo>
                    <a:pt x="7200" y="35966"/>
                  </a:lnTo>
                  <a:lnTo>
                    <a:pt x="7200" y="53086"/>
                  </a:lnTo>
                  <a:lnTo>
                    <a:pt x="50063" y="530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0" name="object 940"/>
            <p:cNvSpPr/>
            <p:nvPr/>
          </p:nvSpPr>
          <p:spPr>
            <a:xfrm>
              <a:off x="3917536" y="6005736"/>
              <a:ext cx="43180" cy="17145"/>
            </a:xfrm>
            <a:custGeom>
              <a:avLst/>
              <a:gdLst/>
              <a:ahLst/>
              <a:cxnLst/>
              <a:rect l="l" t="t" r="r" b="b"/>
              <a:pathLst>
                <a:path w="43179" h="17145">
                  <a:moveTo>
                    <a:pt x="0" y="0"/>
                  </a:moveTo>
                  <a:lnTo>
                    <a:pt x="0" y="17119"/>
                  </a:lnTo>
                  <a:lnTo>
                    <a:pt x="42862" y="1711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1" name="object 941"/>
            <p:cNvSpPr/>
            <p:nvPr/>
          </p:nvSpPr>
          <p:spPr>
            <a:xfrm>
              <a:off x="3931017" y="6003928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92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2" name="object 942"/>
            <p:cNvSpPr/>
            <p:nvPr/>
          </p:nvSpPr>
          <p:spPr>
            <a:xfrm>
              <a:off x="3931017" y="6003928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1892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3" name="object 943"/>
            <p:cNvSpPr/>
            <p:nvPr/>
          </p:nvSpPr>
          <p:spPr>
            <a:xfrm>
              <a:off x="3936431" y="601024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0"/>
                  </a:moveTo>
                  <a:lnTo>
                    <a:pt x="0" y="0"/>
                  </a:lnTo>
                  <a:lnTo>
                    <a:pt x="13474" y="12611"/>
                  </a:lnTo>
                  <a:lnTo>
                    <a:pt x="134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4" name="object 944"/>
            <p:cNvSpPr/>
            <p:nvPr/>
          </p:nvSpPr>
          <p:spPr>
            <a:xfrm>
              <a:off x="3936431" y="601024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12611"/>
                  </a:moveTo>
                  <a:lnTo>
                    <a:pt x="13474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5" name="object 945"/>
            <p:cNvSpPr/>
            <p:nvPr/>
          </p:nvSpPr>
          <p:spPr>
            <a:xfrm>
              <a:off x="3937305" y="5950889"/>
              <a:ext cx="23495" cy="31750"/>
            </a:xfrm>
            <a:custGeom>
              <a:avLst/>
              <a:gdLst/>
              <a:ahLst/>
              <a:cxnLst/>
              <a:rect l="l" t="t" r="r" b="b"/>
              <a:pathLst>
                <a:path w="23495" h="31750">
                  <a:moveTo>
                    <a:pt x="8991" y="22479"/>
                  </a:moveTo>
                  <a:lnTo>
                    <a:pt x="0" y="22479"/>
                  </a:lnTo>
                  <a:lnTo>
                    <a:pt x="0" y="31496"/>
                  </a:lnTo>
                  <a:lnTo>
                    <a:pt x="8991" y="31496"/>
                  </a:lnTo>
                  <a:lnTo>
                    <a:pt x="8991" y="22479"/>
                  </a:lnTo>
                  <a:close/>
                </a:path>
                <a:path w="23495" h="31750">
                  <a:moveTo>
                    <a:pt x="23075" y="14376"/>
                  </a:moveTo>
                  <a:lnTo>
                    <a:pt x="11684" y="0"/>
                  </a:lnTo>
                  <a:lnTo>
                    <a:pt x="11684" y="14376"/>
                  </a:lnTo>
                  <a:lnTo>
                    <a:pt x="23075" y="1437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6" name="object 946"/>
            <p:cNvSpPr/>
            <p:nvPr/>
          </p:nvSpPr>
          <p:spPr>
            <a:xfrm>
              <a:off x="3949000" y="5950880"/>
              <a:ext cx="11430" cy="14604"/>
            </a:xfrm>
            <a:custGeom>
              <a:avLst/>
              <a:gdLst/>
              <a:ahLst/>
              <a:cxnLst/>
              <a:rect l="l" t="t" r="r" b="b"/>
              <a:pathLst>
                <a:path w="11429" h="14604">
                  <a:moveTo>
                    <a:pt x="0" y="0"/>
                  </a:moveTo>
                  <a:lnTo>
                    <a:pt x="0" y="14376"/>
                  </a:lnTo>
                  <a:lnTo>
                    <a:pt x="11391" y="1437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7" name="object 947"/>
            <p:cNvSpPr/>
            <p:nvPr/>
          </p:nvSpPr>
          <p:spPr>
            <a:xfrm>
              <a:off x="3826700" y="5994958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1977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8" name="object 948"/>
            <p:cNvSpPr/>
            <p:nvPr/>
          </p:nvSpPr>
          <p:spPr>
            <a:xfrm>
              <a:off x="3826700" y="5994958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7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9" name="object 949"/>
            <p:cNvSpPr/>
            <p:nvPr/>
          </p:nvSpPr>
          <p:spPr>
            <a:xfrm>
              <a:off x="3829404" y="5984143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706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0" name="object 950"/>
            <p:cNvSpPr/>
            <p:nvPr/>
          </p:nvSpPr>
          <p:spPr>
            <a:xfrm>
              <a:off x="3829404" y="5984143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706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1" name="object 951"/>
            <p:cNvSpPr/>
            <p:nvPr/>
          </p:nvSpPr>
          <p:spPr>
            <a:xfrm>
              <a:off x="3778123" y="6029248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39">
                  <a:moveTo>
                    <a:pt x="182270" y="0"/>
                  </a:moveTo>
                  <a:lnTo>
                    <a:pt x="0" y="0"/>
                  </a:lnTo>
                  <a:lnTo>
                    <a:pt x="0" y="78384"/>
                  </a:lnTo>
                  <a:lnTo>
                    <a:pt x="30581" y="78384"/>
                  </a:lnTo>
                  <a:lnTo>
                    <a:pt x="182270" y="78384"/>
                  </a:lnTo>
                  <a:lnTo>
                    <a:pt x="1822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2" name="object 952"/>
            <p:cNvSpPr/>
            <p:nvPr/>
          </p:nvSpPr>
          <p:spPr>
            <a:xfrm>
              <a:off x="3808705" y="6051748"/>
              <a:ext cx="0" cy="55880"/>
            </a:xfrm>
            <a:custGeom>
              <a:avLst/>
              <a:gdLst/>
              <a:ahLst/>
              <a:cxnLst/>
              <a:rect l="l" t="t" r="r" b="b"/>
              <a:pathLst>
                <a:path h="55879">
                  <a:moveTo>
                    <a:pt x="0" y="0"/>
                  </a:moveTo>
                  <a:lnTo>
                    <a:pt x="0" y="5588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3" name="object 953"/>
            <p:cNvSpPr/>
            <p:nvPr/>
          </p:nvSpPr>
          <p:spPr>
            <a:xfrm>
              <a:off x="3795223" y="6049039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94"/>
                  </a:lnTo>
                  <a:lnTo>
                    <a:pt x="13487" y="170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4" name="object 954"/>
            <p:cNvSpPr/>
            <p:nvPr/>
          </p:nvSpPr>
          <p:spPr>
            <a:xfrm>
              <a:off x="3795223" y="6049039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94"/>
                  </a:lnTo>
                  <a:lnTo>
                    <a:pt x="13487" y="1709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5" name="object 955"/>
            <p:cNvSpPr/>
            <p:nvPr/>
          </p:nvSpPr>
          <p:spPr>
            <a:xfrm>
              <a:off x="3789833" y="6083207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6" name="object 956"/>
            <p:cNvSpPr/>
            <p:nvPr/>
          </p:nvSpPr>
          <p:spPr>
            <a:xfrm>
              <a:off x="3789833" y="6083207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7" name="object 957"/>
            <p:cNvSpPr/>
            <p:nvPr/>
          </p:nvSpPr>
          <p:spPr>
            <a:xfrm>
              <a:off x="3816816" y="6029251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9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8" name="object 958"/>
            <p:cNvSpPr/>
            <p:nvPr/>
          </p:nvSpPr>
          <p:spPr>
            <a:xfrm>
              <a:off x="3816816" y="6029251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9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9" name="object 959"/>
            <p:cNvSpPr/>
            <p:nvPr/>
          </p:nvSpPr>
          <p:spPr>
            <a:xfrm>
              <a:off x="3828498" y="6029255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103428" y="0"/>
                  </a:moveTo>
                  <a:lnTo>
                    <a:pt x="0" y="18884"/>
                  </a:lnTo>
                  <a:lnTo>
                    <a:pt x="103428" y="18884"/>
                  </a:lnTo>
                  <a:lnTo>
                    <a:pt x="1034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0" name="object 960"/>
            <p:cNvSpPr/>
            <p:nvPr/>
          </p:nvSpPr>
          <p:spPr>
            <a:xfrm>
              <a:off x="3828498" y="6029255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0" y="18884"/>
                  </a:moveTo>
                  <a:lnTo>
                    <a:pt x="103428" y="18884"/>
                  </a:lnTo>
                  <a:lnTo>
                    <a:pt x="1034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1" name="object 961"/>
            <p:cNvSpPr/>
            <p:nvPr/>
          </p:nvSpPr>
          <p:spPr>
            <a:xfrm>
              <a:off x="3846470" y="6029251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2" name="object 962"/>
            <p:cNvSpPr/>
            <p:nvPr/>
          </p:nvSpPr>
          <p:spPr>
            <a:xfrm>
              <a:off x="3846470" y="6029251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3" name="object 963"/>
            <p:cNvSpPr/>
            <p:nvPr/>
          </p:nvSpPr>
          <p:spPr>
            <a:xfrm>
              <a:off x="3846470" y="6084112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10">
                  <a:moveTo>
                    <a:pt x="42278" y="0"/>
                  </a:moveTo>
                  <a:lnTo>
                    <a:pt x="0" y="0"/>
                  </a:lnTo>
                  <a:lnTo>
                    <a:pt x="42278" y="16167"/>
                  </a:lnTo>
                  <a:lnTo>
                    <a:pt x="422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4" name="object 964"/>
            <p:cNvSpPr/>
            <p:nvPr/>
          </p:nvSpPr>
          <p:spPr>
            <a:xfrm>
              <a:off x="3846470" y="6084112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10">
                  <a:moveTo>
                    <a:pt x="0" y="0"/>
                  </a:moveTo>
                  <a:lnTo>
                    <a:pt x="42278" y="0"/>
                  </a:lnTo>
                  <a:lnTo>
                    <a:pt x="42278" y="161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5" name="object 965"/>
            <p:cNvSpPr/>
            <p:nvPr/>
          </p:nvSpPr>
          <p:spPr>
            <a:xfrm>
              <a:off x="3868980" y="6084112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7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6" name="object 966"/>
            <p:cNvSpPr/>
            <p:nvPr/>
          </p:nvSpPr>
          <p:spPr>
            <a:xfrm>
              <a:off x="3868980" y="6084112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7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7" name="object 967"/>
            <p:cNvSpPr/>
            <p:nvPr/>
          </p:nvSpPr>
          <p:spPr>
            <a:xfrm>
              <a:off x="3868075" y="6036462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4">
                  <a:moveTo>
                    <a:pt x="0" y="0"/>
                  </a:moveTo>
                  <a:lnTo>
                    <a:pt x="0" y="116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8" name="object 968"/>
            <p:cNvSpPr/>
            <p:nvPr/>
          </p:nvSpPr>
          <p:spPr>
            <a:xfrm>
              <a:off x="3868075" y="6036462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4">
                  <a:moveTo>
                    <a:pt x="0" y="0"/>
                  </a:moveTo>
                  <a:lnTo>
                    <a:pt x="0" y="116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9" name="object 969"/>
            <p:cNvSpPr/>
            <p:nvPr/>
          </p:nvSpPr>
          <p:spPr>
            <a:xfrm>
              <a:off x="3880675" y="6029246"/>
              <a:ext cx="23495" cy="10795"/>
            </a:xfrm>
            <a:custGeom>
              <a:avLst/>
              <a:gdLst/>
              <a:ahLst/>
              <a:cxnLst/>
              <a:rect l="l" t="t" r="r" b="b"/>
              <a:pathLst>
                <a:path w="23495" h="10795">
                  <a:moveTo>
                    <a:pt x="23355" y="0"/>
                  </a:moveTo>
                  <a:lnTo>
                    <a:pt x="0" y="10782"/>
                  </a:lnTo>
                  <a:lnTo>
                    <a:pt x="23355" y="10782"/>
                  </a:lnTo>
                  <a:lnTo>
                    <a:pt x="233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0" name="object 970"/>
            <p:cNvSpPr/>
            <p:nvPr/>
          </p:nvSpPr>
          <p:spPr>
            <a:xfrm>
              <a:off x="3880675" y="6029246"/>
              <a:ext cx="23495" cy="10795"/>
            </a:xfrm>
            <a:custGeom>
              <a:avLst/>
              <a:gdLst/>
              <a:ahLst/>
              <a:cxnLst/>
              <a:rect l="l" t="t" r="r" b="b"/>
              <a:pathLst>
                <a:path w="23495" h="10795">
                  <a:moveTo>
                    <a:pt x="0" y="10782"/>
                  </a:moveTo>
                  <a:lnTo>
                    <a:pt x="23355" y="10782"/>
                  </a:lnTo>
                  <a:lnTo>
                    <a:pt x="2335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1" name="object 971"/>
            <p:cNvSpPr/>
            <p:nvPr/>
          </p:nvSpPr>
          <p:spPr>
            <a:xfrm>
              <a:off x="3917536" y="6029251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2" name="object 972"/>
            <p:cNvSpPr/>
            <p:nvPr/>
          </p:nvSpPr>
          <p:spPr>
            <a:xfrm>
              <a:off x="3917536" y="6029251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3" name="object 973"/>
            <p:cNvSpPr/>
            <p:nvPr/>
          </p:nvSpPr>
          <p:spPr>
            <a:xfrm>
              <a:off x="3910330" y="6048146"/>
              <a:ext cx="50165" cy="53340"/>
            </a:xfrm>
            <a:custGeom>
              <a:avLst/>
              <a:gdLst/>
              <a:ahLst/>
              <a:cxnLst/>
              <a:rect l="l" t="t" r="r" b="b"/>
              <a:pathLst>
                <a:path w="50164" h="53339">
                  <a:moveTo>
                    <a:pt x="17094" y="0"/>
                  </a:moveTo>
                  <a:lnTo>
                    <a:pt x="0" y="0"/>
                  </a:lnTo>
                  <a:lnTo>
                    <a:pt x="0" y="29705"/>
                  </a:lnTo>
                  <a:lnTo>
                    <a:pt x="17094" y="29705"/>
                  </a:lnTo>
                  <a:lnTo>
                    <a:pt x="17094" y="0"/>
                  </a:lnTo>
                  <a:close/>
                </a:path>
                <a:path w="50164" h="53339">
                  <a:moveTo>
                    <a:pt x="50063" y="53047"/>
                  </a:moveTo>
                  <a:lnTo>
                    <a:pt x="7200" y="35966"/>
                  </a:lnTo>
                  <a:lnTo>
                    <a:pt x="7200" y="53047"/>
                  </a:lnTo>
                  <a:lnTo>
                    <a:pt x="50063" y="530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4" name="object 974"/>
            <p:cNvSpPr/>
            <p:nvPr/>
          </p:nvSpPr>
          <p:spPr>
            <a:xfrm>
              <a:off x="3917536" y="6084112"/>
              <a:ext cx="43180" cy="17145"/>
            </a:xfrm>
            <a:custGeom>
              <a:avLst/>
              <a:gdLst/>
              <a:ahLst/>
              <a:cxnLst/>
              <a:rect l="l" t="t" r="r" b="b"/>
              <a:pathLst>
                <a:path w="43179" h="17145">
                  <a:moveTo>
                    <a:pt x="0" y="0"/>
                  </a:moveTo>
                  <a:lnTo>
                    <a:pt x="0" y="17081"/>
                  </a:lnTo>
                  <a:lnTo>
                    <a:pt x="42862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5" name="object 975"/>
            <p:cNvSpPr/>
            <p:nvPr/>
          </p:nvSpPr>
          <p:spPr>
            <a:xfrm>
              <a:off x="3931017" y="6082318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7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6" name="object 976"/>
            <p:cNvSpPr/>
            <p:nvPr/>
          </p:nvSpPr>
          <p:spPr>
            <a:xfrm>
              <a:off x="3931017" y="6082318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18872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7" name="object 977"/>
            <p:cNvSpPr/>
            <p:nvPr/>
          </p:nvSpPr>
          <p:spPr>
            <a:xfrm>
              <a:off x="3936431" y="6088617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0"/>
                  </a:moveTo>
                  <a:lnTo>
                    <a:pt x="0" y="0"/>
                  </a:lnTo>
                  <a:lnTo>
                    <a:pt x="13474" y="12573"/>
                  </a:lnTo>
                  <a:lnTo>
                    <a:pt x="134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8" name="object 978"/>
            <p:cNvSpPr/>
            <p:nvPr/>
          </p:nvSpPr>
          <p:spPr>
            <a:xfrm>
              <a:off x="3936431" y="6088617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12573"/>
                  </a:moveTo>
                  <a:lnTo>
                    <a:pt x="13474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9" name="object 979"/>
            <p:cNvSpPr/>
            <p:nvPr/>
          </p:nvSpPr>
          <p:spPr>
            <a:xfrm>
              <a:off x="3937305" y="6029261"/>
              <a:ext cx="23495" cy="31750"/>
            </a:xfrm>
            <a:custGeom>
              <a:avLst/>
              <a:gdLst/>
              <a:ahLst/>
              <a:cxnLst/>
              <a:rect l="l" t="t" r="r" b="b"/>
              <a:pathLst>
                <a:path w="23495" h="31750">
                  <a:moveTo>
                    <a:pt x="8991" y="22491"/>
                  </a:moveTo>
                  <a:lnTo>
                    <a:pt x="0" y="22491"/>
                  </a:lnTo>
                  <a:lnTo>
                    <a:pt x="0" y="31470"/>
                  </a:lnTo>
                  <a:lnTo>
                    <a:pt x="8991" y="31470"/>
                  </a:lnTo>
                  <a:lnTo>
                    <a:pt x="8991" y="22491"/>
                  </a:lnTo>
                  <a:close/>
                </a:path>
                <a:path w="23495" h="31750">
                  <a:moveTo>
                    <a:pt x="23075" y="14389"/>
                  </a:moveTo>
                  <a:lnTo>
                    <a:pt x="11684" y="0"/>
                  </a:lnTo>
                  <a:lnTo>
                    <a:pt x="11684" y="14389"/>
                  </a:lnTo>
                  <a:lnTo>
                    <a:pt x="23075" y="1438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0" name="object 980"/>
            <p:cNvSpPr/>
            <p:nvPr/>
          </p:nvSpPr>
          <p:spPr>
            <a:xfrm>
              <a:off x="3949000" y="6029251"/>
              <a:ext cx="11430" cy="14604"/>
            </a:xfrm>
            <a:custGeom>
              <a:avLst/>
              <a:gdLst/>
              <a:ahLst/>
              <a:cxnLst/>
              <a:rect l="l" t="t" r="r" b="b"/>
              <a:pathLst>
                <a:path w="11429" h="14604">
                  <a:moveTo>
                    <a:pt x="0" y="0"/>
                  </a:moveTo>
                  <a:lnTo>
                    <a:pt x="0" y="14389"/>
                  </a:lnTo>
                  <a:lnTo>
                    <a:pt x="11391" y="1438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1" name="object 981"/>
            <p:cNvSpPr/>
            <p:nvPr/>
          </p:nvSpPr>
          <p:spPr>
            <a:xfrm>
              <a:off x="3826700" y="6073329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1977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2" name="object 982"/>
            <p:cNvSpPr/>
            <p:nvPr/>
          </p:nvSpPr>
          <p:spPr>
            <a:xfrm>
              <a:off x="3826700" y="6073329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7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3" name="object 983"/>
            <p:cNvSpPr/>
            <p:nvPr/>
          </p:nvSpPr>
          <p:spPr>
            <a:xfrm>
              <a:off x="3829404" y="6062526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706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4" name="object 984"/>
            <p:cNvSpPr/>
            <p:nvPr/>
          </p:nvSpPr>
          <p:spPr>
            <a:xfrm>
              <a:off x="3829404" y="6062526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706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5" name="object 985"/>
            <p:cNvSpPr/>
            <p:nvPr/>
          </p:nvSpPr>
          <p:spPr>
            <a:xfrm>
              <a:off x="3778123" y="6107633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39">
                  <a:moveTo>
                    <a:pt x="182270" y="0"/>
                  </a:moveTo>
                  <a:lnTo>
                    <a:pt x="0" y="0"/>
                  </a:lnTo>
                  <a:lnTo>
                    <a:pt x="0" y="78333"/>
                  </a:lnTo>
                  <a:lnTo>
                    <a:pt x="30581" y="78333"/>
                  </a:lnTo>
                  <a:lnTo>
                    <a:pt x="182270" y="78333"/>
                  </a:lnTo>
                  <a:lnTo>
                    <a:pt x="1822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6" name="object 986"/>
            <p:cNvSpPr/>
            <p:nvPr/>
          </p:nvSpPr>
          <p:spPr>
            <a:xfrm>
              <a:off x="3808705" y="6130118"/>
              <a:ext cx="0" cy="55880"/>
            </a:xfrm>
            <a:custGeom>
              <a:avLst/>
              <a:gdLst/>
              <a:ahLst/>
              <a:cxnLst/>
              <a:rect l="l" t="t" r="r" b="b"/>
              <a:pathLst>
                <a:path h="55879">
                  <a:moveTo>
                    <a:pt x="0" y="0"/>
                  </a:moveTo>
                  <a:lnTo>
                    <a:pt x="0" y="5585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7" name="object 987"/>
            <p:cNvSpPr/>
            <p:nvPr/>
          </p:nvSpPr>
          <p:spPr>
            <a:xfrm>
              <a:off x="3795223" y="6127416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81"/>
                  </a:lnTo>
                  <a:lnTo>
                    <a:pt x="13487" y="170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8" name="object 988"/>
            <p:cNvSpPr/>
            <p:nvPr/>
          </p:nvSpPr>
          <p:spPr>
            <a:xfrm>
              <a:off x="3795223" y="6127416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81"/>
                  </a:lnTo>
                  <a:lnTo>
                    <a:pt x="13487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9" name="object 989"/>
            <p:cNvSpPr/>
            <p:nvPr/>
          </p:nvSpPr>
          <p:spPr>
            <a:xfrm>
              <a:off x="3789833" y="6161584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0" name="object 990"/>
            <p:cNvSpPr/>
            <p:nvPr/>
          </p:nvSpPr>
          <p:spPr>
            <a:xfrm>
              <a:off x="3789833" y="6161584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1" name="object 991"/>
            <p:cNvSpPr/>
            <p:nvPr/>
          </p:nvSpPr>
          <p:spPr>
            <a:xfrm>
              <a:off x="3816816" y="6107633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8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2" name="object 992"/>
            <p:cNvSpPr/>
            <p:nvPr/>
          </p:nvSpPr>
          <p:spPr>
            <a:xfrm>
              <a:off x="3816816" y="6107633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3" name="object 993"/>
            <p:cNvSpPr/>
            <p:nvPr/>
          </p:nvSpPr>
          <p:spPr>
            <a:xfrm>
              <a:off x="3828498" y="6107631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103428" y="0"/>
                  </a:moveTo>
                  <a:lnTo>
                    <a:pt x="0" y="18884"/>
                  </a:lnTo>
                  <a:lnTo>
                    <a:pt x="103428" y="18884"/>
                  </a:lnTo>
                  <a:lnTo>
                    <a:pt x="1034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4" name="object 994"/>
            <p:cNvSpPr/>
            <p:nvPr/>
          </p:nvSpPr>
          <p:spPr>
            <a:xfrm>
              <a:off x="3828498" y="6107631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0" y="18884"/>
                  </a:moveTo>
                  <a:lnTo>
                    <a:pt x="103428" y="18884"/>
                  </a:lnTo>
                  <a:lnTo>
                    <a:pt x="1034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5" name="object 995"/>
            <p:cNvSpPr/>
            <p:nvPr/>
          </p:nvSpPr>
          <p:spPr>
            <a:xfrm>
              <a:off x="3846470" y="61076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6" name="object 996"/>
            <p:cNvSpPr/>
            <p:nvPr/>
          </p:nvSpPr>
          <p:spPr>
            <a:xfrm>
              <a:off x="3846470" y="61076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3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7" name="object 997"/>
            <p:cNvSpPr/>
            <p:nvPr/>
          </p:nvSpPr>
          <p:spPr>
            <a:xfrm>
              <a:off x="3846470" y="6162489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10">
                  <a:moveTo>
                    <a:pt x="42278" y="0"/>
                  </a:moveTo>
                  <a:lnTo>
                    <a:pt x="0" y="0"/>
                  </a:lnTo>
                  <a:lnTo>
                    <a:pt x="42278" y="16179"/>
                  </a:lnTo>
                  <a:lnTo>
                    <a:pt x="422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8" name="object 998"/>
            <p:cNvSpPr/>
            <p:nvPr/>
          </p:nvSpPr>
          <p:spPr>
            <a:xfrm>
              <a:off x="3846470" y="6162489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10">
                  <a:moveTo>
                    <a:pt x="0" y="0"/>
                  </a:moveTo>
                  <a:lnTo>
                    <a:pt x="42278" y="0"/>
                  </a:lnTo>
                  <a:lnTo>
                    <a:pt x="42278" y="1617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9" name="object 999"/>
            <p:cNvSpPr/>
            <p:nvPr/>
          </p:nvSpPr>
          <p:spPr>
            <a:xfrm>
              <a:off x="3868980" y="6162489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6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0" name="object 1000"/>
            <p:cNvSpPr/>
            <p:nvPr/>
          </p:nvSpPr>
          <p:spPr>
            <a:xfrm>
              <a:off x="3868980" y="6162489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6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1" name="object 1001"/>
            <p:cNvSpPr/>
            <p:nvPr/>
          </p:nvSpPr>
          <p:spPr>
            <a:xfrm>
              <a:off x="3868075" y="6114845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4">
                  <a:moveTo>
                    <a:pt x="0" y="0"/>
                  </a:moveTo>
                  <a:lnTo>
                    <a:pt x="0" y="116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2" name="object 1002"/>
            <p:cNvSpPr/>
            <p:nvPr/>
          </p:nvSpPr>
          <p:spPr>
            <a:xfrm>
              <a:off x="3868075" y="6114845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4">
                  <a:moveTo>
                    <a:pt x="0" y="0"/>
                  </a:moveTo>
                  <a:lnTo>
                    <a:pt x="0" y="116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3" name="object 1003"/>
            <p:cNvSpPr/>
            <p:nvPr/>
          </p:nvSpPr>
          <p:spPr>
            <a:xfrm>
              <a:off x="3880675" y="6107629"/>
              <a:ext cx="23495" cy="10795"/>
            </a:xfrm>
            <a:custGeom>
              <a:avLst/>
              <a:gdLst/>
              <a:ahLst/>
              <a:cxnLst/>
              <a:rect l="l" t="t" r="r" b="b"/>
              <a:pathLst>
                <a:path w="23495" h="10795">
                  <a:moveTo>
                    <a:pt x="23355" y="0"/>
                  </a:moveTo>
                  <a:lnTo>
                    <a:pt x="0" y="10782"/>
                  </a:lnTo>
                  <a:lnTo>
                    <a:pt x="23355" y="10782"/>
                  </a:lnTo>
                  <a:lnTo>
                    <a:pt x="233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4" name="object 1004"/>
            <p:cNvSpPr/>
            <p:nvPr/>
          </p:nvSpPr>
          <p:spPr>
            <a:xfrm>
              <a:off x="3880675" y="6107629"/>
              <a:ext cx="23495" cy="10795"/>
            </a:xfrm>
            <a:custGeom>
              <a:avLst/>
              <a:gdLst/>
              <a:ahLst/>
              <a:cxnLst/>
              <a:rect l="l" t="t" r="r" b="b"/>
              <a:pathLst>
                <a:path w="23495" h="10795">
                  <a:moveTo>
                    <a:pt x="0" y="10782"/>
                  </a:moveTo>
                  <a:lnTo>
                    <a:pt x="23355" y="10782"/>
                  </a:lnTo>
                  <a:lnTo>
                    <a:pt x="2335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5" name="object 1005"/>
            <p:cNvSpPr/>
            <p:nvPr/>
          </p:nvSpPr>
          <p:spPr>
            <a:xfrm>
              <a:off x="3917536" y="6107633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6" name="object 1006"/>
            <p:cNvSpPr/>
            <p:nvPr/>
          </p:nvSpPr>
          <p:spPr>
            <a:xfrm>
              <a:off x="3917536" y="6107633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7" name="object 1007"/>
            <p:cNvSpPr/>
            <p:nvPr/>
          </p:nvSpPr>
          <p:spPr>
            <a:xfrm>
              <a:off x="3910330" y="6126517"/>
              <a:ext cx="50165" cy="53340"/>
            </a:xfrm>
            <a:custGeom>
              <a:avLst/>
              <a:gdLst/>
              <a:ahLst/>
              <a:cxnLst/>
              <a:rect l="l" t="t" r="r" b="b"/>
              <a:pathLst>
                <a:path w="50164" h="53339">
                  <a:moveTo>
                    <a:pt x="17094" y="0"/>
                  </a:moveTo>
                  <a:lnTo>
                    <a:pt x="0" y="0"/>
                  </a:lnTo>
                  <a:lnTo>
                    <a:pt x="0" y="29667"/>
                  </a:lnTo>
                  <a:lnTo>
                    <a:pt x="17094" y="29667"/>
                  </a:lnTo>
                  <a:lnTo>
                    <a:pt x="17094" y="0"/>
                  </a:lnTo>
                  <a:close/>
                </a:path>
                <a:path w="50164" h="53339">
                  <a:moveTo>
                    <a:pt x="50063" y="53060"/>
                  </a:moveTo>
                  <a:lnTo>
                    <a:pt x="7200" y="35979"/>
                  </a:lnTo>
                  <a:lnTo>
                    <a:pt x="7200" y="53060"/>
                  </a:lnTo>
                  <a:lnTo>
                    <a:pt x="50063" y="5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8" name="object 1008"/>
            <p:cNvSpPr/>
            <p:nvPr/>
          </p:nvSpPr>
          <p:spPr>
            <a:xfrm>
              <a:off x="3917536" y="6162489"/>
              <a:ext cx="43180" cy="17145"/>
            </a:xfrm>
            <a:custGeom>
              <a:avLst/>
              <a:gdLst/>
              <a:ahLst/>
              <a:cxnLst/>
              <a:rect l="l" t="t" r="r" b="b"/>
              <a:pathLst>
                <a:path w="43179" h="17145">
                  <a:moveTo>
                    <a:pt x="0" y="0"/>
                  </a:moveTo>
                  <a:lnTo>
                    <a:pt x="0" y="17081"/>
                  </a:lnTo>
                  <a:lnTo>
                    <a:pt x="42862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9" name="object 1009"/>
            <p:cNvSpPr/>
            <p:nvPr/>
          </p:nvSpPr>
          <p:spPr>
            <a:xfrm>
              <a:off x="3931017" y="6160684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0" name="object 1010"/>
            <p:cNvSpPr/>
            <p:nvPr/>
          </p:nvSpPr>
          <p:spPr>
            <a:xfrm>
              <a:off x="3931017" y="6160684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18884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1" name="object 1011"/>
            <p:cNvSpPr/>
            <p:nvPr/>
          </p:nvSpPr>
          <p:spPr>
            <a:xfrm>
              <a:off x="3936431" y="616695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0"/>
                  </a:moveTo>
                  <a:lnTo>
                    <a:pt x="0" y="0"/>
                  </a:lnTo>
                  <a:lnTo>
                    <a:pt x="13474" y="12611"/>
                  </a:lnTo>
                  <a:lnTo>
                    <a:pt x="134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2" name="object 1012"/>
            <p:cNvSpPr/>
            <p:nvPr/>
          </p:nvSpPr>
          <p:spPr>
            <a:xfrm>
              <a:off x="3936431" y="616695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12611"/>
                  </a:moveTo>
                  <a:lnTo>
                    <a:pt x="13474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3" name="object 1013"/>
            <p:cNvSpPr/>
            <p:nvPr/>
          </p:nvSpPr>
          <p:spPr>
            <a:xfrm>
              <a:off x="3937305" y="6107633"/>
              <a:ext cx="23495" cy="31750"/>
            </a:xfrm>
            <a:custGeom>
              <a:avLst/>
              <a:gdLst/>
              <a:ahLst/>
              <a:cxnLst/>
              <a:rect l="l" t="t" r="r" b="b"/>
              <a:pathLst>
                <a:path w="23495" h="31750">
                  <a:moveTo>
                    <a:pt x="8991" y="22491"/>
                  </a:moveTo>
                  <a:lnTo>
                    <a:pt x="0" y="22491"/>
                  </a:lnTo>
                  <a:lnTo>
                    <a:pt x="0" y="31470"/>
                  </a:lnTo>
                  <a:lnTo>
                    <a:pt x="8991" y="31470"/>
                  </a:lnTo>
                  <a:lnTo>
                    <a:pt x="8991" y="22491"/>
                  </a:lnTo>
                  <a:close/>
                </a:path>
                <a:path w="23495" h="31750">
                  <a:moveTo>
                    <a:pt x="23075" y="14363"/>
                  </a:moveTo>
                  <a:lnTo>
                    <a:pt x="11684" y="0"/>
                  </a:lnTo>
                  <a:lnTo>
                    <a:pt x="11684" y="14363"/>
                  </a:lnTo>
                  <a:lnTo>
                    <a:pt x="23075" y="1436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4" name="object 1014"/>
            <p:cNvSpPr/>
            <p:nvPr/>
          </p:nvSpPr>
          <p:spPr>
            <a:xfrm>
              <a:off x="3949000" y="6107633"/>
              <a:ext cx="11430" cy="14604"/>
            </a:xfrm>
            <a:custGeom>
              <a:avLst/>
              <a:gdLst/>
              <a:ahLst/>
              <a:cxnLst/>
              <a:rect l="l" t="t" r="r" b="b"/>
              <a:pathLst>
                <a:path w="11429" h="14604">
                  <a:moveTo>
                    <a:pt x="0" y="0"/>
                  </a:moveTo>
                  <a:lnTo>
                    <a:pt x="0" y="14363"/>
                  </a:lnTo>
                  <a:lnTo>
                    <a:pt x="11391" y="1436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5" name="object 1015"/>
            <p:cNvSpPr/>
            <p:nvPr/>
          </p:nvSpPr>
          <p:spPr>
            <a:xfrm>
              <a:off x="3826700" y="6151667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1977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6" name="object 1016"/>
            <p:cNvSpPr/>
            <p:nvPr/>
          </p:nvSpPr>
          <p:spPr>
            <a:xfrm>
              <a:off x="3826700" y="6151667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7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7" name="object 1017"/>
            <p:cNvSpPr/>
            <p:nvPr/>
          </p:nvSpPr>
          <p:spPr>
            <a:xfrm>
              <a:off x="3829404" y="6140897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706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8" name="object 1018"/>
            <p:cNvSpPr/>
            <p:nvPr/>
          </p:nvSpPr>
          <p:spPr>
            <a:xfrm>
              <a:off x="3829404" y="6140897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706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9" name="object 1019"/>
            <p:cNvSpPr/>
            <p:nvPr/>
          </p:nvSpPr>
          <p:spPr>
            <a:xfrm>
              <a:off x="3778123" y="6185966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39">
                  <a:moveTo>
                    <a:pt x="182270" y="0"/>
                  </a:moveTo>
                  <a:lnTo>
                    <a:pt x="0" y="0"/>
                  </a:lnTo>
                  <a:lnTo>
                    <a:pt x="0" y="78371"/>
                  </a:lnTo>
                  <a:lnTo>
                    <a:pt x="30581" y="78371"/>
                  </a:lnTo>
                  <a:lnTo>
                    <a:pt x="182270" y="78371"/>
                  </a:lnTo>
                  <a:lnTo>
                    <a:pt x="1822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0" name="object 1020"/>
            <p:cNvSpPr/>
            <p:nvPr/>
          </p:nvSpPr>
          <p:spPr>
            <a:xfrm>
              <a:off x="3808705" y="6208462"/>
              <a:ext cx="0" cy="55880"/>
            </a:xfrm>
            <a:custGeom>
              <a:avLst/>
              <a:gdLst/>
              <a:ahLst/>
              <a:cxnLst/>
              <a:rect l="l" t="t" r="r" b="b"/>
              <a:pathLst>
                <a:path h="55879">
                  <a:moveTo>
                    <a:pt x="0" y="0"/>
                  </a:moveTo>
                  <a:lnTo>
                    <a:pt x="0" y="5588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1" name="object 1021"/>
            <p:cNvSpPr/>
            <p:nvPr/>
          </p:nvSpPr>
          <p:spPr>
            <a:xfrm>
              <a:off x="3795223" y="6205795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68"/>
                  </a:lnTo>
                  <a:lnTo>
                    <a:pt x="13487" y="170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2" name="object 1022"/>
            <p:cNvSpPr/>
            <p:nvPr/>
          </p:nvSpPr>
          <p:spPr>
            <a:xfrm>
              <a:off x="3795223" y="6205795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68"/>
                  </a:lnTo>
                  <a:lnTo>
                    <a:pt x="13487" y="1706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3" name="object 1023"/>
            <p:cNvSpPr/>
            <p:nvPr/>
          </p:nvSpPr>
          <p:spPr>
            <a:xfrm>
              <a:off x="3789833" y="6239958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4" name="object 1024"/>
            <p:cNvSpPr/>
            <p:nvPr/>
          </p:nvSpPr>
          <p:spPr>
            <a:xfrm>
              <a:off x="3789833" y="6239958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5" name="object 1025"/>
            <p:cNvSpPr/>
            <p:nvPr/>
          </p:nvSpPr>
          <p:spPr>
            <a:xfrm>
              <a:off x="3816816" y="6185970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11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6" name="object 1026"/>
            <p:cNvSpPr/>
            <p:nvPr/>
          </p:nvSpPr>
          <p:spPr>
            <a:xfrm>
              <a:off x="3816816" y="6185970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11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7" name="object 1027"/>
            <p:cNvSpPr/>
            <p:nvPr/>
          </p:nvSpPr>
          <p:spPr>
            <a:xfrm>
              <a:off x="3828498" y="6185970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103428" y="0"/>
                  </a:moveTo>
                  <a:lnTo>
                    <a:pt x="0" y="18923"/>
                  </a:lnTo>
                  <a:lnTo>
                    <a:pt x="103428" y="18923"/>
                  </a:lnTo>
                  <a:lnTo>
                    <a:pt x="1034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8" name="object 1028"/>
            <p:cNvSpPr/>
            <p:nvPr/>
          </p:nvSpPr>
          <p:spPr>
            <a:xfrm>
              <a:off x="3828498" y="6185970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0" y="18923"/>
                  </a:moveTo>
                  <a:lnTo>
                    <a:pt x="103428" y="18923"/>
                  </a:lnTo>
                  <a:lnTo>
                    <a:pt x="1034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9" name="object 1029"/>
            <p:cNvSpPr/>
            <p:nvPr/>
          </p:nvSpPr>
          <p:spPr>
            <a:xfrm>
              <a:off x="3846470" y="618597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0" name="object 1030"/>
            <p:cNvSpPr/>
            <p:nvPr/>
          </p:nvSpPr>
          <p:spPr>
            <a:xfrm>
              <a:off x="3846470" y="618597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1" name="object 1031"/>
            <p:cNvSpPr/>
            <p:nvPr/>
          </p:nvSpPr>
          <p:spPr>
            <a:xfrm>
              <a:off x="3846470" y="6240847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10">
                  <a:moveTo>
                    <a:pt x="42278" y="0"/>
                  </a:moveTo>
                  <a:lnTo>
                    <a:pt x="0" y="0"/>
                  </a:lnTo>
                  <a:lnTo>
                    <a:pt x="42278" y="16192"/>
                  </a:lnTo>
                  <a:lnTo>
                    <a:pt x="422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2" name="object 1032"/>
            <p:cNvSpPr/>
            <p:nvPr/>
          </p:nvSpPr>
          <p:spPr>
            <a:xfrm>
              <a:off x="3846470" y="6240847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10">
                  <a:moveTo>
                    <a:pt x="0" y="0"/>
                  </a:moveTo>
                  <a:lnTo>
                    <a:pt x="42278" y="0"/>
                  </a:lnTo>
                  <a:lnTo>
                    <a:pt x="42278" y="1619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3" name="object 1033"/>
            <p:cNvSpPr/>
            <p:nvPr/>
          </p:nvSpPr>
          <p:spPr>
            <a:xfrm>
              <a:off x="3868980" y="6240847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8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4" name="object 1034"/>
            <p:cNvSpPr/>
            <p:nvPr/>
          </p:nvSpPr>
          <p:spPr>
            <a:xfrm>
              <a:off x="3868980" y="6240847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8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5" name="object 1035"/>
            <p:cNvSpPr/>
            <p:nvPr/>
          </p:nvSpPr>
          <p:spPr>
            <a:xfrm>
              <a:off x="3868075" y="6193184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4">
                  <a:moveTo>
                    <a:pt x="0" y="0"/>
                  </a:moveTo>
                  <a:lnTo>
                    <a:pt x="0" y="1170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6" name="object 1036"/>
            <p:cNvSpPr/>
            <p:nvPr/>
          </p:nvSpPr>
          <p:spPr>
            <a:xfrm>
              <a:off x="3868075" y="6193184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4">
                  <a:moveTo>
                    <a:pt x="0" y="0"/>
                  </a:moveTo>
                  <a:lnTo>
                    <a:pt x="0" y="1170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7" name="object 1037"/>
            <p:cNvSpPr/>
            <p:nvPr/>
          </p:nvSpPr>
          <p:spPr>
            <a:xfrm>
              <a:off x="3880675" y="6185970"/>
              <a:ext cx="23495" cy="11430"/>
            </a:xfrm>
            <a:custGeom>
              <a:avLst/>
              <a:gdLst/>
              <a:ahLst/>
              <a:cxnLst/>
              <a:rect l="l" t="t" r="r" b="b"/>
              <a:pathLst>
                <a:path w="23495" h="11429">
                  <a:moveTo>
                    <a:pt x="23355" y="0"/>
                  </a:moveTo>
                  <a:lnTo>
                    <a:pt x="0" y="10807"/>
                  </a:lnTo>
                  <a:lnTo>
                    <a:pt x="23355" y="10807"/>
                  </a:lnTo>
                  <a:lnTo>
                    <a:pt x="233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8" name="object 1038"/>
            <p:cNvSpPr/>
            <p:nvPr/>
          </p:nvSpPr>
          <p:spPr>
            <a:xfrm>
              <a:off x="3880675" y="6185970"/>
              <a:ext cx="23495" cy="11430"/>
            </a:xfrm>
            <a:custGeom>
              <a:avLst/>
              <a:gdLst/>
              <a:ahLst/>
              <a:cxnLst/>
              <a:rect l="l" t="t" r="r" b="b"/>
              <a:pathLst>
                <a:path w="23495" h="11429">
                  <a:moveTo>
                    <a:pt x="0" y="10807"/>
                  </a:moveTo>
                  <a:lnTo>
                    <a:pt x="23355" y="10807"/>
                  </a:lnTo>
                  <a:lnTo>
                    <a:pt x="2335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9" name="object 1039"/>
            <p:cNvSpPr/>
            <p:nvPr/>
          </p:nvSpPr>
          <p:spPr>
            <a:xfrm>
              <a:off x="3917536" y="618597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92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0" name="object 1040"/>
            <p:cNvSpPr/>
            <p:nvPr/>
          </p:nvSpPr>
          <p:spPr>
            <a:xfrm>
              <a:off x="3917536" y="618597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92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1" name="object 1041"/>
            <p:cNvSpPr/>
            <p:nvPr/>
          </p:nvSpPr>
          <p:spPr>
            <a:xfrm>
              <a:off x="3910330" y="6204902"/>
              <a:ext cx="50165" cy="53340"/>
            </a:xfrm>
            <a:custGeom>
              <a:avLst/>
              <a:gdLst/>
              <a:ahLst/>
              <a:cxnLst/>
              <a:rect l="l" t="t" r="r" b="b"/>
              <a:pathLst>
                <a:path w="50164" h="53339">
                  <a:moveTo>
                    <a:pt x="17094" y="0"/>
                  </a:moveTo>
                  <a:lnTo>
                    <a:pt x="0" y="0"/>
                  </a:lnTo>
                  <a:lnTo>
                    <a:pt x="0" y="29654"/>
                  </a:lnTo>
                  <a:lnTo>
                    <a:pt x="17094" y="29654"/>
                  </a:lnTo>
                  <a:lnTo>
                    <a:pt x="17094" y="0"/>
                  </a:lnTo>
                  <a:close/>
                </a:path>
                <a:path w="50164" h="53339">
                  <a:moveTo>
                    <a:pt x="50063" y="53047"/>
                  </a:moveTo>
                  <a:lnTo>
                    <a:pt x="7200" y="35953"/>
                  </a:lnTo>
                  <a:lnTo>
                    <a:pt x="7200" y="53047"/>
                  </a:lnTo>
                  <a:lnTo>
                    <a:pt x="50063" y="530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2" name="object 1042"/>
            <p:cNvSpPr/>
            <p:nvPr/>
          </p:nvSpPr>
          <p:spPr>
            <a:xfrm>
              <a:off x="3917536" y="6240847"/>
              <a:ext cx="43180" cy="17145"/>
            </a:xfrm>
            <a:custGeom>
              <a:avLst/>
              <a:gdLst/>
              <a:ahLst/>
              <a:cxnLst/>
              <a:rect l="l" t="t" r="r" b="b"/>
              <a:pathLst>
                <a:path w="43179" h="17145">
                  <a:moveTo>
                    <a:pt x="0" y="0"/>
                  </a:moveTo>
                  <a:lnTo>
                    <a:pt x="0" y="17094"/>
                  </a:lnTo>
                  <a:lnTo>
                    <a:pt x="42862" y="1709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3" name="object 1043"/>
            <p:cNvSpPr/>
            <p:nvPr/>
          </p:nvSpPr>
          <p:spPr>
            <a:xfrm>
              <a:off x="3931017" y="6239043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9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4" name="object 1044"/>
            <p:cNvSpPr/>
            <p:nvPr/>
          </p:nvSpPr>
          <p:spPr>
            <a:xfrm>
              <a:off x="3931017" y="6239043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18897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5" name="object 1045"/>
            <p:cNvSpPr/>
            <p:nvPr/>
          </p:nvSpPr>
          <p:spPr>
            <a:xfrm>
              <a:off x="3936431" y="624533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0"/>
                  </a:moveTo>
                  <a:lnTo>
                    <a:pt x="0" y="0"/>
                  </a:lnTo>
                  <a:lnTo>
                    <a:pt x="13474" y="12611"/>
                  </a:lnTo>
                  <a:lnTo>
                    <a:pt x="134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6" name="object 1046"/>
            <p:cNvSpPr/>
            <p:nvPr/>
          </p:nvSpPr>
          <p:spPr>
            <a:xfrm>
              <a:off x="3936431" y="624533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12611"/>
                  </a:moveTo>
                  <a:lnTo>
                    <a:pt x="13474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7" name="object 1047"/>
            <p:cNvSpPr/>
            <p:nvPr/>
          </p:nvSpPr>
          <p:spPr>
            <a:xfrm>
              <a:off x="3937305" y="6185979"/>
              <a:ext cx="23495" cy="31750"/>
            </a:xfrm>
            <a:custGeom>
              <a:avLst/>
              <a:gdLst/>
              <a:ahLst/>
              <a:cxnLst/>
              <a:rect l="l" t="t" r="r" b="b"/>
              <a:pathLst>
                <a:path w="23495" h="31750">
                  <a:moveTo>
                    <a:pt x="8991" y="22491"/>
                  </a:moveTo>
                  <a:lnTo>
                    <a:pt x="0" y="22491"/>
                  </a:lnTo>
                  <a:lnTo>
                    <a:pt x="0" y="31508"/>
                  </a:lnTo>
                  <a:lnTo>
                    <a:pt x="8991" y="31508"/>
                  </a:lnTo>
                  <a:lnTo>
                    <a:pt x="8991" y="22491"/>
                  </a:lnTo>
                  <a:close/>
                </a:path>
                <a:path w="23495" h="31750">
                  <a:moveTo>
                    <a:pt x="23075" y="14401"/>
                  </a:moveTo>
                  <a:lnTo>
                    <a:pt x="11684" y="0"/>
                  </a:lnTo>
                  <a:lnTo>
                    <a:pt x="11684" y="14401"/>
                  </a:lnTo>
                  <a:lnTo>
                    <a:pt x="23075" y="1440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8" name="object 1048"/>
            <p:cNvSpPr/>
            <p:nvPr/>
          </p:nvSpPr>
          <p:spPr>
            <a:xfrm>
              <a:off x="3949000" y="6185970"/>
              <a:ext cx="11430" cy="14604"/>
            </a:xfrm>
            <a:custGeom>
              <a:avLst/>
              <a:gdLst/>
              <a:ahLst/>
              <a:cxnLst/>
              <a:rect l="l" t="t" r="r" b="b"/>
              <a:pathLst>
                <a:path w="11429" h="14604">
                  <a:moveTo>
                    <a:pt x="0" y="0"/>
                  </a:moveTo>
                  <a:lnTo>
                    <a:pt x="0" y="14401"/>
                  </a:lnTo>
                  <a:lnTo>
                    <a:pt x="11391" y="1440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9" name="object 1049"/>
            <p:cNvSpPr/>
            <p:nvPr/>
          </p:nvSpPr>
          <p:spPr>
            <a:xfrm>
              <a:off x="3826700" y="6230039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1977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0" name="object 1050"/>
            <p:cNvSpPr/>
            <p:nvPr/>
          </p:nvSpPr>
          <p:spPr>
            <a:xfrm>
              <a:off x="3826700" y="6230039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7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1" name="object 1051"/>
            <p:cNvSpPr/>
            <p:nvPr/>
          </p:nvSpPr>
          <p:spPr>
            <a:xfrm>
              <a:off x="3829404" y="6219269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706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2" name="object 1052"/>
            <p:cNvSpPr/>
            <p:nvPr/>
          </p:nvSpPr>
          <p:spPr>
            <a:xfrm>
              <a:off x="3829404" y="6219269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706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3" name="object 1053"/>
            <p:cNvSpPr/>
            <p:nvPr/>
          </p:nvSpPr>
          <p:spPr>
            <a:xfrm>
              <a:off x="3778123" y="6264338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39">
                  <a:moveTo>
                    <a:pt x="182270" y="0"/>
                  </a:moveTo>
                  <a:lnTo>
                    <a:pt x="0" y="0"/>
                  </a:lnTo>
                  <a:lnTo>
                    <a:pt x="0" y="78384"/>
                  </a:lnTo>
                  <a:lnTo>
                    <a:pt x="30581" y="78384"/>
                  </a:lnTo>
                  <a:lnTo>
                    <a:pt x="182270" y="78384"/>
                  </a:lnTo>
                  <a:lnTo>
                    <a:pt x="1822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4" name="object 1054"/>
            <p:cNvSpPr/>
            <p:nvPr/>
          </p:nvSpPr>
          <p:spPr>
            <a:xfrm>
              <a:off x="3808705" y="6286833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h="56514">
                  <a:moveTo>
                    <a:pt x="0" y="0"/>
                  </a:moveTo>
                  <a:lnTo>
                    <a:pt x="0" y="5589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5" name="object 1055"/>
            <p:cNvSpPr/>
            <p:nvPr/>
          </p:nvSpPr>
          <p:spPr>
            <a:xfrm>
              <a:off x="3795223" y="6284141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106"/>
                  </a:lnTo>
                  <a:lnTo>
                    <a:pt x="13487" y="171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6" name="object 1056"/>
            <p:cNvSpPr/>
            <p:nvPr/>
          </p:nvSpPr>
          <p:spPr>
            <a:xfrm>
              <a:off x="3795223" y="6284141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106"/>
                  </a:lnTo>
                  <a:lnTo>
                    <a:pt x="13487" y="1710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7" name="object 1057"/>
            <p:cNvSpPr/>
            <p:nvPr/>
          </p:nvSpPr>
          <p:spPr>
            <a:xfrm>
              <a:off x="3789833" y="6318342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8" name="object 1058"/>
            <p:cNvSpPr/>
            <p:nvPr/>
          </p:nvSpPr>
          <p:spPr>
            <a:xfrm>
              <a:off x="3789833" y="6318342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9" name="object 1059"/>
            <p:cNvSpPr/>
            <p:nvPr/>
          </p:nvSpPr>
          <p:spPr>
            <a:xfrm>
              <a:off x="3816816" y="6264342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9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0" name="object 1060"/>
            <p:cNvSpPr/>
            <p:nvPr/>
          </p:nvSpPr>
          <p:spPr>
            <a:xfrm>
              <a:off x="3816816" y="6264342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9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1" name="object 1061"/>
            <p:cNvSpPr/>
            <p:nvPr/>
          </p:nvSpPr>
          <p:spPr>
            <a:xfrm>
              <a:off x="3828498" y="6264342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103428" y="0"/>
                  </a:moveTo>
                  <a:lnTo>
                    <a:pt x="0" y="18923"/>
                  </a:lnTo>
                  <a:lnTo>
                    <a:pt x="103428" y="18923"/>
                  </a:lnTo>
                  <a:lnTo>
                    <a:pt x="1034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2" name="object 1062"/>
            <p:cNvSpPr/>
            <p:nvPr/>
          </p:nvSpPr>
          <p:spPr>
            <a:xfrm>
              <a:off x="3828498" y="6264342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0" y="18923"/>
                  </a:moveTo>
                  <a:lnTo>
                    <a:pt x="103428" y="18923"/>
                  </a:lnTo>
                  <a:lnTo>
                    <a:pt x="1034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3" name="object 1063"/>
            <p:cNvSpPr/>
            <p:nvPr/>
          </p:nvSpPr>
          <p:spPr>
            <a:xfrm>
              <a:off x="3846470" y="6264342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4" name="object 1064"/>
            <p:cNvSpPr/>
            <p:nvPr/>
          </p:nvSpPr>
          <p:spPr>
            <a:xfrm>
              <a:off x="3846470" y="6264342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5" name="object 1065"/>
            <p:cNvSpPr/>
            <p:nvPr/>
          </p:nvSpPr>
          <p:spPr>
            <a:xfrm>
              <a:off x="3846470" y="6319231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10">
                  <a:moveTo>
                    <a:pt x="42278" y="0"/>
                  </a:moveTo>
                  <a:lnTo>
                    <a:pt x="0" y="0"/>
                  </a:lnTo>
                  <a:lnTo>
                    <a:pt x="42278" y="16192"/>
                  </a:lnTo>
                  <a:lnTo>
                    <a:pt x="422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6" name="object 1066"/>
            <p:cNvSpPr/>
            <p:nvPr/>
          </p:nvSpPr>
          <p:spPr>
            <a:xfrm>
              <a:off x="3846470" y="6319231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10">
                  <a:moveTo>
                    <a:pt x="0" y="0"/>
                  </a:moveTo>
                  <a:lnTo>
                    <a:pt x="42278" y="0"/>
                  </a:lnTo>
                  <a:lnTo>
                    <a:pt x="42278" y="1619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7" name="object 1067"/>
            <p:cNvSpPr/>
            <p:nvPr/>
          </p:nvSpPr>
          <p:spPr>
            <a:xfrm>
              <a:off x="3868980" y="6319231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8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8" name="object 1068"/>
            <p:cNvSpPr/>
            <p:nvPr/>
          </p:nvSpPr>
          <p:spPr>
            <a:xfrm>
              <a:off x="3868980" y="6319231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8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9" name="object 1069"/>
            <p:cNvSpPr/>
            <p:nvPr/>
          </p:nvSpPr>
          <p:spPr>
            <a:xfrm>
              <a:off x="3868075" y="6271555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4">
                  <a:moveTo>
                    <a:pt x="0" y="0"/>
                  </a:moveTo>
                  <a:lnTo>
                    <a:pt x="0" y="1170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0" name="object 1070"/>
            <p:cNvSpPr/>
            <p:nvPr/>
          </p:nvSpPr>
          <p:spPr>
            <a:xfrm>
              <a:off x="3868075" y="6271555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4">
                  <a:moveTo>
                    <a:pt x="0" y="0"/>
                  </a:moveTo>
                  <a:lnTo>
                    <a:pt x="0" y="1170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1" name="object 1071"/>
            <p:cNvSpPr/>
            <p:nvPr/>
          </p:nvSpPr>
          <p:spPr>
            <a:xfrm>
              <a:off x="3880675" y="6264342"/>
              <a:ext cx="23495" cy="11430"/>
            </a:xfrm>
            <a:custGeom>
              <a:avLst/>
              <a:gdLst/>
              <a:ahLst/>
              <a:cxnLst/>
              <a:rect l="l" t="t" r="r" b="b"/>
              <a:pathLst>
                <a:path w="23495" h="11429">
                  <a:moveTo>
                    <a:pt x="23355" y="0"/>
                  </a:moveTo>
                  <a:lnTo>
                    <a:pt x="0" y="10807"/>
                  </a:lnTo>
                  <a:lnTo>
                    <a:pt x="23355" y="10807"/>
                  </a:lnTo>
                  <a:lnTo>
                    <a:pt x="233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2" name="object 1072"/>
            <p:cNvSpPr/>
            <p:nvPr/>
          </p:nvSpPr>
          <p:spPr>
            <a:xfrm>
              <a:off x="3880675" y="6264342"/>
              <a:ext cx="23495" cy="11430"/>
            </a:xfrm>
            <a:custGeom>
              <a:avLst/>
              <a:gdLst/>
              <a:ahLst/>
              <a:cxnLst/>
              <a:rect l="l" t="t" r="r" b="b"/>
              <a:pathLst>
                <a:path w="23495" h="11429">
                  <a:moveTo>
                    <a:pt x="0" y="10807"/>
                  </a:moveTo>
                  <a:lnTo>
                    <a:pt x="23355" y="10807"/>
                  </a:lnTo>
                  <a:lnTo>
                    <a:pt x="2335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3" name="object 1073"/>
            <p:cNvSpPr/>
            <p:nvPr/>
          </p:nvSpPr>
          <p:spPr>
            <a:xfrm>
              <a:off x="3917536" y="6264342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92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4" name="object 1074"/>
            <p:cNvSpPr/>
            <p:nvPr/>
          </p:nvSpPr>
          <p:spPr>
            <a:xfrm>
              <a:off x="3917536" y="6264342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92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5" name="object 1075"/>
            <p:cNvSpPr/>
            <p:nvPr/>
          </p:nvSpPr>
          <p:spPr>
            <a:xfrm>
              <a:off x="3910330" y="6283274"/>
              <a:ext cx="50165" cy="53340"/>
            </a:xfrm>
            <a:custGeom>
              <a:avLst/>
              <a:gdLst/>
              <a:ahLst/>
              <a:cxnLst/>
              <a:rect l="l" t="t" r="r" b="b"/>
              <a:pathLst>
                <a:path w="50164" h="53339">
                  <a:moveTo>
                    <a:pt x="17094" y="0"/>
                  </a:moveTo>
                  <a:lnTo>
                    <a:pt x="0" y="0"/>
                  </a:lnTo>
                  <a:lnTo>
                    <a:pt x="0" y="29667"/>
                  </a:lnTo>
                  <a:lnTo>
                    <a:pt x="17094" y="29667"/>
                  </a:lnTo>
                  <a:lnTo>
                    <a:pt x="17094" y="0"/>
                  </a:lnTo>
                  <a:close/>
                </a:path>
                <a:path w="50164" h="53339">
                  <a:moveTo>
                    <a:pt x="50063" y="53047"/>
                  </a:moveTo>
                  <a:lnTo>
                    <a:pt x="7200" y="35966"/>
                  </a:lnTo>
                  <a:lnTo>
                    <a:pt x="7200" y="53047"/>
                  </a:lnTo>
                  <a:lnTo>
                    <a:pt x="50063" y="530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6" name="object 1076"/>
            <p:cNvSpPr/>
            <p:nvPr/>
          </p:nvSpPr>
          <p:spPr>
            <a:xfrm>
              <a:off x="3917536" y="6319231"/>
              <a:ext cx="43180" cy="17145"/>
            </a:xfrm>
            <a:custGeom>
              <a:avLst/>
              <a:gdLst/>
              <a:ahLst/>
              <a:cxnLst/>
              <a:rect l="l" t="t" r="r" b="b"/>
              <a:pathLst>
                <a:path w="43179" h="17145">
                  <a:moveTo>
                    <a:pt x="0" y="0"/>
                  </a:moveTo>
                  <a:lnTo>
                    <a:pt x="0" y="17081"/>
                  </a:lnTo>
                  <a:lnTo>
                    <a:pt x="42862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7" name="object 1077"/>
            <p:cNvSpPr/>
            <p:nvPr/>
          </p:nvSpPr>
          <p:spPr>
            <a:xfrm>
              <a:off x="3931017" y="6317402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91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8" name="object 1078"/>
            <p:cNvSpPr/>
            <p:nvPr/>
          </p:nvSpPr>
          <p:spPr>
            <a:xfrm>
              <a:off x="3931017" y="6317402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1891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9" name="object 1079"/>
            <p:cNvSpPr/>
            <p:nvPr/>
          </p:nvSpPr>
          <p:spPr>
            <a:xfrm>
              <a:off x="3936431" y="6323702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0"/>
                  </a:moveTo>
                  <a:lnTo>
                    <a:pt x="0" y="0"/>
                  </a:lnTo>
                  <a:lnTo>
                    <a:pt x="13474" y="12611"/>
                  </a:lnTo>
                  <a:lnTo>
                    <a:pt x="134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0" name="object 1080"/>
            <p:cNvSpPr/>
            <p:nvPr/>
          </p:nvSpPr>
          <p:spPr>
            <a:xfrm>
              <a:off x="3936431" y="6323702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12611"/>
                  </a:moveTo>
                  <a:lnTo>
                    <a:pt x="13474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1" name="object 1081"/>
            <p:cNvSpPr/>
            <p:nvPr/>
          </p:nvSpPr>
          <p:spPr>
            <a:xfrm>
              <a:off x="3937305" y="6264351"/>
              <a:ext cx="23495" cy="31750"/>
            </a:xfrm>
            <a:custGeom>
              <a:avLst/>
              <a:gdLst/>
              <a:ahLst/>
              <a:cxnLst/>
              <a:rect l="l" t="t" r="r" b="b"/>
              <a:pathLst>
                <a:path w="23495" h="31750">
                  <a:moveTo>
                    <a:pt x="8991" y="22491"/>
                  </a:moveTo>
                  <a:lnTo>
                    <a:pt x="0" y="22491"/>
                  </a:lnTo>
                  <a:lnTo>
                    <a:pt x="0" y="31496"/>
                  </a:lnTo>
                  <a:lnTo>
                    <a:pt x="8991" y="31496"/>
                  </a:lnTo>
                  <a:lnTo>
                    <a:pt x="8991" y="22491"/>
                  </a:lnTo>
                  <a:close/>
                </a:path>
                <a:path w="23495" h="31750">
                  <a:moveTo>
                    <a:pt x="23075" y="14414"/>
                  </a:moveTo>
                  <a:lnTo>
                    <a:pt x="11684" y="0"/>
                  </a:lnTo>
                  <a:lnTo>
                    <a:pt x="11684" y="14414"/>
                  </a:lnTo>
                  <a:lnTo>
                    <a:pt x="23075" y="1441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2" name="object 1082"/>
            <p:cNvSpPr/>
            <p:nvPr/>
          </p:nvSpPr>
          <p:spPr>
            <a:xfrm>
              <a:off x="3949000" y="6264342"/>
              <a:ext cx="11430" cy="14604"/>
            </a:xfrm>
            <a:custGeom>
              <a:avLst/>
              <a:gdLst/>
              <a:ahLst/>
              <a:cxnLst/>
              <a:rect l="l" t="t" r="r" b="b"/>
              <a:pathLst>
                <a:path w="11429" h="14604">
                  <a:moveTo>
                    <a:pt x="0" y="0"/>
                  </a:moveTo>
                  <a:lnTo>
                    <a:pt x="0" y="14414"/>
                  </a:lnTo>
                  <a:lnTo>
                    <a:pt x="11391" y="1441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3" name="object 1083"/>
            <p:cNvSpPr/>
            <p:nvPr/>
          </p:nvSpPr>
          <p:spPr>
            <a:xfrm>
              <a:off x="3826700" y="6308424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1977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4" name="object 1084"/>
            <p:cNvSpPr/>
            <p:nvPr/>
          </p:nvSpPr>
          <p:spPr>
            <a:xfrm>
              <a:off x="3826700" y="6308424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7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5" name="object 1085"/>
            <p:cNvSpPr/>
            <p:nvPr/>
          </p:nvSpPr>
          <p:spPr>
            <a:xfrm>
              <a:off x="3829404" y="6297616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706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6" name="object 1086"/>
            <p:cNvSpPr/>
            <p:nvPr/>
          </p:nvSpPr>
          <p:spPr>
            <a:xfrm>
              <a:off x="3829404" y="6297616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706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7" name="object 1087"/>
            <p:cNvSpPr/>
            <p:nvPr/>
          </p:nvSpPr>
          <p:spPr>
            <a:xfrm>
              <a:off x="3778123" y="6342722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39">
                  <a:moveTo>
                    <a:pt x="182270" y="0"/>
                  </a:moveTo>
                  <a:lnTo>
                    <a:pt x="0" y="0"/>
                  </a:lnTo>
                  <a:lnTo>
                    <a:pt x="0" y="78371"/>
                  </a:lnTo>
                  <a:lnTo>
                    <a:pt x="30581" y="78371"/>
                  </a:lnTo>
                  <a:lnTo>
                    <a:pt x="182270" y="78371"/>
                  </a:lnTo>
                  <a:lnTo>
                    <a:pt x="1822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8" name="object 1088"/>
            <p:cNvSpPr/>
            <p:nvPr/>
          </p:nvSpPr>
          <p:spPr>
            <a:xfrm>
              <a:off x="3808705" y="6365205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h="56514">
                  <a:moveTo>
                    <a:pt x="0" y="0"/>
                  </a:moveTo>
                  <a:lnTo>
                    <a:pt x="0" y="5589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9" name="object 1089"/>
            <p:cNvSpPr/>
            <p:nvPr/>
          </p:nvSpPr>
          <p:spPr>
            <a:xfrm>
              <a:off x="3795223" y="6362513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81"/>
                  </a:lnTo>
                  <a:lnTo>
                    <a:pt x="13487" y="170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0" name="object 1090"/>
            <p:cNvSpPr/>
            <p:nvPr/>
          </p:nvSpPr>
          <p:spPr>
            <a:xfrm>
              <a:off x="3795223" y="6362513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81"/>
                  </a:lnTo>
                  <a:lnTo>
                    <a:pt x="13487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1" name="object 1091"/>
            <p:cNvSpPr/>
            <p:nvPr/>
          </p:nvSpPr>
          <p:spPr>
            <a:xfrm>
              <a:off x="3789833" y="6396714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2" name="object 1092"/>
            <p:cNvSpPr/>
            <p:nvPr/>
          </p:nvSpPr>
          <p:spPr>
            <a:xfrm>
              <a:off x="3789833" y="6396714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3" name="object 1093"/>
            <p:cNvSpPr/>
            <p:nvPr/>
          </p:nvSpPr>
          <p:spPr>
            <a:xfrm>
              <a:off x="3816816" y="6342726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8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4" name="object 1094"/>
            <p:cNvSpPr/>
            <p:nvPr/>
          </p:nvSpPr>
          <p:spPr>
            <a:xfrm>
              <a:off x="3816816" y="6342726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5" name="object 1095"/>
            <p:cNvSpPr/>
            <p:nvPr/>
          </p:nvSpPr>
          <p:spPr>
            <a:xfrm>
              <a:off x="3828498" y="6342726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103428" y="0"/>
                  </a:moveTo>
                  <a:lnTo>
                    <a:pt x="0" y="18884"/>
                  </a:lnTo>
                  <a:lnTo>
                    <a:pt x="103428" y="18884"/>
                  </a:lnTo>
                  <a:lnTo>
                    <a:pt x="1034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6" name="object 1096"/>
            <p:cNvSpPr/>
            <p:nvPr/>
          </p:nvSpPr>
          <p:spPr>
            <a:xfrm>
              <a:off x="3828498" y="6342726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0" y="18884"/>
                  </a:moveTo>
                  <a:lnTo>
                    <a:pt x="103428" y="18884"/>
                  </a:lnTo>
                  <a:lnTo>
                    <a:pt x="1034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7" name="object 1097"/>
            <p:cNvSpPr/>
            <p:nvPr/>
          </p:nvSpPr>
          <p:spPr>
            <a:xfrm>
              <a:off x="3846470" y="6342726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8" name="object 1098"/>
            <p:cNvSpPr/>
            <p:nvPr/>
          </p:nvSpPr>
          <p:spPr>
            <a:xfrm>
              <a:off x="3846470" y="6342726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9" name="object 1099"/>
            <p:cNvSpPr/>
            <p:nvPr/>
          </p:nvSpPr>
          <p:spPr>
            <a:xfrm>
              <a:off x="3846470" y="6397578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10">
                  <a:moveTo>
                    <a:pt x="42278" y="0"/>
                  </a:moveTo>
                  <a:lnTo>
                    <a:pt x="0" y="0"/>
                  </a:lnTo>
                  <a:lnTo>
                    <a:pt x="42278" y="16179"/>
                  </a:lnTo>
                  <a:lnTo>
                    <a:pt x="422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0" name="object 1100"/>
            <p:cNvSpPr/>
            <p:nvPr/>
          </p:nvSpPr>
          <p:spPr>
            <a:xfrm>
              <a:off x="3846470" y="6397578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10">
                  <a:moveTo>
                    <a:pt x="0" y="0"/>
                  </a:moveTo>
                  <a:lnTo>
                    <a:pt x="42278" y="0"/>
                  </a:lnTo>
                  <a:lnTo>
                    <a:pt x="42278" y="1617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1" name="object 1101"/>
            <p:cNvSpPr/>
            <p:nvPr/>
          </p:nvSpPr>
          <p:spPr>
            <a:xfrm>
              <a:off x="3868980" y="6397578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41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2" name="object 1102"/>
            <p:cNvSpPr/>
            <p:nvPr/>
          </p:nvSpPr>
          <p:spPr>
            <a:xfrm>
              <a:off x="3868980" y="6397578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41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3" name="object 1103"/>
            <p:cNvSpPr/>
            <p:nvPr/>
          </p:nvSpPr>
          <p:spPr>
            <a:xfrm>
              <a:off x="3868075" y="6349927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4">
                  <a:moveTo>
                    <a:pt x="0" y="0"/>
                  </a:moveTo>
                  <a:lnTo>
                    <a:pt x="0" y="116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4" name="object 1104"/>
            <p:cNvSpPr/>
            <p:nvPr/>
          </p:nvSpPr>
          <p:spPr>
            <a:xfrm>
              <a:off x="3868075" y="6349927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4">
                  <a:moveTo>
                    <a:pt x="0" y="0"/>
                  </a:moveTo>
                  <a:lnTo>
                    <a:pt x="0" y="116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5" name="object 1105"/>
            <p:cNvSpPr/>
            <p:nvPr/>
          </p:nvSpPr>
          <p:spPr>
            <a:xfrm>
              <a:off x="3880675" y="6342726"/>
              <a:ext cx="23495" cy="11430"/>
            </a:xfrm>
            <a:custGeom>
              <a:avLst/>
              <a:gdLst/>
              <a:ahLst/>
              <a:cxnLst/>
              <a:rect l="l" t="t" r="r" b="b"/>
              <a:pathLst>
                <a:path w="23495" h="11429">
                  <a:moveTo>
                    <a:pt x="23355" y="0"/>
                  </a:moveTo>
                  <a:lnTo>
                    <a:pt x="0" y="10807"/>
                  </a:lnTo>
                  <a:lnTo>
                    <a:pt x="23355" y="10807"/>
                  </a:lnTo>
                  <a:lnTo>
                    <a:pt x="233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6" name="object 1106"/>
            <p:cNvSpPr/>
            <p:nvPr/>
          </p:nvSpPr>
          <p:spPr>
            <a:xfrm>
              <a:off x="3880675" y="6342726"/>
              <a:ext cx="23495" cy="11430"/>
            </a:xfrm>
            <a:custGeom>
              <a:avLst/>
              <a:gdLst/>
              <a:ahLst/>
              <a:cxnLst/>
              <a:rect l="l" t="t" r="r" b="b"/>
              <a:pathLst>
                <a:path w="23495" h="11429">
                  <a:moveTo>
                    <a:pt x="0" y="10807"/>
                  </a:moveTo>
                  <a:lnTo>
                    <a:pt x="23355" y="10807"/>
                  </a:lnTo>
                  <a:lnTo>
                    <a:pt x="2335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7" name="object 1107"/>
            <p:cNvSpPr/>
            <p:nvPr/>
          </p:nvSpPr>
          <p:spPr>
            <a:xfrm>
              <a:off x="3917536" y="6342726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8" name="object 1108"/>
            <p:cNvSpPr/>
            <p:nvPr/>
          </p:nvSpPr>
          <p:spPr>
            <a:xfrm>
              <a:off x="3917536" y="6342726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9" name="object 1109"/>
            <p:cNvSpPr/>
            <p:nvPr/>
          </p:nvSpPr>
          <p:spPr>
            <a:xfrm>
              <a:off x="3910330" y="6361620"/>
              <a:ext cx="50165" cy="53340"/>
            </a:xfrm>
            <a:custGeom>
              <a:avLst/>
              <a:gdLst/>
              <a:ahLst/>
              <a:cxnLst/>
              <a:rect l="l" t="t" r="r" b="b"/>
              <a:pathLst>
                <a:path w="50164" h="53339">
                  <a:moveTo>
                    <a:pt x="17094" y="0"/>
                  </a:moveTo>
                  <a:lnTo>
                    <a:pt x="0" y="0"/>
                  </a:lnTo>
                  <a:lnTo>
                    <a:pt x="0" y="29692"/>
                  </a:lnTo>
                  <a:lnTo>
                    <a:pt x="17094" y="29692"/>
                  </a:lnTo>
                  <a:lnTo>
                    <a:pt x="17094" y="0"/>
                  </a:lnTo>
                  <a:close/>
                </a:path>
                <a:path w="50164" h="53339">
                  <a:moveTo>
                    <a:pt x="50063" y="53073"/>
                  </a:moveTo>
                  <a:lnTo>
                    <a:pt x="7200" y="35966"/>
                  </a:lnTo>
                  <a:lnTo>
                    <a:pt x="7200" y="53073"/>
                  </a:lnTo>
                  <a:lnTo>
                    <a:pt x="50063" y="5307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0" name="object 1110"/>
            <p:cNvSpPr/>
            <p:nvPr/>
          </p:nvSpPr>
          <p:spPr>
            <a:xfrm>
              <a:off x="3917536" y="6397578"/>
              <a:ext cx="43180" cy="17145"/>
            </a:xfrm>
            <a:custGeom>
              <a:avLst/>
              <a:gdLst/>
              <a:ahLst/>
              <a:cxnLst/>
              <a:rect l="l" t="t" r="r" b="b"/>
              <a:pathLst>
                <a:path w="43179" h="17145">
                  <a:moveTo>
                    <a:pt x="0" y="0"/>
                  </a:moveTo>
                  <a:lnTo>
                    <a:pt x="0" y="17106"/>
                  </a:lnTo>
                  <a:lnTo>
                    <a:pt x="42862" y="1710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1" name="object 1111"/>
            <p:cNvSpPr/>
            <p:nvPr/>
          </p:nvSpPr>
          <p:spPr>
            <a:xfrm>
              <a:off x="3931017" y="6395761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92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2" name="object 1112"/>
            <p:cNvSpPr/>
            <p:nvPr/>
          </p:nvSpPr>
          <p:spPr>
            <a:xfrm>
              <a:off x="3931017" y="6395761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1892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3" name="object 1113"/>
            <p:cNvSpPr/>
            <p:nvPr/>
          </p:nvSpPr>
          <p:spPr>
            <a:xfrm>
              <a:off x="3936431" y="6402073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0"/>
                  </a:moveTo>
                  <a:lnTo>
                    <a:pt x="0" y="0"/>
                  </a:lnTo>
                  <a:lnTo>
                    <a:pt x="13474" y="12611"/>
                  </a:lnTo>
                  <a:lnTo>
                    <a:pt x="134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4" name="object 1114"/>
            <p:cNvSpPr/>
            <p:nvPr/>
          </p:nvSpPr>
          <p:spPr>
            <a:xfrm>
              <a:off x="3936431" y="6402073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12611"/>
                  </a:moveTo>
                  <a:lnTo>
                    <a:pt x="13474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5" name="object 1115"/>
            <p:cNvSpPr/>
            <p:nvPr/>
          </p:nvSpPr>
          <p:spPr>
            <a:xfrm>
              <a:off x="3937305" y="6342735"/>
              <a:ext cx="23495" cy="31750"/>
            </a:xfrm>
            <a:custGeom>
              <a:avLst/>
              <a:gdLst/>
              <a:ahLst/>
              <a:cxnLst/>
              <a:rect l="l" t="t" r="r" b="b"/>
              <a:pathLst>
                <a:path w="23495" h="31750">
                  <a:moveTo>
                    <a:pt x="8991" y="22479"/>
                  </a:moveTo>
                  <a:lnTo>
                    <a:pt x="0" y="22479"/>
                  </a:lnTo>
                  <a:lnTo>
                    <a:pt x="0" y="31496"/>
                  </a:lnTo>
                  <a:lnTo>
                    <a:pt x="8991" y="31496"/>
                  </a:lnTo>
                  <a:lnTo>
                    <a:pt x="8991" y="22479"/>
                  </a:lnTo>
                  <a:close/>
                </a:path>
                <a:path w="23495" h="31750">
                  <a:moveTo>
                    <a:pt x="23075" y="14376"/>
                  </a:moveTo>
                  <a:lnTo>
                    <a:pt x="11684" y="0"/>
                  </a:lnTo>
                  <a:lnTo>
                    <a:pt x="11684" y="14376"/>
                  </a:lnTo>
                  <a:lnTo>
                    <a:pt x="23075" y="1437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6" name="object 1116"/>
            <p:cNvSpPr/>
            <p:nvPr/>
          </p:nvSpPr>
          <p:spPr>
            <a:xfrm>
              <a:off x="3949000" y="6342726"/>
              <a:ext cx="11430" cy="14604"/>
            </a:xfrm>
            <a:custGeom>
              <a:avLst/>
              <a:gdLst/>
              <a:ahLst/>
              <a:cxnLst/>
              <a:rect l="l" t="t" r="r" b="b"/>
              <a:pathLst>
                <a:path w="11429" h="14604">
                  <a:moveTo>
                    <a:pt x="0" y="0"/>
                  </a:moveTo>
                  <a:lnTo>
                    <a:pt x="0" y="14376"/>
                  </a:lnTo>
                  <a:lnTo>
                    <a:pt x="11391" y="1437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7" name="object 1117"/>
            <p:cNvSpPr/>
            <p:nvPr/>
          </p:nvSpPr>
          <p:spPr>
            <a:xfrm>
              <a:off x="3826700" y="6386795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1977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8" name="object 1118"/>
            <p:cNvSpPr/>
            <p:nvPr/>
          </p:nvSpPr>
          <p:spPr>
            <a:xfrm>
              <a:off x="3826700" y="6386795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7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9" name="object 1119"/>
            <p:cNvSpPr/>
            <p:nvPr/>
          </p:nvSpPr>
          <p:spPr>
            <a:xfrm>
              <a:off x="3829404" y="6375988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706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0" name="object 1120"/>
            <p:cNvSpPr/>
            <p:nvPr/>
          </p:nvSpPr>
          <p:spPr>
            <a:xfrm>
              <a:off x="3829404" y="6375988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706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1" name="object 1121"/>
            <p:cNvSpPr/>
            <p:nvPr/>
          </p:nvSpPr>
          <p:spPr>
            <a:xfrm>
              <a:off x="3778123" y="6421094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39">
                  <a:moveTo>
                    <a:pt x="182270" y="0"/>
                  </a:moveTo>
                  <a:lnTo>
                    <a:pt x="0" y="0"/>
                  </a:lnTo>
                  <a:lnTo>
                    <a:pt x="0" y="78371"/>
                  </a:lnTo>
                  <a:lnTo>
                    <a:pt x="30581" y="78371"/>
                  </a:lnTo>
                  <a:lnTo>
                    <a:pt x="182270" y="78371"/>
                  </a:lnTo>
                  <a:lnTo>
                    <a:pt x="1822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2" name="object 1122"/>
            <p:cNvSpPr/>
            <p:nvPr/>
          </p:nvSpPr>
          <p:spPr>
            <a:xfrm>
              <a:off x="3808705" y="6443577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h="56514">
                  <a:moveTo>
                    <a:pt x="0" y="0"/>
                  </a:moveTo>
                  <a:lnTo>
                    <a:pt x="0" y="5589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3" name="object 1123"/>
            <p:cNvSpPr/>
            <p:nvPr/>
          </p:nvSpPr>
          <p:spPr>
            <a:xfrm>
              <a:off x="3795223" y="6440872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94"/>
                  </a:lnTo>
                  <a:lnTo>
                    <a:pt x="13487" y="170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4" name="object 1124"/>
            <p:cNvSpPr/>
            <p:nvPr/>
          </p:nvSpPr>
          <p:spPr>
            <a:xfrm>
              <a:off x="3795223" y="6440872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94"/>
                  </a:lnTo>
                  <a:lnTo>
                    <a:pt x="13487" y="1709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5" name="object 1125"/>
            <p:cNvSpPr/>
            <p:nvPr/>
          </p:nvSpPr>
          <p:spPr>
            <a:xfrm>
              <a:off x="3789833" y="6475047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6" name="object 1126"/>
            <p:cNvSpPr/>
            <p:nvPr/>
          </p:nvSpPr>
          <p:spPr>
            <a:xfrm>
              <a:off x="3789833" y="6475047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7" name="object 1127"/>
            <p:cNvSpPr/>
            <p:nvPr/>
          </p:nvSpPr>
          <p:spPr>
            <a:xfrm>
              <a:off x="3816816" y="6421098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8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8" name="object 1128"/>
            <p:cNvSpPr/>
            <p:nvPr/>
          </p:nvSpPr>
          <p:spPr>
            <a:xfrm>
              <a:off x="3816816" y="6421098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9" name="object 1129"/>
            <p:cNvSpPr/>
            <p:nvPr/>
          </p:nvSpPr>
          <p:spPr>
            <a:xfrm>
              <a:off x="3828498" y="6421098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103428" y="0"/>
                  </a:moveTo>
                  <a:lnTo>
                    <a:pt x="0" y="18884"/>
                  </a:lnTo>
                  <a:lnTo>
                    <a:pt x="103428" y="18884"/>
                  </a:lnTo>
                  <a:lnTo>
                    <a:pt x="1034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0" name="object 1130"/>
            <p:cNvSpPr/>
            <p:nvPr/>
          </p:nvSpPr>
          <p:spPr>
            <a:xfrm>
              <a:off x="3828498" y="6421098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0" y="18884"/>
                  </a:moveTo>
                  <a:lnTo>
                    <a:pt x="103428" y="18884"/>
                  </a:lnTo>
                  <a:lnTo>
                    <a:pt x="1034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1" name="object 1131"/>
            <p:cNvSpPr/>
            <p:nvPr/>
          </p:nvSpPr>
          <p:spPr>
            <a:xfrm>
              <a:off x="3846470" y="6421098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2" name="object 1132"/>
            <p:cNvSpPr/>
            <p:nvPr/>
          </p:nvSpPr>
          <p:spPr>
            <a:xfrm>
              <a:off x="3846470" y="6421098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39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3" name="object 1133"/>
            <p:cNvSpPr/>
            <p:nvPr/>
          </p:nvSpPr>
          <p:spPr>
            <a:xfrm>
              <a:off x="3846470" y="6475948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10">
                  <a:moveTo>
                    <a:pt x="42278" y="0"/>
                  </a:moveTo>
                  <a:lnTo>
                    <a:pt x="0" y="0"/>
                  </a:lnTo>
                  <a:lnTo>
                    <a:pt x="42278" y="16179"/>
                  </a:lnTo>
                  <a:lnTo>
                    <a:pt x="422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4" name="object 1134"/>
            <p:cNvSpPr/>
            <p:nvPr/>
          </p:nvSpPr>
          <p:spPr>
            <a:xfrm>
              <a:off x="3846470" y="6475948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10">
                  <a:moveTo>
                    <a:pt x="0" y="0"/>
                  </a:moveTo>
                  <a:lnTo>
                    <a:pt x="42278" y="0"/>
                  </a:lnTo>
                  <a:lnTo>
                    <a:pt x="42278" y="1617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5" name="object 1135"/>
            <p:cNvSpPr/>
            <p:nvPr/>
          </p:nvSpPr>
          <p:spPr>
            <a:xfrm>
              <a:off x="3868980" y="6475948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41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6" name="object 1136"/>
            <p:cNvSpPr/>
            <p:nvPr/>
          </p:nvSpPr>
          <p:spPr>
            <a:xfrm>
              <a:off x="3868980" y="6475948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41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7" name="object 1137"/>
            <p:cNvSpPr/>
            <p:nvPr/>
          </p:nvSpPr>
          <p:spPr>
            <a:xfrm>
              <a:off x="3868075" y="6428299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4">
                  <a:moveTo>
                    <a:pt x="0" y="0"/>
                  </a:moveTo>
                  <a:lnTo>
                    <a:pt x="0" y="116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8" name="object 1138"/>
            <p:cNvSpPr/>
            <p:nvPr/>
          </p:nvSpPr>
          <p:spPr>
            <a:xfrm>
              <a:off x="3868075" y="6428299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4">
                  <a:moveTo>
                    <a:pt x="0" y="0"/>
                  </a:moveTo>
                  <a:lnTo>
                    <a:pt x="0" y="116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9" name="object 1139"/>
            <p:cNvSpPr/>
            <p:nvPr/>
          </p:nvSpPr>
          <p:spPr>
            <a:xfrm>
              <a:off x="3880675" y="6421098"/>
              <a:ext cx="23495" cy="10795"/>
            </a:xfrm>
            <a:custGeom>
              <a:avLst/>
              <a:gdLst/>
              <a:ahLst/>
              <a:cxnLst/>
              <a:rect l="l" t="t" r="r" b="b"/>
              <a:pathLst>
                <a:path w="23495" h="10795">
                  <a:moveTo>
                    <a:pt x="23355" y="0"/>
                  </a:moveTo>
                  <a:lnTo>
                    <a:pt x="0" y="10769"/>
                  </a:lnTo>
                  <a:lnTo>
                    <a:pt x="23355" y="10769"/>
                  </a:lnTo>
                  <a:lnTo>
                    <a:pt x="233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0" name="object 1140"/>
            <p:cNvSpPr/>
            <p:nvPr/>
          </p:nvSpPr>
          <p:spPr>
            <a:xfrm>
              <a:off x="3880675" y="6421098"/>
              <a:ext cx="23495" cy="10795"/>
            </a:xfrm>
            <a:custGeom>
              <a:avLst/>
              <a:gdLst/>
              <a:ahLst/>
              <a:cxnLst/>
              <a:rect l="l" t="t" r="r" b="b"/>
              <a:pathLst>
                <a:path w="23495" h="10795">
                  <a:moveTo>
                    <a:pt x="0" y="10769"/>
                  </a:moveTo>
                  <a:lnTo>
                    <a:pt x="23355" y="10769"/>
                  </a:lnTo>
                  <a:lnTo>
                    <a:pt x="2335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1" name="object 1141"/>
            <p:cNvSpPr/>
            <p:nvPr/>
          </p:nvSpPr>
          <p:spPr>
            <a:xfrm>
              <a:off x="3917536" y="6421098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2" name="object 1142"/>
            <p:cNvSpPr/>
            <p:nvPr/>
          </p:nvSpPr>
          <p:spPr>
            <a:xfrm>
              <a:off x="3917536" y="6421098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3" name="object 1143"/>
            <p:cNvSpPr/>
            <p:nvPr/>
          </p:nvSpPr>
          <p:spPr>
            <a:xfrm>
              <a:off x="3910330" y="6439991"/>
              <a:ext cx="50165" cy="53340"/>
            </a:xfrm>
            <a:custGeom>
              <a:avLst/>
              <a:gdLst/>
              <a:ahLst/>
              <a:cxnLst/>
              <a:rect l="l" t="t" r="r" b="b"/>
              <a:pathLst>
                <a:path w="50164" h="53339">
                  <a:moveTo>
                    <a:pt x="17094" y="0"/>
                  </a:moveTo>
                  <a:lnTo>
                    <a:pt x="0" y="0"/>
                  </a:lnTo>
                  <a:lnTo>
                    <a:pt x="0" y="29705"/>
                  </a:lnTo>
                  <a:lnTo>
                    <a:pt x="17094" y="29705"/>
                  </a:lnTo>
                  <a:lnTo>
                    <a:pt x="17094" y="0"/>
                  </a:lnTo>
                  <a:close/>
                </a:path>
                <a:path w="50164" h="53339">
                  <a:moveTo>
                    <a:pt x="50063" y="53047"/>
                  </a:moveTo>
                  <a:lnTo>
                    <a:pt x="7200" y="35966"/>
                  </a:lnTo>
                  <a:lnTo>
                    <a:pt x="7200" y="53047"/>
                  </a:lnTo>
                  <a:lnTo>
                    <a:pt x="50063" y="530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4" name="object 1144"/>
            <p:cNvSpPr/>
            <p:nvPr/>
          </p:nvSpPr>
          <p:spPr>
            <a:xfrm>
              <a:off x="3917536" y="6475948"/>
              <a:ext cx="43180" cy="17145"/>
            </a:xfrm>
            <a:custGeom>
              <a:avLst/>
              <a:gdLst/>
              <a:ahLst/>
              <a:cxnLst/>
              <a:rect l="l" t="t" r="r" b="b"/>
              <a:pathLst>
                <a:path w="43179" h="17145">
                  <a:moveTo>
                    <a:pt x="0" y="0"/>
                  </a:moveTo>
                  <a:lnTo>
                    <a:pt x="0" y="17081"/>
                  </a:lnTo>
                  <a:lnTo>
                    <a:pt x="42862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5" name="object 1145"/>
            <p:cNvSpPr/>
            <p:nvPr/>
          </p:nvSpPr>
          <p:spPr>
            <a:xfrm>
              <a:off x="3931017" y="6474146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6" name="object 1146"/>
            <p:cNvSpPr/>
            <p:nvPr/>
          </p:nvSpPr>
          <p:spPr>
            <a:xfrm>
              <a:off x="3931017" y="6474146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18884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7" name="object 1147"/>
            <p:cNvSpPr/>
            <p:nvPr/>
          </p:nvSpPr>
          <p:spPr>
            <a:xfrm>
              <a:off x="3936431" y="648045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0"/>
                  </a:moveTo>
                  <a:lnTo>
                    <a:pt x="0" y="0"/>
                  </a:lnTo>
                  <a:lnTo>
                    <a:pt x="13474" y="12573"/>
                  </a:lnTo>
                  <a:lnTo>
                    <a:pt x="134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8" name="object 1148"/>
            <p:cNvSpPr/>
            <p:nvPr/>
          </p:nvSpPr>
          <p:spPr>
            <a:xfrm>
              <a:off x="3936431" y="648045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12573"/>
                  </a:moveTo>
                  <a:lnTo>
                    <a:pt x="13474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9" name="object 1149"/>
            <p:cNvSpPr/>
            <p:nvPr/>
          </p:nvSpPr>
          <p:spPr>
            <a:xfrm>
              <a:off x="3937305" y="6421107"/>
              <a:ext cx="23495" cy="31750"/>
            </a:xfrm>
            <a:custGeom>
              <a:avLst/>
              <a:gdLst/>
              <a:ahLst/>
              <a:cxnLst/>
              <a:rect l="l" t="t" r="r" b="b"/>
              <a:pathLst>
                <a:path w="23495" h="31750">
                  <a:moveTo>
                    <a:pt x="8991" y="22479"/>
                  </a:moveTo>
                  <a:lnTo>
                    <a:pt x="0" y="22479"/>
                  </a:lnTo>
                  <a:lnTo>
                    <a:pt x="0" y="31457"/>
                  </a:lnTo>
                  <a:lnTo>
                    <a:pt x="8991" y="31457"/>
                  </a:lnTo>
                  <a:lnTo>
                    <a:pt x="8991" y="22479"/>
                  </a:lnTo>
                  <a:close/>
                </a:path>
                <a:path w="23495" h="31750">
                  <a:moveTo>
                    <a:pt x="23075" y="14376"/>
                  </a:moveTo>
                  <a:lnTo>
                    <a:pt x="11684" y="0"/>
                  </a:lnTo>
                  <a:lnTo>
                    <a:pt x="11684" y="14376"/>
                  </a:lnTo>
                  <a:lnTo>
                    <a:pt x="23075" y="1437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0" name="object 1150"/>
            <p:cNvSpPr/>
            <p:nvPr/>
          </p:nvSpPr>
          <p:spPr>
            <a:xfrm>
              <a:off x="3949000" y="6421098"/>
              <a:ext cx="11430" cy="14604"/>
            </a:xfrm>
            <a:custGeom>
              <a:avLst/>
              <a:gdLst/>
              <a:ahLst/>
              <a:cxnLst/>
              <a:rect l="l" t="t" r="r" b="b"/>
              <a:pathLst>
                <a:path w="11429" h="14604">
                  <a:moveTo>
                    <a:pt x="0" y="0"/>
                  </a:moveTo>
                  <a:lnTo>
                    <a:pt x="0" y="14376"/>
                  </a:lnTo>
                  <a:lnTo>
                    <a:pt x="11391" y="1437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1" name="object 1151"/>
            <p:cNvSpPr/>
            <p:nvPr/>
          </p:nvSpPr>
          <p:spPr>
            <a:xfrm>
              <a:off x="3826700" y="6465167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1977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2" name="object 1152"/>
            <p:cNvSpPr/>
            <p:nvPr/>
          </p:nvSpPr>
          <p:spPr>
            <a:xfrm>
              <a:off x="3826700" y="6465167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7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3" name="object 1153"/>
            <p:cNvSpPr/>
            <p:nvPr/>
          </p:nvSpPr>
          <p:spPr>
            <a:xfrm>
              <a:off x="3829404" y="6454359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706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4" name="object 1154"/>
            <p:cNvSpPr/>
            <p:nvPr/>
          </p:nvSpPr>
          <p:spPr>
            <a:xfrm>
              <a:off x="3829404" y="6454359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706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5" name="object 1155"/>
            <p:cNvSpPr/>
            <p:nvPr/>
          </p:nvSpPr>
          <p:spPr>
            <a:xfrm>
              <a:off x="3778123" y="6499466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40">
                  <a:moveTo>
                    <a:pt x="182270" y="0"/>
                  </a:moveTo>
                  <a:lnTo>
                    <a:pt x="0" y="0"/>
                  </a:lnTo>
                  <a:lnTo>
                    <a:pt x="0" y="78346"/>
                  </a:lnTo>
                  <a:lnTo>
                    <a:pt x="30581" y="78346"/>
                  </a:lnTo>
                  <a:lnTo>
                    <a:pt x="182270" y="78346"/>
                  </a:lnTo>
                  <a:lnTo>
                    <a:pt x="1822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6" name="object 1156"/>
            <p:cNvSpPr/>
            <p:nvPr/>
          </p:nvSpPr>
          <p:spPr>
            <a:xfrm>
              <a:off x="3808705" y="6521961"/>
              <a:ext cx="0" cy="55880"/>
            </a:xfrm>
            <a:custGeom>
              <a:avLst/>
              <a:gdLst/>
              <a:ahLst/>
              <a:cxnLst/>
              <a:rect l="l" t="t" r="r" b="b"/>
              <a:pathLst>
                <a:path h="55879">
                  <a:moveTo>
                    <a:pt x="0" y="0"/>
                  </a:moveTo>
                  <a:lnTo>
                    <a:pt x="0" y="5585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7" name="object 1157"/>
            <p:cNvSpPr/>
            <p:nvPr/>
          </p:nvSpPr>
          <p:spPr>
            <a:xfrm>
              <a:off x="3795223" y="6519243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94"/>
                  </a:lnTo>
                  <a:lnTo>
                    <a:pt x="13487" y="170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8" name="object 1158"/>
            <p:cNvSpPr/>
            <p:nvPr/>
          </p:nvSpPr>
          <p:spPr>
            <a:xfrm>
              <a:off x="3795223" y="6519243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94"/>
                  </a:lnTo>
                  <a:lnTo>
                    <a:pt x="13487" y="1709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9" name="object 1159"/>
            <p:cNvSpPr/>
            <p:nvPr/>
          </p:nvSpPr>
          <p:spPr>
            <a:xfrm>
              <a:off x="3789833" y="6553419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0" name="object 1160"/>
            <p:cNvSpPr/>
            <p:nvPr/>
          </p:nvSpPr>
          <p:spPr>
            <a:xfrm>
              <a:off x="3789833" y="6553419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1" name="object 1161"/>
            <p:cNvSpPr/>
            <p:nvPr/>
          </p:nvSpPr>
          <p:spPr>
            <a:xfrm>
              <a:off x="3816816" y="6499470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8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2" name="object 1162"/>
            <p:cNvSpPr/>
            <p:nvPr/>
          </p:nvSpPr>
          <p:spPr>
            <a:xfrm>
              <a:off x="3816816" y="6499470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3" name="object 1163"/>
            <p:cNvSpPr/>
            <p:nvPr/>
          </p:nvSpPr>
          <p:spPr>
            <a:xfrm>
              <a:off x="3828498" y="6499470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103428" y="0"/>
                  </a:moveTo>
                  <a:lnTo>
                    <a:pt x="0" y="18884"/>
                  </a:lnTo>
                  <a:lnTo>
                    <a:pt x="103428" y="18884"/>
                  </a:lnTo>
                  <a:lnTo>
                    <a:pt x="1034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4" name="object 1164"/>
            <p:cNvSpPr/>
            <p:nvPr/>
          </p:nvSpPr>
          <p:spPr>
            <a:xfrm>
              <a:off x="3828498" y="6499470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0" y="18884"/>
                  </a:moveTo>
                  <a:lnTo>
                    <a:pt x="103428" y="18884"/>
                  </a:lnTo>
                  <a:lnTo>
                    <a:pt x="1034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5" name="object 1165"/>
            <p:cNvSpPr/>
            <p:nvPr/>
          </p:nvSpPr>
          <p:spPr>
            <a:xfrm>
              <a:off x="3846470" y="649947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4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6" name="object 1166"/>
            <p:cNvSpPr/>
            <p:nvPr/>
          </p:nvSpPr>
          <p:spPr>
            <a:xfrm>
              <a:off x="3846470" y="6499470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4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7" name="object 1167"/>
            <p:cNvSpPr/>
            <p:nvPr/>
          </p:nvSpPr>
          <p:spPr>
            <a:xfrm>
              <a:off x="3846470" y="6554334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09">
                  <a:moveTo>
                    <a:pt x="42278" y="0"/>
                  </a:moveTo>
                  <a:lnTo>
                    <a:pt x="0" y="0"/>
                  </a:lnTo>
                  <a:lnTo>
                    <a:pt x="42278" y="16167"/>
                  </a:lnTo>
                  <a:lnTo>
                    <a:pt x="422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8" name="object 1168"/>
            <p:cNvSpPr/>
            <p:nvPr/>
          </p:nvSpPr>
          <p:spPr>
            <a:xfrm>
              <a:off x="3846470" y="6554334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09">
                  <a:moveTo>
                    <a:pt x="0" y="0"/>
                  </a:moveTo>
                  <a:lnTo>
                    <a:pt x="42278" y="0"/>
                  </a:lnTo>
                  <a:lnTo>
                    <a:pt x="42278" y="161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9" name="object 1169"/>
            <p:cNvSpPr/>
            <p:nvPr/>
          </p:nvSpPr>
          <p:spPr>
            <a:xfrm>
              <a:off x="3868980" y="655433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6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0" name="object 1170"/>
            <p:cNvSpPr/>
            <p:nvPr/>
          </p:nvSpPr>
          <p:spPr>
            <a:xfrm>
              <a:off x="3868980" y="655433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6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1" name="object 1171"/>
            <p:cNvSpPr/>
            <p:nvPr/>
          </p:nvSpPr>
          <p:spPr>
            <a:xfrm>
              <a:off x="3868075" y="6506683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5">
                  <a:moveTo>
                    <a:pt x="0" y="0"/>
                  </a:moveTo>
                  <a:lnTo>
                    <a:pt x="0" y="116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2" name="object 1172"/>
            <p:cNvSpPr/>
            <p:nvPr/>
          </p:nvSpPr>
          <p:spPr>
            <a:xfrm>
              <a:off x="3868075" y="6506683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5">
                  <a:moveTo>
                    <a:pt x="0" y="0"/>
                  </a:moveTo>
                  <a:lnTo>
                    <a:pt x="0" y="116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3" name="object 1173"/>
            <p:cNvSpPr/>
            <p:nvPr/>
          </p:nvSpPr>
          <p:spPr>
            <a:xfrm>
              <a:off x="3880675" y="6499468"/>
              <a:ext cx="23495" cy="10795"/>
            </a:xfrm>
            <a:custGeom>
              <a:avLst/>
              <a:gdLst/>
              <a:ahLst/>
              <a:cxnLst/>
              <a:rect l="l" t="t" r="r" b="b"/>
              <a:pathLst>
                <a:path w="23495" h="10795">
                  <a:moveTo>
                    <a:pt x="23355" y="0"/>
                  </a:moveTo>
                  <a:lnTo>
                    <a:pt x="0" y="10769"/>
                  </a:lnTo>
                  <a:lnTo>
                    <a:pt x="23355" y="10769"/>
                  </a:lnTo>
                  <a:lnTo>
                    <a:pt x="233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4" name="object 1174"/>
            <p:cNvSpPr/>
            <p:nvPr/>
          </p:nvSpPr>
          <p:spPr>
            <a:xfrm>
              <a:off x="3880675" y="6499468"/>
              <a:ext cx="23495" cy="10795"/>
            </a:xfrm>
            <a:custGeom>
              <a:avLst/>
              <a:gdLst/>
              <a:ahLst/>
              <a:cxnLst/>
              <a:rect l="l" t="t" r="r" b="b"/>
              <a:pathLst>
                <a:path w="23495" h="10795">
                  <a:moveTo>
                    <a:pt x="0" y="10769"/>
                  </a:moveTo>
                  <a:lnTo>
                    <a:pt x="23355" y="10769"/>
                  </a:lnTo>
                  <a:lnTo>
                    <a:pt x="2335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5" name="object 1175"/>
            <p:cNvSpPr/>
            <p:nvPr/>
          </p:nvSpPr>
          <p:spPr>
            <a:xfrm>
              <a:off x="3917536" y="649947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6" name="object 1176"/>
            <p:cNvSpPr/>
            <p:nvPr/>
          </p:nvSpPr>
          <p:spPr>
            <a:xfrm>
              <a:off x="3917536" y="649947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7" name="object 1177"/>
            <p:cNvSpPr/>
            <p:nvPr/>
          </p:nvSpPr>
          <p:spPr>
            <a:xfrm>
              <a:off x="3910330" y="6518363"/>
              <a:ext cx="50165" cy="53340"/>
            </a:xfrm>
            <a:custGeom>
              <a:avLst/>
              <a:gdLst/>
              <a:ahLst/>
              <a:cxnLst/>
              <a:rect l="l" t="t" r="r" b="b"/>
              <a:pathLst>
                <a:path w="50164" h="53340">
                  <a:moveTo>
                    <a:pt x="17094" y="0"/>
                  </a:moveTo>
                  <a:lnTo>
                    <a:pt x="0" y="0"/>
                  </a:lnTo>
                  <a:lnTo>
                    <a:pt x="0" y="29654"/>
                  </a:lnTo>
                  <a:lnTo>
                    <a:pt x="17094" y="29654"/>
                  </a:lnTo>
                  <a:lnTo>
                    <a:pt x="17094" y="0"/>
                  </a:lnTo>
                  <a:close/>
                </a:path>
                <a:path w="50164" h="53340">
                  <a:moveTo>
                    <a:pt x="50063" y="53047"/>
                  </a:moveTo>
                  <a:lnTo>
                    <a:pt x="7200" y="35979"/>
                  </a:lnTo>
                  <a:lnTo>
                    <a:pt x="7200" y="53047"/>
                  </a:lnTo>
                  <a:lnTo>
                    <a:pt x="50063" y="530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8" name="object 1178"/>
            <p:cNvSpPr/>
            <p:nvPr/>
          </p:nvSpPr>
          <p:spPr>
            <a:xfrm>
              <a:off x="3917536" y="6554334"/>
              <a:ext cx="43180" cy="17145"/>
            </a:xfrm>
            <a:custGeom>
              <a:avLst/>
              <a:gdLst/>
              <a:ahLst/>
              <a:cxnLst/>
              <a:rect l="l" t="t" r="r" b="b"/>
              <a:pathLst>
                <a:path w="43179" h="17145">
                  <a:moveTo>
                    <a:pt x="0" y="0"/>
                  </a:moveTo>
                  <a:lnTo>
                    <a:pt x="0" y="17068"/>
                  </a:lnTo>
                  <a:lnTo>
                    <a:pt x="42862" y="1706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9" name="object 1179"/>
            <p:cNvSpPr/>
            <p:nvPr/>
          </p:nvSpPr>
          <p:spPr>
            <a:xfrm>
              <a:off x="3931017" y="6552518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0" name="object 1180"/>
            <p:cNvSpPr/>
            <p:nvPr/>
          </p:nvSpPr>
          <p:spPr>
            <a:xfrm>
              <a:off x="3931017" y="6552518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18884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1" name="object 1181"/>
            <p:cNvSpPr/>
            <p:nvPr/>
          </p:nvSpPr>
          <p:spPr>
            <a:xfrm>
              <a:off x="3936431" y="6558829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0"/>
                  </a:moveTo>
                  <a:lnTo>
                    <a:pt x="0" y="0"/>
                  </a:lnTo>
                  <a:lnTo>
                    <a:pt x="13474" y="12573"/>
                  </a:lnTo>
                  <a:lnTo>
                    <a:pt x="134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2" name="object 1182"/>
            <p:cNvSpPr/>
            <p:nvPr/>
          </p:nvSpPr>
          <p:spPr>
            <a:xfrm>
              <a:off x="3936431" y="6558829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12573"/>
                  </a:moveTo>
                  <a:lnTo>
                    <a:pt x="13474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3" name="object 1183"/>
            <p:cNvSpPr/>
            <p:nvPr/>
          </p:nvSpPr>
          <p:spPr>
            <a:xfrm>
              <a:off x="3937305" y="6499478"/>
              <a:ext cx="23495" cy="31750"/>
            </a:xfrm>
            <a:custGeom>
              <a:avLst/>
              <a:gdLst/>
              <a:ahLst/>
              <a:cxnLst/>
              <a:rect l="l" t="t" r="r" b="b"/>
              <a:pathLst>
                <a:path w="23495" h="31750">
                  <a:moveTo>
                    <a:pt x="8991" y="22491"/>
                  </a:moveTo>
                  <a:lnTo>
                    <a:pt x="0" y="22491"/>
                  </a:lnTo>
                  <a:lnTo>
                    <a:pt x="0" y="31470"/>
                  </a:lnTo>
                  <a:lnTo>
                    <a:pt x="8991" y="31470"/>
                  </a:lnTo>
                  <a:lnTo>
                    <a:pt x="8991" y="22491"/>
                  </a:lnTo>
                  <a:close/>
                </a:path>
                <a:path w="23495" h="31750">
                  <a:moveTo>
                    <a:pt x="23075" y="14389"/>
                  </a:moveTo>
                  <a:lnTo>
                    <a:pt x="11684" y="0"/>
                  </a:lnTo>
                  <a:lnTo>
                    <a:pt x="11684" y="14389"/>
                  </a:lnTo>
                  <a:lnTo>
                    <a:pt x="23075" y="1438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4" name="object 1184"/>
            <p:cNvSpPr/>
            <p:nvPr/>
          </p:nvSpPr>
          <p:spPr>
            <a:xfrm>
              <a:off x="3949000" y="6499470"/>
              <a:ext cx="11430" cy="14604"/>
            </a:xfrm>
            <a:custGeom>
              <a:avLst/>
              <a:gdLst/>
              <a:ahLst/>
              <a:cxnLst/>
              <a:rect l="l" t="t" r="r" b="b"/>
              <a:pathLst>
                <a:path w="11429" h="14604">
                  <a:moveTo>
                    <a:pt x="0" y="0"/>
                  </a:moveTo>
                  <a:lnTo>
                    <a:pt x="0" y="14389"/>
                  </a:lnTo>
                  <a:lnTo>
                    <a:pt x="11391" y="1438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5" name="object 1185"/>
            <p:cNvSpPr/>
            <p:nvPr/>
          </p:nvSpPr>
          <p:spPr>
            <a:xfrm>
              <a:off x="3826700" y="6543513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1977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6" name="object 1186"/>
            <p:cNvSpPr/>
            <p:nvPr/>
          </p:nvSpPr>
          <p:spPr>
            <a:xfrm>
              <a:off x="3826700" y="6543513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7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7" name="object 1187"/>
            <p:cNvSpPr/>
            <p:nvPr/>
          </p:nvSpPr>
          <p:spPr>
            <a:xfrm>
              <a:off x="3829404" y="6532744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706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8" name="object 1188"/>
            <p:cNvSpPr/>
            <p:nvPr/>
          </p:nvSpPr>
          <p:spPr>
            <a:xfrm>
              <a:off x="3829404" y="6532744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706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9" name="object 1189"/>
            <p:cNvSpPr/>
            <p:nvPr/>
          </p:nvSpPr>
          <p:spPr>
            <a:xfrm>
              <a:off x="3778123" y="6577812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40">
                  <a:moveTo>
                    <a:pt x="182270" y="0"/>
                  </a:moveTo>
                  <a:lnTo>
                    <a:pt x="0" y="0"/>
                  </a:lnTo>
                  <a:lnTo>
                    <a:pt x="0" y="78371"/>
                  </a:lnTo>
                  <a:lnTo>
                    <a:pt x="30581" y="78371"/>
                  </a:lnTo>
                  <a:lnTo>
                    <a:pt x="182270" y="78371"/>
                  </a:lnTo>
                  <a:lnTo>
                    <a:pt x="1822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0" name="object 1190"/>
            <p:cNvSpPr/>
            <p:nvPr/>
          </p:nvSpPr>
          <p:spPr>
            <a:xfrm>
              <a:off x="3808705" y="6600295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h="56515">
                  <a:moveTo>
                    <a:pt x="0" y="0"/>
                  </a:moveTo>
                  <a:lnTo>
                    <a:pt x="0" y="5589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1" name="object 1191"/>
            <p:cNvSpPr/>
            <p:nvPr/>
          </p:nvSpPr>
          <p:spPr>
            <a:xfrm>
              <a:off x="3795223" y="6597628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81"/>
                  </a:lnTo>
                  <a:lnTo>
                    <a:pt x="13487" y="170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2" name="object 1192"/>
            <p:cNvSpPr/>
            <p:nvPr/>
          </p:nvSpPr>
          <p:spPr>
            <a:xfrm>
              <a:off x="3795223" y="6597628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81"/>
                  </a:lnTo>
                  <a:lnTo>
                    <a:pt x="13487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3" name="object 1193"/>
            <p:cNvSpPr/>
            <p:nvPr/>
          </p:nvSpPr>
          <p:spPr>
            <a:xfrm>
              <a:off x="3789833" y="6631804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4" name="object 1194"/>
            <p:cNvSpPr/>
            <p:nvPr/>
          </p:nvSpPr>
          <p:spPr>
            <a:xfrm>
              <a:off x="3789833" y="6631804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5" name="object 1195"/>
            <p:cNvSpPr/>
            <p:nvPr/>
          </p:nvSpPr>
          <p:spPr>
            <a:xfrm>
              <a:off x="3816816" y="6577816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10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6" name="object 1196"/>
            <p:cNvSpPr/>
            <p:nvPr/>
          </p:nvSpPr>
          <p:spPr>
            <a:xfrm>
              <a:off x="3816816" y="6577816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10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7" name="object 1197"/>
            <p:cNvSpPr/>
            <p:nvPr/>
          </p:nvSpPr>
          <p:spPr>
            <a:xfrm>
              <a:off x="3828498" y="6577815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103428" y="0"/>
                  </a:moveTo>
                  <a:lnTo>
                    <a:pt x="0" y="18910"/>
                  </a:lnTo>
                  <a:lnTo>
                    <a:pt x="103428" y="18910"/>
                  </a:lnTo>
                  <a:lnTo>
                    <a:pt x="1034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8" name="object 1198"/>
            <p:cNvSpPr/>
            <p:nvPr/>
          </p:nvSpPr>
          <p:spPr>
            <a:xfrm>
              <a:off x="3828498" y="6577815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0" y="18910"/>
                  </a:moveTo>
                  <a:lnTo>
                    <a:pt x="103428" y="18910"/>
                  </a:lnTo>
                  <a:lnTo>
                    <a:pt x="1034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9" name="object 1199"/>
            <p:cNvSpPr/>
            <p:nvPr/>
          </p:nvSpPr>
          <p:spPr>
            <a:xfrm>
              <a:off x="3846470" y="6577816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0" name="object 1200"/>
            <p:cNvSpPr/>
            <p:nvPr/>
          </p:nvSpPr>
          <p:spPr>
            <a:xfrm>
              <a:off x="3846470" y="6577816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1" name="object 1201"/>
            <p:cNvSpPr/>
            <p:nvPr/>
          </p:nvSpPr>
          <p:spPr>
            <a:xfrm>
              <a:off x="3846470" y="6632693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09">
                  <a:moveTo>
                    <a:pt x="42278" y="0"/>
                  </a:moveTo>
                  <a:lnTo>
                    <a:pt x="0" y="0"/>
                  </a:lnTo>
                  <a:lnTo>
                    <a:pt x="42278" y="16179"/>
                  </a:lnTo>
                  <a:lnTo>
                    <a:pt x="422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2" name="object 1202"/>
            <p:cNvSpPr/>
            <p:nvPr/>
          </p:nvSpPr>
          <p:spPr>
            <a:xfrm>
              <a:off x="3846470" y="6632693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09">
                  <a:moveTo>
                    <a:pt x="0" y="0"/>
                  </a:moveTo>
                  <a:lnTo>
                    <a:pt x="42278" y="0"/>
                  </a:lnTo>
                  <a:lnTo>
                    <a:pt x="42278" y="1617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3" name="object 1203"/>
            <p:cNvSpPr/>
            <p:nvPr/>
          </p:nvSpPr>
          <p:spPr>
            <a:xfrm>
              <a:off x="3868980" y="6632693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8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4" name="object 1204"/>
            <p:cNvSpPr/>
            <p:nvPr/>
          </p:nvSpPr>
          <p:spPr>
            <a:xfrm>
              <a:off x="3868980" y="6632693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8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5" name="object 1205"/>
            <p:cNvSpPr/>
            <p:nvPr/>
          </p:nvSpPr>
          <p:spPr>
            <a:xfrm>
              <a:off x="3868075" y="6585017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5">
                  <a:moveTo>
                    <a:pt x="0" y="0"/>
                  </a:moveTo>
                  <a:lnTo>
                    <a:pt x="0" y="1170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6" name="object 1206"/>
            <p:cNvSpPr/>
            <p:nvPr/>
          </p:nvSpPr>
          <p:spPr>
            <a:xfrm>
              <a:off x="3868075" y="6585017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5">
                  <a:moveTo>
                    <a:pt x="0" y="0"/>
                  </a:moveTo>
                  <a:lnTo>
                    <a:pt x="0" y="1170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7" name="object 1207"/>
            <p:cNvSpPr/>
            <p:nvPr/>
          </p:nvSpPr>
          <p:spPr>
            <a:xfrm>
              <a:off x="3880675" y="6577816"/>
              <a:ext cx="23495" cy="11430"/>
            </a:xfrm>
            <a:custGeom>
              <a:avLst/>
              <a:gdLst/>
              <a:ahLst/>
              <a:cxnLst/>
              <a:rect l="l" t="t" r="r" b="b"/>
              <a:pathLst>
                <a:path w="23495" h="11429">
                  <a:moveTo>
                    <a:pt x="23355" y="0"/>
                  </a:moveTo>
                  <a:lnTo>
                    <a:pt x="0" y="10807"/>
                  </a:lnTo>
                  <a:lnTo>
                    <a:pt x="23355" y="10807"/>
                  </a:lnTo>
                  <a:lnTo>
                    <a:pt x="233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8" name="object 1208"/>
            <p:cNvSpPr/>
            <p:nvPr/>
          </p:nvSpPr>
          <p:spPr>
            <a:xfrm>
              <a:off x="3880675" y="6577816"/>
              <a:ext cx="23495" cy="11430"/>
            </a:xfrm>
            <a:custGeom>
              <a:avLst/>
              <a:gdLst/>
              <a:ahLst/>
              <a:cxnLst/>
              <a:rect l="l" t="t" r="r" b="b"/>
              <a:pathLst>
                <a:path w="23495" h="11429">
                  <a:moveTo>
                    <a:pt x="0" y="10807"/>
                  </a:moveTo>
                  <a:lnTo>
                    <a:pt x="23355" y="10807"/>
                  </a:lnTo>
                  <a:lnTo>
                    <a:pt x="2335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9" name="object 1209"/>
            <p:cNvSpPr/>
            <p:nvPr/>
          </p:nvSpPr>
          <p:spPr>
            <a:xfrm>
              <a:off x="3917536" y="6577816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91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0" name="object 1210"/>
            <p:cNvSpPr/>
            <p:nvPr/>
          </p:nvSpPr>
          <p:spPr>
            <a:xfrm>
              <a:off x="3917536" y="6577816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91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1" name="object 1211"/>
            <p:cNvSpPr/>
            <p:nvPr/>
          </p:nvSpPr>
          <p:spPr>
            <a:xfrm>
              <a:off x="3910330" y="6596735"/>
              <a:ext cx="50165" cy="53340"/>
            </a:xfrm>
            <a:custGeom>
              <a:avLst/>
              <a:gdLst/>
              <a:ahLst/>
              <a:cxnLst/>
              <a:rect l="l" t="t" r="r" b="b"/>
              <a:pathLst>
                <a:path w="50164" h="53340">
                  <a:moveTo>
                    <a:pt x="17094" y="0"/>
                  </a:moveTo>
                  <a:lnTo>
                    <a:pt x="0" y="0"/>
                  </a:lnTo>
                  <a:lnTo>
                    <a:pt x="0" y="29667"/>
                  </a:lnTo>
                  <a:lnTo>
                    <a:pt x="17094" y="29667"/>
                  </a:lnTo>
                  <a:lnTo>
                    <a:pt x="17094" y="0"/>
                  </a:lnTo>
                  <a:close/>
                </a:path>
                <a:path w="50164" h="53340">
                  <a:moveTo>
                    <a:pt x="50063" y="53060"/>
                  </a:moveTo>
                  <a:lnTo>
                    <a:pt x="7200" y="35966"/>
                  </a:lnTo>
                  <a:lnTo>
                    <a:pt x="7200" y="53060"/>
                  </a:lnTo>
                  <a:lnTo>
                    <a:pt x="50063" y="5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2" name="object 1212"/>
            <p:cNvSpPr/>
            <p:nvPr/>
          </p:nvSpPr>
          <p:spPr>
            <a:xfrm>
              <a:off x="3917536" y="6632693"/>
              <a:ext cx="43180" cy="17145"/>
            </a:xfrm>
            <a:custGeom>
              <a:avLst/>
              <a:gdLst/>
              <a:ahLst/>
              <a:cxnLst/>
              <a:rect l="l" t="t" r="r" b="b"/>
              <a:pathLst>
                <a:path w="43179" h="17145">
                  <a:moveTo>
                    <a:pt x="0" y="0"/>
                  </a:moveTo>
                  <a:lnTo>
                    <a:pt x="0" y="17094"/>
                  </a:lnTo>
                  <a:lnTo>
                    <a:pt x="42862" y="1709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3" name="object 1213"/>
            <p:cNvSpPr/>
            <p:nvPr/>
          </p:nvSpPr>
          <p:spPr>
            <a:xfrm>
              <a:off x="3931017" y="6630889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9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4" name="object 1214"/>
            <p:cNvSpPr/>
            <p:nvPr/>
          </p:nvSpPr>
          <p:spPr>
            <a:xfrm>
              <a:off x="3931017" y="6630889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18897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5" name="object 1215"/>
            <p:cNvSpPr/>
            <p:nvPr/>
          </p:nvSpPr>
          <p:spPr>
            <a:xfrm>
              <a:off x="3936431" y="6637163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0"/>
                  </a:moveTo>
                  <a:lnTo>
                    <a:pt x="0" y="0"/>
                  </a:lnTo>
                  <a:lnTo>
                    <a:pt x="13474" y="12623"/>
                  </a:lnTo>
                  <a:lnTo>
                    <a:pt x="134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6" name="object 1216"/>
            <p:cNvSpPr/>
            <p:nvPr/>
          </p:nvSpPr>
          <p:spPr>
            <a:xfrm>
              <a:off x="3936431" y="6637163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12623"/>
                  </a:moveTo>
                  <a:lnTo>
                    <a:pt x="13474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7" name="object 1217"/>
            <p:cNvSpPr/>
            <p:nvPr/>
          </p:nvSpPr>
          <p:spPr>
            <a:xfrm>
              <a:off x="3937305" y="6577825"/>
              <a:ext cx="23495" cy="31750"/>
            </a:xfrm>
            <a:custGeom>
              <a:avLst/>
              <a:gdLst/>
              <a:ahLst/>
              <a:cxnLst/>
              <a:rect l="l" t="t" r="r" b="b"/>
              <a:pathLst>
                <a:path w="23495" h="31750">
                  <a:moveTo>
                    <a:pt x="8991" y="22479"/>
                  </a:moveTo>
                  <a:lnTo>
                    <a:pt x="0" y="22479"/>
                  </a:lnTo>
                  <a:lnTo>
                    <a:pt x="0" y="31496"/>
                  </a:lnTo>
                  <a:lnTo>
                    <a:pt x="8991" y="31496"/>
                  </a:lnTo>
                  <a:lnTo>
                    <a:pt x="8991" y="22479"/>
                  </a:lnTo>
                  <a:close/>
                </a:path>
                <a:path w="23495" h="31750">
                  <a:moveTo>
                    <a:pt x="23075" y="14401"/>
                  </a:moveTo>
                  <a:lnTo>
                    <a:pt x="11684" y="0"/>
                  </a:lnTo>
                  <a:lnTo>
                    <a:pt x="11684" y="14401"/>
                  </a:lnTo>
                  <a:lnTo>
                    <a:pt x="23075" y="1440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8" name="object 1218"/>
            <p:cNvSpPr/>
            <p:nvPr/>
          </p:nvSpPr>
          <p:spPr>
            <a:xfrm>
              <a:off x="3949000" y="6577816"/>
              <a:ext cx="11430" cy="14604"/>
            </a:xfrm>
            <a:custGeom>
              <a:avLst/>
              <a:gdLst/>
              <a:ahLst/>
              <a:cxnLst/>
              <a:rect l="l" t="t" r="r" b="b"/>
              <a:pathLst>
                <a:path w="11429" h="14604">
                  <a:moveTo>
                    <a:pt x="0" y="0"/>
                  </a:moveTo>
                  <a:lnTo>
                    <a:pt x="0" y="14401"/>
                  </a:lnTo>
                  <a:lnTo>
                    <a:pt x="11391" y="1440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9" name="object 1219"/>
            <p:cNvSpPr/>
            <p:nvPr/>
          </p:nvSpPr>
          <p:spPr>
            <a:xfrm>
              <a:off x="3826700" y="6621885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1977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0" name="object 1220"/>
            <p:cNvSpPr/>
            <p:nvPr/>
          </p:nvSpPr>
          <p:spPr>
            <a:xfrm>
              <a:off x="3826700" y="6621885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7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1" name="object 1221"/>
            <p:cNvSpPr/>
            <p:nvPr/>
          </p:nvSpPr>
          <p:spPr>
            <a:xfrm>
              <a:off x="3829404" y="6611115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706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2" name="object 1222"/>
            <p:cNvSpPr/>
            <p:nvPr/>
          </p:nvSpPr>
          <p:spPr>
            <a:xfrm>
              <a:off x="3829404" y="6611115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706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3" name="object 1223"/>
            <p:cNvSpPr/>
            <p:nvPr/>
          </p:nvSpPr>
          <p:spPr>
            <a:xfrm>
              <a:off x="3778123" y="6656184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40">
                  <a:moveTo>
                    <a:pt x="182270" y="0"/>
                  </a:moveTo>
                  <a:lnTo>
                    <a:pt x="0" y="0"/>
                  </a:lnTo>
                  <a:lnTo>
                    <a:pt x="0" y="78371"/>
                  </a:lnTo>
                  <a:lnTo>
                    <a:pt x="30581" y="78371"/>
                  </a:lnTo>
                  <a:lnTo>
                    <a:pt x="182270" y="78371"/>
                  </a:lnTo>
                  <a:lnTo>
                    <a:pt x="1822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4" name="object 1224"/>
            <p:cNvSpPr/>
            <p:nvPr/>
          </p:nvSpPr>
          <p:spPr>
            <a:xfrm>
              <a:off x="3808705" y="6678679"/>
              <a:ext cx="0" cy="55880"/>
            </a:xfrm>
            <a:custGeom>
              <a:avLst/>
              <a:gdLst/>
              <a:ahLst/>
              <a:cxnLst/>
              <a:rect l="l" t="t" r="r" b="b"/>
              <a:pathLst>
                <a:path h="55879">
                  <a:moveTo>
                    <a:pt x="0" y="0"/>
                  </a:moveTo>
                  <a:lnTo>
                    <a:pt x="0" y="5587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5" name="object 1225"/>
            <p:cNvSpPr/>
            <p:nvPr/>
          </p:nvSpPr>
          <p:spPr>
            <a:xfrm>
              <a:off x="3795223" y="6675974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119"/>
                  </a:lnTo>
                  <a:lnTo>
                    <a:pt x="13487" y="17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6" name="object 1226"/>
            <p:cNvSpPr/>
            <p:nvPr/>
          </p:nvSpPr>
          <p:spPr>
            <a:xfrm>
              <a:off x="3795223" y="6675974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119"/>
                  </a:lnTo>
                  <a:lnTo>
                    <a:pt x="13487" y="1711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7" name="object 1227"/>
            <p:cNvSpPr/>
            <p:nvPr/>
          </p:nvSpPr>
          <p:spPr>
            <a:xfrm>
              <a:off x="3789833" y="6710175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8" name="object 1228"/>
            <p:cNvSpPr/>
            <p:nvPr/>
          </p:nvSpPr>
          <p:spPr>
            <a:xfrm>
              <a:off x="3789833" y="6710175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9" name="object 1229"/>
            <p:cNvSpPr/>
            <p:nvPr/>
          </p:nvSpPr>
          <p:spPr>
            <a:xfrm>
              <a:off x="3816816" y="6656188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8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0" name="object 1230"/>
            <p:cNvSpPr/>
            <p:nvPr/>
          </p:nvSpPr>
          <p:spPr>
            <a:xfrm>
              <a:off x="3816816" y="6656188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1" name="object 1231"/>
            <p:cNvSpPr/>
            <p:nvPr/>
          </p:nvSpPr>
          <p:spPr>
            <a:xfrm>
              <a:off x="3828498" y="6656188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103428" y="0"/>
                  </a:moveTo>
                  <a:lnTo>
                    <a:pt x="0" y="18910"/>
                  </a:lnTo>
                  <a:lnTo>
                    <a:pt x="103428" y="18910"/>
                  </a:lnTo>
                  <a:lnTo>
                    <a:pt x="1034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2" name="object 1232"/>
            <p:cNvSpPr/>
            <p:nvPr/>
          </p:nvSpPr>
          <p:spPr>
            <a:xfrm>
              <a:off x="3828498" y="6656188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0" y="18910"/>
                  </a:moveTo>
                  <a:lnTo>
                    <a:pt x="103428" y="18910"/>
                  </a:lnTo>
                  <a:lnTo>
                    <a:pt x="1034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3" name="object 1233"/>
            <p:cNvSpPr/>
            <p:nvPr/>
          </p:nvSpPr>
          <p:spPr>
            <a:xfrm>
              <a:off x="3846470" y="6656188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4" name="object 1234"/>
            <p:cNvSpPr/>
            <p:nvPr/>
          </p:nvSpPr>
          <p:spPr>
            <a:xfrm>
              <a:off x="3846470" y="6656188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5" name="object 1235"/>
            <p:cNvSpPr/>
            <p:nvPr/>
          </p:nvSpPr>
          <p:spPr>
            <a:xfrm>
              <a:off x="3846470" y="6711064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09">
                  <a:moveTo>
                    <a:pt x="42278" y="0"/>
                  </a:moveTo>
                  <a:lnTo>
                    <a:pt x="0" y="0"/>
                  </a:lnTo>
                  <a:lnTo>
                    <a:pt x="42278" y="16192"/>
                  </a:lnTo>
                  <a:lnTo>
                    <a:pt x="422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6" name="object 1236"/>
            <p:cNvSpPr/>
            <p:nvPr/>
          </p:nvSpPr>
          <p:spPr>
            <a:xfrm>
              <a:off x="3846470" y="6711064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09">
                  <a:moveTo>
                    <a:pt x="0" y="0"/>
                  </a:moveTo>
                  <a:lnTo>
                    <a:pt x="42278" y="0"/>
                  </a:lnTo>
                  <a:lnTo>
                    <a:pt x="42278" y="1619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7" name="object 1237"/>
            <p:cNvSpPr/>
            <p:nvPr/>
          </p:nvSpPr>
          <p:spPr>
            <a:xfrm>
              <a:off x="3868980" y="671106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8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8" name="object 1238"/>
            <p:cNvSpPr/>
            <p:nvPr/>
          </p:nvSpPr>
          <p:spPr>
            <a:xfrm>
              <a:off x="3868980" y="671106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8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9" name="object 1239"/>
            <p:cNvSpPr/>
            <p:nvPr/>
          </p:nvSpPr>
          <p:spPr>
            <a:xfrm>
              <a:off x="3868075" y="6663389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5">
                  <a:moveTo>
                    <a:pt x="0" y="0"/>
                  </a:moveTo>
                  <a:lnTo>
                    <a:pt x="0" y="1170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0" name="object 1240"/>
            <p:cNvSpPr/>
            <p:nvPr/>
          </p:nvSpPr>
          <p:spPr>
            <a:xfrm>
              <a:off x="3868075" y="6663389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5">
                  <a:moveTo>
                    <a:pt x="0" y="0"/>
                  </a:moveTo>
                  <a:lnTo>
                    <a:pt x="0" y="1170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1" name="object 1241"/>
            <p:cNvSpPr/>
            <p:nvPr/>
          </p:nvSpPr>
          <p:spPr>
            <a:xfrm>
              <a:off x="3880675" y="6656188"/>
              <a:ext cx="23495" cy="11430"/>
            </a:xfrm>
            <a:custGeom>
              <a:avLst/>
              <a:gdLst/>
              <a:ahLst/>
              <a:cxnLst/>
              <a:rect l="l" t="t" r="r" b="b"/>
              <a:pathLst>
                <a:path w="23495" h="11429">
                  <a:moveTo>
                    <a:pt x="23355" y="0"/>
                  </a:moveTo>
                  <a:lnTo>
                    <a:pt x="0" y="10807"/>
                  </a:lnTo>
                  <a:lnTo>
                    <a:pt x="23355" y="10807"/>
                  </a:lnTo>
                  <a:lnTo>
                    <a:pt x="233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2" name="object 1242"/>
            <p:cNvSpPr/>
            <p:nvPr/>
          </p:nvSpPr>
          <p:spPr>
            <a:xfrm>
              <a:off x="3880675" y="6656188"/>
              <a:ext cx="23495" cy="11430"/>
            </a:xfrm>
            <a:custGeom>
              <a:avLst/>
              <a:gdLst/>
              <a:ahLst/>
              <a:cxnLst/>
              <a:rect l="l" t="t" r="r" b="b"/>
              <a:pathLst>
                <a:path w="23495" h="11429">
                  <a:moveTo>
                    <a:pt x="0" y="10807"/>
                  </a:moveTo>
                  <a:lnTo>
                    <a:pt x="23355" y="10807"/>
                  </a:lnTo>
                  <a:lnTo>
                    <a:pt x="2335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3" name="object 1243"/>
            <p:cNvSpPr/>
            <p:nvPr/>
          </p:nvSpPr>
          <p:spPr>
            <a:xfrm>
              <a:off x="3917536" y="6656188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91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4" name="object 1244"/>
            <p:cNvSpPr/>
            <p:nvPr/>
          </p:nvSpPr>
          <p:spPr>
            <a:xfrm>
              <a:off x="3917536" y="6656188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91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5" name="object 1245"/>
            <p:cNvSpPr/>
            <p:nvPr/>
          </p:nvSpPr>
          <p:spPr>
            <a:xfrm>
              <a:off x="3910330" y="6675107"/>
              <a:ext cx="50165" cy="53340"/>
            </a:xfrm>
            <a:custGeom>
              <a:avLst/>
              <a:gdLst/>
              <a:ahLst/>
              <a:cxnLst/>
              <a:rect l="l" t="t" r="r" b="b"/>
              <a:pathLst>
                <a:path w="50164" h="53340">
                  <a:moveTo>
                    <a:pt x="17094" y="0"/>
                  </a:moveTo>
                  <a:lnTo>
                    <a:pt x="0" y="0"/>
                  </a:lnTo>
                  <a:lnTo>
                    <a:pt x="0" y="29667"/>
                  </a:lnTo>
                  <a:lnTo>
                    <a:pt x="17094" y="29667"/>
                  </a:lnTo>
                  <a:lnTo>
                    <a:pt x="17094" y="0"/>
                  </a:lnTo>
                  <a:close/>
                </a:path>
                <a:path w="50164" h="53340">
                  <a:moveTo>
                    <a:pt x="50063" y="53060"/>
                  </a:moveTo>
                  <a:lnTo>
                    <a:pt x="7200" y="35966"/>
                  </a:lnTo>
                  <a:lnTo>
                    <a:pt x="7200" y="53060"/>
                  </a:lnTo>
                  <a:lnTo>
                    <a:pt x="50063" y="5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6" name="object 1246"/>
            <p:cNvSpPr/>
            <p:nvPr/>
          </p:nvSpPr>
          <p:spPr>
            <a:xfrm>
              <a:off x="3917536" y="6711064"/>
              <a:ext cx="43180" cy="17145"/>
            </a:xfrm>
            <a:custGeom>
              <a:avLst/>
              <a:gdLst/>
              <a:ahLst/>
              <a:cxnLst/>
              <a:rect l="l" t="t" r="r" b="b"/>
              <a:pathLst>
                <a:path w="43179" h="17145">
                  <a:moveTo>
                    <a:pt x="0" y="0"/>
                  </a:moveTo>
                  <a:lnTo>
                    <a:pt x="0" y="17094"/>
                  </a:lnTo>
                  <a:lnTo>
                    <a:pt x="42862" y="1709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7" name="object 1247"/>
            <p:cNvSpPr/>
            <p:nvPr/>
          </p:nvSpPr>
          <p:spPr>
            <a:xfrm>
              <a:off x="3931017" y="6709274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8" name="object 1248"/>
            <p:cNvSpPr/>
            <p:nvPr/>
          </p:nvSpPr>
          <p:spPr>
            <a:xfrm>
              <a:off x="3931017" y="6709274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18884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9" name="object 1249"/>
            <p:cNvSpPr/>
            <p:nvPr/>
          </p:nvSpPr>
          <p:spPr>
            <a:xfrm>
              <a:off x="3936431" y="6715547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0"/>
                  </a:moveTo>
                  <a:lnTo>
                    <a:pt x="0" y="0"/>
                  </a:lnTo>
                  <a:lnTo>
                    <a:pt x="13474" y="12611"/>
                  </a:lnTo>
                  <a:lnTo>
                    <a:pt x="134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0" name="object 1250"/>
            <p:cNvSpPr/>
            <p:nvPr/>
          </p:nvSpPr>
          <p:spPr>
            <a:xfrm>
              <a:off x="3936431" y="6715547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12611"/>
                  </a:moveTo>
                  <a:lnTo>
                    <a:pt x="13474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1" name="object 1251"/>
            <p:cNvSpPr/>
            <p:nvPr/>
          </p:nvSpPr>
          <p:spPr>
            <a:xfrm>
              <a:off x="3937305" y="6656196"/>
              <a:ext cx="23495" cy="31750"/>
            </a:xfrm>
            <a:custGeom>
              <a:avLst/>
              <a:gdLst/>
              <a:ahLst/>
              <a:cxnLst/>
              <a:rect l="l" t="t" r="r" b="b"/>
              <a:pathLst>
                <a:path w="23495" h="31750">
                  <a:moveTo>
                    <a:pt x="8991" y="22491"/>
                  </a:moveTo>
                  <a:lnTo>
                    <a:pt x="0" y="22491"/>
                  </a:lnTo>
                  <a:lnTo>
                    <a:pt x="0" y="31496"/>
                  </a:lnTo>
                  <a:lnTo>
                    <a:pt x="8991" y="31496"/>
                  </a:lnTo>
                  <a:lnTo>
                    <a:pt x="8991" y="22491"/>
                  </a:lnTo>
                  <a:close/>
                </a:path>
                <a:path w="23495" h="31750">
                  <a:moveTo>
                    <a:pt x="23075" y="14401"/>
                  </a:moveTo>
                  <a:lnTo>
                    <a:pt x="11684" y="0"/>
                  </a:lnTo>
                  <a:lnTo>
                    <a:pt x="11684" y="14401"/>
                  </a:lnTo>
                  <a:lnTo>
                    <a:pt x="23075" y="1440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2" name="object 1252"/>
            <p:cNvSpPr/>
            <p:nvPr/>
          </p:nvSpPr>
          <p:spPr>
            <a:xfrm>
              <a:off x="3949000" y="6656188"/>
              <a:ext cx="11430" cy="14604"/>
            </a:xfrm>
            <a:custGeom>
              <a:avLst/>
              <a:gdLst/>
              <a:ahLst/>
              <a:cxnLst/>
              <a:rect l="l" t="t" r="r" b="b"/>
              <a:pathLst>
                <a:path w="11429" h="14604">
                  <a:moveTo>
                    <a:pt x="0" y="0"/>
                  </a:moveTo>
                  <a:lnTo>
                    <a:pt x="0" y="14401"/>
                  </a:lnTo>
                  <a:lnTo>
                    <a:pt x="11391" y="1440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3" name="object 1253"/>
            <p:cNvSpPr/>
            <p:nvPr/>
          </p:nvSpPr>
          <p:spPr>
            <a:xfrm>
              <a:off x="3826700" y="6700257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1977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4" name="object 1254"/>
            <p:cNvSpPr/>
            <p:nvPr/>
          </p:nvSpPr>
          <p:spPr>
            <a:xfrm>
              <a:off x="3826700" y="6700257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7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5" name="object 1255"/>
            <p:cNvSpPr/>
            <p:nvPr/>
          </p:nvSpPr>
          <p:spPr>
            <a:xfrm>
              <a:off x="3829404" y="6689474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706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6" name="object 1256"/>
            <p:cNvSpPr/>
            <p:nvPr/>
          </p:nvSpPr>
          <p:spPr>
            <a:xfrm>
              <a:off x="3829404" y="6689474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706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7" name="object 1257"/>
            <p:cNvSpPr/>
            <p:nvPr/>
          </p:nvSpPr>
          <p:spPr>
            <a:xfrm>
              <a:off x="3778123" y="6734555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40">
                  <a:moveTo>
                    <a:pt x="182270" y="0"/>
                  </a:moveTo>
                  <a:lnTo>
                    <a:pt x="0" y="0"/>
                  </a:lnTo>
                  <a:lnTo>
                    <a:pt x="0" y="78371"/>
                  </a:lnTo>
                  <a:lnTo>
                    <a:pt x="30581" y="78371"/>
                  </a:lnTo>
                  <a:lnTo>
                    <a:pt x="182270" y="78371"/>
                  </a:lnTo>
                  <a:lnTo>
                    <a:pt x="1822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8" name="object 1258"/>
            <p:cNvSpPr/>
            <p:nvPr/>
          </p:nvSpPr>
          <p:spPr>
            <a:xfrm>
              <a:off x="3808705" y="6757051"/>
              <a:ext cx="0" cy="55880"/>
            </a:xfrm>
            <a:custGeom>
              <a:avLst/>
              <a:gdLst/>
              <a:ahLst/>
              <a:cxnLst/>
              <a:rect l="l" t="t" r="r" b="b"/>
              <a:pathLst>
                <a:path h="55879">
                  <a:moveTo>
                    <a:pt x="0" y="0"/>
                  </a:moveTo>
                  <a:lnTo>
                    <a:pt x="0" y="5587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9" name="object 1259"/>
            <p:cNvSpPr/>
            <p:nvPr/>
          </p:nvSpPr>
          <p:spPr>
            <a:xfrm>
              <a:off x="3795223" y="6754346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81"/>
                  </a:lnTo>
                  <a:lnTo>
                    <a:pt x="13487" y="170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0" name="object 1260"/>
            <p:cNvSpPr/>
            <p:nvPr/>
          </p:nvSpPr>
          <p:spPr>
            <a:xfrm>
              <a:off x="3795223" y="6754346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81"/>
                  </a:lnTo>
                  <a:lnTo>
                    <a:pt x="13487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1" name="object 1261"/>
            <p:cNvSpPr/>
            <p:nvPr/>
          </p:nvSpPr>
          <p:spPr>
            <a:xfrm>
              <a:off x="3789833" y="6788547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2" name="object 1262"/>
            <p:cNvSpPr/>
            <p:nvPr/>
          </p:nvSpPr>
          <p:spPr>
            <a:xfrm>
              <a:off x="3789833" y="6788547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3" name="object 1263"/>
            <p:cNvSpPr/>
            <p:nvPr/>
          </p:nvSpPr>
          <p:spPr>
            <a:xfrm>
              <a:off x="3816816" y="6734559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9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4" name="object 1264"/>
            <p:cNvSpPr/>
            <p:nvPr/>
          </p:nvSpPr>
          <p:spPr>
            <a:xfrm>
              <a:off x="3816816" y="6734559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9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5" name="object 1265"/>
            <p:cNvSpPr/>
            <p:nvPr/>
          </p:nvSpPr>
          <p:spPr>
            <a:xfrm>
              <a:off x="3828498" y="6734559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103428" y="0"/>
                  </a:moveTo>
                  <a:lnTo>
                    <a:pt x="0" y="18884"/>
                  </a:lnTo>
                  <a:lnTo>
                    <a:pt x="103428" y="18884"/>
                  </a:lnTo>
                  <a:lnTo>
                    <a:pt x="1034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6" name="object 1266"/>
            <p:cNvSpPr/>
            <p:nvPr/>
          </p:nvSpPr>
          <p:spPr>
            <a:xfrm>
              <a:off x="3828498" y="6734559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0" y="18884"/>
                  </a:moveTo>
                  <a:lnTo>
                    <a:pt x="103428" y="18884"/>
                  </a:lnTo>
                  <a:lnTo>
                    <a:pt x="1034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7" name="object 1267"/>
            <p:cNvSpPr/>
            <p:nvPr/>
          </p:nvSpPr>
          <p:spPr>
            <a:xfrm>
              <a:off x="3846470" y="6734559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8" name="object 1268"/>
            <p:cNvSpPr/>
            <p:nvPr/>
          </p:nvSpPr>
          <p:spPr>
            <a:xfrm>
              <a:off x="3846470" y="6734559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9" name="object 1269"/>
            <p:cNvSpPr/>
            <p:nvPr/>
          </p:nvSpPr>
          <p:spPr>
            <a:xfrm>
              <a:off x="3846470" y="6789411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09">
                  <a:moveTo>
                    <a:pt x="42278" y="0"/>
                  </a:moveTo>
                  <a:lnTo>
                    <a:pt x="0" y="0"/>
                  </a:lnTo>
                  <a:lnTo>
                    <a:pt x="42278" y="16179"/>
                  </a:lnTo>
                  <a:lnTo>
                    <a:pt x="422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0" name="object 1270"/>
            <p:cNvSpPr/>
            <p:nvPr/>
          </p:nvSpPr>
          <p:spPr>
            <a:xfrm>
              <a:off x="3846470" y="6789411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09">
                  <a:moveTo>
                    <a:pt x="0" y="0"/>
                  </a:moveTo>
                  <a:lnTo>
                    <a:pt x="42278" y="0"/>
                  </a:lnTo>
                  <a:lnTo>
                    <a:pt x="42278" y="1617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1" name="object 1271"/>
            <p:cNvSpPr/>
            <p:nvPr/>
          </p:nvSpPr>
          <p:spPr>
            <a:xfrm>
              <a:off x="3868980" y="6789411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41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2" name="object 1272"/>
            <p:cNvSpPr/>
            <p:nvPr/>
          </p:nvSpPr>
          <p:spPr>
            <a:xfrm>
              <a:off x="3868980" y="6789411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41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3" name="object 1273"/>
            <p:cNvSpPr/>
            <p:nvPr/>
          </p:nvSpPr>
          <p:spPr>
            <a:xfrm>
              <a:off x="3868075" y="6741760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5">
                  <a:moveTo>
                    <a:pt x="0" y="0"/>
                  </a:moveTo>
                  <a:lnTo>
                    <a:pt x="0" y="116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4" name="object 1274"/>
            <p:cNvSpPr/>
            <p:nvPr/>
          </p:nvSpPr>
          <p:spPr>
            <a:xfrm>
              <a:off x="3868075" y="6741760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5">
                  <a:moveTo>
                    <a:pt x="0" y="0"/>
                  </a:moveTo>
                  <a:lnTo>
                    <a:pt x="0" y="116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5" name="object 1275"/>
            <p:cNvSpPr/>
            <p:nvPr/>
          </p:nvSpPr>
          <p:spPr>
            <a:xfrm>
              <a:off x="3880675" y="6734559"/>
              <a:ext cx="23495" cy="11430"/>
            </a:xfrm>
            <a:custGeom>
              <a:avLst/>
              <a:gdLst/>
              <a:ahLst/>
              <a:cxnLst/>
              <a:rect l="l" t="t" r="r" b="b"/>
              <a:pathLst>
                <a:path w="23495" h="11429">
                  <a:moveTo>
                    <a:pt x="23355" y="0"/>
                  </a:moveTo>
                  <a:lnTo>
                    <a:pt x="0" y="10820"/>
                  </a:lnTo>
                  <a:lnTo>
                    <a:pt x="23355" y="10820"/>
                  </a:lnTo>
                  <a:lnTo>
                    <a:pt x="233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6" name="object 1276"/>
            <p:cNvSpPr/>
            <p:nvPr/>
          </p:nvSpPr>
          <p:spPr>
            <a:xfrm>
              <a:off x="3880675" y="6734559"/>
              <a:ext cx="23495" cy="11430"/>
            </a:xfrm>
            <a:custGeom>
              <a:avLst/>
              <a:gdLst/>
              <a:ahLst/>
              <a:cxnLst/>
              <a:rect l="l" t="t" r="r" b="b"/>
              <a:pathLst>
                <a:path w="23495" h="11429">
                  <a:moveTo>
                    <a:pt x="0" y="10820"/>
                  </a:moveTo>
                  <a:lnTo>
                    <a:pt x="23355" y="10820"/>
                  </a:lnTo>
                  <a:lnTo>
                    <a:pt x="2335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7" name="object 1277"/>
            <p:cNvSpPr/>
            <p:nvPr/>
          </p:nvSpPr>
          <p:spPr>
            <a:xfrm>
              <a:off x="3917536" y="6734559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8" name="object 1278"/>
            <p:cNvSpPr/>
            <p:nvPr/>
          </p:nvSpPr>
          <p:spPr>
            <a:xfrm>
              <a:off x="3917536" y="6734559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9" name="object 1279"/>
            <p:cNvSpPr/>
            <p:nvPr/>
          </p:nvSpPr>
          <p:spPr>
            <a:xfrm>
              <a:off x="3910330" y="6753453"/>
              <a:ext cx="50165" cy="53340"/>
            </a:xfrm>
            <a:custGeom>
              <a:avLst/>
              <a:gdLst/>
              <a:ahLst/>
              <a:cxnLst/>
              <a:rect l="l" t="t" r="r" b="b"/>
              <a:pathLst>
                <a:path w="50164" h="53340">
                  <a:moveTo>
                    <a:pt x="17094" y="0"/>
                  </a:moveTo>
                  <a:lnTo>
                    <a:pt x="0" y="0"/>
                  </a:lnTo>
                  <a:lnTo>
                    <a:pt x="0" y="29692"/>
                  </a:lnTo>
                  <a:lnTo>
                    <a:pt x="17094" y="29692"/>
                  </a:lnTo>
                  <a:lnTo>
                    <a:pt x="17094" y="0"/>
                  </a:lnTo>
                  <a:close/>
                </a:path>
                <a:path w="50164" h="53340">
                  <a:moveTo>
                    <a:pt x="50063" y="53086"/>
                  </a:moveTo>
                  <a:lnTo>
                    <a:pt x="7200" y="35966"/>
                  </a:lnTo>
                  <a:lnTo>
                    <a:pt x="7200" y="53086"/>
                  </a:lnTo>
                  <a:lnTo>
                    <a:pt x="50063" y="530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0" name="object 1280"/>
            <p:cNvSpPr/>
            <p:nvPr/>
          </p:nvSpPr>
          <p:spPr>
            <a:xfrm>
              <a:off x="3917536" y="6789411"/>
              <a:ext cx="43180" cy="17145"/>
            </a:xfrm>
            <a:custGeom>
              <a:avLst/>
              <a:gdLst/>
              <a:ahLst/>
              <a:cxnLst/>
              <a:rect l="l" t="t" r="r" b="b"/>
              <a:pathLst>
                <a:path w="43179" h="17145">
                  <a:moveTo>
                    <a:pt x="0" y="0"/>
                  </a:moveTo>
                  <a:lnTo>
                    <a:pt x="0" y="17119"/>
                  </a:lnTo>
                  <a:lnTo>
                    <a:pt x="42862" y="1711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1" name="object 1281"/>
            <p:cNvSpPr/>
            <p:nvPr/>
          </p:nvSpPr>
          <p:spPr>
            <a:xfrm>
              <a:off x="3931017" y="678762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91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2" name="object 1282"/>
            <p:cNvSpPr/>
            <p:nvPr/>
          </p:nvSpPr>
          <p:spPr>
            <a:xfrm>
              <a:off x="3931017" y="678762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1891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3" name="object 1283"/>
            <p:cNvSpPr/>
            <p:nvPr/>
          </p:nvSpPr>
          <p:spPr>
            <a:xfrm>
              <a:off x="3936431" y="6793919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0"/>
                  </a:moveTo>
                  <a:lnTo>
                    <a:pt x="0" y="0"/>
                  </a:lnTo>
                  <a:lnTo>
                    <a:pt x="13474" y="12611"/>
                  </a:lnTo>
                  <a:lnTo>
                    <a:pt x="134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4" name="object 1284"/>
            <p:cNvSpPr/>
            <p:nvPr/>
          </p:nvSpPr>
          <p:spPr>
            <a:xfrm>
              <a:off x="3936431" y="6793919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12611"/>
                  </a:moveTo>
                  <a:lnTo>
                    <a:pt x="13474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5" name="object 1285"/>
            <p:cNvSpPr/>
            <p:nvPr/>
          </p:nvSpPr>
          <p:spPr>
            <a:xfrm>
              <a:off x="3937305" y="6734568"/>
              <a:ext cx="23495" cy="31750"/>
            </a:xfrm>
            <a:custGeom>
              <a:avLst/>
              <a:gdLst/>
              <a:ahLst/>
              <a:cxnLst/>
              <a:rect l="l" t="t" r="r" b="b"/>
              <a:pathLst>
                <a:path w="23495" h="31750">
                  <a:moveTo>
                    <a:pt x="8991" y="22491"/>
                  </a:moveTo>
                  <a:lnTo>
                    <a:pt x="0" y="22491"/>
                  </a:lnTo>
                  <a:lnTo>
                    <a:pt x="0" y="31496"/>
                  </a:lnTo>
                  <a:lnTo>
                    <a:pt x="8991" y="31496"/>
                  </a:lnTo>
                  <a:lnTo>
                    <a:pt x="8991" y="22491"/>
                  </a:lnTo>
                  <a:close/>
                </a:path>
                <a:path w="23495" h="31750">
                  <a:moveTo>
                    <a:pt x="23075" y="14389"/>
                  </a:moveTo>
                  <a:lnTo>
                    <a:pt x="11684" y="0"/>
                  </a:lnTo>
                  <a:lnTo>
                    <a:pt x="11684" y="14389"/>
                  </a:lnTo>
                  <a:lnTo>
                    <a:pt x="23075" y="1438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6" name="object 1286"/>
            <p:cNvSpPr/>
            <p:nvPr/>
          </p:nvSpPr>
          <p:spPr>
            <a:xfrm>
              <a:off x="3949000" y="6734559"/>
              <a:ext cx="11430" cy="14604"/>
            </a:xfrm>
            <a:custGeom>
              <a:avLst/>
              <a:gdLst/>
              <a:ahLst/>
              <a:cxnLst/>
              <a:rect l="l" t="t" r="r" b="b"/>
              <a:pathLst>
                <a:path w="11429" h="14604">
                  <a:moveTo>
                    <a:pt x="0" y="0"/>
                  </a:moveTo>
                  <a:lnTo>
                    <a:pt x="0" y="14389"/>
                  </a:lnTo>
                  <a:lnTo>
                    <a:pt x="11391" y="1438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7" name="object 1287"/>
            <p:cNvSpPr/>
            <p:nvPr/>
          </p:nvSpPr>
          <p:spPr>
            <a:xfrm>
              <a:off x="3826700" y="6778641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1977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8" name="object 1288"/>
            <p:cNvSpPr/>
            <p:nvPr/>
          </p:nvSpPr>
          <p:spPr>
            <a:xfrm>
              <a:off x="3826700" y="6778641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7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9" name="object 1289"/>
            <p:cNvSpPr/>
            <p:nvPr/>
          </p:nvSpPr>
          <p:spPr>
            <a:xfrm>
              <a:off x="3829404" y="6767871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706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0" name="object 1290"/>
            <p:cNvSpPr/>
            <p:nvPr/>
          </p:nvSpPr>
          <p:spPr>
            <a:xfrm>
              <a:off x="3829404" y="6767871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706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1" name="object 1291"/>
            <p:cNvSpPr/>
            <p:nvPr/>
          </p:nvSpPr>
          <p:spPr>
            <a:xfrm>
              <a:off x="3778123" y="6812927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40">
                  <a:moveTo>
                    <a:pt x="182270" y="0"/>
                  </a:moveTo>
                  <a:lnTo>
                    <a:pt x="0" y="0"/>
                  </a:lnTo>
                  <a:lnTo>
                    <a:pt x="0" y="78384"/>
                  </a:lnTo>
                  <a:lnTo>
                    <a:pt x="30581" y="78384"/>
                  </a:lnTo>
                  <a:lnTo>
                    <a:pt x="182270" y="78384"/>
                  </a:lnTo>
                  <a:lnTo>
                    <a:pt x="1822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2" name="object 1292"/>
            <p:cNvSpPr/>
            <p:nvPr/>
          </p:nvSpPr>
          <p:spPr>
            <a:xfrm>
              <a:off x="3808705" y="6835423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h="56515">
                  <a:moveTo>
                    <a:pt x="0" y="0"/>
                  </a:moveTo>
                  <a:lnTo>
                    <a:pt x="0" y="5589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3" name="object 1293"/>
            <p:cNvSpPr/>
            <p:nvPr/>
          </p:nvSpPr>
          <p:spPr>
            <a:xfrm>
              <a:off x="3795223" y="6832718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94"/>
                  </a:lnTo>
                  <a:lnTo>
                    <a:pt x="13487" y="170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4" name="object 1294"/>
            <p:cNvSpPr/>
            <p:nvPr/>
          </p:nvSpPr>
          <p:spPr>
            <a:xfrm>
              <a:off x="3795223" y="6832718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94"/>
                  </a:lnTo>
                  <a:lnTo>
                    <a:pt x="13487" y="1709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5" name="object 1295"/>
            <p:cNvSpPr/>
            <p:nvPr/>
          </p:nvSpPr>
          <p:spPr>
            <a:xfrm>
              <a:off x="3789833" y="6866893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6" name="object 1296"/>
            <p:cNvSpPr/>
            <p:nvPr/>
          </p:nvSpPr>
          <p:spPr>
            <a:xfrm>
              <a:off x="3789833" y="6866893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7" name="object 1297"/>
            <p:cNvSpPr/>
            <p:nvPr/>
          </p:nvSpPr>
          <p:spPr>
            <a:xfrm>
              <a:off x="3816816" y="6812931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8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8" name="object 1298"/>
            <p:cNvSpPr/>
            <p:nvPr/>
          </p:nvSpPr>
          <p:spPr>
            <a:xfrm>
              <a:off x="3816816" y="6812931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9" name="object 1299"/>
            <p:cNvSpPr/>
            <p:nvPr/>
          </p:nvSpPr>
          <p:spPr>
            <a:xfrm>
              <a:off x="3828498" y="6812931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103428" y="0"/>
                  </a:moveTo>
                  <a:lnTo>
                    <a:pt x="0" y="18884"/>
                  </a:lnTo>
                  <a:lnTo>
                    <a:pt x="103428" y="18884"/>
                  </a:lnTo>
                  <a:lnTo>
                    <a:pt x="1034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0" name="object 1300"/>
            <p:cNvSpPr/>
            <p:nvPr/>
          </p:nvSpPr>
          <p:spPr>
            <a:xfrm>
              <a:off x="3828498" y="6812931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0" y="18884"/>
                  </a:moveTo>
                  <a:lnTo>
                    <a:pt x="103428" y="18884"/>
                  </a:lnTo>
                  <a:lnTo>
                    <a:pt x="1034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1" name="object 1301"/>
            <p:cNvSpPr/>
            <p:nvPr/>
          </p:nvSpPr>
          <p:spPr>
            <a:xfrm>
              <a:off x="3846470" y="6812931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2" name="object 1302"/>
            <p:cNvSpPr/>
            <p:nvPr/>
          </p:nvSpPr>
          <p:spPr>
            <a:xfrm>
              <a:off x="3846470" y="6812931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3" name="object 1303"/>
            <p:cNvSpPr/>
            <p:nvPr/>
          </p:nvSpPr>
          <p:spPr>
            <a:xfrm>
              <a:off x="3846470" y="6867782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09">
                  <a:moveTo>
                    <a:pt x="42278" y="0"/>
                  </a:moveTo>
                  <a:lnTo>
                    <a:pt x="0" y="0"/>
                  </a:lnTo>
                  <a:lnTo>
                    <a:pt x="42278" y="16192"/>
                  </a:lnTo>
                  <a:lnTo>
                    <a:pt x="422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4" name="object 1304"/>
            <p:cNvSpPr/>
            <p:nvPr/>
          </p:nvSpPr>
          <p:spPr>
            <a:xfrm>
              <a:off x="3846470" y="6867782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09">
                  <a:moveTo>
                    <a:pt x="0" y="0"/>
                  </a:moveTo>
                  <a:lnTo>
                    <a:pt x="42278" y="0"/>
                  </a:lnTo>
                  <a:lnTo>
                    <a:pt x="42278" y="1619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5" name="object 1305"/>
            <p:cNvSpPr/>
            <p:nvPr/>
          </p:nvSpPr>
          <p:spPr>
            <a:xfrm>
              <a:off x="3868980" y="6867782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41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6" name="object 1306"/>
            <p:cNvSpPr/>
            <p:nvPr/>
          </p:nvSpPr>
          <p:spPr>
            <a:xfrm>
              <a:off x="3868980" y="6867782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41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7" name="object 1307"/>
            <p:cNvSpPr/>
            <p:nvPr/>
          </p:nvSpPr>
          <p:spPr>
            <a:xfrm>
              <a:off x="3868075" y="6820145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5">
                  <a:moveTo>
                    <a:pt x="0" y="0"/>
                  </a:moveTo>
                  <a:lnTo>
                    <a:pt x="0" y="116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8" name="object 1308"/>
            <p:cNvSpPr/>
            <p:nvPr/>
          </p:nvSpPr>
          <p:spPr>
            <a:xfrm>
              <a:off x="3868075" y="6820145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5">
                  <a:moveTo>
                    <a:pt x="0" y="0"/>
                  </a:moveTo>
                  <a:lnTo>
                    <a:pt x="0" y="116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9" name="object 1309"/>
            <p:cNvSpPr/>
            <p:nvPr/>
          </p:nvSpPr>
          <p:spPr>
            <a:xfrm>
              <a:off x="3880675" y="6812931"/>
              <a:ext cx="23495" cy="10795"/>
            </a:xfrm>
            <a:custGeom>
              <a:avLst/>
              <a:gdLst/>
              <a:ahLst/>
              <a:cxnLst/>
              <a:rect l="l" t="t" r="r" b="b"/>
              <a:pathLst>
                <a:path w="23495" h="10795">
                  <a:moveTo>
                    <a:pt x="23355" y="0"/>
                  </a:moveTo>
                  <a:lnTo>
                    <a:pt x="0" y="10782"/>
                  </a:lnTo>
                  <a:lnTo>
                    <a:pt x="23355" y="10782"/>
                  </a:lnTo>
                  <a:lnTo>
                    <a:pt x="233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0" name="object 1310"/>
            <p:cNvSpPr/>
            <p:nvPr/>
          </p:nvSpPr>
          <p:spPr>
            <a:xfrm>
              <a:off x="3880675" y="6812931"/>
              <a:ext cx="23495" cy="10795"/>
            </a:xfrm>
            <a:custGeom>
              <a:avLst/>
              <a:gdLst/>
              <a:ahLst/>
              <a:cxnLst/>
              <a:rect l="l" t="t" r="r" b="b"/>
              <a:pathLst>
                <a:path w="23495" h="10795">
                  <a:moveTo>
                    <a:pt x="0" y="10782"/>
                  </a:moveTo>
                  <a:lnTo>
                    <a:pt x="23355" y="10782"/>
                  </a:lnTo>
                  <a:lnTo>
                    <a:pt x="2335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1" name="object 1311"/>
            <p:cNvSpPr/>
            <p:nvPr/>
          </p:nvSpPr>
          <p:spPr>
            <a:xfrm>
              <a:off x="3917536" y="6812931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2" name="object 1312"/>
            <p:cNvSpPr/>
            <p:nvPr/>
          </p:nvSpPr>
          <p:spPr>
            <a:xfrm>
              <a:off x="3917536" y="6812931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3" name="object 1313"/>
            <p:cNvSpPr/>
            <p:nvPr/>
          </p:nvSpPr>
          <p:spPr>
            <a:xfrm>
              <a:off x="3910330" y="6831825"/>
              <a:ext cx="50165" cy="53340"/>
            </a:xfrm>
            <a:custGeom>
              <a:avLst/>
              <a:gdLst/>
              <a:ahLst/>
              <a:cxnLst/>
              <a:rect l="l" t="t" r="r" b="b"/>
              <a:pathLst>
                <a:path w="50164" h="53340">
                  <a:moveTo>
                    <a:pt x="17094" y="0"/>
                  </a:moveTo>
                  <a:lnTo>
                    <a:pt x="0" y="0"/>
                  </a:lnTo>
                  <a:lnTo>
                    <a:pt x="0" y="29705"/>
                  </a:lnTo>
                  <a:lnTo>
                    <a:pt x="17094" y="29705"/>
                  </a:lnTo>
                  <a:lnTo>
                    <a:pt x="17094" y="0"/>
                  </a:lnTo>
                  <a:close/>
                </a:path>
                <a:path w="50164" h="53340">
                  <a:moveTo>
                    <a:pt x="50063" y="53047"/>
                  </a:moveTo>
                  <a:lnTo>
                    <a:pt x="7200" y="35966"/>
                  </a:lnTo>
                  <a:lnTo>
                    <a:pt x="7200" y="53047"/>
                  </a:lnTo>
                  <a:lnTo>
                    <a:pt x="50063" y="530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4" name="object 1314"/>
            <p:cNvSpPr/>
            <p:nvPr/>
          </p:nvSpPr>
          <p:spPr>
            <a:xfrm>
              <a:off x="3917536" y="6867782"/>
              <a:ext cx="43180" cy="17145"/>
            </a:xfrm>
            <a:custGeom>
              <a:avLst/>
              <a:gdLst/>
              <a:ahLst/>
              <a:cxnLst/>
              <a:rect l="l" t="t" r="r" b="b"/>
              <a:pathLst>
                <a:path w="43179" h="17145">
                  <a:moveTo>
                    <a:pt x="0" y="0"/>
                  </a:moveTo>
                  <a:lnTo>
                    <a:pt x="0" y="17081"/>
                  </a:lnTo>
                  <a:lnTo>
                    <a:pt x="42862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5" name="object 1315"/>
            <p:cNvSpPr/>
            <p:nvPr/>
          </p:nvSpPr>
          <p:spPr>
            <a:xfrm>
              <a:off x="3931017" y="6865992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7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6" name="object 1316"/>
            <p:cNvSpPr/>
            <p:nvPr/>
          </p:nvSpPr>
          <p:spPr>
            <a:xfrm>
              <a:off x="3931017" y="6865992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18872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7" name="object 1317"/>
            <p:cNvSpPr/>
            <p:nvPr/>
          </p:nvSpPr>
          <p:spPr>
            <a:xfrm>
              <a:off x="3936431" y="6872291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0"/>
                  </a:moveTo>
                  <a:lnTo>
                    <a:pt x="0" y="0"/>
                  </a:lnTo>
                  <a:lnTo>
                    <a:pt x="13474" y="12573"/>
                  </a:lnTo>
                  <a:lnTo>
                    <a:pt x="134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8" name="object 1318"/>
            <p:cNvSpPr/>
            <p:nvPr/>
          </p:nvSpPr>
          <p:spPr>
            <a:xfrm>
              <a:off x="3936431" y="6872291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12573"/>
                  </a:moveTo>
                  <a:lnTo>
                    <a:pt x="13474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9" name="object 1319"/>
            <p:cNvSpPr/>
            <p:nvPr/>
          </p:nvSpPr>
          <p:spPr>
            <a:xfrm>
              <a:off x="3937305" y="6812940"/>
              <a:ext cx="23495" cy="31750"/>
            </a:xfrm>
            <a:custGeom>
              <a:avLst/>
              <a:gdLst/>
              <a:ahLst/>
              <a:cxnLst/>
              <a:rect l="l" t="t" r="r" b="b"/>
              <a:pathLst>
                <a:path w="23495" h="31750">
                  <a:moveTo>
                    <a:pt x="8991" y="22491"/>
                  </a:moveTo>
                  <a:lnTo>
                    <a:pt x="0" y="22491"/>
                  </a:lnTo>
                  <a:lnTo>
                    <a:pt x="0" y="31470"/>
                  </a:lnTo>
                  <a:lnTo>
                    <a:pt x="8991" y="31470"/>
                  </a:lnTo>
                  <a:lnTo>
                    <a:pt x="8991" y="22491"/>
                  </a:lnTo>
                  <a:close/>
                </a:path>
                <a:path w="23495" h="31750">
                  <a:moveTo>
                    <a:pt x="23075" y="14389"/>
                  </a:moveTo>
                  <a:lnTo>
                    <a:pt x="11684" y="0"/>
                  </a:lnTo>
                  <a:lnTo>
                    <a:pt x="11684" y="14389"/>
                  </a:lnTo>
                  <a:lnTo>
                    <a:pt x="23075" y="1438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0" name="object 1320"/>
            <p:cNvSpPr/>
            <p:nvPr/>
          </p:nvSpPr>
          <p:spPr>
            <a:xfrm>
              <a:off x="3949000" y="6812931"/>
              <a:ext cx="11430" cy="14604"/>
            </a:xfrm>
            <a:custGeom>
              <a:avLst/>
              <a:gdLst/>
              <a:ahLst/>
              <a:cxnLst/>
              <a:rect l="l" t="t" r="r" b="b"/>
              <a:pathLst>
                <a:path w="11429" h="14604">
                  <a:moveTo>
                    <a:pt x="0" y="0"/>
                  </a:moveTo>
                  <a:lnTo>
                    <a:pt x="0" y="14389"/>
                  </a:lnTo>
                  <a:lnTo>
                    <a:pt x="11391" y="1438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1" name="object 1321"/>
            <p:cNvSpPr/>
            <p:nvPr/>
          </p:nvSpPr>
          <p:spPr>
            <a:xfrm>
              <a:off x="3826700" y="6857013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1977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2" name="object 1322"/>
            <p:cNvSpPr/>
            <p:nvPr/>
          </p:nvSpPr>
          <p:spPr>
            <a:xfrm>
              <a:off x="3826700" y="6857013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7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3" name="object 1323"/>
            <p:cNvSpPr/>
            <p:nvPr/>
          </p:nvSpPr>
          <p:spPr>
            <a:xfrm>
              <a:off x="3829404" y="6846230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706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4" name="object 1324"/>
            <p:cNvSpPr/>
            <p:nvPr/>
          </p:nvSpPr>
          <p:spPr>
            <a:xfrm>
              <a:off x="3829404" y="6846230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706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5" name="object 1325"/>
            <p:cNvSpPr/>
            <p:nvPr/>
          </p:nvSpPr>
          <p:spPr>
            <a:xfrm>
              <a:off x="3778123" y="6891311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40">
                  <a:moveTo>
                    <a:pt x="182270" y="0"/>
                  </a:moveTo>
                  <a:lnTo>
                    <a:pt x="0" y="0"/>
                  </a:lnTo>
                  <a:lnTo>
                    <a:pt x="0" y="78333"/>
                  </a:lnTo>
                  <a:lnTo>
                    <a:pt x="30581" y="78333"/>
                  </a:lnTo>
                  <a:lnTo>
                    <a:pt x="182270" y="78333"/>
                  </a:lnTo>
                  <a:lnTo>
                    <a:pt x="1822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6" name="object 1326"/>
            <p:cNvSpPr/>
            <p:nvPr/>
          </p:nvSpPr>
          <p:spPr>
            <a:xfrm>
              <a:off x="3808705" y="6913807"/>
              <a:ext cx="0" cy="55880"/>
            </a:xfrm>
            <a:custGeom>
              <a:avLst/>
              <a:gdLst/>
              <a:ahLst/>
              <a:cxnLst/>
              <a:rect l="l" t="t" r="r" b="b"/>
              <a:pathLst>
                <a:path h="55879">
                  <a:moveTo>
                    <a:pt x="0" y="0"/>
                  </a:moveTo>
                  <a:lnTo>
                    <a:pt x="0" y="5584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7" name="object 1327"/>
            <p:cNvSpPr/>
            <p:nvPr/>
          </p:nvSpPr>
          <p:spPr>
            <a:xfrm>
              <a:off x="3795223" y="6911102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81"/>
                  </a:lnTo>
                  <a:lnTo>
                    <a:pt x="13487" y="170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8" name="object 1328"/>
            <p:cNvSpPr/>
            <p:nvPr/>
          </p:nvSpPr>
          <p:spPr>
            <a:xfrm>
              <a:off x="3795223" y="6911102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81"/>
                  </a:lnTo>
                  <a:lnTo>
                    <a:pt x="13487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9" name="object 1329"/>
            <p:cNvSpPr/>
            <p:nvPr/>
          </p:nvSpPr>
          <p:spPr>
            <a:xfrm>
              <a:off x="3789833" y="6945265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0" name="object 1330"/>
            <p:cNvSpPr/>
            <p:nvPr/>
          </p:nvSpPr>
          <p:spPr>
            <a:xfrm>
              <a:off x="3789833" y="6945265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1" name="object 1331"/>
            <p:cNvSpPr/>
            <p:nvPr/>
          </p:nvSpPr>
          <p:spPr>
            <a:xfrm>
              <a:off x="3816816" y="6891315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6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2" name="object 1332"/>
            <p:cNvSpPr/>
            <p:nvPr/>
          </p:nvSpPr>
          <p:spPr>
            <a:xfrm>
              <a:off x="3816816" y="6891315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6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3" name="object 1333"/>
            <p:cNvSpPr/>
            <p:nvPr/>
          </p:nvSpPr>
          <p:spPr>
            <a:xfrm>
              <a:off x="3828498" y="6891315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103428" y="0"/>
                  </a:moveTo>
                  <a:lnTo>
                    <a:pt x="0" y="18884"/>
                  </a:lnTo>
                  <a:lnTo>
                    <a:pt x="103428" y="18884"/>
                  </a:lnTo>
                  <a:lnTo>
                    <a:pt x="1034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4" name="object 1334"/>
            <p:cNvSpPr/>
            <p:nvPr/>
          </p:nvSpPr>
          <p:spPr>
            <a:xfrm>
              <a:off x="3828498" y="6891315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0" y="18884"/>
                  </a:moveTo>
                  <a:lnTo>
                    <a:pt x="103428" y="18884"/>
                  </a:lnTo>
                  <a:lnTo>
                    <a:pt x="1034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5" name="object 1335"/>
            <p:cNvSpPr/>
            <p:nvPr/>
          </p:nvSpPr>
          <p:spPr>
            <a:xfrm>
              <a:off x="3846470" y="6891315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6" name="object 1336"/>
            <p:cNvSpPr/>
            <p:nvPr/>
          </p:nvSpPr>
          <p:spPr>
            <a:xfrm>
              <a:off x="3846470" y="6891315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3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7" name="object 1337"/>
            <p:cNvSpPr/>
            <p:nvPr/>
          </p:nvSpPr>
          <p:spPr>
            <a:xfrm>
              <a:off x="3846470" y="6946167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09">
                  <a:moveTo>
                    <a:pt x="42278" y="0"/>
                  </a:moveTo>
                  <a:lnTo>
                    <a:pt x="0" y="0"/>
                  </a:lnTo>
                  <a:lnTo>
                    <a:pt x="42278" y="16179"/>
                  </a:lnTo>
                  <a:lnTo>
                    <a:pt x="422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8" name="object 1338"/>
            <p:cNvSpPr/>
            <p:nvPr/>
          </p:nvSpPr>
          <p:spPr>
            <a:xfrm>
              <a:off x="3846470" y="6946167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09">
                  <a:moveTo>
                    <a:pt x="0" y="0"/>
                  </a:moveTo>
                  <a:lnTo>
                    <a:pt x="42278" y="0"/>
                  </a:lnTo>
                  <a:lnTo>
                    <a:pt x="42278" y="1617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9" name="object 1339"/>
            <p:cNvSpPr/>
            <p:nvPr/>
          </p:nvSpPr>
          <p:spPr>
            <a:xfrm>
              <a:off x="3868980" y="6946167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7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0" name="object 1340"/>
            <p:cNvSpPr/>
            <p:nvPr/>
          </p:nvSpPr>
          <p:spPr>
            <a:xfrm>
              <a:off x="3868980" y="6946167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7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1" name="object 1341"/>
            <p:cNvSpPr/>
            <p:nvPr/>
          </p:nvSpPr>
          <p:spPr>
            <a:xfrm>
              <a:off x="3868075" y="6898529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5">
                  <a:moveTo>
                    <a:pt x="0" y="0"/>
                  </a:moveTo>
                  <a:lnTo>
                    <a:pt x="0" y="116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2" name="object 1342"/>
            <p:cNvSpPr/>
            <p:nvPr/>
          </p:nvSpPr>
          <p:spPr>
            <a:xfrm>
              <a:off x="3868075" y="6898529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5">
                  <a:moveTo>
                    <a:pt x="0" y="0"/>
                  </a:moveTo>
                  <a:lnTo>
                    <a:pt x="0" y="116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3" name="object 1343"/>
            <p:cNvSpPr/>
            <p:nvPr/>
          </p:nvSpPr>
          <p:spPr>
            <a:xfrm>
              <a:off x="3880675" y="6891315"/>
              <a:ext cx="23495" cy="10795"/>
            </a:xfrm>
            <a:custGeom>
              <a:avLst/>
              <a:gdLst/>
              <a:ahLst/>
              <a:cxnLst/>
              <a:rect l="l" t="t" r="r" b="b"/>
              <a:pathLst>
                <a:path w="23495" h="10795">
                  <a:moveTo>
                    <a:pt x="23355" y="0"/>
                  </a:moveTo>
                  <a:lnTo>
                    <a:pt x="0" y="10769"/>
                  </a:lnTo>
                  <a:lnTo>
                    <a:pt x="23355" y="10769"/>
                  </a:lnTo>
                  <a:lnTo>
                    <a:pt x="233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4" name="object 1344"/>
            <p:cNvSpPr/>
            <p:nvPr/>
          </p:nvSpPr>
          <p:spPr>
            <a:xfrm>
              <a:off x="3880675" y="6891315"/>
              <a:ext cx="23495" cy="10795"/>
            </a:xfrm>
            <a:custGeom>
              <a:avLst/>
              <a:gdLst/>
              <a:ahLst/>
              <a:cxnLst/>
              <a:rect l="l" t="t" r="r" b="b"/>
              <a:pathLst>
                <a:path w="23495" h="10795">
                  <a:moveTo>
                    <a:pt x="0" y="10769"/>
                  </a:moveTo>
                  <a:lnTo>
                    <a:pt x="23355" y="10769"/>
                  </a:lnTo>
                  <a:lnTo>
                    <a:pt x="2335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5" name="object 1345"/>
            <p:cNvSpPr/>
            <p:nvPr/>
          </p:nvSpPr>
          <p:spPr>
            <a:xfrm>
              <a:off x="3917536" y="689131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6" name="object 1346"/>
            <p:cNvSpPr/>
            <p:nvPr/>
          </p:nvSpPr>
          <p:spPr>
            <a:xfrm>
              <a:off x="3917536" y="689131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7" name="object 1347"/>
            <p:cNvSpPr/>
            <p:nvPr/>
          </p:nvSpPr>
          <p:spPr>
            <a:xfrm>
              <a:off x="3910330" y="6910209"/>
              <a:ext cx="50165" cy="53340"/>
            </a:xfrm>
            <a:custGeom>
              <a:avLst/>
              <a:gdLst/>
              <a:ahLst/>
              <a:cxnLst/>
              <a:rect l="l" t="t" r="r" b="b"/>
              <a:pathLst>
                <a:path w="50164" h="53340">
                  <a:moveTo>
                    <a:pt x="17094" y="0"/>
                  </a:moveTo>
                  <a:lnTo>
                    <a:pt x="0" y="0"/>
                  </a:lnTo>
                  <a:lnTo>
                    <a:pt x="0" y="29654"/>
                  </a:lnTo>
                  <a:lnTo>
                    <a:pt x="17094" y="29654"/>
                  </a:lnTo>
                  <a:lnTo>
                    <a:pt x="17094" y="0"/>
                  </a:lnTo>
                  <a:close/>
                </a:path>
                <a:path w="50164" h="53340">
                  <a:moveTo>
                    <a:pt x="50063" y="53047"/>
                  </a:moveTo>
                  <a:lnTo>
                    <a:pt x="7200" y="35966"/>
                  </a:lnTo>
                  <a:lnTo>
                    <a:pt x="7200" y="53047"/>
                  </a:lnTo>
                  <a:lnTo>
                    <a:pt x="50063" y="530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8" name="object 1348"/>
            <p:cNvSpPr/>
            <p:nvPr/>
          </p:nvSpPr>
          <p:spPr>
            <a:xfrm>
              <a:off x="3917536" y="6946167"/>
              <a:ext cx="43180" cy="17145"/>
            </a:xfrm>
            <a:custGeom>
              <a:avLst/>
              <a:gdLst/>
              <a:ahLst/>
              <a:cxnLst/>
              <a:rect l="l" t="t" r="r" b="b"/>
              <a:pathLst>
                <a:path w="43179" h="17145">
                  <a:moveTo>
                    <a:pt x="0" y="0"/>
                  </a:moveTo>
                  <a:lnTo>
                    <a:pt x="0" y="17081"/>
                  </a:lnTo>
                  <a:lnTo>
                    <a:pt x="42862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9" name="object 1349"/>
            <p:cNvSpPr/>
            <p:nvPr/>
          </p:nvSpPr>
          <p:spPr>
            <a:xfrm>
              <a:off x="3931017" y="6944363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0" name="object 1350"/>
            <p:cNvSpPr/>
            <p:nvPr/>
          </p:nvSpPr>
          <p:spPr>
            <a:xfrm>
              <a:off x="3931017" y="6944363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18884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1" name="object 1351"/>
            <p:cNvSpPr/>
            <p:nvPr/>
          </p:nvSpPr>
          <p:spPr>
            <a:xfrm>
              <a:off x="3936431" y="6950675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0"/>
                  </a:moveTo>
                  <a:lnTo>
                    <a:pt x="0" y="0"/>
                  </a:lnTo>
                  <a:lnTo>
                    <a:pt x="13474" y="12573"/>
                  </a:lnTo>
                  <a:lnTo>
                    <a:pt x="134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2" name="object 1352"/>
            <p:cNvSpPr/>
            <p:nvPr/>
          </p:nvSpPr>
          <p:spPr>
            <a:xfrm>
              <a:off x="3936431" y="6950675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12573"/>
                  </a:moveTo>
                  <a:lnTo>
                    <a:pt x="13474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3" name="object 1353"/>
            <p:cNvSpPr/>
            <p:nvPr/>
          </p:nvSpPr>
          <p:spPr>
            <a:xfrm>
              <a:off x="3937305" y="6891324"/>
              <a:ext cx="23495" cy="31750"/>
            </a:xfrm>
            <a:custGeom>
              <a:avLst/>
              <a:gdLst/>
              <a:ahLst/>
              <a:cxnLst/>
              <a:rect l="l" t="t" r="r" b="b"/>
              <a:pathLst>
                <a:path w="23495" h="31750">
                  <a:moveTo>
                    <a:pt x="8991" y="22491"/>
                  </a:moveTo>
                  <a:lnTo>
                    <a:pt x="0" y="22491"/>
                  </a:lnTo>
                  <a:lnTo>
                    <a:pt x="0" y="31457"/>
                  </a:lnTo>
                  <a:lnTo>
                    <a:pt x="8991" y="31457"/>
                  </a:lnTo>
                  <a:lnTo>
                    <a:pt x="8991" y="22491"/>
                  </a:lnTo>
                  <a:close/>
                </a:path>
                <a:path w="23495" h="31750">
                  <a:moveTo>
                    <a:pt x="23075" y="14376"/>
                  </a:moveTo>
                  <a:lnTo>
                    <a:pt x="11684" y="0"/>
                  </a:lnTo>
                  <a:lnTo>
                    <a:pt x="11684" y="14376"/>
                  </a:lnTo>
                  <a:lnTo>
                    <a:pt x="23075" y="1437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4" name="object 1354"/>
            <p:cNvSpPr/>
            <p:nvPr/>
          </p:nvSpPr>
          <p:spPr>
            <a:xfrm>
              <a:off x="3949000" y="6891315"/>
              <a:ext cx="11430" cy="14604"/>
            </a:xfrm>
            <a:custGeom>
              <a:avLst/>
              <a:gdLst/>
              <a:ahLst/>
              <a:cxnLst/>
              <a:rect l="l" t="t" r="r" b="b"/>
              <a:pathLst>
                <a:path w="11429" h="14604">
                  <a:moveTo>
                    <a:pt x="0" y="0"/>
                  </a:moveTo>
                  <a:lnTo>
                    <a:pt x="0" y="14376"/>
                  </a:lnTo>
                  <a:lnTo>
                    <a:pt x="11391" y="1437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5" name="object 1355"/>
            <p:cNvSpPr/>
            <p:nvPr/>
          </p:nvSpPr>
          <p:spPr>
            <a:xfrm>
              <a:off x="3826700" y="6935359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1977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6" name="object 1356"/>
            <p:cNvSpPr/>
            <p:nvPr/>
          </p:nvSpPr>
          <p:spPr>
            <a:xfrm>
              <a:off x="3826700" y="6935359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7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7" name="object 1357"/>
            <p:cNvSpPr/>
            <p:nvPr/>
          </p:nvSpPr>
          <p:spPr>
            <a:xfrm>
              <a:off x="3829404" y="6924564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706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8" name="object 1358"/>
            <p:cNvSpPr/>
            <p:nvPr/>
          </p:nvSpPr>
          <p:spPr>
            <a:xfrm>
              <a:off x="3829404" y="6924564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706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9" name="object 1359"/>
            <p:cNvSpPr/>
            <p:nvPr/>
          </p:nvSpPr>
          <p:spPr>
            <a:xfrm>
              <a:off x="3778123" y="6969645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40">
                  <a:moveTo>
                    <a:pt x="182270" y="0"/>
                  </a:moveTo>
                  <a:lnTo>
                    <a:pt x="0" y="0"/>
                  </a:lnTo>
                  <a:lnTo>
                    <a:pt x="0" y="78384"/>
                  </a:lnTo>
                  <a:lnTo>
                    <a:pt x="30581" y="78384"/>
                  </a:lnTo>
                  <a:lnTo>
                    <a:pt x="182270" y="78384"/>
                  </a:lnTo>
                  <a:lnTo>
                    <a:pt x="1822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0" name="object 1360"/>
            <p:cNvSpPr/>
            <p:nvPr/>
          </p:nvSpPr>
          <p:spPr>
            <a:xfrm>
              <a:off x="3808705" y="6992166"/>
              <a:ext cx="0" cy="55880"/>
            </a:xfrm>
            <a:custGeom>
              <a:avLst/>
              <a:gdLst/>
              <a:ahLst/>
              <a:cxnLst/>
              <a:rect l="l" t="t" r="r" b="b"/>
              <a:pathLst>
                <a:path h="55879">
                  <a:moveTo>
                    <a:pt x="0" y="0"/>
                  </a:moveTo>
                  <a:lnTo>
                    <a:pt x="0" y="5586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1" name="object 1361"/>
            <p:cNvSpPr/>
            <p:nvPr/>
          </p:nvSpPr>
          <p:spPr>
            <a:xfrm>
              <a:off x="3795223" y="6989474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81"/>
                  </a:lnTo>
                  <a:lnTo>
                    <a:pt x="13487" y="170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2" name="object 1362"/>
            <p:cNvSpPr/>
            <p:nvPr/>
          </p:nvSpPr>
          <p:spPr>
            <a:xfrm>
              <a:off x="3795223" y="6989474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81"/>
                  </a:lnTo>
                  <a:lnTo>
                    <a:pt x="13487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3" name="object 1363"/>
            <p:cNvSpPr/>
            <p:nvPr/>
          </p:nvSpPr>
          <p:spPr>
            <a:xfrm>
              <a:off x="3789833" y="7023637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4" name="object 1364"/>
            <p:cNvSpPr/>
            <p:nvPr/>
          </p:nvSpPr>
          <p:spPr>
            <a:xfrm>
              <a:off x="3789833" y="7023637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5" name="object 1365"/>
            <p:cNvSpPr/>
            <p:nvPr/>
          </p:nvSpPr>
          <p:spPr>
            <a:xfrm>
              <a:off x="3816816" y="6969649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11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6" name="object 1366"/>
            <p:cNvSpPr/>
            <p:nvPr/>
          </p:nvSpPr>
          <p:spPr>
            <a:xfrm>
              <a:off x="3816816" y="6969649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11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7" name="object 1367"/>
            <p:cNvSpPr/>
            <p:nvPr/>
          </p:nvSpPr>
          <p:spPr>
            <a:xfrm>
              <a:off x="3828498" y="6969649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103428" y="0"/>
                  </a:moveTo>
                  <a:lnTo>
                    <a:pt x="0" y="18923"/>
                  </a:lnTo>
                  <a:lnTo>
                    <a:pt x="103428" y="18923"/>
                  </a:lnTo>
                  <a:lnTo>
                    <a:pt x="1034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8" name="object 1368"/>
            <p:cNvSpPr/>
            <p:nvPr/>
          </p:nvSpPr>
          <p:spPr>
            <a:xfrm>
              <a:off x="3828498" y="6969649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0" y="18923"/>
                  </a:moveTo>
                  <a:lnTo>
                    <a:pt x="103428" y="18923"/>
                  </a:lnTo>
                  <a:lnTo>
                    <a:pt x="1034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9" name="object 1369"/>
            <p:cNvSpPr/>
            <p:nvPr/>
          </p:nvSpPr>
          <p:spPr>
            <a:xfrm>
              <a:off x="3846470" y="6969649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0" name="object 1370"/>
            <p:cNvSpPr/>
            <p:nvPr/>
          </p:nvSpPr>
          <p:spPr>
            <a:xfrm>
              <a:off x="3846470" y="6969649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1" name="object 1371"/>
            <p:cNvSpPr/>
            <p:nvPr/>
          </p:nvSpPr>
          <p:spPr>
            <a:xfrm>
              <a:off x="3846470" y="7024538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09">
                  <a:moveTo>
                    <a:pt x="42278" y="0"/>
                  </a:moveTo>
                  <a:lnTo>
                    <a:pt x="0" y="0"/>
                  </a:lnTo>
                  <a:lnTo>
                    <a:pt x="42278" y="16179"/>
                  </a:lnTo>
                  <a:lnTo>
                    <a:pt x="422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2" name="object 1372"/>
            <p:cNvSpPr/>
            <p:nvPr/>
          </p:nvSpPr>
          <p:spPr>
            <a:xfrm>
              <a:off x="3846470" y="7024538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09">
                  <a:moveTo>
                    <a:pt x="0" y="0"/>
                  </a:moveTo>
                  <a:lnTo>
                    <a:pt x="42278" y="0"/>
                  </a:lnTo>
                  <a:lnTo>
                    <a:pt x="42278" y="1617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3" name="object 1373"/>
            <p:cNvSpPr/>
            <p:nvPr/>
          </p:nvSpPr>
          <p:spPr>
            <a:xfrm>
              <a:off x="3868980" y="7024538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7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4" name="object 1374"/>
            <p:cNvSpPr/>
            <p:nvPr/>
          </p:nvSpPr>
          <p:spPr>
            <a:xfrm>
              <a:off x="3868980" y="7024538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7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5" name="object 1375"/>
            <p:cNvSpPr/>
            <p:nvPr/>
          </p:nvSpPr>
          <p:spPr>
            <a:xfrm>
              <a:off x="3868075" y="6976863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5">
                  <a:moveTo>
                    <a:pt x="0" y="0"/>
                  </a:moveTo>
                  <a:lnTo>
                    <a:pt x="0" y="1170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6" name="object 1376"/>
            <p:cNvSpPr/>
            <p:nvPr/>
          </p:nvSpPr>
          <p:spPr>
            <a:xfrm>
              <a:off x="3868075" y="6976863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5">
                  <a:moveTo>
                    <a:pt x="0" y="0"/>
                  </a:moveTo>
                  <a:lnTo>
                    <a:pt x="0" y="1170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7" name="object 1377"/>
            <p:cNvSpPr/>
            <p:nvPr/>
          </p:nvSpPr>
          <p:spPr>
            <a:xfrm>
              <a:off x="3880675" y="6969649"/>
              <a:ext cx="23495" cy="11430"/>
            </a:xfrm>
            <a:custGeom>
              <a:avLst/>
              <a:gdLst/>
              <a:ahLst/>
              <a:cxnLst/>
              <a:rect l="l" t="t" r="r" b="b"/>
              <a:pathLst>
                <a:path w="23495" h="11429">
                  <a:moveTo>
                    <a:pt x="23355" y="0"/>
                  </a:moveTo>
                  <a:lnTo>
                    <a:pt x="0" y="10807"/>
                  </a:lnTo>
                  <a:lnTo>
                    <a:pt x="23355" y="10807"/>
                  </a:lnTo>
                  <a:lnTo>
                    <a:pt x="233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8" name="object 1378"/>
            <p:cNvSpPr/>
            <p:nvPr/>
          </p:nvSpPr>
          <p:spPr>
            <a:xfrm>
              <a:off x="3880675" y="6969649"/>
              <a:ext cx="23495" cy="11430"/>
            </a:xfrm>
            <a:custGeom>
              <a:avLst/>
              <a:gdLst/>
              <a:ahLst/>
              <a:cxnLst/>
              <a:rect l="l" t="t" r="r" b="b"/>
              <a:pathLst>
                <a:path w="23495" h="11429">
                  <a:moveTo>
                    <a:pt x="0" y="10807"/>
                  </a:moveTo>
                  <a:lnTo>
                    <a:pt x="23355" y="10807"/>
                  </a:lnTo>
                  <a:lnTo>
                    <a:pt x="2335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9" name="object 1379"/>
            <p:cNvSpPr/>
            <p:nvPr/>
          </p:nvSpPr>
          <p:spPr>
            <a:xfrm>
              <a:off x="3917536" y="6969649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92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0" name="object 1380"/>
            <p:cNvSpPr/>
            <p:nvPr/>
          </p:nvSpPr>
          <p:spPr>
            <a:xfrm>
              <a:off x="3917536" y="6969649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92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1" name="object 1381"/>
            <p:cNvSpPr/>
            <p:nvPr/>
          </p:nvSpPr>
          <p:spPr>
            <a:xfrm>
              <a:off x="3910330" y="6988581"/>
              <a:ext cx="50165" cy="53340"/>
            </a:xfrm>
            <a:custGeom>
              <a:avLst/>
              <a:gdLst/>
              <a:ahLst/>
              <a:cxnLst/>
              <a:rect l="l" t="t" r="r" b="b"/>
              <a:pathLst>
                <a:path w="50164" h="53340">
                  <a:moveTo>
                    <a:pt x="17094" y="0"/>
                  </a:moveTo>
                  <a:lnTo>
                    <a:pt x="0" y="0"/>
                  </a:lnTo>
                  <a:lnTo>
                    <a:pt x="0" y="29654"/>
                  </a:lnTo>
                  <a:lnTo>
                    <a:pt x="17094" y="29654"/>
                  </a:lnTo>
                  <a:lnTo>
                    <a:pt x="17094" y="0"/>
                  </a:lnTo>
                  <a:close/>
                </a:path>
                <a:path w="50164" h="53340">
                  <a:moveTo>
                    <a:pt x="50063" y="53047"/>
                  </a:moveTo>
                  <a:lnTo>
                    <a:pt x="7200" y="35966"/>
                  </a:lnTo>
                  <a:lnTo>
                    <a:pt x="7200" y="53047"/>
                  </a:lnTo>
                  <a:lnTo>
                    <a:pt x="50063" y="530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2" name="object 1382"/>
            <p:cNvSpPr/>
            <p:nvPr/>
          </p:nvSpPr>
          <p:spPr>
            <a:xfrm>
              <a:off x="3917536" y="7024538"/>
              <a:ext cx="43180" cy="17145"/>
            </a:xfrm>
            <a:custGeom>
              <a:avLst/>
              <a:gdLst/>
              <a:ahLst/>
              <a:cxnLst/>
              <a:rect l="l" t="t" r="r" b="b"/>
              <a:pathLst>
                <a:path w="43179" h="17145">
                  <a:moveTo>
                    <a:pt x="0" y="0"/>
                  </a:moveTo>
                  <a:lnTo>
                    <a:pt x="0" y="17081"/>
                  </a:lnTo>
                  <a:lnTo>
                    <a:pt x="42862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3" name="object 1383"/>
            <p:cNvSpPr/>
            <p:nvPr/>
          </p:nvSpPr>
          <p:spPr>
            <a:xfrm>
              <a:off x="3931017" y="702273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4" name="object 1384"/>
            <p:cNvSpPr/>
            <p:nvPr/>
          </p:nvSpPr>
          <p:spPr>
            <a:xfrm>
              <a:off x="3931017" y="702273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18884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5" name="object 1385"/>
            <p:cNvSpPr/>
            <p:nvPr/>
          </p:nvSpPr>
          <p:spPr>
            <a:xfrm>
              <a:off x="3936431" y="7029034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0"/>
                  </a:moveTo>
                  <a:lnTo>
                    <a:pt x="0" y="0"/>
                  </a:lnTo>
                  <a:lnTo>
                    <a:pt x="13474" y="12585"/>
                  </a:lnTo>
                  <a:lnTo>
                    <a:pt x="134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6" name="object 1386"/>
            <p:cNvSpPr/>
            <p:nvPr/>
          </p:nvSpPr>
          <p:spPr>
            <a:xfrm>
              <a:off x="3936431" y="7029034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12585"/>
                  </a:moveTo>
                  <a:lnTo>
                    <a:pt x="13474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7" name="object 1387"/>
            <p:cNvSpPr/>
            <p:nvPr/>
          </p:nvSpPr>
          <p:spPr>
            <a:xfrm>
              <a:off x="3937305" y="6969658"/>
              <a:ext cx="23495" cy="31750"/>
            </a:xfrm>
            <a:custGeom>
              <a:avLst/>
              <a:gdLst/>
              <a:ahLst/>
              <a:cxnLst/>
              <a:rect l="l" t="t" r="r" b="b"/>
              <a:pathLst>
                <a:path w="23495" h="31750">
                  <a:moveTo>
                    <a:pt x="8991" y="22517"/>
                  </a:moveTo>
                  <a:lnTo>
                    <a:pt x="0" y="22517"/>
                  </a:lnTo>
                  <a:lnTo>
                    <a:pt x="0" y="31508"/>
                  </a:lnTo>
                  <a:lnTo>
                    <a:pt x="8991" y="31508"/>
                  </a:lnTo>
                  <a:lnTo>
                    <a:pt x="8991" y="22517"/>
                  </a:lnTo>
                  <a:close/>
                </a:path>
                <a:path w="23495" h="31750">
                  <a:moveTo>
                    <a:pt x="23075" y="14414"/>
                  </a:moveTo>
                  <a:lnTo>
                    <a:pt x="11684" y="0"/>
                  </a:lnTo>
                  <a:lnTo>
                    <a:pt x="11684" y="14414"/>
                  </a:lnTo>
                  <a:lnTo>
                    <a:pt x="23075" y="1441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8" name="object 1388"/>
            <p:cNvSpPr/>
            <p:nvPr/>
          </p:nvSpPr>
          <p:spPr>
            <a:xfrm>
              <a:off x="3949000" y="6969649"/>
              <a:ext cx="11430" cy="14604"/>
            </a:xfrm>
            <a:custGeom>
              <a:avLst/>
              <a:gdLst/>
              <a:ahLst/>
              <a:cxnLst/>
              <a:rect l="l" t="t" r="r" b="b"/>
              <a:pathLst>
                <a:path w="11429" h="14604">
                  <a:moveTo>
                    <a:pt x="0" y="0"/>
                  </a:moveTo>
                  <a:lnTo>
                    <a:pt x="0" y="14414"/>
                  </a:lnTo>
                  <a:lnTo>
                    <a:pt x="11391" y="1441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9" name="object 1389"/>
            <p:cNvSpPr/>
            <p:nvPr/>
          </p:nvSpPr>
          <p:spPr>
            <a:xfrm>
              <a:off x="3826700" y="7013718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1977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0" name="object 1390"/>
            <p:cNvSpPr/>
            <p:nvPr/>
          </p:nvSpPr>
          <p:spPr>
            <a:xfrm>
              <a:off x="3826700" y="7013718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7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1" name="object 1391"/>
            <p:cNvSpPr/>
            <p:nvPr/>
          </p:nvSpPr>
          <p:spPr>
            <a:xfrm>
              <a:off x="3829404" y="7002961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706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2" name="object 1392"/>
            <p:cNvSpPr/>
            <p:nvPr/>
          </p:nvSpPr>
          <p:spPr>
            <a:xfrm>
              <a:off x="3829404" y="7002961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706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3" name="object 1393"/>
            <p:cNvSpPr/>
            <p:nvPr/>
          </p:nvSpPr>
          <p:spPr>
            <a:xfrm>
              <a:off x="3778123" y="7048029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40">
                  <a:moveTo>
                    <a:pt x="182270" y="0"/>
                  </a:moveTo>
                  <a:lnTo>
                    <a:pt x="0" y="0"/>
                  </a:lnTo>
                  <a:lnTo>
                    <a:pt x="0" y="78371"/>
                  </a:lnTo>
                  <a:lnTo>
                    <a:pt x="30581" y="78371"/>
                  </a:lnTo>
                  <a:lnTo>
                    <a:pt x="182270" y="78371"/>
                  </a:lnTo>
                  <a:lnTo>
                    <a:pt x="1822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4" name="object 1394"/>
            <p:cNvSpPr/>
            <p:nvPr/>
          </p:nvSpPr>
          <p:spPr>
            <a:xfrm>
              <a:off x="3808705" y="7070511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h="56515">
                  <a:moveTo>
                    <a:pt x="0" y="0"/>
                  </a:moveTo>
                  <a:lnTo>
                    <a:pt x="0" y="5589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5" name="object 1395"/>
            <p:cNvSpPr/>
            <p:nvPr/>
          </p:nvSpPr>
          <p:spPr>
            <a:xfrm>
              <a:off x="3795223" y="7067807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119"/>
                  </a:lnTo>
                  <a:lnTo>
                    <a:pt x="13487" y="17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6" name="object 1396"/>
            <p:cNvSpPr/>
            <p:nvPr/>
          </p:nvSpPr>
          <p:spPr>
            <a:xfrm>
              <a:off x="3795223" y="7067807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119"/>
                  </a:lnTo>
                  <a:lnTo>
                    <a:pt x="13487" y="1711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7" name="object 1397"/>
            <p:cNvSpPr/>
            <p:nvPr/>
          </p:nvSpPr>
          <p:spPr>
            <a:xfrm>
              <a:off x="3789833" y="7102021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8" name="object 1398"/>
            <p:cNvSpPr/>
            <p:nvPr/>
          </p:nvSpPr>
          <p:spPr>
            <a:xfrm>
              <a:off x="3789833" y="7102021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9" name="object 1399"/>
            <p:cNvSpPr/>
            <p:nvPr/>
          </p:nvSpPr>
          <p:spPr>
            <a:xfrm>
              <a:off x="3816816" y="7048033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10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0" name="object 1400"/>
            <p:cNvSpPr/>
            <p:nvPr/>
          </p:nvSpPr>
          <p:spPr>
            <a:xfrm>
              <a:off x="3816816" y="7048033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10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1" name="object 1401"/>
            <p:cNvSpPr/>
            <p:nvPr/>
          </p:nvSpPr>
          <p:spPr>
            <a:xfrm>
              <a:off x="3828498" y="7048033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103428" y="0"/>
                  </a:moveTo>
                  <a:lnTo>
                    <a:pt x="0" y="18910"/>
                  </a:lnTo>
                  <a:lnTo>
                    <a:pt x="103428" y="18910"/>
                  </a:lnTo>
                  <a:lnTo>
                    <a:pt x="1034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2" name="object 1402"/>
            <p:cNvSpPr/>
            <p:nvPr/>
          </p:nvSpPr>
          <p:spPr>
            <a:xfrm>
              <a:off x="3828498" y="7048033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0" y="18910"/>
                  </a:moveTo>
                  <a:lnTo>
                    <a:pt x="103428" y="18910"/>
                  </a:lnTo>
                  <a:lnTo>
                    <a:pt x="1034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3" name="object 1403"/>
            <p:cNvSpPr/>
            <p:nvPr/>
          </p:nvSpPr>
          <p:spPr>
            <a:xfrm>
              <a:off x="3846470" y="70480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4" name="object 1404"/>
            <p:cNvSpPr/>
            <p:nvPr/>
          </p:nvSpPr>
          <p:spPr>
            <a:xfrm>
              <a:off x="3846470" y="70480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5" name="object 1405"/>
            <p:cNvSpPr/>
            <p:nvPr/>
          </p:nvSpPr>
          <p:spPr>
            <a:xfrm>
              <a:off x="3846470" y="7102910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09">
                  <a:moveTo>
                    <a:pt x="42278" y="0"/>
                  </a:moveTo>
                  <a:lnTo>
                    <a:pt x="0" y="0"/>
                  </a:lnTo>
                  <a:lnTo>
                    <a:pt x="42278" y="16179"/>
                  </a:lnTo>
                  <a:lnTo>
                    <a:pt x="422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6" name="object 1406"/>
            <p:cNvSpPr/>
            <p:nvPr/>
          </p:nvSpPr>
          <p:spPr>
            <a:xfrm>
              <a:off x="3846470" y="7102910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09">
                  <a:moveTo>
                    <a:pt x="0" y="0"/>
                  </a:moveTo>
                  <a:lnTo>
                    <a:pt x="42278" y="0"/>
                  </a:lnTo>
                  <a:lnTo>
                    <a:pt x="42278" y="1617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7" name="object 1407"/>
            <p:cNvSpPr/>
            <p:nvPr/>
          </p:nvSpPr>
          <p:spPr>
            <a:xfrm>
              <a:off x="3868980" y="7102910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8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8" name="object 1408"/>
            <p:cNvSpPr/>
            <p:nvPr/>
          </p:nvSpPr>
          <p:spPr>
            <a:xfrm>
              <a:off x="3868980" y="7102910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8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9" name="object 1409"/>
            <p:cNvSpPr/>
            <p:nvPr/>
          </p:nvSpPr>
          <p:spPr>
            <a:xfrm>
              <a:off x="3868075" y="7055234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5">
                  <a:moveTo>
                    <a:pt x="0" y="0"/>
                  </a:moveTo>
                  <a:lnTo>
                    <a:pt x="0" y="1170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0" name="object 1410"/>
            <p:cNvSpPr/>
            <p:nvPr/>
          </p:nvSpPr>
          <p:spPr>
            <a:xfrm>
              <a:off x="3868075" y="7055234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5">
                  <a:moveTo>
                    <a:pt x="0" y="0"/>
                  </a:moveTo>
                  <a:lnTo>
                    <a:pt x="0" y="1170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1" name="object 1411"/>
            <p:cNvSpPr/>
            <p:nvPr/>
          </p:nvSpPr>
          <p:spPr>
            <a:xfrm>
              <a:off x="3880675" y="7048033"/>
              <a:ext cx="23495" cy="11430"/>
            </a:xfrm>
            <a:custGeom>
              <a:avLst/>
              <a:gdLst/>
              <a:ahLst/>
              <a:cxnLst/>
              <a:rect l="l" t="t" r="r" b="b"/>
              <a:pathLst>
                <a:path w="23495" h="11429">
                  <a:moveTo>
                    <a:pt x="23355" y="0"/>
                  </a:moveTo>
                  <a:lnTo>
                    <a:pt x="0" y="10807"/>
                  </a:lnTo>
                  <a:lnTo>
                    <a:pt x="23355" y="10807"/>
                  </a:lnTo>
                  <a:lnTo>
                    <a:pt x="233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2" name="object 1412"/>
            <p:cNvSpPr/>
            <p:nvPr/>
          </p:nvSpPr>
          <p:spPr>
            <a:xfrm>
              <a:off x="3880675" y="7048033"/>
              <a:ext cx="23495" cy="11430"/>
            </a:xfrm>
            <a:custGeom>
              <a:avLst/>
              <a:gdLst/>
              <a:ahLst/>
              <a:cxnLst/>
              <a:rect l="l" t="t" r="r" b="b"/>
              <a:pathLst>
                <a:path w="23495" h="11429">
                  <a:moveTo>
                    <a:pt x="0" y="10807"/>
                  </a:moveTo>
                  <a:lnTo>
                    <a:pt x="23355" y="10807"/>
                  </a:lnTo>
                  <a:lnTo>
                    <a:pt x="2335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3" name="object 1413"/>
            <p:cNvSpPr/>
            <p:nvPr/>
          </p:nvSpPr>
          <p:spPr>
            <a:xfrm>
              <a:off x="3917536" y="7048033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91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4" name="object 1414"/>
            <p:cNvSpPr/>
            <p:nvPr/>
          </p:nvSpPr>
          <p:spPr>
            <a:xfrm>
              <a:off x="3917536" y="7048033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91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5" name="object 1415"/>
            <p:cNvSpPr/>
            <p:nvPr/>
          </p:nvSpPr>
          <p:spPr>
            <a:xfrm>
              <a:off x="3910330" y="7066952"/>
              <a:ext cx="50165" cy="53340"/>
            </a:xfrm>
            <a:custGeom>
              <a:avLst/>
              <a:gdLst/>
              <a:ahLst/>
              <a:cxnLst/>
              <a:rect l="l" t="t" r="r" b="b"/>
              <a:pathLst>
                <a:path w="50164" h="53340">
                  <a:moveTo>
                    <a:pt x="17094" y="0"/>
                  </a:moveTo>
                  <a:lnTo>
                    <a:pt x="0" y="0"/>
                  </a:lnTo>
                  <a:lnTo>
                    <a:pt x="0" y="29667"/>
                  </a:lnTo>
                  <a:lnTo>
                    <a:pt x="17094" y="29667"/>
                  </a:lnTo>
                  <a:lnTo>
                    <a:pt x="17094" y="0"/>
                  </a:lnTo>
                  <a:close/>
                </a:path>
                <a:path w="50164" h="53340">
                  <a:moveTo>
                    <a:pt x="50063" y="53060"/>
                  </a:moveTo>
                  <a:lnTo>
                    <a:pt x="7200" y="35966"/>
                  </a:lnTo>
                  <a:lnTo>
                    <a:pt x="7200" y="53060"/>
                  </a:lnTo>
                  <a:lnTo>
                    <a:pt x="50063" y="5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6" name="object 1416"/>
            <p:cNvSpPr/>
            <p:nvPr/>
          </p:nvSpPr>
          <p:spPr>
            <a:xfrm>
              <a:off x="3917536" y="7102910"/>
              <a:ext cx="43180" cy="17145"/>
            </a:xfrm>
            <a:custGeom>
              <a:avLst/>
              <a:gdLst/>
              <a:ahLst/>
              <a:cxnLst/>
              <a:rect l="l" t="t" r="r" b="b"/>
              <a:pathLst>
                <a:path w="43179" h="17145">
                  <a:moveTo>
                    <a:pt x="0" y="0"/>
                  </a:moveTo>
                  <a:lnTo>
                    <a:pt x="0" y="17094"/>
                  </a:lnTo>
                  <a:lnTo>
                    <a:pt x="42862" y="1709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7" name="object 1417"/>
            <p:cNvSpPr/>
            <p:nvPr/>
          </p:nvSpPr>
          <p:spPr>
            <a:xfrm>
              <a:off x="3931017" y="7101107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9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8" name="object 1418"/>
            <p:cNvSpPr/>
            <p:nvPr/>
          </p:nvSpPr>
          <p:spPr>
            <a:xfrm>
              <a:off x="3931017" y="7101107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18897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9" name="object 1419"/>
            <p:cNvSpPr/>
            <p:nvPr/>
          </p:nvSpPr>
          <p:spPr>
            <a:xfrm>
              <a:off x="3936431" y="7107419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0"/>
                  </a:moveTo>
                  <a:lnTo>
                    <a:pt x="0" y="0"/>
                  </a:lnTo>
                  <a:lnTo>
                    <a:pt x="13474" y="12585"/>
                  </a:lnTo>
                  <a:lnTo>
                    <a:pt x="134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0" name="object 1420"/>
            <p:cNvSpPr/>
            <p:nvPr/>
          </p:nvSpPr>
          <p:spPr>
            <a:xfrm>
              <a:off x="3936431" y="7107419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12585"/>
                  </a:moveTo>
                  <a:lnTo>
                    <a:pt x="13474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1" name="object 1421"/>
            <p:cNvSpPr/>
            <p:nvPr/>
          </p:nvSpPr>
          <p:spPr>
            <a:xfrm>
              <a:off x="3937305" y="7048042"/>
              <a:ext cx="23495" cy="31750"/>
            </a:xfrm>
            <a:custGeom>
              <a:avLst/>
              <a:gdLst/>
              <a:ahLst/>
              <a:cxnLst/>
              <a:rect l="l" t="t" r="r" b="b"/>
              <a:pathLst>
                <a:path w="23495" h="31750">
                  <a:moveTo>
                    <a:pt x="8991" y="22479"/>
                  </a:moveTo>
                  <a:lnTo>
                    <a:pt x="0" y="22479"/>
                  </a:lnTo>
                  <a:lnTo>
                    <a:pt x="0" y="31483"/>
                  </a:lnTo>
                  <a:lnTo>
                    <a:pt x="8991" y="31483"/>
                  </a:lnTo>
                  <a:lnTo>
                    <a:pt x="8991" y="22479"/>
                  </a:lnTo>
                  <a:close/>
                </a:path>
                <a:path w="23495" h="31750">
                  <a:moveTo>
                    <a:pt x="23075" y="14401"/>
                  </a:moveTo>
                  <a:lnTo>
                    <a:pt x="11684" y="0"/>
                  </a:lnTo>
                  <a:lnTo>
                    <a:pt x="11684" y="14401"/>
                  </a:lnTo>
                  <a:lnTo>
                    <a:pt x="23075" y="1440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2" name="object 1422"/>
            <p:cNvSpPr/>
            <p:nvPr/>
          </p:nvSpPr>
          <p:spPr>
            <a:xfrm>
              <a:off x="3949000" y="7048033"/>
              <a:ext cx="11430" cy="14604"/>
            </a:xfrm>
            <a:custGeom>
              <a:avLst/>
              <a:gdLst/>
              <a:ahLst/>
              <a:cxnLst/>
              <a:rect l="l" t="t" r="r" b="b"/>
              <a:pathLst>
                <a:path w="11429" h="14604">
                  <a:moveTo>
                    <a:pt x="0" y="0"/>
                  </a:moveTo>
                  <a:lnTo>
                    <a:pt x="0" y="14401"/>
                  </a:lnTo>
                  <a:lnTo>
                    <a:pt x="11391" y="1440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3" name="object 1423"/>
            <p:cNvSpPr/>
            <p:nvPr/>
          </p:nvSpPr>
          <p:spPr>
            <a:xfrm>
              <a:off x="3826700" y="7092102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1977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4" name="object 1424"/>
            <p:cNvSpPr/>
            <p:nvPr/>
          </p:nvSpPr>
          <p:spPr>
            <a:xfrm>
              <a:off x="3826700" y="7092102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7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5" name="object 1425"/>
            <p:cNvSpPr/>
            <p:nvPr/>
          </p:nvSpPr>
          <p:spPr>
            <a:xfrm>
              <a:off x="3829404" y="7081320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706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6" name="object 1426"/>
            <p:cNvSpPr/>
            <p:nvPr/>
          </p:nvSpPr>
          <p:spPr>
            <a:xfrm>
              <a:off x="3829404" y="7081320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706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7" name="object 1427"/>
            <p:cNvSpPr/>
            <p:nvPr/>
          </p:nvSpPr>
          <p:spPr>
            <a:xfrm>
              <a:off x="3778123" y="7126401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40">
                  <a:moveTo>
                    <a:pt x="182270" y="0"/>
                  </a:moveTo>
                  <a:lnTo>
                    <a:pt x="0" y="0"/>
                  </a:lnTo>
                  <a:lnTo>
                    <a:pt x="0" y="78359"/>
                  </a:lnTo>
                  <a:lnTo>
                    <a:pt x="30581" y="78359"/>
                  </a:lnTo>
                  <a:lnTo>
                    <a:pt x="182270" y="78359"/>
                  </a:lnTo>
                  <a:lnTo>
                    <a:pt x="1822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8" name="object 1428"/>
            <p:cNvSpPr/>
            <p:nvPr/>
          </p:nvSpPr>
          <p:spPr>
            <a:xfrm>
              <a:off x="3808705" y="7148884"/>
              <a:ext cx="0" cy="55880"/>
            </a:xfrm>
            <a:custGeom>
              <a:avLst/>
              <a:gdLst/>
              <a:ahLst/>
              <a:cxnLst/>
              <a:rect l="l" t="t" r="r" b="b"/>
              <a:pathLst>
                <a:path h="55879">
                  <a:moveTo>
                    <a:pt x="0" y="0"/>
                  </a:moveTo>
                  <a:lnTo>
                    <a:pt x="0" y="5587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9" name="object 1429"/>
            <p:cNvSpPr/>
            <p:nvPr/>
          </p:nvSpPr>
          <p:spPr>
            <a:xfrm>
              <a:off x="3795223" y="7146192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68"/>
                  </a:lnTo>
                  <a:lnTo>
                    <a:pt x="13487" y="170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0" name="object 1430"/>
            <p:cNvSpPr/>
            <p:nvPr/>
          </p:nvSpPr>
          <p:spPr>
            <a:xfrm>
              <a:off x="3795223" y="7146192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68"/>
                  </a:lnTo>
                  <a:lnTo>
                    <a:pt x="13487" y="1706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1" name="object 1431"/>
            <p:cNvSpPr/>
            <p:nvPr/>
          </p:nvSpPr>
          <p:spPr>
            <a:xfrm>
              <a:off x="3789833" y="7180380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2" name="object 1432"/>
            <p:cNvSpPr/>
            <p:nvPr/>
          </p:nvSpPr>
          <p:spPr>
            <a:xfrm>
              <a:off x="3789833" y="7180380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3" name="object 1433"/>
            <p:cNvSpPr/>
            <p:nvPr/>
          </p:nvSpPr>
          <p:spPr>
            <a:xfrm>
              <a:off x="3816816" y="7126405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8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4" name="object 1434"/>
            <p:cNvSpPr/>
            <p:nvPr/>
          </p:nvSpPr>
          <p:spPr>
            <a:xfrm>
              <a:off x="3816816" y="7126405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5" name="object 1435"/>
            <p:cNvSpPr/>
            <p:nvPr/>
          </p:nvSpPr>
          <p:spPr>
            <a:xfrm>
              <a:off x="3828498" y="7126405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103428" y="0"/>
                  </a:moveTo>
                  <a:lnTo>
                    <a:pt x="0" y="18884"/>
                  </a:lnTo>
                  <a:lnTo>
                    <a:pt x="103428" y="18884"/>
                  </a:lnTo>
                  <a:lnTo>
                    <a:pt x="1034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6" name="object 1436"/>
            <p:cNvSpPr/>
            <p:nvPr/>
          </p:nvSpPr>
          <p:spPr>
            <a:xfrm>
              <a:off x="3828498" y="7126405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0" y="18884"/>
                  </a:moveTo>
                  <a:lnTo>
                    <a:pt x="103428" y="18884"/>
                  </a:lnTo>
                  <a:lnTo>
                    <a:pt x="1034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7" name="object 1437"/>
            <p:cNvSpPr/>
            <p:nvPr/>
          </p:nvSpPr>
          <p:spPr>
            <a:xfrm>
              <a:off x="3846470" y="7126405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59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8" name="object 1438"/>
            <p:cNvSpPr/>
            <p:nvPr/>
          </p:nvSpPr>
          <p:spPr>
            <a:xfrm>
              <a:off x="3846470" y="7126405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5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9" name="object 1439"/>
            <p:cNvSpPr/>
            <p:nvPr/>
          </p:nvSpPr>
          <p:spPr>
            <a:xfrm>
              <a:off x="3846470" y="7181244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09">
                  <a:moveTo>
                    <a:pt x="42278" y="0"/>
                  </a:moveTo>
                  <a:lnTo>
                    <a:pt x="0" y="0"/>
                  </a:lnTo>
                  <a:lnTo>
                    <a:pt x="42278" y="16230"/>
                  </a:lnTo>
                  <a:lnTo>
                    <a:pt x="422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0" name="object 1440"/>
            <p:cNvSpPr/>
            <p:nvPr/>
          </p:nvSpPr>
          <p:spPr>
            <a:xfrm>
              <a:off x="3846470" y="7181244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09">
                  <a:moveTo>
                    <a:pt x="0" y="0"/>
                  </a:moveTo>
                  <a:lnTo>
                    <a:pt x="42278" y="0"/>
                  </a:lnTo>
                  <a:lnTo>
                    <a:pt x="42278" y="1623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1" name="object 1441"/>
            <p:cNvSpPr/>
            <p:nvPr/>
          </p:nvSpPr>
          <p:spPr>
            <a:xfrm>
              <a:off x="3868980" y="718124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42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2" name="object 1442"/>
            <p:cNvSpPr/>
            <p:nvPr/>
          </p:nvSpPr>
          <p:spPr>
            <a:xfrm>
              <a:off x="3868980" y="7181244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42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3" name="object 1443"/>
            <p:cNvSpPr/>
            <p:nvPr/>
          </p:nvSpPr>
          <p:spPr>
            <a:xfrm>
              <a:off x="3868075" y="7133606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5">
                  <a:moveTo>
                    <a:pt x="0" y="0"/>
                  </a:moveTo>
                  <a:lnTo>
                    <a:pt x="0" y="116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4" name="object 1444"/>
            <p:cNvSpPr/>
            <p:nvPr/>
          </p:nvSpPr>
          <p:spPr>
            <a:xfrm>
              <a:off x="3868075" y="7133606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5">
                  <a:moveTo>
                    <a:pt x="0" y="0"/>
                  </a:moveTo>
                  <a:lnTo>
                    <a:pt x="0" y="116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5" name="object 1445"/>
            <p:cNvSpPr/>
            <p:nvPr/>
          </p:nvSpPr>
          <p:spPr>
            <a:xfrm>
              <a:off x="3880675" y="7126405"/>
              <a:ext cx="23495" cy="11430"/>
            </a:xfrm>
            <a:custGeom>
              <a:avLst/>
              <a:gdLst/>
              <a:ahLst/>
              <a:cxnLst/>
              <a:rect l="l" t="t" r="r" b="b"/>
              <a:pathLst>
                <a:path w="23495" h="11429">
                  <a:moveTo>
                    <a:pt x="23355" y="0"/>
                  </a:moveTo>
                  <a:lnTo>
                    <a:pt x="0" y="10807"/>
                  </a:lnTo>
                  <a:lnTo>
                    <a:pt x="23355" y="10807"/>
                  </a:lnTo>
                  <a:lnTo>
                    <a:pt x="233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6" name="object 1446"/>
            <p:cNvSpPr/>
            <p:nvPr/>
          </p:nvSpPr>
          <p:spPr>
            <a:xfrm>
              <a:off x="3880675" y="7126405"/>
              <a:ext cx="23495" cy="11430"/>
            </a:xfrm>
            <a:custGeom>
              <a:avLst/>
              <a:gdLst/>
              <a:ahLst/>
              <a:cxnLst/>
              <a:rect l="l" t="t" r="r" b="b"/>
              <a:pathLst>
                <a:path w="23495" h="11429">
                  <a:moveTo>
                    <a:pt x="0" y="10807"/>
                  </a:moveTo>
                  <a:lnTo>
                    <a:pt x="23355" y="10807"/>
                  </a:lnTo>
                  <a:lnTo>
                    <a:pt x="2335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7" name="object 1447"/>
            <p:cNvSpPr/>
            <p:nvPr/>
          </p:nvSpPr>
          <p:spPr>
            <a:xfrm>
              <a:off x="3917536" y="712640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8" name="object 1448"/>
            <p:cNvSpPr/>
            <p:nvPr/>
          </p:nvSpPr>
          <p:spPr>
            <a:xfrm>
              <a:off x="3917536" y="712640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9" name="object 1449"/>
            <p:cNvSpPr/>
            <p:nvPr/>
          </p:nvSpPr>
          <p:spPr>
            <a:xfrm>
              <a:off x="3910330" y="7145299"/>
              <a:ext cx="50165" cy="53340"/>
            </a:xfrm>
            <a:custGeom>
              <a:avLst/>
              <a:gdLst/>
              <a:ahLst/>
              <a:cxnLst/>
              <a:rect l="l" t="t" r="r" b="b"/>
              <a:pathLst>
                <a:path w="50164" h="53340">
                  <a:moveTo>
                    <a:pt x="17094" y="0"/>
                  </a:moveTo>
                  <a:lnTo>
                    <a:pt x="0" y="0"/>
                  </a:lnTo>
                  <a:lnTo>
                    <a:pt x="0" y="29692"/>
                  </a:lnTo>
                  <a:lnTo>
                    <a:pt x="17094" y="29692"/>
                  </a:lnTo>
                  <a:lnTo>
                    <a:pt x="17094" y="0"/>
                  </a:lnTo>
                  <a:close/>
                </a:path>
                <a:path w="50164" h="53340">
                  <a:moveTo>
                    <a:pt x="50063" y="53086"/>
                  </a:moveTo>
                  <a:lnTo>
                    <a:pt x="7200" y="35953"/>
                  </a:lnTo>
                  <a:lnTo>
                    <a:pt x="7200" y="53086"/>
                  </a:lnTo>
                  <a:lnTo>
                    <a:pt x="50063" y="530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0" name="object 1450"/>
            <p:cNvSpPr/>
            <p:nvPr/>
          </p:nvSpPr>
          <p:spPr>
            <a:xfrm>
              <a:off x="3917536" y="7181244"/>
              <a:ext cx="43180" cy="17145"/>
            </a:xfrm>
            <a:custGeom>
              <a:avLst/>
              <a:gdLst/>
              <a:ahLst/>
              <a:cxnLst/>
              <a:rect l="l" t="t" r="r" b="b"/>
              <a:pathLst>
                <a:path w="43179" h="17145">
                  <a:moveTo>
                    <a:pt x="0" y="0"/>
                  </a:moveTo>
                  <a:lnTo>
                    <a:pt x="0" y="17132"/>
                  </a:lnTo>
                  <a:lnTo>
                    <a:pt x="42862" y="1713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1" name="object 1451"/>
            <p:cNvSpPr/>
            <p:nvPr/>
          </p:nvSpPr>
          <p:spPr>
            <a:xfrm>
              <a:off x="3931017" y="7179453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92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2" name="object 1452"/>
            <p:cNvSpPr/>
            <p:nvPr/>
          </p:nvSpPr>
          <p:spPr>
            <a:xfrm>
              <a:off x="3931017" y="7179453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1892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3" name="object 1453"/>
            <p:cNvSpPr/>
            <p:nvPr/>
          </p:nvSpPr>
          <p:spPr>
            <a:xfrm>
              <a:off x="3936431" y="7185752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0"/>
                  </a:moveTo>
                  <a:lnTo>
                    <a:pt x="0" y="0"/>
                  </a:lnTo>
                  <a:lnTo>
                    <a:pt x="13474" y="12623"/>
                  </a:lnTo>
                  <a:lnTo>
                    <a:pt x="134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4" name="object 1454"/>
            <p:cNvSpPr/>
            <p:nvPr/>
          </p:nvSpPr>
          <p:spPr>
            <a:xfrm>
              <a:off x="3936431" y="7185752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12623"/>
                  </a:moveTo>
                  <a:lnTo>
                    <a:pt x="13474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5" name="object 1455"/>
            <p:cNvSpPr/>
            <p:nvPr/>
          </p:nvSpPr>
          <p:spPr>
            <a:xfrm>
              <a:off x="3937305" y="7126414"/>
              <a:ext cx="23495" cy="31750"/>
            </a:xfrm>
            <a:custGeom>
              <a:avLst/>
              <a:gdLst/>
              <a:ahLst/>
              <a:cxnLst/>
              <a:rect l="l" t="t" r="r" b="b"/>
              <a:pathLst>
                <a:path w="23495" h="31750">
                  <a:moveTo>
                    <a:pt x="8991" y="22479"/>
                  </a:moveTo>
                  <a:lnTo>
                    <a:pt x="0" y="22479"/>
                  </a:lnTo>
                  <a:lnTo>
                    <a:pt x="0" y="31496"/>
                  </a:lnTo>
                  <a:lnTo>
                    <a:pt x="8991" y="31496"/>
                  </a:lnTo>
                  <a:lnTo>
                    <a:pt x="8991" y="22479"/>
                  </a:lnTo>
                  <a:close/>
                </a:path>
                <a:path w="23495" h="31750">
                  <a:moveTo>
                    <a:pt x="23075" y="14363"/>
                  </a:moveTo>
                  <a:lnTo>
                    <a:pt x="11684" y="0"/>
                  </a:lnTo>
                  <a:lnTo>
                    <a:pt x="11684" y="14363"/>
                  </a:lnTo>
                  <a:lnTo>
                    <a:pt x="23075" y="1436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6" name="object 1456"/>
            <p:cNvSpPr/>
            <p:nvPr/>
          </p:nvSpPr>
          <p:spPr>
            <a:xfrm>
              <a:off x="3949000" y="7126405"/>
              <a:ext cx="11430" cy="14604"/>
            </a:xfrm>
            <a:custGeom>
              <a:avLst/>
              <a:gdLst/>
              <a:ahLst/>
              <a:cxnLst/>
              <a:rect l="l" t="t" r="r" b="b"/>
              <a:pathLst>
                <a:path w="11429" h="14604">
                  <a:moveTo>
                    <a:pt x="0" y="0"/>
                  </a:moveTo>
                  <a:lnTo>
                    <a:pt x="0" y="14363"/>
                  </a:lnTo>
                  <a:lnTo>
                    <a:pt x="11391" y="1436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7" name="object 1457"/>
            <p:cNvSpPr/>
            <p:nvPr/>
          </p:nvSpPr>
          <p:spPr>
            <a:xfrm>
              <a:off x="3826700" y="7170474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1977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8" name="object 1458"/>
            <p:cNvSpPr/>
            <p:nvPr/>
          </p:nvSpPr>
          <p:spPr>
            <a:xfrm>
              <a:off x="3826700" y="7170474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7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9" name="object 1459"/>
            <p:cNvSpPr/>
            <p:nvPr/>
          </p:nvSpPr>
          <p:spPr>
            <a:xfrm>
              <a:off x="3829404" y="7159692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706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0" name="object 1460"/>
            <p:cNvSpPr/>
            <p:nvPr/>
          </p:nvSpPr>
          <p:spPr>
            <a:xfrm>
              <a:off x="3829404" y="7159692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706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1" name="object 1461"/>
            <p:cNvSpPr/>
            <p:nvPr/>
          </p:nvSpPr>
          <p:spPr>
            <a:xfrm>
              <a:off x="3778123" y="7204760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40">
                  <a:moveTo>
                    <a:pt x="182270" y="0"/>
                  </a:moveTo>
                  <a:lnTo>
                    <a:pt x="0" y="0"/>
                  </a:lnTo>
                  <a:lnTo>
                    <a:pt x="0" y="78384"/>
                  </a:lnTo>
                  <a:lnTo>
                    <a:pt x="30581" y="78384"/>
                  </a:lnTo>
                  <a:lnTo>
                    <a:pt x="182270" y="78384"/>
                  </a:lnTo>
                  <a:lnTo>
                    <a:pt x="1822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2" name="object 1462"/>
            <p:cNvSpPr/>
            <p:nvPr/>
          </p:nvSpPr>
          <p:spPr>
            <a:xfrm>
              <a:off x="3808705" y="7227256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h="56515">
                  <a:moveTo>
                    <a:pt x="0" y="0"/>
                  </a:moveTo>
                  <a:lnTo>
                    <a:pt x="0" y="5589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3" name="object 1463"/>
            <p:cNvSpPr/>
            <p:nvPr/>
          </p:nvSpPr>
          <p:spPr>
            <a:xfrm>
              <a:off x="3795223" y="7224563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81"/>
                  </a:lnTo>
                  <a:lnTo>
                    <a:pt x="13487" y="170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4" name="object 1464"/>
            <p:cNvSpPr/>
            <p:nvPr/>
          </p:nvSpPr>
          <p:spPr>
            <a:xfrm>
              <a:off x="3795223" y="7224563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81"/>
                  </a:lnTo>
                  <a:lnTo>
                    <a:pt x="13487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5" name="object 1465"/>
            <p:cNvSpPr/>
            <p:nvPr/>
          </p:nvSpPr>
          <p:spPr>
            <a:xfrm>
              <a:off x="3789833" y="7258726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6" name="object 1466"/>
            <p:cNvSpPr/>
            <p:nvPr/>
          </p:nvSpPr>
          <p:spPr>
            <a:xfrm>
              <a:off x="3789833" y="7258726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7" name="object 1467"/>
            <p:cNvSpPr/>
            <p:nvPr/>
          </p:nvSpPr>
          <p:spPr>
            <a:xfrm>
              <a:off x="3816816" y="7204764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10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8" name="object 1468"/>
            <p:cNvSpPr/>
            <p:nvPr/>
          </p:nvSpPr>
          <p:spPr>
            <a:xfrm>
              <a:off x="3816816" y="7204764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10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9" name="object 1469"/>
            <p:cNvSpPr/>
            <p:nvPr/>
          </p:nvSpPr>
          <p:spPr>
            <a:xfrm>
              <a:off x="3828498" y="7204764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103428" y="0"/>
                  </a:moveTo>
                  <a:lnTo>
                    <a:pt x="0" y="18897"/>
                  </a:lnTo>
                  <a:lnTo>
                    <a:pt x="103428" y="18897"/>
                  </a:lnTo>
                  <a:lnTo>
                    <a:pt x="1034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0" name="object 1470"/>
            <p:cNvSpPr/>
            <p:nvPr/>
          </p:nvSpPr>
          <p:spPr>
            <a:xfrm>
              <a:off x="3828498" y="7204764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0" y="18897"/>
                  </a:moveTo>
                  <a:lnTo>
                    <a:pt x="103428" y="18897"/>
                  </a:lnTo>
                  <a:lnTo>
                    <a:pt x="1034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1" name="object 1471"/>
            <p:cNvSpPr/>
            <p:nvPr/>
          </p:nvSpPr>
          <p:spPr>
            <a:xfrm>
              <a:off x="3846470" y="7204764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2" name="object 1472"/>
            <p:cNvSpPr/>
            <p:nvPr/>
          </p:nvSpPr>
          <p:spPr>
            <a:xfrm>
              <a:off x="3846470" y="7204764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3" name="object 1473"/>
            <p:cNvSpPr/>
            <p:nvPr/>
          </p:nvSpPr>
          <p:spPr>
            <a:xfrm>
              <a:off x="3846470" y="7259628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09">
                  <a:moveTo>
                    <a:pt x="42278" y="0"/>
                  </a:moveTo>
                  <a:lnTo>
                    <a:pt x="0" y="0"/>
                  </a:lnTo>
                  <a:lnTo>
                    <a:pt x="42278" y="16217"/>
                  </a:lnTo>
                  <a:lnTo>
                    <a:pt x="422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4" name="object 1474"/>
            <p:cNvSpPr/>
            <p:nvPr/>
          </p:nvSpPr>
          <p:spPr>
            <a:xfrm>
              <a:off x="3846470" y="7259628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09">
                  <a:moveTo>
                    <a:pt x="0" y="0"/>
                  </a:moveTo>
                  <a:lnTo>
                    <a:pt x="42278" y="0"/>
                  </a:lnTo>
                  <a:lnTo>
                    <a:pt x="42278" y="1621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5" name="object 1475"/>
            <p:cNvSpPr/>
            <p:nvPr/>
          </p:nvSpPr>
          <p:spPr>
            <a:xfrm>
              <a:off x="3868980" y="7259628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41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6" name="object 1476"/>
            <p:cNvSpPr/>
            <p:nvPr/>
          </p:nvSpPr>
          <p:spPr>
            <a:xfrm>
              <a:off x="3868980" y="7259628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41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7" name="object 1477"/>
            <p:cNvSpPr/>
            <p:nvPr/>
          </p:nvSpPr>
          <p:spPr>
            <a:xfrm>
              <a:off x="3868075" y="7211978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5">
                  <a:moveTo>
                    <a:pt x="0" y="0"/>
                  </a:moveTo>
                  <a:lnTo>
                    <a:pt x="0" y="116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8" name="object 1478"/>
            <p:cNvSpPr/>
            <p:nvPr/>
          </p:nvSpPr>
          <p:spPr>
            <a:xfrm>
              <a:off x="3868075" y="7211978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5">
                  <a:moveTo>
                    <a:pt x="0" y="0"/>
                  </a:moveTo>
                  <a:lnTo>
                    <a:pt x="0" y="116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9" name="object 1479"/>
            <p:cNvSpPr/>
            <p:nvPr/>
          </p:nvSpPr>
          <p:spPr>
            <a:xfrm>
              <a:off x="3880675" y="7204764"/>
              <a:ext cx="23495" cy="11430"/>
            </a:xfrm>
            <a:custGeom>
              <a:avLst/>
              <a:gdLst/>
              <a:ahLst/>
              <a:cxnLst/>
              <a:rect l="l" t="t" r="r" b="b"/>
              <a:pathLst>
                <a:path w="23495" h="11429">
                  <a:moveTo>
                    <a:pt x="23355" y="0"/>
                  </a:moveTo>
                  <a:lnTo>
                    <a:pt x="0" y="10820"/>
                  </a:lnTo>
                  <a:lnTo>
                    <a:pt x="23355" y="10820"/>
                  </a:lnTo>
                  <a:lnTo>
                    <a:pt x="233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0" name="object 1480"/>
            <p:cNvSpPr/>
            <p:nvPr/>
          </p:nvSpPr>
          <p:spPr>
            <a:xfrm>
              <a:off x="3880675" y="7204764"/>
              <a:ext cx="23495" cy="11430"/>
            </a:xfrm>
            <a:custGeom>
              <a:avLst/>
              <a:gdLst/>
              <a:ahLst/>
              <a:cxnLst/>
              <a:rect l="l" t="t" r="r" b="b"/>
              <a:pathLst>
                <a:path w="23495" h="11429">
                  <a:moveTo>
                    <a:pt x="0" y="10820"/>
                  </a:moveTo>
                  <a:lnTo>
                    <a:pt x="23355" y="10820"/>
                  </a:lnTo>
                  <a:lnTo>
                    <a:pt x="2335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1" name="object 1481"/>
            <p:cNvSpPr/>
            <p:nvPr/>
          </p:nvSpPr>
          <p:spPr>
            <a:xfrm>
              <a:off x="3917536" y="7204764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97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2" name="object 1482"/>
            <p:cNvSpPr/>
            <p:nvPr/>
          </p:nvSpPr>
          <p:spPr>
            <a:xfrm>
              <a:off x="3917536" y="7204764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9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3" name="object 1483"/>
            <p:cNvSpPr/>
            <p:nvPr/>
          </p:nvSpPr>
          <p:spPr>
            <a:xfrm>
              <a:off x="3910330" y="7223670"/>
              <a:ext cx="50165" cy="53340"/>
            </a:xfrm>
            <a:custGeom>
              <a:avLst/>
              <a:gdLst/>
              <a:ahLst/>
              <a:cxnLst/>
              <a:rect l="l" t="t" r="r" b="b"/>
              <a:pathLst>
                <a:path w="50164" h="53340">
                  <a:moveTo>
                    <a:pt x="17094" y="0"/>
                  </a:moveTo>
                  <a:lnTo>
                    <a:pt x="0" y="0"/>
                  </a:lnTo>
                  <a:lnTo>
                    <a:pt x="0" y="29679"/>
                  </a:lnTo>
                  <a:lnTo>
                    <a:pt x="17094" y="29679"/>
                  </a:lnTo>
                  <a:lnTo>
                    <a:pt x="17094" y="0"/>
                  </a:lnTo>
                  <a:close/>
                </a:path>
                <a:path w="50164" h="53340">
                  <a:moveTo>
                    <a:pt x="50063" y="53047"/>
                  </a:moveTo>
                  <a:lnTo>
                    <a:pt x="7200" y="35966"/>
                  </a:lnTo>
                  <a:lnTo>
                    <a:pt x="7200" y="53047"/>
                  </a:lnTo>
                  <a:lnTo>
                    <a:pt x="50063" y="530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4" name="object 1484"/>
            <p:cNvSpPr/>
            <p:nvPr/>
          </p:nvSpPr>
          <p:spPr>
            <a:xfrm>
              <a:off x="3917536" y="7259628"/>
              <a:ext cx="43180" cy="17145"/>
            </a:xfrm>
            <a:custGeom>
              <a:avLst/>
              <a:gdLst/>
              <a:ahLst/>
              <a:cxnLst/>
              <a:rect l="l" t="t" r="r" b="b"/>
              <a:pathLst>
                <a:path w="43179" h="17145">
                  <a:moveTo>
                    <a:pt x="0" y="0"/>
                  </a:moveTo>
                  <a:lnTo>
                    <a:pt x="0" y="17081"/>
                  </a:lnTo>
                  <a:lnTo>
                    <a:pt x="42862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5" name="object 1485"/>
            <p:cNvSpPr/>
            <p:nvPr/>
          </p:nvSpPr>
          <p:spPr>
            <a:xfrm>
              <a:off x="3931017" y="72578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6" name="object 1486"/>
            <p:cNvSpPr/>
            <p:nvPr/>
          </p:nvSpPr>
          <p:spPr>
            <a:xfrm>
              <a:off x="3931017" y="725782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18884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7" name="object 1487"/>
            <p:cNvSpPr/>
            <p:nvPr/>
          </p:nvSpPr>
          <p:spPr>
            <a:xfrm>
              <a:off x="3936431" y="7264137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0"/>
                  </a:moveTo>
                  <a:lnTo>
                    <a:pt x="0" y="0"/>
                  </a:lnTo>
                  <a:lnTo>
                    <a:pt x="13474" y="12573"/>
                  </a:lnTo>
                  <a:lnTo>
                    <a:pt x="134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8" name="object 1488"/>
            <p:cNvSpPr/>
            <p:nvPr/>
          </p:nvSpPr>
          <p:spPr>
            <a:xfrm>
              <a:off x="3936431" y="7264137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12573"/>
                  </a:moveTo>
                  <a:lnTo>
                    <a:pt x="13474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9" name="object 1489"/>
            <p:cNvSpPr/>
            <p:nvPr/>
          </p:nvSpPr>
          <p:spPr>
            <a:xfrm>
              <a:off x="3937305" y="7204773"/>
              <a:ext cx="23495" cy="31750"/>
            </a:xfrm>
            <a:custGeom>
              <a:avLst/>
              <a:gdLst/>
              <a:ahLst/>
              <a:cxnLst/>
              <a:rect l="l" t="t" r="r" b="b"/>
              <a:pathLst>
                <a:path w="23495" h="31750">
                  <a:moveTo>
                    <a:pt x="8991" y="22491"/>
                  </a:moveTo>
                  <a:lnTo>
                    <a:pt x="0" y="22491"/>
                  </a:lnTo>
                  <a:lnTo>
                    <a:pt x="0" y="31483"/>
                  </a:lnTo>
                  <a:lnTo>
                    <a:pt x="8991" y="31483"/>
                  </a:lnTo>
                  <a:lnTo>
                    <a:pt x="8991" y="22491"/>
                  </a:lnTo>
                  <a:close/>
                </a:path>
                <a:path w="23495" h="31750">
                  <a:moveTo>
                    <a:pt x="23075" y="14401"/>
                  </a:moveTo>
                  <a:lnTo>
                    <a:pt x="11684" y="0"/>
                  </a:lnTo>
                  <a:lnTo>
                    <a:pt x="11684" y="14401"/>
                  </a:lnTo>
                  <a:lnTo>
                    <a:pt x="23075" y="1440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0" name="object 1490"/>
            <p:cNvSpPr/>
            <p:nvPr/>
          </p:nvSpPr>
          <p:spPr>
            <a:xfrm>
              <a:off x="3949000" y="7204764"/>
              <a:ext cx="11430" cy="14604"/>
            </a:xfrm>
            <a:custGeom>
              <a:avLst/>
              <a:gdLst/>
              <a:ahLst/>
              <a:cxnLst/>
              <a:rect l="l" t="t" r="r" b="b"/>
              <a:pathLst>
                <a:path w="11429" h="14604">
                  <a:moveTo>
                    <a:pt x="0" y="0"/>
                  </a:moveTo>
                  <a:lnTo>
                    <a:pt x="0" y="14401"/>
                  </a:lnTo>
                  <a:lnTo>
                    <a:pt x="11391" y="1440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1" name="object 1491"/>
            <p:cNvSpPr/>
            <p:nvPr/>
          </p:nvSpPr>
          <p:spPr>
            <a:xfrm>
              <a:off x="3826700" y="7248859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1977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2" name="object 1492"/>
            <p:cNvSpPr/>
            <p:nvPr/>
          </p:nvSpPr>
          <p:spPr>
            <a:xfrm>
              <a:off x="3826700" y="7248859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7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3" name="object 1493"/>
            <p:cNvSpPr/>
            <p:nvPr/>
          </p:nvSpPr>
          <p:spPr>
            <a:xfrm>
              <a:off x="3829404" y="7238076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706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4" name="object 1494"/>
            <p:cNvSpPr/>
            <p:nvPr/>
          </p:nvSpPr>
          <p:spPr>
            <a:xfrm>
              <a:off x="3829404" y="7238076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706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5" name="object 1495"/>
            <p:cNvSpPr/>
            <p:nvPr/>
          </p:nvSpPr>
          <p:spPr>
            <a:xfrm>
              <a:off x="3778123" y="7283144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40">
                  <a:moveTo>
                    <a:pt x="182270" y="0"/>
                  </a:moveTo>
                  <a:lnTo>
                    <a:pt x="0" y="0"/>
                  </a:lnTo>
                  <a:lnTo>
                    <a:pt x="0" y="78384"/>
                  </a:lnTo>
                  <a:lnTo>
                    <a:pt x="30581" y="78384"/>
                  </a:lnTo>
                  <a:lnTo>
                    <a:pt x="182270" y="78384"/>
                  </a:lnTo>
                  <a:lnTo>
                    <a:pt x="1822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6" name="object 1496"/>
            <p:cNvSpPr/>
            <p:nvPr/>
          </p:nvSpPr>
          <p:spPr>
            <a:xfrm>
              <a:off x="3808705" y="7305640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h="56515">
                  <a:moveTo>
                    <a:pt x="0" y="0"/>
                  </a:moveTo>
                  <a:lnTo>
                    <a:pt x="0" y="5589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7" name="object 1497"/>
            <p:cNvSpPr/>
            <p:nvPr/>
          </p:nvSpPr>
          <p:spPr>
            <a:xfrm>
              <a:off x="3795223" y="7302922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94"/>
                  </a:lnTo>
                  <a:lnTo>
                    <a:pt x="13487" y="170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8" name="object 1498"/>
            <p:cNvSpPr/>
            <p:nvPr/>
          </p:nvSpPr>
          <p:spPr>
            <a:xfrm>
              <a:off x="3795223" y="7302922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94"/>
                  </a:lnTo>
                  <a:lnTo>
                    <a:pt x="13487" y="1709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9" name="object 1499"/>
            <p:cNvSpPr/>
            <p:nvPr/>
          </p:nvSpPr>
          <p:spPr>
            <a:xfrm>
              <a:off x="3789833" y="7337111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0" name="object 1500"/>
            <p:cNvSpPr/>
            <p:nvPr/>
          </p:nvSpPr>
          <p:spPr>
            <a:xfrm>
              <a:off x="3789833" y="7337111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1" name="object 1501"/>
            <p:cNvSpPr/>
            <p:nvPr/>
          </p:nvSpPr>
          <p:spPr>
            <a:xfrm>
              <a:off x="3816816" y="7283149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8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2" name="object 1502"/>
            <p:cNvSpPr/>
            <p:nvPr/>
          </p:nvSpPr>
          <p:spPr>
            <a:xfrm>
              <a:off x="3816816" y="7283149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3" name="object 1503"/>
            <p:cNvSpPr/>
            <p:nvPr/>
          </p:nvSpPr>
          <p:spPr>
            <a:xfrm>
              <a:off x="3828498" y="7283149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103428" y="0"/>
                  </a:moveTo>
                  <a:lnTo>
                    <a:pt x="0" y="18884"/>
                  </a:lnTo>
                  <a:lnTo>
                    <a:pt x="103428" y="18884"/>
                  </a:lnTo>
                  <a:lnTo>
                    <a:pt x="1034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4" name="object 1504"/>
            <p:cNvSpPr/>
            <p:nvPr/>
          </p:nvSpPr>
          <p:spPr>
            <a:xfrm>
              <a:off x="3828498" y="7283149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0" y="18884"/>
                  </a:moveTo>
                  <a:lnTo>
                    <a:pt x="103428" y="18884"/>
                  </a:lnTo>
                  <a:lnTo>
                    <a:pt x="1034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5" name="object 1505"/>
            <p:cNvSpPr/>
            <p:nvPr/>
          </p:nvSpPr>
          <p:spPr>
            <a:xfrm>
              <a:off x="3846470" y="7283149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6" name="object 1506"/>
            <p:cNvSpPr/>
            <p:nvPr/>
          </p:nvSpPr>
          <p:spPr>
            <a:xfrm>
              <a:off x="3846470" y="7283149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7" name="object 1507"/>
            <p:cNvSpPr/>
            <p:nvPr/>
          </p:nvSpPr>
          <p:spPr>
            <a:xfrm>
              <a:off x="3846470" y="7338000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09">
                  <a:moveTo>
                    <a:pt x="42278" y="0"/>
                  </a:moveTo>
                  <a:lnTo>
                    <a:pt x="0" y="0"/>
                  </a:lnTo>
                  <a:lnTo>
                    <a:pt x="42278" y="16192"/>
                  </a:lnTo>
                  <a:lnTo>
                    <a:pt x="422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8" name="object 1508"/>
            <p:cNvSpPr/>
            <p:nvPr/>
          </p:nvSpPr>
          <p:spPr>
            <a:xfrm>
              <a:off x="3846470" y="7338000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09">
                  <a:moveTo>
                    <a:pt x="0" y="0"/>
                  </a:moveTo>
                  <a:lnTo>
                    <a:pt x="42278" y="0"/>
                  </a:lnTo>
                  <a:lnTo>
                    <a:pt x="42278" y="1619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9" name="object 1509"/>
            <p:cNvSpPr/>
            <p:nvPr/>
          </p:nvSpPr>
          <p:spPr>
            <a:xfrm>
              <a:off x="3868980" y="7338000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7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0" name="object 1510"/>
            <p:cNvSpPr/>
            <p:nvPr/>
          </p:nvSpPr>
          <p:spPr>
            <a:xfrm>
              <a:off x="3868980" y="7338000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7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1" name="object 1511"/>
            <p:cNvSpPr/>
            <p:nvPr/>
          </p:nvSpPr>
          <p:spPr>
            <a:xfrm>
              <a:off x="3868075" y="7290362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5">
                  <a:moveTo>
                    <a:pt x="0" y="0"/>
                  </a:moveTo>
                  <a:lnTo>
                    <a:pt x="0" y="11671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2" name="object 1512"/>
            <p:cNvSpPr/>
            <p:nvPr/>
          </p:nvSpPr>
          <p:spPr>
            <a:xfrm>
              <a:off x="3868075" y="7290362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5">
                  <a:moveTo>
                    <a:pt x="0" y="0"/>
                  </a:moveTo>
                  <a:lnTo>
                    <a:pt x="0" y="1167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3" name="object 1513"/>
            <p:cNvSpPr/>
            <p:nvPr/>
          </p:nvSpPr>
          <p:spPr>
            <a:xfrm>
              <a:off x="3880675" y="7283149"/>
              <a:ext cx="23495" cy="10795"/>
            </a:xfrm>
            <a:custGeom>
              <a:avLst/>
              <a:gdLst/>
              <a:ahLst/>
              <a:cxnLst/>
              <a:rect l="l" t="t" r="r" b="b"/>
              <a:pathLst>
                <a:path w="23495" h="10795">
                  <a:moveTo>
                    <a:pt x="23355" y="0"/>
                  </a:moveTo>
                  <a:lnTo>
                    <a:pt x="0" y="10782"/>
                  </a:lnTo>
                  <a:lnTo>
                    <a:pt x="23355" y="10782"/>
                  </a:lnTo>
                  <a:lnTo>
                    <a:pt x="233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4" name="object 1514"/>
            <p:cNvSpPr/>
            <p:nvPr/>
          </p:nvSpPr>
          <p:spPr>
            <a:xfrm>
              <a:off x="3880675" y="7283149"/>
              <a:ext cx="23495" cy="10795"/>
            </a:xfrm>
            <a:custGeom>
              <a:avLst/>
              <a:gdLst/>
              <a:ahLst/>
              <a:cxnLst/>
              <a:rect l="l" t="t" r="r" b="b"/>
              <a:pathLst>
                <a:path w="23495" h="10795">
                  <a:moveTo>
                    <a:pt x="0" y="10782"/>
                  </a:moveTo>
                  <a:lnTo>
                    <a:pt x="23355" y="10782"/>
                  </a:lnTo>
                  <a:lnTo>
                    <a:pt x="2335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5" name="object 1515"/>
            <p:cNvSpPr/>
            <p:nvPr/>
          </p:nvSpPr>
          <p:spPr>
            <a:xfrm>
              <a:off x="3917536" y="7283149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6" name="object 1516"/>
            <p:cNvSpPr/>
            <p:nvPr/>
          </p:nvSpPr>
          <p:spPr>
            <a:xfrm>
              <a:off x="3917536" y="7283149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7" name="object 1517"/>
            <p:cNvSpPr/>
            <p:nvPr/>
          </p:nvSpPr>
          <p:spPr>
            <a:xfrm>
              <a:off x="3910330" y="7302042"/>
              <a:ext cx="50165" cy="53340"/>
            </a:xfrm>
            <a:custGeom>
              <a:avLst/>
              <a:gdLst/>
              <a:ahLst/>
              <a:cxnLst/>
              <a:rect l="l" t="t" r="r" b="b"/>
              <a:pathLst>
                <a:path w="50164" h="53340">
                  <a:moveTo>
                    <a:pt x="17094" y="0"/>
                  </a:moveTo>
                  <a:lnTo>
                    <a:pt x="0" y="0"/>
                  </a:lnTo>
                  <a:lnTo>
                    <a:pt x="0" y="29667"/>
                  </a:lnTo>
                  <a:lnTo>
                    <a:pt x="17094" y="29667"/>
                  </a:lnTo>
                  <a:lnTo>
                    <a:pt x="17094" y="0"/>
                  </a:lnTo>
                  <a:close/>
                </a:path>
                <a:path w="50164" h="53340">
                  <a:moveTo>
                    <a:pt x="50063" y="53047"/>
                  </a:moveTo>
                  <a:lnTo>
                    <a:pt x="7200" y="35966"/>
                  </a:lnTo>
                  <a:lnTo>
                    <a:pt x="7200" y="53047"/>
                  </a:lnTo>
                  <a:lnTo>
                    <a:pt x="50063" y="530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8" name="object 1518"/>
            <p:cNvSpPr/>
            <p:nvPr/>
          </p:nvSpPr>
          <p:spPr>
            <a:xfrm>
              <a:off x="3917536" y="7338000"/>
              <a:ext cx="43180" cy="17145"/>
            </a:xfrm>
            <a:custGeom>
              <a:avLst/>
              <a:gdLst/>
              <a:ahLst/>
              <a:cxnLst/>
              <a:rect l="l" t="t" r="r" b="b"/>
              <a:pathLst>
                <a:path w="43179" h="17145">
                  <a:moveTo>
                    <a:pt x="0" y="0"/>
                  </a:moveTo>
                  <a:lnTo>
                    <a:pt x="0" y="17081"/>
                  </a:lnTo>
                  <a:lnTo>
                    <a:pt x="42862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9" name="object 1519"/>
            <p:cNvSpPr/>
            <p:nvPr/>
          </p:nvSpPr>
          <p:spPr>
            <a:xfrm>
              <a:off x="3931017" y="7336209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7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0" name="object 1520"/>
            <p:cNvSpPr/>
            <p:nvPr/>
          </p:nvSpPr>
          <p:spPr>
            <a:xfrm>
              <a:off x="3931017" y="7336209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18872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1" name="object 1521"/>
            <p:cNvSpPr/>
            <p:nvPr/>
          </p:nvSpPr>
          <p:spPr>
            <a:xfrm>
              <a:off x="3936431" y="734250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0"/>
                  </a:moveTo>
                  <a:lnTo>
                    <a:pt x="0" y="0"/>
                  </a:lnTo>
                  <a:lnTo>
                    <a:pt x="13474" y="12572"/>
                  </a:lnTo>
                  <a:lnTo>
                    <a:pt x="134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2" name="object 1522"/>
            <p:cNvSpPr/>
            <p:nvPr/>
          </p:nvSpPr>
          <p:spPr>
            <a:xfrm>
              <a:off x="3936431" y="734250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12572"/>
                  </a:moveTo>
                  <a:lnTo>
                    <a:pt x="13474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3" name="object 1523"/>
            <p:cNvSpPr/>
            <p:nvPr/>
          </p:nvSpPr>
          <p:spPr>
            <a:xfrm>
              <a:off x="3937305" y="7283157"/>
              <a:ext cx="23495" cy="31750"/>
            </a:xfrm>
            <a:custGeom>
              <a:avLst/>
              <a:gdLst/>
              <a:ahLst/>
              <a:cxnLst/>
              <a:rect l="l" t="t" r="r" b="b"/>
              <a:pathLst>
                <a:path w="23495" h="31750">
                  <a:moveTo>
                    <a:pt x="8991" y="22491"/>
                  </a:moveTo>
                  <a:lnTo>
                    <a:pt x="0" y="22491"/>
                  </a:lnTo>
                  <a:lnTo>
                    <a:pt x="0" y="31470"/>
                  </a:lnTo>
                  <a:lnTo>
                    <a:pt x="8991" y="31470"/>
                  </a:lnTo>
                  <a:lnTo>
                    <a:pt x="8991" y="22491"/>
                  </a:lnTo>
                  <a:close/>
                </a:path>
                <a:path w="23495" h="31750">
                  <a:moveTo>
                    <a:pt x="23075" y="14389"/>
                  </a:moveTo>
                  <a:lnTo>
                    <a:pt x="11684" y="0"/>
                  </a:lnTo>
                  <a:lnTo>
                    <a:pt x="11684" y="14389"/>
                  </a:lnTo>
                  <a:lnTo>
                    <a:pt x="23075" y="1438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4" name="object 1524"/>
            <p:cNvSpPr/>
            <p:nvPr/>
          </p:nvSpPr>
          <p:spPr>
            <a:xfrm>
              <a:off x="3949000" y="7283149"/>
              <a:ext cx="11430" cy="14604"/>
            </a:xfrm>
            <a:custGeom>
              <a:avLst/>
              <a:gdLst/>
              <a:ahLst/>
              <a:cxnLst/>
              <a:rect l="l" t="t" r="r" b="b"/>
              <a:pathLst>
                <a:path w="11429" h="14604">
                  <a:moveTo>
                    <a:pt x="0" y="0"/>
                  </a:moveTo>
                  <a:lnTo>
                    <a:pt x="0" y="14389"/>
                  </a:lnTo>
                  <a:lnTo>
                    <a:pt x="11391" y="1438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5" name="object 1525"/>
            <p:cNvSpPr/>
            <p:nvPr/>
          </p:nvSpPr>
          <p:spPr>
            <a:xfrm>
              <a:off x="3826700" y="7327192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1977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6" name="object 1526"/>
            <p:cNvSpPr/>
            <p:nvPr/>
          </p:nvSpPr>
          <p:spPr>
            <a:xfrm>
              <a:off x="3826700" y="7327192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7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7" name="object 1527"/>
            <p:cNvSpPr/>
            <p:nvPr/>
          </p:nvSpPr>
          <p:spPr>
            <a:xfrm>
              <a:off x="3829404" y="7316422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706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8" name="object 1528"/>
            <p:cNvSpPr/>
            <p:nvPr/>
          </p:nvSpPr>
          <p:spPr>
            <a:xfrm>
              <a:off x="3829404" y="7316422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706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9" name="object 1529"/>
            <p:cNvSpPr/>
            <p:nvPr/>
          </p:nvSpPr>
          <p:spPr>
            <a:xfrm>
              <a:off x="3778123" y="7361529"/>
              <a:ext cx="182880" cy="78740"/>
            </a:xfrm>
            <a:custGeom>
              <a:avLst/>
              <a:gdLst/>
              <a:ahLst/>
              <a:cxnLst/>
              <a:rect l="l" t="t" r="r" b="b"/>
              <a:pathLst>
                <a:path w="182879" h="78740">
                  <a:moveTo>
                    <a:pt x="182270" y="0"/>
                  </a:moveTo>
                  <a:lnTo>
                    <a:pt x="0" y="0"/>
                  </a:lnTo>
                  <a:lnTo>
                    <a:pt x="0" y="78333"/>
                  </a:lnTo>
                  <a:lnTo>
                    <a:pt x="30581" y="78333"/>
                  </a:lnTo>
                  <a:lnTo>
                    <a:pt x="182270" y="78333"/>
                  </a:lnTo>
                  <a:lnTo>
                    <a:pt x="1822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0" name="object 1530"/>
            <p:cNvSpPr/>
            <p:nvPr/>
          </p:nvSpPr>
          <p:spPr>
            <a:xfrm>
              <a:off x="3808705" y="7384012"/>
              <a:ext cx="0" cy="55880"/>
            </a:xfrm>
            <a:custGeom>
              <a:avLst/>
              <a:gdLst/>
              <a:ahLst/>
              <a:cxnLst/>
              <a:rect l="l" t="t" r="r" b="b"/>
              <a:pathLst>
                <a:path h="55879">
                  <a:moveTo>
                    <a:pt x="0" y="0"/>
                  </a:moveTo>
                  <a:lnTo>
                    <a:pt x="0" y="5585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1" name="object 1531"/>
            <p:cNvSpPr/>
            <p:nvPr/>
          </p:nvSpPr>
          <p:spPr>
            <a:xfrm>
              <a:off x="3795223" y="7381307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94"/>
                  </a:lnTo>
                  <a:lnTo>
                    <a:pt x="13487" y="170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2" name="object 1532"/>
            <p:cNvSpPr/>
            <p:nvPr/>
          </p:nvSpPr>
          <p:spPr>
            <a:xfrm>
              <a:off x="3795223" y="7381307"/>
              <a:ext cx="13970" cy="17145"/>
            </a:xfrm>
            <a:custGeom>
              <a:avLst/>
              <a:gdLst/>
              <a:ahLst/>
              <a:cxnLst/>
              <a:rect l="l" t="t" r="r" b="b"/>
              <a:pathLst>
                <a:path w="13970" h="17145">
                  <a:moveTo>
                    <a:pt x="0" y="0"/>
                  </a:moveTo>
                  <a:lnTo>
                    <a:pt x="0" y="17094"/>
                  </a:lnTo>
                  <a:lnTo>
                    <a:pt x="13487" y="1709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3" name="object 1533"/>
            <p:cNvSpPr/>
            <p:nvPr/>
          </p:nvSpPr>
          <p:spPr>
            <a:xfrm>
              <a:off x="3789833" y="7415483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4" name="object 1534"/>
            <p:cNvSpPr/>
            <p:nvPr/>
          </p:nvSpPr>
          <p:spPr>
            <a:xfrm>
              <a:off x="3789833" y="7415483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8872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5" name="object 1535"/>
            <p:cNvSpPr/>
            <p:nvPr/>
          </p:nvSpPr>
          <p:spPr>
            <a:xfrm>
              <a:off x="3816816" y="7361533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68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6" name="object 1536"/>
            <p:cNvSpPr/>
            <p:nvPr/>
          </p:nvSpPr>
          <p:spPr>
            <a:xfrm>
              <a:off x="3816816" y="7361533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706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7" name="object 1537"/>
            <p:cNvSpPr/>
            <p:nvPr/>
          </p:nvSpPr>
          <p:spPr>
            <a:xfrm>
              <a:off x="3828498" y="7361533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103428" y="0"/>
                  </a:moveTo>
                  <a:lnTo>
                    <a:pt x="0" y="18872"/>
                  </a:lnTo>
                  <a:lnTo>
                    <a:pt x="103428" y="18872"/>
                  </a:lnTo>
                  <a:lnTo>
                    <a:pt x="1034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8" name="object 1538"/>
            <p:cNvSpPr/>
            <p:nvPr/>
          </p:nvSpPr>
          <p:spPr>
            <a:xfrm>
              <a:off x="3828498" y="7361533"/>
              <a:ext cx="103505" cy="19050"/>
            </a:xfrm>
            <a:custGeom>
              <a:avLst/>
              <a:gdLst/>
              <a:ahLst/>
              <a:cxnLst/>
              <a:rect l="l" t="t" r="r" b="b"/>
              <a:pathLst>
                <a:path w="103504" h="19050">
                  <a:moveTo>
                    <a:pt x="0" y="18872"/>
                  </a:moveTo>
                  <a:lnTo>
                    <a:pt x="103428" y="18872"/>
                  </a:lnTo>
                  <a:lnTo>
                    <a:pt x="10342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9" name="object 1539"/>
            <p:cNvSpPr/>
            <p:nvPr/>
          </p:nvSpPr>
          <p:spPr>
            <a:xfrm>
              <a:off x="3846470" y="73615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33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0" name="object 1540"/>
            <p:cNvSpPr/>
            <p:nvPr/>
          </p:nvSpPr>
          <p:spPr>
            <a:xfrm>
              <a:off x="3846470" y="7361533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h="78740">
                  <a:moveTo>
                    <a:pt x="0" y="0"/>
                  </a:moveTo>
                  <a:lnTo>
                    <a:pt x="0" y="7833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1" name="object 1541"/>
            <p:cNvSpPr/>
            <p:nvPr/>
          </p:nvSpPr>
          <p:spPr>
            <a:xfrm>
              <a:off x="3846470" y="7416371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09">
                  <a:moveTo>
                    <a:pt x="42278" y="0"/>
                  </a:moveTo>
                  <a:lnTo>
                    <a:pt x="0" y="0"/>
                  </a:lnTo>
                  <a:lnTo>
                    <a:pt x="42278" y="16192"/>
                  </a:lnTo>
                  <a:lnTo>
                    <a:pt x="422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2" name="object 1542"/>
            <p:cNvSpPr/>
            <p:nvPr/>
          </p:nvSpPr>
          <p:spPr>
            <a:xfrm>
              <a:off x="3846470" y="7416371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09">
                  <a:moveTo>
                    <a:pt x="0" y="0"/>
                  </a:moveTo>
                  <a:lnTo>
                    <a:pt x="42278" y="0"/>
                  </a:lnTo>
                  <a:lnTo>
                    <a:pt x="42278" y="1619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3" name="object 1543"/>
            <p:cNvSpPr/>
            <p:nvPr/>
          </p:nvSpPr>
          <p:spPr>
            <a:xfrm>
              <a:off x="3868980" y="7416371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76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4" name="object 1544"/>
            <p:cNvSpPr/>
            <p:nvPr/>
          </p:nvSpPr>
          <p:spPr>
            <a:xfrm>
              <a:off x="3868980" y="7416371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37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5" name="object 1545"/>
            <p:cNvSpPr/>
            <p:nvPr/>
          </p:nvSpPr>
          <p:spPr>
            <a:xfrm>
              <a:off x="3868075" y="7368683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5">
                  <a:moveTo>
                    <a:pt x="0" y="0"/>
                  </a:moveTo>
                  <a:lnTo>
                    <a:pt x="0" y="1172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6" name="object 1546"/>
            <p:cNvSpPr/>
            <p:nvPr/>
          </p:nvSpPr>
          <p:spPr>
            <a:xfrm>
              <a:off x="3868075" y="7368683"/>
              <a:ext cx="0" cy="12065"/>
            </a:xfrm>
            <a:custGeom>
              <a:avLst/>
              <a:gdLst/>
              <a:ahLst/>
              <a:cxnLst/>
              <a:rect l="l" t="t" r="r" b="b"/>
              <a:pathLst>
                <a:path h="12065">
                  <a:moveTo>
                    <a:pt x="0" y="0"/>
                  </a:moveTo>
                  <a:lnTo>
                    <a:pt x="0" y="1172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7" name="object 1547"/>
            <p:cNvSpPr/>
            <p:nvPr/>
          </p:nvSpPr>
          <p:spPr>
            <a:xfrm>
              <a:off x="3880675" y="7361533"/>
              <a:ext cx="23495" cy="10795"/>
            </a:xfrm>
            <a:custGeom>
              <a:avLst/>
              <a:gdLst/>
              <a:ahLst/>
              <a:cxnLst/>
              <a:rect l="l" t="t" r="r" b="b"/>
              <a:pathLst>
                <a:path w="23495" h="10795">
                  <a:moveTo>
                    <a:pt x="23355" y="0"/>
                  </a:moveTo>
                  <a:lnTo>
                    <a:pt x="0" y="10769"/>
                  </a:lnTo>
                  <a:lnTo>
                    <a:pt x="23355" y="10769"/>
                  </a:lnTo>
                  <a:lnTo>
                    <a:pt x="233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8" name="object 1548"/>
            <p:cNvSpPr/>
            <p:nvPr/>
          </p:nvSpPr>
          <p:spPr>
            <a:xfrm>
              <a:off x="3880675" y="7361533"/>
              <a:ext cx="23495" cy="10795"/>
            </a:xfrm>
            <a:custGeom>
              <a:avLst/>
              <a:gdLst/>
              <a:ahLst/>
              <a:cxnLst/>
              <a:rect l="l" t="t" r="r" b="b"/>
              <a:pathLst>
                <a:path w="23495" h="10795">
                  <a:moveTo>
                    <a:pt x="0" y="10769"/>
                  </a:moveTo>
                  <a:lnTo>
                    <a:pt x="23355" y="10769"/>
                  </a:lnTo>
                  <a:lnTo>
                    <a:pt x="2335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9" name="object 1549"/>
            <p:cNvSpPr/>
            <p:nvPr/>
          </p:nvSpPr>
          <p:spPr>
            <a:xfrm>
              <a:off x="3917536" y="7361533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7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0" name="object 1550"/>
            <p:cNvSpPr/>
            <p:nvPr/>
          </p:nvSpPr>
          <p:spPr>
            <a:xfrm>
              <a:off x="3917536" y="7361533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7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1" name="object 1551"/>
            <p:cNvSpPr/>
            <p:nvPr/>
          </p:nvSpPr>
          <p:spPr>
            <a:xfrm>
              <a:off x="3910330" y="7380414"/>
              <a:ext cx="50165" cy="53340"/>
            </a:xfrm>
            <a:custGeom>
              <a:avLst/>
              <a:gdLst/>
              <a:ahLst/>
              <a:cxnLst/>
              <a:rect l="l" t="t" r="r" b="b"/>
              <a:pathLst>
                <a:path w="50164" h="53340">
                  <a:moveTo>
                    <a:pt x="17094" y="0"/>
                  </a:moveTo>
                  <a:lnTo>
                    <a:pt x="0" y="0"/>
                  </a:lnTo>
                  <a:lnTo>
                    <a:pt x="0" y="29667"/>
                  </a:lnTo>
                  <a:lnTo>
                    <a:pt x="17094" y="29667"/>
                  </a:lnTo>
                  <a:lnTo>
                    <a:pt x="17094" y="0"/>
                  </a:lnTo>
                  <a:close/>
                </a:path>
                <a:path w="50164" h="53340">
                  <a:moveTo>
                    <a:pt x="50063" y="53047"/>
                  </a:moveTo>
                  <a:lnTo>
                    <a:pt x="7200" y="35966"/>
                  </a:lnTo>
                  <a:lnTo>
                    <a:pt x="7200" y="53047"/>
                  </a:lnTo>
                  <a:lnTo>
                    <a:pt x="50063" y="530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2" name="object 1552"/>
            <p:cNvSpPr/>
            <p:nvPr/>
          </p:nvSpPr>
          <p:spPr>
            <a:xfrm>
              <a:off x="3917536" y="7416371"/>
              <a:ext cx="43180" cy="17145"/>
            </a:xfrm>
            <a:custGeom>
              <a:avLst/>
              <a:gdLst/>
              <a:ahLst/>
              <a:cxnLst/>
              <a:rect l="l" t="t" r="r" b="b"/>
              <a:pathLst>
                <a:path w="43179" h="17145">
                  <a:moveTo>
                    <a:pt x="0" y="0"/>
                  </a:moveTo>
                  <a:lnTo>
                    <a:pt x="0" y="17081"/>
                  </a:lnTo>
                  <a:lnTo>
                    <a:pt x="42862" y="1708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3" name="object 1553"/>
            <p:cNvSpPr/>
            <p:nvPr/>
          </p:nvSpPr>
          <p:spPr>
            <a:xfrm>
              <a:off x="3931017" y="7414581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887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4" name="object 1554"/>
            <p:cNvSpPr/>
            <p:nvPr/>
          </p:nvSpPr>
          <p:spPr>
            <a:xfrm>
              <a:off x="3931017" y="7414581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18872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5" name="object 1555"/>
            <p:cNvSpPr/>
            <p:nvPr/>
          </p:nvSpPr>
          <p:spPr>
            <a:xfrm>
              <a:off x="3936431" y="742088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0"/>
                  </a:moveTo>
                  <a:lnTo>
                    <a:pt x="0" y="0"/>
                  </a:lnTo>
                  <a:lnTo>
                    <a:pt x="13474" y="12573"/>
                  </a:lnTo>
                  <a:lnTo>
                    <a:pt x="134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6" name="object 1556"/>
            <p:cNvSpPr/>
            <p:nvPr/>
          </p:nvSpPr>
          <p:spPr>
            <a:xfrm>
              <a:off x="3936431" y="742088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474" y="12573"/>
                  </a:moveTo>
                  <a:lnTo>
                    <a:pt x="13474" y="0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7" name="object 1557"/>
            <p:cNvSpPr/>
            <p:nvPr/>
          </p:nvSpPr>
          <p:spPr>
            <a:xfrm>
              <a:off x="3937305" y="7361542"/>
              <a:ext cx="23495" cy="31750"/>
            </a:xfrm>
            <a:custGeom>
              <a:avLst/>
              <a:gdLst/>
              <a:ahLst/>
              <a:cxnLst/>
              <a:rect l="l" t="t" r="r" b="b"/>
              <a:pathLst>
                <a:path w="23495" h="31750">
                  <a:moveTo>
                    <a:pt x="8991" y="22479"/>
                  </a:moveTo>
                  <a:lnTo>
                    <a:pt x="0" y="22479"/>
                  </a:lnTo>
                  <a:lnTo>
                    <a:pt x="0" y="31457"/>
                  </a:lnTo>
                  <a:lnTo>
                    <a:pt x="8991" y="31457"/>
                  </a:lnTo>
                  <a:lnTo>
                    <a:pt x="8991" y="22479"/>
                  </a:lnTo>
                  <a:close/>
                </a:path>
                <a:path w="23495" h="31750">
                  <a:moveTo>
                    <a:pt x="23075" y="14376"/>
                  </a:moveTo>
                  <a:lnTo>
                    <a:pt x="11684" y="0"/>
                  </a:lnTo>
                  <a:lnTo>
                    <a:pt x="11684" y="14376"/>
                  </a:lnTo>
                  <a:lnTo>
                    <a:pt x="23075" y="1437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8" name="object 1558"/>
            <p:cNvSpPr/>
            <p:nvPr/>
          </p:nvSpPr>
          <p:spPr>
            <a:xfrm>
              <a:off x="3949000" y="7361533"/>
              <a:ext cx="11430" cy="14604"/>
            </a:xfrm>
            <a:custGeom>
              <a:avLst/>
              <a:gdLst/>
              <a:ahLst/>
              <a:cxnLst/>
              <a:rect l="l" t="t" r="r" b="b"/>
              <a:pathLst>
                <a:path w="11429" h="14604">
                  <a:moveTo>
                    <a:pt x="0" y="0"/>
                  </a:moveTo>
                  <a:lnTo>
                    <a:pt x="0" y="14376"/>
                  </a:lnTo>
                  <a:lnTo>
                    <a:pt x="11391" y="1437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9" name="object 1559"/>
            <p:cNvSpPr/>
            <p:nvPr/>
          </p:nvSpPr>
          <p:spPr>
            <a:xfrm>
              <a:off x="3826700" y="7405564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19773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0" name="object 1560"/>
            <p:cNvSpPr/>
            <p:nvPr/>
          </p:nvSpPr>
          <p:spPr>
            <a:xfrm>
              <a:off x="3826700" y="7405564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0" y="0"/>
                  </a:moveTo>
                  <a:lnTo>
                    <a:pt x="1977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1" name="object 1561"/>
            <p:cNvSpPr/>
            <p:nvPr/>
          </p:nvSpPr>
          <p:spPr>
            <a:xfrm>
              <a:off x="3829404" y="7394794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1706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2" name="object 1562"/>
            <p:cNvSpPr/>
            <p:nvPr/>
          </p:nvSpPr>
          <p:spPr>
            <a:xfrm>
              <a:off x="3507332" y="7394794"/>
              <a:ext cx="339725" cy="191135"/>
            </a:xfrm>
            <a:custGeom>
              <a:avLst/>
              <a:gdLst/>
              <a:ahLst/>
              <a:cxnLst/>
              <a:rect l="l" t="t" r="r" b="b"/>
              <a:pathLst>
                <a:path w="339725" h="191134">
                  <a:moveTo>
                    <a:pt x="322072" y="0"/>
                  </a:moveTo>
                  <a:lnTo>
                    <a:pt x="339140" y="0"/>
                  </a:lnTo>
                </a:path>
                <a:path w="339725" h="191134">
                  <a:moveTo>
                    <a:pt x="19405" y="181229"/>
                  </a:moveTo>
                  <a:lnTo>
                    <a:pt x="19405" y="186613"/>
                  </a:lnTo>
                  <a:lnTo>
                    <a:pt x="15062" y="190944"/>
                  </a:lnTo>
                  <a:lnTo>
                    <a:pt x="9690" y="190944"/>
                  </a:lnTo>
                  <a:lnTo>
                    <a:pt x="4343" y="190944"/>
                  </a:lnTo>
                  <a:lnTo>
                    <a:pt x="0" y="186613"/>
                  </a:lnTo>
                  <a:lnTo>
                    <a:pt x="0" y="181229"/>
                  </a:lnTo>
                  <a:lnTo>
                    <a:pt x="0" y="175856"/>
                  </a:lnTo>
                  <a:lnTo>
                    <a:pt x="4343" y="171526"/>
                  </a:lnTo>
                  <a:lnTo>
                    <a:pt x="9690" y="171526"/>
                  </a:lnTo>
                  <a:lnTo>
                    <a:pt x="15062" y="171526"/>
                  </a:lnTo>
                  <a:lnTo>
                    <a:pt x="19405" y="175856"/>
                  </a:lnTo>
                  <a:lnTo>
                    <a:pt x="19405" y="18122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3" name="object 1563"/>
            <p:cNvSpPr/>
            <p:nvPr/>
          </p:nvSpPr>
          <p:spPr>
            <a:xfrm>
              <a:off x="3556571" y="7658645"/>
              <a:ext cx="278765" cy="119380"/>
            </a:xfrm>
            <a:custGeom>
              <a:avLst/>
              <a:gdLst/>
              <a:ahLst/>
              <a:cxnLst/>
              <a:rect l="l" t="t" r="r" b="b"/>
              <a:pathLst>
                <a:path w="278764" h="119379">
                  <a:moveTo>
                    <a:pt x="9639" y="78917"/>
                  </a:moveTo>
                  <a:lnTo>
                    <a:pt x="7480" y="76746"/>
                  </a:lnTo>
                  <a:lnTo>
                    <a:pt x="2159" y="76746"/>
                  </a:lnTo>
                  <a:lnTo>
                    <a:pt x="0" y="78917"/>
                  </a:lnTo>
                  <a:lnTo>
                    <a:pt x="0" y="84251"/>
                  </a:lnTo>
                  <a:lnTo>
                    <a:pt x="2159" y="86423"/>
                  </a:lnTo>
                  <a:lnTo>
                    <a:pt x="7480" y="86423"/>
                  </a:lnTo>
                  <a:lnTo>
                    <a:pt x="9639" y="84251"/>
                  </a:lnTo>
                  <a:lnTo>
                    <a:pt x="9639" y="81597"/>
                  </a:lnTo>
                  <a:lnTo>
                    <a:pt x="9639" y="78917"/>
                  </a:lnTo>
                  <a:close/>
                </a:path>
                <a:path w="278764" h="119379">
                  <a:moveTo>
                    <a:pt x="9639" y="53327"/>
                  </a:moveTo>
                  <a:lnTo>
                    <a:pt x="7480" y="51181"/>
                  </a:lnTo>
                  <a:lnTo>
                    <a:pt x="2159" y="51181"/>
                  </a:lnTo>
                  <a:lnTo>
                    <a:pt x="0" y="53327"/>
                  </a:lnTo>
                  <a:lnTo>
                    <a:pt x="0" y="58661"/>
                  </a:lnTo>
                  <a:lnTo>
                    <a:pt x="2159" y="60794"/>
                  </a:lnTo>
                  <a:lnTo>
                    <a:pt x="7480" y="60794"/>
                  </a:lnTo>
                  <a:lnTo>
                    <a:pt x="9639" y="58661"/>
                  </a:lnTo>
                  <a:lnTo>
                    <a:pt x="9639" y="55994"/>
                  </a:lnTo>
                  <a:lnTo>
                    <a:pt x="9639" y="53327"/>
                  </a:lnTo>
                  <a:close/>
                </a:path>
                <a:path w="278764" h="119379">
                  <a:moveTo>
                    <a:pt x="9639" y="27762"/>
                  </a:moveTo>
                  <a:lnTo>
                    <a:pt x="7480" y="25603"/>
                  </a:lnTo>
                  <a:lnTo>
                    <a:pt x="2159" y="25603"/>
                  </a:lnTo>
                  <a:lnTo>
                    <a:pt x="0" y="27762"/>
                  </a:lnTo>
                  <a:lnTo>
                    <a:pt x="0" y="33070"/>
                  </a:lnTo>
                  <a:lnTo>
                    <a:pt x="2159" y="35229"/>
                  </a:lnTo>
                  <a:lnTo>
                    <a:pt x="7480" y="35229"/>
                  </a:lnTo>
                  <a:lnTo>
                    <a:pt x="9639" y="33070"/>
                  </a:lnTo>
                  <a:lnTo>
                    <a:pt x="9639" y="30403"/>
                  </a:lnTo>
                  <a:lnTo>
                    <a:pt x="9639" y="27762"/>
                  </a:lnTo>
                  <a:close/>
                </a:path>
                <a:path w="278764" h="119379">
                  <a:moveTo>
                    <a:pt x="9639" y="2171"/>
                  </a:moveTo>
                  <a:lnTo>
                    <a:pt x="7480" y="0"/>
                  </a:lnTo>
                  <a:lnTo>
                    <a:pt x="2159" y="0"/>
                  </a:lnTo>
                  <a:lnTo>
                    <a:pt x="0" y="2171"/>
                  </a:lnTo>
                  <a:lnTo>
                    <a:pt x="0" y="7480"/>
                  </a:lnTo>
                  <a:lnTo>
                    <a:pt x="2159" y="9639"/>
                  </a:lnTo>
                  <a:lnTo>
                    <a:pt x="7480" y="9639"/>
                  </a:lnTo>
                  <a:lnTo>
                    <a:pt x="9639" y="7480"/>
                  </a:lnTo>
                  <a:lnTo>
                    <a:pt x="9639" y="4813"/>
                  </a:lnTo>
                  <a:lnTo>
                    <a:pt x="9639" y="2171"/>
                  </a:lnTo>
                  <a:close/>
                </a:path>
                <a:path w="278764" h="119379">
                  <a:moveTo>
                    <a:pt x="278244" y="111391"/>
                  </a:moveTo>
                  <a:lnTo>
                    <a:pt x="276072" y="109245"/>
                  </a:lnTo>
                  <a:lnTo>
                    <a:pt x="270751" y="109245"/>
                  </a:lnTo>
                  <a:lnTo>
                    <a:pt x="268592" y="111391"/>
                  </a:lnTo>
                  <a:lnTo>
                    <a:pt x="268592" y="116725"/>
                  </a:lnTo>
                  <a:lnTo>
                    <a:pt x="270751" y="118846"/>
                  </a:lnTo>
                  <a:lnTo>
                    <a:pt x="276072" y="118846"/>
                  </a:lnTo>
                  <a:lnTo>
                    <a:pt x="278244" y="116725"/>
                  </a:lnTo>
                  <a:lnTo>
                    <a:pt x="278244" y="114046"/>
                  </a:lnTo>
                  <a:lnTo>
                    <a:pt x="278244" y="11139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4" name="object 1564"/>
            <p:cNvSpPr/>
            <p:nvPr/>
          </p:nvSpPr>
          <p:spPr>
            <a:xfrm>
              <a:off x="3357453" y="7454306"/>
              <a:ext cx="681355" cy="491490"/>
            </a:xfrm>
            <a:custGeom>
              <a:avLst/>
              <a:gdLst/>
              <a:ahLst/>
              <a:cxnLst/>
              <a:rect l="l" t="t" r="r" b="b"/>
              <a:pathLst>
                <a:path w="681354" h="491490">
                  <a:moveTo>
                    <a:pt x="169290" y="391540"/>
                  </a:moveTo>
                  <a:lnTo>
                    <a:pt x="169290" y="396887"/>
                  </a:lnTo>
                  <a:lnTo>
                    <a:pt x="164934" y="401218"/>
                  </a:lnTo>
                  <a:lnTo>
                    <a:pt x="159575" y="401218"/>
                  </a:lnTo>
                  <a:lnTo>
                    <a:pt x="154228" y="401218"/>
                  </a:lnTo>
                  <a:lnTo>
                    <a:pt x="149872" y="396887"/>
                  </a:lnTo>
                  <a:lnTo>
                    <a:pt x="149872" y="391540"/>
                  </a:lnTo>
                  <a:lnTo>
                    <a:pt x="149872" y="386168"/>
                  </a:lnTo>
                  <a:lnTo>
                    <a:pt x="154228" y="381838"/>
                  </a:lnTo>
                  <a:lnTo>
                    <a:pt x="159575" y="381838"/>
                  </a:lnTo>
                  <a:lnTo>
                    <a:pt x="164934" y="381838"/>
                  </a:lnTo>
                  <a:lnTo>
                    <a:pt x="169290" y="386168"/>
                  </a:lnTo>
                  <a:lnTo>
                    <a:pt x="169290" y="391540"/>
                  </a:lnTo>
                  <a:close/>
                </a:path>
                <a:path w="681354" h="491490">
                  <a:moveTo>
                    <a:pt x="19405" y="481342"/>
                  </a:moveTo>
                  <a:lnTo>
                    <a:pt x="19405" y="486702"/>
                  </a:lnTo>
                  <a:lnTo>
                    <a:pt x="15036" y="491045"/>
                  </a:lnTo>
                  <a:lnTo>
                    <a:pt x="9690" y="491045"/>
                  </a:lnTo>
                  <a:lnTo>
                    <a:pt x="4330" y="491045"/>
                  </a:lnTo>
                  <a:lnTo>
                    <a:pt x="0" y="486702"/>
                  </a:lnTo>
                  <a:lnTo>
                    <a:pt x="0" y="481342"/>
                  </a:lnTo>
                  <a:lnTo>
                    <a:pt x="0" y="475957"/>
                  </a:lnTo>
                  <a:lnTo>
                    <a:pt x="4330" y="471627"/>
                  </a:lnTo>
                  <a:lnTo>
                    <a:pt x="9690" y="471627"/>
                  </a:lnTo>
                  <a:lnTo>
                    <a:pt x="15036" y="471627"/>
                  </a:lnTo>
                  <a:lnTo>
                    <a:pt x="19405" y="475957"/>
                  </a:lnTo>
                  <a:lnTo>
                    <a:pt x="19405" y="481342"/>
                  </a:lnTo>
                  <a:close/>
                </a:path>
                <a:path w="681354" h="491490">
                  <a:moveTo>
                    <a:pt x="681304" y="481342"/>
                  </a:moveTo>
                  <a:lnTo>
                    <a:pt x="681304" y="486702"/>
                  </a:lnTo>
                  <a:lnTo>
                    <a:pt x="676973" y="491045"/>
                  </a:lnTo>
                  <a:lnTo>
                    <a:pt x="671614" y="491045"/>
                  </a:lnTo>
                  <a:lnTo>
                    <a:pt x="666229" y="491045"/>
                  </a:lnTo>
                  <a:lnTo>
                    <a:pt x="661898" y="486702"/>
                  </a:lnTo>
                  <a:lnTo>
                    <a:pt x="661898" y="481342"/>
                  </a:lnTo>
                  <a:lnTo>
                    <a:pt x="661898" y="475957"/>
                  </a:lnTo>
                  <a:lnTo>
                    <a:pt x="666229" y="471627"/>
                  </a:lnTo>
                  <a:lnTo>
                    <a:pt x="671614" y="471627"/>
                  </a:lnTo>
                  <a:lnTo>
                    <a:pt x="676973" y="471627"/>
                  </a:lnTo>
                  <a:lnTo>
                    <a:pt x="681304" y="475957"/>
                  </a:lnTo>
                  <a:lnTo>
                    <a:pt x="681304" y="481342"/>
                  </a:lnTo>
                  <a:close/>
                </a:path>
                <a:path w="681354" h="491490">
                  <a:moveTo>
                    <a:pt x="531291" y="121716"/>
                  </a:moveTo>
                  <a:lnTo>
                    <a:pt x="531291" y="127101"/>
                  </a:lnTo>
                  <a:lnTo>
                    <a:pt x="526961" y="131432"/>
                  </a:lnTo>
                  <a:lnTo>
                    <a:pt x="521601" y="131432"/>
                  </a:lnTo>
                  <a:lnTo>
                    <a:pt x="516216" y="131432"/>
                  </a:lnTo>
                  <a:lnTo>
                    <a:pt x="511898" y="127101"/>
                  </a:lnTo>
                  <a:lnTo>
                    <a:pt x="511898" y="121716"/>
                  </a:lnTo>
                  <a:lnTo>
                    <a:pt x="511898" y="116344"/>
                  </a:lnTo>
                  <a:lnTo>
                    <a:pt x="516216" y="112013"/>
                  </a:lnTo>
                  <a:lnTo>
                    <a:pt x="521601" y="112013"/>
                  </a:lnTo>
                  <a:lnTo>
                    <a:pt x="526961" y="112013"/>
                  </a:lnTo>
                  <a:lnTo>
                    <a:pt x="531291" y="116344"/>
                  </a:lnTo>
                  <a:lnTo>
                    <a:pt x="531291" y="121716"/>
                  </a:lnTo>
                  <a:close/>
                </a:path>
                <a:path w="681354" h="491490">
                  <a:moveTo>
                    <a:pt x="531291" y="391540"/>
                  </a:moveTo>
                  <a:lnTo>
                    <a:pt x="531291" y="396887"/>
                  </a:lnTo>
                  <a:lnTo>
                    <a:pt x="526961" y="401218"/>
                  </a:lnTo>
                  <a:lnTo>
                    <a:pt x="521601" y="401218"/>
                  </a:lnTo>
                  <a:lnTo>
                    <a:pt x="516216" y="401218"/>
                  </a:lnTo>
                  <a:lnTo>
                    <a:pt x="511898" y="396887"/>
                  </a:lnTo>
                  <a:lnTo>
                    <a:pt x="511898" y="391540"/>
                  </a:lnTo>
                  <a:lnTo>
                    <a:pt x="511898" y="386168"/>
                  </a:lnTo>
                  <a:lnTo>
                    <a:pt x="516216" y="381838"/>
                  </a:lnTo>
                  <a:lnTo>
                    <a:pt x="521601" y="381838"/>
                  </a:lnTo>
                  <a:lnTo>
                    <a:pt x="526961" y="381838"/>
                  </a:lnTo>
                  <a:lnTo>
                    <a:pt x="531291" y="386168"/>
                  </a:lnTo>
                  <a:lnTo>
                    <a:pt x="531291" y="391540"/>
                  </a:lnTo>
                  <a:close/>
                </a:path>
                <a:path w="681354" h="491490">
                  <a:moveTo>
                    <a:pt x="271081" y="138506"/>
                  </a:moveTo>
                  <a:lnTo>
                    <a:pt x="191935" y="138506"/>
                  </a:lnTo>
                  <a:lnTo>
                    <a:pt x="191935" y="118148"/>
                  </a:lnTo>
                  <a:lnTo>
                    <a:pt x="271081" y="118148"/>
                  </a:lnTo>
                  <a:lnTo>
                    <a:pt x="271081" y="138506"/>
                  </a:lnTo>
                  <a:close/>
                </a:path>
                <a:path w="681354" h="491490">
                  <a:moveTo>
                    <a:pt x="230314" y="372338"/>
                  </a:moveTo>
                  <a:lnTo>
                    <a:pt x="190741" y="372338"/>
                  </a:lnTo>
                  <a:lnTo>
                    <a:pt x="190741" y="332739"/>
                  </a:lnTo>
                  <a:lnTo>
                    <a:pt x="230314" y="332739"/>
                  </a:lnTo>
                  <a:lnTo>
                    <a:pt x="230314" y="372338"/>
                  </a:lnTo>
                  <a:close/>
                </a:path>
                <a:path w="681354" h="491490">
                  <a:moveTo>
                    <a:pt x="491705" y="377139"/>
                  </a:moveTo>
                  <a:lnTo>
                    <a:pt x="452158" y="377139"/>
                  </a:lnTo>
                  <a:lnTo>
                    <a:pt x="452158" y="337553"/>
                  </a:lnTo>
                  <a:lnTo>
                    <a:pt x="491705" y="337553"/>
                  </a:lnTo>
                  <a:lnTo>
                    <a:pt x="491705" y="377139"/>
                  </a:lnTo>
                  <a:close/>
                </a:path>
                <a:path w="681354" h="491490">
                  <a:moveTo>
                    <a:pt x="215036" y="209588"/>
                  </a:moveTo>
                  <a:lnTo>
                    <a:pt x="243839" y="209588"/>
                  </a:lnTo>
                </a:path>
                <a:path w="681354" h="491490">
                  <a:moveTo>
                    <a:pt x="215036" y="234734"/>
                  </a:moveTo>
                  <a:lnTo>
                    <a:pt x="243839" y="234734"/>
                  </a:lnTo>
                </a:path>
                <a:path w="681354" h="491490">
                  <a:moveTo>
                    <a:pt x="215036" y="259918"/>
                  </a:moveTo>
                  <a:lnTo>
                    <a:pt x="243839" y="259918"/>
                  </a:lnTo>
                </a:path>
                <a:path w="681354" h="491490">
                  <a:moveTo>
                    <a:pt x="215036" y="285089"/>
                  </a:moveTo>
                  <a:lnTo>
                    <a:pt x="243839" y="285089"/>
                  </a:lnTo>
                </a:path>
                <a:path w="681354" h="491490">
                  <a:moveTo>
                    <a:pt x="197954" y="0"/>
                  </a:moveTo>
                  <a:lnTo>
                    <a:pt x="197954" y="9173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5" name="object 1565"/>
            <p:cNvSpPr/>
            <p:nvPr/>
          </p:nvSpPr>
          <p:spPr>
            <a:xfrm>
              <a:off x="3438486" y="7454303"/>
              <a:ext cx="117475" cy="20320"/>
            </a:xfrm>
            <a:custGeom>
              <a:avLst/>
              <a:gdLst/>
              <a:ahLst/>
              <a:cxnLst/>
              <a:rect l="l" t="t" r="r" b="b"/>
              <a:pathLst>
                <a:path w="117475" h="20320">
                  <a:moveTo>
                    <a:pt x="116916" y="0"/>
                  </a:moveTo>
                  <a:lnTo>
                    <a:pt x="0" y="0"/>
                  </a:lnTo>
                  <a:lnTo>
                    <a:pt x="0" y="19786"/>
                  </a:lnTo>
                  <a:lnTo>
                    <a:pt x="116916" y="19786"/>
                  </a:lnTo>
                  <a:lnTo>
                    <a:pt x="116916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6" name="object 1566"/>
            <p:cNvSpPr/>
            <p:nvPr/>
          </p:nvSpPr>
          <p:spPr>
            <a:xfrm>
              <a:off x="3438486" y="7454303"/>
              <a:ext cx="117475" cy="20320"/>
            </a:xfrm>
            <a:custGeom>
              <a:avLst/>
              <a:gdLst/>
              <a:ahLst/>
              <a:cxnLst/>
              <a:rect l="l" t="t" r="r" b="b"/>
              <a:pathLst>
                <a:path w="117475" h="20320">
                  <a:moveTo>
                    <a:pt x="116916" y="19786"/>
                  </a:moveTo>
                  <a:lnTo>
                    <a:pt x="0" y="19786"/>
                  </a:lnTo>
                  <a:lnTo>
                    <a:pt x="0" y="0"/>
                  </a:lnTo>
                  <a:lnTo>
                    <a:pt x="116916" y="0"/>
                  </a:lnTo>
                  <a:lnTo>
                    <a:pt x="116916" y="1978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7" name="object 1567"/>
            <p:cNvSpPr/>
            <p:nvPr/>
          </p:nvSpPr>
          <p:spPr>
            <a:xfrm>
              <a:off x="3362617" y="7471409"/>
              <a:ext cx="61594" cy="67310"/>
            </a:xfrm>
            <a:custGeom>
              <a:avLst/>
              <a:gdLst/>
              <a:ahLst/>
              <a:cxnLst/>
              <a:rect l="l" t="t" r="r" b="b"/>
              <a:pathLst>
                <a:path w="61595" h="67309">
                  <a:moveTo>
                    <a:pt x="28397" y="40132"/>
                  </a:moveTo>
                  <a:lnTo>
                    <a:pt x="27686" y="39065"/>
                  </a:lnTo>
                  <a:lnTo>
                    <a:pt x="26568" y="38595"/>
                  </a:lnTo>
                  <a:lnTo>
                    <a:pt x="21691" y="36703"/>
                  </a:lnTo>
                  <a:lnTo>
                    <a:pt x="19926" y="36093"/>
                  </a:lnTo>
                  <a:lnTo>
                    <a:pt x="18884" y="35102"/>
                  </a:lnTo>
                  <a:lnTo>
                    <a:pt x="18592" y="33426"/>
                  </a:lnTo>
                  <a:lnTo>
                    <a:pt x="18592" y="32232"/>
                  </a:lnTo>
                  <a:lnTo>
                    <a:pt x="19088" y="31229"/>
                  </a:lnTo>
                  <a:lnTo>
                    <a:pt x="20015" y="30454"/>
                  </a:lnTo>
                  <a:lnTo>
                    <a:pt x="22961" y="27851"/>
                  </a:lnTo>
                  <a:lnTo>
                    <a:pt x="25273" y="26314"/>
                  </a:lnTo>
                  <a:lnTo>
                    <a:pt x="26733" y="23482"/>
                  </a:lnTo>
                  <a:lnTo>
                    <a:pt x="26631" y="16687"/>
                  </a:lnTo>
                  <a:lnTo>
                    <a:pt x="24942" y="13576"/>
                  </a:lnTo>
                  <a:lnTo>
                    <a:pt x="22428" y="12115"/>
                  </a:lnTo>
                  <a:lnTo>
                    <a:pt x="4838" y="838"/>
                  </a:lnTo>
                  <a:lnTo>
                    <a:pt x="3505" y="0"/>
                  </a:lnTo>
                  <a:lnTo>
                    <a:pt x="1739" y="355"/>
                  </a:lnTo>
                  <a:lnTo>
                    <a:pt x="0" y="3060"/>
                  </a:lnTo>
                  <a:lnTo>
                    <a:pt x="406" y="4826"/>
                  </a:lnTo>
                  <a:lnTo>
                    <a:pt x="20307" y="17538"/>
                  </a:lnTo>
                  <a:lnTo>
                    <a:pt x="20955" y="18846"/>
                  </a:lnTo>
                  <a:lnTo>
                    <a:pt x="21031" y="21082"/>
                  </a:lnTo>
                  <a:lnTo>
                    <a:pt x="20764" y="22415"/>
                  </a:lnTo>
                  <a:lnTo>
                    <a:pt x="19431" y="23291"/>
                  </a:lnTo>
                  <a:lnTo>
                    <a:pt x="16179" y="26162"/>
                  </a:lnTo>
                  <a:lnTo>
                    <a:pt x="13614" y="28321"/>
                  </a:lnTo>
                  <a:lnTo>
                    <a:pt x="12547" y="31229"/>
                  </a:lnTo>
                  <a:lnTo>
                    <a:pt x="12484" y="32232"/>
                  </a:lnTo>
                  <a:lnTo>
                    <a:pt x="13652" y="38265"/>
                  </a:lnTo>
                  <a:lnTo>
                    <a:pt x="16103" y="40906"/>
                  </a:lnTo>
                  <a:lnTo>
                    <a:pt x="19735" y="42100"/>
                  </a:lnTo>
                  <a:lnTo>
                    <a:pt x="24472" y="43980"/>
                  </a:lnTo>
                  <a:lnTo>
                    <a:pt x="25958" y="44538"/>
                  </a:lnTo>
                  <a:lnTo>
                    <a:pt x="27597" y="43802"/>
                  </a:lnTo>
                  <a:lnTo>
                    <a:pt x="28282" y="42100"/>
                  </a:lnTo>
                  <a:lnTo>
                    <a:pt x="28397" y="40132"/>
                  </a:lnTo>
                  <a:close/>
                </a:path>
                <a:path w="61595" h="67309">
                  <a:moveTo>
                    <a:pt x="60960" y="45504"/>
                  </a:moveTo>
                  <a:lnTo>
                    <a:pt x="60921" y="39839"/>
                  </a:lnTo>
                  <a:lnTo>
                    <a:pt x="60896" y="36791"/>
                  </a:lnTo>
                  <a:lnTo>
                    <a:pt x="60706" y="14312"/>
                  </a:lnTo>
                  <a:lnTo>
                    <a:pt x="59855" y="13474"/>
                  </a:lnTo>
                  <a:lnTo>
                    <a:pt x="58788" y="13474"/>
                  </a:lnTo>
                  <a:lnTo>
                    <a:pt x="57721" y="13512"/>
                  </a:lnTo>
                  <a:lnTo>
                    <a:pt x="56946" y="14312"/>
                  </a:lnTo>
                  <a:lnTo>
                    <a:pt x="56921" y="22275"/>
                  </a:lnTo>
                  <a:lnTo>
                    <a:pt x="57035" y="36791"/>
                  </a:lnTo>
                  <a:lnTo>
                    <a:pt x="56540" y="36537"/>
                  </a:lnTo>
                  <a:lnTo>
                    <a:pt x="56083" y="36309"/>
                  </a:lnTo>
                  <a:lnTo>
                    <a:pt x="55054" y="35902"/>
                  </a:lnTo>
                  <a:lnTo>
                    <a:pt x="53860" y="35572"/>
                  </a:lnTo>
                  <a:lnTo>
                    <a:pt x="53860" y="35293"/>
                  </a:lnTo>
                  <a:lnTo>
                    <a:pt x="53860" y="34886"/>
                  </a:lnTo>
                  <a:lnTo>
                    <a:pt x="53644" y="6565"/>
                  </a:lnTo>
                  <a:lnTo>
                    <a:pt x="52768" y="5740"/>
                  </a:lnTo>
                  <a:lnTo>
                    <a:pt x="50647" y="5765"/>
                  </a:lnTo>
                  <a:lnTo>
                    <a:pt x="49911" y="6565"/>
                  </a:lnTo>
                  <a:lnTo>
                    <a:pt x="49923" y="21450"/>
                  </a:lnTo>
                  <a:lnTo>
                    <a:pt x="49999" y="34886"/>
                  </a:lnTo>
                  <a:lnTo>
                    <a:pt x="49047" y="34759"/>
                  </a:lnTo>
                  <a:lnTo>
                    <a:pt x="48044" y="34734"/>
                  </a:lnTo>
                  <a:lnTo>
                    <a:pt x="47040" y="34734"/>
                  </a:lnTo>
                  <a:lnTo>
                    <a:pt x="46824" y="5740"/>
                  </a:lnTo>
                  <a:lnTo>
                    <a:pt x="46786" y="3530"/>
                  </a:lnTo>
                  <a:lnTo>
                    <a:pt x="45910" y="2730"/>
                  </a:lnTo>
                  <a:lnTo>
                    <a:pt x="44869" y="2768"/>
                  </a:lnTo>
                  <a:lnTo>
                    <a:pt x="43802" y="2768"/>
                  </a:lnTo>
                  <a:lnTo>
                    <a:pt x="43053" y="3530"/>
                  </a:lnTo>
                  <a:lnTo>
                    <a:pt x="42976" y="4711"/>
                  </a:lnTo>
                  <a:lnTo>
                    <a:pt x="43205" y="34874"/>
                  </a:lnTo>
                  <a:lnTo>
                    <a:pt x="42113" y="34950"/>
                  </a:lnTo>
                  <a:lnTo>
                    <a:pt x="41008" y="35102"/>
                  </a:lnTo>
                  <a:lnTo>
                    <a:pt x="39966" y="35293"/>
                  </a:lnTo>
                  <a:lnTo>
                    <a:pt x="39738" y="7137"/>
                  </a:lnTo>
                  <a:lnTo>
                    <a:pt x="38862" y="6337"/>
                  </a:lnTo>
                  <a:lnTo>
                    <a:pt x="37795" y="6337"/>
                  </a:lnTo>
                  <a:lnTo>
                    <a:pt x="36766" y="6375"/>
                  </a:lnTo>
                  <a:lnTo>
                    <a:pt x="35991" y="7137"/>
                  </a:lnTo>
                  <a:lnTo>
                    <a:pt x="36017" y="21450"/>
                  </a:lnTo>
                  <a:lnTo>
                    <a:pt x="36131" y="36398"/>
                  </a:lnTo>
                  <a:lnTo>
                    <a:pt x="35026" y="36791"/>
                  </a:lnTo>
                  <a:lnTo>
                    <a:pt x="34391" y="37071"/>
                  </a:lnTo>
                  <a:lnTo>
                    <a:pt x="33655" y="37541"/>
                  </a:lnTo>
                  <a:lnTo>
                    <a:pt x="33515" y="22275"/>
                  </a:lnTo>
                  <a:lnTo>
                    <a:pt x="32664" y="21450"/>
                  </a:lnTo>
                  <a:lnTo>
                    <a:pt x="31597" y="21450"/>
                  </a:lnTo>
                  <a:lnTo>
                    <a:pt x="30543" y="21475"/>
                  </a:lnTo>
                  <a:lnTo>
                    <a:pt x="29768" y="22275"/>
                  </a:lnTo>
                  <a:lnTo>
                    <a:pt x="29806" y="34734"/>
                  </a:lnTo>
                  <a:lnTo>
                    <a:pt x="29857" y="41071"/>
                  </a:lnTo>
                  <a:lnTo>
                    <a:pt x="41249" y="37541"/>
                  </a:lnTo>
                  <a:lnTo>
                    <a:pt x="44513" y="36537"/>
                  </a:lnTo>
                  <a:lnTo>
                    <a:pt x="45250" y="36868"/>
                  </a:lnTo>
                  <a:lnTo>
                    <a:pt x="45783" y="37757"/>
                  </a:lnTo>
                  <a:lnTo>
                    <a:pt x="45885" y="38798"/>
                  </a:lnTo>
                  <a:lnTo>
                    <a:pt x="45707" y="39268"/>
                  </a:lnTo>
                  <a:lnTo>
                    <a:pt x="42138" y="43281"/>
                  </a:lnTo>
                  <a:lnTo>
                    <a:pt x="46736" y="41808"/>
                  </a:lnTo>
                  <a:lnTo>
                    <a:pt x="52679" y="39839"/>
                  </a:lnTo>
                  <a:lnTo>
                    <a:pt x="53454" y="40132"/>
                  </a:lnTo>
                  <a:lnTo>
                    <a:pt x="53809" y="40767"/>
                  </a:lnTo>
                  <a:lnTo>
                    <a:pt x="54013" y="41071"/>
                  </a:lnTo>
                  <a:lnTo>
                    <a:pt x="54102" y="42100"/>
                  </a:lnTo>
                  <a:lnTo>
                    <a:pt x="53949" y="42532"/>
                  </a:lnTo>
                  <a:lnTo>
                    <a:pt x="49936" y="47180"/>
                  </a:lnTo>
                  <a:lnTo>
                    <a:pt x="60960" y="45504"/>
                  </a:lnTo>
                  <a:close/>
                </a:path>
                <a:path w="61595" h="67309">
                  <a:moveTo>
                    <a:pt x="61036" y="55308"/>
                  </a:moveTo>
                  <a:lnTo>
                    <a:pt x="60998" y="51346"/>
                  </a:lnTo>
                  <a:lnTo>
                    <a:pt x="60998" y="48945"/>
                  </a:lnTo>
                  <a:lnTo>
                    <a:pt x="45250" y="51346"/>
                  </a:lnTo>
                  <a:lnTo>
                    <a:pt x="44577" y="50977"/>
                  </a:lnTo>
                  <a:lnTo>
                    <a:pt x="44132" y="50076"/>
                  </a:lnTo>
                  <a:lnTo>
                    <a:pt x="44246" y="48691"/>
                  </a:lnTo>
                  <a:lnTo>
                    <a:pt x="44475" y="48374"/>
                  </a:lnTo>
                  <a:lnTo>
                    <a:pt x="47269" y="45199"/>
                  </a:lnTo>
                  <a:lnTo>
                    <a:pt x="42608" y="46672"/>
                  </a:lnTo>
                  <a:lnTo>
                    <a:pt x="37172" y="48475"/>
                  </a:lnTo>
                  <a:lnTo>
                    <a:pt x="36436" y="48691"/>
                  </a:lnTo>
                  <a:lnTo>
                    <a:pt x="35687" y="48374"/>
                  </a:lnTo>
                  <a:lnTo>
                    <a:pt x="35293" y="47752"/>
                  </a:lnTo>
                  <a:lnTo>
                    <a:pt x="35153" y="47434"/>
                  </a:lnTo>
                  <a:lnTo>
                    <a:pt x="35191" y="45974"/>
                  </a:lnTo>
                  <a:lnTo>
                    <a:pt x="35521" y="45643"/>
                  </a:lnTo>
                  <a:lnTo>
                    <a:pt x="38925" y="41833"/>
                  </a:lnTo>
                  <a:lnTo>
                    <a:pt x="32461" y="43878"/>
                  </a:lnTo>
                  <a:lnTo>
                    <a:pt x="29895" y="44640"/>
                  </a:lnTo>
                  <a:lnTo>
                    <a:pt x="29997" y="57759"/>
                  </a:lnTo>
                  <a:lnTo>
                    <a:pt x="32626" y="60210"/>
                  </a:lnTo>
                  <a:lnTo>
                    <a:pt x="36004" y="60921"/>
                  </a:lnTo>
                  <a:lnTo>
                    <a:pt x="36042" y="67056"/>
                  </a:lnTo>
                  <a:lnTo>
                    <a:pt x="55092" y="66827"/>
                  </a:lnTo>
                  <a:lnTo>
                    <a:pt x="55054" y="61125"/>
                  </a:lnTo>
                  <a:lnTo>
                    <a:pt x="58331" y="58788"/>
                  </a:lnTo>
                  <a:lnTo>
                    <a:pt x="61036" y="553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8" name="object 1568"/>
            <p:cNvSpPr/>
            <p:nvPr/>
          </p:nvSpPr>
          <p:spPr>
            <a:xfrm>
              <a:off x="3532009" y="5225757"/>
              <a:ext cx="320675" cy="132080"/>
            </a:xfrm>
            <a:custGeom>
              <a:avLst/>
              <a:gdLst/>
              <a:ahLst/>
              <a:cxnLst/>
              <a:rect l="l" t="t" r="r" b="b"/>
              <a:pathLst>
                <a:path w="320675" h="132079">
                  <a:moveTo>
                    <a:pt x="320166" y="0"/>
                  </a:moveTo>
                  <a:lnTo>
                    <a:pt x="0" y="0"/>
                  </a:lnTo>
                  <a:lnTo>
                    <a:pt x="0" y="132054"/>
                  </a:lnTo>
                  <a:lnTo>
                    <a:pt x="320166" y="132054"/>
                  </a:lnTo>
                  <a:lnTo>
                    <a:pt x="3201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9" name="object 1569"/>
            <p:cNvSpPr/>
            <p:nvPr/>
          </p:nvSpPr>
          <p:spPr>
            <a:xfrm>
              <a:off x="3532009" y="5225757"/>
              <a:ext cx="320675" cy="132080"/>
            </a:xfrm>
            <a:custGeom>
              <a:avLst/>
              <a:gdLst/>
              <a:ahLst/>
              <a:cxnLst/>
              <a:rect l="l" t="t" r="r" b="b"/>
              <a:pathLst>
                <a:path w="320675" h="132079">
                  <a:moveTo>
                    <a:pt x="320167" y="132054"/>
                  </a:moveTo>
                  <a:lnTo>
                    <a:pt x="0" y="132054"/>
                  </a:lnTo>
                  <a:lnTo>
                    <a:pt x="0" y="0"/>
                  </a:lnTo>
                  <a:lnTo>
                    <a:pt x="320167" y="0"/>
                  </a:lnTo>
                  <a:lnTo>
                    <a:pt x="320167" y="132054"/>
                  </a:lnTo>
                  <a:close/>
                </a:path>
                <a:path w="320675" h="132079">
                  <a:moveTo>
                    <a:pt x="0" y="21577"/>
                  </a:moveTo>
                  <a:lnTo>
                    <a:pt x="320167" y="21577"/>
                  </a:lnTo>
                </a:path>
                <a:path w="320675" h="132079">
                  <a:moveTo>
                    <a:pt x="0" y="98920"/>
                  </a:moveTo>
                  <a:lnTo>
                    <a:pt x="320167" y="98920"/>
                  </a:lnTo>
                </a:path>
                <a:path w="320675" h="132079">
                  <a:moveTo>
                    <a:pt x="165506" y="98920"/>
                  </a:moveTo>
                  <a:lnTo>
                    <a:pt x="165506" y="2157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70" name="object 1570"/>
          <p:cNvSpPr txBox="1"/>
          <p:nvPr/>
        </p:nvSpPr>
        <p:spPr>
          <a:xfrm>
            <a:off x="5762444" y="496980"/>
            <a:ext cx="80454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5" dirty="0">
                <a:solidFill>
                  <a:srgbClr val="171514"/>
                </a:solidFill>
                <a:latin typeface="Arial"/>
                <a:cs typeface="Arial"/>
              </a:rPr>
              <a:t>Paneles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15" dirty="0">
                <a:solidFill>
                  <a:srgbClr val="171514"/>
                </a:solidFill>
                <a:latin typeface="Arial"/>
                <a:cs typeface="Arial"/>
              </a:rPr>
              <a:t>P1</a:t>
            </a:r>
            <a:endParaRPr sz="1150">
              <a:latin typeface="Arial"/>
              <a:cs typeface="Arial"/>
            </a:endParaRPr>
          </a:p>
        </p:txBody>
      </p:sp>
      <p:sp>
        <p:nvSpPr>
          <p:cNvPr id="1572" name="object 1572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51</a:t>
            </a:fld>
            <a:endParaRPr spc="-75" dirty="0"/>
          </a:p>
        </p:txBody>
      </p:sp>
      <p:sp>
        <p:nvSpPr>
          <p:cNvPr id="1571" name="object 1571"/>
          <p:cNvSpPr txBox="1"/>
          <p:nvPr/>
        </p:nvSpPr>
        <p:spPr>
          <a:xfrm>
            <a:off x="7958223" y="463009"/>
            <a:ext cx="4151629" cy="4069079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spcBef>
                <a:spcPts val="615"/>
              </a:spcBef>
            </a:pP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P1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tienen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características:</a:t>
            </a:r>
            <a:endParaRPr sz="900">
              <a:latin typeface="Lucida Sans Unicode"/>
              <a:cs typeface="Lucida Sans Unicode"/>
            </a:endParaRPr>
          </a:p>
          <a:p>
            <a:pPr marL="77470" marR="89535" indent="-77470">
              <a:lnSpc>
                <a:spcPts val="1440"/>
              </a:lnSpc>
              <a:spcBef>
                <a:spcPts val="110"/>
              </a:spcBef>
              <a:buChar char="•"/>
              <a:tabLst>
                <a:tab pos="77470" algn="l"/>
              </a:tabLst>
            </a:pP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interiores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no tienen arriba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ni abajo. </a:t>
            </a:r>
            <a:r>
              <a:rPr sz="8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cambiar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alimentación superior </a:t>
            </a:r>
            <a:r>
              <a:rPr sz="8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alimentación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inferior,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simplemente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invierta</a:t>
            </a:r>
            <a:r>
              <a:rPr sz="8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interior.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etiquetado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frente </a:t>
            </a:r>
            <a:r>
              <a:rPr sz="800" spc="-2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muerto</a:t>
            </a:r>
            <a:r>
              <a:rPr sz="8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siempre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derecho.</a:t>
            </a:r>
            <a:endParaRPr sz="800">
              <a:latin typeface="Lucida Sans Unicode"/>
              <a:cs typeface="Lucida Sans Unicode"/>
            </a:endParaRPr>
          </a:p>
          <a:p>
            <a:pPr marL="81915" marR="135890" indent="-81915">
              <a:lnSpc>
                <a:spcPts val="1440"/>
              </a:lnSpc>
              <a:buChar char="•"/>
              <a:tabLst>
                <a:tab pos="81915" algn="l"/>
              </a:tabLst>
            </a:pP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Valores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nominales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125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400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A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terminales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100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400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principales.</a:t>
            </a:r>
            <a:endParaRPr sz="850">
              <a:latin typeface="Lucida Sans Unicode"/>
              <a:cs typeface="Lucida Sans Unicode"/>
            </a:endParaRPr>
          </a:p>
          <a:p>
            <a:pPr marL="93980" marR="128905" indent="-93980">
              <a:lnSpc>
                <a:spcPts val="1440"/>
              </a:lnSpc>
              <a:buChar char="•"/>
              <a:tabLst>
                <a:tab pos="93980" algn="l"/>
              </a:tabLst>
            </a:pP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Convertible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campo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zapata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1000" spc="-3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viceversa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sin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aumentar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altura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gabinete.</a:t>
            </a:r>
            <a:endParaRPr sz="1000">
              <a:latin typeface="Lucida Sans Unicode"/>
              <a:cs typeface="Lucida Sans Unicode"/>
            </a:endParaRPr>
          </a:p>
          <a:p>
            <a:pPr marL="61594" marR="79375" indent="-61594">
              <a:lnSpc>
                <a:spcPts val="1440"/>
              </a:lnSpc>
              <a:buChar char="•"/>
              <a:tabLst>
                <a:tab pos="61594" algn="l"/>
              </a:tabLst>
            </a:pPr>
            <a:r>
              <a:rPr sz="6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6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versiones</a:t>
            </a:r>
            <a:r>
              <a:rPr sz="6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6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panel</a:t>
            </a:r>
            <a:r>
              <a:rPr sz="6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6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alimentación</a:t>
            </a:r>
            <a:r>
              <a:rPr sz="6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directa</a:t>
            </a:r>
            <a:r>
              <a:rPr sz="6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(FT) </a:t>
            </a:r>
            <a:r>
              <a:rPr sz="6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incluyen</a:t>
            </a:r>
            <a:r>
              <a:rPr sz="6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terminales</a:t>
            </a:r>
            <a:r>
              <a:rPr sz="6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6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alimentación</a:t>
            </a:r>
            <a:r>
              <a:rPr sz="6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directa,</a:t>
            </a:r>
            <a:r>
              <a:rPr sz="6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6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</a:t>
            </a:r>
            <a:r>
              <a:rPr sz="6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600" spc="-17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subalimentación</a:t>
            </a:r>
            <a:r>
              <a:rPr sz="6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6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6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</a:t>
            </a:r>
            <a:r>
              <a:rPr sz="6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6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6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6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sobretensiones.</a:t>
            </a:r>
            <a:endParaRPr sz="600">
              <a:latin typeface="Lucida Sans Unicode"/>
              <a:cs typeface="Lucida Sans Unicode"/>
            </a:endParaRPr>
          </a:p>
          <a:p>
            <a:pPr marL="89535" marR="81915" indent="-89535">
              <a:lnSpc>
                <a:spcPts val="1440"/>
              </a:lnSpc>
              <a:buChar char="•"/>
              <a:tabLst>
                <a:tab pos="89535" algn="l"/>
              </a:tabLst>
            </a:pP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Cuando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requiere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espacio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paso,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plafones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sin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paso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(NFT)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P1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reducen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altura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plafón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seis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pulgadas.</a:t>
            </a:r>
            <a:endParaRPr sz="950">
              <a:latin typeface="Lucida Sans Unicode"/>
              <a:cs typeface="Lucida Sans Unicode"/>
            </a:endParaRPr>
          </a:p>
          <a:p>
            <a:pPr marL="76835" indent="-64769">
              <a:spcBef>
                <a:spcPts val="350"/>
              </a:spcBef>
              <a:buChar char="•"/>
              <a:tabLst>
                <a:tab pos="77470" algn="l"/>
              </a:tabLst>
            </a:pP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neutral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actualizar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campo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200%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capacidad.</a:t>
            </a:r>
            <a:endParaRPr sz="800">
              <a:latin typeface="Lucida Sans Unicode"/>
              <a:cs typeface="Lucida Sans Unicode"/>
            </a:endParaRPr>
          </a:p>
          <a:p>
            <a:pPr marL="97155" indent="-85090">
              <a:spcBef>
                <a:spcPts val="229"/>
              </a:spcBef>
              <a:buChar char="•"/>
              <a:tabLst>
                <a:tab pos="97790" algn="l"/>
              </a:tabLst>
            </a:pP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disposiciones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unión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envían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cada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panel.</a:t>
            </a:r>
            <a:endParaRPr sz="1050">
              <a:latin typeface="Lucida Sans Unicode"/>
              <a:cs typeface="Lucida Sans Unicode"/>
            </a:endParaRPr>
          </a:p>
          <a:p>
            <a:pPr marL="85090" indent="-73025">
              <a:spcBef>
                <a:spcPts val="330"/>
              </a:spcBef>
              <a:buChar char="•"/>
              <a:tabLst>
                <a:tab pos="85725" algn="l"/>
              </a:tabLst>
            </a:pP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Adecuado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uso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equipo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entrada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(suponiendo</a:t>
            </a:r>
            <a:endParaRPr sz="900">
              <a:latin typeface="Lucida Sans Unicode"/>
              <a:cs typeface="Lucida Sans Unicode"/>
            </a:endParaRPr>
          </a:p>
          <a:p>
            <a:pPr marL="354965">
              <a:spcBef>
                <a:spcPts val="360"/>
              </a:spcBef>
            </a:pPr>
            <a:r>
              <a:rPr sz="900" i="1" spc="65" dirty="0">
                <a:solidFill>
                  <a:srgbClr val="171514"/>
                </a:solidFill>
                <a:latin typeface="Trebuchet MS"/>
                <a:cs typeface="Trebuchet MS"/>
              </a:rPr>
              <a:t>NEC®</a:t>
            </a:r>
            <a:r>
              <a:rPr sz="90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cumplimiento.)</a:t>
            </a:r>
            <a:endParaRPr sz="900">
              <a:latin typeface="Lucida Sans Unicode"/>
              <a:cs typeface="Lucida Sans Unicode"/>
            </a:endParaRPr>
          </a:p>
          <a:p>
            <a:pPr marL="12700" marR="346710">
              <a:lnSpc>
                <a:spcPct val="114300"/>
              </a:lnSpc>
              <a:spcBef>
                <a:spcPts val="30"/>
              </a:spcBef>
              <a:buChar char="•"/>
              <a:tabLst>
                <a:tab pos="97790" algn="l"/>
              </a:tabLst>
            </a:pP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versiones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250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V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480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85" dirty="0">
                <a:solidFill>
                  <a:srgbClr val="171514"/>
                </a:solidFill>
                <a:latin typeface="Lucida Sans Unicode"/>
                <a:cs typeface="Lucida Sans Unicode"/>
              </a:rPr>
              <a:t>Y/277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V </a:t>
            </a:r>
            <a:r>
              <a:rPr sz="10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utilizan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cajas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frentes </a:t>
            </a:r>
            <a:r>
              <a:rPr sz="1050" spc="-3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idénticos.</a:t>
            </a:r>
            <a:endParaRPr sz="1050">
              <a:latin typeface="Lucida Sans Unicode"/>
              <a:cs typeface="Lucida Sans Unicode"/>
            </a:endParaRPr>
          </a:p>
          <a:p>
            <a:pPr marL="105410" indent="-93345">
              <a:spcBef>
                <a:spcPts val="80"/>
              </a:spcBef>
              <a:buChar char="•"/>
              <a:tabLst>
                <a:tab pos="106045" algn="l"/>
              </a:tabLst>
            </a:pPr>
            <a:r>
              <a:rPr sz="11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número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máximo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circuitos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son: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18, 30, 42, </a:t>
            </a:r>
            <a:r>
              <a:rPr sz="115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54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66.</a:t>
            </a:r>
            <a:endParaRPr sz="1150">
              <a:latin typeface="Lucida Sans Unicode"/>
              <a:cs typeface="Lucida Sans Unicode"/>
            </a:endParaRPr>
          </a:p>
          <a:p>
            <a:pPr marL="85725" marR="5080" indent="-85725">
              <a:lnSpc>
                <a:spcPts val="1440"/>
              </a:lnSpc>
              <a:spcBef>
                <a:spcPts val="50"/>
              </a:spcBef>
              <a:buChar char="•"/>
              <a:tabLst>
                <a:tab pos="85725" algn="l"/>
              </a:tabLst>
            </a:pP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opciones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extendido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(54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66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circuitos)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menudo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reducen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costos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proyecto al eliminar la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necesidad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un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segundo panel o la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necesidad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usar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P2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P3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lugar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P1.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2713" y="1935564"/>
            <a:ext cx="185420" cy="3114675"/>
            <a:chOff x="2918113" y="1935563"/>
            <a:chExt cx="185420" cy="3114675"/>
          </a:xfrm>
        </p:grpSpPr>
        <p:sp>
          <p:nvSpPr>
            <p:cNvPr id="3" name="object 3"/>
            <p:cNvSpPr/>
            <p:nvPr/>
          </p:nvSpPr>
          <p:spPr>
            <a:xfrm>
              <a:off x="2918113" y="1935568"/>
              <a:ext cx="135255" cy="3114675"/>
            </a:xfrm>
            <a:custGeom>
              <a:avLst/>
              <a:gdLst/>
              <a:ahLst/>
              <a:cxnLst/>
              <a:rect l="l" t="t" r="r" b="b"/>
              <a:pathLst>
                <a:path w="135255" h="3114675">
                  <a:moveTo>
                    <a:pt x="134886" y="0"/>
                  </a:moveTo>
                  <a:lnTo>
                    <a:pt x="0" y="35420"/>
                  </a:lnTo>
                  <a:lnTo>
                    <a:pt x="0" y="3054096"/>
                  </a:lnTo>
                  <a:lnTo>
                    <a:pt x="134886" y="3114675"/>
                  </a:lnTo>
                  <a:lnTo>
                    <a:pt x="134886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052993" y="1935563"/>
              <a:ext cx="50800" cy="3114675"/>
            </a:xfrm>
            <a:custGeom>
              <a:avLst/>
              <a:gdLst/>
              <a:ahLst/>
              <a:cxnLst/>
              <a:rect l="l" t="t" r="r" b="b"/>
              <a:pathLst>
                <a:path w="50800" h="3114675">
                  <a:moveTo>
                    <a:pt x="0" y="0"/>
                  </a:moveTo>
                  <a:lnTo>
                    <a:pt x="0" y="3114675"/>
                  </a:lnTo>
                  <a:lnTo>
                    <a:pt x="50292" y="3111233"/>
                  </a:lnTo>
                  <a:lnTo>
                    <a:pt x="50292" y="34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8155599" y="1938988"/>
            <a:ext cx="1214120" cy="3108325"/>
            <a:chOff x="3100999" y="1938987"/>
            <a:chExt cx="1214120" cy="3108325"/>
          </a:xfrm>
        </p:grpSpPr>
        <p:sp>
          <p:nvSpPr>
            <p:cNvPr id="6" name="object 6"/>
            <p:cNvSpPr/>
            <p:nvPr/>
          </p:nvSpPr>
          <p:spPr>
            <a:xfrm>
              <a:off x="3103270" y="1938997"/>
              <a:ext cx="1212215" cy="3108325"/>
            </a:xfrm>
            <a:custGeom>
              <a:avLst/>
              <a:gdLst/>
              <a:ahLst/>
              <a:cxnLst/>
              <a:rect l="l" t="t" r="r" b="b"/>
              <a:pathLst>
                <a:path w="1212214" h="3108325">
                  <a:moveTo>
                    <a:pt x="1211592" y="36576"/>
                  </a:moveTo>
                  <a:lnTo>
                    <a:pt x="1170432" y="35433"/>
                  </a:lnTo>
                  <a:lnTo>
                    <a:pt x="0" y="0"/>
                  </a:lnTo>
                  <a:lnTo>
                    <a:pt x="0" y="43434"/>
                  </a:lnTo>
                  <a:lnTo>
                    <a:pt x="1170432" y="76581"/>
                  </a:lnTo>
                  <a:lnTo>
                    <a:pt x="1170432" y="2953512"/>
                  </a:lnTo>
                  <a:lnTo>
                    <a:pt x="1056144" y="2915780"/>
                  </a:lnTo>
                  <a:lnTo>
                    <a:pt x="12" y="2993517"/>
                  </a:lnTo>
                  <a:lnTo>
                    <a:pt x="12" y="3063252"/>
                  </a:lnTo>
                  <a:lnTo>
                    <a:pt x="12" y="3107804"/>
                  </a:lnTo>
                  <a:lnTo>
                    <a:pt x="1170444" y="3016364"/>
                  </a:lnTo>
                  <a:lnTo>
                    <a:pt x="1211592" y="3012948"/>
                  </a:lnTo>
                  <a:lnTo>
                    <a:pt x="1211592" y="36576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03285" y="2005290"/>
              <a:ext cx="1056640" cy="2927350"/>
            </a:xfrm>
            <a:custGeom>
              <a:avLst/>
              <a:gdLst/>
              <a:ahLst/>
              <a:cxnLst/>
              <a:rect l="l" t="t" r="r" b="b"/>
              <a:pathLst>
                <a:path w="1056639" h="2927350">
                  <a:moveTo>
                    <a:pt x="0" y="0"/>
                  </a:moveTo>
                  <a:lnTo>
                    <a:pt x="0" y="2927223"/>
                  </a:lnTo>
                  <a:lnTo>
                    <a:pt x="1056132" y="2849486"/>
                  </a:lnTo>
                  <a:lnTo>
                    <a:pt x="1056132" y="27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03285" y="2055566"/>
              <a:ext cx="956944" cy="2822575"/>
            </a:xfrm>
            <a:custGeom>
              <a:avLst/>
              <a:gdLst/>
              <a:ahLst/>
              <a:cxnLst/>
              <a:rect l="l" t="t" r="r" b="b"/>
              <a:pathLst>
                <a:path w="956945" h="2822575">
                  <a:moveTo>
                    <a:pt x="956690" y="2716923"/>
                  </a:moveTo>
                  <a:lnTo>
                    <a:pt x="952886" y="2738033"/>
                  </a:lnTo>
                  <a:lnTo>
                    <a:pt x="942546" y="2755499"/>
                  </a:lnTo>
                  <a:lnTo>
                    <a:pt x="927276" y="2767394"/>
                  </a:lnTo>
                  <a:lnTo>
                    <a:pt x="908684" y="2771787"/>
                  </a:lnTo>
                  <a:lnTo>
                    <a:pt x="890271" y="2767394"/>
                  </a:lnTo>
                  <a:lnTo>
                    <a:pt x="875395" y="2755499"/>
                  </a:lnTo>
                  <a:lnTo>
                    <a:pt x="865447" y="2738033"/>
                  </a:lnTo>
                  <a:lnTo>
                    <a:pt x="861821" y="2716923"/>
                  </a:lnTo>
                  <a:lnTo>
                    <a:pt x="865447" y="2695337"/>
                  </a:lnTo>
                  <a:lnTo>
                    <a:pt x="875395" y="2677923"/>
                  </a:lnTo>
                  <a:lnTo>
                    <a:pt x="890271" y="2666294"/>
                  </a:lnTo>
                  <a:lnTo>
                    <a:pt x="908684" y="2662059"/>
                  </a:lnTo>
                  <a:lnTo>
                    <a:pt x="927276" y="2666294"/>
                  </a:lnTo>
                  <a:lnTo>
                    <a:pt x="942546" y="2677923"/>
                  </a:lnTo>
                  <a:lnTo>
                    <a:pt x="952886" y="2695337"/>
                  </a:lnTo>
                  <a:lnTo>
                    <a:pt x="956690" y="2716923"/>
                  </a:lnTo>
                </a:path>
                <a:path w="956945" h="2822575">
                  <a:moveTo>
                    <a:pt x="0" y="0"/>
                  </a:moveTo>
                  <a:lnTo>
                    <a:pt x="14216" y="7577"/>
                  </a:lnTo>
                  <a:lnTo>
                    <a:pt x="25431" y="19437"/>
                  </a:lnTo>
                  <a:lnTo>
                    <a:pt x="32789" y="34725"/>
                  </a:lnTo>
                  <a:lnTo>
                    <a:pt x="35432" y="52590"/>
                  </a:lnTo>
                  <a:lnTo>
                    <a:pt x="32807" y="71110"/>
                  </a:lnTo>
                  <a:lnTo>
                    <a:pt x="25574" y="86736"/>
                  </a:lnTo>
                  <a:lnTo>
                    <a:pt x="14698" y="98716"/>
                  </a:lnTo>
                  <a:lnTo>
                    <a:pt x="1142" y="106299"/>
                  </a:lnTo>
                </a:path>
                <a:path w="956945" h="2822575">
                  <a:moveTo>
                    <a:pt x="1142" y="2726067"/>
                  </a:moveTo>
                  <a:lnTo>
                    <a:pt x="10679" y="2734532"/>
                  </a:lnTo>
                  <a:lnTo>
                    <a:pt x="18287" y="2745782"/>
                  </a:lnTo>
                  <a:lnTo>
                    <a:pt x="23324" y="2759173"/>
                  </a:lnTo>
                  <a:lnTo>
                    <a:pt x="25145" y="2774061"/>
                  </a:lnTo>
                  <a:lnTo>
                    <a:pt x="23324" y="2788961"/>
                  </a:lnTo>
                  <a:lnTo>
                    <a:pt x="18287" y="2802356"/>
                  </a:lnTo>
                  <a:lnTo>
                    <a:pt x="10679" y="2813608"/>
                  </a:lnTo>
                  <a:lnTo>
                    <a:pt x="1142" y="2822079"/>
                  </a:lnTo>
                </a:path>
                <a:path w="956945" h="2822575">
                  <a:moveTo>
                    <a:pt x="915542" y="2716923"/>
                  </a:moveTo>
                  <a:lnTo>
                    <a:pt x="915542" y="2727210"/>
                  </a:lnTo>
                  <a:lnTo>
                    <a:pt x="907541" y="2735211"/>
                  </a:lnTo>
                  <a:lnTo>
                    <a:pt x="898397" y="2735211"/>
                  </a:lnTo>
                  <a:lnTo>
                    <a:pt x="890396" y="2735211"/>
                  </a:lnTo>
                  <a:lnTo>
                    <a:pt x="882395" y="2727210"/>
                  </a:lnTo>
                  <a:lnTo>
                    <a:pt x="882395" y="2716923"/>
                  </a:lnTo>
                  <a:lnTo>
                    <a:pt x="882395" y="2706624"/>
                  </a:lnTo>
                  <a:lnTo>
                    <a:pt x="890396" y="2697492"/>
                  </a:lnTo>
                  <a:lnTo>
                    <a:pt x="898397" y="2697492"/>
                  </a:lnTo>
                  <a:lnTo>
                    <a:pt x="904934" y="2699080"/>
                  </a:lnTo>
                  <a:lnTo>
                    <a:pt x="910399" y="2703345"/>
                  </a:lnTo>
                  <a:lnTo>
                    <a:pt x="914149" y="2709542"/>
                  </a:lnTo>
                  <a:lnTo>
                    <a:pt x="915542" y="271692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8003581" y="1970985"/>
            <a:ext cx="20955" cy="29209"/>
          </a:xfrm>
          <a:custGeom>
            <a:avLst/>
            <a:gdLst/>
            <a:ahLst/>
            <a:cxnLst/>
            <a:rect l="l" t="t" r="r" b="b"/>
            <a:pathLst>
              <a:path w="20955" h="29210">
                <a:moveTo>
                  <a:pt x="20574" y="13728"/>
                </a:moveTo>
                <a:lnTo>
                  <a:pt x="20574" y="21729"/>
                </a:lnTo>
                <a:lnTo>
                  <a:pt x="16002" y="28587"/>
                </a:lnTo>
                <a:lnTo>
                  <a:pt x="10287" y="28587"/>
                </a:lnTo>
                <a:lnTo>
                  <a:pt x="4572" y="28587"/>
                </a:lnTo>
                <a:lnTo>
                  <a:pt x="0" y="21729"/>
                </a:lnTo>
                <a:lnTo>
                  <a:pt x="0" y="13728"/>
                </a:lnTo>
                <a:lnTo>
                  <a:pt x="0" y="6870"/>
                </a:lnTo>
                <a:lnTo>
                  <a:pt x="4572" y="0"/>
                </a:lnTo>
                <a:lnTo>
                  <a:pt x="10287" y="0"/>
                </a:lnTo>
                <a:lnTo>
                  <a:pt x="16002" y="0"/>
                </a:lnTo>
                <a:lnTo>
                  <a:pt x="20574" y="6870"/>
                </a:lnTo>
                <a:lnTo>
                  <a:pt x="20574" y="1372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75590" y="1953852"/>
            <a:ext cx="19685" cy="28575"/>
          </a:xfrm>
          <a:custGeom>
            <a:avLst/>
            <a:gdLst/>
            <a:ahLst/>
            <a:cxnLst/>
            <a:rect l="l" t="t" r="r" b="b"/>
            <a:pathLst>
              <a:path w="19685" h="28575">
                <a:moveTo>
                  <a:pt x="19431" y="14846"/>
                </a:moveTo>
                <a:lnTo>
                  <a:pt x="19431" y="22847"/>
                </a:lnTo>
                <a:lnTo>
                  <a:pt x="14859" y="28574"/>
                </a:lnTo>
                <a:lnTo>
                  <a:pt x="10287" y="28574"/>
                </a:lnTo>
                <a:lnTo>
                  <a:pt x="4571" y="28574"/>
                </a:lnTo>
                <a:lnTo>
                  <a:pt x="0" y="22847"/>
                </a:lnTo>
                <a:lnTo>
                  <a:pt x="0" y="14846"/>
                </a:lnTo>
                <a:lnTo>
                  <a:pt x="0" y="6857"/>
                </a:lnTo>
                <a:lnTo>
                  <a:pt x="4571" y="0"/>
                </a:lnTo>
                <a:lnTo>
                  <a:pt x="10287" y="0"/>
                </a:lnTo>
                <a:lnTo>
                  <a:pt x="14859" y="0"/>
                </a:lnTo>
                <a:lnTo>
                  <a:pt x="19431" y="6857"/>
                </a:lnTo>
                <a:lnTo>
                  <a:pt x="19431" y="1484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74447" y="4994232"/>
            <a:ext cx="22225" cy="29845"/>
          </a:xfrm>
          <a:custGeom>
            <a:avLst/>
            <a:gdLst/>
            <a:ahLst/>
            <a:cxnLst/>
            <a:rect l="l" t="t" r="r" b="b"/>
            <a:pathLst>
              <a:path w="22225" h="29845">
                <a:moveTo>
                  <a:pt x="20574" y="13716"/>
                </a:moveTo>
                <a:lnTo>
                  <a:pt x="21717" y="20561"/>
                </a:lnTo>
                <a:lnTo>
                  <a:pt x="18288" y="27419"/>
                </a:lnTo>
                <a:lnTo>
                  <a:pt x="12573" y="28575"/>
                </a:lnTo>
                <a:lnTo>
                  <a:pt x="6858" y="29718"/>
                </a:lnTo>
                <a:lnTo>
                  <a:pt x="2273" y="24003"/>
                </a:lnTo>
                <a:lnTo>
                  <a:pt x="1143" y="16014"/>
                </a:lnTo>
                <a:lnTo>
                  <a:pt x="0" y="8013"/>
                </a:lnTo>
                <a:lnTo>
                  <a:pt x="3429" y="1143"/>
                </a:lnTo>
                <a:lnTo>
                  <a:pt x="9143" y="0"/>
                </a:lnTo>
                <a:lnTo>
                  <a:pt x="14859" y="0"/>
                </a:lnTo>
                <a:lnTo>
                  <a:pt x="20574" y="5715"/>
                </a:lnTo>
                <a:lnTo>
                  <a:pt x="20574" y="1371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002438" y="4958812"/>
            <a:ext cx="22225" cy="29845"/>
          </a:xfrm>
          <a:custGeom>
            <a:avLst/>
            <a:gdLst/>
            <a:ahLst/>
            <a:cxnLst/>
            <a:rect l="l" t="t" r="r" b="b"/>
            <a:pathLst>
              <a:path w="22225" h="29845">
                <a:moveTo>
                  <a:pt x="21716" y="13690"/>
                </a:moveTo>
                <a:lnTo>
                  <a:pt x="21716" y="21704"/>
                </a:lnTo>
                <a:lnTo>
                  <a:pt x="18287" y="28562"/>
                </a:lnTo>
                <a:lnTo>
                  <a:pt x="12572" y="28562"/>
                </a:lnTo>
                <a:lnTo>
                  <a:pt x="8000" y="29692"/>
                </a:lnTo>
                <a:lnTo>
                  <a:pt x="2285" y="23977"/>
                </a:lnTo>
                <a:lnTo>
                  <a:pt x="1142" y="16002"/>
                </a:lnTo>
                <a:lnTo>
                  <a:pt x="0" y="7988"/>
                </a:lnTo>
                <a:lnTo>
                  <a:pt x="4571" y="1143"/>
                </a:lnTo>
                <a:lnTo>
                  <a:pt x="9131" y="0"/>
                </a:lnTo>
                <a:lnTo>
                  <a:pt x="14871" y="0"/>
                </a:lnTo>
                <a:lnTo>
                  <a:pt x="20573" y="5702"/>
                </a:lnTo>
                <a:lnTo>
                  <a:pt x="21716" y="1369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120166" y="4855916"/>
            <a:ext cx="26670" cy="32384"/>
          </a:xfrm>
          <a:custGeom>
            <a:avLst/>
            <a:gdLst/>
            <a:ahLst/>
            <a:cxnLst/>
            <a:rect l="l" t="t" r="r" b="b"/>
            <a:pathLst>
              <a:path w="26669" h="32385">
                <a:moveTo>
                  <a:pt x="26289" y="16001"/>
                </a:moveTo>
                <a:lnTo>
                  <a:pt x="26289" y="25158"/>
                </a:lnTo>
                <a:lnTo>
                  <a:pt x="20574" y="32003"/>
                </a:lnTo>
                <a:lnTo>
                  <a:pt x="13716" y="32003"/>
                </a:lnTo>
                <a:lnTo>
                  <a:pt x="5715" y="32003"/>
                </a:lnTo>
                <a:lnTo>
                  <a:pt x="0" y="25158"/>
                </a:lnTo>
                <a:lnTo>
                  <a:pt x="0" y="16001"/>
                </a:lnTo>
                <a:lnTo>
                  <a:pt x="0" y="6857"/>
                </a:lnTo>
                <a:lnTo>
                  <a:pt x="5715" y="0"/>
                </a:lnTo>
                <a:lnTo>
                  <a:pt x="13716" y="0"/>
                </a:lnTo>
                <a:lnTo>
                  <a:pt x="20574" y="0"/>
                </a:lnTo>
                <a:lnTo>
                  <a:pt x="26289" y="6857"/>
                </a:lnTo>
                <a:lnTo>
                  <a:pt x="26289" y="160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120166" y="3486615"/>
            <a:ext cx="26670" cy="31115"/>
          </a:xfrm>
          <a:custGeom>
            <a:avLst/>
            <a:gdLst/>
            <a:ahLst/>
            <a:cxnLst/>
            <a:rect l="l" t="t" r="r" b="b"/>
            <a:pathLst>
              <a:path w="26669" h="31114">
                <a:moveTo>
                  <a:pt x="26289" y="16002"/>
                </a:moveTo>
                <a:lnTo>
                  <a:pt x="26289" y="24003"/>
                </a:lnTo>
                <a:lnTo>
                  <a:pt x="20574" y="30848"/>
                </a:lnTo>
                <a:lnTo>
                  <a:pt x="13716" y="30848"/>
                </a:lnTo>
                <a:lnTo>
                  <a:pt x="5715" y="30848"/>
                </a:lnTo>
                <a:lnTo>
                  <a:pt x="0" y="24003"/>
                </a:lnTo>
                <a:lnTo>
                  <a:pt x="0" y="16002"/>
                </a:lnTo>
                <a:lnTo>
                  <a:pt x="0" y="6858"/>
                </a:lnTo>
                <a:lnTo>
                  <a:pt x="5715" y="0"/>
                </a:lnTo>
                <a:lnTo>
                  <a:pt x="13716" y="0"/>
                </a:lnTo>
                <a:lnTo>
                  <a:pt x="20574" y="0"/>
                </a:lnTo>
                <a:lnTo>
                  <a:pt x="26289" y="6858"/>
                </a:lnTo>
                <a:lnTo>
                  <a:pt x="26289" y="1600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120166" y="2104727"/>
            <a:ext cx="26670" cy="32384"/>
          </a:xfrm>
          <a:custGeom>
            <a:avLst/>
            <a:gdLst/>
            <a:ahLst/>
            <a:cxnLst/>
            <a:rect l="l" t="t" r="r" b="b"/>
            <a:pathLst>
              <a:path w="26669" h="32385">
                <a:moveTo>
                  <a:pt x="26289" y="16002"/>
                </a:moveTo>
                <a:lnTo>
                  <a:pt x="26289" y="24003"/>
                </a:lnTo>
                <a:lnTo>
                  <a:pt x="20574" y="32004"/>
                </a:lnTo>
                <a:lnTo>
                  <a:pt x="13716" y="32004"/>
                </a:lnTo>
                <a:lnTo>
                  <a:pt x="5715" y="32004"/>
                </a:lnTo>
                <a:lnTo>
                  <a:pt x="0" y="24003"/>
                </a:lnTo>
                <a:lnTo>
                  <a:pt x="0" y="16002"/>
                </a:lnTo>
                <a:lnTo>
                  <a:pt x="0" y="6845"/>
                </a:lnTo>
                <a:lnTo>
                  <a:pt x="5715" y="0"/>
                </a:lnTo>
                <a:lnTo>
                  <a:pt x="13716" y="0"/>
                </a:lnTo>
                <a:lnTo>
                  <a:pt x="20574" y="0"/>
                </a:lnTo>
                <a:lnTo>
                  <a:pt x="26289" y="6845"/>
                </a:lnTo>
                <a:lnTo>
                  <a:pt x="26289" y="1600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8192265" y="4633032"/>
            <a:ext cx="46355" cy="40005"/>
            <a:chOff x="3137664" y="4633031"/>
            <a:chExt cx="46355" cy="40005"/>
          </a:xfrm>
        </p:grpSpPr>
        <p:sp>
          <p:nvSpPr>
            <p:cNvPr id="17" name="object 17"/>
            <p:cNvSpPr/>
            <p:nvPr/>
          </p:nvSpPr>
          <p:spPr>
            <a:xfrm>
              <a:off x="3163877" y="4647902"/>
              <a:ext cx="13970" cy="1270"/>
            </a:xfrm>
            <a:custGeom>
              <a:avLst/>
              <a:gdLst/>
              <a:ahLst/>
              <a:cxnLst/>
              <a:rect l="l" t="t" r="r" b="b"/>
              <a:pathLst>
                <a:path w="13969" h="1270">
                  <a:moveTo>
                    <a:pt x="-2285" y="571"/>
                  </a:moveTo>
                  <a:lnTo>
                    <a:pt x="15989" y="571"/>
                  </a:lnTo>
                </a:path>
              </a:pathLst>
            </a:custGeom>
            <a:ln w="571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39950" y="4635317"/>
              <a:ext cx="41275" cy="35560"/>
            </a:xfrm>
            <a:custGeom>
              <a:avLst/>
              <a:gdLst/>
              <a:ahLst/>
              <a:cxnLst/>
              <a:rect l="l" t="t" r="r" b="b"/>
              <a:pathLst>
                <a:path w="41275" h="35560">
                  <a:moveTo>
                    <a:pt x="37629" y="13728"/>
                  </a:moveTo>
                  <a:lnTo>
                    <a:pt x="40433" y="16871"/>
                  </a:lnTo>
                  <a:lnTo>
                    <a:pt x="41201" y="22586"/>
                  </a:lnTo>
                  <a:lnTo>
                    <a:pt x="38754" y="27873"/>
                  </a:lnTo>
                  <a:lnTo>
                    <a:pt x="31914" y="29730"/>
                  </a:lnTo>
                </a:path>
                <a:path w="41275" h="35560">
                  <a:moveTo>
                    <a:pt x="31914" y="29730"/>
                  </a:moveTo>
                  <a:lnTo>
                    <a:pt x="17043" y="25145"/>
                  </a:lnTo>
                </a:path>
                <a:path w="41275" h="35560">
                  <a:moveTo>
                    <a:pt x="12483" y="18300"/>
                  </a:moveTo>
                  <a:lnTo>
                    <a:pt x="18002" y="14369"/>
                  </a:lnTo>
                  <a:lnTo>
                    <a:pt x="22343" y="10009"/>
                  </a:lnTo>
                  <a:lnTo>
                    <a:pt x="22615" y="6079"/>
                  </a:lnTo>
                  <a:lnTo>
                    <a:pt x="15925" y="3441"/>
                  </a:lnTo>
                  <a:lnTo>
                    <a:pt x="1053" y="0"/>
                  </a:lnTo>
                  <a:lnTo>
                    <a:pt x="2196" y="0"/>
                  </a:lnTo>
                  <a:lnTo>
                    <a:pt x="2196" y="9143"/>
                  </a:lnTo>
                  <a:lnTo>
                    <a:pt x="0" y="13258"/>
                  </a:lnTo>
                  <a:lnTo>
                    <a:pt x="53" y="19726"/>
                  </a:lnTo>
                  <a:lnTo>
                    <a:pt x="2035" y="24903"/>
                  </a:lnTo>
                  <a:lnTo>
                    <a:pt x="5625" y="25145"/>
                  </a:lnTo>
                  <a:lnTo>
                    <a:pt x="10185" y="30873"/>
                  </a:lnTo>
                  <a:lnTo>
                    <a:pt x="18198" y="35432"/>
                  </a:lnTo>
                  <a:lnTo>
                    <a:pt x="22770" y="29730"/>
                  </a:lnTo>
                </a:path>
                <a:path w="41275" h="35560">
                  <a:moveTo>
                    <a:pt x="30771" y="19430"/>
                  </a:moveTo>
                  <a:lnTo>
                    <a:pt x="28485" y="27444"/>
                  </a:lnTo>
                  <a:lnTo>
                    <a:pt x="31914" y="2973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8973975" y="4587323"/>
            <a:ext cx="48260" cy="36830"/>
            <a:chOff x="3919375" y="4587323"/>
            <a:chExt cx="48260" cy="36830"/>
          </a:xfrm>
        </p:grpSpPr>
        <p:sp>
          <p:nvSpPr>
            <p:cNvPr id="20" name="object 20"/>
            <p:cNvSpPr/>
            <p:nvPr/>
          </p:nvSpPr>
          <p:spPr>
            <a:xfrm>
              <a:off x="3945676" y="4601039"/>
              <a:ext cx="12700" cy="1270"/>
            </a:xfrm>
            <a:custGeom>
              <a:avLst/>
              <a:gdLst/>
              <a:ahLst/>
              <a:cxnLst/>
              <a:rect l="l" t="t" r="r" b="b"/>
              <a:pathLst>
                <a:path w="12700" h="1270">
                  <a:moveTo>
                    <a:pt x="-2286" y="565"/>
                  </a:moveTo>
                  <a:lnTo>
                    <a:pt x="14859" y="565"/>
                  </a:lnTo>
                </a:path>
              </a:pathLst>
            </a:custGeom>
            <a:ln w="570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21661" y="4589609"/>
              <a:ext cx="43815" cy="32384"/>
            </a:xfrm>
            <a:custGeom>
              <a:avLst/>
              <a:gdLst/>
              <a:ahLst/>
              <a:cxnLst/>
              <a:rect l="l" t="t" r="r" b="b"/>
              <a:pathLst>
                <a:path w="43814" h="32385">
                  <a:moveTo>
                    <a:pt x="36588" y="12560"/>
                  </a:moveTo>
                  <a:lnTo>
                    <a:pt x="41173" y="13715"/>
                  </a:lnTo>
                  <a:lnTo>
                    <a:pt x="43446" y="27431"/>
                  </a:lnTo>
                  <a:lnTo>
                    <a:pt x="32016" y="26288"/>
                  </a:lnTo>
                </a:path>
                <a:path w="43814" h="32385">
                  <a:moveTo>
                    <a:pt x="32016" y="26288"/>
                  </a:moveTo>
                  <a:lnTo>
                    <a:pt x="18300" y="22847"/>
                  </a:lnTo>
                </a:path>
                <a:path w="43814" h="32385">
                  <a:moveTo>
                    <a:pt x="13728" y="16001"/>
                  </a:moveTo>
                  <a:lnTo>
                    <a:pt x="19081" y="12728"/>
                  </a:lnTo>
                  <a:lnTo>
                    <a:pt x="23153" y="8710"/>
                  </a:lnTo>
                  <a:lnTo>
                    <a:pt x="23370" y="4909"/>
                  </a:lnTo>
                  <a:lnTo>
                    <a:pt x="17157" y="2285"/>
                  </a:lnTo>
                  <a:lnTo>
                    <a:pt x="3441" y="0"/>
                  </a:lnTo>
                  <a:lnTo>
                    <a:pt x="4584" y="0"/>
                  </a:lnTo>
                  <a:lnTo>
                    <a:pt x="4584" y="8000"/>
                  </a:lnTo>
                  <a:lnTo>
                    <a:pt x="0" y="10286"/>
                  </a:lnTo>
                  <a:lnTo>
                    <a:pt x="2298" y="26288"/>
                  </a:lnTo>
                  <a:lnTo>
                    <a:pt x="8001" y="22847"/>
                  </a:lnTo>
                  <a:lnTo>
                    <a:pt x="11442" y="27431"/>
                  </a:lnTo>
                  <a:lnTo>
                    <a:pt x="19443" y="32003"/>
                  </a:lnTo>
                  <a:lnTo>
                    <a:pt x="22872" y="26288"/>
                  </a:lnTo>
                </a:path>
                <a:path w="43814" h="32385">
                  <a:moveTo>
                    <a:pt x="30873" y="17144"/>
                  </a:moveTo>
                  <a:lnTo>
                    <a:pt x="28587" y="25158"/>
                  </a:lnTo>
                  <a:lnTo>
                    <a:pt x="32016" y="2628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8196747" y="2269319"/>
            <a:ext cx="49530" cy="36830"/>
            <a:chOff x="3142147" y="2269319"/>
            <a:chExt cx="49530" cy="36830"/>
          </a:xfrm>
        </p:grpSpPr>
        <p:sp>
          <p:nvSpPr>
            <p:cNvPr id="23" name="object 23"/>
            <p:cNvSpPr/>
            <p:nvPr/>
          </p:nvSpPr>
          <p:spPr>
            <a:xfrm>
              <a:off x="3169579" y="2283023"/>
              <a:ext cx="12700" cy="1270"/>
            </a:xfrm>
            <a:custGeom>
              <a:avLst/>
              <a:gdLst/>
              <a:ahLst/>
              <a:cxnLst/>
              <a:rect l="l" t="t" r="r" b="b"/>
              <a:pathLst>
                <a:path w="12700" h="1269">
                  <a:moveTo>
                    <a:pt x="-2286" y="571"/>
                  </a:moveTo>
                  <a:lnTo>
                    <a:pt x="14859" y="571"/>
                  </a:lnTo>
                </a:path>
              </a:pathLst>
            </a:custGeom>
            <a:ln w="571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144433" y="2271605"/>
              <a:ext cx="45085" cy="32384"/>
            </a:xfrm>
            <a:custGeom>
              <a:avLst/>
              <a:gdLst/>
              <a:ahLst/>
              <a:cxnLst/>
              <a:rect l="l" t="t" r="r" b="b"/>
              <a:pathLst>
                <a:path w="45085" h="32385">
                  <a:moveTo>
                    <a:pt x="37718" y="12560"/>
                  </a:moveTo>
                  <a:lnTo>
                    <a:pt x="42290" y="13715"/>
                  </a:lnTo>
                  <a:lnTo>
                    <a:pt x="44577" y="27419"/>
                  </a:lnTo>
                  <a:lnTo>
                    <a:pt x="33146" y="26288"/>
                  </a:lnTo>
                </a:path>
                <a:path w="45085" h="32385">
                  <a:moveTo>
                    <a:pt x="33146" y="26288"/>
                  </a:moveTo>
                  <a:lnTo>
                    <a:pt x="18287" y="22859"/>
                  </a:lnTo>
                </a:path>
                <a:path w="45085" h="32385">
                  <a:moveTo>
                    <a:pt x="13715" y="16001"/>
                  </a:moveTo>
                  <a:lnTo>
                    <a:pt x="19716" y="12728"/>
                  </a:lnTo>
                  <a:lnTo>
                    <a:pt x="24003" y="8710"/>
                  </a:lnTo>
                  <a:lnTo>
                    <a:pt x="24003" y="4909"/>
                  </a:lnTo>
                  <a:lnTo>
                    <a:pt x="17145" y="2285"/>
                  </a:lnTo>
                  <a:lnTo>
                    <a:pt x="3441" y="0"/>
                  </a:lnTo>
                  <a:lnTo>
                    <a:pt x="4571" y="0"/>
                  </a:lnTo>
                  <a:lnTo>
                    <a:pt x="4571" y="8000"/>
                  </a:lnTo>
                  <a:lnTo>
                    <a:pt x="0" y="10286"/>
                  </a:lnTo>
                  <a:lnTo>
                    <a:pt x="2286" y="26288"/>
                  </a:lnTo>
                  <a:lnTo>
                    <a:pt x="8001" y="22859"/>
                  </a:lnTo>
                  <a:lnTo>
                    <a:pt x="11442" y="27419"/>
                  </a:lnTo>
                  <a:lnTo>
                    <a:pt x="19443" y="32003"/>
                  </a:lnTo>
                  <a:lnTo>
                    <a:pt x="24003" y="26288"/>
                  </a:lnTo>
                </a:path>
                <a:path w="45085" h="32385">
                  <a:moveTo>
                    <a:pt x="32004" y="17144"/>
                  </a:moveTo>
                  <a:lnTo>
                    <a:pt x="29718" y="25145"/>
                  </a:lnTo>
                  <a:lnTo>
                    <a:pt x="33146" y="2628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8157886" y="1982420"/>
            <a:ext cx="1153795" cy="50800"/>
          </a:xfrm>
          <a:custGeom>
            <a:avLst/>
            <a:gdLst/>
            <a:ahLst/>
            <a:cxnLst/>
            <a:rect l="l" t="t" r="r" b="b"/>
            <a:pathLst>
              <a:path w="1153795" h="50800">
                <a:moveTo>
                  <a:pt x="0" y="0"/>
                </a:moveTo>
                <a:lnTo>
                  <a:pt x="0" y="22872"/>
                </a:lnTo>
                <a:lnTo>
                  <a:pt x="1056132" y="50304"/>
                </a:lnTo>
                <a:lnTo>
                  <a:pt x="1153299" y="32004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214018" y="4486804"/>
            <a:ext cx="114300" cy="405765"/>
          </a:xfrm>
          <a:custGeom>
            <a:avLst/>
            <a:gdLst/>
            <a:ahLst/>
            <a:cxnLst/>
            <a:rect l="l" t="t" r="r" b="b"/>
            <a:pathLst>
              <a:path w="114300" h="405764">
                <a:moveTo>
                  <a:pt x="114300" y="0"/>
                </a:moveTo>
                <a:lnTo>
                  <a:pt x="0" y="76047"/>
                </a:lnTo>
                <a:lnTo>
                  <a:pt x="0" y="367969"/>
                </a:lnTo>
                <a:lnTo>
                  <a:pt x="114300" y="405701"/>
                </a:lnTo>
                <a:lnTo>
                  <a:pt x="114300" y="0"/>
                </a:lnTo>
                <a:close/>
              </a:path>
            </a:pathLst>
          </a:custGeom>
          <a:solidFill>
            <a:srgbClr val="66676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8454177" y="2012581"/>
            <a:ext cx="910590" cy="2586990"/>
            <a:chOff x="3399577" y="2012581"/>
            <a:chExt cx="910590" cy="2586990"/>
          </a:xfrm>
        </p:grpSpPr>
        <p:sp>
          <p:nvSpPr>
            <p:cNvPr id="28" name="object 28"/>
            <p:cNvSpPr/>
            <p:nvPr/>
          </p:nvSpPr>
          <p:spPr>
            <a:xfrm>
              <a:off x="4159413" y="2014428"/>
              <a:ext cx="114300" cy="2200910"/>
            </a:xfrm>
            <a:custGeom>
              <a:avLst/>
              <a:gdLst/>
              <a:ahLst/>
              <a:cxnLst/>
              <a:rect l="l" t="t" r="r" b="b"/>
              <a:pathLst>
                <a:path w="114300" h="2200910">
                  <a:moveTo>
                    <a:pt x="97167" y="0"/>
                  </a:moveTo>
                  <a:lnTo>
                    <a:pt x="0" y="18300"/>
                  </a:lnTo>
                  <a:lnTo>
                    <a:pt x="0" y="2193886"/>
                  </a:lnTo>
                  <a:lnTo>
                    <a:pt x="114300" y="2200859"/>
                  </a:lnTo>
                  <a:lnTo>
                    <a:pt x="114300" y="1143"/>
                  </a:lnTo>
                  <a:lnTo>
                    <a:pt x="9716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159418" y="4208317"/>
              <a:ext cx="114300" cy="354965"/>
            </a:xfrm>
            <a:custGeom>
              <a:avLst/>
              <a:gdLst/>
              <a:ahLst/>
              <a:cxnLst/>
              <a:rect l="l" t="t" r="r" b="b"/>
              <a:pathLst>
                <a:path w="114300" h="354964">
                  <a:moveTo>
                    <a:pt x="0" y="0"/>
                  </a:moveTo>
                  <a:lnTo>
                    <a:pt x="0" y="354533"/>
                  </a:lnTo>
                  <a:lnTo>
                    <a:pt x="114300" y="278485"/>
                  </a:lnTo>
                  <a:lnTo>
                    <a:pt x="114300" y="69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399574" y="2012581"/>
              <a:ext cx="910590" cy="2586990"/>
            </a:xfrm>
            <a:custGeom>
              <a:avLst/>
              <a:gdLst/>
              <a:ahLst/>
              <a:cxnLst/>
              <a:rect l="l" t="t" r="r" b="b"/>
              <a:pathLst>
                <a:path w="910589" h="2586990">
                  <a:moveTo>
                    <a:pt x="759841" y="20142"/>
                  </a:moveTo>
                  <a:lnTo>
                    <a:pt x="0" y="0"/>
                  </a:lnTo>
                  <a:lnTo>
                    <a:pt x="0" y="2413000"/>
                  </a:lnTo>
                  <a:lnTo>
                    <a:pt x="11684" y="2413000"/>
                  </a:lnTo>
                  <a:lnTo>
                    <a:pt x="11684" y="2489771"/>
                  </a:lnTo>
                  <a:lnTo>
                    <a:pt x="38379" y="2519807"/>
                  </a:lnTo>
                  <a:lnTo>
                    <a:pt x="46329" y="2519857"/>
                  </a:lnTo>
                  <a:lnTo>
                    <a:pt x="55702" y="2516467"/>
                  </a:lnTo>
                  <a:lnTo>
                    <a:pt x="63487" y="2508072"/>
                  </a:lnTo>
                  <a:lnTo>
                    <a:pt x="66751" y="2493086"/>
                  </a:lnTo>
                  <a:lnTo>
                    <a:pt x="66751" y="2464739"/>
                  </a:lnTo>
                  <a:lnTo>
                    <a:pt x="103454" y="2464739"/>
                  </a:lnTo>
                  <a:lnTo>
                    <a:pt x="126834" y="2463063"/>
                  </a:lnTo>
                  <a:lnTo>
                    <a:pt x="153543" y="2469743"/>
                  </a:lnTo>
                  <a:lnTo>
                    <a:pt x="153543" y="2586571"/>
                  </a:lnTo>
                  <a:lnTo>
                    <a:pt x="759841" y="2550274"/>
                  </a:lnTo>
                  <a:lnTo>
                    <a:pt x="759841" y="20142"/>
                  </a:lnTo>
                  <a:close/>
                </a:path>
                <a:path w="910589" h="2586990">
                  <a:moveTo>
                    <a:pt x="909967" y="2379776"/>
                  </a:moveTo>
                  <a:lnTo>
                    <a:pt x="874141" y="2379776"/>
                  </a:lnTo>
                  <a:lnTo>
                    <a:pt x="874141" y="2450388"/>
                  </a:lnTo>
                  <a:lnTo>
                    <a:pt x="909967" y="2450388"/>
                  </a:lnTo>
                  <a:lnTo>
                    <a:pt x="909967" y="2379776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7972718" y="1935564"/>
            <a:ext cx="185420" cy="3114675"/>
          </a:xfrm>
          <a:custGeom>
            <a:avLst/>
            <a:gdLst/>
            <a:ahLst/>
            <a:cxnLst/>
            <a:rect l="l" t="t" r="r" b="b"/>
            <a:pathLst>
              <a:path w="185419" h="3114675">
                <a:moveTo>
                  <a:pt x="0" y="3054095"/>
                </a:moveTo>
                <a:lnTo>
                  <a:pt x="134874" y="3114674"/>
                </a:lnTo>
                <a:lnTo>
                  <a:pt x="134874" y="0"/>
                </a:lnTo>
                <a:lnTo>
                  <a:pt x="0" y="35420"/>
                </a:lnTo>
                <a:lnTo>
                  <a:pt x="0" y="3054095"/>
                </a:lnTo>
                <a:close/>
              </a:path>
              <a:path w="185419" h="3114675">
                <a:moveTo>
                  <a:pt x="134874" y="0"/>
                </a:moveTo>
                <a:lnTo>
                  <a:pt x="134874" y="3114674"/>
                </a:lnTo>
                <a:lnTo>
                  <a:pt x="185166" y="3111233"/>
                </a:lnTo>
                <a:lnTo>
                  <a:pt x="185166" y="3428"/>
                </a:lnTo>
                <a:lnTo>
                  <a:pt x="134874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157885" y="1938993"/>
            <a:ext cx="1212215" cy="3108325"/>
          </a:xfrm>
          <a:custGeom>
            <a:avLst/>
            <a:gdLst/>
            <a:ahLst/>
            <a:cxnLst/>
            <a:rect l="l" t="t" r="r" b="b"/>
            <a:pathLst>
              <a:path w="1212214" h="3108325">
                <a:moveTo>
                  <a:pt x="1211592" y="36575"/>
                </a:moveTo>
                <a:lnTo>
                  <a:pt x="1170431" y="35432"/>
                </a:lnTo>
                <a:lnTo>
                  <a:pt x="1170431" y="3016364"/>
                </a:lnTo>
                <a:lnTo>
                  <a:pt x="1211592" y="3012947"/>
                </a:lnTo>
                <a:lnTo>
                  <a:pt x="1211592" y="36575"/>
                </a:lnTo>
                <a:close/>
              </a:path>
              <a:path w="1212214" h="3108325">
                <a:moveTo>
                  <a:pt x="0" y="3107804"/>
                </a:moveTo>
                <a:lnTo>
                  <a:pt x="1170431" y="3016364"/>
                </a:lnTo>
                <a:lnTo>
                  <a:pt x="1170431" y="2975216"/>
                </a:lnTo>
                <a:lnTo>
                  <a:pt x="0" y="3063252"/>
                </a:lnTo>
                <a:lnTo>
                  <a:pt x="0" y="3107804"/>
                </a:lnTo>
                <a:close/>
              </a:path>
              <a:path w="1212214" h="3108325">
                <a:moveTo>
                  <a:pt x="1170431" y="35432"/>
                </a:moveTo>
                <a:lnTo>
                  <a:pt x="0" y="0"/>
                </a:lnTo>
                <a:lnTo>
                  <a:pt x="0" y="43433"/>
                </a:lnTo>
                <a:lnTo>
                  <a:pt x="1170431" y="76580"/>
                </a:lnTo>
                <a:lnTo>
                  <a:pt x="1170431" y="35432"/>
                </a:lnTo>
                <a:close/>
              </a:path>
              <a:path w="1212214" h="3108325">
                <a:moveTo>
                  <a:pt x="1056131" y="2915780"/>
                </a:moveTo>
                <a:lnTo>
                  <a:pt x="0" y="2993516"/>
                </a:lnTo>
                <a:lnTo>
                  <a:pt x="0" y="3063252"/>
                </a:lnTo>
                <a:lnTo>
                  <a:pt x="1170431" y="2975216"/>
                </a:lnTo>
                <a:lnTo>
                  <a:pt x="1170431" y="2953511"/>
                </a:lnTo>
                <a:lnTo>
                  <a:pt x="1056131" y="2915780"/>
                </a:lnTo>
                <a:close/>
              </a:path>
              <a:path w="1212214" h="3108325">
                <a:moveTo>
                  <a:pt x="0" y="66293"/>
                </a:moveTo>
                <a:lnTo>
                  <a:pt x="0" y="2993516"/>
                </a:lnTo>
                <a:lnTo>
                  <a:pt x="1056131" y="2915780"/>
                </a:lnTo>
                <a:lnTo>
                  <a:pt x="1056131" y="93725"/>
                </a:lnTo>
                <a:lnTo>
                  <a:pt x="0" y="66293"/>
                </a:lnTo>
                <a:close/>
              </a:path>
              <a:path w="1212214" h="3108325">
                <a:moveTo>
                  <a:pt x="956690" y="2833497"/>
                </a:moveTo>
                <a:lnTo>
                  <a:pt x="952886" y="2854606"/>
                </a:lnTo>
                <a:lnTo>
                  <a:pt x="942546" y="2872073"/>
                </a:lnTo>
                <a:lnTo>
                  <a:pt x="927276" y="2883967"/>
                </a:lnTo>
                <a:lnTo>
                  <a:pt x="908684" y="2888360"/>
                </a:lnTo>
                <a:lnTo>
                  <a:pt x="890277" y="2883967"/>
                </a:lnTo>
                <a:lnTo>
                  <a:pt x="875399" y="2872073"/>
                </a:lnTo>
                <a:lnTo>
                  <a:pt x="865449" y="2854606"/>
                </a:lnTo>
                <a:lnTo>
                  <a:pt x="861821" y="2833497"/>
                </a:lnTo>
                <a:lnTo>
                  <a:pt x="865449" y="2811910"/>
                </a:lnTo>
                <a:lnTo>
                  <a:pt x="875399" y="2794496"/>
                </a:lnTo>
                <a:lnTo>
                  <a:pt x="890277" y="2782867"/>
                </a:lnTo>
                <a:lnTo>
                  <a:pt x="908684" y="2778632"/>
                </a:lnTo>
                <a:lnTo>
                  <a:pt x="927276" y="2782867"/>
                </a:lnTo>
                <a:lnTo>
                  <a:pt x="942546" y="2794496"/>
                </a:lnTo>
                <a:lnTo>
                  <a:pt x="952886" y="2811910"/>
                </a:lnTo>
                <a:lnTo>
                  <a:pt x="956690" y="2833497"/>
                </a:lnTo>
              </a:path>
              <a:path w="1212214" h="3108325">
                <a:moveTo>
                  <a:pt x="0" y="116573"/>
                </a:moveTo>
                <a:lnTo>
                  <a:pt x="14216" y="124151"/>
                </a:lnTo>
                <a:lnTo>
                  <a:pt x="25431" y="136010"/>
                </a:lnTo>
                <a:lnTo>
                  <a:pt x="32789" y="151299"/>
                </a:lnTo>
                <a:lnTo>
                  <a:pt x="35432" y="169163"/>
                </a:lnTo>
                <a:lnTo>
                  <a:pt x="32807" y="187683"/>
                </a:lnTo>
                <a:lnTo>
                  <a:pt x="25574" y="203309"/>
                </a:lnTo>
                <a:lnTo>
                  <a:pt x="14698" y="215289"/>
                </a:lnTo>
                <a:lnTo>
                  <a:pt x="1142" y="222872"/>
                </a:lnTo>
              </a:path>
              <a:path w="1212214" h="3108325">
                <a:moveTo>
                  <a:pt x="1142" y="2842641"/>
                </a:moveTo>
                <a:lnTo>
                  <a:pt x="10681" y="2851106"/>
                </a:lnTo>
                <a:lnTo>
                  <a:pt x="18294" y="2862356"/>
                </a:lnTo>
                <a:lnTo>
                  <a:pt x="23335" y="2875746"/>
                </a:lnTo>
                <a:lnTo>
                  <a:pt x="25158" y="2890634"/>
                </a:lnTo>
                <a:lnTo>
                  <a:pt x="23335" y="2905534"/>
                </a:lnTo>
                <a:lnTo>
                  <a:pt x="18294" y="2918929"/>
                </a:lnTo>
                <a:lnTo>
                  <a:pt x="10681" y="2930182"/>
                </a:lnTo>
                <a:lnTo>
                  <a:pt x="1142" y="2938653"/>
                </a:lnTo>
              </a:path>
              <a:path w="1212214" h="3108325">
                <a:moveTo>
                  <a:pt x="915542" y="2833497"/>
                </a:moveTo>
                <a:lnTo>
                  <a:pt x="915542" y="2843784"/>
                </a:lnTo>
                <a:lnTo>
                  <a:pt x="907541" y="2851785"/>
                </a:lnTo>
                <a:lnTo>
                  <a:pt x="898397" y="2851785"/>
                </a:lnTo>
                <a:lnTo>
                  <a:pt x="890396" y="2851785"/>
                </a:lnTo>
                <a:lnTo>
                  <a:pt x="882408" y="2843784"/>
                </a:lnTo>
                <a:lnTo>
                  <a:pt x="882408" y="2833497"/>
                </a:lnTo>
                <a:lnTo>
                  <a:pt x="882408" y="2823197"/>
                </a:lnTo>
                <a:lnTo>
                  <a:pt x="890396" y="2814066"/>
                </a:lnTo>
                <a:lnTo>
                  <a:pt x="898397" y="2814066"/>
                </a:lnTo>
                <a:lnTo>
                  <a:pt x="904934" y="2815653"/>
                </a:lnTo>
                <a:lnTo>
                  <a:pt x="910399" y="2819919"/>
                </a:lnTo>
                <a:lnTo>
                  <a:pt x="914149" y="2826115"/>
                </a:lnTo>
                <a:lnTo>
                  <a:pt x="915542" y="283349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003580" y="1970985"/>
            <a:ext cx="20955" cy="29209"/>
          </a:xfrm>
          <a:custGeom>
            <a:avLst/>
            <a:gdLst/>
            <a:ahLst/>
            <a:cxnLst/>
            <a:rect l="l" t="t" r="r" b="b"/>
            <a:pathLst>
              <a:path w="20955" h="29210">
                <a:moveTo>
                  <a:pt x="20573" y="13728"/>
                </a:moveTo>
                <a:lnTo>
                  <a:pt x="20573" y="21729"/>
                </a:lnTo>
                <a:lnTo>
                  <a:pt x="16001" y="28587"/>
                </a:lnTo>
                <a:lnTo>
                  <a:pt x="10286" y="28587"/>
                </a:lnTo>
                <a:lnTo>
                  <a:pt x="4571" y="28587"/>
                </a:lnTo>
                <a:lnTo>
                  <a:pt x="0" y="21729"/>
                </a:lnTo>
                <a:lnTo>
                  <a:pt x="0" y="13728"/>
                </a:lnTo>
                <a:lnTo>
                  <a:pt x="0" y="6870"/>
                </a:lnTo>
                <a:lnTo>
                  <a:pt x="4571" y="0"/>
                </a:lnTo>
                <a:lnTo>
                  <a:pt x="10286" y="0"/>
                </a:lnTo>
                <a:lnTo>
                  <a:pt x="16001" y="0"/>
                </a:lnTo>
                <a:lnTo>
                  <a:pt x="20573" y="6870"/>
                </a:lnTo>
                <a:lnTo>
                  <a:pt x="20573" y="1372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075602" y="1953852"/>
            <a:ext cx="19685" cy="28575"/>
          </a:xfrm>
          <a:custGeom>
            <a:avLst/>
            <a:gdLst/>
            <a:ahLst/>
            <a:cxnLst/>
            <a:rect l="l" t="t" r="r" b="b"/>
            <a:pathLst>
              <a:path w="19685" h="28575">
                <a:moveTo>
                  <a:pt x="19418" y="14846"/>
                </a:moveTo>
                <a:lnTo>
                  <a:pt x="19418" y="22847"/>
                </a:lnTo>
                <a:lnTo>
                  <a:pt x="14846" y="28575"/>
                </a:lnTo>
                <a:lnTo>
                  <a:pt x="10274" y="28575"/>
                </a:lnTo>
                <a:lnTo>
                  <a:pt x="4559" y="28575"/>
                </a:lnTo>
                <a:lnTo>
                  <a:pt x="0" y="22847"/>
                </a:lnTo>
                <a:lnTo>
                  <a:pt x="0" y="14846"/>
                </a:lnTo>
                <a:lnTo>
                  <a:pt x="0" y="6845"/>
                </a:lnTo>
                <a:lnTo>
                  <a:pt x="4559" y="0"/>
                </a:lnTo>
                <a:lnTo>
                  <a:pt x="10274" y="0"/>
                </a:lnTo>
                <a:lnTo>
                  <a:pt x="14846" y="0"/>
                </a:lnTo>
                <a:lnTo>
                  <a:pt x="19418" y="6845"/>
                </a:lnTo>
                <a:lnTo>
                  <a:pt x="19418" y="1484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074446" y="4994232"/>
            <a:ext cx="22225" cy="29845"/>
          </a:xfrm>
          <a:custGeom>
            <a:avLst/>
            <a:gdLst/>
            <a:ahLst/>
            <a:cxnLst/>
            <a:rect l="l" t="t" r="r" b="b"/>
            <a:pathLst>
              <a:path w="22225" h="29845">
                <a:moveTo>
                  <a:pt x="20574" y="13715"/>
                </a:moveTo>
                <a:lnTo>
                  <a:pt x="21717" y="20561"/>
                </a:lnTo>
                <a:lnTo>
                  <a:pt x="18288" y="27419"/>
                </a:lnTo>
                <a:lnTo>
                  <a:pt x="12573" y="28574"/>
                </a:lnTo>
                <a:lnTo>
                  <a:pt x="6858" y="29717"/>
                </a:lnTo>
                <a:lnTo>
                  <a:pt x="2273" y="24002"/>
                </a:lnTo>
                <a:lnTo>
                  <a:pt x="1155" y="16014"/>
                </a:lnTo>
                <a:lnTo>
                  <a:pt x="0" y="8013"/>
                </a:lnTo>
                <a:lnTo>
                  <a:pt x="3429" y="1142"/>
                </a:lnTo>
                <a:lnTo>
                  <a:pt x="9144" y="0"/>
                </a:lnTo>
                <a:lnTo>
                  <a:pt x="14859" y="0"/>
                </a:lnTo>
                <a:lnTo>
                  <a:pt x="20574" y="5714"/>
                </a:lnTo>
                <a:lnTo>
                  <a:pt x="20574" y="1371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002437" y="4958812"/>
            <a:ext cx="22225" cy="29845"/>
          </a:xfrm>
          <a:custGeom>
            <a:avLst/>
            <a:gdLst/>
            <a:ahLst/>
            <a:cxnLst/>
            <a:rect l="l" t="t" r="r" b="b"/>
            <a:pathLst>
              <a:path w="22225" h="29845">
                <a:moveTo>
                  <a:pt x="21716" y="13690"/>
                </a:moveTo>
                <a:lnTo>
                  <a:pt x="21716" y="21704"/>
                </a:lnTo>
                <a:lnTo>
                  <a:pt x="18287" y="28562"/>
                </a:lnTo>
                <a:lnTo>
                  <a:pt x="12572" y="28562"/>
                </a:lnTo>
                <a:lnTo>
                  <a:pt x="8000" y="29692"/>
                </a:lnTo>
                <a:lnTo>
                  <a:pt x="2285" y="23977"/>
                </a:lnTo>
                <a:lnTo>
                  <a:pt x="1142" y="16001"/>
                </a:lnTo>
                <a:lnTo>
                  <a:pt x="0" y="7988"/>
                </a:lnTo>
                <a:lnTo>
                  <a:pt x="4571" y="1142"/>
                </a:lnTo>
                <a:lnTo>
                  <a:pt x="9143" y="0"/>
                </a:lnTo>
                <a:lnTo>
                  <a:pt x="14871" y="0"/>
                </a:lnTo>
                <a:lnTo>
                  <a:pt x="20573" y="5702"/>
                </a:lnTo>
                <a:lnTo>
                  <a:pt x="21716" y="1369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120165" y="4855916"/>
            <a:ext cx="26670" cy="32384"/>
          </a:xfrm>
          <a:custGeom>
            <a:avLst/>
            <a:gdLst/>
            <a:ahLst/>
            <a:cxnLst/>
            <a:rect l="l" t="t" r="r" b="b"/>
            <a:pathLst>
              <a:path w="26669" h="32385">
                <a:moveTo>
                  <a:pt x="26288" y="16002"/>
                </a:moveTo>
                <a:lnTo>
                  <a:pt x="26288" y="25158"/>
                </a:lnTo>
                <a:lnTo>
                  <a:pt x="20573" y="32004"/>
                </a:lnTo>
                <a:lnTo>
                  <a:pt x="13715" y="32004"/>
                </a:lnTo>
                <a:lnTo>
                  <a:pt x="5727" y="32004"/>
                </a:lnTo>
                <a:lnTo>
                  <a:pt x="0" y="25158"/>
                </a:lnTo>
                <a:lnTo>
                  <a:pt x="0" y="16002"/>
                </a:lnTo>
                <a:lnTo>
                  <a:pt x="0" y="6858"/>
                </a:lnTo>
                <a:lnTo>
                  <a:pt x="5727" y="0"/>
                </a:lnTo>
                <a:lnTo>
                  <a:pt x="13715" y="0"/>
                </a:lnTo>
                <a:lnTo>
                  <a:pt x="20573" y="0"/>
                </a:lnTo>
                <a:lnTo>
                  <a:pt x="26288" y="6858"/>
                </a:lnTo>
                <a:lnTo>
                  <a:pt x="26288" y="1600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120165" y="3486615"/>
            <a:ext cx="26670" cy="31115"/>
          </a:xfrm>
          <a:custGeom>
            <a:avLst/>
            <a:gdLst/>
            <a:ahLst/>
            <a:cxnLst/>
            <a:rect l="l" t="t" r="r" b="b"/>
            <a:pathLst>
              <a:path w="26669" h="31114">
                <a:moveTo>
                  <a:pt x="26288" y="16001"/>
                </a:moveTo>
                <a:lnTo>
                  <a:pt x="26288" y="24002"/>
                </a:lnTo>
                <a:lnTo>
                  <a:pt x="20573" y="30848"/>
                </a:lnTo>
                <a:lnTo>
                  <a:pt x="13715" y="30848"/>
                </a:lnTo>
                <a:lnTo>
                  <a:pt x="5727" y="30848"/>
                </a:lnTo>
                <a:lnTo>
                  <a:pt x="0" y="24002"/>
                </a:lnTo>
                <a:lnTo>
                  <a:pt x="0" y="16001"/>
                </a:lnTo>
                <a:lnTo>
                  <a:pt x="0" y="6857"/>
                </a:lnTo>
                <a:lnTo>
                  <a:pt x="5727" y="0"/>
                </a:lnTo>
                <a:lnTo>
                  <a:pt x="13715" y="0"/>
                </a:lnTo>
                <a:lnTo>
                  <a:pt x="20573" y="0"/>
                </a:lnTo>
                <a:lnTo>
                  <a:pt x="26288" y="6857"/>
                </a:lnTo>
                <a:lnTo>
                  <a:pt x="26288" y="160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120165" y="2104727"/>
            <a:ext cx="26670" cy="32384"/>
          </a:xfrm>
          <a:custGeom>
            <a:avLst/>
            <a:gdLst/>
            <a:ahLst/>
            <a:cxnLst/>
            <a:rect l="l" t="t" r="r" b="b"/>
            <a:pathLst>
              <a:path w="26669" h="32385">
                <a:moveTo>
                  <a:pt x="26288" y="16002"/>
                </a:moveTo>
                <a:lnTo>
                  <a:pt x="26288" y="24003"/>
                </a:lnTo>
                <a:lnTo>
                  <a:pt x="20573" y="32004"/>
                </a:lnTo>
                <a:lnTo>
                  <a:pt x="13715" y="32004"/>
                </a:lnTo>
                <a:lnTo>
                  <a:pt x="5727" y="32004"/>
                </a:lnTo>
                <a:lnTo>
                  <a:pt x="0" y="24003"/>
                </a:lnTo>
                <a:lnTo>
                  <a:pt x="0" y="16002"/>
                </a:lnTo>
                <a:lnTo>
                  <a:pt x="0" y="6845"/>
                </a:lnTo>
                <a:lnTo>
                  <a:pt x="5727" y="0"/>
                </a:lnTo>
                <a:lnTo>
                  <a:pt x="13715" y="0"/>
                </a:lnTo>
                <a:lnTo>
                  <a:pt x="20573" y="0"/>
                </a:lnTo>
                <a:lnTo>
                  <a:pt x="26288" y="6845"/>
                </a:lnTo>
                <a:lnTo>
                  <a:pt x="26288" y="16002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8192264" y="4633032"/>
            <a:ext cx="46355" cy="40005"/>
            <a:chOff x="3137663" y="4633031"/>
            <a:chExt cx="46355" cy="40005"/>
          </a:xfrm>
        </p:grpSpPr>
        <p:sp>
          <p:nvSpPr>
            <p:cNvPr id="41" name="object 41"/>
            <p:cNvSpPr/>
            <p:nvPr/>
          </p:nvSpPr>
          <p:spPr>
            <a:xfrm>
              <a:off x="3163876" y="4647902"/>
              <a:ext cx="13970" cy="1270"/>
            </a:xfrm>
            <a:custGeom>
              <a:avLst/>
              <a:gdLst/>
              <a:ahLst/>
              <a:cxnLst/>
              <a:rect l="l" t="t" r="r" b="b"/>
              <a:pathLst>
                <a:path w="13969" h="1270">
                  <a:moveTo>
                    <a:pt x="-2286" y="571"/>
                  </a:moveTo>
                  <a:lnTo>
                    <a:pt x="15989" y="571"/>
                  </a:lnTo>
                </a:path>
              </a:pathLst>
            </a:custGeom>
            <a:ln w="571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139949" y="4635317"/>
              <a:ext cx="41275" cy="35560"/>
            </a:xfrm>
            <a:custGeom>
              <a:avLst/>
              <a:gdLst/>
              <a:ahLst/>
              <a:cxnLst/>
              <a:rect l="l" t="t" r="r" b="b"/>
              <a:pathLst>
                <a:path w="41275" h="35560">
                  <a:moveTo>
                    <a:pt x="37629" y="13728"/>
                  </a:moveTo>
                  <a:lnTo>
                    <a:pt x="40433" y="16871"/>
                  </a:lnTo>
                  <a:lnTo>
                    <a:pt x="41201" y="22586"/>
                  </a:lnTo>
                  <a:lnTo>
                    <a:pt x="38754" y="27873"/>
                  </a:lnTo>
                  <a:lnTo>
                    <a:pt x="31914" y="29730"/>
                  </a:lnTo>
                </a:path>
                <a:path w="41275" h="35560">
                  <a:moveTo>
                    <a:pt x="31914" y="29730"/>
                  </a:moveTo>
                  <a:lnTo>
                    <a:pt x="17055" y="25146"/>
                  </a:lnTo>
                </a:path>
                <a:path w="41275" h="35560">
                  <a:moveTo>
                    <a:pt x="12483" y="18300"/>
                  </a:moveTo>
                  <a:lnTo>
                    <a:pt x="18004" y="14369"/>
                  </a:lnTo>
                  <a:lnTo>
                    <a:pt x="22348" y="10009"/>
                  </a:lnTo>
                  <a:lnTo>
                    <a:pt x="22620" y="6079"/>
                  </a:lnTo>
                  <a:lnTo>
                    <a:pt x="15925" y="3441"/>
                  </a:lnTo>
                  <a:lnTo>
                    <a:pt x="1053" y="0"/>
                  </a:lnTo>
                  <a:lnTo>
                    <a:pt x="2196" y="0"/>
                  </a:lnTo>
                  <a:lnTo>
                    <a:pt x="2196" y="9144"/>
                  </a:lnTo>
                  <a:lnTo>
                    <a:pt x="0" y="13258"/>
                  </a:lnTo>
                  <a:lnTo>
                    <a:pt x="53" y="19726"/>
                  </a:lnTo>
                  <a:lnTo>
                    <a:pt x="2035" y="24903"/>
                  </a:lnTo>
                  <a:lnTo>
                    <a:pt x="5625" y="25146"/>
                  </a:lnTo>
                  <a:lnTo>
                    <a:pt x="10197" y="30873"/>
                  </a:lnTo>
                  <a:lnTo>
                    <a:pt x="18198" y="35433"/>
                  </a:lnTo>
                  <a:lnTo>
                    <a:pt x="22770" y="29730"/>
                  </a:lnTo>
                </a:path>
                <a:path w="41275" h="35560">
                  <a:moveTo>
                    <a:pt x="30784" y="19431"/>
                  </a:moveTo>
                  <a:lnTo>
                    <a:pt x="28485" y="27444"/>
                  </a:lnTo>
                  <a:lnTo>
                    <a:pt x="31914" y="2973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8973986" y="4587323"/>
            <a:ext cx="48260" cy="36830"/>
            <a:chOff x="3919386" y="4587323"/>
            <a:chExt cx="48260" cy="36830"/>
          </a:xfrm>
        </p:grpSpPr>
        <p:sp>
          <p:nvSpPr>
            <p:cNvPr id="44" name="object 44"/>
            <p:cNvSpPr/>
            <p:nvPr/>
          </p:nvSpPr>
          <p:spPr>
            <a:xfrm>
              <a:off x="3945675" y="4601039"/>
              <a:ext cx="12700" cy="1270"/>
            </a:xfrm>
            <a:custGeom>
              <a:avLst/>
              <a:gdLst/>
              <a:ahLst/>
              <a:cxnLst/>
              <a:rect l="l" t="t" r="r" b="b"/>
              <a:pathLst>
                <a:path w="12700" h="1270">
                  <a:moveTo>
                    <a:pt x="-2286" y="565"/>
                  </a:moveTo>
                  <a:lnTo>
                    <a:pt x="14859" y="565"/>
                  </a:lnTo>
                </a:path>
              </a:pathLst>
            </a:custGeom>
            <a:ln w="570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921672" y="4589609"/>
              <a:ext cx="43815" cy="32384"/>
            </a:xfrm>
            <a:custGeom>
              <a:avLst/>
              <a:gdLst/>
              <a:ahLst/>
              <a:cxnLst/>
              <a:rect l="l" t="t" r="r" b="b"/>
              <a:pathLst>
                <a:path w="43814" h="32385">
                  <a:moveTo>
                    <a:pt x="36576" y="12560"/>
                  </a:moveTo>
                  <a:lnTo>
                    <a:pt x="41160" y="13715"/>
                  </a:lnTo>
                  <a:lnTo>
                    <a:pt x="43434" y="27432"/>
                  </a:lnTo>
                  <a:lnTo>
                    <a:pt x="32004" y="26289"/>
                  </a:lnTo>
                </a:path>
                <a:path w="43814" h="32385">
                  <a:moveTo>
                    <a:pt x="32004" y="26289"/>
                  </a:moveTo>
                  <a:lnTo>
                    <a:pt x="18288" y="22847"/>
                  </a:lnTo>
                </a:path>
                <a:path w="43814" h="32385">
                  <a:moveTo>
                    <a:pt x="13728" y="16002"/>
                  </a:moveTo>
                  <a:lnTo>
                    <a:pt x="19079" y="12728"/>
                  </a:lnTo>
                  <a:lnTo>
                    <a:pt x="23147" y="8710"/>
                  </a:lnTo>
                  <a:lnTo>
                    <a:pt x="23360" y="4909"/>
                  </a:lnTo>
                  <a:lnTo>
                    <a:pt x="17145" y="2285"/>
                  </a:lnTo>
                  <a:lnTo>
                    <a:pt x="3429" y="0"/>
                  </a:lnTo>
                  <a:lnTo>
                    <a:pt x="4572" y="0"/>
                  </a:lnTo>
                  <a:lnTo>
                    <a:pt x="4572" y="8000"/>
                  </a:lnTo>
                  <a:lnTo>
                    <a:pt x="0" y="10286"/>
                  </a:lnTo>
                  <a:lnTo>
                    <a:pt x="2286" y="26289"/>
                  </a:lnTo>
                  <a:lnTo>
                    <a:pt x="7988" y="22847"/>
                  </a:lnTo>
                  <a:lnTo>
                    <a:pt x="11430" y="27432"/>
                  </a:lnTo>
                  <a:lnTo>
                    <a:pt x="19431" y="32003"/>
                  </a:lnTo>
                  <a:lnTo>
                    <a:pt x="22860" y="26289"/>
                  </a:lnTo>
                </a:path>
                <a:path w="43814" h="32385">
                  <a:moveTo>
                    <a:pt x="30861" y="17145"/>
                  </a:moveTo>
                  <a:lnTo>
                    <a:pt x="28587" y="25158"/>
                  </a:lnTo>
                  <a:lnTo>
                    <a:pt x="32004" y="2628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8196746" y="2269319"/>
            <a:ext cx="49530" cy="36830"/>
            <a:chOff x="3142146" y="2269319"/>
            <a:chExt cx="49530" cy="36830"/>
          </a:xfrm>
        </p:grpSpPr>
        <p:sp>
          <p:nvSpPr>
            <p:cNvPr id="47" name="object 47"/>
            <p:cNvSpPr/>
            <p:nvPr/>
          </p:nvSpPr>
          <p:spPr>
            <a:xfrm>
              <a:off x="3169578" y="2283023"/>
              <a:ext cx="12700" cy="1270"/>
            </a:xfrm>
            <a:custGeom>
              <a:avLst/>
              <a:gdLst/>
              <a:ahLst/>
              <a:cxnLst/>
              <a:rect l="l" t="t" r="r" b="b"/>
              <a:pathLst>
                <a:path w="12700" h="1269">
                  <a:moveTo>
                    <a:pt x="-2286" y="571"/>
                  </a:moveTo>
                  <a:lnTo>
                    <a:pt x="14859" y="571"/>
                  </a:lnTo>
                </a:path>
              </a:pathLst>
            </a:custGeom>
            <a:ln w="571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144432" y="2271605"/>
              <a:ext cx="45085" cy="32384"/>
            </a:xfrm>
            <a:custGeom>
              <a:avLst/>
              <a:gdLst/>
              <a:ahLst/>
              <a:cxnLst/>
              <a:rect l="l" t="t" r="r" b="b"/>
              <a:pathLst>
                <a:path w="45085" h="32385">
                  <a:moveTo>
                    <a:pt x="37719" y="12560"/>
                  </a:moveTo>
                  <a:lnTo>
                    <a:pt x="42291" y="13716"/>
                  </a:lnTo>
                  <a:lnTo>
                    <a:pt x="44577" y="27419"/>
                  </a:lnTo>
                  <a:lnTo>
                    <a:pt x="33147" y="26289"/>
                  </a:lnTo>
                </a:path>
                <a:path w="45085" h="32385">
                  <a:moveTo>
                    <a:pt x="33147" y="26289"/>
                  </a:moveTo>
                  <a:lnTo>
                    <a:pt x="18288" y="22860"/>
                  </a:lnTo>
                </a:path>
                <a:path w="45085" h="32385">
                  <a:moveTo>
                    <a:pt x="13716" y="16002"/>
                  </a:moveTo>
                  <a:lnTo>
                    <a:pt x="19716" y="12728"/>
                  </a:lnTo>
                  <a:lnTo>
                    <a:pt x="24003" y="8710"/>
                  </a:lnTo>
                  <a:lnTo>
                    <a:pt x="24003" y="4909"/>
                  </a:lnTo>
                  <a:lnTo>
                    <a:pt x="17145" y="2286"/>
                  </a:lnTo>
                  <a:lnTo>
                    <a:pt x="3441" y="0"/>
                  </a:lnTo>
                  <a:lnTo>
                    <a:pt x="4572" y="0"/>
                  </a:lnTo>
                  <a:lnTo>
                    <a:pt x="4572" y="8001"/>
                  </a:lnTo>
                  <a:lnTo>
                    <a:pt x="0" y="10287"/>
                  </a:lnTo>
                  <a:lnTo>
                    <a:pt x="2286" y="26289"/>
                  </a:lnTo>
                  <a:lnTo>
                    <a:pt x="8001" y="22860"/>
                  </a:lnTo>
                  <a:lnTo>
                    <a:pt x="11442" y="27419"/>
                  </a:lnTo>
                  <a:lnTo>
                    <a:pt x="19443" y="32004"/>
                  </a:lnTo>
                  <a:lnTo>
                    <a:pt x="24003" y="26289"/>
                  </a:lnTo>
                </a:path>
                <a:path w="45085" h="32385">
                  <a:moveTo>
                    <a:pt x="32004" y="17145"/>
                  </a:moveTo>
                  <a:lnTo>
                    <a:pt x="29718" y="25146"/>
                  </a:lnTo>
                  <a:lnTo>
                    <a:pt x="33147" y="2628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/>
          <p:nvPr/>
        </p:nvSpPr>
        <p:spPr>
          <a:xfrm>
            <a:off x="8157884" y="1982427"/>
            <a:ext cx="1170940" cy="2910205"/>
          </a:xfrm>
          <a:custGeom>
            <a:avLst/>
            <a:gdLst/>
            <a:ahLst/>
            <a:cxnLst/>
            <a:rect l="l" t="t" r="r" b="b"/>
            <a:pathLst>
              <a:path w="1170939" h="2910204">
                <a:moveTo>
                  <a:pt x="0" y="0"/>
                </a:moveTo>
                <a:lnTo>
                  <a:pt x="0" y="22860"/>
                </a:lnTo>
                <a:lnTo>
                  <a:pt x="1056131" y="50292"/>
                </a:lnTo>
                <a:lnTo>
                  <a:pt x="1153299" y="32004"/>
                </a:lnTo>
                <a:lnTo>
                  <a:pt x="0" y="0"/>
                </a:lnTo>
                <a:close/>
              </a:path>
              <a:path w="1170939" h="2910204">
                <a:moveTo>
                  <a:pt x="1056131" y="50292"/>
                </a:moveTo>
                <a:lnTo>
                  <a:pt x="1056131" y="2872346"/>
                </a:lnTo>
                <a:lnTo>
                  <a:pt x="1170431" y="2910078"/>
                </a:lnTo>
                <a:lnTo>
                  <a:pt x="1170431" y="33147"/>
                </a:lnTo>
                <a:lnTo>
                  <a:pt x="1153299" y="32004"/>
                </a:lnTo>
                <a:lnTo>
                  <a:pt x="1056131" y="50292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object 50"/>
          <p:cNvGrpSpPr/>
          <p:nvPr/>
        </p:nvGrpSpPr>
        <p:grpSpPr>
          <a:xfrm>
            <a:off x="8763679" y="1735998"/>
            <a:ext cx="783590" cy="2690495"/>
            <a:chOff x="3709079" y="1735997"/>
            <a:chExt cx="783590" cy="2690495"/>
          </a:xfrm>
        </p:grpSpPr>
        <p:sp>
          <p:nvSpPr>
            <p:cNvPr id="51" name="object 51"/>
            <p:cNvSpPr/>
            <p:nvPr/>
          </p:nvSpPr>
          <p:spPr>
            <a:xfrm>
              <a:off x="4402136" y="1753767"/>
              <a:ext cx="88265" cy="2631440"/>
            </a:xfrm>
            <a:custGeom>
              <a:avLst/>
              <a:gdLst/>
              <a:ahLst/>
              <a:cxnLst/>
              <a:rect l="l" t="t" r="r" b="b"/>
              <a:pathLst>
                <a:path w="88264" h="2631440">
                  <a:moveTo>
                    <a:pt x="0" y="0"/>
                  </a:moveTo>
                  <a:lnTo>
                    <a:pt x="0" y="2630919"/>
                  </a:lnTo>
                  <a:lnTo>
                    <a:pt x="87947" y="2625661"/>
                  </a:lnTo>
                  <a:lnTo>
                    <a:pt x="87947" y="22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402136" y="1753767"/>
              <a:ext cx="88265" cy="2631440"/>
            </a:xfrm>
            <a:custGeom>
              <a:avLst/>
              <a:gdLst/>
              <a:ahLst/>
              <a:cxnLst/>
              <a:rect l="l" t="t" r="r" b="b"/>
              <a:pathLst>
                <a:path w="88264" h="2631440">
                  <a:moveTo>
                    <a:pt x="87947" y="2260"/>
                  </a:moveTo>
                  <a:lnTo>
                    <a:pt x="0" y="0"/>
                  </a:lnTo>
                  <a:lnTo>
                    <a:pt x="0" y="2630919"/>
                  </a:lnTo>
                  <a:lnTo>
                    <a:pt x="87947" y="2625661"/>
                  </a:lnTo>
                  <a:lnTo>
                    <a:pt x="87947" y="226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709079" y="1735997"/>
              <a:ext cx="693420" cy="2690495"/>
            </a:xfrm>
            <a:custGeom>
              <a:avLst/>
              <a:gdLst/>
              <a:ahLst/>
              <a:cxnLst/>
              <a:rect l="l" t="t" r="r" b="b"/>
              <a:pathLst>
                <a:path w="693420" h="2690495">
                  <a:moveTo>
                    <a:pt x="0" y="0"/>
                  </a:moveTo>
                  <a:lnTo>
                    <a:pt x="0" y="2690152"/>
                  </a:lnTo>
                  <a:lnTo>
                    <a:pt x="693051" y="2648686"/>
                  </a:lnTo>
                  <a:lnTo>
                    <a:pt x="693051" y="17780"/>
                  </a:lnTo>
                  <a:lnTo>
                    <a:pt x="63398" y="16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8610133" y="1770411"/>
            <a:ext cx="153670" cy="2589530"/>
            <a:chOff x="3555533" y="1770411"/>
            <a:chExt cx="153670" cy="2589530"/>
          </a:xfrm>
        </p:grpSpPr>
        <p:sp>
          <p:nvSpPr>
            <p:cNvPr id="55" name="object 55"/>
            <p:cNvSpPr/>
            <p:nvPr/>
          </p:nvSpPr>
          <p:spPr>
            <a:xfrm>
              <a:off x="3555533" y="1770411"/>
              <a:ext cx="78740" cy="2589530"/>
            </a:xfrm>
            <a:custGeom>
              <a:avLst/>
              <a:gdLst/>
              <a:ahLst/>
              <a:cxnLst/>
              <a:rect l="l" t="t" r="r" b="b"/>
              <a:pathLst>
                <a:path w="78739" h="2589529">
                  <a:moveTo>
                    <a:pt x="68427" y="0"/>
                  </a:moveTo>
                  <a:lnTo>
                    <a:pt x="34010" y="0"/>
                  </a:lnTo>
                  <a:lnTo>
                    <a:pt x="24625" y="9385"/>
                  </a:lnTo>
                  <a:lnTo>
                    <a:pt x="24625" y="43192"/>
                  </a:lnTo>
                  <a:lnTo>
                    <a:pt x="18351" y="43192"/>
                  </a:lnTo>
                  <a:lnTo>
                    <a:pt x="18351" y="104673"/>
                  </a:lnTo>
                  <a:lnTo>
                    <a:pt x="16700" y="102438"/>
                  </a:lnTo>
                  <a:lnTo>
                    <a:pt x="0" y="102438"/>
                  </a:lnTo>
                  <a:lnTo>
                    <a:pt x="0" y="2482164"/>
                  </a:lnTo>
                  <a:lnTo>
                    <a:pt x="11684" y="2482164"/>
                  </a:lnTo>
                  <a:lnTo>
                    <a:pt x="11684" y="2558935"/>
                  </a:lnTo>
                  <a:lnTo>
                    <a:pt x="38392" y="2588996"/>
                  </a:lnTo>
                  <a:lnTo>
                    <a:pt x="46343" y="2589037"/>
                  </a:lnTo>
                  <a:lnTo>
                    <a:pt x="55700" y="2585639"/>
                  </a:lnTo>
                  <a:lnTo>
                    <a:pt x="63493" y="2577232"/>
                  </a:lnTo>
                  <a:lnTo>
                    <a:pt x="66751" y="2562250"/>
                  </a:lnTo>
                  <a:lnTo>
                    <a:pt x="66751" y="2533929"/>
                  </a:lnTo>
                  <a:lnTo>
                    <a:pt x="67017" y="2533929"/>
                  </a:lnTo>
                  <a:lnTo>
                    <a:pt x="75095" y="53212"/>
                  </a:lnTo>
                  <a:lnTo>
                    <a:pt x="78447" y="43497"/>
                  </a:lnTo>
                  <a:lnTo>
                    <a:pt x="78447" y="13144"/>
                  </a:lnTo>
                  <a:lnTo>
                    <a:pt x="68427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622551" y="1813905"/>
              <a:ext cx="86995" cy="2495550"/>
            </a:xfrm>
            <a:custGeom>
              <a:avLst/>
              <a:gdLst/>
              <a:ahLst/>
              <a:cxnLst/>
              <a:rect l="l" t="t" r="r" b="b"/>
              <a:pathLst>
                <a:path w="86995" h="2495550">
                  <a:moveTo>
                    <a:pt x="11429" y="0"/>
                  </a:moveTo>
                  <a:lnTo>
                    <a:pt x="8077" y="9715"/>
                  </a:lnTo>
                  <a:lnTo>
                    <a:pt x="0" y="2490431"/>
                  </a:lnTo>
                  <a:lnTo>
                    <a:pt x="36448" y="2490431"/>
                  </a:lnTo>
                  <a:lnTo>
                    <a:pt x="59829" y="2488742"/>
                  </a:lnTo>
                  <a:lnTo>
                    <a:pt x="86525" y="2495410"/>
                  </a:lnTo>
                  <a:lnTo>
                    <a:pt x="86525" y="9715"/>
                  </a:lnTo>
                  <a:lnTo>
                    <a:pt x="11429" y="9715"/>
                  </a:lnTo>
                  <a:lnTo>
                    <a:pt x="11429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8761390" y="1733712"/>
            <a:ext cx="786130" cy="2694940"/>
            <a:chOff x="3706790" y="1733712"/>
            <a:chExt cx="786130" cy="2694940"/>
          </a:xfrm>
        </p:grpSpPr>
        <p:sp>
          <p:nvSpPr>
            <p:cNvPr id="58" name="object 58"/>
            <p:cNvSpPr/>
            <p:nvPr/>
          </p:nvSpPr>
          <p:spPr>
            <a:xfrm>
              <a:off x="3772433" y="1738439"/>
              <a:ext cx="31750" cy="2680970"/>
            </a:xfrm>
            <a:custGeom>
              <a:avLst/>
              <a:gdLst/>
              <a:ahLst/>
              <a:cxnLst/>
              <a:rect l="l" t="t" r="r" b="b"/>
              <a:pathLst>
                <a:path w="31750" h="2680970">
                  <a:moveTo>
                    <a:pt x="31318" y="0"/>
                  </a:moveTo>
                  <a:lnTo>
                    <a:pt x="0" y="0"/>
                  </a:lnTo>
                  <a:lnTo>
                    <a:pt x="0" y="2680716"/>
                  </a:lnTo>
                  <a:lnTo>
                    <a:pt x="31318" y="2680716"/>
                  </a:lnTo>
                  <a:lnTo>
                    <a:pt x="31318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709076" y="1735998"/>
              <a:ext cx="781050" cy="2690495"/>
            </a:xfrm>
            <a:custGeom>
              <a:avLst/>
              <a:gdLst/>
              <a:ahLst/>
              <a:cxnLst/>
              <a:rect l="l" t="t" r="r" b="b"/>
              <a:pathLst>
                <a:path w="781050" h="2690495">
                  <a:moveTo>
                    <a:pt x="0" y="0"/>
                  </a:moveTo>
                  <a:lnTo>
                    <a:pt x="0" y="2690152"/>
                  </a:lnTo>
                  <a:lnTo>
                    <a:pt x="63398" y="2686342"/>
                  </a:lnTo>
                  <a:lnTo>
                    <a:pt x="63398" y="1625"/>
                  </a:lnTo>
                  <a:lnTo>
                    <a:pt x="0" y="0"/>
                  </a:lnTo>
                  <a:close/>
                </a:path>
                <a:path w="781050" h="2690495">
                  <a:moveTo>
                    <a:pt x="781011" y="20027"/>
                  </a:moveTo>
                  <a:lnTo>
                    <a:pt x="63398" y="1625"/>
                  </a:lnTo>
                  <a:lnTo>
                    <a:pt x="63398" y="2686342"/>
                  </a:lnTo>
                  <a:lnTo>
                    <a:pt x="781011" y="2643428"/>
                  </a:lnTo>
                  <a:lnTo>
                    <a:pt x="781011" y="2002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737993" y="3311367"/>
              <a:ext cx="49530" cy="55244"/>
            </a:xfrm>
            <a:custGeom>
              <a:avLst/>
              <a:gdLst/>
              <a:ahLst/>
              <a:cxnLst/>
              <a:rect l="l" t="t" r="r" b="b"/>
              <a:pathLst>
                <a:path w="49529" h="55245">
                  <a:moveTo>
                    <a:pt x="37833" y="0"/>
                  </a:moveTo>
                  <a:lnTo>
                    <a:pt x="9474" y="0"/>
                  </a:lnTo>
                  <a:lnTo>
                    <a:pt x="9474" y="16167"/>
                  </a:lnTo>
                  <a:lnTo>
                    <a:pt x="4076" y="17487"/>
                  </a:lnTo>
                  <a:lnTo>
                    <a:pt x="0" y="22136"/>
                  </a:lnTo>
                  <a:lnTo>
                    <a:pt x="0" y="33769"/>
                  </a:lnTo>
                  <a:lnTo>
                    <a:pt x="4076" y="38404"/>
                  </a:lnTo>
                  <a:lnTo>
                    <a:pt x="9474" y="39751"/>
                  </a:lnTo>
                  <a:lnTo>
                    <a:pt x="9474" y="55067"/>
                  </a:lnTo>
                  <a:lnTo>
                    <a:pt x="37833" y="55067"/>
                  </a:lnTo>
                  <a:lnTo>
                    <a:pt x="37833" y="45974"/>
                  </a:lnTo>
                  <a:lnTo>
                    <a:pt x="49529" y="42545"/>
                  </a:lnTo>
                  <a:lnTo>
                    <a:pt x="49529" y="15836"/>
                  </a:lnTo>
                  <a:lnTo>
                    <a:pt x="37833" y="12446"/>
                  </a:lnTo>
                  <a:lnTo>
                    <a:pt x="3783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737993" y="3311367"/>
              <a:ext cx="49530" cy="55244"/>
            </a:xfrm>
            <a:custGeom>
              <a:avLst/>
              <a:gdLst/>
              <a:ahLst/>
              <a:cxnLst/>
              <a:rect l="l" t="t" r="r" b="b"/>
              <a:pathLst>
                <a:path w="49529" h="55245">
                  <a:moveTo>
                    <a:pt x="37833" y="12446"/>
                  </a:moveTo>
                  <a:lnTo>
                    <a:pt x="37833" y="0"/>
                  </a:lnTo>
                  <a:lnTo>
                    <a:pt x="9474" y="0"/>
                  </a:lnTo>
                  <a:lnTo>
                    <a:pt x="9474" y="16167"/>
                  </a:lnTo>
                  <a:lnTo>
                    <a:pt x="4076" y="17487"/>
                  </a:lnTo>
                  <a:lnTo>
                    <a:pt x="0" y="22136"/>
                  </a:lnTo>
                  <a:lnTo>
                    <a:pt x="0" y="27940"/>
                  </a:lnTo>
                  <a:lnTo>
                    <a:pt x="0" y="33769"/>
                  </a:lnTo>
                  <a:lnTo>
                    <a:pt x="4076" y="38404"/>
                  </a:lnTo>
                  <a:lnTo>
                    <a:pt x="9474" y="39751"/>
                  </a:lnTo>
                  <a:lnTo>
                    <a:pt x="9474" y="55067"/>
                  </a:lnTo>
                  <a:lnTo>
                    <a:pt x="37833" y="55067"/>
                  </a:lnTo>
                  <a:lnTo>
                    <a:pt x="37833" y="45974"/>
                  </a:lnTo>
                  <a:lnTo>
                    <a:pt x="49529" y="42545"/>
                  </a:lnTo>
                  <a:lnTo>
                    <a:pt x="49529" y="15836"/>
                  </a:lnTo>
                  <a:lnTo>
                    <a:pt x="37833" y="1244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737993" y="4287616"/>
              <a:ext cx="49530" cy="55244"/>
            </a:xfrm>
            <a:custGeom>
              <a:avLst/>
              <a:gdLst/>
              <a:ahLst/>
              <a:cxnLst/>
              <a:rect l="l" t="t" r="r" b="b"/>
              <a:pathLst>
                <a:path w="49529" h="55245">
                  <a:moveTo>
                    <a:pt x="37833" y="0"/>
                  </a:moveTo>
                  <a:lnTo>
                    <a:pt x="9474" y="0"/>
                  </a:lnTo>
                  <a:lnTo>
                    <a:pt x="9474" y="16154"/>
                  </a:lnTo>
                  <a:lnTo>
                    <a:pt x="4076" y="17487"/>
                  </a:lnTo>
                  <a:lnTo>
                    <a:pt x="0" y="22174"/>
                  </a:lnTo>
                  <a:lnTo>
                    <a:pt x="0" y="33756"/>
                  </a:lnTo>
                  <a:lnTo>
                    <a:pt x="4076" y="38430"/>
                  </a:lnTo>
                  <a:lnTo>
                    <a:pt x="9474" y="39789"/>
                  </a:lnTo>
                  <a:lnTo>
                    <a:pt x="9474" y="55067"/>
                  </a:lnTo>
                  <a:lnTo>
                    <a:pt x="37833" y="55067"/>
                  </a:lnTo>
                  <a:lnTo>
                    <a:pt x="37833" y="45986"/>
                  </a:lnTo>
                  <a:lnTo>
                    <a:pt x="49529" y="42570"/>
                  </a:lnTo>
                  <a:lnTo>
                    <a:pt x="49529" y="15874"/>
                  </a:lnTo>
                  <a:lnTo>
                    <a:pt x="37833" y="12433"/>
                  </a:lnTo>
                  <a:lnTo>
                    <a:pt x="3783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737993" y="4287616"/>
              <a:ext cx="49530" cy="55244"/>
            </a:xfrm>
            <a:custGeom>
              <a:avLst/>
              <a:gdLst/>
              <a:ahLst/>
              <a:cxnLst/>
              <a:rect l="l" t="t" r="r" b="b"/>
              <a:pathLst>
                <a:path w="49529" h="55245">
                  <a:moveTo>
                    <a:pt x="37833" y="12433"/>
                  </a:moveTo>
                  <a:lnTo>
                    <a:pt x="37833" y="0"/>
                  </a:lnTo>
                  <a:lnTo>
                    <a:pt x="9474" y="0"/>
                  </a:lnTo>
                  <a:lnTo>
                    <a:pt x="9474" y="16154"/>
                  </a:lnTo>
                  <a:lnTo>
                    <a:pt x="4076" y="17487"/>
                  </a:lnTo>
                  <a:lnTo>
                    <a:pt x="0" y="22174"/>
                  </a:lnTo>
                  <a:lnTo>
                    <a:pt x="0" y="27965"/>
                  </a:lnTo>
                  <a:lnTo>
                    <a:pt x="0" y="33756"/>
                  </a:lnTo>
                  <a:lnTo>
                    <a:pt x="4076" y="38430"/>
                  </a:lnTo>
                  <a:lnTo>
                    <a:pt x="9474" y="39789"/>
                  </a:lnTo>
                  <a:lnTo>
                    <a:pt x="9474" y="55067"/>
                  </a:lnTo>
                  <a:lnTo>
                    <a:pt x="37833" y="55067"/>
                  </a:lnTo>
                  <a:lnTo>
                    <a:pt x="37833" y="45986"/>
                  </a:lnTo>
                  <a:lnTo>
                    <a:pt x="49529" y="42570"/>
                  </a:lnTo>
                  <a:lnTo>
                    <a:pt x="49529" y="15874"/>
                  </a:lnTo>
                  <a:lnTo>
                    <a:pt x="37833" y="1243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737993" y="1816942"/>
              <a:ext cx="49530" cy="55244"/>
            </a:xfrm>
            <a:custGeom>
              <a:avLst/>
              <a:gdLst/>
              <a:ahLst/>
              <a:cxnLst/>
              <a:rect l="l" t="t" r="r" b="b"/>
              <a:pathLst>
                <a:path w="49529" h="55244">
                  <a:moveTo>
                    <a:pt x="37833" y="0"/>
                  </a:moveTo>
                  <a:lnTo>
                    <a:pt x="9474" y="0"/>
                  </a:lnTo>
                  <a:lnTo>
                    <a:pt x="9474" y="16141"/>
                  </a:lnTo>
                  <a:lnTo>
                    <a:pt x="4076" y="17487"/>
                  </a:lnTo>
                  <a:lnTo>
                    <a:pt x="0" y="22136"/>
                  </a:lnTo>
                  <a:lnTo>
                    <a:pt x="0" y="33756"/>
                  </a:lnTo>
                  <a:lnTo>
                    <a:pt x="4076" y="38417"/>
                  </a:lnTo>
                  <a:lnTo>
                    <a:pt x="9474" y="39738"/>
                  </a:lnTo>
                  <a:lnTo>
                    <a:pt x="9474" y="55067"/>
                  </a:lnTo>
                  <a:lnTo>
                    <a:pt x="37833" y="55067"/>
                  </a:lnTo>
                  <a:lnTo>
                    <a:pt x="37833" y="45974"/>
                  </a:lnTo>
                  <a:lnTo>
                    <a:pt x="49529" y="42545"/>
                  </a:lnTo>
                  <a:lnTo>
                    <a:pt x="49529" y="15862"/>
                  </a:lnTo>
                  <a:lnTo>
                    <a:pt x="37833" y="12433"/>
                  </a:lnTo>
                  <a:lnTo>
                    <a:pt x="378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737993" y="1816942"/>
              <a:ext cx="140335" cy="2517775"/>
            </a:xfrm>
            <a:custGeom>
              <a:avLst/>
              <a:gdLst/>
              <a:ahLst/>
              <a:cxnLst/>
              <a:rect l="l" t="t" r="r" b="b"/>
              <a:pathLst>
                <a:path w="140335" h="2517775">
                  <a:moveTo>
                    <a:pt x="37833" y="12433"/>
                  </a:moveTo>
                  <a:lnTo>
                    <a:pt x="37833" y="0"/>
                  </a:lnTo>
                  <a:lnTo>
                    <a:pt x="9474" y="0"/>
                  </a:lnTo>
                  <a:lnTo>
                    <a:pt x="9474" y="16141"/>
                  </a:lnTo>
                  <a:lnTo>
                    <a:pt x="4076" y="17487"/>
                  </a:lnTo>
                  <a:lnTo>
                    <a:pt x="0" y="22136"/>
                  </a:lnTo>
                  <a:lnTo>
                    <a:pt x="0" y="27952"/>
                  </a:lnTo>
                  <a:lnTo>
                    <a:pt x="0" y="33756"/>
                  </a:lnTo>
                  <a:lnTo>
                    <a:pt x="4076" y="38417"/>
                  </a:lnTo>
                  <a:lnTo>
                    <a:pt x="9474" y="39738"/>
                  </a:lnTo>
                  <a:lnTo>
                    <a:pt x="9474" y="55067"/>
                  </a:lnTo>
                  <a:lnTo>
                    <a:pt x="37833" y="55067"/>
                  </a:lnTo>
                  <a:lnTo>
                    <a:pt x="37833" y="45974"/>
                  </a:lnTo>
                  <a:lnTo>
                    <a:pt x="49529" y="42545"/>
                  </a:lnTo>
                  <a:lnTo>
                    <a:pt x="49529" y="15862"/>
                  </a:lnTo>
                  <a:lnTo>
                    <a:pt x="37833" y="12433"/>
                  </a:lnTo>
                  <a:close/>
                </a:path>
                <a:path w="140335" h="2517775">
                  <a:moveTo>
                    <a:pt x="24790" y="998372"/>
                  </a:moveTo>
                  <a:lnTo>
                    <a:pt x="24790" y="1005217"/>
                  </a:lnTo>
                  <a:lnTo>
                    <a:pt x="19227" y="1010767"/>
                  </a:lnTo>
                  <a:lnTo>
                    <a:pt x="12382" y="1010767"/>
                  </a:lnTo>
                  <a:lnTo>
                    <a:pt x="5524" y="1010767"/>
                  </a:lnTo>
                  <a:lnTo>
                    <a:pt x="0" y="1005217"/>
                  </a:lnTo>
                  <a:lnTo>
                    <a:pt x="0" y="998372"/>
                  </a:lnTo>
                  <a:lnTo>
                    <a:pt x="0" y="991514"/>
                  </a:lnTo>
                  <a:lnTo>
                    <a:pt x="5524" y="985989"/>
                  </a:lnTo>
                  <a:lnTo>
                    <a:pt x="12382" y="985989"/>
                  </a:lnTo>
                  <a:lnTo>
                    <a:pt x="19227" y="985989"/>
                  </a:lnTo>
                  <a:lnTo>
                    <a:pt x="24790" y="991514"/>
                  </a:lnTo>
                  <a:lnTo>
                    <a:pt x="24790" y="998372"/>
                  </a:lnTo>
                  <a:close/>
                </a:path>
                <a:path w="140335" h="2517775">
                  <a:moveTo>
                    <a:pt x="140195" y="2499055"/>
                  </a:moveTo>
                  <a:lnTo>
                    <a:pt x="140195" y="2509177"/>
                  </a:lnTo>
                  <a:lnTo>
                    <a:pt x="132956" y="2517406"/>
                  </a:lnTo>
                  <a:lnTo>
                    <a:pt x="124040" y="2517406"/>
                  </a:lnTo>
                  <a:lnTo>
                    <a:pt x="115138" y="2517406"/>
                  </a:lnTo>
                  <a:lnTo>
                    <a:pt x="107924" y="2509177"/>
                  </a:lnTo>
                  <a:lnTo>
                    <a:pt x="107924" y="2499055"/>
                  </a:lnTo>
                  <a:lnTo>
                    <a:pt x="107924" y="2488907"/>
                  </a:lnTo>
                  <a:lnTo>
                    <a:pt x="115138" y="2480716"/>
                  </a:lnTo>
                  <a:lnTo>
                    <a:pt x="124040" y="2480716"/>
                  </a:lnTo>
                  <a:lnTo>
                    <a:pt x="132956" y="2480716"/>
                  </a:lnTo>
                  <a:lnTo>
                    <a:pt x="140195" y="2488907"/>
                  </a:lnTo>
                  <a:lnTo>
                    <a:pt x="140195" y="249905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/>
          <p:nvPr/>
        </p:nvSpPr>
        <p:spPr>
          <a:xfrm>
            <a:off x="8636116" y="4316201"/>
            <a:ext cx="25400" cy="29209"/>
          </a:xfrm>
          <a:custGeom>
            <a:avLst/>
            <a:gdLst/>
            <a:ahLst/>
            <a:cxnLst/>
            <a:rect l="l" t="t" r="r" b="b"/>
            <a:pathLst>
              <a:path w="25400" h="29210">
                <a:moveTo>
                  <a:pt x="25184" y="14325"/>
                </a:moveTo>
                <a:lnTo>
                  <a:pt x="25184" y="22237"/>
                </a:lnTo>
                <a:lnTo>
                  <a:pt x="19532" y="28651"/>
                </a:lnTo>
                <a:lnTo>
                  <a:pt x="12585" y="28651"/>
                </a:lnTo>
                <a:lnTo>
                  <a:pt x="5626" y="28651"/>
                </a:lnTo>
                <a:lnTo>
                  <a:pt x="0" y="22237"/>
                </a:lnTo>
                <a:lnTo>
                  <a:pt x="0" y="14325"/>
                </a:lnTo>
                <a:lnTo>
                  <a:pt x="0" y="6413"/>
                </a:lnTo>
                <a:lnTo>
                  <a:pt x="5626" y="0"/>
                </a:lnTo>
                <a:lnTo>
                  <a:pt x="12585" y="0"/>
                </a:lnTo>
                <a:lnTo>
                  <a:pt x="19532" y="0"/>
                </a:lnTo>
                <a:lnTo>
                  <a:pt x="25184" y="6413"/>
                </a:lnTo>
                <a:lnTo>
                  <a:pt x="25184" y="14325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707960" y="4149550"/>
            <a:ext cx="15240" cy="17780"/>
          </a:xfrm>
          <a:custGeom>
            <a:avLst/>
            <a:gdLst/>
            <a:ahLst/>
            <a:cxnLst/>
            <a:rect l="l" t="t" r="r" b="b"/>
            <a:pathLst>
              <a:path w="15239" h="17779">
                <a:moveTo>
                  <a:pt x="15163" y="8585"/>
                </a:moveTo>
                <a:lnTo>
                  <a:pt x="15163" y="13360"/>
                </a:lnTo>
                <a:lnTo>
                  <a:pt x="11772" y="17246"/>
                </a:lnTo>
                <a:lnTo>
                  <a:pt x="7594" y="17246"/>
                </a:lnTo>
                <a:lnTo>
                  <a:pt x="3403" y="17246"/>
                </a:lnTo>
                <a:lnTo>
                  <a:pt x="0" y="13360"/>
                </a:lnTo>
                <a:lnTo>
                  <a:pt x="0" y="8585"/>
                </a:lnTo>
                <a:lnTo>
                  <a:pt x="0" y="3848"/>
                </a:lnTo>
                <a:lnTo>
                  <a:pt x="3403" y="0"/>
                </a:lnTo>
                <a:lnTo>
                  <a:pt x="7594" y="0"/>
                </a:lnTo>
                <a:lnTo>
                  <a:pt x="11772" y="0"/>
                </a:lnTo>
                <a:lnTo>
                  <a:pt x="15163" y="3848"/>
                </a:lnTo>
                <a:lnTo>
                  <a:pt x="15163" y="8585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707960" y="3996846"/>
            <a:ext cx="15240" cy="17780"/>
          </a:xfrm>
          <a:custGeom>
            <a:avLst/>
            <a:gdLst/>
            <a:ahLst/>
            <a:cxnLst/>
            <a:rect l="l" t="t" r="r" b="b"/>
            <a:pathLst>
              <a:path w="15239" h="17779">
                <a:moveTo>
                  <a:pt x="15163" y="8610"/>
                </a:moveTo>
                <a:lnTo>
                  <a:pt x="15163" y="13347"/>
                </a:lnTo>
                <a:lnTo>
                  <a:pt x="11772" y="17233"/>
                </a:lnTo>
                <a:lnTo>
                  <a:pt x="7594" y="17233"/>
                </a:lnTo>
                <a:lnTo>
                  <a:pt x="3403" y="17233"/>
                </a:lnTo>
                <a:lnTo>
                  <a:pt x="0" y="13347"/>
                </a:lnTo>
                <a:lnTo>
                  <a:pt x="0" y="8610"/>
                </a:lnTo>
                <a:lnTo>
                  <a:pt x="0" y="3835"/>
                </a:lnTo>
                <a:lnTo>
                  <a:pt x="3403" y="0"/>
                </a:lnTo>
                <a:lnTo>
                  <a:pt x="7594" y="0"/>
                </a:lnTo>
                <a:lnTo>
                  <a:pt x="11772" y="0"/>
                </a:lnTo>
                <a:lnTo>
                  <a:pt x="15163" y="3835"/>
                </a:lnTo>
                <a:lnTo>
                  <a:pt x="15163" y="861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705662" y="4256954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283" y="18351"/>
                </a:moveTo>
                <a:lnTo>
                  <a:pt x="32283" y="28486"/>
                </a:lnTo>
                <a:lnTo>
                  <a:pt x="25044" y="36715"/>
                </a:lnTo>
                <a:lnTo>
                  <a:pt x="16116" y="36715"/>
                </a:lnTo>
                <a:lnTo>
                  <a:pt x="7226" y="36715"/>
                </a:lnTo>
                <a:lnTo>
                  <a:pt x="0" y="28486"/>
                </a:lnTo>
                <a:lnTo>
                  <a:pt x="0" y="18351"/>
                </a:lnTo>
                <a:lnTo>
                  <a:pt x="0" y="8216"/>
                </a:lnTo>
                <a:lnTo>
                  <a:pt x="7226" y="0"/>
                </a:lnTo>
                <a:lnTo>
                  <a:pt x="16116" y="0"/>
                </a:lnTo>
                <a:lnTo>
                  <a:pt x="25044" y="0"/>
                </a:lnTo>
                <a:lnTo>
                  <a:pt x="32283" y="8216"/>
                </a:lnTo>
                <a:lnTo>
                  <a:pt x="32283" y="1835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480730" y="4258872"/>
            <a:ext cx="30480" cy="34290"/>
          </a:xfrm>
          <a:custGeom>
            <a:avLst/>
            <a:gdLst/>
            <a:ahLst/>
            <a:cxnLst/>
            <a:rect l="l" t="t" r="r" b="b"/>
            <a:pathLst>
              <a:path w="30479" h="34289">
                <a:moveTo>
                  <a:pt x="30010" y="17081"/>
                </a:moveTo>
                <a:lnTo>
                  <a:pt x="30010" y="26504"/>
                </a:lnTo>
                <a:lnTo>
                  <a:pt x="23279" y="34137"/>
                </a:lnTo>
                <a:lnTo>
                  <a:pt x="14998" y="34137"/>
                </a:lnTo>
                <a:lnTo>
                  <a:pt x="6718" y="34137"/>
                </a:lnTo>
                <a:lnTo>
                  <a:pt x="0" y="26504"/>
                </a:lnTo>
                <a:lnTo>
                  <a:pt x="0" y="17081"/>
                </a:lnTo>
                <a:lnTo>
                  <a:pt x="0" y="7632"/>
                </a:lnTo>
                <a:lnTo>
                  <a:pt x="6718" y="0"/>
                </a:lnTo>
                <a:lnTo>
                  <a:pt x="14998" y="0"/>
                </a:lnTo>
                <a:lnTo>
                  <a:pt x="23279" y="0"/>
                </a:lnTo>
                <a:lnTo>
                  <a:pt x="30010" y="7632"/>
                </a:lnTo>
                <a:lnTo>
                  <a:pt x="30010" y="1708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1" name="object 7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24546" y="3714605"/>
            <a:ext cx="141420" cy="224828"/>
          </a:xfrm>
          <a:prstGeom prst="rect">
            <a:avLst/>
          </a:prstGeom>
        </p:spPr>
      </p:pic>
      <p:grpSp>
        <p:nvGrpSpPr>
          <p:cNvPr id="72" name="object 72"/>
          <p:cNvGrpSpPr/>
          <p:nvPr/>
        </p:nvGrpSpPr>
        <p:grpSpPr>
          <a:xfrm>
            <a:off x="8607848" y="1768129"/>
            <a:ext cx="158115" cy="2593975"/>
            <a:chOff x="3553247" y="1768128"/>
            <a:chExt cx="158115" cy="2593975"/>
          </a:xfrm>
        </p:grpSpPr>
        <p:pic>
          <p:nvPicPr>
            <p:cNvPr id="73" name="object 7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69945" y="2179290"/>
              <a:ext cx="141417" cy="222440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3555533" y="1770414"/>
              <a:ext cx="153670" cy="2589530"/>
            </a:xfrm>
            <a:custGeom>
              <a:avLst/>
              <a:gdLst/>
              <a:ahLst/>
              <a:cxnLst/>
              <a:rect l="l" t="t" r="r" b="b"/>
              <a:pathLst>
                <a:path w="153670" h="2589529">
                  <a:moveTo>
                    <a:pt x="16700" y="102425"/>
                  </a:moveTo>
                  <a:lnTo>
                    <a:pt x="0" y="102425"/>
                  </a:lnTo>
                  <a:lnTo>
                    <a:pt x="0" y="2482164"/>
                  </a:lnTo>
                  <a:lnTo>
                    <a:pt x="11683" y="2482164"/>
                  </a:lnTo>
                  <a:lnTo>
                    <a:pt x="11683" y="2558935"/>
                  </a:lnTo>
                  <a:lnTo>
                    <a:pt x="38392" y="2588996"/>
                  </a:lnTo>
                  <a:lnTo>
                    <a:pt x="46343" y="2589037"/>
                  </a:lnTo>
                  <a:lnTo>
                    <a:pt x="55700" y="2585639"/>
                  </a:lnTo>
                  <a:lnTo>
                    <a:pt x="63493" y="2577232"/>
                  </a:lnTo>
                  <a:lnTo>
                    <a:pt x="66751" y="2562250"/>
                  </a:lnTo>
                  <a:lnTo>
                    <a:pt x="66751" y="2533929"/>
                  </a:lnTo>
                  <a:lnTo>
                    <a:pt x="103466" y="2533929"/>
                  </a:lnTo>
                  <a:lnTo>
                    <a:pt x="126847" y="2532240"/>
                  </a:lnTo>
                  <a:lnTo>
                    <a:pt x="153542" y="2538907"/>
                  </a:lnTo>
                </a:path>
                <a:path w="153670" h="2589529">
                  <a:moveTo>
                    <a:pt x="18351" y="415251"/>
                  </a:moveTo>
                  <a:lnTo>
                    <a:pt x="18351" y="43180"/>
                  </a:lnTo>
                  <a:lnTo>
                    <a:pt x="24625" y="43180"/>
                  </a:lnTo>
                  <a:lnTo>
                    <a:pt x="24625" y="9385"/>
                  </a:lnTo>
                  <a:lnTo>
                    <a:pt x="34010" y="0"/>
                  </a:lnTo>
                  <a:lnTo>
                    <a:pt x="68427" y="0"/>
                  </a:lnTo>
                  <a:lnTo>
                    <a:pt x="78447" y="13144"/>
                  </a:lnTo>
                  <a:lnTo>
                    <a:pt x="78447" y="53213"/>
                  </a:lnTo>
                  <a:lnTo>
                    <a:pt x="153542" y="53213"/>
                  </a:lnTo>
                </a:path>
                <a:path w="153670" h="2589529">
                  <a:moveTo>
                    <a:pt x="153542" y="107022"/>
                  </a:moveTo>
                  <a:lnTo>
                    <a:pt x="126009" y="107022"/>
                  </a:lnTo>
                  <a:lnTo>
                    <a:pt x="126009" y="158330"/>
                  </a:lnTo>
                </a:path>
                <a:path w="153670" h="2589529">
                  <a:moveTo>
                    <a:pt x="153542" y="159588"/>
                  </a:moveTo>
                  <a:lnTo>
                    <a:pt x="114731" y="159588"/>
                  </a:lnTo>
                  <a:lnTo>
                    <a:pt x="95961" y="172097"/>
                  </a:lnTo>
                  <a:lnTo>
                    <a:pt x="95961" y="369862"/>
                  </a:lnTo>
                  <a:lnTo>
                    <a:pt x="112242" y="377367"/>
                  </a:lnTo>
                  <a:lnTo>
                    <a:pt x="152298" y="377367"/>
                  </a:lnTo>
                </a:path>
                <a:path w="153670" h="2589529">
                  <a:moveTo>
                    <a:pt x="151028" y="278485"/>
                  </a:moveTo>
                  <a:lnTo>
                    <a:pt x="122250" y="278485"/>
                  </a:lnTo>
                  <a:lnTo>
                    <a:pt x="114731" y="278485"/>
                  </a:lnTo>
                  <a:lnTo>
                    <a:pt x="109727" y="272237"/>
                  </a:lnTo>
                  <a:lnTo>
                    <a:pt x="112242" y="265976"/>
                  </a:lnTo>
                </a:path>
                <a:path w="153670" h="2589529">
                  <a:moveTo>
                    <a:pt x="60794" y="24409"/>
                  </a:moveTo>
                  <a:lnTo>
                    <a:pt x="60794" y="31254"/>
                  </a:lnTo>
                  <a:lnTo>
                    <a:pt x="55257" y="36804"/>
                  </a:lnTo>
                  <a:lnTo>
                    <a:pt x="48399" y="36804"/>
                  </a:lnTo>
                  <a:lnTo>
                    <a:pt x="41567" y="36804"/>
                  </a:lnTo>
                  <a:lnTo>
                    <a:pt x="36004" y="31254"/>
                  </a:lnTo>
                  <a:lnTo>
                    <a:pt x="36004" y="24409"/>
                  </a:lnTo>
                  <a:lnTo>
                    <a:pt x="36004" y="17564"/>
                  </a:lnTo>
                  <a:lnTo>
                    <a:pt x="41567" y="12026"/>
                  </a:lnTo>
                  <a:lnTo>
                    <a:pt x="48399" y="12026"/>
                  </a:lnTo>
                  <a:lnTo>
                    <a:pt x="55257" y="12026"/>
                  </a:lnTo>
                  <a:lnTo>
                    <a:pt x="60794" y="17564"/>
                  </a:lnTo>
                  <a:lnTo>
                    <a:pt x="60794" y="24409"/>
                  </a:lnTo>
                  <a:close/>
                </a:path>
                <a:path w="153670" h="2589529">
                  <a:moveTo>
                    <a:pt x="54228" y="99504"/>
                  </a:moveTo>
                  <a:lnTo>
                    <a:pt x="54228" y="103428"/>
                  </a:lnTo>
                  <a:lnTo>
                    <a:pt x="51066" y="106591"/>
                  </a:lnTo>
                  <a:lnTo>
                    <a:pt x="47155" y="106591"/>
                  </a:lnTo>
                  <a:lnTo>
                    <a:pt x="43256" y="106591"/>
                  </a:lnTo>
                  <a:lnTo>
                    <a:pt x="40068" y="103428"/>
                  </a:lnTo>
                  <a:lnTo>
                    <a:pt x="40068" y="99504"/>
                  </a:lnTo>
                  <a:lnTo>
                    <a:pt x="40068" y="95592"/>
                  </a:lnTo>
                  <a:lnTo>
                    <a:pt x="43256" y="92417"/>
                  </a:lnTo>
                  <a:lnTo>
                    <a:pt x="47155" y="92417"/>
                  </a:lnTo>
                  <a:lnTo>
                    <a:pt x="51066" y="92417"/>
                  </a:lnTo>
                  <a:lnTo>
                    <a:pt x="54228" y="95592"/>
                  </a:lnTo>
                  <a:lnTo>
                    <a:pt x="54228" y="99504"/>
                  </a:lnTo>
                  <a:close/>
                </a:path>
                <a:path w="153670" h="2589529">
                  <a:moveTo>
                    <a:pt x="135153" y="78232"/>
                  </a:moveTo>
                  <a:lnTo>
                    <a:pt x="135153" y="86042"/>
                  </a:lnTo>
                  <a:lnTo>
                    <a:pt x="128828" y="92392"/>
                  </a:lnTo>
                  <a:lnTo>
                    <a:pt x="120992" y="92392"/>
                  </a:lnTo>
                  <a:lnTo>
                    <a:pt x="113169" y="92392"/>
                  </a:lnTo>
                  <a:lnTo>
                    <a:pt x="106845" y="86042"/>
                  </a:lnTo>
                  <a:lnTo>
                    <a:pt x="106845" y="78232"/>
                  </a:lnTo>
                  <a:lnTo>
                    <a:pt x="106845" y="70408"/>
                  </a:lnTo>
                  <a:lnTo>
                    <a:pt x="113169" y="64071"/>
                  </a:lnTo>
                  <a:lnTo>
                    <a:pt x="120992" y="64071"/>
                  </a:lnTo>
                  <a:lnTo>
                    <a:pt x="128828" y="64071"/>
                  </a:lnTo>
                  <a:lnTo>
                    <a:pt x="135153" y="70408"/>
                  </a:lnTo>
                  <a:lnTo>
                    <a:pt x="135153" y="7823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75"/>
          <p:cNvSpPr/>
          <p:nvPr/>
        </p:nvSpPr>
        <p:spPr>
          <a:xfrm>
            <a:off x="8903466" y="1828238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28320" y="14147"/>
                </a:moveTo>
                <a:lnTo>
                  <a:pt x="28320" y="21971"/>
                </a:lnTo>
                <a:lnTo>
                  <a:pt x="21970" y="28295"/>
                </a:lnTo>
                <a:lnTo>
                  <a:pt x="14147" y="28295"/>
                </a:lnTo>
                <a:lnTo>
                  <a:pt x="6337" y="28295"/>
                </a:lnTo>
                <a:lnTo>
                  <a:pt x="0" y="21971"/>
                </a:lnTo>
                <a:lnTo>
                  <a:pt x="0" y="14147"/>
                </a:lnTo>
                <a:lnTo>
                  <a:pt x="0" y="6324"/>
                </a:lnTo>
                <a:lnTo>
                  <a:pt x="6337" y="0"/>
                </a:lnTo>
                <a:lnTo>
                  <a:pt x="14147" y="0"/>
                </a:lnTo>
                <a:lnTo>
                  <a:pt x="21970" y="0"/>
                </a:lnTo>
                <a:lnTo>
                  <a:pt x="28320" y="6324"/>
                </a:lnTo>
                <a:lnTo>
                  <a:pt x="28320" y="14147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718744" y="1957663"/>
            <a:ext cx="25400" cy="25400"/>
          </a:xfrm>
          <a:custGeom>
            <a:avLst/>
            <a:gdLst/>
            <a:ahLst/>
            <a:cxnLst/>
            <a:rect l="l" t="t" r="r" b="b"/>
            <a:pathLst>
              <a:path w="25400" h="25400">
                <a:moveTo>
                  <a:pt x="24777" y="12395"/>
                </a:moveTo>
                <a:lnTo>
                  <a:pt x="24777" y="19240"/>
                </a:lnTo>
                <a:lnTo>
                  <a:pt x="19227" y="24777"/>
                </a:lnTo>
                <a:lnTo>
                  <a:pt x="12382" y="24777"/>
                </a:lnTo>
                <a:lnTo>
                  <a:pt x="5562" y="24777"/>
                </a:lnTo>
                <a:lnTo>
                  <a:pt x="0" y="19240"/>
                </a:lnTo>
                <a:lnTo>
                  <a:pt x="0" y="12395"/>
                </a:lnTo>
                <a:lnTo>
                  <a:pt x="0" y="5549"/>
                </a:lnTo>
                <a:lnTo>
                  <a:pt x="5562" y="0"/>
                </a:lnTo>
                <a:lnTo>
                  <a:pt x="12382" y="0"/>
                </a:lnTo>
                <a:lnTo>
                  <a:pt x="19227" y="0"/>
                </a:lnTo>
                <a:lnTo>
                  <a:pt x="24777" y="5549"/>
                </a:lnTo>
                <a:lnTo>
                  <a:pt x="24777" y="12395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685230" y="1822357"/>
            <a:ext cx="58419" cy="360680"/>
          </a:xfrm>
          <a:custGeom>
            <a:avLst/>
            <a:gdLst/>
            <a:ahLst/>
            <a:cxnLst/>
            <a:rect l="l" t="t" r="r" b="b"/>
            <a:pathLst>
              <a:path w="58420" h="360680">
                <a:moveTo>
                  <a:pt x="58293" y="294131"/>
                </a:moveTo>
                <a:lnTo>
                  <a:pt x="58293" y="300977"/>
                </a:lnTo>
                <a:lnTo>
                  <a:pt x="52743" y="306527"/>
                </a:lnTo>
                <a:lnTo>
                  <a:pt x="45897" y="306527"/>
                </a:lnTo>
                <a:lnTo>
                  <a:pt x="39077" y="306527"/>
                </a:lnTo>
                <a:lnTo>
                  <a:pt x="33515" y="300977"/>
                </a:lnTo>
                <a:lnTo>
                  <a:pt x="33515" y="294131"/>
                </a:lnTo>
                <a:lnTo>
                  <a:pt x="33515" y="287286"/>
                </a:lnTo>
                <a:lnTo>
                  <a:pt x="39077" y="281736"/>
                </a:lnTo>
                <a:lnTo>
                  <a:pt x="45897" y="281736"/>
                </a:lnTo>
                <a:lnTo>
                  <a:pt x="52743" y="281736"/>
                </a:lnTo>
                <a:lnTo>
                  <a:pt x="58293" y="287286"/>
                </a:lnTo>
                <a:lnTo>
                  <a:pt x="58293" y="294131"/>
                </a:lnTo>
                <a:close/>
              </a:path>
              <a:path w="58420" h="360680">
                <a:moveTo>
                  <a:pt x="13360" y="1269"/>
                </a:moveTo>
                <a:lnTo>
                  <a:pt x="13360" y="359219"/>
                </a:lnTo>
              </a:path>
              <a:path w="58420" h="360680">
                <a:moveTo>
                  <a:pt x="0" y="1269"/>
                </a:moveTo>
                <a:lnTo>
                  <a:pt x="0" y="359219"/>
                </a:lnTo>
              </a:path>
              <a:path w="58420" h="360680">
                <a:moveTo>
                  <a:pt x="28371" y="0"/>
                </a:moveTo>
                <a:lnTo>
                  <a:pt x="28371" y="112661"/>
                </a:lnTo>
              </a:path>
              <a:path w="58420" h="360680">
                <a:moveTo>
                  <a:pt x="27127" y="320408"/>
                </a:moveTo>
                <a:lnTo>
                  <a:pt x="27127" y="359219"/>
                </a:lnTo>
              </a:path>
              <a:path w="58420" h="360680">
                <a:moveTo>
                  <a:pt x="52158" y="324167"/>
                </a:moveTo>
                <a:lnTo>
                  <a:pt x="52158" y="36046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8" name="object 7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71259" y="2370159"/>
            <a:ext cx="51308" cy="1388440"/>
          </a:xfrm>
          <a:prstGeom prst="rect">
            <a:avLst/>
          </a:prstGeom>
        </p:spPr>
      </p:pic>
      <p:grpSp>
        <p:nvGrpSpPr>
          <p:cNvPr id="79" name="object 79"/>
          <p:cNvGrpSpPr/>
          <p:nvPr/>
        </p:nvGrpSpPr>
        <p:grpSpPr>
          <a:xfrm>
            <a:off x="8872358" y="1759503"/>
            <a:ext cx="675005" cy="581660"/>
            <a:chOff x="3817757" y="1759503"/>
            <a:chExt cx="675005" cy="581660"/>
          </a:xfrm>
        </p:grpSpPr>
        <p:sp>
          <p:nvSpPr>
            <p:cNvPr id="80" name="object 80"/>
            <p:cNvSpPr/>
            <p:nvPr/>
          </p:nvSpPr>
          <p:spPr>
            <a:xfrm>
              <a:off x="3967745" y="1876758"/>
              <a:ext cx="372745" cy="320040"/>
            </a:xfrm>
            <a:custGeom>
              <a:avLst/>
              <a:gdLst/>
              <a:ahLst/>
              <a:cxnLst/>
              <a:rect l="l" t="t" r="r" b="b"/>
              <a:pathLst>
                <a:path w="372745" h="320039">
                  <a:moveTo>
                    <a:pt x="21628" y="0"/>
                  </a:moveTo>
                  <a:lnTo>
                    <a:pt x="13228" y="1486"/>
                  </a:lnTo>
                  <a:lnTo>
                    <a:pt x="6351" y="5946"/>
                  </a:lnTo>
                  <a:lnTo>
                    <a:pt x="1705" y="12698"/>
                  </a:lnTo>
                  <a:lnTo>
                    <a:pt x="0" y="21056"/>
                  </a:lnTo>
                  <a:lnTo>
                    <a:pt x="0" y="293192"/>
                  </a:lnTo>
                  <a:lnTo>
                    <a:pt x="350507" y="319773"/>
                  </a:lnTo>
                  <a:lnTo>
                    <a:pt x="358906" y="318067"/>
                  </a:lnTo>
                  <a:lnTo>
                    <a:pt x="365783" y="313421"/>
                  </a:lnTo>
                  <a:lnTo>
                    <a:pt x="370429" y="306544"/>
                  </a:lnTo>
                  <a:lnTo>
                    <a:pt x="372135" y="298145"/>
                  </a:lnTo>
                  <a:lnTo>
                    <a:pt x="372135" y="31076"/>
                  </a:lnTo>
                  <a:lnTo>
                    <a:pt x="216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967745" y="1876758"/>
              <a:ext cx="372745" cy="320040"/>
            </a:xfrm>
            <a:custGeom>
              <a:avLst/>
              <a:gdLst/>
              <a:ahLst/>
              <a:cxnLst/>
              <a:rect l="l" t="t" r="r" b="b"/>
              <a:pathLst>
                <a:path w="372745" h="320039">
                  <a:moveTo>
                    <a:pt x="372135" y="298145"/>
                  </a:moveTo>
                  <a:lnTo>
                    <a:pt x="370429" y="306544"/>
                  </a:lnTo>
                  <a:lnTo>
                    <a:pt x="365783" y="313421"/>
                  </a:lnTo>
                  <a:lnTo>
                    <a:pt x="358906" y="318067"/>
                  </a:lnTo>
                  <a:lnTo>
                    <a:pt x="350507" y="319773"/>
                  </a:lnTo>
                  <a:lnTo>
                    <a:pt x="21628" y="314845"/>
                  </a:lnTo>
                  <a:lnTo>
                    <a:pt x="13228" y="313135"/>
                  </a:lnTo>
                  <a:lnTo>
                    <a:pt x="6351" y="308481"/>
                  </a:lnTo>
                  <a:lnTo>
                    <a:pt x="1705" y="301595"/>
                  </a:lnTo>
                  <a:lnTo>
                    <a:pt x="0" y="293192"/>
                  </a:lnTo>
                  <a:lnTo>
                    <a:pt x="0" y="21056"/>
                  </a:lnTo>
                  <a:lnTo>
                    <a:pt x="1705" y="12698"/>
                  </a:lnTo>
                  <a:lnTo>
                    <a:pt x="6351" y="5946"/>
                  </a:lnTo>
                  <a:lnTo>
                    <a:pt x="13228" y="1486"/>
                  </a:lnTo>
                  <a:lnTo>
                    <a:pt x="21628" y="0"/>
                  </a:lnTo>
                  <a:lnTo>
                    <a:pt x="350532" y="8851"/>
                  </a:lnTo>
                  <a:lnTo>
                    <a:pt x="358917" y="10783"/>
                  </a:lnTo>
                  <a:lnTo>
                    <a:pt x="365786" y="15616"/>
                  </a:lnTo>
                  <a:lnTo>
                    <a:pt x="370429" y="22623"/>
                  </a:lnTo>
                  <a:lnTo>
                    <a:pt x="372135" y="31076"/>
                  </a:lnTo>
                  <a:lnTo>
                    <a:pt x="372135" y="298145"/>
                  </a:lnTo>
                  <a:close/>
                </a:path>
                <a:path w="372745" h="320039">
                  <a:moveTo>
                    <a:pt x="12636" y="12407"/>
                  </a:moveTo>
                  <a:lnTo>
                    <a:pt x="10299" y="14681"/>
                  </a:lnTo>
                  <a:lnTo>
                    <a:pt x="9004" y="17754"/>
                  </a:lnTo>
                  <a:lnTo>
                    <a:pt x="9004" y="21056"/>
                  </a:lnTo>
                  <a:lnTo>
                    <a:pt x="9004" y="293192"/>
                  </a:lnTo>
                  <a:lnTo>
                    <a:pt x="9004" y="300151"/>
                  </a:lnTo>
                  <a:lnTo>
                    <a:pt x="14681" y="305816"/>
                  </a:lnTo>
                  <a:lnTo>
                    <a:pt x="21628" y="305816"/>
                  </a:lnTo>
                  <a:lnTo>
                    <a:pt x="350507" y="310769"/>
                  </a:lnTo>
                  <a:lnTo>
                    <a:pt x="357479" y="310769"/>
                  </a:lnTo>
                  <a:lnTo>
                    <a:pt x="363131" y="305092"/>
                  </a:lnTo>
                  <a:lnTo>
                    <a:pt x="363131" y="298145"/>
                  </a:lnTo>
                  <a:lnTo>
                    <a:pt x="363131" y="31076"/>
                  </a:lnTo>
                  <a:lnTo>
                    <a:pt x="363131" y="24091"/>
                  </a:lnTo>
                  <a:lnTo>
                    <a:pt x="357251" y="18046"/>
                  </a:lnTo>
                  <a:lnTo>
                    <a:pt x="350291" y="17868"/>
                  </a:lnTo>
                  <a:lnTo>
                    <a:pt x="21374" y="9017"/>
                  </a:lnTo>
                  <a:lnTo>
                    <a:pt x="18084" y="8928"/>
                  </a:lnTo>
                  <a:lnTo>
                    <a:pt x="14960" y="10134"/>
                  </a:lnTo>
                  <a:lnTo>
                    <a:pt x="12636" y="1240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992777" y="1901205"/>
              <a:ext cx="320675" cy="155575"/>
            </a:xfrm>
            <a:custGeom>
              <a:avLst/>
              <a:gdLst/>
              <a:ahLst/>
              <a:cxnLst/>
              <a:rect l="l" t="t" r="r" b="b"/>
              <a:pathLst>
                <a:path w="320675" h="155575">
                  <a:moveTo>
                    <a:pt x="0" y="0"/>
                  </a:moveTo>
                  <a:lnTo>
                    <a:pt x="0" y="151866"/>
                  </a:lnTo>
                  <a:lnTo>
                    <a:pt x="320421" y="155206"/>
                  </a:lnTo>
                  <a:lnTo>
                    <a:pt x="320421" y="66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992777" y="1901205"/>
              <a:ext cx="320675" cy="155575"/>
            </a:xfrm>
            <a:custGeom>
              <a:avLst/>
              <a:gdLst/>
              <a:ahLst/>
              <a:cxnLst/>
              <a:rect l="l" t="t" r="r" b="b"/>
              <a:pathLst>
                <a:path w="320675" h="155575">
                  <a:moveTo>
                    <a:pt x="320421" y="155206"/>
                  </a:moveTo>
                  <a:lnTo>
                    <a:pt x="0" y="151866"/>
                  </a:lnTo>
                  <a:lnTo>
                    <a:pt x="0" y="0"/>
                  </a:lnTo>
                  <a:lnTo>
                    <a:pt x="320421" y="6680"/>
                  </a:lnTo>
                  <a:lnTo>
                    <a:pt x="320421" y="1552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68507" y="1923950"/>
              <a:ext cx="233553" cy="120980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3820043" y="1896824"/>
              <a:ext cx="136525" cy="265430"/>
            </a:xfrm>
            <a:custGeom>
              <a:avLst/>
              <a:gdLst/>
              <a:ahLst/>
              <a:cxnLst/>
              <a:rect l="l" t="t" r="r" b="b"/>
              <a:pathLst>
                <a:path w="136525" h="265430">
                  <a:moveTo>
                    <a:pt x="9055" y="0"/>
                  </a:moveTo>
                  <a:lnTo>
                    <a:pt x="5956" y="1181"/>
                  </a:lnTo>
                  <a:lnTo>
                    <a:pt x="3632" y="3467"/>
                  </a:lnTo>
                  <a:lnTo>
                    <a:pt x="1282" y="5740"/>
                  </a:lnTo>
                  <a:lnTo>
                    <a:pt x="0" y="8801"/>
                  </a:lnTo>
                  <a:lnTo>
                    <a:pt x="0" y="257238"/>
                  </a:lnTo>
                  <a:lnTo>
                    <a:pt x="5435" y="263169"/>
                  </a:lnTo>
                  <a:lnTo>
                    <a:pt x="12128" y="263791"/>
                  </a:lnTo>
                  <a:lnTo>
                    <a:pt x="122961" y="264655"/>
                  </a:lnTo>
                  <a:lnTo>
                    <a:pt x="130175" y="265303"/>
                  </a:lnTo>
                  <a:lnTo>
                    <a:pt x="136093" y="260210"/>
                  </a:lnTo>
                  <a:lnTo>
                    <a:pt x="136093" y="7315"/>
                  </a:lnTo>
                  <a:lnTo>
                    <a:pt x="130200" y="1308"/>
                  </a:lnTo>
                  <a:lnTo>
                    <a:pt x="123228" y="1104"/>
                  </a:lnTo>
                  <a:lnTo>
                    <a:pt x="90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820043" y="1896824"/>
              <a:ext cx="136525" cy="265430"/>
            </a:xfrm>
            <a:custGeom>
              <a:avLst/>
              <a:gdLst/>
              <a:ahLst/>
              <a:cxnLst/>
              <a:rect l="l" t="t" r="r" b="b"/>
              <a:pathLst>
                <a:path w="136525" h="265430">
                  <a:moveTo>
                    <a:pt x="3632" y="3467"/>
                  </a:moveTo>
                  <a:lnTo>
                    <a:pt x="1282" y="5740"/>
                  </a:lnTo>
                  <a:lnTo>
                    <a:pt x="0" y="8801"/>
                  </a:lnTo>
                  <a:lnTo>
                    <a:pt x="0" y="12115"/>
                  </a:lnTo>
                  <a:lnTo>
                    <a:pt x="0" y="250583"/>
                  </a:lnTo>
                  <a:lnTo>
                    <a:pt x="0" y="257238"/>
                  </a:lnTo>
                  <a:lnTo>
                    <a:pt x="5435" y="263169"/>
                  </a:lnTo>
                  <a:lnTo>
                    <a:pt x="12128" y="263791"/>
                  </a:lnTo>
                  <a:lnTo>
                    <a:pt x="122961" y="264655"/>
                  </a:lnTo>
                  <a:lnTo>
                    <a:pt x="130175" y="265303"/>
                  </a:lnTo>
                  <a:lnTo>
                    <a:pt x="136093" y="260210"/>
                  </a:lnTo>
                  <a:lnTo>
                    <a:pt x="136093" y="253288"/>
                  </a:lnTo>
                  <a:lnTo>
                    <a:pt x="136093" y="14236"/>
                  </a:lnTo>
                  <a:lnTo>
                    <a:pt x="136093" y="7315"/>
                  </a:lnTo>
                  <a:lnTo>
                    <a:pt x="130200" y="1308"/>
                  </a:lnTo>
                  <a:lnTo>
                    <a:pt x="123228" y="1104"/>
                  </a:lnTo>
                  <a:lnTo>
                    <a:pt x="12344" y="63"/>
                  </a:lnTo>
                  <a:lnTo>
                    <a:pt x="9055" y="0"/>
                  </a:lnTo>
                  <a:lnTo>
                    <a:pt x="5956" y="1181"/>
                  </a:lnTo>
                  <a:lnTo>
                    <a:pt x="3632" y="3467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011945" y="1761789"/>
              <a:ext cx="286385" cy="113664"/>
            </a:xfrm>
            <a:custGeom>
              <a:avLst/>
              <a:gdLst/>
              <a:ahLst/>
              <a:cxnLst/>
              <a:rect l="l" t="t" r="r" b="b"/>
              <a:pathLst>
                <a:path w="286385" h="113664">
                  <a:moveTo>
                    <a:pt x="9055" y="0"/>
                  </a:moveTo>
                  <a:lnTo>
                    <a:pt x="5956" y="1181"/>
                  </a:lnTo>
                  <a:lnTo>
                    <a:pt x="3619" y="3416"/>
                  </a:lnTo>
                  <a:lnTo>
                    <a:pt x="1270" y="5638"/>
                  </a:lnTo>
                  <a:lnTo>
                    <a:pt x="0" y="8636"/>
                  </a:lnTo>
                  <a:lnTo>
                    <a:pt x="0" y="98298"/>
                  </a:lnTo>
                  <a:lnTo>
                    <a:pt x="5422" y="104089"/>
                  </a:lnTo>
                  <a:lnTo>
                    <a:pt x="12115" y="104698"/>
                  </a:lnTo>
                  <a:lnTo>
                    <a:pt x="273100" y="112407"/>
                  </a:lnTo>
                  <a:lnTo>
                    <a:pt x="280314" y="113055"/>
                  </a:lnTo>
                  <a:lnTo>
                    <a:pt x="286219" y="107950"/>
                  </a:lnTo>
                  <a:lnTo>
                    <a:pt x="286219" y="11747"/>
                  </a:lnTo>
                  <a:lnTo>
                    <a:pt x="280352" y="5753"/>
                  </a:lnTo>
                  <a:lnTo>
                    <a:pt x="90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011945" y="1761789"/>
              <a:ext cx="286385" cy="113664"/>
            </a:xfrm>
            <a:custGeom>
              <a:avLst/>
              <a:gdLst/>
              <a:ahLst/>
              <a:cxnLst/>
              <a:rect l="l" t="t" r="r" b="b"/>
              <a:pathLst>
                <a:path w="286385" h="113664">
                  <a:moveTo>
                    <a:pt x="3619" y="3416"/>
                  </a:moveTo>
                  <a:lnTo>
                    <a:pt x="1270" y="5638"/>
                  </a:lnTo>
                  <a:lnTo>
                    <a:pt x="0" y="8636"/>
                  </a:lnTo>
                  <a:lnTo>
                    <a:pt x="0" y="11861"/>
                  </a:lnTo>
                  <a:lnTo>
                    <a:pt x="0" y="91782"/>
                  </a:lnTo>
                  <a:lnTo>
                    <a:pt x="0" y="98298"/>
                  </a:lnTo>
                  <a:lnTo>
                    <a:pt x="5422" y="104089"/>
                  </a:lnTo>
                  <a:lnTo>
                    <a:pt x="12115" y="104698"/>
                  </a:lnTo>
                  <a:lnTo>
                    <a:pt x="273100" y="112407"/>
                  </a:lnTo>
                  <a:lnTo>
                    <a:pt x="280314" y="113055"/>
                  </a:lnTo>
                  <a:lnTo>
                    <a:pt x="286219" y="107950"/>
                  </a:lnTo>
                  <a:lnTo>
                    <a:pt x="286219" y="101041"/>
                  </a:lnTo>
                  <a:lnTo>
                    <a:pt x="286219" y="18669"/>
                  </a:lnTo>
                  <a:lnTo>
                    <a:pt x="286219" y="11747"/>
                  </a:lnTo>
                  <a:lnTo>
                    <a:pt x="280352" y="5753"/>
                  </a:lnTo>
                  <a:lnTo>
                    <a:pt x="273367" y="5549"/>
                  </a:lnTo>
                  <a:lnTo>
                    <a:pt x="12344" y="88"/>
                  </a:lnTo>
                  <a:lnTo>
                    <a:pt x="9055" y="0"/>
                  </a:lnTo>
                  <a:lnTo>
                    <a:pt x="5956" y="1181"/>
                  </a:lnTo>
                  <a:lnTo>
                    <a:pt x="3619" y="3416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921878" y="2197419"/>
              <a:ext cx="271780" cy="91440"/>
            </a:xfrm>
            <a:custGeom>
              <a:avLst/>
              <a:gdLst/>
              <a:ahLst/>
              <a:cxnLst/>
              <a:rect l="l" t="t" r="r" b="b"/>
              <a:pathLst>
                <a:path w="271779" h="91439">
                  <a:moveTo>
                    <a:pt x="9080" y="0"/>
                  </a:moveTo>
                  <a:lnTo>
                    <a:pt x="5981" y="1193"/>
                  </a:lnTo>
                  <a:lnTo>
                    <a:pt x="3632" y="3479"/>
                  </a:lnTo>
                  <a:lnTo>
                    <a:pt x="1282" y="5740"/>
                  </a:lnTo>
                  <a:lnTo>
                    <a:pt x="0" y="8813"/>
                  </a:lnTo>
                  <a:lnTo>
                    <a:pt x="0" y="82486"/>
                  </a:lnTo>
                  <a:lnTo>
                    <a:pt x="5448" y="88404"/>
                  </a:lnTo>
                  <a:lnTo>
                    <a:pt x="12141" y="89027"/>
                  </a:lnTo>
                  <a:lnTo>
                    <a:pt x="258025" y="90576"/>
                  </a:lnTo>
                  <a:lnTo>
                    <a:pt x="265252" y="91211"/>
                  </a:lnTo>
                  <a:lnTo>
                    <a:pt x="271170" y="86233"/>
                  </a:lnTo>
                  <a:lnTo>
                    <a:pt x="271170" y="9918"/>
                  </a:lnTo>
                  <a:lnTo>
                    <a:pt x="265277" y="4051"/>
                  </a:lnTo>
                  <a:lnTo>
                    <a:pt x="90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921878" y="2197419"/>
              <a:ext cx="271780" cy="91440"/>
            </a:xfrm>
            <a:custGeom>
              <a:avLst/>
              <a:gdLst/>
              <a:ahLst/>
              <a:cxnLst/>
              <a:rect l="l" t="t" r="r" b="b"/>
              <a:pathLst>
                <a:path w="271779" h="91439">
                  <a:moveTo>
                    <a:pt x="3632" y="3479"/>
                  </a:moveTo>
                  <a:lnTo>
                    <a:pt x="1282" y="5740"/>
                  </a:lnTo>
                  <a:lnTo>
                    <a:pt x="0" y="8813"/>
                  </a:lnTo>
                  <a:lnTo>
                    <a:pt x="0" y="12115"/>
                  </a:lnTo>
                  <a:lnTo>
                    <a:pt x="0" y="75806"/>
                  </a:lnTo>
                  <a:lnTo>
                    <a:pt x="0" y="82486"/>
                  </a:lnTo>
                  <a:lnTo>
                    <a:pt x="5448" y="88404"/>
                  </a:lnTo>
                  <a:lnTo>
                    <a:pt x="12141" y="89027"/>
                  </a:lnTo>
                  <a:lnTo>
                    <a:pt x="258025" y="90576"/>
                  </a:lnTo>
                  <a:lnTo>
                    <a:pt x="265252" y="91211"/>
                  </a:lnTo>
                  <a:lnTo>
                    <a:pt x="271170" y="86233"/>
                  </a:lnTo>
                  <a:lnTo>
                    <a:pt x="271170" y="79476"/>
                  </a:lnTo>
                  <a:lnTo>
                    <a:pt x="271170" y="16687"/>
                  </a:lnTo>
                  <a:lnTo>
                    <a:pt x="271170" y="9918"/>
                  </a:lnTo>
                  <a:lnTo>
                    <a:pt x="265277" y="4051"/>
                  </a:lnTo>
                  <a:lnTo>
                    <a:pt x="258305" y="3873"/>
                  </a:lnTo>
                  <a:lnTo>
                    <a:pt x="12357" y="76"/>
                  </a:lnTo>
                  <a:lnTo>
                    <a:pt x="9080" y="0"/>
                  </a:lnTo>
                  <a:lnTo>
                    <a:pt x="5981" y="1193"/>
                  </a:lnTo>
                  <a:lnTo>
                    <a:pt x="3632" y="34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353977" y="1915440"/>
              <a:ext cx="136525" cy="265430"/>
            </a:xfrm>
            <a:custGeom>
              <a:avLst/>
              <a:gdLst/>
              <a:ahLst/>
              <a:cxnLst/>
              <a:rect l="l" t="t" r="r" b="b"/>
              <a:pathLst>
                <a:path w="136525" h="265430">
                  <a:moveTo>
                    <a:pt x="9080" y="0"/>
                  </a:moveTo>
                  <a:lnTo>
                    <a:pt x="5969" y="1193"/>
                  </a:lnTo>
                  <a:lnTo>
                    <a:pt x="3632" y="3479"/>
                  </a:lnTo>
                  <a:lnTo>
                    <a:pt x="1282" y="5753"/>
                  </a:lnTo>
                  <a:lnTo>
                    <a:pt x="0" y="8813"/>
                  </a:lnTo>
                  <a:lnTo>
                    <a:pt x="0" y="257251"/>
                  </a:lnTo>
                  <a:lnTo>
                    <a:pt x="5422" y="263182"/>
                  </a:lnTo>
                  <a:lnTo>
                    <a:pt x="12141" y="263804"/>
                  </a:lnTo>
                  <a:lnTo>
                    <a:pt x="122948" y="264668"/>
                  </a:lnTo>
                  <a:lnTo>
                    <a:pt x="130187" y="265315"/>
                  </a:lnTo>
                  <a:lnTo>
                    <a:pt x="136093" y="260223"/>
                  </a:lnTo>
                  <a:lnTo>
                    <a:pt x="136093" y="7327"/>
                  </a:lnTo>
                  <a:lnTo>
                    <a:pt x="130213" y="1320"/>
                  </a:lnTo>
                  <a:lnTo>
                    <a:pt x="123240" y="1117"/>
                  </a:lnTo>
                  <a:lnTo>
                    <a:pt x="90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353977" y="1915440"/>
              <a:ext cx="136525" cy="265430"/>
            </a:xfrm>
            <a:custGeom>
              <a:avLst/>
              <a:gdLst/>
              <a:ahLst/>
              <a:cxnLst/>
              <a:rect l="l" t="t" r="r" b="b"/>
              <a:pathLst>
                <a:path w="136525" h="265430">
                  <a:moveTo>
                    <a:pt x="3632" y="3479"/>
                  </a:moveTo>
                  <a:lnTo>
                    <a:pt x="1282" y="5753"/>
                  </a:lnTo>
                  <a:lnTo>
                    <a:pt x="0" y="8813"/>
                  </a:lnTo>
                  <a:lnTo>
                    <a:pt x="0" y="12128"/>
                  </a:lnTo>
                  <a:lnTo>
                    <a:pt x="0" y="250596"/>
                  </a:lnTo>
                  <a:lnTo>
                    <a:pt x="0" y="257251"/>
                  </a:lnTo>
                  <a:lnTo>
                    <a:pt x="5422" y="263182"/>
                  </a:lnTo>
                  <a:lnTo>
                    <a:pt x="12141" y="263804"/>
                  </a:lnTo>
                  <a:lnTo>
                    <a:pt x="122948" y="264668"/>
                  </a:lnTo>
                  <a:lnTo>
                    <a:pt x="130187" y="265315"/>
                  </a:lnTo>
                  <a:lnTo>
                    <a:pt x="136093" y="260223"/>
                  </a:lnTo>
                  <a:lnTo>
                    <a:pt x="136093" y="253301"/>
                  </a:lnTo>
                  <a:lnTo>
                    <a:pt x="136093" y="14249"/>
                  </a:lnTo>
                  <a:lnTo>
                    <a:pt x="136093" y="7327"/>
                  </a:lnTo>
                  <a:lnTo>
                    <a:pt x="130213" y="1320"/>
                  </a:lnTo>
                  <a:lnTo>
                    <a:pt x="123240" y="1117"/>
                  </a:lnTo>
                  <a:lnTo>
                    <a:pt x="12369" y="76"/>
                  </a:lnTo>
                  <a:lnTo>
                    <a:pt x="9080" y="0"/>
                  </a:lnTo>
                  <a:lnTo>
                    <a:pt x="5969" y="1193"/>
                  </a:lnTo>
                  <a:lnTo>
                    <a:pt x="3632" y="34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209718" y="2203270"/>
              <a:ext cx="167005" cy="85725"/>
            </a:xfrm>
            <a:custGeom>
              <a:avLst/>
              <a:gdLst/>
              <a:ahLst/>
              <a:cxnLst/>
              <a:rect l="l" t="t" r="r" b="b"/>
              <a:pathLst>
                <a:path w="167004" h="85725">
                  <a:moveTo>
                    <a:pt x="0" y="0"/>
                  </a:moveTo>
                  <a:lnTo>
                    <a:pt x="0" y="83439"/>
                  </a:lnTo>
                  <a:lnTo>
                    <a:pt x="166877" y="85102"/>
                  </a:lnTo>
                  <a:lnTo>
                    <a:pt x="166877" y="16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016119" y="1789327"/>
              <a:ext cx="360680" cy="499109"/>
            </a:xfrm>
            <a:custGeom>
              <a:avLst/>
              <a:gdLst/>
              <a:ahLst/>
              <a:cxnLst/>
              <a:rect l="l" t="t" r="r" b="b"/>
              <a:pathLst>
                <a:path w="360679" h="499110">
                  <a:moveTo>
                    <a:pt x="360476" y="499046"/>
                  </a:moveTo>
                  <a:lnTo>
                    <a:pt x="193598" y="497382"/>
                  </a:lnTo>
                  <a:lnTo>
                    <a:pt x="193598" y="413943"/>
                  </a:lnTo>
                  <a:lnTo>
                    <a:pt x="360476" y="415620"/>
                  </a:lnTo>
                  <a:lnTo>
                    <a:pt x="360476" y="499046"/>
                  </a:lnTo>
                  <a:close/>
                </a:path>
                <a:path w="360679" h="499110">
                  <a:moveTo>
                    <a:pt x="0" y="0"/>
                  </a:moveTo>
                  <a:lnTo>
                    <a:pt x="282346" y="5968"/>
                  </a:lnTo>
                </a:path>
                <a:path w="360679" h="499110">
                  <a:moveTo>
                    <a:pt x="151904" y="14922"/>
                  </a:moveTo>
                  <a:lnTo>
                    <a:pt x="267068" y="1734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168024" y="1815501"/>
              <a:ext cx="20320" cy="635"/>
            </a:xfrm>
            <a:custGeom>
              <a:avLst/>
              <a:gdLst/>
              <a:ahLst/>
              <a:cxnLst/>
              <a:rect l="l" t="t" r="r" b="b"/>
              <a:pathLst>
                <a:path w="20320" h="635">
                  <a:moveTo>
                    <a:pt x="-2286" y="215"/>
                  </a:moveTo>
                  <a:lnTo>
                    <a:pt x="22263" y="215"/>
                  </a:lnTo>
                </a:path>
              </a:pathLst>
            </a:custGeom>
            <a:ln w="500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084522" y="1802471"/>
              <a:ext cx="58419" cy="27940"/>
            </a:xfrm>
            <a:custGeom>
              <a:avLst/>
              <a:gdLst/>
              <a:ahLst/>
              <a:cxnLst/>
              <a:rect l="l" t="t" r="r" b="b"/>
              <a:pathLst>
                <a:path w="58420" h="27939">
                  <a:moveTo>
                    <a:pt x="0" y="0"/>
                  </a:moveTo>
                  <a:lnTo>
                    <a:pt x="58394" y="1244"/>
                  </a:lnTo>
                </a:path>
                <a:path w="58420" h="27939">
                  <a:moveTo>
                    <a:pt x="0" y="13131"/>
                  </a:moveTo>
                  <a:lnTo>
                    <a:pt x="58394" y="14376"/>
                  </a:lnTo>
                </a:path>
                <a:path w="58420" h="27939">
                  <a:moveTo>
                    <a:pt x="0" y="26454"/>
                  </a:moveTo>
                  <a:lnTo>
                    <a:pt x="58394" y="2768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022825" y="1801188"/>
              <a:ext cx="36830" cy="1270"/>
            </a:xfrm>
            <a:custGeom>
              <a:avLst/>
              <a:gdLst/>
              <a:ahLst/>
              <a:cxnLst/>
              <a:rect l="l" t="t" r="r" b="b"/>
              <a:pathLst>
                <a:path w="36829" h="1269">
                  <a:moveTo>
                    <a:pt x="-2286" y="380"/>
                  </a:moveTo>
                  <a:lnTo>
                    <a:pt x="38963" y="380"/>
                  </a:lnTo>
                </a:path>
              </a:pathLst>
            </a:custGeom>
            <a:ln w="533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022825" y="1830589"/>
              <a:ext cx="36830" cy="1270"/>
            </a:xfrm>
            <a:custGeom>
              <a:avLst/>
              <a:gdLst/>
              <a:ahLst/>
              <a:cxnLst/>
              <a:rect l="l" t="t" r="r" b="b"/>
              <a:pathLst>
                <a:path w="36829" h="1269">
                  <a:moveTo>
                    <a:pt x="-2286" y="387"/>
                  </a:moveTo>
                  <a:lnTo>
                    <a:pt x="38963" y="387"/>
                  </a:lnTo>
                </a:path>
              </a:pathLst>
            </a:custGeom>
            <a:ln w="53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833658" y="1790228"/>
              <a:ext cx="641985" cy="548640"/>
            </a:xfrm>
            <a:custGeom>
              <a:avLst/>
              <a:gdLst/>
              <a:ahLst/>
              <a:cxnLst/>
              <a:rect l="l" t="t" r="r" b="b"/>
              <a:pathLst>
                <a:path w="641985" h="548639">
                  <a:moveTo>
                    <a:pt x="182460" y="56794"/>
                  </a:moveTo>
                  <a:lnTo>
                    <a:pt x="463676" y="63677"/>
                  </a:lnTo>
                </a:path>
                <a:path w="641985" h="548639">
                  <a:moveTo>
                    <a:pt x="236727" y="0"/>
                  </a:moveTo>
                  <a:lnTo>
                    <a:pt x="236727" y="56743"/>
                  </a:lnTo>
                </a:path>
                <a:path w="641985" h="548639">
                  <a:moveTo>
                    <a:pt x="319328" y="1663"/>
                  </a:moveTo>
                  <a:lnTo>
                    <a:pt x="319328" y="58420"/>
                  </a:lnTo>
                </a:path>
                <a:path w="641985" h="548639">
                  <a:moveTo>
                    <a:pt x="0" y="335711"/>
                  </a:moveTo>
                  <a:lnTo>
                    <a:pt x="110870" y="336765"/>
                  </a:lnTo>
                </a:path>
                <a:path w="641985" h="548639">
                  <a:moveTo>
                    <a:pt x="0" y="316826"/>
                  </a:moveTo>
                  <a:lnTo>
                    <a:pt x="110870" y="317881"/>
                  </a:lnTo>
                </a:path>
                <a:path w="641985" h="548639">
                  <a:moveTo>
                    <a:pt x="0" y="297929"/>
                  </a:moveTo>
                  <a:lnTo>
                    <a:pt x="110870" y="298970"/>
                  </a:lnTo>
                </a:path>
                <a:path w="641985" h="548639">
                  <a:moveTo>
                    <a:pt x="0" y="279044"/>
                  </a:moveTo>
                  <a:lnTo>
                    <a:pt x="110870" y="280098"/>
                  </a:lnTo>
                </a:path>
                <a:path w="641985" h="548639">
                  <a:moveTo>
                    <a:pt x="0" y="260159"/>
                  </a:moveTo>
                  <a:lnTo>
                    <a:pt x="110870" y="261213"/>
                  </a:lnTo>
                </a:path>
                <a:path w="641985" h="548639">
                  <a:moveTo>
                    <a:pt x="0" y="241274"/>
                  </a:moveTo>
                  <a:lnTo>
                    <a:pt x="110870" y="242316"/>
                  </a:lnTo>
                </a:path>
                <a:path w="641985" h="548639">
                  <a:moveTo>
                    <a:pt x="0" y="222377"/>
                  </a:moveTo>
                  <a:lnTo>
                    <a:pt x="110870" y="223431"/>
                  </a:lnTo>
                </a:path>
                <a:path w="641985" h="548639">
                  <a:moveTo>
                    <a:pt x="0" y="203504"/>
                  </a:moveTo>
                  <a:lnTo>
                    <a:pt x="110870" y="204546"/>
                  </a:lnTo>
                </a:path>
                <a:path w="641985" h="548639">
                  <a:moveTo>
                    <a:pt x="0" y="184607"/>
                  </a:moveTo>
                  <a:lnTo>
                    <a:pt x="110870" y="185661"/>
                  </a:lnTo>
                </a:path>
                <a:path w="641985" h="548639">
                  <a:moveTo>
                    <a:pt x="0" y="165722"/>
                  </a:moveTo>
                  <a:lnTo>
                    <a:pt x="110870" y="166763"/>
                  </a:lnTo>
                </a:path>
                <a:path w="641985" h="548639">
                  <a:moveTo>
                    <a:pt x="0" y="146824"/>
                  </a:moveTo>
                  <a:lnTo>
                    <a:pt x="110870" y="147878"/>
                  </a:lnTo>
                </a:path>
                <a:path w="641985" h="548639">
                  <a:moveTo>
                    <a:pt x="0" y="127952"/>
                  </a:moveTo>
                  <a:lnTo>
                    <a:pt x="110870" y="128993"/>
                  </a:lnTo>
                </a:path>
                <a:path w="641985" h="548639">
                  <a:moveTo>
                    <a:pt x="535431" y="140182"/>
                  </a:moveTo>
                  <a:lnTo>
                    <a:pt x="641413" y="141020"/>
                  </a:lnTo>
                </a:path>
                <a:path w="641985" h="548639">
                  <a:moveTo>
                    <a:pt x="535431" y="151853"/>
                  </a:moveTo>
                  <a:lnTo>
                    <a:pt x="641413" y="152704"/>
                  </a:lnTo>
                </a:path>
                <a:path w="641985" h="548639">
                  <a:moveTo>
                    <a:pt x="535431" y="163537"/>
                  </a:moveTo>
                  <a:lnTo>
                    <a:pt x="641413" y="164388"/>
                  </a:lnTo>
                </a:path>
                <a:path w="641985" h="548639">
                  <a:moveTo>
                    <a:pt x="535431" y="187744"/>
                  </a:moveTo>
                  <a:lnTo>
                    <a:pt x="641413" y="188569"/>
                  </a:lnTo>
                </a:path>
                <a:path w="641985" h="548639">
                  <a:moveTo>
                    <a:pt x="535431" y="268693"/>
                  </a:moveTo>
                  <a:lnTo>
                    <a:pt x="641413" y="269519"/>
                  </a:lnTo>
                </a:path>
                <a:path w="641985" h="548639">
                  <a:moveTo>
                    <a:pt x="535431" y="285927"/>
                  </a:moveTo>
                  <a:lnTo>
                    <a:pt x="629729" y="286677"/>
                  </a:lnTo>
                </a:path>
                <a:path w="641985" h="548639">
                  <a:moveTo>
                    <a:pt x="535431" y="303174"/>
                  </a:moveTo>
                  <a:lnTo>
                    <a:pt x="624712" y="303872"/>
                  </a:lnTo>
                </a:path>
                <a:path w="641985" h="548639">
                  <a:moveTo>
                    <a:pt x="535431" y="320408"/>
                  </a:moveTo>
                  <a:lnTo>
                    <a:pt x="631405" y="321157"/>
                  </a:lnTo>
                </a:path>
                <a:path w="641985" h="548639">
                  <a:moveTo>
                    <a:pt x="535431" y="337654"/>
                  </a:moveTo>
                  <a:lnTo>
                    <a:pt x="631405" y="338416"/>
                  </a:lnTo>
                </a:path>
                <a:path w="641985" h="548639">
                  <a:moveTo>
                    <a:pt x="535431" y="354901"/>
                  </a:moveTo>
                  <a:lnTo>
                    <a:pt x="618032" y="355561"/>
                  </a:lnTo>
                </a:path>
                <a:path w="641985" h="548639">
                  <a:moveTo>
                    <a:pt x="535431" y="372148"/>
                  </a:moveTo>
                  <a:lnTo>
                    <a:pt x="641413" y="372999"/>
                  </a:lnTo>
                </a:path>
                <a:path w="641985" h="548639">
                  <a:moveTo>
                    <a:pt x="106540" y="425170"/>
                  </a:moveTo>
                  <a:lnTo>
                    <a:pt x="330987" y="428625"/>
                  </a:lnTo>
                </a:path>
                <a:path w="641985" h="548639">
                  <a:moveTo>
                    <a:pt x="106540" y="436143"/>
                  </a:moveTo>
                  <a:lnTo>
                    <a:pt x="337680" y="439293"/>
                  </a:lnTo>
                </a:path>
                <a:path w="641985" h="548639">
                  <a:moveTo>
                    <a:pt x="106540" y="447128"/>
                  </a:moveTo>
                  <a:lnTo>
                    <a:pt x="342684" y="449910"/>
                  </a:lnTo>
                </a:path>
                <a:path w="641985" h="548639">
                  <a:moveTo>
                    <a:pt x="106540" y="458127"/>
                  </a:moveTo>
                  <a:lnTo>
                    <a:pt x="333501" y="460375"/>
                  </a:lnTo>
                </a:path>
                <a:path w="641985" h="548639">
                  <a:moveTo>
                    <a:pt x="106540" y="469112"/>
                  </a:moveTo>
                  <a:lnTo>
                    <a:pt x="338518" y="470992"/>
                  </a:lnTo>
                </a:path>
                <a:path w="641985" h="548639">
                  <a:moveTo>
                    <a:pt x="106540" y="480085"/>
                  </a:moveTo>
                  <a:lnTo>
                    <a:pt x="334327" y="481533"/>
                  </a:lnTo>
                </a:path>
                <a:path w="641985" h="548639">
                  <a:moveTo>
                    <a:pt x="386905" y="426948"/>
                  </a:moveTo>
                  <a:lnTo>
                    <a:pt x="520433" y="428078"/>
                  </a:lnTo>
                </a:path>
                <a:path w="641985" h="548639">
                  <a:moveTo>
                    <a:pt x="386905" y="437921"/>
                  </a:moveTo>
                  <a:lnTo>
                    <a:pt x="527100" y="439140"/>
                  </a:lnTo>
                </a:path>
                <a:path w="641985" h="548639">
                  <a:moveTo>
                    <a:pt x="386905" y="448894"/>
                  </a:moveTo>
                  <a:lnTo>
                    <a:pt x="532117" y="450138"/>
                  </a:lnTo>
                </a:path>
                <a:path w="641985" h="548639">
                  <a:moveTo>
                    <a:pt x="386905" y="459892"/>
                  </a:moveTo>
                  <a:lnTo>
                    <a:pt x="522909" y="460971"/>
                  </a:lnTo>
                </a:path>
                <a:path w="641985" h="548639">
                  <a:moveTo>
                    <a:pt x="386905" y="470877"/>
                  </a:moveTo>
                  <a:lnTo>
                    <a:pt x="527926" y="471970"/>
                  </a:lnTo>
                </a:path>
                <a:path w="641985" h="548639">
                  <a:moveTo>
                    <a:pt x="386905" y="481863"/>
                  </a:moveTo>
                  <a:lnTo>
                    <a:pt x="523773" y="482892"/>
                  </a:lnTo>
                </a:path>
                <a:path w="641985" h="548639">
                  <a:moveTo>
                    <a:pt x="381088" y="171932"/>
                  </a:moveTo>
                  <a:lnTo>
                    <a:pt x="381088" y="220014"/>
                  </a:lnTo>
                </a:path>
                <a:path w="641985" h="548639">
                  <a:moveTo>
                    <a:pt x="597636" y="541909"/>
                  </a:moveTo>
                  <a:lnTo>
                    <a:pt x="597636" y="545401"/>
                  </a:lnTo>
                  <a:lnTo>
                    <a:pt x="594817" y="548220"/>
                  </a:lnTo>
                  <a:lnTo>
                    <a:pt x="591350" y="548220"/>
                  </a:lnTo>
                  <a:lnTo>
                    <a:pt x="587870" y="548220"/>
                  </a:lnTo>
                  <a:lnTo>
                    <a:pt x="585038" y="545401"/>
                  </a:lnTo>
                  <a:lnTo>
                    <a:pt x="585038" y="541909"/>
                  </a:lnTo>
                  <a:lnTo>
                    <a:pt x="585038" y="538441"/>
                  </a:lnTo>
                  <a:lnTo>
                    <a:pt x="587870" y="535622"/>
                  </a:lnTo>
                  <a:lnTo>
                    <a:pt x="591350" y="535622"/>
                  </a:lnTo>
                  <a:lnTo>
                    <a:pt x="594817" y="535622"/>
                  </a:lnTo>
                  <a:lnTo>
                    <a:pt x="597636" y="538441"/>
                  </a:lnTo>
                  <a:lnTo>
                    <a:pt x="597636" y="54190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0" name="object 100"/>
          <p:cNvSpPr/>
          <p:nvPr/>
        </p:nvSpPr>
        <p:spPr>
          <a:xfrm>
            <a:off x="9473296" y="2398901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598" y="6286"/>
                </a:moveTo>
                <a:lnTo>
                  <a:pt x="12598" y="9779"/>
                </a:lnTo>
                <a:lnTo>
                  <a:pt x="9779" y="12598"/>
                </a:lnTo>
                <a:lnTo>
                  <a:pt x="6311" y="12598"/>
                </a:lnTo>
                <a:lnTo>
                  <a:pt x="2832" y="12598"/>
                </a:lnTo>
                <a:lnTo>
                  <a:pt x="0" y="9779"/>
                </a:lnTo>
                <a:lnTo>
                  <a:pt x="0" y="6286"/>
                </a:lnTo>
                <a:lnTo>
                  <a:pt x="0" y="2819"/>
                </a:lnTo>
                <a:lnTo>
                  <a:pt x="2832" y="0"/>
                </a:lnTo>
                <a:lnTo>
                  <a:pt x="6311" y="0"/>
                </a:lnTo>
                <a:lnTo>
                  <a:pt x="9779" y="0"/>
                </a:lnTo>
                <a:lnTo>
                  <a:pt x="12598" y="2819"/>
                </a:lnTo>
                <a:lnTo>
                  <a:pt x="12598" y="6286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473296" y="3715523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598" y="6299"/>
                </a:moveTo>
                <a:lnTo>
                  <a:pt x="12598" y="9778"/>
                </a:lnTo>
                <a:lnTo>
                  <a:pt x="9779" y="12611"/>
                </a:lnTo>
                <a:lnTo>
                  <a:pt x="6311" y="12611"/>
                </a:lnTo>
                <a:lnTo>
                  <a:pt x="2832" y="12611"/>
                </a:lnTo>
                <a:lnTo>
                  <a:pt x="0" y="9778"/>
                </a:lnTo>
                <a:lnTo>
                  <a:pt x="0" y="6299"/>
                </a:lnTo>
                <a:lnTo>
                  <a:pt x="0" y="2832"/>
                </a:lnTo>
                <a:lnTo>
                  <a:pt x="2832" y="0"/>
                </a:lnTo>
                <a:lnTo>
                  <a:pt x="6311" y="0"/>
                </a:lnTo>
                <a:lnTo>
                  <a:pt x="9779" y="0"/>
                </a:lnTo>
                <a:lnTo>
                  <a:pt x="12598" y="2832"/>
                </a:lnTo>
                <a:lnTo>
                  <a:pt x="12598" y="629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473296" y="3788573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598" y="6299"/>
                </a:moveTo>
                <a:lnTo>
                  <a:pt x="12598" y="9779"/>
                </a:lnTo>
                <a:lnTo>
                  <a:pt x="9779" y="12598"/>
                </a:lnTo>
                <a:lnTo>
                  <a:pt x="6311" y="12598"/>
                </a:lnTo>
                <a:lnTo>
                  <a:pt x="2832" y="12598"/>
                </a:lnTo>
                <a:lnTo>
                  <a:pt x="0" y="9779"/>
                </a:lnTo>
                <a:lnTo>
                  <a:pt x="0" y="6299"/>
                </a:lnTo>
                <a:lnTo>
                  <a:pt x="0" y="2832"/>
                </a:lnTo>
                <a:lnTo>
                  <a:pt x="2832" y="0"/>
                </a:lnTo>
                <a:lnTo>
                  <a:pt x="6311" y="0"/>
                </a:lnTo>
                <a:lnTo>
                  <a:pt x="9779" y="0"/>
                </a:lnTo>
                <a:lnTo>
                  <a:pt x="12598" y="2832"/>
                </a:lnTo>
                <a:lnTo>
                  <a:pt x="12598" y="629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920936" y="2322142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598" y="6299"/>
                </a:moveTo>
                <a:lnTo>
                  <a:pt x="12598" y="9779"/>
                </a:lnTo>
                <a:lnTo>
                  <a:pt x="9766" y="12598"/>
                </a:lnTo>
                <a:lnTo>
                  <a:pt x="6286" y="12598"/>
                </a:lnTo>
                <a:lnTo>
                  <a:pt x="2806" y="12598"/>
                </a:lnTo>
                <a:lnTo>
                  <a:pt x="0" y="9779"/>
                </a:lnTo>
                <a:lnTo>
                  <a:pt x="0" y="6299"/>
                </a:lnTo>
                <a:lnTo>
                  <a:pt x="0" y="2819"/>
                </a:lnTo>
                <a:lnTo>
                  <a:pt x="2806" y="0"/>
                </a:lnTo>
                <a:lnTo>
                  <a:pt x="6286" y="0"/>
                </a:lnTo>
                <a:lnTo>
                  <a:pt x="9766" y="0"/>
                </a:lnTo>
                <a:lnTo>
                  <a:pt x="12598" y="2819"/>
                </a:lnTo>
                <a:lnTo>
                  <a:pt x="12598" y="629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920936" y="2396653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598" y="6311"/>
                </a:moveTo>
                <a:lnTo>
                  <a:pt x="12598" y="9779"/>
                </a:lnTo>
                <a:lnTo>
                  <a:pt x="9766" y="12598"/>
                </a:lnTo>
                <a:lnTo>
                  <a:pt x="6286" y="12598"/>
                </a:lnTo>
                <a:lnTo>
                  <a:pt x="2806" y="12598"/>
                </a:lnTo>
                <a:lnTo>
                  <a:pt x="0" y="9779"/>
                </a:lnTo>
                <a:lnTo>
                  <a:pt x="0" y="6311"/>
                </a:lnTo>
                <a:lnTo>
                  <a:pt x="0" y="2832"/>
                </a:lnTo>
                <a:lnTo>
                  <a:pt x="2806" y="0"/>
                </a:lnTo>
                <a:lnTo>
                  <a:pt x="6286" y="0"/>
                </a:lnTo>
                <a:lnTo>
                  <a:pt x="9766" y="0"/>
                </a:lnTo>
                <a:lnTo>
                  <a:pt x="12598" y="2832"/>
                </a:lnTo>
                <a:lnTo>
                  <a:pt x="12598" y="631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920936" y="247116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598" y="6311"/>
                </a:moveTo>
                <a:lnTo>
                  <a:pt x="12598" y="9778"/>
                </a:lnTo>
                <a:lnTo>
                  <a:pt x="9766" y="12598"/>
                </a:lnTo>
                <a:lnTo>
                  <a:pt x="6286" y="12598"/>
                </a:lnTo>
                <a:lnTo>
                  <a:pt x="2806" y="12598"/>
                </a:lnTo>
                <a:lnTo>
                  <a:pt x="0" y="9778"/>
                </a:lnTo>
                <a:lnTo>
                  <a:pt x="0" y="6311"/>
                </a:lnTo>
                <a:lnTo>
                  <a:pt x="0" y="2819"/>
                </a:lnTo>
                <a:lnTo>
                  <a:pt x="2806" y="0"/>
                </a:lnTo>
                <a:lnTo>
                  <a:pt x="6286" y="0"/>
                </a:lnTo>
                <a:lnTo>
                  <a:pt x="9766" y="0"/>
                </a:lnTo>
                <a:lnTo>
                  <a:pt x="12598" y="2819"/>
                </a:lnTo>
                <a:lnTo>
                  <a:pt x="12598" y="631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920936" y="2545688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598" y="6299"/>
                </a:moveTo>
                <a:lnTo>
                  <a:pt x="12598" y="9766"/>
                </a:lnTo>
                <a:lnTo>
                  <a:pt x="9766" y="12585"/>
                </a:lnTo>
                <a:lnTo>
                  <a:pt x="6286" y="12585"/>
                </a:lnTo>
                <a:lnTo>
                  <a:pt x="2806" y="12585"/>
                </a:lnTo>
                <a:lnTo>
                  <a:pt x="0" y="9766"/>
                </a:lnTo>
                <a:lnTo>
                  <a:pt x="0" y="6299"/>
                </a:lnTo>
                <a:lnTo>
                  <a:pt x="0" y="2794"/>
                </a:lnTo>
                <a:lnTo>
                  <a:pt x="2806" y="0"/>
                </a:lnTo>
                <a:lnTo>
                  <a:pt x="6286" y="0"/>
                </a:lnTo>
                <a:lnTo>
                  <a:pt x="9766" y="0"/>
                </a:lnTo>
                <a:lnTo>
                  <a:pt x="12598" y="2794"/>
                </a:lnTo>
                <a:lnTo>
                  <a:pt x="12598" y="629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920936" y="2620199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598" y="6299"/>
                </a:moveTo>
                <a:lnTo>
                  <a:pt x="12598" y="9778"/>
                </a:lnTo>
                <a:lnTo>
                  <a:pt x="9766" y="12585"/>
                </a:lnTo>
                <a:lnTo>
                  <a:pt x="6286" y="12585"/>
                </a:lnTo>
                <a:lnTo>
                  <a:pt x="2806" y="12585"/>
                </a:lnTo>
                <a:lnTo>
                  <a:pt x="0" y="9778"/>
                </a:lnTo>
                <a:lnTo>
                  <a:pt x="0" y="6299"/>
                </a:lnTo>
                <a:lnTo>
                  <a:pt x="0" y="2819"/>
                </a:lnTo>
                <a:lnTo>
                  <a:pt x="2806" y="0"/>
                </a:lnTo>
                <a:lnTo>
                  <a:pt x="6286" y="0"/>
                </a:lnTo>
                <a:lnTo>
                  <a:pt x="9766" y="0"/>
                </a:lnTo>
                <a:lnTo>
                  <a:pt x="12598" y="2819"/>
                </a:lnTo>
                <a:lnTo>
                  <a:pt x="12598" y="629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920936" y="269471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598" y="6311"/>
                </a:moveTo>
                <a:lnTo>
                  <a:pt x="12598" y="9778"/>
                </a:lnTo>
                <a:lnTo>
                  <a:pt x="9766" y="12611"/>
                </a:lnTo>
                <a:lnTo>
                  <a:pt x="6286" y="12611"/>
                </a:lnTo>
                <a:lnTo>
                  <a:pt x="2806" y="12611"/>
                </a:lnTo>
                <a:lnTo>
                  <a:pt x="0" y="9778"/>
                </a:lnTo>
                <a:lnTo>
                  <a:pt x="0" y="6311"/>
                </a:lnTo>
                <a:lnTo>
                  <a:pt x="0" y="2819"/>
                </a:lnTo>
                <a:lnTo>
                  <a:pt x="2806" y="0"/>
                </a:lnTo>
                <a:lnTo>
                  <a:pt x="6286" y="0"/>
                </a:lnTo>
                <a:lnTo>
                  <a:pt x="9766" y="0"/>
                </a:lnTo>
                <a:lnTo>
                  <a:pt x="12598" y="2819"/>
                </a:lnTo>
                <a:lnTo>
                  <a:pt x="12598" y="631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920936" y="2769233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598" y="6299"/>
                </a:moveTo>
                <a:lnTo>
                  <a:pt x="12598" y="9766"/>
                </a:lnTo>
                <a:lnTo>
                  <a:pt x="9766" y="12585"/>
                </a:lnTo>
                <a:lnTo>
                  <a:pt x="6286" y="12585"/>
                </a:lnTo>
                <a:lnTo>
                  <a:pt x="2806" y="12585"/>
                </a:lnTo>
                <a:lnTo>
                  <a:pt x="0" y="9766"/>
                </a:lnTo>
                <a:lnTo>
                  <a:pt x="0" y="6299"/>
                </a:lnTo>
                <a:lnTo>
                  <a:pt x="0" y="2806"/>
                </a:lnTo>
                <a:lnTo>
                  <a:pt x="2806" y="0"/>
                </a:lnTo>
                <a:lnTo>
                  <a:pt x="6286" y="0"/>
                </a:lnTo>
                <a:lnTo>
                  <a:pt x="9766" y="0"/>
                </a:lnTo>
                <a:lnTo>
                  <a:pt x="12598" y="2806"/>
                </a:lnTo>
                <a:lnTo>
                  <a:pt x="12598" y="629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920936" y="284374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598" y="6299"/>
                </a:moveTo>
                <a:lnTo>
                  <a:pt x="12598" y="9766"/>
                </a:lnTo>
                <a:lnTo>
                  <a:pt x="9766" y="12585"/>
                </a:lnTo>
                <a:lnTo>
                  <a:pt x="6286" y="12585"/>
                </a:lnTo>
                <a:lnTo>
                  <a:pt x="2806" y="12585"/>
                </a:lnTo>
                <a:lnTo>
                  <a:pt x="0" y="9766"/>
                </a:lnTo>
                <a:lnTo>
                  <a:pt x="0" y="6299"/>
                </a:lnTo>
                <a:lnTo>
                  <a:pt x="0" y="2793"/>
                </a:lnTo>
                <a:lnTo>
                  <a:pt x="2806" y="0"/>
                </a:lnTo>
                <a:lnTo>
                  <a:pt x="6286" y="0"/>
                </a:lnTo>
                <a:lnTo>
                  <a:pt x="9766" y="0"/>
                </a:lnTo>
                <a:lnTo>
                  <a:pt x="12598" y="2793"/>
                </a:lnTo>
                <a:lnTo>
                  <a:pt x="12598" y="629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920936" y="291825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598" y="6299"/>
                </a:moveTo>
                <a:lnTo>
                  <a:pt x="12598" y="9779"/>
                </a:lnTo>
                <a:lnTo>
                  <a:pt x="9766" y="12585"/>
                </a:lnTo>
                <a:lnTo>
                  <a:pt x="6286" y="12585"/>
                </a:lnTo>
                <a:lnTo>
                  <a:pt x="2806" y="12585"/>
                </a:lnTo>
                <a:lnTo>
                  <a:pt x="0" y="9779"/>
                </a:lnTo>
                <a:lnTo>
                  <a:pt x="0" y="6299"/>
                </a:lnTo>
                <a:lnTo>
                  <a:pt x="0" y="2819"/>
                </a:lnTo>
                <a:lnTo>
                  <a:pt x="2806" y="0"/>
                </a:lnTo>
                <a:lnTo>
                  <a:pt x="6286" y="0"/>
                </a:lnTo>
                <a:lnTo>
                  <a:pt x="9766" y="0"/>
                </a:lnTo>
                <a:lnTo>
                  <a:pt x="12598" y="2819"/>
                </a:lnTo>
                <a:lnTo>
                  <a:pt x="12598" y="629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920936" y="2992753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598" y="6311"/>
                </a:moveTo>
                <a:lnTo>
                  <a:pt x="12598" y="9804"/>
                </a:lnTo>
                <a:lnTo>
                  <a:pt x="9766" y="12598"/>
                </a:lnTo>
                <a:lnTo>
                  <a:pt x="6286" y="12598"/>
                </a:lnTo>
                <a:lnTo>
                  <a:pt x="2806" y="12598"/>
                </a:lnTo>
                <a:lnTo>
                  <a:pt x="0" y="9804"/>
                </a:lnTo>
                <a:lnTo>
                  <a:pt x="0" y="6311"/>
                </a:lnTo>
                <a:lnTo>
                  <a:pt x="0" y="2819"/>
                </a:lnTo>
                <a:lnTo>
                  <a:pt x="2806" y="0"/>
                </a:lnTo>
                <a:lnTo>
                  <a:pt x="6286" y="0"/>
                </a:lnTo>
                <a:lnTo>
                  <a:pt x="9766" y="0"/>
                </a:lnTo>
                <a:lnTo>
                  <a:pt x="12598" y="2819"/>
                </a:lnTo>
                <a:lnTo>
                  <a:pt x="12598" y="631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920936" y="3067277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598" y="6286"/>
                </a:moveTo>
                <a:lnTo>
                  <a:pt x="12598" y="9778"/>
                </a:lnTo>
                <a:lnTo>
                  <a:pt x="9766" y="12611"/>
                </a:lnTo>
                <a:lnTo>
                  <a:pt x="6286" y="12611"/>
                </a:lnTo>
                <a:lnTo>
                  <a:pt x="2806" y="12611"/>
                </a:lnTo>
                <a:lnTo>
                  <a:pt x="0" y="9778"/>
                </a:lnTo>
                <a:lnTo>
                  <a:pt x="0" y="6286"/>
                </a:lnTo>
                <a:lnTo>
                  <a:pt x="0" y="2806"/>
                </a:lnTo>
                <a:lnTo>
                  <a:pt x="2806" y="0"/>
                </a:lnTo>
                <a:lnTo>
                  <a:pt x="6286" y="0"/>
                </a:lnTo>
                <a:lnTo>
                  <a:pt x="9766" y="0"/>
                </a:lnTo>
                <a:lnTo>
                  <a:pt x="12598" y="2806"/>
                </a:lnTo>
                <a:lnTo>
                  <a:pt x="12598" y="6286"/>
                </a:lnTo>
                <a:close/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920936" y="3141788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598" y="6311"/>
                </a:moveTo>
                <a:lnTo>
                  <a:pt x="12598" y="9779"/>
                </a:lnTo>
                <a:lnTo>
                  <a:pt x="9766" y="12611"/>
                </a:lnTo>
                <a:lnTo>
                  <a:pt x="6286" y="12611"/>
                </a:lnTo>
                <a:lnTo>
                  <a:pt x="2806" y="12611"/>
                </a:lnTo>
                <a:lnTo>
                  <a:pt x="0" y="9779"/>
                </a:lnTo>
                <a:lnTo>
                  <a:pt x="0" y="6311"/>
                </a:lnTo>
                <a:lnTo>
                  <a:pt x="0" y="2806"/>
                </a:lnTo>
                <a:lnTo>
                  <a:pt x="2806" y="0"/>
                </a:lnTo>
                <a:lnTo>
                  <a:pt x="6286" y="0"/>
                </a:lnTo>
                <a:lnTo>
                  <a:pt x="9766" y="0"/>
                </a:lnTo>
                <a:lnTo>
                  <a:pt x="12598" y="2806"/>
                </a:lnTo>
                <a:lnTo>
                  <a:pt x="12598" y="631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920936" y="3216311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598" y="6299"/>
                </a:moveTo>
                <a:lnTo>
                  <a:pt x="12598" y="9766"/>
                </a:lnTo>
                <a:lnTo>
                  <a:pt x="9766" y="12585"/>
                </a:lnTo>
                <a:lnTo>
                  <a:pt x="6286" y="12585"/>
                </a:lnTo>
                <a:lnTo>
                  <a:pt x="2806" y="12585"/>
                </a:lnTo>
                <a:lnTo>
                  <a:pt x="0" y="9766"/>
                </a:lnTo>
                <a:lnTo>
                  <a:pt x="0" y="6299"/>
                </a:lnTo>
                <a:lnTo>
                  <a:pt x="0" y="2793"/>
                </a:lnTo>
                <a:lnTo>
                  <a:pt x="2806" y="0"/>
                </a:lnTo>
                <a:lnTo>
                  <a:pt x="6286" y="0"/>
                </a:lnTo>
                <a:lnTo>
                  <a:pt x="9766" y="0"/>
                </a:lnTo>
                <a:lnTo>
                  <a:pt x="12598" y="2793"/>
                </a:lnTo>
                <a:lnTo>
                  <a:pt x="12598" y="629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920936" y="3290822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598" y="6286"/>
                </a:moveTo>
                <a:lnTo>
                  <a:pt x="12598" y="9753"/>
                </a:lnTo>
                <a:lnTo>
                  <a:pt x="9766" y="12573"/>
                </a:lnTo>
                <a:lnTo>
                  <a:pt x="6286" y="12573"/>
                </a:lnTo>
                <a:lnTo>
                  <a:pt x="2806" y="12573"/>
                </a:lnTo>
                <a:lnTo>
                  <a:pt x="0" y="9753"/>
                </a:lnTo>
                <a:lnTo>
                  <a:pt x="0" y="6286"/>
                </a:lnTo>
                <a:lnTo>
                  <a:pt x="0" y="2819"/>
                </a:lnTo>
                <a:lnTo>
                  <a:pt x="2806" y="0"/>
                </a:lnTo>
                <a:lnTo>
                  <a:pt x="6286" y="0"/>
                </a:lnTo>
                <a:lnTo>
                  <a:pt x="9766" y="0"/>
                </a:lnTo>
                <a:lnTo>
                  <a:pt x="12598" y="2819"/>
                </a:lnTo>
                <a:lnTo>
                  <a:pt x="12598" y="6286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920936" y="336532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598" y="6286"/>
                </a:moveTo>
                <a:lnTo>
                  <a:pt x="12598" y="9766"/>
                </a:lnTo>
                <a:lnTo>
                  <a:pt x="9766" y="12585"/>
                </a:lnTo>
                <a:lnTo>
                  <a:pt x="6286" y="12585"/>
                </a:lnTo>
                <a:lnTo>
                  <a:pt x="2806" y="12585"/>
                </a:lnTo>
                <a:lnTo>
                  <a:pt x="0" y="9766"/>
                </a:lnTo>
                <a:lnTo>
                  <a:pt x="0" y="6286"/>
                </a:lnTo>
                <a:lnTo>
                  <a:pt x="0" y="2819"/>
                </a:lnTo>
                <a:lnTo>
                  <a:pt x="2806" y="0"/>
                </a:lnTo>
                <a:lnTo>
                  <a:pt x="6286" y="0"/>
                </a:lnTo>
                <a:lnTo>
                  <a:pt x="9766" y="0"/>
                </a:lnTo>
                <a:lnTo>
                  <a:pt x="12598" y="2819"/>
                </a:lnTo>
                <a:lnTo>
                  <a:pt x="12598" y="6286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920936" y="3439819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598" y="6299"/>
                </a:moveTo>
                <a:lnTo>
                  <a:pt x="12598" y="9804"/>
                </a:lnTo>
                <a:lnTo>
                  <a:pt x="9766" y="12611"/>
                </a:lnTo>
                <a:lnTo>
                  <a:pt x="6286" y="12611"/>
                </a:lnTo>
                <a:lnTo>
                  <a:pt x="2806" y="12611"/>
                </a:lnTo>
                <a:lnTo>
                  <a:pt x="0" y="9804"/>
                </a:lnTo>
                <a:lnTo>
                  <a:pt x="0" y="6299"/>
                </a:lnTo>
                <a:lnTo>
                  <a:pt x="0" y="2832"/>
                </a:lnTo>
                <a:lnTo>
                  <a:pt x="2806" y="0"/>
                </a:lnTo>
                <a:lnTo>
                  <a:pt x="6286" y="0"/>
                </a:lnTo>
                <a:lnTo>
                  <a:pt x="9766" y="0"/>
                </a:lnTo>
                <a:lnTo>
                  <a:pt x="12598" y="2832"/>
                </a:lnTo>
                <a:lnTo>
                  <a:pt x="12598" y="6299"/>
                </a:lnTo>
                <a:close/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920936" y="351435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598" y="6311"/>
                </a:moveTo>
                <a:lnTo>
                  <a:pt x="12598" y="9779"/>
                </a:lnTo>
                <a:lnTo>
                  <a:pt x="9766" y="12611"/>
                </a:lnTo>
                <a:lnTo>
                  <a:pt x="6286" y="12611"/>
                </a:lnTo>
                <a:lnTo>
                  <a:pt x="2806" y="12611"/>
                </a:lnTo>
                <a:lnTo>
                  <a:pt x="0" y="9779"/>
                </a:lnTo>
                <a:lnTo>
                  <a:pt x="0" y="6311"/>
                </a:lnTo>
                <a:lnTo>
                  <a:pt x="0" y="2806"/>
                </a:lnTo>
                <a:lnTo>
                  <a:pt x="2806" y="0"/>
                </a:lnTo>
                <a:lnTo>
                  <a:pt x="6286" y="0"/>
                </a:lnTo>
                <a:lnTo>
                  <a:pt x="9766" y="0"/>
                </a:lnTo>
                <a:lnTo>
                  <a:pt x="12598" y="2806"/>
                </a:lnTo>
                <a:lnTo>
                  <a:pt x="12598" y="6311"/>
                </a:lnTo>
                <a:close/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920936" y="3588879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598" y="6299"/>
                </a:moveTo>
                <a:lnTo>
                  <a:pt x="12598" y="9766"/>
                </a:lnTo>
                <a:lnTo>
                  <a:pt x="9766" y="12585"/>
                </a:lnTo>
                <a:lnTo>
                  <a:pt x="6286" y="12585"/>
                </a:lnTo>
                <a:lnTo>
                  <a:pt x="2806" y="12585"/>
                </a:lnTo>
                <a:lnTo>
                  <a:pt x="0" y="9766"/>
                </a:lnTo>
                <a:lnTo>
                  <a:pt x="0" y="6299"/>
                </a:lnTo>
                <a:lnTo>
                  <a:pt x="0" y="2819"/>
                </a:lnTo>
                <a:lnTo>
                  <a:pt x="2806" y="0"/>
                </a:lnTo>
                <a:lnTo>
                  <a:pt x="6286" y="0"/>
                </a:lnTo>
                <a:lnTo>
                  <a:pt x="9766" y="0"/>
                </a:lnTo>
                <a:lnTo>
                  <a:pt x="12598" y="2819"/>
                </a:lnTo>
                <a:lnTo>
                  <a:pt x="12598" y="629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920936" y="3663389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598" y="6286"/>
                </a:moveTo>
                <a:lnTo>
                  <a:pt x="12598" y="9753"/>
                </a:lnTo>
                <a:lnTo>
                  <a:pt x="9766" y="12572"/>
                </a:lnTo>
                <a:lnTo>
                  <a:pt x="6286" y="12572"/>
                </a:lnTo>
                <a:lnTo>
                  <a:pt x="2806" y="12572"/>
                </a:lnTo>
                <a:lnTo>
                  <a:pt x="0" y="9753"/>
                </a:lnTo>
                <a:lnTo>
                  <a:pt x="0" y="6286"/>
                </a:lnTo>
                <a:lnTo>
                  <a:pt x="0" y="2819"/>
                </a:lnTo>
                <a:lnTo>
                  <a:pt x="2806" y="0"/>
                </a:lnTo>
                <a:lnTo>
                  <a:pt x="6286" y="0"/>
                </a:lnTo>
                <a:lnTo>
                  <a:pt x="9766" y="0"/>
                </a:lnTo>
                <a:lnTo>
                  <a:pt x="12598" y="2819"/>
                </a:lnTo>
                <a:lnTo>
                  <a:pt x="12598" y="6286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20936" y="3737888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598" y="6286"/>
                </a:moveTo>
                <a:lnTo>
                  <a:pt x="12598" y="9766"/>
                </a:lnTo>
                <a:lnTo>
                  <a:pt x="9766" y="12585"/>
                </a:lnTo>
                <a:lnTo>
                  <a:pt x="6286" y="12585"/>
                </a:lnTo>
                <a:lnTo>
                  <a:pt x="2806" y="12585"/>
                </a:lnTo>
                <a:lnTo>
                  <a:pt x="0" y="9766"/>
                </a:lnTo>
                <a:lnTo>
                  <a:pt x="0" y="6286"/>
                </a:lnTo>
                <a:lnTo>
                  <a:pt x="0" y="2819"/>
                </a:lnTo>
                <a:lnTo>
                  <a:pt x="2806" y="0"/>
                </a:lnTo>
                <a:lnTo>
                  <a:pt x="6286" y="0"/>
                </a:lnTo>
                <a:lnTo>
                  <a:pt x="9766" y="0"/>
                </a:lnTo>
                <a:lnTo>
                  <a:pt x="12598" y="2819"/>
                </a:lnTo>
                <a:lnTo>
                  <a:pt x="12598" y="6286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20936" y="3812386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598" y="6299"/>
                </a:moveTo>
                <a:lnTo>
                  <a:pt x="12598" y="9779"/>
                </a:lnTo>
                <a:lnTo>
                  <a:pt x="9766" y="12598"/>
                </a:lnTo>
                <a:lnTo>
                  <a:pt x="6286" y="12598"/>
                </a:lnTo>
                <a:lnTo>
                  <a:pt x="2806" y="12598"/>
                </a:lnTo>
                <a:lnTo>
                  <a:pt x="0" y="9779"/>
                </a:lnTo>
                <a:lnTo>
                  <a:pt x="0" y="6299"/>
                </a:lnTo>
                <a:lnTo>
                  <a:pt x="0" y="2832"/>
                </a:lnTo>
                <a:lnTo>
                  <a:pt x="2806" y="0"/>
                </a:lnTo>
                <a:lnTo>
                  <a:pt x="6286" y="0"/>
                </a:lnTo>
                <a:lnTo>
                  <a:pt x="9766" y="0"/>
                </a:lnTo>
                <a:lnTo>
                  <a:pt x="12598" y="2832"/>
                </a:lnTo>
                <a:lnTo>
                  <a:pt x="12598" y="629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627655" y="3929138"/>
            <a:ext cx="136525" cy="375285"/>
          </a:xfrm>
          <a:custGeom>
            <a:avLst/>
            <a:gdLst/>
            <a:ahLst/>
            <a:cxnLst/>
            <a:rect l="l" t="t" r="r" b="b"/>
            <a:pathLst>
              <a:path w="136525" h="375285">
                <a:moveTo>
                  <a:pt x="47675" y="3784"/>
                </a:moveTo>
                <a:lnTo>
                  <a:pt x="47675" y="375208"/>
                </a:lnTo>
              </a:path>
              <a:path w="136525" h="375285">
                <a:moveTo>
                  <a:pt x="59258" y="3784"/>
                </a:moveTo>
                <a:lnTo>
                  <a:pt x="59258" y="375208"/>
                </a:lnTo>
              </a:path>
              <a:path w="136525" h="375285">
                <a:moveTo>
                  <a:pt x="74269" y="8343"/>
                </a:moveTo>
                <a:lnTo>
                  <a:pt x="74269" y="375208"/>
                </a:lnTo>
              </a:path>
              <a:path w="136525" h="375285">
                <a:moveTo>
                  <a:pt x="100990" y="0"/>
                </a:moveTo>
                <a:lnTo>
                  <a:pt x="100990" y="316788"/>
                </a:lnTo>
              </a:path>
              <a:path w="136525" h="375285">
                <a:moveTo>
                  <a:pt x="74269" y="320103"/>
                </a:moveTo>
                <a:lnTo>
                  <a:pt x="109321" y="318452"/>
                </a:lnTo>
                <a:lnTo>
                  <a:pt x="136017" y="323443"/>
                </a:lnTo>
              </a:path>
              <a:path w="136525" h="375285">
                <a:moveTo>
                  <a:pt x="93459" y="332625"/>
                </a:moveTo>
                <a:lnTo>
                  <a:pt x="95477" y="339269"/>
                </a:lnTo>
                <a:lnTo>
                  <a:pt x="95088" y="345854"/>
                </a:lnTo>
                <a:lnTo>
                  <a:pt x="93884" y="352079"/>
                </a:lnTo>
                <a:lnTo>
                  <a:pt x="93459" y="357644"/>
                </a:lnTo>
              </a:path>
              <a:path w="136525" h="375285">
                <a:moveTo>
                  <a:pt x="85940" y="342633"/>
                </a:moveTo>
                <a:lnTo>
                  <a:pt x="94145" y="346176"/>
                </a:lnTo>
              </a:path>
              <a:path w="136525" h="375285">
                <a:moveTo>
                  <a:pt x="100990" y="342633"/>
                </a:moveTo>
                <a:lnTo>
                  <a:pt x="105143" y="342633"/>
                </a:lnTo>
                <a:lnTo>
                  <a:pt x="105143" y="349313"/>
                </a:lnTo>
              </a:path>
              <a:path w="136525" h="375285">
                <a:moveTo>
                  <a:pt x="107645" y="371856"/>
                </a:moveTo>
                <a:lnTo>
                  <a:pt x="107645" y="356844"/>
                </a:lnTo>
              </a:path>
              <a:path w="136525" h="375285">
                <a:moveTo>
                  <a:pt x="108496" y="334302"/>
                </a:moveTo>
                <a:lnTo>
                  <a:pt x="108496" y="319290"/>
                </a:lnTo>
              </a:path>
              <a:path w="136525" h="375285">
                <a:moveTo>
                  <a:pt x="42570" y="370166"/>
                </a:moveTo>
                <a:lnTo>
                  <a:pt x="0" y="37016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5" name="object 125"/>
          <p:cNvGrpSpPr/>
          <p:nvPr/>
        </p:nvGrpSpPr>
        <p:grpSpPr>
          <a:xfrm>
            <a:off x="8933294" y="2296943"/>
            <a:ext cx="614045" cy="1972945"/>
            <a:chOff x="3878693" y="2296942"/>
            <a:chExt cx="614045" cy="1972945"/>
          </a:xfrm>
        </p:grpSpPr>
        <p:sp>
          <p:nvSpPr>
            <p:cNvPr id="126" name="object 126"/>
            <p:cNvSpPr/>
            <p:nvPr/>
          </p:nvSpPr>
          <p:spPr>
            <a:xfrm>
              <a:off x="3880979" y="3837045"/>
              <a:ext cx="609600" cy="108585"/>
            </a:xfrm>
            <a:custGeom>
              <a:avLst/>
              <a:gdLst/>
              <a:ahLst/>
              <a:cxnLst/>
              <a:rect l="l" t="t" r="r" b="b"/>
              <a:pathLst>
                <a:path w="609600" h="108585">
                  <a:moveTo>
                    <a:pt x="609104" y="0"/>
                  </a:moveTo>
                  <a:lnTo>
                    <a:pt x="11671" y="16675"/>
                  </a:lnTo>
                  <a:lnTo>
                    <a:pt x="0" y="18351"/>
                  </a:lnTo>
                  <a:lnTo>
                    <a:pt x="0" y="101790"/>
                  </a:lnTo>
                  <a:lnTo>
                    <a:pt x="4978" y="108496"/>
                  </a:lnTo>
                  <a:lnTo>
                    <a:pt x="16675" y="108496"/>
                  </a:lnTo>
                  <a:lnTo>
                    <a:pt x="607428" y="88455"/>
                  </a:lnTo>
                  <a:lnTo>
                    <a:pt x="60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880979" y="3837045"/>
              <a:ext cx="609600" cy="108585"/>
            </a:xfrm>
            <a:custGeom>
              <a:avLst/>
              <a:gdLst/>
              <a:ahLst/>
              <a:cxnLst/>
              <a:rect l="l" t="t" r="r" b="b"/>
              <a:pathLst>
                <a:path w="609600" h="108585">
                  <a:moveTo>
                    <a:pt x="609104" y="0"/>
                  </a:moveTo>
                  <a:lnTo>
                    <a:pt x="11671" y="16675"/>
                  </a:lnTo>
                  <a:lnTo>
                    <a:pt x="0" y="18351"/>
                  </a:lnTo>
                  <a:lnTo>
                    <a:pt x="0" y="26720"/>
                  </a:lnTo>
                  <a:lnTo>
                    <a:pt x="0" y="33388"/>
                  </a:lnTo>
                  <a:lnTo>
                    <a:pt x="0" y="91770"/>
                  </a:lnTo>
                  <a:lnTo>
                    <a:pt x="0" y="101790"/>
                  </a:lnTo>
                  <a:lnTo>
                    <a:pt x="4978" y="108496"/>
                  </a:lnTo>
                  <a:lnTo>
                    <a:pt x="16675" y="108496"/>
                  </a:lnTo>
                  <a:lnTo>
                    <a:pt x="607428" y="88455"/>
                  </a:lnTo>
                  <a:lnTo>
                    <a:pt x="60910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93287" y="3846443"/>
              <a:ext cx="178549" cy="89077"/>
            </a:xfrm>
            <a:prstGeom prst="rect">
              <a:avLst/>
            </a:prstGeom>
          </p:spPr>
        </p:pic>
        <p:sp>
          <p:nvSpPr>
            <p:cNvPr id="129" name="object 129"/>
            <p:cNvSpPr/>
            <p:nvPr/>
          </p:nvSpPr>
          <p:spPr>
            <a:xfrm>
              <a:off x="4091659" y="3850952"/>
              <a:ext cx="377190" cy="70485"/>
            </a:xfrm>
            <a:custGeom>
              <a:avLst/>
              <a:gdLst/>
              <a:ahLst/>
              <a:cxnLst/>
              <a:rect l="l" t="t" r="r" b="b"/>
              <a:pathLst>
                <a:path w="377189" h="70485">
                  <a:moveTo>
                    <a:pt x="368376" y="0"/>
                  </a:moveTo>
                  <a:lnTo>
                    <a:pt x="0" y="10299"/>
                  </a:lnTo>
                </a:path>
                <a:path w="377189" h="70485">
                  <a:moveTo>
                    <a:pt x="377151" y="11760"/>
                  </a:moveTo>
                  <a:lnTo>
                    <a:pt x="0" y="22301"/>
                  </a:lnTo>
                </a:path>
                <a:path w="377189" h="70485">
                  <a:moveTo>
                    <a:pt x="362127" y="24193"/>
                  </a:moveTo>
                  <a:lnTo>
                    <a:pt x="0" y="34340"/>
                  </a:lnTo>
                </a:path>
                <a:path w="377189" h="70485">
                  <a:moveTo>
                    <a:pt x="373405" y="35928"/>
                  </a:moveTo>
                  <a:lnTo>
                    <a:pt x="0" y="46342"/>
                  </a:lnTo>
                </a:path>
                <a:path w="377189" h="70485">
                  <a:moveTo>
                    <a:pt x="273265" y="50711"/>
                  </a:moveTo>
                  <a:lnTo>
                    <a:pt x="0" y="58369"/>
                  </a:lnTo>
                </a:path>
                <a:path w="377189" h="70485">
                  <a:moveTo>
                    <a:pt x="110553" y="67297"/>
                  </a:moveTo>
                  <a:lnTo>
                    <a:pt x="0" y="7035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964405" y="3942024"/>
              <a:ext cx="374650" cy="325120"/>
            </a:xfrm>
            <a:custGeom>
              <a:avLst/>
              <a:gdLst/>
              <a:ahLst/>
              <a:cxnLst/>
              <a:rect l="l" t="t" r="r" b="b"/>
              <a:pathLst>
                <a:path w="374650" h="325120">
                  <a:moveTo>
                    <a:pt x="356235" y="0"/>
                  </a:moveTo>
                  <a:lnTo>
                    <a:pt x="18021" y="12446"/>
                  </a:lnTo>
                  <a:lnTo>
                    <a:pt x="0" y="31102"/>
                  </a:lnTo>
                  <a:lnTo>
                    <a:pt x="0" y="307987"/>
                  </a:lnTo>
                  <a:lnTo>
                    <a:pt x="1420" y="314922"/>
                  </a:lnTo>
                  <a:lnTo>
                    <a:pt x="5287" y="320457"/>
                  </a:lnTo>
                  <a:lnTo>
                    <a:pt x="11010" y="324037"/>
                  </a:lnTo>
                  <a:lnTo>
                    <a:pt x="17995" y="325107"/>
                  </a:lnTo>
                  <a:lnTo>
                    <a:pt x="356235" y="308114"/>
                  </a:lnTo>
                  <a:lnTo>
                    <a:pt x="363222" y="306354"/>
                  </a:lnTo>
                  <a:lnTo>
                    <a:pt x="368949" y="302196"/>
                  </a:lnTo>
                  <a:lnTo>
                    <a:pt x="372821" y="296266"/>
                  </a:lnTo>
                  <a:lnTo>
                    <a:pt x="374243" y="289191"/>
                  </a:lnTo>
                  <a:lnTo>
                    <a:pt x="374243" y="17335"/>
                  </a:lnTo>
                  <a:lnTo>
                    <a:pt x="372819" y="10401"/>
                  </a:lnTo>
                  <a:lnTo>
                    <a:pt x="368944" y="4819"/>
                  </a:lnTo>
                  <a:lnTo>
                    <a:pt x="363217" y="1162"/>
                  </a:lnTo>
                  <a:lnTo>
                    <a:pt x="35623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964405" y="3942024"/>
              <a:ext cx="374650" cy="325120"/>
            </a:xfrm>
            <a:custGeom>
              <a:avLst/>
              <a:gdLst/>
              <a:ahLst/>
              <a:cxnLst/>
              <a:rect l="l" t="t" r="r" b="b"/>
              <a:pathLst>
                <a:path w="374650" h="325120">
                  <a:moveTo>
                    <a:pt x="374243" y="289191"/>
                  </a:moveTo>
                  <a:lnTo>
                    <a:pt x="17995" y="325107"/>
                  </a:lnTo>
                  <a:lnTo>
                    <a:pt x="11010" y="324037"/>
                  </a:lnTo>
                  <a:lnTo>
                    <a:pt x="5287" y="320457"/>
                  </a:lnTo>
                  <a:lnTo>
                    <a:pt x="1420" y="314922"/>
                  </a:lnTo>
                  <a:lnTo>
                    <a:pt x="0" y="307987"/>
                  </a:lnTo>
                  <a:lnTo>
                    <a:pt x="0" y="31102"/>
                  </a:lnTo>
                  <a:lnTo>
                    <a:pt x="356235" y="0"/>
                  </a:lnTo>
                  <a:lnTo>
                    <a:pt x="363217" y="1162"/>
                  </a:lnTo>
                  <a:lnTo>
                    <a:pt x="368944" y="4819"/>
                  </a:lnTo>
                  <a:lnTo>
                    <a:pt x="372819" y="10401"/>
                  </a:lnTo>
                  <a:lnTo>
                    <a:pt x="374243" y="17335"/>
                  </a:lnTo>
                  <a:lnTo>
                    <a:pt x="374243" y="289191"/>
                  </a:lnTo>
                  <a:close/>
                </a:path>
                <a:path w="374650" h="325120">
                  <a:moveTo>
                    <a:pt x="356755" y="14389"/>
                  </a:moveTo>
                  <a:lnTo>
                    <a:pt x="18542" y="26860"/>
                  </a:lnTo>
                  <a:lnTo>
                    <a:pt x="16383" y="26911"/>
                  </a:lnTo>
                  <a:lnTo>
                    <a:pt x="14427" y="28968"/>
                  </a:lnTo>
                  <a:lnTo>
                    <a:pt x="14427" y="31102"/>
                  </a:lnTo>
                  <a:lnTo>
                    <a:pt x="14427" y="307987"/>
                  </a:lnTo>
                  <a:lnTo>
                    <a:pt x="14427" y="308825"/>
                  </a:lnTo>
                  <a:lnTo>
                    <a:pt x="14681" y="309473"/>
                  </a:lnTo>
                  <a:lnTo>
                    <a:pt x="15227" y="309994"/>
                  </a:lnTo>
                  <a:lnTo>
                    <a:pt x="15595" y="310349"/>
                  </a:lnTo>
                  <a:lnTo>
                    <a:pt x="16243" y="310743"/>
                  </a:lnTo>
                  <a:lnTo>
                    <a:pt x="17284" y="310680"/>
                  </a:lnTo>
                  <a:lnTo>
                    <a:pt x="355511" y="293725"/>
                  </a:lnTo>
                  <a:lnTo>
                    <a:pt x="357720" y="293598"/>
                  </a:lnTo>
                  <a:lnTo>
                    <a:pt x="359829" y="291401"/>
                  </a:lnTo>
                  <a:lnTo>
                    <a:pt x="359829" y="289191"/>
                  </a:lnTo>
                  <a:lnTo>
                    <a:pt x="359829" y="17335"/>
                  </a:lnTo>
                  <a:lnTo>
                    <a:pt x="359829" y="16256"/>
                  </a:lnTo>
                  <a:lnTo>
                    <a:pt x="359333" y="15570"/>
                  </a:lnTo>
                  <a:lnTo>
                    <a:pt x="358927" y="15201"/>
                  </a:lnTo>
                  <a:lnTo>
                    <a:pt x="358533" y="14795"/>
                  </a:lnTo>
                  <a:lnTo>
                    <a:pt x="357847" y="14351"/>
                  </a:lnTo>
                  <a:lnTo>
                    <a:pt x="356755" y="1438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924395" y="2299228"/>
              <a:ext cx="158115" cy="1553845"/>
            </a:xfrm>
            <a:custGeom>
              <a:avLst/>
              <a:gdLst/>
              <a:ahLst/>
              <a:cxnLst/>
              <a:rect l="l" t="t" r="r" b="b"/>
              <a:pathLst>
                <a:path w="158114" h="1553845">
                  <a:moveTo>
                    <a:pt x="0" y="0"/>
                  </a:moveTo>
                  <a:lnTo>
                    <a:pt x="0" y="1553629"/>
                  </a:lnTo>
                  <a:lnTo>
                    <a:pt x="157721" y="1549222"/>
                  </a:lnTo>
                  <a:lnTo>
                    <a:pt x="157721" y="12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924395" y="2299228"/>
              <a:ext cx="158115" cy="1553845"/>
            </a:xfrm>
            <a:custGeom>
              <a:avLst/>
              <a:gdLst/>
              <a:ahLst/>
              <a:cxnLst/>
              <a:rect l="l" t="t" r="r" b="b"/>
              <a:pathLst>
                <a:path w="158114" h="1553845">
                  <a:moveTo>
                    <a:pt x="0" y="1553629"/>
                  </a:moveTo>
                  <a:lnTo>
                    <a:pt x="0" y="0"/>
                  </a:lnTo>
                  <a:lnTo>
                    <a:pt x="157721" y="1231"/>
                  </a:lnTo>
                  <a:lnTo>
                    <a:pt x="157721" y="1549222"/>
                  </a:lnTo>
                </a:path>
                <a:path w="158114" h="1553845">
                  <a:moveTo>
                    <a:pt x="0" y="66700"/>
                  </a:moveTo>
                  <a:lnTo>
                    <a:pt x="157721" y="67932"/>
                  </a:lnTo>
                </a:path>
                <a:path w="158114" h="1553845">
                  <a:moveTo>
                    <a:pt x="0" y="141287"/>
                  </a:moveTo>
                  <a:lnTo>
                    <a:pt x="157721" y="142227"/>
                  </a:lnTo>
                </a:path>
                <a:path w="158114" h="1553845">
                  <a:moveTo>
                    <a:pt x="0" y="215874"/>
                  </a:moveTo>
                  <a:lnTo>
                    <a:pt x="157721" y="216522"/>
                  </a:lnTo>
                </a:path>
                <a:path w="158114" h="1553845">
                  <a:moveTo>
                    <a:pt x="12" y="290461"/>
                  </a:moveTo>
                  <a:lnTo>
                    <a:pt x="157721" y="290804"/>
                  </a:lnTo>
                </a:path>
                <a:path w="158114" h="1553845">
                  <a:moveTo>
                    <a:pt x="0" y="365048"/>
                  </a:moveTo>
                  <a:lnTo>
                    <a:pt x="157721" y="365099"/>
                  </a:lnTo>
                </a:path>
                <a:path w="158114" h="1553845">
                  <a:moveTo>
                    <a:pt x="0" y="439623"/>
                  </a:moveTo>
                  <a:lnTo>
                    <a:pt x="157708" y="439356"/>
                  </a:lnTo>
                </a:path>
                <a:path w="158114" h="1553845">
                  <a:moveTo>
                    <a:pt x="0" y="514210"/>
                  </a:moveTo>
                  <a:lnTo>
                    <a:pt x="157721" y="513664"/>
                  </a:lnTo>
                </a:path>
                <a:path w="158114" h="1553845">
                  <a:moveTo>
                    <a:pt x="0" y="588797"/>
                  </a:moveTo>
                  <a:lnTo>
                    <a:pt x="157746" y="587959"/>
                  </a:lnTo>
                </a:path>
                <a:path w="158114" h="1553845">
                  <a:moveTo>
                    <a:pt x="0" y="663371"/>
                  </a:moveTo>
                  <a:lnTo>
                    <a:pt x="157721" y="662241"/>
                  </a:lnTo>
                </a:path>
                <a:path w="158114" h="1553845">
                  <a:moveTo>
                    <a:pt x="0" y="737958"/>
                  </a:moveTo>
                  <a:lnTo>
                    <a:pt x="157708" y="736523"/>
                  </a:lnTo>
                </a:path>
                <a:path w="158114" h="1553845">
                  <a:moveTo>
                    <a:pt x="0" y="812545"/>
                  </a:moveTo>
                  <a:lnTo>
                    <a:pt x="157721" y="810818"/>
                  </a:lnTo>
                </a:path>
                <a:path w="158114" h="1553845">
                  <a:moveTo>
                    <a:pt x="0" y="887120"/>
                  </a:moveTo>
                  <a:lnTo>
                    <a:pt x="157721" y="885101"/>
                  </a:lnTo>
                </a:path>
                <a:path w="158114" h="1553845">
                  <a:moveTo>
                    <a:pt x="0" y="961707"/>
                  </a:moveTo>
                  <a:lnTo>
                    <a:pt x="157721" y="959383"/>
                  </a:lnTo>
                </a:path>
                <a:path w="158114" h="1553845">
                  <a:moveTo>
                    <a:pt x="0" y="1036281"/>
                  </a:moveTo>
                  <a:lnTo>
                    <a:pt x="157721" y="1033678"/>
                  </a:lnTo>
                </a:path>
                <a:path w="158114" h="1553845">
                  <a:moveTo>
                    <a:pt x="0" y="1110868"/>
                  </a:moveTo>
                  <a:lnTo>
                    <a:pt x="157721" y="1107947"/>
                  </a:lnTo>
                </a:path>
                <a:path w="158114" h="1553845">
                  <a:moveTo>
                    <a:pt x="0" y="1185468"/>
                  </a:moveTo>
                  <a:lnTo>
                    <a:pt x="157721" y="1182242"/>
                  </a:lnTo>
                </a:path>
                <a:path w="158114" h="1553845">
                  <a:moveTo>
                    <a:pt x="0" y="1260030"/>
                  </a:moveTo>
                  <a:lnTo>
                    <a:pt x="157721" y="1256525"/>
                  </a:lnTo>
                </a:path>
                <a:path w="158114" h="1553845">
                  <a:moveTo>
                    <a:pt x="0" y="1334642"/>
                  </a:moveTo>
                  <a:lnTo>
                    <a:pt x="157721" y="1330820"/>
                  </a:lnTo>
                </a:path>
                <a:path w="158114" h="1553845">
                  <a:moveTo>
                    <a:pt x="0" y="1409204"/>
                  </a:moveTo>
                  <a:lnTo>
                    <a:pt x="157721" y="1405102"/>
                  </a:lnTo>
                </a:path>
                <a:path w="158114" h="1553845">
                  <a:moveTo>
                    <a:pt x="0" y="1483804"/>
                  </a:moveTo>
                  <a:lnTo>
                    <a:pt x="157721" y="147939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217402" y="2300904"/>
              <a:ext cx="158115" cy="1544320"/>
            </a:xfrm>
            <a:custGeom>
              <a:avLst/>
              <a:gdLst/>
              <a:ahLst/>
              <a:cxnLst/>
              <a:rect l="l" t="t" r="r" b="b"/>
              <a:pathLst>
                <a:path w="158114" h="1544320">
                  <a:moveTo>
                    <a:pt x="0" y="0"/>
                  </a:moveTo>
                  <a:lnTo>
                    <a:pt x="0" y="1543723"/>
                  </a:lnTo>
                  <a:lnTo>
                    <a:pt x="157708" y="1539366"/>
                  </a:lnTo>
                  <a:lnTo>
                    <a:pt x="157708" y="12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217389" y="2300904"/>
              <a:ext cx="158115" cy="1544320"/>
            </a:xfrm>
            <a:custGeom>
              <a:avLst/>
              <a:gdLst/>
              <a:ahLst/>
              <a:cxnLst/>
              <a:rect l="l" t="t" r="r" b="b"/>
              <a:pathLst>
                <a:path w="158114" h="1544320">
                  <a:moveTo>
                    <a:pt x="12" y="1543723"/>
                  </a:moveTo>
                  <a:lnTo>
                    <a:pt x="12" y="0"/>
                  </a:lnTo>
                  <a:lnTo>
                    <a:pt x="157721" y="1219"/>
                  </a:lnTo>
                  <a:lnTo>
                    <a:pt x="157721" y="1539366"/>
                  </a:lnTo>
                </a:path>
                <a:path w="158114" h="1544320">
                  <a:moveTo>
                    <a:pt x="12" y="66281"/>
                  </a:moveTo>
                  <a:lnTo>
                    <a:pt x="157721" y="67513"/>
                  </a:lnTo>
                </a:path>
                <a:path w="158114" h="1544320">
                  <a:moveTo>
                    <a:pt x="12" y="140373"/>
                  </a:moveTo>
                  <a:lnTo>
                    <a:pt x="157721" y="141325"/>
                  </a:lnTo>
                </a:path>
                <a:path w="158114" h="1544320">
                  <a:moveTo>
                    <a:pt x="12" y="214502"/>
                  </a:moveTo>
                  <a:lnTo>
                    <a:pt x="157721" y="215137"/>
                  </a:lnTo>
                </a:path>
                <a:path w="158114" h="1544320">
                  <a:moveTo>
                    <a:pt x="12" y="288607"/>
                  </a:moveTo>
                  <a:lnTo>
                    <a:pt x="157721" y="288963"/>
                  </a:lnTo>
                </a:path>
                <a:path w="158114" h="1544320">
                  <a:moveTo>
                    <a:pt x="12" y="362711"/>
                  </a:moveTo>
                  <a:lnTo>
                    <a:pt x="157721" y="362762"/>
                  </a:lnTo>
                </a:path>
                <a:path w="158114" h="1544320">
                  <a:moveTo>
                    <a:pt x="12" y="436816"/>
                  </a:moveTo>
                  <a:lnTo>
                    <a:pt x="157721" y="436575"/>
                  </a:lnTo>
                </a:path>
                <a:path w="158114" h="1544320">
                  <a:moveTo>
                    <a:pt x="12" y="510933"/>
                  </a:moveTo>
                  <a:lnTo>
                    <a:pt x="157721" y="510387"/>
                  </a:lnTo>
                </a:path>
                <a:path w="158114" h="1544320">
                  <a:moveTo>
                    <a:pt x="12" y="585050"/>
                  </a:moveTo>
                  <a:lnTo>
                    <a:pt x="157759" y="584212"/>
                  </a:lnTo>
                </a:path>
                <a:path w="158114" h="1544320">
                  <a:moveTo>
                    <a:pt x="12" y="659155"/>
                  </a:moveTo>
                  <a:lnTo>
                    <a:pt x="157721" y="658025"/>
                  </a:lnTo>
                </a:path>
                <a:path w="158114" h="1544320">
                  <a:moveTo>
                    <a:pt x="0" y="733259"/>
                  </a:moveTo>
                  <a:lnTo>
                    <a:pt x="157721" y="731850"/>
                  </a:lnTo>
                </a:path>
                <a:path w="158114" h="1544320">
                  <a:moveTo>
                    <a:pt x="12" y="807377"/>
                  </a:moveTo>
                  <a:lnTo>
                    <a:pt x="157721" y="805649"/>
                  </a:lnTo>
                </a:path>
                <a:path w="158114" h="1544320">
                  <a:moveTo>
                    <a:pt x="12" y="881481"/>
                  </a:moveTo>
                  <a:lnTo>
                    <a:pt x="157721" y="879462"/>
                  </a:lnTo>
                </a:path>
                <a:path w="158114" h="1544320">
                  <a:moveTo>
                    <a:pt x="12" y="955586"/>
                  </a:moveTo>
                  <a:lnTo>
                    <a:pt x="157721" y="953287"/>
                  </a:lnTo>
                </a:path>
                <a:path w="158114" h="1544320">
                  <a:moveTo>
                    <a:pt x="12" y="1029690"/>
                  </a:moveTo>
                  <a:lnTo>
                    <a:pt x="157721" y="1027087"/>
                  </a:lnTo>
                </a:path>
                <a:path w="158114" h="1544320">
                  <a:moveTo>
                    <a:pt x="12" y="1103820"/>
                  </a:moveTo>
                  <a:lnTo>
                    <a:pt x="157721" y="1100912"/>
                  </a:lnTo>
                </a:path>
                <a:path w="158114" h="1544320">
                  <a:moveTo>
                    <a:pt x="12" y="1177937"/>
                  </a:moveTo>
                  <a:lnTo>
                    <a:pt x="157721" y="1174737"/>
                  </a:lnTo>
                </a:path>
                <a:path w="158114" h="1544320">
                  <a:moveTo>
                    <a:pt x="12" y="1252029"/>
                  </a:moveTo>
                  <a:lnTo>
                    <a:pt x="157721" y="1248524"/>
                  </a:lnTo>
                </a:path>
                <a:path w="158114" h="1544320">
                  <a:moveTo>
                    <a:pt x="12" y="1326146"/>
                  </a:moveTo>
                  <a:lnTo>
                    <a:pt x="157721" y="1322349"/>
                  </a:lnTo>
                </a:path>
                <a:path w="158114" h="1544320">
                  <a:moveTo>
                    <a:pt x="12" y="1400238"/>
                  </a:moveTo>
                  <a:lnTo>
                    <a:pt x="157721" y="1396174"/>
                  </a:lnTo>
                </a:path>
                <a:path w="158114" h="1544320">
                  <a:moveTo>
                    <a:pt x="12" y="1474342"/>
                  </a:moveTo>
                  <a:lnTo>
                    <a:pt x="157721" y="147001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044518" y="2315489"/>
              <a:ext cx="12700" cy="1519555"/>
            </a:xfrm>
            <a:custGeom>
              <a:avLst/>
              <a:gdLst/>
              <a:ahLst/>
              <a:cxnLst/>
              <a:rect l="l" t="t" r="r" b="b"/>
              <a:pathLst>
                <a:path w="12700" h="1519554">
                  <a:moveTo>
                    <a:pt x="12509" y="1486928"/>
                  </a:moveTo>
                  <a:lnTo>
                    <a:pt x="0" y="1486928"/>
                  </a:lnTo>
                  <a:lnTo>
                    <a:pt x="0" y="1519478"/>
                  </a:lnTo>
                  <a:lnTo>
                    <a:pt x="12509" y="1519478"/>
                  </a:lnTo>
                  <a:lnTo>
                    <a:pt x="12509" y="1486928"/>
                  </a:lnTo>
                  <a:close/>
                </a:path>
                <a:path w="12700" h="1519554">
                  <a:moveTo>
                    <a:pt x="12509" y="1412608"/>
                  </a:moveTo>
                  <a:lnTo>
                    <a:pt x="0" y="1412608"/>
                  </a:lnTo>
                  <a:lnTo>
                    <a:pt x="0" y="1445133"/>
                  </a:lnTo>
                  <a:lnTo>
                    <a:pt x="12509" y="1445133"/>
                  </a:lnTo>
                  <a:lnTo>
                    <a:pt x="12509" y="1412608"/>
                  </a:lnTo>
                  <a:close/>
                </a:path>
                <a:path w="12700" h="1519554">
                  <a:moveTo>
                    <a:pt x="12509" y="1338249"/>
                  </a:moveTo>
                  <a:lnTo>
                    <a:pt x="0" y="1338249"/>
                  </a:lnTo>
                  <a:lnTo>
                    <a:pt x="0" y="1370774"/>
                  </a:lnTo>
                  <a:lnTo>
                    <a:pt x="12509" y="1370774"/>
                  </a:lnTo>
                  <a:lnTo>
                    <a:pt x="12509" y="1338249"/>
                  </a:lnTo>
                  <a:close/>
                </a:path>
                <a:path w="12700" h="1519554">
                  <a:moveTo>
                    <a:pt x="12509" y="1263904"/>
                  </a:moveTo>
                  <a:lnTo>
                    <a:pt x="0" y="1263904"/>
                  </a:lnTo>
                  <a:lnTo>
                    <a:pt x="0" y="1296428"/>
                  </a:lnTo>
                  <a:lnTo>
                    <a:pt x="12509" y="1296428"/>
                  </a:lnTo>
                  <a:lnTo>
                    <a:pt x="12509" y="1263904"/>
                  </a:lnTo>
                  <a:close/>
                </a:path>
                <a:path w="12700" h="1519554">
                  <a:moveTo>
                    <a:pt x="12509" y="1189545"/>
                  </a:moveTo>
                  <a:lnTo>
                    <a:pt x="0" y="1189545"/>
                  </a:lnTo>
                  <a:lnTo>
                    <a:pt x="0" y="1222108"/>
                  </a:lnTo>
                  <a:lnTo>
                    <a:pt x="12509" y="1222108"/>
                  </a:lnTo>
                  <a:lnTo>
                    <a:pt x="12509" y="1189545"/>
                  </a:lnTo>
                  <a:close/>
                </a:path>
                <a:path w="12700" h="1519554">
                  <a:moveTo>
                    <a:pt x="12509" y="1115212"/>
                  </a:moveTo>
                  <a:lnTo>
                    <a:pt x="0" y="1115212"/>
                  </a:lnTo>
                  <a:lnTo>
                    <a:pt x="0" y="1147749"/>
                  </a:lnTo>
                  <a:lnTo>
                    <a:pt x="12509" y="1147749"/>
                  </a:lnTo>
                  <a:lnTo>
                    <a:pt x="12509" y="1115212"/>
                  </a:lnTo>
                  <a:close/>
                </a:path>
                <a:path w="12700" h="1519554">
                  <a:moveTo>
                    <a:pt x="12509" y="1040866"/>
                  </a:moveTo>
                  <a:lnTo>
                    <a:pt x="0" y="1040866"/>
                  </a:lnTo>
                  <a:lnTo>
                    <a:pt x="0" y="1073404"/>
                  </a:lnTo>
                  <a:lnTo>
                    <a:pt x="12509" y="1073404"/>
                  </a:lnTo>
                  <a:lnTo>
                    <a:pt x="12509" y="1040866"/>
                  </a:lnTo>
                  <a:close/>
                </a:path>
                <a:path w="12700" h="1519554">
                  <a:moveTo>
                    <a:pt x="12509" y="966495"/>
                  </a:moveTo>
                  <a:lnTo>
                    <a:pt x="0" y="966495"/>
                  </a:lnTo>
                  <a:lnTo>
                    <a:pt x="0" y="999045"/>
                  </a:lnTo>
                  <a:lnTo>
                    <a:pt x="12509" y="999045"/>
                  </a:lnTo>
                  <a:lnTo>
                    <a:pt x="12509" y="966495"/>
                  </a:lnTo>
                  <a:close/>
                </a:path>
                <a:path w="12700" h="1519554">
                  <a:moveTo>
                    <a:pt x="12509" y="892162"/>
                  </a:moveTo>
                  <a:lnTo>
                    <a:pt x="0" y="892162"/>
                  </a:lnTo>
                  <a:lnTo>
                    <a:pt x="0" y="924712"/>
                  </a:lnTo>
                  <a:lnTo>
                    <a:pt x="12509" y="924712"/>
                  </a:lnTo>
                  <a:lnTo>
                    <a:pt x="12509" y="892162"/>
                  </a:lnTo>
                  <a:close/>
                </a:path>
                <a:path w="12700" h="1519554">
                  <a:moveTo>
                    <a:pt x="12509" y="817829"/>
                  </a:moveTo>
                  <a:lnTo>
                    <a:pt x="0" y="817829"/>
                  </a:lnTo>
                  <a:lnTo>
                    <a:pt x="0" y="850366"/>
                  </a:lnTo>
                  <a:lnTo>
                    <a:pt x="12509" y="850366"/>
                  </a:lnTo>
                  <a:lnTo>
                    <a:pt x="12509" y="817829"/>
                  </a:lnTo>
                  <a:close/>
                </a:path>
                <a:path w="12700" h="1519554">
                  <a:moveTo>
                    <a:pt x="12509" y="743458"/>
                  </a:moveTo>
                  <a:lnTo>
                    <a:pt x="0" y="743458"/>
                  </a:lnTo>
                  <a:lnTo>
                    <a:pt x="0" y="776033"/>
                  </a:lnTo>
                  <a:lnTo>
                    <a:pt x="12509" y="776033"/>
                  </a:lnTo>
                  <a:lnTo>
                    <a:pt x="12509" y="743458"/>
                  </a:lnTo>
                  <a:close/>
                </a:path>
                <a:path w="12700" h="1519554">
                  <a:moveTo>
                    <a:pt x="12509" y="669137"/>
                  </a:moveTo>
                  <a:lnTo>
                    <a:pt x="0" y="669137"/>
                  </a:lnTo>
                  <a:lnTo>
                    <a:pt x="0" y="701662"/>
                  </a:lnTo>
                  <a:lnTo>
                    <a:pt x="12509" y="701662"/>
                  </a:lnTo>
                  <a:lnTo>
                    <a:pt x="12509" y="669137"/>
                  </a:lnTo>
                  <a:close/>
                </a:path>
                <a:path w="12700" h="1519554">
                  <a:moveTo>
                    <a:pt x="12509" y="594779"/>
                  </a:moveTo>
                  <a:lnTo>
                    <a:pt x="0" y="594779"/>
                  </a:lnTo>
                  <a:lnTo>
                    <a:pt x="0" y="627329"/>
                  </a:lnTo>
                  <a:lnTo>
                    <a:pt x="12509" y="627329"/>
                  </a:lnTo>
                  <a:lnTo>
                    <a:pt x="12509" y="594779"/>
                  </a:lnTo>
                  <a:close/>
                </a:path>
                <a:path w="12700" h="1519554">
                  <a:moveTo>
                    <a:pt x="12509" y="520446"/>
                  </a:moveTo>
                  <a:lnTo>
                    <a:pt x="0" y="520446"/>
                  </a:lnTo>
                  <a:lnTo>
                    <a:pt x="0" y="552983"/>
                  </a:lnTo>
                  <a:lnTo>
                    <a:pt x="12509" y="552983"/>
                  </a:lnTo>
                  <a:lnTo>
                    <a:pt x="12509" y="520446"/>
                  </a:lnTo>
                  <a:close/>
                </a:path>
                <a:path w="12700" h="1519554">
                  <a:moveTo>
                    <a:pt x="12509" y="446087"/>
                  </a:moveTo>
                  <a:lnTo>
                    <a:pt x="0" y="446087"/>
                  </a:lnTo>
                  <a:lnTo>
                    <a:pt x="0" y="478650"/>
                  </a:lnTo>
                  <a:lnTo>
                    <a:pt x="12509" y="478650"/>
                  </a:lnTo>
                  <a:lnTo>
                    <a:pt x="12509" y="446087"/>
                  </a:lnTo>
                  <a:close/>
                </a:path>
                <a:path w="12700" h="1519554">
                  <a:moveTo>
                    <a:pt x="12509" y="371729"/>
                  </a:moveTo>
                  <a:lnTo>
                    <a:pt x="0" y="371729"/>
                  </a:lnTo>
                  <a:lnTo>
                    <a:pt x="0" y="404266"/>
                  </a:lnTo>
                  <a:lnTo>
                    <a:pt x="12509" y="404266"/>
                  </a:lnTo>
                  <a:lnTo>
                    <a:pt x="12509" y="371729"/>
                  </a:lnTo>
                  <a:close/>
                </a:path>
                <a:path w="12700" h="1519554">
                  <a:moveTo>
                    <a:pt x="12509" y="297395"/>
                  </a:moveTo>
                  <a:lnTo>
                    <a:pt x="0" y="297395"/>
                  </a:lnTo>
                  <a:lnTo>
                    <a:pt x="0" y="329946"/>
                  </a:lnTo>
                  <a:lnTo>
                    <a:pt x="12509" y="329946"/>
                  </a:lnTo>
                  <a:lnTo>
                    <a:pt x="12509" y="297395"/>
                  </a:lnTo>
                  <a:close/>
                </a:path>
                <a:path w="12700" h="1519554">
                  <a:moveTo>
                    <a:pt x="12509" y="223050"/>
                  </a:moveTo>
                  <a:lnTo>
                    <a:pt x="0" y="223050"/>
                  </a:lnTo>
                  <a:lnTo>
                    <a:pt x="0" y="255600"/>
                  </a:lnTo>
                  <a:lnTo>
                    <a:pt x="12509" y="255600"/>
                  </a:lnTo>
                  <a:lnTo>
                    <a:pt x="12509" y="223050"/>
                  </a:lnTo>
                  <a:close/>
                </a:path>
                <a:path w="12700" h="1519554">
                  <a:moveTo>
                    <a:pt x="12509" y="148717"/>
                  </a:moveTo>
                  <a:lnTo>
                    <a:pt x="0" y="148717"/>
                  </a:lnTo>
                  <a:lnTo>
                    <a:pt x="0" y="181254"/>
                  </a:lnTo>
                  <a:lnTo>
                    <a:pt x="12509" y="181254"/>
                  </a:lnTo>
                  <a:lnTo>
                    <a:pt x="12509" y="148717"/>
                  </a:lnTo>
                  <a:close/>
                </a:path>
                <a:path w="12700" h="1519554">
                  <a:moveTo>
                    <a:pt x="12509" y="74345"/>
                  </a:moveTo>
                  <a:lnTo>
                    <a:pt x="0" y="74345"/>
                  </a:lnTo>
                  <a:lnTo>
                    <a:pt x="0" y="106895"/>
                  </a:lnTo>
                  <a:lnTo>
                    <a:pt x="12509" y="106895"/>
                  </a:lnTo>
                  <a:lnTo>
                    <a:pt x="12509" y="74345"/>
                  </a:lnTo>
                  <a:close/>
                </a:path>
                <a:path w="12700" h="1519554">
                  <a:moveTo>
                    <a:pt x="12509" y="0"/>
                  </a:moveTo>
                  <a:lnTo>
                    <a:pt x="0" y="0"/>
                  </a:lnTo>
                  <a:lnTo>
                    <a:pt x="0" y="32550"/>
                  </a:lnTo>
                  <a:lnTo>
                    <a:pt x="12509" y="32550"/>
                  </a:lnTo>
                  <a:lnTo>
                    <a:pt x="1250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974426" y="2315502"/>
              <a:ext cx="295910" cy="1520190"/>
            </a:xfrm>
            <a:custGeom>
              <a:avLst/>
              <a:gdLst/>
              <a:ahLst/>
              <a:cxnLst/>
              <a:rect l="l" t="t" r="r" b="b"/>
              <a:pathLst>
                <a:path w="295910" h="1520189">
                  <a:moveTo>
                    <a:pt x="82600" y="1519466"/>
                  </a:moveTo>
                  <a:lnTo>
                    <a:pt x="70091" y="1519466"/>
                  </a:lnTo>
                  <a:lnTo>
                    <a:pt x="70091" y="1486916"/>
                  </a:lnTo>
                  <a:lnTo>
                    <a:pt x="82600" y="1486916"/>
                  </a:lnTo>
                  <a:lnTo>
                    <a:pt x="82600" y="1519466"/>
                  </a:lnTo>
                  <a:close/>
                </a:path>
                <a:path w="295910" h="1520189">
                  <a:moveTo>
                    <a:pt x="70091" y="0"/>
                  </a:moveTo>
                  <a:lnTo>
                    <a:pt x="41694" y="1257"/>
                  </a:lnTo>
                  <a:lnTo>
                    <a:pt x="0" y="1257"/>
                  </a:lnTo>
                  <a:lnTo>
                    <a:pt x="0" y="31280"/>
                  </a:lnTo>
                </a:path>
                <a:path w="295910" h="1520189">
                  <a:moveTo>
                    <a:pt x="70091" y="74333"/>
                  </a:moveTo>
                  <a:lnTo>
                    <a:pt x="41694" y="75603"/>
                  </a:lnTo>
                  <a:lnTo>
                    <a:pt x="0" y="75603"/>
                  </a:lnTo>
                  <a:lnTo>
                    <a:pt x="0" y="105638"/>
                  </a:lnTo>
                </a:path>
                <a:path w="295910" h="1520189">
                  <a:moveTo>
                    <a:pt x="70091" y="148704"/>
                  </a:moveTo>
                  <a:lnTo>
                    <a:pt x="41694" y="149936"/>
                  </a:lnTo>
                  <a:lnTo>
                    <a:pt x="0" y="149936"/>
                  </a:lnTo>
                  <a:lnTo>
                    <a:pt x="0" y="179984"/>
                  </a:lnTo>
                </a:path>
                <a:path w="295910" h="1520189">
                  <a:moveTo>
                    <a:pt x="70091" y="223037"/>
                  </a:moveTo>
                  <a:lnTo>
                    <a:pt x="41694" y="224281"/>
                  </a:lnTo>
                  <a:lnTo>
                    <a:pt x="0" y="224281"/>
                  </a:lnTo>
                  <a:lnTo>
                    <a:pt x="0" y="254317"/>
                  </a:lnTo>
                </a:path>
                <a:path w="295910" h="1520189">
                  <a:moveTo>
                    <a:pt x="70091" y="297383"/>
                  </a:moveTo>
                  <a:lnTo>
                    <a:pt x="41694" y="298640"/>
                  </a:lnTo>
                  <a:lnTo>
                    <a:pt x="0" y="298640"/>
                  </a:lnTo>
                  <a:lnTo>
                    <a:pt x="0" y="328675"/>
                  </a:lnTo>
                </a:path>
                <a:path w="295910" h="1520189">
                  <a:moveTo>
                    <a:pt x="70091" y="371716"/>
                  </a:moveTo>
                  <a:lnTo>
                    <a:pt x="41706" y="372986"/>
                  </a:lnTo>
                  <a:lnTo>
                    <a:pt x="0" y="372986"/>
                  </a:lnTo>
                  <a:lnTo>
                    <a:pt x="0" y="403021"/>
                  </a:lnTo>
                </a:path>
                <a:path w="295910" h="1520189">
                  <a:moveTo>
                    <a:pt x="70091" y="446074"/>
                  </a:moveTo>
                  <a:lnTo>
                    <a:pt x="41694" y="447332"/>
                  </a:lnTo>
                  <a:lnTo>
                    <a:pt x="0" y="447332"/>
                  </a:lnTo>
                  <a:lnTo>
                    <a:pt x="0" y="477367"/>
                  </a:lnTo>
                </a:path>
                <a:path w="295910" h="1520189">
                  <a:moveTo>
                    <a:pt x="70091" y="520433"/>
                  </a:moveTo>
                  <a:lnTo>
                    <a:pt x="41694" y="521665"/>
                  </a:lnTo>
                  <a:lnTo>
                    <a:pt x="0" y="521665"/>
                  </a:lnTo>
                  <a:lnTo>
                    <a:pt x="0" y="551713"/>
                  </a:lnTo>
                </a:path>
                <a:path w="295910" h="1520189">
                  <a:moveTo>
                    <a:pt x="70091" y="594766"/>
                  </a:moveTo>
                  <a:lnTo>
                    <a:pt x="41694" y="596023"/>
                  </a:lnTo>
                  <a:lnTo>
                    <a:pt x="0" y="596023"/>
                  </a:lnTo>
                  <a:lnTo>
                    <a:pt x="0" y="626071"/>
                  </a:lnTo>
                </a:path>
                <a:path w="295910" h="1520189">
                  <a:moveTo>
                    <a:pt x="70091" y="669124"/>
                  </a:moveTo>
                  <a:lnTo>
                    <a:pt x="41694" y="670369"/>
                  </a:lnTo>
                  <a:lnTo>
                    <a:pt x="0" y="670369"/>
                  </a:lnTo>
                  <a:lnTo>
                    <a:pt x="0" y="700404"/>
                  </a:lnTo>
                </a:path>
                <a:path w="295910" h="1520189">
                  <a:moveTo>
                    <a:pt x="70091" y="743445"/>
                  </a:moveTo>
                  <a:lnTo>
                    <a:pt x="41694" y="744727"/>
                  </a:lnTo>
                  <a:lnTo>
                    <a:pt x="0" y="744727"/>
                  </a:lnTo>
                  <a:lnTo>
                    <a:pt x="0" y="774750"/>
                  </a:lnTo>
                </a:path>
                <a:path w="295910" h="1520189">
                  <a:moveTo>
                    <a:pt x="70091" y="817816"/>
                  </a:moveTo>
                  <a:lnTo>
                    <a:pt x="41694" y="819061"/>
                  </a:lnTo>
                  <a:lnTo>
                    <a:pt x="0" y="819061"/>
                  </a:lnTo>
                  <a:lnTo>
                    <a:pt x="0" y="849083"/>
                  </a:lnTo>
                </a:path>
                <a:path w="295910" h="1520189">
                  <a:moveTo>
                    <a:pt x="70091" y="892149"/>
                  </a:moveTo>
                  <a:lnTo>
                    <a:pt x="41694" y="893419"/>
                  </a:lnTo>
                  <a:lnTo>
                    <a:pt x="0" y="893419"/>
                  </a:lnTo>
                  <a:lnTo>
                    <a:pt x="0" y="923442"/>
                  </a:lnTo>
                </a:path>
                <a:path w="295910" h="1520189">
                  <a:moveTo>
                    <a:pt x="70091" y="966482"/>
                  </a:moveTo>
                  <a:lnTo>
                    <a:pt x="41694" y="967752"/>
                  </a:lnTo>
                  <a:lnTo>
                    <a:pt x="0" y="967752"/>
                  </a:lnTo>
                  <a:lnTo>
                    <a:pt x="0" y="997788"/>
                  </a:lnTo>
                </a:path>
                <a:path w="295910" h="1520189">
                  <a:moveTo>
                    <a:pt x="70091" y="1040853"/>
                  </a:moveTo>
                  <a:lnTo>
                    <a:pt x="41694" y="1042098"/>
                  </a:lnTo>
                  <a:lnTo>
                    <a:pt x="0" y="1042098"/>
                  </a:lnTo>
                  <a:lnTo>
                    <a:pt x="0" y="1072146"/>
                  </a:lnTo>
                </a:path>
                <a:path w="295910" h="1520189">
                  <a:moveTo>
                    <a:pt x="70091" y="1115187"/>
                  </a:moveTo>
                  <a:lnTo>
                    <a:pt x="41694" y="1116456"/>
                  </a:lnTo>
                  <a:lnTo>
                    <a:pt x="0" y="1116456"/>
                  </a:lnTo>
                  <a:lnTo>
                    <a:pt x="0" y="1146467"/>
                  </a:lnTo>
                </a:path>
                <a:path w="295910" h="1520189">
                  <a:moveTo>
                    <a:pt x="70091" y="1189532"/>
                  </a:moveTo>
                  <a:lnTo>
                    <a:pt x="41694" y="1190777"/>
                  </a:lnTo>
                  <a:lnTo>
                    <a:pt x="0" y="1190777"/>
                  </a:lnTo>
                  <a:lnTo>
                    <a:pt x="0" y="1220812"/>
                  </a:lnTo>
                </a:path>
                <a:path w="295910" h="1520189">
                  <a:moveTo>
                    <a:pt x="70091" y="1263891"/>
                  </a:moveTo>
                  <a:lnTo>
                    <a:pt x="41694" y="1265123"/>
                  </a:lnTo>
                  <a:lnTo>
                    <a:pt x="0" y="1265123"/>
                  </a:lnTo>
                  <a:lnTo>
                    <a:pt x="0" y="1295171"/>
                  </a:lnTo>
                </a:path>
                <a:path w="295910" h="1520189">
                  <a:moveTo>
                    <a:pt x="70091" y="1338237"/>
                  </a:moveTo>
                  <a:lnTo>
                    <a:pt x="41694" y="1339481"/>
                  </a:lnTo>
                  <a:lnTo>
                    <a:pt x="0" y="1339481"/>
                  </a:lnTo>
                  <a:lnTo>
                    <a:pt x="0" y="1369517"/>
                  </a:lnTo>
                </a:path>
                <a:path w="295910" h="1520189">
                  <a:moveTo>
                    <a:pt x="70091" y="1412595"/>
                  </a:moveTo>
                  <a:lnTo>
                    <a:pt x="41694" y="1413827"/>
                  </a:lnTo>
                  <a:lnTo>
                    <a:pt x="0" y="1413827"/>
                  </a:lnTo>
                  <a:lnTo>
                    <a:pt x="0" y="1443875"/>
                  </a:lnTo>
                </a:path>
                <a:path w="295910" h="1520189">
                  <a:moveTo>
                    <a:pt x="70091" y="1486916"/>
                  </a:moveTo>
                  <a:lnTo>
                    <a:pt x="41694" y="1488186"/>
                  </a:lnTo>
                  <a:lnTo>
                    <a:pt x="0" y="1488186"/>
                  </a:lnTo>
                  <a:lnTo>
                    <a:pt x="0" y="1518221"/>
                  </a:lnTo>
                </a:path>
                <a:path w="295910" h="1520189">
                  <a:moveTo>
                    <a:pt x="41694" y="1257"/>
                  </a:moveTo>
                  <a:lnTo>
                    <a:pt x="41694" y="32956"/>
                  </a:lnTo>
                  <a:lnTo>
                    <a:pt x="30035" y="32956"/>
                  </a:lnTo>
                </a:path>
                <a:path w="295910" h="1520189">
                  <a:moveTo>
                    <a:pt x="41694" y="75603"/>
                  </a:moveTo>
                  <a:lnTo>
                    <a:pt x="41694" y="107302"/>
                  </a:lnTo>
                  <a:lnTo>
                    <a:pt x="30035" y="107302"/>
                  </a:lnTo>
                </a:path>
                <a:path w="295910" h="1520189">
                  <a:moveTo>
                    <a:pt x="41694" y="149936"/>
                  </a:moveTo>
                  <a:lnTo>
                    <a:pt x="41694" y="181635"/>
                  </a:lnTo>
                  <a:lnTo>
                    <a:pt x="30035" y="181635"/>
                  </a:lnTo>
                </a:path>
                <a:path w="295910" h="1520189">
                  <a:moveTo>
                    <a:pt x="41694" y="224281"/>
                  </a:moveTo>
                  <a:lnTo>
                    <a:pt x="41694" y="255993"/>
                  </a:lnTo>
                  <a:lnTo>
                    <a:pt x="30022" y="255993"/>
                  </a:lnTo>
                </a:path>
                <a:path w="295910" h="1520189">
                  <a:moveTo>
                    <a:pt x="41694" y="298640"/>
                  </a:moveTo>
                  <a:lnTo>
                    <a:pt x="41694" y="330326"/>
                  </a:lnTo>
                  <a:lnTo>
                    <a:pt x="30035" y="330326"/>
                  </a:lnTo>
                </a:path>
                <a:path w="295910" h="1520189">
                  <a:moveTo>
                    <a:pt x="41706" y="372986"/>
                  </a:moveTo>
                  <a:lnTo>
                    <a:pt x="41706" y="404685"/>
                  </a:lnTo>
                  <a:lnTo>
                    <a:pt x="30035" y="404685"/>
                  </a:lnTo>
                </a:path>
                <a:path w="295910" h="1520189">
                  <a:moveTo>
                    <a:pt x="41694" y="447332"/>
                  </a:moveTo>
                  <a:lnTo>
                    <a:pt x="41694" y="479031"/>
                  </a:lnTo>
                  <a:lnTo>
                    <a:pt x="30035" y="479031"/>
                  </a:lnTo>
                </a:path>
                <a:path w="295910" h="1520189">
                  <a:moveTo>
                    <a:pt x="41694" y="521665"/>
                  </a:moveTo>
                  <a:lnTo>
                    <a:pt x="41694" y="553377"/>
                  </a:lnTo>
                  <a:lnTo>
                    <a:pt x="30035" y="553377"/>
                  </a:lnTo>
                </a:path>
                <a:path w="295910" h="1520189">
                  <a:moveTo>
                    <a:pt x="41694" y="596023"/>
                  </a:moveTo>
                  <a:lnTo>
                    <a:pt x="41694" y="627735"/>
                  </a:lnTo>
                  <a:lnTo>
                    <a:pt x="30035" y="627735"/>
                  </a:lnTo>
                </a:path>
                <a:path w="295910" h="1520189">
                  <a:moveTo>
                    <a:pt x="41694" y="670369"/>
                  </a:moveTo>
                  <a:lnTo>
                    <a:pt x="41694" y="702068"/>
                  </a:lnTo>
                  <a:lnTo>
                    <a:pt x="30035" y="702068"/>
                  </a:lnTo>
                </a:path>
                <a:path w="295910" h="1520189">
                  <a:moveTo>
                    <a:pt x="41694" y="744727"/>
                  </a:moveTo>
                  <a:lnTo>
                    <a:pt x="41694" y="776414"/>
                  </a:lnTo>
                  <a:lnTo>
                    <a:pt x="30035" y="776414"/>
                  </a:lnTo>
                </a:path>
                <a:path w="295910" h="1520189">
                  <a:moveTo>
                    <a:pt x="41694" y="819061"/>
                  </a:moveTo>
                  <a:lnTo>
                    <a:pt x="41694" y="850760"/>
                  </a:lnTo>
                  <a:lnTo>
                    <a:pt x="30035" y="850760"/>
                  </a:lnTo>
                </a:path>
                <a:path w="295910" h="1520189">
                  <a:moveTo>
                    <a:pt x="41694" y="893419"/>
                  </a:moveTo>
                  <a:lnTo>
                    <a:pt x="41694" y="925118"/>
                  </a:lnTo>
                  <a:lnTo>
                    <a:pt x="30035" y="925118"/>
                  </a:lnTo>
                </a:path>
                <a:path w="295910" h="1520189">
                  <a:moveTo>
                    <a:pt x="41694" y="967752"/>
                  </a:moveTo>
                  <a:lnTo>
                    <a:pt x="41694" y="999464"/>
                  </a:lnTo>
                  <a:lnTo>
                    <a:pt x="30035" y="999464"/>
                  </a:lnTo>
                </a:path>
                <a:path w="295910" h="1520189">
                  <a:moveTo>
                    <a:pt x="41694" y="1042098"/>
                  </a:moveTo>
                  <a:lnTo>
                    <a:pt x="41694" y="1073797"/>
                  </a:lnTo>
                  <a:lnTo>
                    <a:pt x="30035" y="1073797"/>
                  </a:lnTo>
                </a:path>
                <a:path w="295910" h="1520189">
                  <a:moveTo>
                    <a:pt x="41694" y="1116456"/>
                  </a:moveTo>
                  <a:lnTo>
                    <a:pt x="41694" y="1148130"/>
                  </a:lnTo>
                  <a:lnTo>
                    <a:pt x="30035" y="1148130"/>
                  </a:lnTo>
                </a:path>
                <a:path w="295910" h="1520189">
                  <a:moveTo>
                    <a:pt x="41694" y="1190777"/>
                  </a:moveTo>
                  <a:lnTo>
                    <a:pt x="41694" y="1222502"/>
                  </a:lnTo>
                  <a:lnTo>
                    <a:pt x="30035" y="1222502"/>
                  </a:lnTo>
                </a:path>
                <a:path w="295910" h="1520189">
                  <a:moveTo>
                    <a:pt x="41694" y="1265123"/>
                  </a:moveTo>
                  <a:lnTo>
                    <a:pt x="41694" y="1296835"/>
                  </a:lnTo>
                  <a:lnTo>
                    <a:pt x="30035" y="1296835"/>
                  </a:lnTo>
                </a:path>
                <a:path w="295910" h="1520189">
                  <a:moveTo>
                    <a:pt x="41694" y="1339481"/>
                  </a:moveTo>
                  <a:lnTo>
                    <a:pt x="41694" y="1371206"/>
                  </a:lnTo>
                  <a:lnTo>
                    <a:pt x="30035" y="1371206"/>
                  </a:lnTo>
                </a:path>
                <a:path w="295910" h="1520189">
                  <a:moveTo>
                    <a:pt x="41694" y="1413827"/>
                  </a:moveTo>
                  <a:lnTo>
                    <a:pt x="41694" y="1445514"/>
                  </a:lnTo>
                  <a:lnTo>
                    <a:pt x="30035" y="1445514"/>
                  </a:lnTo>
                </a:path>
                <a:path w="295910" h="1520189">
                  <a:moveTo>
                    <a:pt x="41694" y="1488186"/>
                  </a:moveTo>
                  <a:lnTo>
                    <a:pt x="41694" y="1519872"/>
                  </a:lnTo>
                  <a:lnTo>
                    <a:pt x="30035" y="1519872"/>
                  </a:lnTo>
                </a:path>
                <a:path w="295910" h="1520189">
                  <a:moveTo>
                    <a:pt x="295376" y="37973"/>
                  </a:moveTo>
                  <a:lnTo>
                    <a:pt x="282028" y="37973"/>
                  </a:lnTo>
                  <a:lnTo>
                    <a:pt x="282028" y="6248"/>
                  </a:lnTo>
                  <a:lnTo>
                    <a:pt x="295376" y="6248"/>
                  </a:lnTo>
                  <a:lnTo>
                    <a:pt x="295376" y="37973"/>
                  </a:lnTo>
                  <a:close/>
                </a:path>
                <a:path w="295910" h="1520189">
                  <a:moveTo>
                    <a:pt x="282028" y="79908"/>
                  </a:moveTo>
                  <a:lnTo>
                    <a:pt x="295376" y="79908"/>
                  </a:lnTo>
                  <a:lnTo>
                    <a:pt x="295376" y="111620"/>
                  </a:lnTo>
                  <a:lnTo>
                    <a:pt x="282028" y="111620"/>
                  </a:lnTo>
                  <a:lnTo>
                    <a:pt x="282028" y="79908"/>
                  </a:lnTo>
                  <a:close/>
                </a:path>
                <a:path w="295910" h="1520189">
                  <a:moveTo>
                    <a:pt x="282028" y="153555"/>
                  </a:moveTo>
                  <a:lnTo>
                    <a:pt x="295376" y="153555"/>
                  </a:lnTo>
                  <a:lnTo>
                    <a:pt x="295376" y="185267"/>
                  </a:lnTo>
                  <a:lnTo>
                    <a:pt x="282028" y="185267"/>
                  </a:lnTo>
                  <a:lnTo>
                    <a:pt x="282028" y="153555"/>
                  </a:lnTo>
                  <a:close/>
                </a:path>
                <a:path w="295910" h="1520189">
                  <a:moveTo>
                    <a:pt x="282028" y="227228"/>
                  </a:moveTo>
                  <a:lnTo>
                    <a:pt x="295376" y="227228"/>
                  </a:lnTo>
                  <a:lnTo>
                    <a:pt x="295376" y="258927"/>
                  </a:lnTo>
                  <a:lnTo>
                    <a:pt x="282028" y="258927"/>
                  </a:lnTo>
                  <a:lnTo>
                    <a:pt x="282028" y="227228"/>
                  </a:lnTo>
                  <a:close/>
                </a:path>
                <a:path w="295910" h="1520189">
                  <a:moveTo>
                    <a:pt x="282028" y="300888"/>
                  </a:moveTo>
                  <a:lnTo>
                    <a:pt x="295389" y="300888"/>
                  </a:lnTo>
                  <a:lnTo>
                    <a:pt x="295389" y="332587"/>
                  </a:lnTo>
                  <a:lnTo>
                    <a:pt x="282028" y="332587"/>
                  </a:lnTo>
                  <a:lnTo>
                    <a:pt x="282028" y="300888"/>
                  </a:lnTo>
                  <a:close/>
                </a:path>
                <a:path w="295910" h="1520189">
                  <a:moveTo>
                    <a:pt x="282028" y="374535"/>
                  </a:moveTo>
                  <a:lnTo>
                    <a:pt x="295376" y="374535"/>
                  </a:lnTo>
                  <a:lnTo>
                    <a:pt x="295376" y="406247"/>
                  </a:lnTo>
                  <a:lnTo>
                    <a:pt x="282028" y="406247"/>
                  </a:lnTo>
                  <a:lnTo>
                    <a:pt x="282028" y="374535"/>
                  </a:lnTo>
                  <a:close/>
                </a:path>
                <a:path w="295910" h="1520189">
                  <a:moveTo>
                    <a:pt x="282028" y="448195"/>
                  </a:moveTo>
                  <a:lnTo>
                    <a:pt x="295376" y="448195"/>
                  </a:lnTo>
                  <a:lnTo>
                    <a:pt x="295376" y="479894"/>
                  </a:lnTo>
                  <a:lnTo>
                    <a:pt x="282028" y="479894"/>
                  </a:lnTo>
                  <a:lnTo>
                    <a:pt x="282028" y="448195"/>
                  </a:lnTo>
                  <a:close/>
                </a:path>
                <a:path w="295910" h="1520189">
                  <a:moveTo>
                    <a:pt x="282028" y="521855"/>
                  </a:moveTo>
                  <a:lnTo>
                    <a:pt x="295376" y="521855"/>
                  </a:lnTo>
                  <a:lnTo>
                    <a:pt x="295376" y="553554"/>
                  </a:lnTo>
                  <a:lnTo>
                    <a:pt x="282028" y="553554"/>
                  </a:lnTo>
                  <a:lnTo>
                    <a:pt x="282028" y="521855"/>
                  </a:lnTo>
                  <a:close/>
                </a:path>
                <a:path w="295910" h="1520189">
                  <a:moveTo>
                    <a:pt x="282028" y="595502"/>
                  </a:moveTo>
                  <a:lnTo>
                    <a:pt x="295376" y="595502"/>
                  </a:lnTo>
                  <a:lnTo>
                    <a:pt x="295376" y="627214"/>
                  </a:lnTo>
                  <a:lnTo>
                    <a:pt x="282028" y="627214"/>
                  </a:lnTo>
                  <a:lnTo>
                    <a:pt x="282028" y="595502"/>
                  </a:lnTo>
                  <a:close/>
                </a:path>
                <a:path w="295910" h="1520189">
                  <a:moveTo>
                    <a:pt x="282028" y="669150"/>
                  </a:moveTo>
                  <a:lnTo>
                    <a:pt x="295376" y="669150"/>
                  </a:lnTo>
                  <a:lnTo>
                    <a:pt x="295376" y="700874"/>
                  </a:lnTo>
                  <a:lnTo>
                    <a:pt x="282028" y="700874"/>
                  </a:lnTo>
                  <a:lnTo>
                    <a:pt x="282028" y="669150"/>
                  </a:lnTo>
                  <a:close/>
                </a:path>
                <a:path w="295910" h="1520189">
                  <a:moveTo>
                    <a:pt x="282028" y="742810"/>
                  </a:moveTo>
                  <a:lnTo>
                    <a:pt x="295376" y="742810"/>
                  </a:lnTo>
                  <a:lnTo>
                    <a:pt x="295376" y="774522"/>
                  </a:lnTo>
                  <a:lnTo>
                    <a:pt x="282028" y="774522"/>
                  </a:lnTo>
                  <a:lnTo>
                    <a:pt x="282028" y="742810"/>
                  </a:lnTo>
                  <a:close/>
                </a:path>
                <a:path w="295910" h="1520189">
                  <a:moveTo>
                    <a:pt x="282028" y="816470"/>
                  </a:moveTo>
                  <a:lnTo>
                    <a:pt x="295376" y="816470"/>
                  </a:lnTo>
                  <a:lnTo>
                    <a:pt x="295376" y="848169"/>
                  </a:lnTo>
                  <a:lnTo>
                    <a:pt x="282028" y="848169"/>
                  </a:lnTo>
                  <a:lnTo>
                    <a:pt x="282028" y="816470"/>
                  </a:lnTo>
                  <a:close/>
                </a:path>
                <a:path w="295910" h="1520189">
                  <a:moveTo>
                    <a:pt x="282028" y="890143"/>
                  </a:moveTo>
                  <a:lnTo>
                    <a:pt x="295376" y="890143"/>
                  </a:lnTo>
                  <a:lnTo>
                    <a:pt x="295376" y="921829"/>
                  </a:lnTo>
                  <a:lnTo>
                    <a:pt x="282028" y="921829"/>
                  </a:lnTo>
                  <a:lnTo>
                    <a:pt x="282028" y="890143"/>
                  </a:lnTo>
                  <a:close/>
                </a:path>
                <a:path w="295910" h="1520189">
                  <a:moveTo>
                    <a:pt x="282028" y="963790"/>
                  </a:moveTo>
                  <a:lnTo>
                    <a:pt x="295376" y="963790"/>
                  </a:lnTo>
                  <a:lnTo>
                    <a:pt x="295376" y="995502"/>
                  </a:lnTo>
                  <a:lnTo>
                    <a:pt x="282028" y="995502"/>
                  </a:lnTo>
                  <a:lnTo>
                    <a:pt x="282028" y="963790"/>
                  </a:lnTo>
                  <a:close/>
                </a:path>
                <a:path w="295910" h="1520189">
                  <a:moveTo>
                    <a:pt x="282028" y="1037424"/>
                  </a:moveTo>
                  <a:lnTo>
                    <a:pt x="295376" y="1037424"/>
                  </a:lnTo>
                  <a:lnTo>
                    <a:pt x="295376" y="1069136"/>
                  </a:lnTo>
                  <a:lnTo>
                    <a:pt x="282028" y="1069136"/>
                  </a:lnTo>
                  <a:lnTo>
                    <a:pt x="282028" y="1037424"/>
                  </a:lnTo>
                  <a:close/>
                </a:path>
                <a:path w="295910" h="1520189">
                  <a:moveTo>
                    <a:pt x="282028" y="1111084"/>
                  </a:moveTo>
                  <a:lnTo>
                    <a:pt x="295376" y="1111084"/>
                  </a:lnTo>
                  <a:lnTo>
                    <a:pt x="295376" y="1142796"/>
                  </a:lnTo>
                  <a:lnTo>
                    <a:pt x="282028" y="1142796"/>
                  </a:lnTo>
                  <a:lnTo>
                    <a:pt x="282028" y="1111084"/>
                  </a:lnTo>
                  <a:close/>
                </a:path>
                <a:path w="295910" h="1520189">
                  <a:moveTo>
                    <a:pt x="282028" y="1184757"/>
                  </a:moveTo>
                  <a:lnTo>
                    <a:pt x="295376" y="1184757"/>
                  </a:lnTo>
                  <a:lnTo>
                    <a:pt x="295376" y="1216444"/>
                  </a:lnTo>
                  <a:lnTo>
                    <a:pt x="282028" y="1216444"/>
                  </a:lnTo>
                  <a:lnTo>
                    <a:pt x="282028" y="1184757"/>
                  </a:lnTo>
                  <a:close/>
                </a:path>
                <a:path w="295910" h="1520189">
                  <a:moveTo>
                    <a:pt x="282028" y="1258392"/>
                  </a:moveTo>
                  <a:lnTo>
                    <a:pt x="295376" y="1258392"/>
                  </a:lnTo>
                  <a:lnTo>
                    <a:pt x="295376" y="1290116"/>
                  </a:lnTo>
                  <a:lnTo>
                    <a:pt x="282028" y="1290116"/>
                  </a:lnTo>
                  <a:lnTo>
                    <a:pt x="282028" y="1258392"/>
                  </a:lnTo>
                  <a:close/>
                </a:path>
                <a:path w="295910" h="1520189">
                  <a:moveTo>
                    <a:pt x="282028" y="1332064"/>
                  </a:moveTo>
                  <a:lnTo>
                    <a:pt x="295376" y="1332064"/>
                  </a:lnTo>
                  <a:lnTo>
                    <a:pt x="295376" y="1363764"/>
                  </a:lnTo>
                  <a:lnTo>
                    <a:pt x="282028" y="1363764"/>
                  </a:lnTo>
                  <a:lnTo>
                    <a:pt x="282028" y="1332064"/>
                  </a:lnTo>
                  <a:close/>
                </a:path>
                <a:path w="295910" h="1520189">
                  <a:moveTo>
                    <a:pt x="282028" y="1405712"/>
                  </a:moveTo>
                  <a:lnTo>
                    <a:pt x="295376" y="1405712"/>
                  </a:lnTo>
                  <a:lnTo>
                    <a:pt x="295376" y="1437436"/>
                  </a:lnTo>
                  <a:lnTo>
                    <a:pt x="282028" y="1437436"/>
                  </a:lnTo>
                  <a:lnTo>
                    <a:pt x="282028" y="1405712"/>
                  </a:lnTo>
                  <a:close/>
                </a:path>
                <a:path w="295910" h="1520189">
                  <a:moveTo>
                    <a:pt x="295376" y="1511058"/>
                  </a:moveTo>
                  <a:lnTo>
                    <a:pt x="282028" y="1511058"/>
                  </a:lnTo>
                  <a:lnTo>
                    <a:pt x="282028" y="1479372"/>
                  </a:lnTo>
                  <a:lnTo>
                    <a:pt x="295376" y="1479372"/>
                  </a:lnTo>
                  <a:lnTo>
                    <a:pt x="295376" y="151105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269802" y="2321747"/>
              <a:ext cx="23495" cy="31750"/>
            </a:xfrm>
            <a:custGeom>
              <a:avLst/>
              <a:gdLst/>
              <a:ahLst/>
              <a:cxnLst/>
              <a:rect l="l" t="t" r="r" b="b"/>
              <a:pathLst>
                <a:path w="23495" h="31750">
                  <a:moveTo>
                    <a:pt x="23368" y="0"/>
                  </a:moveTo>
                  <a:lnTo>
                    <a:pt x="0" y="0"/>
                  </a:lnTo>
                  <a:lnTo>
                    <a:pt x="0" y="31724"/>
                  </a:lnTo>
                  <a:lnTo>
                    <a:pt x="23368" y="31140"/>
                  </a:lnTo>
                  <a:lnTo>
                    <a:pt x="233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269802" y="2321747"/>
              <a:ext cx="23495" cy="31750"/>
            </a:xfrm>
            <a:custGeom>
              <a:avLst/>
              <a:gdLst/>
              <a:ahLst/>
              <a:cxnLst/>
              <a:rect l="l" t="t" r="r" b="b"/>
              <a:pathLst>
                <a:path w="23495" h="31750">
                  <a:moveTo>
                    <a:pt x="0" y="0"/>
                  </a:moveTo>
                  <a:lnTo>
                    <a:pt x="23368" y="0"/>
                  </a:lnTo>
                  <a:lnTo>
                    <a:pt x="23368" y="31140"/>
                  </a:lnTo>
                  <a:lnTo>
                    <a:pt x="0" y="3172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269802" y="2395341"/>
              <a:ext cx="23495" cy="32384"/>
            </a:xfrm>
            <a:custGeom>
              <a:avLst/>
              <a:gdLst/>
              <a:ahLst/>
              <a:cxnLst/>
              <a:rect l="l" t="t" r="r" b="b"/>
              <a:pathLst>
                <a:path w="23495" h="32385">
                  <a:moveTo>
                    <a:pt x="23368" y="0"/>
                  </a:moveTo>
                  <a:lnTo>
                    <a:pt x="0" y="63"/>
                  </a:lnTo>
                  <a:lnTo>
                    <a:pt x="0" y="31775"/>
                  </a:lnTo>
                  <a:lnTo>
                    <a:pt x="23368" y="31140"/>
                  </a:lnTo>
                  <a:lnTo>
                    <a:pt x="233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269802" y="2395341"/>
              <a:ext cx="23495" cy="32384"/>
            </a:xfrm>
            <a:custGeom>
              <a:avLst/>
              <a:gdLst/>
              <a:ahLst/>
              <a:cxnLst/>
              <a:rect l="l" t="t" r="r" b="b"/>
              <a:pathLst>
                <a:path w="23495" h="32385">
                  <a:moveTo>
                    <a:pt x="0" y="63"/>
                  </a:moveTo>
                  <a:lnTo>
                    <a:pt x="23368" y="0"/>
                  </a:lnTo>
                  <a:lnTo>
                    <a:pt x="23368" y="31140"/>
                  </a:lnTo>
                  <a:lnTo>
                    <a:pt x="0" y="31775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269802" y="2468935"/>
              <a:ext cx="23495" cy="32384"/>
            </a:xfrm>
            <a:custGeom>
              <a:avLst/>
              <a:gdLst/>
              <a:ahLst/>
              <a:cxnLst/>
              <a:rect l="l" t="t" r="r" b="b"/>
              <a:pathLst>
                <a:path w="23495" h="32385">
                  <a:moveTo>
                    <a:pt x="23368" y="0"/>
                  </a:moveTo>
                  <a:lnTo>
                    <a:pt x="0" y="126"/>
                  </a:lnTo>
                  <a:lnTo>
                    <a:pt x="0" y="31851"/>
                  </a:lnTo>
                  <a:lnTo>
                    <a:pt x="23368" y="31127"/>
                  </a:lnTo>
                  <a:lnTo>
                    <a:pt x="233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269802" y="2468935"/>
              <a:ext cx="23495" cy="32384"/>
            </a:xfrm>
            <a:custGeom>
              <a:avLst/>
              <a:gdLst/>
              <a:ahLst/>
              <a:cxnLst/>
              <a:rect l="l" t="t" r="r" b="b"/>
              <a:pathLst>
                <a:path w="23495" h="32385">
                  <a:moveTo>
                    <a:pt x="0" y="126"/>
                  </a:moveTo>
                  <a:lnTo>
                    <a:pt x="23368" y="0"/>
                  </a:lnTo>
                  <a:lnTo>
                    <a:pt x="23368" y="31127"/>
                  </a:lnTo>
                  <a:lnTo>
                    <a:pt x="0" y="3185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269789" y="2542517"/>
              <a:ext cx="23495" cy="32384"/>
            </a:xfrm>
            <a:custGeom>
              <a:avLst/>
              <a:gdLst/>
              <a:ahLst/>
              <a:cxnLst/>
              <a:rect l="l" t="t" r="r" b="b"/>
              <a:pathLst>
                <a:path w="23495" h="32385">
                  <a:moveTo>
                    <a:pt x="23380" y="0"/>
                  </a:moveTo>
                  <a:lnTo>
                    <a:pt x="0" y="203"/>
                  </a:lnTo>
                  <a:lnTo>
                    <a:pt x="0" y="31915"/>
                  </a:lnTo>
                  <a:lnTo>
                    <a:pt x="23380" y="31153"/>
                  </a:lnTo>
                  <a:lnTo>
                    <a:pt x="233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269789" y="2542517"/>
              <a:ext cx="23495" cy="32384"/>
            </a:xfrm>
            <a:custGeom>
              <a:avLst/>
              <a:gdLst/>
              <a:ahLst/>
              <a:cxnLst/>
              <a:rect l="l" t="t" r="r" b="b"/>
              <a:pathLst>
                <a:path w="23495" h="32385">
                  <a:moveTo>
                    <a:pt x="0" y="203"/>
                  </a:moveTo>
                  <a:lnTo>
                    <a:pt x="23380" y="0"/>
                  </a:lnTo>
                  <a:lnTo>
                    <a:pt x="23380" y="31153"/>
                  </a:lnTo>
                  <a:lnTo>
                    <a:pt x="0" y="3191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269815" y="2616111"/>
              <a:ext cx="23495" cy="32384"/>
            </a:xfrm>
            <a:custGeom>
              <a:avLst/>
              <a:gdLst/>
              <a:ahLst/>
              <a:cxnLst/>
              <a:rect l="l" t="t" r="r" b="b"/>
              <a:pathLst>
                <a:path w="23495" h="32385">
                  <a:moveTo>
                    <a:pt x="23355" y="0"/>
                  </a:moveTo>
                  <a:lnTo>
                    <a:pt x="0" y="266"/>
                  </a:lnTo>
                  <a:lnTo>
                    <a:pt x="0" y="31991"/>
                  </a:lnTo>
                  <a:lnTo>
                    <a:pt x="23355" y="31153"/>
                  </a:lnTo>
                  <a:lnTo>
                    <a:pt x="233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269815" y="2616111"/>
              <a:ext cx="23495" cy="32384"/>
            </a:xfrm>
            <a:custGeom>
              <a:avLst/>
              <a:gdLst/>
              <a:ahLst/>
              <a:cxnLst/>
              <a:rect l="l" t="t" r="r" b="b"/>
              <a:pathLst>
                <a:path w="23495" h="32385">
                  <a:moveTo>
                    <a:pt x="0" y="266"/>
                  </a:moveTo>
                  <a:lnTo>
                    <a:pt x="23355" y="0"/>
                  </a:lnTo>
                  <a:lnTo>
                    <a:pt x="23355" y="31153"/>
                  </a:lnTo>
                  <a:lnTo>
                    <a:pt x="0" y="3199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269802" y="2689702"/>
              <a:ext cx="23495" cy="32384"/>
            </a:xfrm>
            <a:custGeom>
              <a:avLst/>
              <a:gdLst/>
              <a:ahLst/>
              <a:cxnLst/>
              <a:rect l="l" t="t" r="r" b="b"/>
              <a:pathLst>
                <a:path w="23495" h="32385">
                  <a:moveTo>
                    <a:pt x="23368" y="0"/>
                  </a:moveTo>
                  <a:lnTo>
                    <a:pt x="0" y="330"/>
                  </a:lnTo>
                  <a:lnTo>
                    <a:pt x="0" y="32042"/>
                  </a:lnTo>
                  <a:lnTo>
                    <a:pt x="23368" y="31127"/>
                  </a:lnTo>
                  <a:lnTo>
                    <a:pt x="233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269802" y="2689702"/>
              <a:ext cx="23495" cy="32384"/>
            </a:xfrm>
            <a:custGeom>
              <a:avLst/>
              <a:gdLst/>
              <a:ahLst/>
              <a:cxnLst/>
              <a:rect l="l" t="t" r="r" b="b"/>
              <a:pathLst>
                <a:path w="23495" h="32385">
                  <a:moveTo>
                    <a:pt x="0" y="330"/>
                  </a:moveTo>
                  <a:lnTo>
                    <a:pt x="23368" y="0"/>
                  </a:lnTo>
                  <a:lnTo>
                    <a:pt x="23368" y="31127"/>
                  </a:lnTo>
                  <a:lnTo>
                    <a:pt x="0" y="3204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269802" y="2763299"/>
              <a:ext cx="23495" cy="32384"/>
            </a:xfrm>
            <a:custGeom>
              <a:avLst/>
              <a:gdLst/>
              <a:ahLst/>
              <a:cxnLst/>
              <a:rect l="l" t="t" r="r" b="b"/>
              <a:pathLst>
                <a:path w="23495" h="32385">
                  <a:moveTo>
                    <a:pt x="23368" y="0"/>
                  </a:moveTo>
                  <a:lnTo>
                    <a:pt x="0" y="393"/>
                  </a:lnTo>
                  <a:lnTo>
                    <a:pt x="0" y="32105"/>
                  </a:lnTo>
                  <a:lnTo>
                    <a:pt x="23368" y="31127"/>
                  </a:lnTo>
                  <a:lnTo>
                    <a:pt x="233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269802" y="2763299"/>
              <a:ext cx="23495" cy="32384"/>
            </a:xfrm>
            <a:custGeom>
              <a:avLst/>
              <a:gdLst/>
              <a:ahLst/>
              <a:cxnLst/>
              <a:rect l="l" t="t" r="r" b="b"/>
              <a:pathLst>
                <a:path w="23495" h="32385">
                  <a:moveTo>
                    <a:pt x="0" y="393"/>
                  </a:moveTo>
                  <a:lnTo>
                    <a:pt x="23368" y="0"/>
                  </a:lnTo>
                  <a:lnTo>
                    <a:pt x="23368" y="31127"/>
                  </a:lnTo>
                  <a:lnTo>
                    <a:pt x="0" y="3210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269802" y="2836882"/>
              <a:ext cx="23495" cy="32384"/>
            </a:xfrm>
            <a:custGeom>
              <a:avLst/>
              <a:gdLst/>
              <a:ahLst/>
              <a:cxnLst/>
              <a:rect l="l" t="t" r="r" b="b"/>
              <a:pathLst>
                <a:path w="23495" h="32385">
                  <a:moveTo>
                    <a:pt x="23368" y="0"/>
                  </a:moveTo>
                  <a:lnTo>
                    <a:pt x="0" y="457"/>
                  </a:lnTo>
                  <a:lnTo>
                    <a:pt x="0" y="32181"/>
                  </a:lnTo>
                  <a:lnTo>
                    <a:pt x="23368" y="31140"/>
                  </a:lnTo>
                  <a:lnTo>
                    <a:pt x="233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269802" y="2836882"/>
              <a:ext cx="23495" cy="32384"/>
            </a:xfrm>
            <a:custGeom>
              <a:avLst/>
              <a:gdLst/>
              <a:ahLst/>
              <a:cxnLst/>
              <a:rect l="l" t="t" r="r" b="b"/>
              <a:pathLst>
                <a:path w="23495" h="32385">
                  <a:moveTo>
                    <a:pt x="0" y="457"/>
                  </a:moveTo>
                  <a:lnTo>
                    <a:pt x="23368" y="0"/>
                  </a:lnTo>
                  <a:lnTo>
                    <a:pt x="23368" y="31140"/>
                  </a:lnTo>
                  <a:lnTo>
                    <a:pt x="0" y="3218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269802" y="2910466"/>
              <a:ext cx="23495" cy="32384"/>
            </a:xfrm>
            <a:custGeom>
              <a:avLst/>
              <a:gdLst/>
              <a:ahLst/>
              <a:cxnLst/>
              <a:rect l="l" t="t" r="r" b="b"/>
              <a:pathLst>
                <a:path w="23495" h="32385">
                  <a:moveTo>
                    <a:pt x="23368" y="0"/>
                  </a:moveTo>
                  <a:lnTo>
                    <a:pt x="0" y="546"/>
                  </a:lnTo>
                  <a:lnTo>
                    <a:pt x="0" y="32245"/>
                  </a:lnTo>
                  <a:lnTo>
                    <a:pt x="23368" y="31140"/>
                  </a:lnTo>
                  <a:lnTo>
                    <a:pt x="233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269802" y="2910466"/>
              <a:ext cx="23495" cy="32384"/>
            </a:xfrm>
            <a:custGeom>
              <a:avLst/>
              <a:gdLst/>
              <a:ahLst/>
              <a:cxnLst/>
              <a:rect l="l" t="t" r="r" b="b"/>
              <a:pathLst>
                <a:path w="23495" h="32385">
                  <a:moveTo>
                    <a:pt x="0" y="546"/>
                  </a:moveTo>
                  <a:lnTo>
                    <a:pt x="23368" y="0"/>
                  </a:lnTo>
                  <a:lnTo>
                    <a:pt x="23368" y="31140"/>
                  </a:lnTo>
                  <a:lnTo>
                    <a:pt x="0" y="3224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269802" y="2984063"/>
              <a:ext cx="23495" cy="32384"/>
            </a:xfrm>
            <a:custGeom>
              <a:avLst/>
              <a:gdLst/>
              <a:ahLst/>
              <a:cxnLst/>
              <a:rect l="l" t="t" r="r" b="b"/>
              <a:pathLst>
                <a:path w="23495" h="32385">
                  <a:moveTo>
                    <a:pt x="23368" y="0"/>
                  </a:moveTo>
                  <a:lnTo>
                    <a:pt x="0" y="584"/>
                  </a:lnTo>
                  <a:lnTo>
                    <a:pt x="0" y="32321"/>
                  </a:lnTo>
                  <a:lnTo>
                    <a:pt x="23368" y="31140"/>
                  </a:lnTo>
                  <a:lnTo>
                    <a:pt x="233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269802" y="2984063"/>
              <a:ext cx="23495" cy="32384"/>
            </a:xfrm>
            <a:custGeom>
              <a:avLst/>
              <a:gdLst/>
              <a:ahLst/>
              <a:cxnLst/>
              <a:rect l="l" t="t" r="r" b="b"/>
              <a:pathLst>
                <a:path w="23495" h="32385">
                  <a:moveTo>
                    <a:pt x="0" y="584"/>
                  </a:moveTo>
                  <a:lnTo>
                    <a:pt x="23368" y="0"/>
                  </a:lnTo>
                  <a:lnTo>
                    <a:pt x="23368" y="31140"/>
                  </a:lnTo>
                  <a:lnTo>
                    <a:pt x="0" y="3232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4269802" y="3057659"/>
              <a:ext cx="23495" cy="32384"/>
            </a:xfrm>
            <a:custGeom>
              <a:avLst/>
              <a:gdLst/>
              <a:ahLst/>
              <a:cxnLst/>
              <a:rect l="l" t="t" r="r" b="b"/>
              <a:pathLst>
                <a:path w="23495" h="32385">
                  <a:moveTo>
                    <a:pt x="23368" y="0"/>
                  </a:moveTo>
                  <a:lnTo>
                    <a:pt x="0" y="647"/>
                  </a:lnTo>
                  <a:lnTo>
                    <a:pt x="0" y="32372"/>
                  </a:lnTo>
                  <a:lnTo>
                    <a:pt x="23368" y="31127"/>
                  </a:lnTo>
                  <a:lnTo>
                    <a:pt x="233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269802" y="3057659"/>
              <a:ext cx="23495" cy="32384"/>
            </a:xfrm>
            <a:custGeom>
              <a:avLst/>
              <a:gdLst/>
              <a:ahLst/>
              <a:cxnLst/>
              <a:rect l="l" t="t" r="r" b="b"/>
              <a:pathLst>
                <a:path w="23495" h="32385">
                  <a:moveTo>
                    <a:pt x="0" y="647"/>
                  </a:moveTo>
                  <a:lnTo>
                    <a:pt x="23368" y="0"/>
                  </a:lnTo>
                  <a:lnTo>
                    <a:pt x="23368" y="31127"/>
                  </a:lnTo>
                  <a:lnTo>
                    <a:pt x="0" y="3237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269802" y="3131230"/>
              <a:ext cx="23495" cy="33020"/>
            </a:xfrm>
            <a:custGeom>
              <a:avLst/>
              <a:gdLst/>
              <a:ahLst/>
              <a:cxnLst/>
              <a:rect l="l" t="t" r="r" b="b"/>
              <a:pathLst>
                <a:path w="23495" h="33019">
                  <a:moveTo>
                    <a:pt x="23368" y="0"/>
                  </a:moveTo>
                  <a:lnTo>
                    <a:pt x="0" y="736"/>
                  </a:lnTo>
                  <a:lnTo>
                    <a:pt x="0" y="32461"/>
                  </a:lnTo>
                  <a:lnTo>
                    <a:pt x="23368" y="31140"/>
                  </a:lnTo>
                  <a:lnTo>
                    <a:pt x="233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269802" y="3131230"/>
              <a:ext cx="23495" cy="33020"/>
            </a:xfrm>
            <a:custGeom>
              <a:avLst/>
              <a:gdLst/>
              <a:ahLst/>
              <a:cxnLst/>
              <a:rect l="l" t="t" r="r" b="b"/>
              <a:pathLst>
                <a:path w="23495" h="33019">
                  <a:moveTo>
                    <a:pt x="0" y="736"/>
                  </a:moveTo>
                  <a:lnTo>
                    <a:pt x="23368" y="0"/>
                  </a:lnTo>
                  <a:lnTo>
                    <a:pt x="23368" y="31140"/>
                  </a:lnTo>
                  <a:lnTo>
                    <a:pt x="0" y="3246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269802" y="3204827"/>
              <a:ext cx="23495" cy="33020"/>
            </a:xfrm>
            <a:custGeom>
              <a:avLst/>
              <a:gdLst/>
              <a:ahLst/>
              <a:cxnLst/>
              <a:rect l="l" t="t" r="r" b="b"/>
              <a:pathLst>
                <a:path w="23495" h="33019">
                  <a:moveTo>
                    <a:pt x="23368" y="0"/>
                  </a:moveTo>
                  <a:lnTo>
                    <a:pt x="0" y="812"/>
                  </a:lnTo>
                  <a:lnTo>
                    <a:pt x="0" y="32537"/>
                  </a:lnTo>
                  <a:lnTo>
                    <a:pt x="23368" y="31140"/>
                  </a:lnTo>
                  <a:lnTo>
                    <a:pt x="233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269802" y="3204827"/>
              <a:ext cx="23495" cy="33020"/>
            </a:xfrm>
            <a:custGeom>
              <a:avLst/>
              <a:gdLst/>
              <a:ahLst/>
              <a:cxnLst/>
              <a:rect l="l" t="t" r="r" b="b"/>
              <a:pathLst>
                <a:path w="23495" h="33019">
                  <a:moveTo>
                    <a:pt x="0" y="812"/>
                  </a:moveTo>
                  <a:lnTo>
                    <a:pt x="23368" y="0"/>
                  </a:lnTo>
                  <a:lnTo>
                    <a:pt x="23368" y="31140"/>
                  </a:lnTo>
                  <a:lnTo>
                    <a:pt x="0" y="3253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269802" y="3278411"/>
              <a:ext cx="23495" cy="33020"/>
            </a:xfrm>
            <a:custGeom>
              <a:avLst/>
              <a:gdLst/>
              <a:ahLst/>
              <a:cxnLst/>
              <a:rect l="l" t="t" r="r" b="b"/>
              <a:pathLst>
                <a:path w="23495" h="33020">
                  <a:moveTo>
                    <a:pt x="23368" y="0"/>
                  </a:moveTo>
                  <a:lnTo>
                    <a:pt x="0" y="876"/>
                  </a:lnTo>
                  <a:lnTo>
                    <a:pt x="0" y="32588"/>
                  </a:lnTo>
                  <a:lnTo>
                    <a:pt x="23368" y="31140"/>
                  </a:lnTo>
                  <a:lnTo>
                    <a:pt x="233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269802" y="3278411"/>
              <a:ext cx="23495" cy="33020"/>
            </a:xfrm>
            <a:custGeom>
              <a:avLst/>
              <a:gdLst/>
              <a:ahLst/>
              <a:cxnLst/>
              <a:rect l="l" t="t" r="r" b="b"/>
              <a:pathLst>
                <a:path w="23495" h="33020">
                  <a:moveTo>
                    <a:pt x="0" y="876"/>
                  </a:moveTo>
                  <a:lnTo>
                    <a:pt x="23368" y="0"/>
                  </a:lnTo>
                  <a:lnTo>
                    <a:pt x="23368" y="31140"/>
                  </a:lnTo>
                  <a:lnTo>
                    <a:pt x="0" y="3258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269802" y="3352007"/>
              <a:ext cx="23495" cy="33020"/>
            </a:xfrm>
            <a:custGeom>
              <a:avLst/>
              <a:gdLst/>
              <a:ahLst/>
              <a:cxnLst/>
              <a:rect l="l" t="t" r="r" b="b"/>
              <a:pathLst>
                <a:path w="23495" h="33020">
                  <a:moveTo>
                    <a:pt x="23368" y="0"/>
                  </a:moveTo>
                  <a:lnTo>
                    <a:pt x="0" y="939"/>
                  </a:lnTo>
                  <a:lnTo>
                    <a:pt x="0" y="32664"/>
                  </a:lnTo>
                  <a:lnTo>
                    <a:pt x="23368" y="31127"/>
                  </a:lnTo>
                  <a:lnTo>
                    <a:pt x="233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4269802" y="3352007"/>
              <a:ext cx="23495" cy="33020"/>
            </a:xfrm>
            <a:custGeom>
              <a:avLst/>
              <a:gdLst/>
              <a:ahLst/>
              <a:cxnLst/>
              <a:rect l="l" t="t" r="r" b="b"/>
              <a:pathLst>
                <a:path w="23495" h="33020">
                  <a:moveTo>
                    <a:pt x="0" y="939"/>
                  </a:moveTo>
                  <a:lnTo>
                    <a:pt x="23368" y="0"/>
                  </a:lnTo>
                  <a:lnTo>
                    <a:pt x="23368" y="31127"/>
                  </a:lnTo>
                  <a:lnTo>
                    <a:pt x="0" y="3266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269802" y="3425591"/>
              <a:ext cx="23495" cy="33020"/>
            </a:xfrm>
            <a:custGeom>
              <a:avLst/>
              <a:gdLst/>
              <a:ahLst/>
              <a:cxnLst/>
              <a:rect l="l" t="t" r="r" b="b"/>
              <a:pathLst>
                <a:path w="23495" h="33020">
                  <a:moveTo>
                    <a:pt x="23368" y="0"/>
                  </a:moveTo>
                  <a:lnTo>
                    <a:pt x="0" y="990"/>
                  </a:lnTo>
                  <a:lnTo>
                    <a:pt x="0" y="32702"/>
                  </a:lnTo>
                  <a:lnTo>
                    <a:pt x="23368" y="31127"/>
                  </a:lnTo>
                  <a:lnTo>
                    <a:pt x="233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4269802" y="3425591"/>
              <a:ext cx="23495" cy="33020"/>
            </a:xfrm>
            <a:custGeom>
              <a:avLst/>
              <a:gdLst/>
              <a:ahLst/>
              <a:cxnLst/>
              <a:rect l="l" t="t" r="r" b="b"/>
              <a:pathLst>
                <a:path w="23495" h="33020">
                  <a:moveTo>
                    <a:pt x="0" y="990"/>
                  </a:moveTo>
                  <a:lnTo>
                    <a:pt x="23368" y="0"/>
                  </a:lnTo>
                  <a:lnTo>
                    <a:pt x="23368" y="31127"/>
                  </a:lnTo>
                  <a:lnTo>
                    <a:pt x="0" y="32702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4269802" y="3499200"/>
              <a:ext cx="23495" cy="33020"/>
            </a:xfrm>
            <a:custGeom>
              <a:avLst/>
              <a:gdLst/>
              <a:ahLst/>
              <a:cxnLst/>
              <a:rect l="l" t="t" r="r" b="b"/>
              <a:pathLst>
                <a:path w="23495" h="33020">
                  <a:moveTo>
                    <a:pt x="23368" y="0"/>
                  </a:moveTo>
                  <a:lnTo>
                    <a:pt x="0" y="1054"/>
                  </a:lnTo>
                  <a:lnTo>
                    <a:pt x="0" y="32765"/>
                  </a:lnTo>
                  <a:lnTo>
                    <a:pt x="23368" y="31127"/>
                  </a:lnTo>
                  <a:lnTo>
                    <a:pt x="233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269802" y="3499200"/>
              <a:ext cx="23495" cy="33020"/>
            </a:xfrm>
            <a:custGeom>
              <a:avLst/>
              <a:gdLst/>
              <a:ahLst/>
              <a:cxnLst/>
              <a:rect l="l" t="t" r="r" b="b"/>
              <a:pathLst>
                <a:path w="23495" h="33020">
                  <a:moveTo>
                    <a:pt x="0" y="1054"/>
                  </a:moveTo>
                  <a:lnTo>
                    <a:pt x="23368" y="0"/>
                  </a:lnTo>
                  <a:lnTo>
                    <a:pt x="23368" y="31127"/>
                  </a:lnTo>
                  <a:lnTo>
                    <a:pt x="0" y="3276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4269802" y="3572771"/>
              <a:ext cx="23495" cy="33020"/>
            </a:xfrm>
            <a:custGeom>
              <a:avLst/>
              <a:gdLst/>
              <a:ahLst/>
              <a:cxnLst/>
              <a:rect l="l" t="t" r="r" b="b"/>
              <a:pathLst>
                <a:path w="23495" h="33020">
                  <a:moveTo>
                    <a:pt x="23368" y="0"/>
                  </a:moveTo>
                  <a:lnTo>
                    <a:pt x="0" y="1155"/>
                  </a:lnTo>
                  <a:lnTo>
                    <a:pt x="0" y="32867"/>
                  </a:lnTo>
                  <a:lnTo>
                    <a:pt x="23368" y="31127"/>
                  </a:lnTo>
                  <a:lnTo>
                    <a:pt x="233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4269802" y="3572771"/>
              <a:ext cx="23495" cy="33020"/>
            </a:xfrm>
            <a:custGeom>
              <a:avLst/>
              <a:gdLst/>
              <a:ahLst/>
              <a:cxnLst/>
              <a:rect l="l" t="t" r="r" b="b"/>
              <a:pathLst>
                <a:path w="23495" h="33020">
                  <a:moveTo>
                    <a:pt x="0" y="1155"/>
                  </a:moveTo>
                  <a:lnTo>
                    <a:pt x="23368" y="0"/>
                  </a:lnTo>
                  <a:lnTo>
                    <a:pt x="23368" y="31127"/>
                  </a:lnTo>
                  <a:lnTo>
                    <a:pt x="0" y="32867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4269802" y="3646355"/>
              <a:ext cx="23495" cy="33020"/>
            </a:xfrm>
            <a:custGeom>
              <a:avLst/>
              <a:gdLst/>
              <a:ahLst/>
              <a:cxnLst/>
              <a:rect l="l" t="t" r="r" b="b"/>
              <a:pathLst>
                <a:path w="23495" h="33020">
                  <a:moveTo>
                    <a:pt x="23368" y="0"/>
                  </a:moveTo>
                  <a:lnTo>
                    <a:pt x="0" y="1206"/>
                  </a:lnTo>
                  <a:lnTo>
                    <a:pt x="0" y="32931"/>
                  </a:lnTo>
                  <a:lnTo>
                    <a:pt x="23368" y="31127"/>
                  </a:lnTo>
                  <a:lnTo>
                    <a:pt x="233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4269802" y="3646355"/>
              <a:ext cx="23495" cy="33020"/>
            </a:xfrm>
            <a:custGeom>
              <a:avLst/>
              <a:gdLst/>
              <a:ahLst/>
              <a:cxnLst/>
              <a:rect l="l" t="t" r="r" b="b"/>
              <a:pathLst>
                <a:path w="23495" h="33020">
                  <a:moveTo>
                    <a:pt x="0" y="1206"/>
                  </a:moveTo>
                  <a:lnTo>
                    <a:pt x="23368" y="0"/>
                  </a:lnTo>
                  <a:lnTo>
                    <a:pt x="23368" y="31127"/>
                  </a:lnTo>
                  <a:lnTo>
                    <a:pt x="0" y="32931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4269802" y="3719964"/>
              <a:ext cx="23495" cy="33020"/>
            </a:xfrm>
            <a:custGeom>
              <a:avLst/>
              <a:gdLst/>
              <a:ahLst/>
              <a:cxnLst/>
              <a:rect l="l" t="t" r="r" b="b"/>
              <a:pathLst>
                <a:path w="23495" h="33020">
                  <a:moveTo>
                    <a:pt x="23368" y="0"/>
                  </a:moveTo>
                  <a:lnTo>
                    <a:pt x="0" y="1270"/>
                  </a:lnTo>
                  <a:lnTo>
                    <a:pt x="0" y="32994"/>
                  </a:lnTo>
                  <a:lnTo>
                    <a:pt x="23368" y="31127"/>
                  </a:lnTo>
                  <a:lnTo>
                    <a:pt x="233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4269802" y="3719964"/>
              <a:ext cx="23495" cy="33020"/>
            </a:xfrm>
            <a:custGeom>
              <a:avLst/>
              <a:gdLst/>
              <a:ahLst/>
              <a:cxnLst/>
              <a:rect l="l" t="t" r="r" b="b"/>
              <a:pathLst>
                <a:path w="23495" h="33020">
                  <a:moveTo>
                    <a:pt x="0" y="1270"/>
                  </a:moveTo>
                  <a:lnTo>
                    <a:pt x="23368" y="0"/>
                  </a:lnTo>
                  <a:lnTo>
                    <a:pt x="23368" y="31127"/>
                  </a:lnTo>
                  <a:lnTo>
                    <a:pt x="0" y="32994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4269802" y="3793535"/>
              <a:ext cx="23495" cy="33655"/>
            </a:xfrm>
            <a:custGeom>
              <a:avLst/>
              <a:gdLst/>
              <a:ahLst/>
              <a:cxnLst/>
              <a:rect l="l" t="t" r="r" b="b"/>
              <a:pathLst>
                <a:path w="23495" h="33654">
                  <a:moveTo>
                    <a:pt x="23368" y="0"/>
                  </a:moveTo>
                  <a:lnTo>
                    <a:pt x="0" y="1333"/>
                  </a:lnTo>
                  <a:lnTo>
                    <a:pt x="0" y="33058"/>
                  </a:lnTo>
                  <a:lnTo>
                    <a:pt x="23368" y="31127"/>
                  </a:lnTo>
                  <a:lnTo>
                    <a:pt x="233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4269802" y="3793535"/>
              <a:ext cx="23495" cy="33655"/>
            </a:xfrm>
            <a:custGeom>
              <a:avLst/>
              <a:gdLst/>
              <a:ahLst/>
              <a:cxnLst/>
              <a:rect l="l" t="t" r="r" b="b"/>
              <a:pathLst>
                <a:path w="23495" h="33654">
                  <a:moveTo>
                    <a:pt x="0" y="1333"/>
                  </a:moveTo>
                  <a:lnTo>
                    <a:pt x="23368" y="0"/>
                  </a:lnTo>
                  <a:lnTo>
                    <a:pt x="23368" y="31127"/>
                  </a:lnTo>
                  <a:lnTo>
                    <a:pt x="0" y="3305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4329873" y="2316767"/>
              <a:ext cx="0" cy="1513205"/>
            </a:xfrm>
            <a:custGeom>
              <a:avLst/>
              <a:gdLst/>
              <a:ahLst/>
              <a:cxnLst/>
              <a:rect l="l" t="t" r="r" b="b"/>
              <a:pathLst>
                <a:path h="1513204">
                  <a:moveTo>
                    <a:pt x="0" y="0"/>
                  </a:moveTo>
                  <a:lnTo>
                    <a:pt x="0" y="1512773"/>
                  </a:lnTo>
                </a:path>
              </a:pathLst>
            </a:custGeom>
            <a:ln w="4572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1" name="object 181"/>
          <p:cNvSpPr/>
          <p:nvPr/>
        </p:nvSpPr>
        <p:spPr>
          <a:xfrm>
            <a:off x="9167698" y="1769326"/>
            <a:ext cx="95250" cy="18415"/>
          </a:xfrm>
          <a:custGeom>
            <a:avLst/>
            <a:gdLst/>
            <a:ahLst/>
            <a:cxnLst/>
            <a:rect l="l" t="t" r="r" b="b"/>
            <a:pathLst>
              <a:path w="95250" h="18414">
                <a:moveTo>
                  <a:pt x="11430" y="7594"/>
                </a:moveTo>
                <a:lnTo>
                  <a:pt x="8051" y="6362"/>
                </a:lnTo>
                <a:lnTo>
                  <a:pt x="7442" y="6108"/>
                </a:lnTo>
                <a:lnTo>
                  <a:pt x="6870" y="5829"/>
                </a:lnTo>
                <a:lnTo>
                  <a:pt x="5397" y="5194"/>
                </a:lnTo>
                <a:lnTo>
                  <a:pt x="4038" y="4178"/>
                </a:lnTo>
                <a:lnTo>
                  <a:pt x="4165" y="3924"/>
                </a:lnTo>
                <a:lnTo>
                  <a:pt x="4165" y="3454"/>
                </a:lnTo>
                <a:lnTo>
                  <a:pt x="4965" y="2806"/>
                </a:lnTo>
                <a:lnTo>
                  <a:pt x="7556" y="2806"/>
                </a:lnTo>
                <a:lnTo>
                  <a:pt x="10299" y="3683"/>
                </a:lnTo>
                <a:lnTo>
                  <a:pt x="10299" y="2794"/>
                </a:lnTo>
                <a:lnTo>
                  <a:pt x="10198" y="749"/>
                </a:lnTo>
                <a:lnTo>
                  <a:pt x="8178" y="203"/>
                </a:lnTo>
                <a:lnTo>
                  <a:pt x="4165" y="0"/>
                </a:lnTo>
                <a:lnTo>
                  <a:pt x="0" y="749"/>
                </a:lnTo>
                <a:lnTo>
                  <a:pt x="0" y="7835"/>
                </a:lnTo>
                <a:lnTo>
                  <a:pt x="3327" y="8712"/>
                </a:lnTo>
                <a:lnTo>
                  <a:pt x="4838" y="9486"/>
                </a:lnTo>
                <a:lnTo>
                  <a:pt x="4229" y="9080"/>
                </a:lnTo>
                <a:lnTo>
                  <a:pt x="6337" y="10198"/>
                </a:lnTo>
                <a:lnTo>
                  <a:pt x="7137" y="10528"/>
                </a:lnTo>
                <a:lnTo>
                  <a:pt x="7137" y="12153"/>
                </a:lnTo>
                <a:lnTo>
                  <a:pt x="5892" y="12534"/>
                </a:lnTo>
                <a:lnTo>
                  <a:pt x="3644" y="12471"/>
                </a:lnTo>
                <a:lnTo>
                  <a:pt x="228" y="11658"/>
                </a:lnTo>
                <a:lnTo>
                  <a:pt x="228" y="14668"/>
                </a:lnTo>
                <a:lnTo>
                  <a:pt x="1511" y="15201"/>
                </a:lnTo>
                <a:lnTo>
                  <a:pt x="8470" y="15633"/>
                </a:lnTo>
                <a:lnTo>
                  <a:pt x="11430" y="13982"/>
                </a:lnTo>
                <a:lnTo>
                  <a:pt x="11430" y="12534"/>
                </a:lnTo>
                <a:lnTo>
                  <a:pt x="11430" y="9080"/>
                </a:lnTo>
                <a:lnTo>
                  <a:pt x="11430" y="7594"/>
                </a:lnTo>
                <a:close/>
              </a:path>
              <a:path w="95250" h="18414">
                <a:moveTo>
                  <a:pt x="17843" y="685"/>
                </a:moveTo>
                <a:lnTo>
                  <a:pt x="13373" y="571"/>
                </a:lnTo>
                <a:lnTo>
                  <a:pt x="13373" y="15252"/>
                </a:lnTo>
                <a:lnTo>
                  <a:pt x="17843" y="15379"/>
                </a:lnTo>
                <a:lnTo>
                  <a:pt x="17843" y="685"/>
                </a:lnTo>
                <a:close/>
              </a:path>
              <a:path w="95250" h="18414">
                <a:moveTo>
                  <a:pt x="31978" y="12865"/>
                </a:moveTo>
                <a:lnTo>
                  <a:pt x="25374" y="12700"/>
                </a:lnTo>
                <a:lnTo>
                  <a:pt x="25374" y="9347"/>
                </a:lnTo>
                <a:lnTo>
                  <a:pt x="31013" y="9499"/>
                </a:lnTo>
                <a:lnTo>
                  <a:pt x="31013" y="6972"/>
                </a:lnTo>
                <a:lnTo>
                  <a:pt x="25374" y="6819"/>
                </a:lnTo>
                <a:lnTo>
                  <a:pt x="25374" y="3784"/>
                </a:lnTo>
                <a:lnTo>
                  <a:pt x="31940" y="3962"/>
                </a:lnTo>
                <a:lnTo>
                  <a:pt x="31940" y="1092"/>
                </a:lnTo>
                <a:lnTo>
                  <a:pt x="21132" y="812"/>
                </a:lnTo>
                <a:lnTo>
                  <a:pt x="21132" y="15468"/>
                </a:lnTo>
                <a:lnTo>
                  <a:pt x="31978" y="15748"/>
                </a:lnTo>
                <a:lnTo>
                  <a:pt x="31978" y="12865"/>
                </a:lnTo>
                <a:close/>
              </a:path>
              <a:path w="95250" h="18414">
                <a:moveTo>
                  <a:pt x="52082" y="1587"/>
                </a:moveTo>
                <a:lnTo>
                  <a:pt x="46990" y="1447"/>
                </a:lnTo>
                <a:lnTo>
                  <a:pt x="43205" y="9855"/>
                </a:lnTo>
                <a:lnTo>
                  <a:pt x="39674" y="1257"/>
                </a:lnTo>
                <a:lnTo>
                  <a:pt x="34277" y="1117"/>
                </a:lnTo>
                <a:lnTo>
                  <a:pt x="34277" y="15798"/>
                </a:lnTo>
                <a:lnTo>
                  <a:pt x="37338" y="15887"/>
                </a:lnTo>
                <a:lnTo>
                  <a:pt x="37338" y="6807"/>
                </a:lnTo>
                <a:lnTo>
                  <a:pt x="41071" y="16141"/>
                </a:lnTo>
                <a:lnTo>
                  <a:pt x="44005" y="16230"/>
                </a:lnTo>
                <a:lnTo>
                  <a:pt x="47815" y="7073"/>
                </a:lnTo>
                <a:lnTo>
                  <a:pt x="47815" y="16154"/>
                </a:lnTo>
                <a:lnTo>
                  <a:pt x="52082" y="16268"/>
                </a:lnTo>
                <a:lnTo>
                  <a:pt x="52082" y="1587"/>
                </a:lnTo>
                <a:close/>
              </a:path>
              <a:path w="95250" h="18414">
                <a:moveTo>
                  <a:pt x="66230" y="13779"/>
                </a:moveTo>
                <a:lnTo>
                  <a:pt x="59639" y="13627"/>
                </a:lnTo>
                <a:lnTo>
                  <a:pt x="59639" y="10261"/>
                </a:lnTo>
                <a:lnTo>
                  <a:pt x="65278" y="10414"/>
                </a:lnTo>
                <a:lnTo>
                  <a:pt x="65278" y="7874"/>
                </a:lnTo>
                <a:lnTo>
                  <a:pt x="59639" y="7721"/>
                </a:lnTo>
                <a:lnTo>
                  <a:pt x="59639" y="4699"/>
                </a:lnTo>
                <a:lnTo>
                  <a:pt x="66205" y="4864"/>
                </a:lnTo>
                <a:lnTo>
                  <a:pt x="66205" y="2006"/>
                </a:lnTo>
                <a:lnTo>
                  <a:pt x="55372" y="1714"/>
                </a:lnTo>
                <a:lnTo>
                  <a:pt x="55372" y="16383"/>
                </a:lnTo>
                <a:lnTo>
                  <a:pt x="66230" y="16649"/>
                </a:lnTo>
                <a:lnTo>
                  <a:pt x="66230" y="13779"/>
                </a:lnTo>
                <a:close/>
              </a:path>
              <a:path w="95250" h="18414">
                <a:moveTo>
                  <a:pt x="81356" y="2400"/>
                </a:moveTo>
                <a:lnTo>
                  <a:pt x="78346" y="2324"/>
                </a:lnTo>
                <a:lnTo>
                  <a:pt x="78346" y="11087"/>
                </a:lnTo>
                <a:lnTo>
                  <a:pt x="73431" y="2197"/>
                </a:lnTo>
                <a:lnTo>
                  <a:pt x="68529" y="2070"/>
                </a:lnTo>
                <a:lnTo>
                  <a:pt x="68529" y="16725"/>
                </a:lnTo>
                <a:lnTo>
                  <a:pt x="71539" y="16789"/>
                </a:lnTo>
                <a:lnTo>
                  <a:pt x="71539" y="7569"/>
                </a:lnTo>
                <a:lnTo>
                  <a:pt x="76568" y="16929"/>
                </a:lnTo>
                <a:lnTo>
                  <a:pt x="81356" y="17043"/>
                </a:lnTo>
                <a:lnTo>
                  <a:pt x="81356" y="2400"/>
                </a:lnTo>
                <a:close/>
              </a:path>
              <a:path w="95250" h="18414">
                <a:moveTo>
                  <a:pt x="95059" y="9804"/>
                </a:moveTo>
                <a:lnTo>
                  <a:pt x="91084" y="8318"/>
                </a:lnTo>
                <a:lnTo>
                  <a:pt x="89039" y="7404"/>
                </a:lnTo>
                <a:lnTo>
                  <a:pt x="87655" y="6375"/>
                </a:lnTo>
                <a:lnTo>
                  <a:pt x="87782" y="6134"/>
                </a:lnTo>
                <a:lnTo>
                  <a:pt x="87782" y="5651"/>
                </a:lnTo>
                <a:lnTo>
                  <a:pt x="88595" y="5003"/>
                </a:lnTo>
                <a:lnTo>
                  <a:pt x="91173" y="5003"/>
                </a:lnTo>
                <a:lnTo>
                  <a:pt x="93332" y="5715"/>
                </a:lnTo>
                <a:lnTo>
                  <a:pt x="93929" y="5880"/>
                </a:lnTo>
                <a:lnTo>
                  <a:pt x="93929" y="4991"/>
                </a:lnTo>
                <a:lnTo>
                  <a:pt x="93840" y="2959"/>
                </a:lnTo>
                <a:lnTo>
                  <a:pt x="91808" y="2387"/>
                </a:lnTo>
                <a:lnTo>
                  <a:pt x="87782" y="2209"/>
                </a:lnTo>
                <a:lnTo>
                  <a:pt x="83642" y="2959"/>
                </a:lnTo>
                <a:lnTo>
                  <a:pt x="83642" y="10033"/>
                </a:lnTo>
                <a:lnTo>
                  <a:pt x="86982" y="10934"/>
                </a:lnTo>
                <a:lnTo>
                  <a:pt x="88468" y="11671"/>
                </a:lnTo>
                <a:lnTo>
                  <a:pt x="87871" y="11290"/>
                </a:lnTo>
                <a:lnTo>
                  <a:pt x="89966" y="12407"/>
                </a:lnTo>
                <a:lnTo>
                  <a:pt x="90754" y="12725"/>
                </a:lnTo>
                <a:lnTo>
                  <a:pt x="90754" y="14351"/>
                </a:lnTo>
                <a:lnTo>
                  <a:pt x="89522" y="14732"/>
                </a:lnTo>
                <a:lnTo>
                  <a:pt x="87249" y="14668"/>
                </a:lnTo>
                <a:lnTo>
                  <a:pt x="83832" y="13843"/>
                </a:lnTo>
                <a:lnTo>
                  <a:pt x="83832" y="16878"/>
                </a:lnTo>
                <a:lnTo>
                  <a:pt x="85140" y="17399"/>
                </a:lnTo>
                <a:lnTo>
                  <a:pt x="92087" y="17830"/>
                </a:lnTo>
                <a:lnTo>
                  <a:pt x="95059" y="16179"/>
                </a:lnTo>
                <a:lnTo>
                  <a:pt x="95059" y="14732"/>
                </a:lnTo>
                <a:lnTo>
                  <a:pt x="95059" y="11290"/>
                </a:lnTo>
                <a:lnTo>
                  <a:pt x="95059" y="980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9070728" y="2348041"/>
            <a:ext cx="28575" cy="635"/>
          </a:xfrm>
          <a:custGeom>
            <a:avLst/>
            <a:gdLst/>
            <a:ahLst/>
            <a:cxnLst/>
            <a:rect l="l" t="t" r="r" b="b"/>
            <a:pathLst>
              <a:path w="28575" h="635">
                <a:moveTo>
                  <a:pt x="-2286" y="209"/>
                </a:moveTo>
                <a:lnTo>
                  <a:pt x="30670" y="209"/>
                </a:lnTo>
              </a:path>
            </a:pathLst>
          </a:custGeom>
          <a:ln w="499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9070741" y="2422387"/>
            <a:ext cx="28575" cy="635"/>
          </a:xfrm>
          <a:custGeom>
            <a:avLst/>
            <a:gdLst/>
            <a:ahLst/>
            <a:cxnLst/>
            <a:rect l="l" t="t" r="r" b="b"/>
            <a:pathLst>
              <a:path w="28575" h="635">
                <a:moveTo>
                  <a:pt x="-2286" y="209"/>
                </a:moveTo>
                <a:lnTo>
                  <a:pt x="30670" y="209"/>
                </a:lnTo>
              </a:path>
            </a:pathLst>
          </a:custGeom>
          <a:ln w="499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9070728" y="2496733"/>
            <a:ext cx="28575" cy="635"/>
          </a:xfrm>
          <a:custGeom>
            <a:avLst/>
            <a:gdLst/>
            <a:ahLst/>
            <a:cxnLst/>
            <a:rect l="l" t="t" r="r" b="b"/>
            <a:pathLst>
              <a:path w="28575" h="635">
                <a:moveTo>
                  <a:pt x="-2286" y="209"/>
                </a:moveTo>
                <a:lnTo>
                  <a:pt x="30670" y="209"/>
                </a:lnTo>
              </a:path>
            </a:pathLst>
          </a:custGeom>
          <a:ln w="499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9070728" y="2571079"/>
            <a:ext cx="28575" cy="635"/>
          </a:xfrm>
          <a:custGeom>
            <a:avLst/>
            <a:gdLst/>
            <a:ahLst/>
            <a:cxnLst/>
            <a:rect l="l" t="t" r="r" b="b"/>
            <a:pathLst>
              <a:path w="28575" h="635">
                <a:moveTo>
                  <a:pt x="-2286" y="209"/>
                </a:moveTo>
                <a:lnTo>
                  <a:pt x="30670" y="209"/>
                </a:lnTo>
              </a:path>
            </a:pathLst>
          </a:custGeom>
          <a:ln w="499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9070741" y="2645424"/>
            <a:ext cx="28575" cy="635"/>
          </a:xfrm>
          <a:custGeom>
            <a:avLst/>
            <a:gdLst/>
            <a:ahLst/>
            <a:cxnLst/>
            <a:rect l="l" t="t" r="r" b="b"/>
            <a:pathLst>
              <a:path w="28575" h="635">
                <a:moveTo>
                  <a:pt x="-2286" y="209"/>
                </a:moveTo>
                <a:lnTo>
                  <a:pt x="30670" y="209"/>
                </a:lnTo>
              </a:path>
            </a:pathLst>
          </a:custGeom>
          <a:ln w="499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9070741" y="2719758"/>
            <a:ext cx="28575" cy="635"/>
          </a:xfrm>
          <a:custGeom>
            <a:avLst/>
            <a:gdLst/>
            <a:ahLst/>
            <a:cxnLst/>
            <a:rect l="l" t="t" r="r" b="b"/>
            <a:pathLst>
              <a:path w="28575" h="635">
                <a:moveTo>
                  <a:pt x="-2286" y="209"/>
                </a:moveTo>
                <a:lnTo>
                  <a:pt x="30657" y="209"/>
                </a:lnTo>
              </a:path>
            </a:pathLst>
          </a:custGeom>
          <a:ln w="499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9070728" y="2794129"/>
            <a:ext cx="28575" cy="635"/>
          </a:xfrm>
          <a:custGeom>
            <a:avLst/>
            <a:gdLst/>
            <a:ahLst/>
            <a:cxnLst/>
            <a:rect l="l" t="t" r="r" b="b"/>
            <a:pathLst>
              <a:path w="28575" h="635">
                <a:moveTo>
                  <a:pt x="-2286" y="196"/>
                </a:moveTo>
                <a:lnTo>
                  <a:pt x="30670" y="196"/>
                </a:lnTo>
              </a:path>
            </a:pathLst>
          </a:custGeom>
          <a:ln w="496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9070728" y="2868475"/>
            <a:ext cx="28575" cy="635"/>
          </a:xfrm>
          <a:custGeom>
            <a:avLst/>
            <a:gdLst/>
            <a:ahLst/>
            <a:cxnLst/>
            <a:rect l="l" t="t" r="r" b="b"/>
            <a:pathLst>
              <a:path w="28575" h="635">
                <a:moveTo>
                  <a:pt x="-2286" y="203"/>
                </a:moveTo>
                <a:lnTo>
                  <a:pt x="30670" y="203"/>
                </a:lnTo>
              </a:path>
            </a:pathLst>
          </a:custGeom>
          <a:ln w="49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9070728" y="2942820"/>
            <a:ext cx="28575" cy="635"/>
          </a:xfrm>
          <a:custGeom>
            <a:avLst/>
            <a:gdLst/>
            <a:ahLst/>
            <a:cxnLst/>
            <a:rect l="l" t="t" r="r" b="b"/>
            <a:pathLst>
              <a:path w="28575" h="635">
                <a:moveTo>
                  <a:pt x="-2286" y="203"/>
                </a:moveTo>
                <a:lnTo>
                  <a:pt x="30670" y="203"/>
                </a:lnTo>
              </a:path>
            </a:pathLst>
          </a:custGeom>
          <a:ln w="49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9070728" y="3017141"/>
            <a:ext cx="28575" cy="635"/>
          </a:xfrm>
          <a:custGeom>
            <a:avLst/>
            <a:gdLst/>
            <a:ahLst/>
            <a:cxnLst/>
            <a:rect l="l" t="t" r="r" b="b"/>
            <a:pathLst>
              <a:path w="28575" h="635">
                <a:moveTo>
                  <a:pt x="-2286" y="215"/>
                </a:moveTo>
                <a:lnTo>
                  <a:pt x="30670" y="215"/>
                </a:lnTo>
              </a:path>
            </a:pathLst>
          </a:custGeom>
          <a:ln w="500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9070728" y="3091525"/>
            <a:ext cx="28575" cy="635"/>
          </a:xfrm>
          <a:custGeom>
            <a:avLst/>
            <a:gdLst/>
            <a:ahLst/>
            <a:cxnLst/>
            <a:rect l="l" t="t" r="r" b="b"/>
            <a:pathLst>
              <a:path w="28575" h="635">
                <a:moveTo>
                  <a:pt x="-2286" y="196"/>
                </a:moveTo>
                <a:lnTo>
                  <a:pt x="30670" y="196"/>
                </a:lnTo>
              </a:path>
            </a:pathLst>
          </a:custGeom>
          <a:ln w="496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9070728" y="3165845"/>
            <a:ext cx="28575" cy="635"/>
          </a:xfrm>
          <a:custGeom>
            <a:avLst/>
            <a:gdLst/>
            <a:ahLst/>
            <a:cxnLst/>
            <a:rect l="l" t="t" r="r" b="b"/>
            <a:pathLst>
              <a:path w="28575" h="635">
                <a:moveTo>
                  <a:pt x="-2286" y="203"/>
                </a:moveTo>
                <a:lnTo>
                  <a:pt x="30670" y="203"/>
                </a:lnTo>
              </a:path>
            </a:pathLst>
          </a:custGeom>
          <a:ln w="49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9070728" y="3240216"/>
            <a:ext cx="28575" cy="635"/>
          </a:xfrm>
          <a:custGeom>
            <a:avLst/>
            <a:gdLst/>
            <a:ahLst/>
            <a:cxnLst/>
            <a:rect l="l" t="t" r="r" b="b"/>
            <a:pathLst>
              <a:path w="28575" h="635">
                <a:moveTo>
                  <a:pt x="-2286" y="196"/>
                </a:moveTo>
                <a:lnTo>
                  <a:pt x="30670" y="196"/>
                </a:lnTo>
              </a:path>
            </a:pathLst>
          </a:custGeom>
          <a:ln w="496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9070728" y="3314537"/>
            <a:ext cx="28575" cy="635"/>
          </a:xfrm>
          <a:custGeom>
            <a:avLst/>
            <a:gdLst/>
            <a:ahLst/>
            <a:cxnLst/>
            <a:rect l="l" t="t" r="r" b="b"/>
            <a:pathLst>
              <a:path w="28575" h="635">
                <a:moveTo>
                  <a:pt x="-2286" y="209"/>
                </a:moveTo>
                <a:lnTo>
                  <a:pt x="30670" y="209"/>
                </a:lnTo>
              </a:path>
            </a:pathLst>
          </a:custGeom>
          <a:ln w="499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9070728" y="3388882"/>
            <a:ext cx="28575" cy="635"/>
          </a:xfrm>
          <a:custGeom>
            <a:avLst/>
            <a:gdLst/>
            <a:ahLst/>
            <a:cxnLst/>
            <a:rect l="l" t="t" r="r" b="b"/>
            <a:pathLst>
              <a:path w="28575" h="635">
                <a:moveTo>
                  <a:pt x="-2286" y="209"/>
                </a:moveTo>
                <a:lnTo>
                  <a:pt x="30670" y="209"/>
                </a:lnTo>
              </a:path>
            </a:pathLst>
          </a:custGeom>
          <a:ln w="499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9070728" y="3463228"/>
            <a:ext cx="28575" cy="635"/>
          </a:xfrm>
          <a:custGeom>
            <a:avLst/>
            <a:gdLst/>
            <a:ahLst/>
            <a:cxnLst/>
            <a:rect l="l" t="t" r="r" b="b"/>
            <a:pathLst>
              <a:path w="28575" h="635">
                <a:moveTo>
                  <a:pt x="-2286" y="196"/>
                </a:moveTo>
                <a:lnTo>
                  <a:pt x="30670" y="196"/>
                </a:lnTo>
              </a:path>
            </a:pathLst>
          </a:custGeom>
          <a:ln w="496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9070728" y="3537599"/>
            <a:ext cx="28575" cy="635"/>
          </a:xfrm>
          <a:custGeom>
            <a:avLst/>
            <a:gdLst/>
            <a:ahLst/>
            <a:cxnLst/>
            <a:rect l="l" t="t" r="r" b="b"/>
            <a:pathLst>
              <a:path w="28575" h="635">
                <a:moveTo>
                  <a:pt x="-2286" y="203"/>
                </a:moveTo>
                <a:lnTo>
                  <a:pt x="30670" y="203"/>
                </a:lnTo>
              </a:path>
            </a:pathLst>
          </a:custGeom>
          <a:ln w="49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9070728" y="3611945"/>
            <a:ext cx="28575" cy="635"/>
          </a:xfrm>
          <a:custGeom>
            <a:avLst/>
            <a:gdLst/>
            <a:ahLst/>
            <a:cxnLst/>
            <a:rect l="l" t="t" r="r" b="b"/>
            <a:pathLst>
              <a:path w="28575" h="635">
                <a:moveTo>
                  <a:pt x="-2286" y="196"/>
                </a:moveTo>
                <a:lnTo>
                  <a:pt x="30670" y="196"/>
                </a:lnTo>
              </a:path>
            </a:pathLst>
          </a:custGeom>
          <a:ln w="496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9070728" y="3686291"/>
            <a:ext cx="28575" cy="635"/>
          </a:xfrm>
          <a:custGeom>
            <a:avLst/>
            <a:gdLst/>
            <a:ahLst/>
            <a:cxnLst/>
            <a:rect l="l" t="t" r="r" b="b"/>
            <a:pathLst>
              <a:path w="28575" h="635">
                <a:moveTo>
                  <a:pt x="-2286" y="203"/>
                </a:moveTo>
                <a:lnTo>
                  <a:pt x="30670" y="203"/>
                </a:lnTo>
              </a:path>
            </a:pathLst>
          </a:custGeom>
          <a:ln w="49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9070728" y="3760612"/>
            <a:ext cx="28575" cy="635"/>
          </a:xfrm>
          <a:custGeom>
            <a:avLst/>
            <a:gdLst/>
            <a:ahLst/>
            <a:cxnLst/>
            <a:rect l="l" t="t" r="r" b="b"/>
            <a:pathLst>
              <a:path w="28575" h="635">
                <a:moveTo>
                  <a:pt x="-2286" y="196"/>
                </a:moveTo>
                <a:lnTo>
                  <a:pt x="30670" y="196"/>
                </a:lnTo>
              </a:path>
            </a:pathLst>
          </a:custGeom>
          <a:ln w="496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9070728" y="3834957"/>
            <a:ext cx="28575" cy="635"/>
          </a:xfrm>
          <a:custGeom>
            <a:avLst/>
            <a:gdLst/>
            <a:ahLst/>
            <a:cxnLst/>
            <a:rect l="l" t="t" r="r" b="b"/>
            <a:pathLst>
              <a:path w="28575" h="635">
                <a:moveTo>
                  <a:pt x="-2286" y="203"/>
                </a:moveTo>
                <a:lnTo>
                  <a:pt x="30670" y="203"/>
                </a:lnTo>
              </a:path>
            </a:pathLst>
          </a:custGeom>
          <a:ln w="497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8725179" y="2188871"/>
            <a:ext cx="36830" cy="100965"/>
          </a:xfrm>
          <a:custGeom>
            <a:avLst/>
            <a:gdLst/>
            <a:ahLst/>
            <a:cxnLst/>
            <a:rect l="l" t="t" r="r" b="b"/>
            <a:pathLst>
              <a:path w="36829" h="100964">
                <a:moveTo>
                  <a:pt x="36829" y="0"/>
                </a:moveTo>
                <a:lnTo>
                  <a:pt x="0" y="0"/>
                </a:lnTo>
                <a:lnTo>
                  <a:pt x="0" y="100850"/>
                </a:lnTo>
                <a:lnTo>
                  <a:pt x="36829" y="100850"/>
                </a:lnTo>
                <a:lnTo>
                  <a:pt x="3682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4" name="object 204"/>
          <p:cNvGrpSpPr/>
          <p:nvPr/>
        </p:nvGrpSpPr>
        <p:grpSpPr>
          <a:xfrm>
            <a:off x="9542055" y="1417785"/>
            <a:ext cx="1275715" cy="3094355"/>
            <a:chOff x="4487454" y="1417784"/>
            <a:chExt cx="1275715" cy="3094355"/>
          </a:xfrm>
        </p:grpSpPr>
        <p:sp>
          <p:nvSpPr>
            <p:cNvPr id="205" name="object 205"/>
            <p:cNvSpPr/>
            <p:nvPr/>
          </p:nvSpPr>
          <p:spPr>
            <a:xfrm>
              <a:off x="4489740" y="1420072"/>
              <a:ext cx="1271270" cy="3089910"/>
            </a:xfrm>
            <a:custGeom>
              <a:avLst/>
              <a:gdLst/>
              <a:ahLst/>
              <a:cxnLst/>
              <a:rect l="l" t="t" r="r" b="b"/>
              <a:pathLst>
                <a:path w="1271270" h="3089910">
                  <a:moveTo>
                    <a:pt x="0" y="0"/>
                  </a:moveTo>
                  <a:lnTo>
                    <a:pt x="0" y="3089528"/>
                  </a:lnTo>
                  <a:lnTo>
                    <a:pt x="26466" y="3087954"/>
                  </a:lnTo>
                  <a:lnTo>
                    <a:pt x="26466" y="31749"/>
                  </a:lnTo>
                  <a:lnTo>
                    <a:pt x="1271015" y="80987"/>
                  </a:lnTo>
                  <a:lnTo>
                    <a:pt x="1271015" y="502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4516207" y="1499820"/>
              <a:ext cx="1244600" cy="3008630"/>
            </a:xfrm>
            <a:custGeom>
              <a:avLst/>
              <a:gdLst/>
              <a:ahLst/>
              <a:cxnLst/>
              <a:rect l="l" t="t" r="r" b="b"/>
              <a:pathLst>
                <a:path w="1244600" h="3008629">
                  <a:moveTo>
                    <a:pt x="1212799" y="0"/>
                  </a:moveTo>
                  <a:lnTo>
                    <a:pt x="1212799" y="2897301"/>
                  </a:lnTo>
                  <a:lnTo>
                    <a:pt x="0" y="2969272"/>
                  </a:lnTo>
                  <a:lnTo>
                    <a:pt x="0" y="3008210"/>
                  </a:lnTo>
                  <a:lnTo>
                    <a:pt x="1244549" y="2934335"/>
                  </a:lnTo>
                  <a:lnTo>
                    <a:pt x="1244549" y="1244"/>
                  </a:lnTo>
                  <a:lnTo>
                    <a:pt x="1212799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4516207" y="1451827"/>
              <a:ext cx="1212850" cy="3017520"/>
            </a:xfrm>
            <a:custGeom>
              <a:avLst/>
              <a:gdLst/>
              <a:ahLst/>
              <a:cxnLst/>
              <a:rect l="l" t="t" r="r" b="b"/>
              <a:pathLst>
                <a:path w="1212850" h="3017520">
                  <a:moveTo>
                    <a:pt x="0" y="0"/>
                  </a:moveTo>
                  <a:lnTo>
                    <a:pt x="0" y="3017266"/>
                  </a:lnTo>
                  <a:lnTo>
                    <a:pt x="1212799" y="2945295"/>
                  </a:lnTo>
                  <a:lnTo>
                    <a:pt x="1212799" y="479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4716054" y="1687531"/>
              <a:ext cx="841375" cy="2547620"/>
            </a:xfrm>
            <a:custGeom>
              <a:avLst/>
              <a:gdLst/>
              <a:ahLst/>
              <a:cxnLst/>
              <a:rect l="l" t="t" r="r" b="b"/>
              <a:pathLst>
                <a:path w="841375" h="2547620">
                  <a:moveTo>
                    <a:pt x="35445" y="0"/>
                  </a:moveTo>
                  <a:lnTo>
                    <a:pt x="21704" y="2143"/>
                  </a:lnTo>
                  <a:lnTo>
                    <a:pt x="10431" y="9429"/>
                  </a:lnTo>
                  <a:lnTo>
                    <a:pt x="2804" y="20573"/>
                  </a:lnTo>
                  <a:lnTo>
                    <a:pt x="0" y="34289"/>
                  </a:lnTo>
                  <a:lnTo>
                    <a:pt x="0" y="2514612"/>
                  </a:lnTo>
                  <a:lnTo>
                    <a:pt x="2471" y="2527304"/>
                  </a:lnTo>
                  <a:lnTo>
                    <a:pt x="9236" y="2537594"/>
                  </a:lnTo>
                  <a:lnTo>
                    <a:pt x="19320" y="2544639"/>
                  </a:lnTo>
                  <a:lnTo>
                    <a:pt x="31750" y="2547594"/>
                  </a:lnTo>
                  <a:lnTo>
                    <a:pt x="31750" y="71335"/>
                  </a:lnTo>
                  <a:lnTo>
                    <a:pt x="34554" y="57619"/>
                  </a:lnTo>
                  <a:lnTo>
                    <a:pt x="42181" y="46475"/>
                  </a:lnTo>
                  <a:lnTo>
                    <a:pt x="53454" y="39189"/>
                  </a:lnTo>
                  <a:lnTo>
                    <a:pt x="67195" y="37045"/>
                  </a:lnTo>
                  <a:lnTo>
                    <a:pt x="838822" y="59905"/>
                  </a:lnTo>
                  <a:lnTo>
                    <a:pt x="841248" y="60312"/>
                  </a:lnTo>
                  <a:lnTo>
                    <a:pt x="841248" y="59435"/>
                  </a:lnTo>
                  <a:lnTo>
                    <a:pt x="838444" y="45518"/>
                  </a:lnTo>
                  <a:lnTo>
                    <a:pt x="830819" y="33856"/>
                  </a:lnTo>
                  <a:lnTo>
                    <a:pt x="819554" y="25840"/>
                  </a:lnTo>
                  <a:lnTo>
                    <a:pt x="805827" y="22859"/>
                  </a:lnTo>
                  <a:lnTo>
                    <a:pt x="35445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4838355" y="2819102"/>
              <a:ext cx="99695" cy="294005"/>
            </a:xfrm>
            <a:custGeom>
              <a:avLst/>
              <a:gdLst/>
              <a:ahLst/>
              <a:cxnLst/>
              <a:rect l="l" t="t" r="r" b="b"/>
              <a:pathLst>
                <a:path w="99695" h="294005">
                  <a:moveTo>
                    <a:pt x="99440" y="0"/>
                  </a:moveTo>
                  <a:lnTo>
                    <a:pt x="0" y="0"/>
                  </a:lnTo>
                  <a:lnTo>
                    <a:pt x="0" y="293751"/>
                  </a:lnTo>
                  <a:lnTo>
                    <a:pt x="99440" y="291477"/>
                  </a:lnTo>
                  <a:lnTo>
                    <a:pt x="994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4489740" y="1420070"/>
              <a:ext cx="1271270" cy="3089910"/>
            </a:xfrm>
            <a:custGeom>
              <a:avLst/>
              <a:gdLst/>
              <a:ahLst/>
              <a:cxnLst/>
              <a:rect l="l" t="t" r="r" b="b"/>
              <a:pathLst>
                <a:path w="1271270" h="3089910">
                  <a:moveTo>
                    <a:pt x="1271015" y="3014078"/>
                  </a:moveTo>
                  <a:lnTo>
                    <a:pt x="0" y="3089529"/>
                  </a:lnTo>
                  <a:lnTo>
                    <a:pt x="0" y="0"/>
                  </a:lnTo>
                  <a:lnTo>
                    <a:pt x="1271015" y="50292"/>
                  </a:lnTo>
                  <a:lnTo>
                    <a:pt x="1271015" y="3014078"/>
                  </a:lnTo>
                  <a:close/>
                </a:path>
                <a:path w="1271270" h="3089910">
                  <a:moveTo>
                    <a:pt x="1067561" y="2738628"/>
                  </a:moveTo>
                  <a:lnTo>
                    <a:pt x="1064758" y="2752736"/>
                  </a:lnTo>
                  <a:lnTo>
                    <a:pt x="1057133" y="2764917"/>
                  </a:lnTo>
                  <a:lnTo>
                    <a:pt x="1045868" y="2773668"/>
                  </a:lnTo>
                  <a:lnTo>
                    <a:pt x="1032141" y="2777490"/>
                  </a:lnTo>
                </a:path>
                <a:path w="1271270" h="3089910">
                  <a:moveTo>
                    <a:pt x="1032141" y="2777490"/>
                  </a:moveTo>
                  <a:lnTo>
                    <a:pt x="261759" y="2815209"/>
                  </a:lnTo>
                </a:path>
                <a:path w="1271270" h="3089910">
                  <a:moveTo>
                    <a:pt x="261759" y="2815209"/>
                  </a:moveTo>
                  <a:lnTo>
                    <a:pt x="248018" y="2813244"/>
                  </a:lnTo>
                  <a:lnTo>
                    <a:pt x="236745" y="2806352"/>
                  </a:lnTo>
                  <a:lnTo>
                    <a:pt x="229118" y="2795604"/>
                  </a:lnTo>
                  <a:lnTo>
                    <a:pt x="226313" y="2782074"/>
                  </a:lnTo>
                </a:path>
                <a:path w="1271270" h="3089910">
                  <a:moveTo>
                    <a:pt x="226313" y="2782074"/>
                  </a:moveTo>
                  <a:lnTo>
                    <a:pt x="226313" y="301752"/>
                  </a:lnTo>
                </a:path>
                <a:path w="1271270" h="3089910">
                  <a:moveTo>
                    <a:pt x="226313" y="301752"/>
                  </a:moveTo>
                  <a:lnTo>
                    <a:pt x="229118" y="288036"/>
                  </a:lnTo>
                  <a:lnTo>
                    <a:pt x="236745" y="276891"/>
                  </a:lnTo>
                  <a:lnTo>
                    <a:pt x="248018" y="269605"/>
                  </a:lnTo>
                  <a:lnTo>
                    <a:pt x="261759" y="267462"/>
                  </a:lnTo>
                </a:path>
                <a:path w="1271270" h="3089910">
                  <a:moveTo>
                    <a:pt x="261759" y="267462"/>
                  </a:moveTo>
                  <a:lnTo>
                    <a:pt x="1032141" y="290322"/>
                  </a:lnTo>
                </a:path>
                <a:path w="1271270" h="3089910">
                  <a:moveTo>
                    <a:pt x="1032141" y="290322"/>
                  </a:moveTo>
                  <a:lnTo>
                    <a:pt x="1045868" y="293302"/>
                  </a:lnTo>
                  <a:lnTo>
                    <a:pt x="1057133" y="301318"/>
                  </a:lnTo>
                  <a:lnTo>
                    <a:pt x="1064758" y="312980"/>
                  </a:lnTo>
                  <a:lnTo>
                    <a:pt x="1067561" y="326898"/>
                  </a:lnTo>
                </a:path>
                <a:path w="1271270" h="3089910">
                  <a:moveTo>
                    <a:pt x="1067561" y="326898"/>
                  </a:moveTo>
                  <a:lnTo>
                    <a:pt x="1067561" y="2738628"/>
                  </a:lnTo>
                </a:path>
                <a:path w="1271270" h="3089910">
                  <a:moveTo>
                    <a:pt x="448055" y="1690509"/>
                  </a:moveTo>
                  <a:lnTo>
                    <a:pt x="348614" y="1692783"/>
                  </a:lnTo>
                  <a:lnTo>
                    <a:pt x="348614" y="1399032"/>
                  </a:lnTo>
                  <a:lnTo>
                    <a:pt x="448055" y="1399032"/>
                  </a:lnTo>
                  <a:lnTo>
                    <a:pt x="448055" y="169050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4863501" y="2861393"/>
              <a:ext cx="52705" cy="211454"/>
            </a:xfrm>
            <a:custGeom>
              <a:avLst/>
              <a:gdLst/>
              <a:ahLst/>
              <a:cxnLst/>
              <a:rect l="l" t="t" r="r" b="b"/>
              <a:pathLst>
                <a:path w="52704" h="211455">
                  <a:moveTo>
                    <a:pt x="52577" y="149720"/>
                  </a:moveTo>
                  <a:lnTo>
                    <a:pt x="1142" y="150875"/>
                  </a:lnTo>
                  <a:lnTo>
                    <a:pt x="1142" y="0"/>
                  </a:lnTo>
                  <a:lnTo>
                    <a:pt x="52577" y="0"/>
                  </a:lnTo>
                  <a:lnTo>
                    <a:pt x="52577" y="149720"/>
                  </a:lnTo>
                  <a:close/>
                </a:path>
                <a:path w="52704" h="211455">
                  <a:moveTo>
                    <a:pt x="52577" y="186296"/>
                  </a:moveTo>
                  <a:lnTo>
                    <a:pt x="50559" y="196011"/>
                  </a:lnTo>
                  <a:lnTo>
                    <a:pt x="45005" y="204012"/>
                  </a:lnTo>
                  <a:lnTo>
                    <a:pt x="36665" y="209442"/>
                  </a:lnTo>
                  <a:lnTo>
                    <a:pt x="26288" y="211442"/>
                  </a:lnTo>
                  <a:lnTo>
                    <a:pt x="16394" y="209442"/>
                  </a:lnTo>
                  <a:lnTo>
                    <a:pt x="8000" y="204012"/>
                  </a:lnTo>
                  <a:lnTo>
                    <a:pt x="2178" y="196011"/>
                  </a:lnTo>
                  <a:lnTo>
                    <a:pt x="0" y="186296"/>
                  </a:lnTo>
                  <a:lnTo>
                    <a:pt x="2178" y="175925"/>
                  </a:lnTo>
                  <a:lnTo>
                    <a:pt x="8000" y="167584"/>
                  </a:lnTo>
                  <a:lnTo>
                    <a:pt x="16394" y="162027"/>
                  </a:lnTo>
                  <a:lnTo>
                    <a:pt x="26288" y="160007"/>
                  </a:lnTo>
                  <a:lnTo>
                    <a:pt x="36665" y="162027"/>
                  </a:lnTo>
                  <a:lnTo>
                    <a:pt x="45005" y="167584"/>
                  </a:lnTo>
                  <a:lnTo>
                    <a:pt x="50559" y="175925"/>
                  </a:lnTo>
                  <a:lnTo>
                    <a:pt x="52577" y="186296"/>
                  </a:lnTo>
                </a:path>
                <a:path w="52704" h="211455">
                  <a:moveTo>
                    <a:pt x="28574" y="171449"/>
                  </a:moveTo>
                  <a:lnTo>
                    <a:pt x="24002" y="171449"/>
                  </a:lnTo>
                  <a:lnTo>
                    <a:pt x="25145" y="186296"/>
                  </a:lnTo>
                  <a:lnTo>
                    <a:pt x="24002" y="188594"/>
                  </a:lnTo>
                  <a:lnTo>
                    <a:pt x="25145" y="194297"/>
                  </a:lnTo>
                  <a:lnTo>
                    <a:pt x="25145" y="198894"/>
                  </a:lnTo>
                  <a:lnTo>
                    <a:pt x="28574" y="198894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2" name="object 212"/>
          <p:cNvSpPr txBox="1"/>
          <p:nvPr/>
        </p:nvSpPr>
        <p:spPr>
          <a:xfrm>
            <a:off x="5761834" y="496980"/>
            <a:ext cx="187134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5" dirty="0">
                <a:solidFill>
                  <a:srgbClr val="171514"/>
                </a:solidFill>
                <a:latin typeface="Arial"/>
                <a:cs typeface="Arial"/>
              </a:rPr>
              <a:t>Paneles</a:t>
            </a:r>
            <a:r>
              <a:rPr sz="11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171514"/>
                </a:solidFill>
                <a:latin typeface="Arial"/>
                <a:cs typeface="Arial"/>
              </a:rPr>
              <a:t>sin</a:t>
            </a:r>
            <a:r>
              <a:rPr sz="11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40" dirty="0">
                <a:solidFill>
                  <a:srgbClr val="171514"/>
                </a:solidFill>
                <a:latin typeface="Arial"/>
                <a:cs typeface="Arial"/>
              </a:rPr>
              <a:t>ensamblar</a:t>
            </a:r>
            <a:r>
              <a:rPr sz="11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15" dirty="0">
                <a:solidFill>
                  <a:srgbClr val="171514"/>
                </a:solidFill>
                <a:latin typeface="Arial"/>
                <a:cs typeface="Arial"/>
              </a:rPr>
              <a:t>P1</a:t>
            </a:r>
            <a:endParaRPr sz="1150">
              <a:latin typeface="Arial"/>
              <a:cs typeface="Arial"/>
            </a:endParaRPr>
          </a:p>
        </p:txBody>
      </p:sp>
      <p:sp>
        <p:nvSpPr>
          <p:cNvPr id="215" name="object 215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52</a:t>
            </a:fld>
            <a:endParaRPr spc="-75" dirty="0"/>
          </a:p>
        </p:txBody>
      </p:sp>
      <p:sp>
        <p:nvSpPr>
          <p:cNvPr id="213" name="object 213"/>
          <p:cNvSpPr txBox="1"/>
          <p:nvPr/>
        </p:nvSpPr>
        <p:spPr>
          <a:xfrm>
            <a:off x="7957612" y="547780"/>
            <a:ext cx="3863340" cy="688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distribuidores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autorizados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sin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ensamblar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</a:t>
            </a:r>
            <a:endParaRPr sz="75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60000"/>
              </a:lnSpc>
            </a:pP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proporcionan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P1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sin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ensamblar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son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alta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calidad,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están </a:t>
            </a:r>
            <a:r>
              <a:rPr sz="750" spc="-2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etiquetados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aptos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uso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equipo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entrada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ofrecen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750" spc="-2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funcionamiento</a:t>
            </a:r>
            <a:r>
              <a:rPr sz="7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sin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problemas.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214" name="object 214"/>
          <p:cNvSpPr txBox="1"/>
          <p:nvPr/>
        </p:nvSpPr>
        <p:spPr>
          <a:xfrm>
            <a:off x="7957729" y="5338902"/>
            <a:ext cx="4342130" cy="3863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13995" algn="just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programa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les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permite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estos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distribuidores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brindar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disponibilidad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mismo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día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ensamblar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coinciden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exactamente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ensamblados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fábrica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Siemens.</a:t>
            </a:r>
            <a:endParaRPr sz="850">
              <a:latin typeface="Lucida Sans Unicode"/>
              <a:cs typeface="Lucida Sans Unicode"/>
            </a:endParaRPr>
          </a:p>
          <a:p>
            <a:pPr>
              <a:spcBef>
                <a:spcPts val="45"/>
              </a:spcBef>
            </a:pPr>
            <a:endParaRPr sz="1050">
              <a:latin typeface="Lucida Sans Unicode"/>
              <a:cs typeface="Lucida Sans Unicode"/>
            </a:endParaRPr>
          </a:p>
          <a:p>
            <a:pPr marL="12700" algn="just"/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Además,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P1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sin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ensamblar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tiene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siguientes</a:t>
            </a:r>
            <a:endParaRPr sz="1050">
              <a:latin typeface="Lucida Sans Unicode"/>
              <a:cs typeface="Lucida Sans Unicode"/>
            </a:endParaRPr>
          </a:p>
          <a:p>
            <a:pPr marL="354965">
              <a:spcBef>
                <a:spcPts val="480"/>
              </a:spcBef>
            </a:pP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Características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simplificar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montaje:</a:t>
            </a:r>
            <a:endParaRPr sz="750">
              <a:latin typeface="Lucida Sans Unicode"/>
              <a:cs typeface="Lucida Sans Unicode"/>
            </a:endParaRPr>
          </a:p>
          <a:p>
            <a:pPr marL="81915" marR="234950" indent="-81915">
              <a:lnSpc>
                <a:spcPct val="141200"/>
              </a:lnSpc>
              <a:spcBef>
                <a:spcPts val="20"/>
              </a:spcBef>
              <a:buChar char="•"/>
              <a:tabLst>
                <a:tab pos="81915" algn="l"/>
              </a:tabLst>
            </a:pP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caja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simétrica,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significa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montar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cualquiera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extremos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hacia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arriba.</a:t>
            </a:r>
            <a:endParaRPr sz="850">
              <a:latin typeface="Lucida Sans Unicode"/>
              <a:cs typeface="Lucida Sans Unicode"/>
            </a:endParaRPr>
          </a:p>
          <a:p>
            <a:pPr marL="77470" marR="274955" indent="-77470">
              <a:lnSpc>
                <a:spcPts val="1440"/>
              </a:lnSpc>
              <a:spcBef>
                <a:spcPts val="120"/>
              </a:spcBef>
              <a:buChar char="•"/>
              <a:tabLst>
                <a:tab pos="77470" algn="l"/>
              </a:tabLst>
            </a:pP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caja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preperforada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molduras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opcionales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puerta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puerta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estilo </a:t>
            </a:r>
            <a:r>
              <a:rPr sz="800" spc="-2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bisagras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instalables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campo.</a:t>
            </a:r>
            <a:endParaRPr sz="800">
              <a:latin typeface="Lucida Sans Unicode"/>
              <a:cs typeface="Lucida Sans Unicode"/>
            </a:endParaRPr>
          </a:p>
          <a:p>
            <a:pPr marL="85725" marR="160020" indent="-85725">
              <a:lnSpc>
                <a:spcPts val="1440"/>
              </a:lnSpc>
              <a:buChar char="•"/>
              <a:tabLst>
                <a:tab pos="85725" algn="l"/>
              </a:tabLst>
            </a:pP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interior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simétrico,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permite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girar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cambiar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alimentación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superior</a:t>
            </a:r>
            <a:r>
              <a:rPr sz="9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alimentación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inferior.</a:t>
            </a:r>
            <a:endParaRPr sz="900">
              <a:latin typeface="Lucida Sans Unicode"/>
              <a:cs typeface="Lucida Sans Unicode"/>
            </a:endParaRPr>
          </a:p>
          <a:p>
            <a:pPr marL="69850" marR="551815" indent="-69850">
              <a:lnSpc>
                <a:spcPts val="1440"/>
              </a:lnSpc>
              <a:buChar char="•"/>
              <a:tabLst>
                <a:tab pos="69850" algn="l"/>
              </a:tabLst>
            </a:pP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juegos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principales</a:t>
            </a:r>
            <a:r>
              <a:rPr sz="7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zapatas</a:t>
            </a:r>
            <a:r>
              <a:rPr sz="7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principales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fáciles</a:t>
            </a:r>
            <a:r>
              <a:rPr sz="7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usar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simplifican</a:t>
            </a:r>
            <a:r>
              <a:rPr sz="7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700" spc="-20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instalación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red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eléctrica.</a:t>
            </a:r>
            <a:endParaRPr sz="700">
              <a:latin typeface="Lucida Sans Unicode"/>
              <a:cs typeface="Lucida Sans Unicode"/>
            </a:endParaRPr>
          </a:p>
          <a:p>
            <a:pPr marL="81915" marR="890269" indent="-81915">
              <a:lnSpc>
                <a:spcPts val="1440"/>
              </a:lnSpc>
              <a:buChar char="•"/>
              <a:tabLst>
                <a:tab pos="81915" algn="l"/>
              </a:tabLst>
            </a:pP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conexiones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ramal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neutro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cerca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conexiones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850" spc="-2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acelerar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cableado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reducir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desorden.</a:t>
            </a:r>
            <a:endParaRPr sz="850">
              <a:latin typeface="Lucida Sans Unicode"/>
              <a:cs typeface="Lucida Sans Unicode"/>
            </a:endParaRPr>
          </a:p>
          <a:p>
            <a:pPr marL="69850" marR="5080" indent="-69850">
              <a:lnSpc>
                <a:spcPts val="1440"/>
              </a:lnSpc>
              <a:buChar char="•"/>
              <a:tabLst>
                <a:tab pos="69850" algn="l"/>
              </a:tabLst>
            </a:pP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panel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tiene</a:t>
            </a:r>
            <a:r>
              <a:rPr sz="7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espacio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dirty="0">
                <a:solidFill>
                  <a:srgbClr val="171514"/>
                </a:solidFill>
                <a:latin typeface="Lucida Sans Unicode"/>
                <a:cs typeface="Lucida Sans Unicode"/>
              </a:rPr>
              <a:t>agregar</a:t>
            </a:r>
            <a:r>
              <a:rPr sz="7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subalimentación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(hasta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250</a:t>
            </a:r>
            <a:r>
              <a:rPr sz="7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amperios),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terminales </a:t>
            </a:r>
            <a:r>
              <a:rPr sz="700" spc="-20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alimentación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kit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sobretensiones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TPS3.</a:t>
            </a:r>
            <a:endParaRPr sz="700">
              <a:latin typeface="Lucida Sans Unicode"/>
              <a:cs typeface="Lucida Sans Unicode"/>
            </a:endParaRPr>
          </a:p>
          <a:p>
            <a:pPr marL="85725" marR="559435" indent="-85725">
              <a:lnSpc>
                <a:spcPts val="1440"/>
              </a:lnSpc>
              <a:buChar char="•"/>
              <a:tabLst>
                <a:tab pos="85725" algn="l"/>
              </a:tabLst>
            </a:pP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moldura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estándar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tiene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bisagras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ocultas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herrajes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montaje</a:t>
            </a:r>
            <a:r>
              <a:rPr sz="9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mayor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seguridad.</a:t>
            </a:r>
            <a:endParaRPr sz="900">
              <a:latin typeface="Lucida Sans Unicode"/>
              <a:cs typeface="Lucida Sans Unicode"/>
            </a:endParaRPr>
          </a:p>
          <a:p>
            <a:pPr marL="73025" indent="-60960">
              <a:spcBef>
                <a:spcPts val="400"/>
              </a:spcBef>
              <a:buChar char="•"/>
              <a:tabLst>
                <a:tab pos="73660" algn="l"/>
              </a:tabLst>
            </a:pP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puerta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panel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tiene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cerradura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semiempotrada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característica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estándar.</a:t>
            </a:r>
            <a:endParaRPr sz="7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96174" y="1600741"/>
            <a:ext cx="1101725" cy="3632200"/>
            <a:chOff x="4041573" y="1600741"/>
            <a:chExt cx="1101725" cy="3632200"/>
          </a:xfrm>
        </p:grpSpPr>
        <p:sp>
          <p:nvSpPr>
            <p:cNvPr id="3" name="object 3"/>
            <p:cNvSpPr/>
            <p:nvPr/>
          </p:nvSpPr>
          <p:spPr>
            <a:xfrm>
              <a:off x="4897641" y="2054903"/>
              <a:ext cx="243204" cy="3175635"/>
            </a:xfrm>
            <a:custGeom>
              <a:avLst/>
              <a:gdLst/>
              <a:ahLst/>
              <a:cxnLst/>
              <a:rect l="l" t="t" r="r" b="b"/>
              <a:pathLst>
                <a:path w="243204" h="3175635">
                  <a:moveTo>
                    <a:pt x="242836" y="0"/>
                  </a:moveTo>
                  <a:lnTo>
                    <a:pt x="0" y="138315"/>
                  </a:lnTo>
                  <a:lnTo>
                    <a:pt x="0" y="3175381"/>
                  </a:lnTo>
                  <a:lnTo>
                    <a:pt x="242836" y="3037039"/>
                  </a:lnTo>
                  <a:lnTo>
                    <a:pt x="242836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97641" y="2054903"/>
              <a:ext cx="243204" cy="3175635"/>
            </a:xfrm>
            <a:custGeom>
              <a:avLst/>
              <a:gdLst/>
              <a:ahLst/>
              <a:cxnLst/>
              <a:rect l="l" t="t" r="r" b="b"/>
              <a:pathLst>
                <a:path w="243204" h="3175635">
                  <a:moveTo>
                    <a:pt x="242836" y="3037039"/>
                  </a:moveTo>
                  <a:lnTo>
                    <a:pt x="242836" y="0"/>
                  </a:lnTo>
                  <a:lnTo>
                    <a:pt x="0" y="138315"/>
                  </a:lnTo>
                  <a:lnTo>
                    <a:pt x="0" y="3175381"/>
                  </a:lnTo>
                  <a:lnTo>
                    <a:pt x="242836" y="30370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43865" y="1603034"/>
              <a:ext cx="1096645" cy="590550"/>
            </a:xfrm>
            <a:custGeom>
              <a:avLst/>
              <a:gdLst/>
              <a:ahLst/>
              <a:cxnLst/>
              <a:rect l="l" t="t" r="r" b="b"/>
              <a:pathLst>
                <a:path w="1096645" h="590550">
                  <a:moveTo>
                    <a:pt x="242836" y="0"/>
                  </a:moveTo>
                  <a:lnTo>
                    <a:pt x="0" y="138302"/>
                  </a:lnTo>
                  <a:lnTo>
                    <a:pt x="853770" y="590181"/>
                  </a:lnTo>
                  <a:lnTo>
                    <a:pt x="1096619" y="451865"/>
                  </a:lnTo>
                  <a:lnTo>
                    <a:pt x="242836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43864" y="1603027"/>
              <a:ext cx="1096645" cy="590550"/>
            </a:xfrm>
            <a:custGeom>
              <a:avLst/>
              <a:gdLst/>
              <a:ahLst/>
              <a:cxnLst/>
              <a:rect l="l" t="t" r="r" b="b"/>
              <a:pathLst>
                <a:path w="1096645" h="590550">
                  <a:moveTo>
                    <a:pt x="0" y="138315"/>
                  </a:moveTo>
                  <a:lnTo>
                    <a:pt x="853782" y="590194"/>
                  </a:lnTo>
                  <a:lnTo>
                    <a:pt x="1096619" y="451865"/>
                  </a:lnTo>
                  <a:lnTo>
                    <a:pt x="242836" y="0"/>
                  </a:lnTo>
                  <a:lnTo>
                    <a:pt x="0" y="13831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351046" y="2962242"/>
              <a:ext cx="511809" cy="2228850"/>
            </a:xfrm>
            <a:custGeom>
              <a:avLst/>
              <a:gdLst/>
              <a:ahLst/>
              <a:cxnLst/>
              <a:rect l="l" t="t" r="r" b="b"/>
              <a:pathLst>
                <a:path w="511810" h="2228850">
                  <a:moveTo>
                    <a:pt x="319900" y="559473"/>
                  </a:moveTo>
                  <a:lnTo>
                    <a:pt x="509905" y="660006"/>
                  </a:lnTo>
                </a:path>
                <a:path w="511810" h="2228850">
                  <a:moveTo>
                    <a:pt x="418579" y="1708797"/>
                  </a:moveTo>
                  <a:lnTo>
                    <a:pt x="510755" y="1757565"/>
                  </a:lnTo>
                </a:path>
                <a:path w="511810" h="2228850">
                  <a:moveTo>
                    <a:pt x="319405" y="1845614"/>
                  </a:moveTo>
                  <a:lnTo>
                    <a:pt x="510755" y="1946871"/>
                  </a:lnTo>
                </a:path>
                <a:path w="511810" h="2228850">
                  <a:moveTo>
                    <a:pt x="300634" y="1867623"/>
                  </a:moveTo>
                  <a:lnTo>
                    <a:pt x="510755" y="1978799"/>
                  </a:lnTo>
                </a:path>
                <a:path w="511810" h="2228850">
                  <a:moveTo>
                    <a:pt x="31026" y="1731416"/>
                  </a:moveTo>
                  <a:lnTo>
                    <a:pt x="294652" y="1869948"/>
                  </a:lnTo>
                </a:path>
                <a:path w="511810" h="2228850">
                  <a:moveTo>
                    <a:pt x="119265" y="966343"/>
                  </a:moveTo>
                  <a:lnTo>
                    <a:pt x="294652" y="1058519"/>
                  </a:lnTo>
                </a:path>
                <a:path w="511810" h="2228850">
                  <a:moveTo>
                    <a:pt x="0" y="1958035"/>
                  </a:moveTo>
                  <a:lnTo>
                    <a:pt x="511251" y="2228570"/>
                  </a:lnTo>
                </a:path>
                <a:path w="511810" h="2228850">
                  <a:moveTo>
                    <a:pt x="321398" y="1536306"/>
                  </a:moveTo>
                  <a:lnTo>
                    <a:pt x="415328" y="1586039"/>
                  </a:lnTo>
                  <a:lnTo>
                    <a:pt x="446786" y="1580832"/>
                  </a:lnTo>
                  <a:lnTo>
                    <a:pt x="492671" y="1605114"/>
                  </a:lnTo>
                </a:path>
                <a:path w="511810" h="2228850">
                  <a:moveTo>
                    <a:pt x="511251" y="50126"/>
                  </a:moveTo>
                  <a:lnTo>
                    <a:pt x="416521" y="0"/>
                  </a:lnTo>
                  <a:lnTo>
                    <a:pt x="319900" y="55041"/>
                  </a:lnTo>
                </a:path>
                <a:path w="511810" h="2228850">
                  <a:moveTo>
                    <a:pt x="511251" y="163271"/>
                  </a:moveTo>
                  <a:lnTo>
                    <a:pt x="416521" y="113144"/>
                  </a:lnTo>
                  <a:lnTo>
                    <a:pt x="319900" y="16817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43859" y="1741340"/>
              <a:ext cx="854075" cy="3489325"/>
            </a:xfrm>
            <a:custGeom>
              <a:avLst/>
              <a:gdLst/>
              <a:ahLst/>
              <a:cxnLst/>
              <a:rect l="l" t="t" r="r" b="b"/>
              <a:pathLst>
                <a:path w="854075" h="3489325">
                  <a:moveTo>
                    <a:pt x="0" y="0"/>
                  </a:moveTo>
                  <a:lnTo>
                    <a:pt x="0" y="1602295"/>
                  </a:lnTo>
                  <a:lnTo>
                    <a:pt x="219748" y="3168396"/>
                  </a:lnTo>
                  <a:lnTo>
                    <a:pt x="342506" y="3219196"/>
                  </a:lnTo>
                  <a:lnTo>
                    <a:pt x="853782" y="3488944"/>
                  </a:lnTo>
                  <a:lnTo>
                    <a:pt x="307187" y="3199676"/>
                  </a:lnTo>
                  <a:lnTo>
                    <a:pt x="853782" y="3199676"/>
                  </a:lnTo>
                  <a:lnTo>
                    <a:pt x="853782" y="451878"/>
                  </a:lnTo>
                  <a:lnTo>
                    <a:pt x="0" y="0"/>
                  </a:lnTo>
                  <a:close/>
                </a:path>
                <a:path w="854075" h="3489325">
                  <a:moveTo>
                    <a:pt x="853782" y="3199676"/>
                  </a:moveTo>
                  <a:lnTo>
                    <a:pt x="307187" y="3199676"/>
                  </a:lnTo>
                  <a:lnTo>
                    <a:pt x="853782" y="3488944"/>
                  </a:lnTo>
                  <a:lnTo>
                    <a:pt x="853782" y="3199676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43859" y="1741340"/>
              <a:ext cx="854075" cy="3489325"/>
            </a:xfrm>
            <a:custGeom>
              <a:avLst/>
              <a:gdLst/>
              <a:ahLst/>
              <a:cxnLst/>
              <a:rect l="l" t="t" r="r" b="b"/>
              <a:pathLst>
                <a:path w="854075" h="3489325">
                  <a:moveTo>
                    <a:pt x="307187" y="3199676"/>
                  </a:moveTo>
                  <a:lnTo>
                    <a:pt x="853782" y="3488944"/>
                  </a:lnTo>
                  <a:lnTo>
                    <a:pt x="342506" y="3219196"/>
                  </a:lnTo>
                  <a:lnTo>
                    <a:pt x="219748" y="3168396"/>
                  </a:lnTo>
                  <a:lnTo>
                    <a:pt x="0" y="1602295"/>
                  </a:lnTo>
                  <a:lnTo>
                    <a:pt x="0" y="0"/>
                  </a:lnTo>
                  <a:lnTo>
                    <a:pt x="853782" y="451878"/>
                  </a:lnTo>
                  <a:lnTo>
                    <a:pt x="853782" y="348894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69208" y="1789765"/>
              <a:ext cx="793115" cy="3422015"/>
            </a:xfrm>
            <a:custGeom>
              <a:avLst/>
              <a:gdLst/>
              <a:ahLst/>
              <a:cxnLst/>
              <a:rect l="l" t="t" r="r" b="b"/>
              <a:pathLst>
                <a:path w="793114" h="3422015">
                  <a:moveTo>
                    <a:pt x="793089" y="3421786"/>
                  </a:moveTo>
                  <a:lnTo>
                    <a:pt x="793089" y="419734"/>
                  </a:lnTo>
                  <a:lnTo>
                    <a:pt x="0" y="0"/>
                  </a:lnTo>
                  <a:lnTo>
                    <a:pt x="0" y="160229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7973213" y="2101980"/>
            <a:ext cx="994410" cy="2069464"/>
            <a:chOff x="2918613" y="2101980"/>
            <a:chExt cx="994410" cy="2069464"/>
          </a:xfrm>
        </p:grpSpPr>
        <p:sp>
          <p:nvSpPr>
            <p:cNvPr id="12" name="object 12"/>
            <p:cNvSpPr/>
            <p:nvPr/>
          </p:nvSpPr>
          <p:spPr>
            <a:xfrm>
              <a:off x="3667634" y="2499490"/>
              <a:ext cx="243204" cy="957580"/>
            </a:xfrm>
            <a:custGeom>
              <a:avLst/>
              <a:gdLst/>
              <a:ahLst/>
              <a:cxnLst/>
              <a:rect l="l" t="t" r="r" b="b"/>
              <a:pathLst>
                <a:path w="243204" h="957579">
                  <a:moveTo>
                    <a:pt x="242836" y="0"/>
                  </a:moveTo>
                  <a:lnTo>
                    <a:pt x="0" y="138315"/>
                  </a:lnTo>
                  <a:lnTo>
                    <a:pt x="0" y="957110"/>
                  </a:lnTo>
                  <a:lnTo>
                    <a:pt x="242836" y="818794"/>
                  </a:lnTo>
                  <a:lnTo>
                    <a:pt x="242836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67634" y="2499490"/>
              <a:ext cx="243204" cy="957580"/>
            </a:xfrm>
            <a:custGeom>
              <a:avLst/>
              <a:gdLst/>
              <a:ahLst/>
              <a:cxnLst/>
              <a:rect l="l" t="t" r="r" b="b"/>
              <a:pathLst>
                <a:path w="243204" h="957579">
                  <a:moveTo>
                    <a:pt x="242836" y="818794"/>
                  </a:moveTo>
                  <a:lnTo>
                    <a:pt x="242836" y="0"/>
                  </a:lnTo>
                  <a:lnTo>
                    <a:pt x="0" y="138315"/>
                  </a:lnTo>
                  <a:lnTo>
                    <a:pt x="0" y="957110"/>
                  </a:lnTo>
                  <a:lnTo>
                    <a:pt x="242836" y="81879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20902" y="2104271"/>
              <a:ext cx="989965" cy="534035"/>
            </a:xfrm>
            <a:custGeom>
              <a:avLst/>
              <a:gdLst/>
              <a:ahLst/>
              <a:cxnLst/>
              <a:rect l="l" t="t" r="r" b="b"/>
              <a:pathLst>
                <a:path w="989964" h="534035">
                  <a:moveTo>
                    <a:pt x="242849" y="0"/>
                  </a:moveTo>
                  <a:lnTo>
                    <a:pt x="0" y="138328"/>
                  </a:lnTo>
                  <a:lnTo>
                    <a:pt x="746734" y="533527"/>
                  </a:lnTo>
                  <a:lnTo>
                    <a:pt x="989558" y="395224"/>
                  </a:lnTo>
                  <a:lnTo>
                    <a:pt x="242849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20899" y="2104266"/>
              <a:ext cx="989965" cy="534035"/>
            </a:xfrm>
            <a:custGeom>
              <a:avLst/>
              <a:gdLst/>
              <a:ahLst/>
              <a:cxnLst/>
              <a:rect l="l" t="t" r="r" b="b"/>
              <a:pathLst>
                <a:path w="989964" h="534035">
                  <a:moveTo>
                    <a:pt x="0" y="138328"/>
                  </a:moveTo>
                  <a:lnTo>
                    <a:pt x="746734" y="533539"/>
                  </a:lnTo>
                  <a:lnTo>
                    <a:pt x="989571" y="395224"/>
                  </a:lnTo>
                  <a:lnTo>
                    <a:pt x="242849" y="0"/>
                  </a:lnTo>
                  <a:lnTo>
                    <a:pt x="0" y="13832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46269" y="2257799"/>
              <a:ext cx="686435" cy="1913889"/>
            </a:xfrm>
            <a:custGeom>
              <a:avLst/>
              <a:gdLst/>
              <a:ahLst/>
              <a:cxnLst/>
              <a:rect l="l" t="t" r="r" b="b"/>
              <a:pathLst>
                <a:path w="686435" h="1913889">
                  <a:moveTo>
                    <a:pt x="0" y="0"/>
                  </a:moveTo>
                  <a:lnTo>
                    <a:pt x="0" y="1913280"/>
                  </a:lnTo>
                </a:path>
                <a:path w="686435" h="1913889">
                  <a:moveTo>
                    <a:pt x="686015" y="1180096"/>
                  </a:moveTo>
                  <a:lnTo>
                    <a:pt x="686015" y="36309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9725516" y="2531472"/>
            <a:ext cx="191770" cy="101600"/>
          </a:xfrm>
          <a:custGeom>
            <a:avLst/>
            <a:gdLst/>
            <a:ahLst/>
            <a:cxnLst/>
            <a:rect l="l" t="t" r="r" b="b"/>
            <a:pathLst>
              <a:path w="191770" h="101600">
                <a:moveTo>
                  <a:pt x="191401" y="101269"/>
                </a:moveTo>
                <a:lnTo>
                  <a:pt x="0" y="0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744401" y="3176924"/>
            <a:ext cx="172720" cy="194310"/>
          </a:xfrm>
          <a:custGeom>
            <a:avLst/>
            <a:gdLst/>
            <a:ahLst/>
            <a:cxnLst/>
            <a:rect l="l" t="t" r="r" b="b"/>
            <a:pathLst>
              <a:path w="172720" h="194310">
                <a:moveTo>
                  <a:pt x="172516" y="91313"/>
                </a:moveTo>
                <a:lnTo>
                  <a:pt x="0" y="0"/>
                </a:lnTo>
                <a:lnTo>
                  <a:pt x="0" y="193802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255121" y="2011522"/>
            <a:ext cx="0" cy="1353185"/>
          </a:xfrm>
          <a:custGeom>
            <a:avLst/>
            <a:gdLst/>
            <a:ahLst/>
            <a:cxnLst/>
            <a:rect l="l" t="t" r="r" b="b"/>
            <a:pathLst>
              <a:path h="1353185">
                <a:moveTo>
                  <a:pt x="0" y="0"/>
                </a:moveTo>
                <a:lnTo>
                  <a:pt x="0" y="1352880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9218562" y="1904137"/>
            <a:ext cx="701040" cy="2930525"/>
            <a:chOff x="4163962" y="1904136"/>
            <a:chExt cx="701040" cy="2930525"/>
          </a:xfrm>
        </p:grpSpPr>
        <p:sp>
          <p:nvSpPr>
            <p:cNvPr id="21" name="object 21"/>
            <p:cNvSpPr/>
            <p:nvPr/>
          </p:nvSpPr>
          <p:spPr>
            <a:xfrm>
              <a:off x="4423766" y="1977407"/>
              <a:ext cx="438784" cy="646430"/>
            </a:xfrm>
            <a:custGeom>
              <a:avLst/>
              <a:gdLst/>
              <a:ahLst/>
              <a:cxnLst/>
              <a:rect l="l" t="t" r="r" b="b"/>
              <a:pathLst>
                <a:path w="438785" h="646430">
                  <a:moveTo>
                    <a:pt x="0" y="0"/>
                  </a:moveTo>
                  <a:lnTo>
                    <a:pt x="0" y="150837"/>
                  </a:lnTo>
                  <a:lnTo>
                    <a:pt x="250456" y="557441"/>
                  </a:lnTo>
                  <a:lnTo>
                    <a:pt x="432473" y="646341"/>
                  </a:lnTo>
                  <a:lnTo>
                    <a:pt x="438531" y="2320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423766" y="1977407"/>
              <a:ext cx="438784" cy="646430"/>
            </a:xfrm>
            <a:custGeom>
              <a:avLst/>
              <a:gdLst/>
              <a:ahLst/>
              <a:cxnLst/>
              <a:rect l="l" t="t" r="r" b="b"/>
              <a:pathLst>
                <a:path w="438785" h="646430">
                  <a:moveTo>
                    <a:pt x="0" y="150837"/>
                  </a:moveTo>
                  <a:lnTo>
                    <a:pt x="0" y="0"/>
                  </a:lnTo>
                  <a:lnTo>
                    <a:pt x="438531" y="232092"/>
                  </a:lnTo>
                  <a:lnTo>
                    <a:pt x="432473" y="646341"/>
                  </a:lnTo>
                  <a:lnTo>
                    <a:pt x="250456" y="557441"/>
                  </a:lnTo>
                  <a:lnTo>
                    <a:pt x="0" y="15083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166248" y="2011398"/>
              <a:ext cx="504825" cy="2821305"/>
            </a:xfrm>
            <a:custGeom>
              <a:avLst/>
              <a:gdLst/>
              <a:ahLst/>
              <a:cxnLst/>
              <a:rect l="l" t="t" r="r" b="b"/>
              <a:pathLst>
                <a:path w="504825" h="2821304">
                  <a:moveTo>
                    <a:pt x="33621" y="0"/>
                  </a:moveTo>
                  <a:lnTo>
                    <a:pt x="22004" y="230"/>
                  </a:lnTo>
                  <a:lnTo>
                    <a:pt x="10856" y="3004"/>
                  </a:lnTo>
                  <a:lnTo>
                    <a:pt x="2108" y="6618"/>
                  </a:lnTo>
                  <a:lnTo>
                    <a:pt x="2108" y="1297662"/>
                  </a:lnTo>
                  <a:lnTo>
                    <a:pt x="0" y="2576590"/>
                  </a:lnTo>
                  <a:lnTo>
                    <a:pt x="477837" y="2816303"/>
                  </a:lnTo>
                  <a:lnTo>
                    <a:pt x="479450" y="236615"/>
                  </a:lnTo>
                  <a:lnTo>
                    <a:pt x="479450" y="2820786"/>
                  </a:lnTo>
                  <a:lnTo>
                    <a:pt x="504698" y="2808505"/>
                  </a:lnTo>
                  <a:lnTo>
                    <a:pt x="504698" y="280951"/>
                  </a:lnTo>
                  <a:lnTo>
                    <a:pt x="494080" y="242330"/>
                  </a:lnTo>
                  <a:lnTo>
                    <a:pt x="43776" y="4015"/>
                  </a:lnTo>
                  <a:lnTo>
                    <a:pt x="33621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166248" y="2011398"/>
              <a:ext cx="504825" cy="2821305"/>
            </a:xfrm>
            <a:custGeom>
              <a:avLst/>
              <a:gdLst/>
              <a:ahLst/>
              <a:cxnLst/>
              <a:rect l="l" t="t" r="r" b="b"/>
              <a:pathLst>
                <a:path w="504825" h="2821304">
                  <a:moveTo>
                    <a:pt x="479450" y="236615"/>
                  </a:moveTo>
                  <a:lnTo>
                    <a:pt x="479450" y="2820786"/>
                  </a:lnTo>
                  <a:lnTo>
                    <a:pt x="504698" y="2808505"/>
                  </a:lnTo>
                  <a:lnTo>
                    <a:pt x="504698" y="280951"/>
                  </a:lnTo>
                  <a:lnTo>
                    <a:pt x="494080" y="242330"/>
                  </a:lnTo>
                  <a:lnTo>
                    <a:pt x="43776" y="4015"/>
                  </a:lnTo>
                  <a:lnTo>
                    <a:pt x="33621" y="0"/>
                  </a:lnTo>
                  <a:lnTo>
                    <a:pt x="22004" y="230"/>
                  </a:lnTo>
                  <a:lnTo>
                    <a:pt x="10856" y="3004"/>
                  </a:lnTo>
                  <a:lnTo>
                    <a:pt x="2108" y="6618"/>
                  </a:lnTo>
                  <a:lnTo>
                    <a:pt x="2108" y="1297662"/>
                  </a:lnTo>
                  <a:lnTo>
                    <a:pt x="0" y="2576590"/>
                  </a:lnTo>
                  <a:lnTo>
                    <a:pt x="477837" y="281630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68363" y="2787351"/>
              <a:ext cx="74155" cy="64706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4285311" y="1904136"/>
              <a:ext cx="110489" cy="209550"/>
            </a:xfrm>
            <a:custGeom>
              <a:avLst/>
              <a:gdLst/>
              <a:ahLst/>
              <a:cxnLst/>
              <a:rect l="l" t="t" r="r" b="b"/>
              <a:pathLst>
                <a:path w="110489" h="209550">
                  <a:moveTo>
                    <a:pt x="0" y="0"/>
                  </a:moveTo>
                  <a:lnTo>
                    <a:pt x="0" y="150837"/>
                  </a:lnTo>
                </a:path>
                <a:path w="110489" h="209550">
                  <a:moveTo>
                    <a:pt x="28282" y="16141"/>
                  </a:moveTo>
                  <a:lnTo>
                    <a:pt x="28282" y="166979"/>
                  </a:lnTo>
                </a:path>
                <a:path w="110489" h="209550">
                  <a:moveTo>
                    <a:pt x="39116" y="20701"/>
                  </a:moveTo>
                  <a:lnTo>
                    <a:pt x="39116" y="171526"/>
                  </a:lnTo>
                </a:path>
                <a:path w="110489" h="209550">
                  <a:moveTo>
                    <a:pt x="79248" y="41948"/>
                  </a:moveTo>
                  <a:lnTo>
                    <a:pt x="79248" y="192786"/>
                  </a:lnTo>
                </a:path>
                <a:path w="110489" h="209550">
                  <a:moveTo>
                    <a:pt x="110185" y="58318"/>
                  </a:moveTo>
                  <a:lnTo>
                    <a:pt x="110185" y="20915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8635" y="2382668"/>
              <a:ext cx="195948" cy="145935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9975706" y="2189266"/>
            <a:ext cx="24765" cy="38100"/>
            <a:chOff x="4921105" y="2189266"/>
            <a:chExt cx="24765" cy="38100"/>
          </a:xfrm>
        </p:grpSpPr>
        <p:sp>
          <p:nvSpPr>
            <p:cNvPr id="29" name="object 29"/>
            <p:cNvSpPr/>
            <p:nvPr/>
          </p:nvSpPr>
          <p:spPr>
            <a:xfrm>
              <a:off x="4923384" y="2191546"/>
              <a:ext cx="20320" cy="33020"/>
            </a:xfrm>
            <a:custGeom>
              <a:avLst/>
              <a:gdLst/>
              <a:ahLst/>
              <a:cxnLst/>
              <a:rect l="l" t="t" r="r" b="b"/>
              <a:pathLst>
                <a:path w="20320" h="33019">
                  <a:moveTo>
                    <a:pt x="15379" y="0"/>
                  </a:moveTo>
                  <a:lnTo>
                    <a:pt x="4444" y="5295"/>
                  </a:lnTo>
                  <a:lnTo>
                    <a:pt x="0" y="13614"/>
                  </a:lnTo>
                  <a:lnTo>
                    <a:pt x="0" y="28930"/>
                  </a:lnTo>
                  <a:lnTo>
                    <a:pt x="4444" y="32969"/>
                  </a:lnTo>
                  <a:lnTo>
                    <a:pt x="15379" y="27686"/>
                  </a:lnTo>
                  <a:lnTo>
                    <a:pt x="19824" y="19354"/>
                  </a:lnTo>
                  <a:lnTo>
                    <a:pt x="19824" y="11709"/>
                  </a:lnTo>
                  <a:lnTo>
                    <a:pt x="19824" y="4051"/>
                  </a:lnTo>
                  <a:lnTo>
                    <a:pt x="15379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923384" y="2191546"/>
              <a:ext cx="20320" cy="33020"/>
            </a:xfrm>
            <a:custGeom>
              <a:avLst/>
              <a:gdLst/>
              <a:ahLst/>
              <a:cxnLst/>
              <a:rect l="l" t="t" r="r" b="b"/>
              <a:pathLst>
                <a:path w="20320" h="33019">
                  <a:moveTo>
                    <a:pt x="19824" y="11709"/>
                  </a:moveTo>
                  <a:lnTo>
                    <a:pt x="19824" y="19354"/>
                  </a:lnTo>
                  <a:lnTo>
                    <a:pt x="15379" y="27686"/>
                  </a:lnTo>
                  <a:lnTo>
                    <a:pt x="9931" y="30327"/>
                  </a:lnTo>
                  <a:lnTo>
                    <a:pt x="4444" y="32969"/>
                  </a:lnTo>
                  <a:lnTo>
                    <a:pt x="0" y="28930"/>
                  </a:lnTo>
                  <a:lnTo>
                    <a:pt x="0" y="21272"/>
                  </a:lnTo>
                  <a:lnTo>
                    <a:pt x="0" y="13614"/>
                  </a:lnTo>
                  <a:lnTo>
                    <a:pt x="4444" y="5295"/>
                  </a:lnTo>
                  <a:lnTo>
                    <a:pt x="9931" y="2654"/>
                  </a:lnTo>
                  <a:lnTo>
                    <a:pt x="15379" y="0"/>
                  </a:lnTo>
                  <a:lnTo>
                    <a:pt x="19824" y="4051"/>
                  </a:lnTo>
                  <a:lnTo>
                    <a:pt x="19824" y="1170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9783275" y="3380991"/>
            <a:ext cx="24765" cy="38100"/>
            <a:chOff x="4728674" y="3380991"/>
            <a:chExt cx="24765" cy="38100"/>
          </a:xfrm>
        </p:grpSpPr>
        <p:sp>
          <p:nvSpPr>
            <p:cNvPr id="32" name="object 32"/>
            <p:cNvSpPr/>
            <p:nvPr/>
          </p:nvSpPr>
          <p:spPr>
            <a:xfrm>
              <a:off x="4730954" y="3383270"/>
              <a:ext cx="20320" cy="33020"/>
            </a:xfrm>
            <a:custGeom>
              <a:avLst/>
              <a:gdLst/>
              <a:ahLst/>
              <a:cxnLst/>
              <a:rect l="l" t="t" r="r" b="b"/>
              <a:pathLst>
                <a:path w="20320" h="33020">
                  <a:moveTo>
                    <a:pt x="15379" y="0"/>
                  </a:moveTo>
                  <a:lnTo>
                    <a:pt x="4445" y="5283"/>
                  </a:lnTo>
                  <a:lnTo>
                    <a:pt x="0" y="13627"/>
                  </a:lnTo>
                  <a:lnTo>
                    <a:pt x="0" y="28905"/>
                  </a:lnTo>
                  <a:lnTo>
                    <a:pt x="4445" y="32943"/>
                  </a:lnTo>
                  <a:lnTo>
                    <a:pt x="15379" y="27660"/>
                  </a:lnTo>
                  <a:lnTo>
                    <a:pt x="19812" y="19329"/>
                  </a:lnTo>
                  <a:lnTo>
                    <a:pt x="19812" y="11683"/>
                  </a:lnTo>
                  <a:lnTo>
                    <a:pt x="19812" y="4051"/>
                  </a:lnTo>
                  <a:lnTo>
                    <a:pt x="15379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730954" y="3383270"/>
              <a:ext cx="20320" cy="33020"/>
            </a:xfrm>
            <a:custGeom>
              <a:avLst/>
              <a:gdLst/>
              <a:ahLst/>
              <a:cxnLst/>
              <a:rect l="l" t="t" r="r" b="b"/>
              <a:pathLst>
                <a:path w="20320" h="33020">
                  <a:moveTo>
                    <a:pt x="19812" y="11683"/>
                  </a:moveTo>
                  <a:lnTo>
                    <a:pt x="19812" y="19329"/>
                  </a:lnTo>
                  <a:lnTo>
                    <a:pt x="15379" y="27660"/>
                  </a:lnTo>
                  <a:lnTo>
                    <a:pt x="9893" y="30289"/>
                  </a:lnTo>
                  <a:lnTo>
                    <a:pt x="4445" y="32943"/>
                  </a:lnTo>
                  <a:lnTo>
                    <a:pt x="0" y="28905"/>
                  </a:lnTo>
                  <a:lnTo>
                    <a:pt x="0" y="21259"/>
                  </a:lnTo>
                  <a:lnTo>
                    <a:pt x="0" y="13627"/>
                  </a:lnTo>
                  <a:lnTo>
                    <a:pt x="4445" y="5283"/>
                  </a:lnTo>
                  <a:lnTo>
                    <a:pt x="9893" y="2628"/>
                  </a:lnTo>
                  <a:lnTo>
                    <a:pt x="15379" y="0"/>
                  </a:lnTo>
                  <a:lnTo>
                    <a:pt x="19812" y="4051"/>
                  </a:lnTo>
                  <a:lnTo>
                    <a:pt x="19812" y="1168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9255705" y="2036600"/>
            <a:ext cx="19685" cy="29845"/>
            <a:chOff x="4201104" y="2036599"/>
            <a:chExt cx="19685" cy="29845"/>
          </a:xfrm>
        </p:grpSpPr>
        <p:sp>
          <p:nvSpPr>
            <p:cNvPr id="35" name="object 35"/>
            <p:cNvSpPr/>
            <p:nvPr/>
          </p:nvSpPr>
          <p:spPr>
            <a:xfrm>
              <a:off x="4203383" y="2038879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3327" y="0"/>
                  </a:moveTo>
                  <a:lnTo>
                    <a:pt x="0" y="3047"/>
                  </a:lnTo>
                  <a:lnTo>
                    <a:pt x="0" y="8801"/>
                  </a:lnTo>
                  <a:lnTo>
                    <a:pt x="0" y="14566"/>
                  </a:lnTo>
                  <a:lnTo>
                    <a:pt x="3327" y="20827"/>
                  </a:lnTo>
                  <a:lnTo>
                    <a:pt x="11582" y="24828"/>
                  </a:lnTo>
                  <a:lnTo>
                    <a:pt x="14935" y="21767"/>
                  </a:lnTo>
                  <a:lnTo>
                    <a:pt x="14935" y="10261"/>
                  </a:lnTo>
                  <a:lnTo>
                    <a:pt x="11582" y="3987"/>
                  </a:lnTo>
                  <a:lnTo>
                    <a:pt x="332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203383" y="2038879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0" y="8801"/>
                  </a:moveTo>
                  <a:lnTo>
                    <a:pt x="0" y="14566"/>
                  </a:lnTo>
                  <a:lnTo>
                    <a:pt x="3327" y="20827"/>
                  </a:lnTo>
                  <a:lnTo>
                    <a:pt x="7467" y="22821"/>
                  </a:lnTo>
                  <a:lnTo>
                    <a:pt x="11582" y="24828"/>
                  </a:lnTo>
                  <a:lnTo>
                    <a:pt x="14935" y="21767"/>
                  </a:lnTo>
                  <a:lnTo>
                    <a:pt x="14935" y="16014"/>
                  </a:lnTo>
                  <a:lnTo>
                    <a:pt x="14935" y="10261"/>
                  </a:lnTo>
                  <a:lnTo>
                    <a:pt x="11582" y="3987"/>
                  </a:lnTo>
                  <a:lnTo>
                    <a:pt x="7467" y="2006"/>
                  </a:lnTo>
                  <a:lnTo>
                    <a:pt x="3327" y="0"/>
                  </a:lnTo>
                  <a:lnTo>
                    <a:pt x="0" y="3047"/>
                  </a:lnTo>
                  <a:lnTo>
                    <a:pt x="0" y="880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9672226" y="2268697"/>
            <a:ext cx="19685" cy="29845"/>
            <a:chOff x="4617625" y="2268696"/>
            <a:chExt cx="19685" cy="29845"/>
          </a:xfrm>
        </p:grpSpPr>
        <p:sp>
          <p:nvSpPr>
            <p:cNvPr id="38" name="object 38"/>
            <p:cNvSpPr/>
            <p:nvPr/>
          </p:nvSpPr>
          <p:spPr>
            <a:xfrm>
              <a:off x="4619905" y="2270975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3327" y="0"/>
                  </a:moveTo>
                  <a:lnTo>
                    <a:pt x="0" y="3035"/>
                  </a:lnTo>
                  <a:lnTo>
                    <a:pt x="0" y="8788"/>
                  </a:lnTo>
                  <a:lnTo>
                    <a:pt x="0" y="14528"/>
                  </a:lnTo>
                  <a:lnTo>
                    <a:pt x="3327" y="20815"/>
                  </a:lnTo>
                  <a:lnTo>
                    <a:pt x="11582" y="24803"/>
                  </a:lnTo>
                  <a:lnTo>
                    <a:pt x="14935" y="21755"/>
                  </a:lnTo>
                  <a:lnTo>
                    <a:pt x="14935" y="10236"/>
                  </a:lnTo>
                  <a:lnTo>
                    <a:pt x="11582" y="3975"/>
                  </a:lnTo>
                  <a:lnTo>
                    <a:pt x="332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619905" y="2270975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0" y="8788"/>
                  </a:moveTo>
                  <a:lnTo>
                    <a:pt x="0" y="14528"/>
                  </a:lnTo>
                  <a:lnTo>
                    <a:pt x="3327" y="20815"/>
                  </a:lnTo>
                  <a:lnTo>
                    <a:pt x="7467" y="22796"/>
                  </a:lnTo>
                  <a:lnTo>
                    <a:pt x="11582" y="24803"/>
                  </a:lnTo>
                  <a:lnTo>
                    <a:pt x="14935" y="21755"/>
                  </a:lnTo>
                  <a:lnTo>
                    <a:pt x="14935" y="15989"/>
                  </a:lnTo>
                  <a:lnTo>
                    <a:pt x="14935" y="10236"/>
                  </a:lnTo>
                  <a:lnTo>
                    <a:pt x="11582" y="3975"/>
                  </a:lnTo>
                  <a:lnTo>
                    <a:pt x="7467" y="1981"/>
                  </a:lnTo>
                  <a:lnTo>
                    <a:pt x="3327" y="0"/>
                  </a:lnTo>
                  <a:lnTo>
                    <a:pt x="0" y="3035"/>
                  </a:lnTo>
                  <a:lnTo>
                    <a:pt x="0" y="878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9255705" y="2211176"/>
            <a:ext cx="19685" cy="29845"/>
            <a:chOff x="4201104" y="2211175"/>
            <a:chExt cx="19685" cy="29845"/>
          </a:xfrm>
        </p:grpSpPr>
        <p:sp>
          <p:nvSpPr>
            <p:cNvPr id="41" name="object 41"/>
            <p:cNvSpPr/>
            <p:nvPr/>
          </p:nvSpPr>
          <p:spPr>
            <a:xfrm>
              <a:off x="4203383" y="2213455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3327" y="0"/>
                  </a:moveTo>
                  <a:lnTo>
                    <a:pt x="0" y="3035"/>
                  </a:lnTo>
                  <a:lnTo>
                    <a:pt x="0" y="8775"/>
                  </a:lnTo>
                  <a:lnTo>
                    <a:pt x="0" y="14528"/>
                  </a:lnTo>
                  <a:lnTo>
                    <a:pt x="3327" y="20815"/>
                  </a:lnTo>
                  <a:lnTo>
                    <a:pt x="11582" y="24803"/>
                  </a:lnTo>
                  <a:lnTo>
                    <a:pt x="14935" y="21742"/>
                  </a:lnTo>
                  <a:lnTo>
                    <a:pt x="14935" y="10236"/>
                  </a:lnTo>
                  <a:lnTo>
                    <a:pt x="11582" y="3962"/>
                  </a:lnTo>
                  <a:lnTo>
                    <a:pt x="332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203383" y="2213455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0" y="8775"/>
                  </a:moveTo>
                  <a:lnTo>
                    <a:pt x="0" y="14528"/>
                  </a:lnTo>
                  <a:lnTo>
                    <a:pt x="3327" y="20815"/>
                  </a:lnTo>
                  <a:lnTo>
                    <a:pt x="7467" y="22796"/>
                  </a:lnTo>
                  <a:lnTo>
                    <a:pt x="11582" y="24803"/>
                  </a:lnTo>
                  <a:lnTo>
                    <a:pt x="14935" y="21742"/>
                  </a:lnTo>
                  <a:lnTo>
                    <a:pt x="14935" y="15989"/>
                  </a:lnTo>
                  <a:lnTo>
                    <a:pt x="14935" y="10236"/>
                  </a:lnTo>
                  <a:lnTo>
                    <a:pt x="11582" y="3962"/>
                  </a:lnTo>
                  <a:lnTo>
                    <a:pt x="7467" y="1981"/>
                  </a:lnTo>
                  <a:lnTo>
                    <a:pt x="3327" y="0"/>
                  </a:lnTo>
                  <a:lnTo>
                    <a:pt x="0" y="3035"/>
                  </a:lnTo>
                  <a:lnTo>
                    <a:pt x="0" y="877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9672226" y="2443248"/>
            <a:ext cx="19685" cy="29845"/>
            <a:chOff x="4617625" y="2443247"/>
            <a:chExt cx="19685" cy="29845"/>
          </a:xfrm>
        </p:grpSpPr>
        <p:sp>
          <p:nvSpPr>
            <p:cNvPr id="44" name="object 44"/>
            <p:cNvSpPr/>
            <p:nvPr/>
          </p:nvSpPr>
          <p:spPr>
            <a:xfrm>
              <a:off x="4619905" y="2445527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3327" y="0"/>
                  </a:moveTo>
                  <a:lnTo>
                    <a:pt x="0" y="3048"/>
                  </a:lnTo>
                  <a:lnTo>
                    <a:pt x="0" y="8788"/>
                  </a:lnTo>
                  <a:lnTo>
                    <a:pt x="0" y="14554"/>
                  </a:lnTo>
                  <a:lnTo>
                    <a:pt x="3327" y="20802"/>
                  </a:lnTo>
                  <a:lnTo>
                    <a:pt x="11582" y="24803"/>
                  </a:lnTo>
                  <a:lnTo>
                    <a:pt x="14935" y="21755"/>
                  </a:lnTo>
                  <a:lnTo>
                    <a:pt x="14935" y="10236"/>
                  </a:lnTo>
                  <a:lnTo>
                    <a:pt x="11582" y="3975"/>
                  </a:lnTo>
                  <a:lnTo>
                    <a:pt x="332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619905" y="2445527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0" y="8788"/>
                  </a:moveTo>
                  <a:lnTo>
                    <a:pt x="0" y="14554"/>
                  </a:lnTo>
                  <a:lnTo>
                    <a:pt x="3327" y="20802"/>
                  </a:lnTo>
                  <a:lnTo>
                    <a:pt x="7467" y="22809"/>
                  </a:lnTo>
                  <a:lnTo>
                    <a:pt x="11582" y="24803"/>
                  </a:lnTo>
                  <a:lnTo>
                    <a:pt x="14935" y="21755"/>
                  </a:lnTo>
                  <a:lnTo>
                    <a:pt x="14935" y="15989"/>
                  </a:lnTo>
                  <a:lnTo>
                    <a:pt x="14935" y="10236"/>
                  </a:lnTo>
                  <a:lnTo>
                    <a:pt x="11582" y="3975"/>
                  </a:lnTo>
                  <a:lnTo>
                    <a:pt x="7467" y="1981"/>
                  </a:lnTo>
                  <a:lnTo>
                    <a:pt x="3327" y="0"/>
                  </a:lnTo>
                  <a:lnTo>
                    <a:pt x="0" y="3048"/>
                  </a:lnTo>
                  <a:lnTo>
                    <a:pt x="0" y="878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9255705" y="2658428"/>
            <a:ext cx="19685" cy="29845"/>
            <a:chOff x="4201104" y="2658427"/>
            <a:chExt cx="19685" cy="29845"/>
          </a:xfrm>
        </p:grpSpPr>
        <p:sp>
          <p:nvSpPr>
            <p:cNvPr id="47" name="object 47"/>
            <p:cNvSpPr/>
            <p:nvPr/>
          </p:nvSpPr>
          <p:spPr>
            <a:xfrm>
              <a:off x="4203383" y="2660707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3327" y="0"/>
                  </a:moveTo>
                  <a:lnTo>
                    <a:pt x="0" y="3035"/>
                  </a:lnTo>
                  <a:lnTo>
                    <a:pt x="0" y="8788"/>
                  </a:lnTo>
                  <a:lnTo>
                    <a:pt x="0" y="14528"/>
                  </a:lnTo>
                  <a:lnTo>
                    <a:pt x="3327" y="20815"/>
                  </a:lnTo>
                  <a:lnTo>
                    <a:pt x="11582" y="24803"/>
                  </a:lnTo>
                  <a:lnTo>
                    <a:pt x="14935" y="21755"/>
                  </a:lnTo>
                  <a:lnTo>
                    <a:pt x="14935" y="10236"/>
                  </a:lnTo>
                  <a:lnTo>
                    <a:pt x="11582" y="3962"/>
                  </a:lnTo>
                  <a:lnTo>
                    <a:pt x="332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203383" y="2660707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0" y="8788"/>
                  </a:moveTo>
                  <a:lnTo>
                    <a:pt x="0" y="14528"/>
                  </a:lnTo>
                  <a:lnTo>
                    <a:pt x="3327" y="20815"/>
                  </a:lnTo>
                  <a:lnTo>
                    <a:pt x="7467" y="22821"/>
                  </a:lnTo>
                  <a:lnTo>
                    <a:pt x="11582" y="24803"/>
                  </a:lnTo>
                  <a:lnTo>
                    <a:pt x="14935" y="21755"/>
                  </a:lnTo>
                  <a:lnTo>
                    <a:pt x="14935" y="15989"/>
                  </a:lnTo>
                  <a:lnTo>
                    <a:pt x="14935" y="10236"/>
                  </a:lnTo>
                  <a:lnTo>
                    <a:pt x="11582" y="3962"/>
                  </a:lnTo>
                  <a:lnTo>
                    <a:pt x="7467" y="1981"/>
                  </a:lnTo>
                  <a:lnTo>
                    <a:pt x="3327" y="0"/>
                  </a:lnTo>
                  <a:lnTo>
                    <a:pt x="0" y="3035"/>
                  </a:lnTo>
                  <a:lnTo>
                    <a:pt x="0" y="878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9672226" y="2890494"/>
            <a:ext cx="19685" cy="29845"/>
            <a:chOff x="4617625" y="2890493"/>
            <a:chExt cx="19685" cy="29845"/>
          </a:xfrm>
        </p:grpSpPr>
        <p:sp>
          <p:nvSpPr>
            <p:cNvPr id="50" name="object 50"/>
            <p:cNvSpPr/>
            <p:nvPr/>
          </p:nvSpPr>
          <p:spPr>
            <a:xfrm>
              <a:off x="4619905" y="2892772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3327" y="0"/>
                  </a:moveTo>
                  <a:lnTo>
                    <a:pt x="0" y="3060"/>
                  </a:lnTo>
                  <a:lnTo>
                    <a:pt x="0" y="8813"/>
                  </a:lnTo>
                  <a:lnTo>
                    <a:pt x="0" y="14566"/>
                  </a:lnTo>
                  <a:lnTo>
                    <a:pt x="3327" y="20827"/>
                  </a:lnTo>
                  <a:lnTo>
                    <a:pt x="11582" y="24803"/>
                  </a:lnTo>
                  <a:lnTo>
                    <a:pt x="14935" y="21767"/>
                  </a:lnTo>
                  <a:lnTo>
                    <a:pt x="14935" y="10261"/>
                  </a:lnTo>
                  <a:lnTo>
                    <a:pt x="11582" y="3987"/>
                  </a:lnTo>
                  <a:lnTo>
                    <a:pt x="332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619905" y="2892772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0" y="8813"/>
                  </a:moveTo>
                  <a:lnTo>
                    <a:pt x="0" y="14566"/>
                  </a:lnTo>
                  <a:lnTo>
                    <a:pt x="3327" y="20827"/>
                  </a:lnTo>
                  <a:lnTo>
                    <a:pt x="7467" y="22821"/>
                  </a:lnTo>
                  <a:lnTo>
                    <a:pt x="11582" y="24803"/>
                  </a:lnTo>
                  <a:lnTo>
                    <a:pt x="14935" y="21767"/>
                  </a:lnTo>
                  <a:lnTo>
                    <a:pt x="14935" y="16014"/>
                  </a:lnTo>
                  <a:lnTo>
                    <a:pt x="14935" y="10261"/>
                  </a:lnTo>
                  <a:lnTo>
                    <a:pt x="11582" y="3987"/>
                  </a:lnTo>
                  <a:lnTo>
                    <a:pt x="7467" y="1993"/>
                  </a:lnTo>
                  <a:lnTo>
                    <a:pt x="3327" y="0"/>
                  </a:lnTo>
                  <a:lnTo>
                    <a:pt x="0" y="3060"/>
                  </a:lnTo>
                  <a:lnTo>
                    <a:pt x="0" y="881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9672226" y="3498252"/>
            <a:ext cx="19685" cy="29845"/>
            <a:chOff x="4617625" y="3498251"/>
            <a:chExt cx="19685" cy="29845"/>
          </a:xfrm>
        </p:grpSpPr>
        <p:sp>
          <p:nvSpPr>
            <p:cNvPr id="53" name="object 53"/>
            <p:cNvSpPr/>
            <p:nvPr/>
          </p:nvSpPr>
          <p:spPr>
            <a:xfrm>
              <a:off x="4619905" y="3500531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3327" y="0"/>
                  </a:moveTo>
                  <a:lnTo>
                    <a:pt x="0" y="3047"/>
                  </a:lnTo>
                  <a:lnTo>
                    <a:pt x="0" y="8801"/>
                  </a:lnTo>
                  <a:lnTo>
                    <a:pt x="0" y="14554"/>
                  </a:lnTo>
                  <a:lnTo>
                    <a:pt x="3327" y="20827"/>
                  </a:lnTo>
                  <a:lnTo>
                    <a:pt x="11582" y="24803"/>
                  </a:lnTo>
                  <a:lnTo>
                    <a:pt x="14935" y="21780"/>
                  </a:lnTo>
                  <a:lnTo>
                    <a:pt x="14935" y="10261"/>
                  </a:lnTo>
                  <a:lnTo>
                    <a:pt x="11582" y="3987"/>
                  </a:lnTo>
                  <a:lnTo>
                    <a:pt x="332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619905" y="3500531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0" y="8801"/>
                  </a:moveTo>
                  <a:lnTo>
                    <a:pt x="0" y="14554"/>
                  </a:lnTo>
                  <a:lnTo>
                    <a:pt x="3327" y="20827"/>
                  </a:lnTo>
                  <a:lnTo>
                    <a:pt x="7467" y="22821"/>
                  </a:lnTo>
                  <a:lnTo>
                    <a:pt x="11582" y="24803"/>
                  </a:lnTo>
                  <a:lnTo>
                    <a:pt x="14935" y="21780"/>
                  </a:lnTo>
                  <a:lnTo>
                    <a:pt x="14935" y="16014"/>
                  </a:lnTo>
                  <a:lnTo>
                    <a:pt x="14935" y="10261"/>
                  </a:lnTo>
                  <a:lnTo>
                    <a:pt x="11582" y="3987"/>
                  </a:lnTo>
                  <a:lnTo>
                    <a:pt x="7467" y="2006"/>
                  </a:lnTo>
                  <a:lnTo>
                    <a:pt x="3327" y="0"/>
                  </a:lnTo>
                  <a:lnTo>
                    <a:pt x="0" y="3047"/>
                  </a:lnTo>
                  <a:lnTo>
                    <a:pt x="0" y="880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9672226" y="3972508"/>
            <a:ext cx="19685" cy="29845"/>
            <a:chOff x="4617625" y="3972507"/>
            <a:chExt cx="19685" cy="29845"/>
          </a:xfrm>
        </p:grpSpPr>
        <p:sp>
          <p:nvSpPr>
            <p:cNvPr id="56" name="object 56"/>
            <p:cNvSpPr/>
            <p:nvPr/>
          </p:nvSpPr>
          <p:spPr>
            <a:xfrm>
              <a:off x="4619905" y="3974787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3327" y="0"/>
                  </a:moveTo>
                  <a:lnTo>
                    <a:pt x="0" y="3060"/>
                  </a:lnTo>
                  <a:lnTo>
                    <a:pt x="0" y="8813"/>
                  </a:lnTo>
                  <a:lnTo>
                    <a:pt x="0" y="14566"/>
                  </a:lnTo>
                  <a:lnTo>
                    <a:pt x="3327" y="20840"/>
                  </a:lnTo>
                  <a:lnTo>
                    <a:pt x="11582" y="24815"/>
                  </a:lnTo>
                  <a:lnTo>
                    <a:pt x="14935" y="21755"/>
                  </a:lnTo>
                  <a:lnTo>
                    <a:pt x="14935" y="10274"/>
                  </a:lnTo>
                  <a:lnTo>
                    <a:pt x="11582" y="3975"/>
                  </a:lnTo>
                  <a:lnTo>
                    <a:pt x="332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619905" y="3974787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0" y="8813"/>
                  </a:moveTo>
                  <a:lnTo>
                    <a:pt x="0" y="14566"/>
                  </a:lnTo>
                  <a:lnTo>
                    <a:pt x="3327" y="20840"/>
                  </a:lnTo>
                  <a:lnTo>
                    <a:pt x="7467" y="22821"/>
                  </a:lnTo>
                  <a:lnTo>
                    <a:pt x="11582" y="24815"/>
                  </a:lnTo>
                  <a:lnTo>
                    <a:pt x="14935" y="21755"/>
                  </a:lnTo>
                  <a:lnTo>
                    <a:pt x="14935" y="16027"/>
                  </a:lnTo>
                  <a:lnTo>
                    <a:pt x="14935" y="10274"/>
                  </a:lnTo>
                  <a:lnTo>
                    <a:pt x="11582" y="3975"/>
                  </a:lnTo>
                  <a:lnTo>
                    <a:pt x="7467" y="2019"/>
                  </a:lnTo>
                  <a:lnTo>
                    <a:pt x="3327" y="0"/>
                  </a:lnTo>
                  <a:lnTo>
                    <a:pt x="0" y="3060"/>
                  </a:lnTo>
                  <a:lnTo>
                    <a:pt x="0" y="881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9672226" y="4216892"/>
            <a:ext cx="19685" cy="77470"/>
            <a:chOff x="4617625" y="4216892"/>
            <a:chExt cx="19685" cy="77470"/>
          </a:xfrm>
        </p:grpSpPr>
        <p:sp>
          <p:nvSpPr>
            <p:cNvPr id="59" name="object 59"/>
            <p:cNvSpPr/>
            <p:nvPr/>
          </p:nvSpPr>
          <p:spPr>
            <a:xfrm>
              <a:off x="4619905" y="4219172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3327" y="0"/>
                  </a:moveTo>
                  <a:lnTo>
                    <a:pt x="0" y="3047"/>
                  </a:lnTo>
                  <a:lnTo>
                    <a:pt x="0" y="8801"/>
                  </a:lnTo>
                  <a:lnTo>
                    <a:pt x="0" y="14554"/>
                  </a:lnTo>
                  <a:lnTo>
                    <a:pt x="3327" y="20827"/>
                  </a:lnTo>
                  <a:lnTo>
                    <a:pt x="11582" y="24803"/>
                  </a:lnTo>
                  <a:lnTo>
                    <a:pt x="14935" y="21755"/>
                  </a:lnTo>
                  <a:lnTo>
                    <a:pt x="14935" y="10261"/>
                  </a:lnTo>
                  <a:lnTo>
                    <a:pt x="11582" y="3962"/>
                  </a:lnTo>
                  <a:lnTo>
                    <a:pt x="332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619905" y="4219172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0" y="8801"/>
                  </a:moveTo>
                  <a:lnTo>
                    <a:pt x="0" y="14554"/>
                  </a:lnTo>
                  <a:lnTo>
                    <a:pt x="3327" y="20827"/>
                  </a:lnTo>
                  <a:lnTo>
                    <a:pt x="7467" y="22821"/>
                  </a:lnTo>
                  <a:lnTo>
                    <a:pt x="11582" y="24803"/>
                  </a:lnTo>
                  <a:lnTo>
                    <a:pt x="14935" y="21755"/>
                  </a:lnTo>
                  <a:lnTo>
                    <a:pt x="14935" y="16014"/>
                  </a:lnTo>
                  <a:lnTo>
                    <a:pt x="14935" y="10261"/>
                  </a:lnTo>
                  <a:lnTo>
                    <a:pt x="11582" y="3962"/>
                  </a:lnTo>
                  <a:lnTo>
                    <a:pt x="7467" y="2006"/>
                  </a:lnTo>
                  <a:lnTo>
                    <a:pt x="3327" y="0"/>
                  </a:lnTo>
                  <a:lnTo>
                    <a:pt x="0" y="3047"/>
                  </a:lnTo>
                  <a:lnTo>
                    <a:pt x="0" y="880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619905" y="4266823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3327" y="0"/>
                  </a:moveTo>
                  <a:lnTo>
                    <a:pt x="0" y="3047"/>
                  </a:lnTo>
                  <a:lnTo>
                    <a:pt x="0" y="8801"/>
                  </a:lnTo>
                  <a:lnTo>
                    <a:pt x="0" y="14554"/>
                  </a:lnTo>
                  <a:lnTo>
                    <a:pt x="3327" y="20827"/>
                  </a:lnTo>
                  <a:lnTo>
                    <a:pt x="11582" y="24803"/>
                  </a:lnTo>
                  <a:lnTo>
                    <a:pt x="14935" y="21755"/>
                  </a:lnTo>
                  <a:lnTo>
                    <a:pt x="14935" y="10236"/>
                  </a:lnTo>
                  <a:lnTo>
                    <a:pt x="11582" y="3987"/>
                  </a:lnTo>
                  <a:lnTo>
                    <a:pt x="332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619905" y="4266823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0" y="8801"/>
                  </a:moveTo>
                  <a:lnTo>
                    <a:pt x="0" y="14554"/>
                  </a:lnTo>
                  <a:lnTo>
                    <a:pt x="3327" y="20827"/>
                  </a:lnTo>
                  <a:lnTo>
                    <a:pt x="7467" y="22821"/>
                  </a:lnTo>
                  <a:lnTo>
                    <a:pt x="11582" y="24803"/>
                  </a:lnTo>
                  <a:lnTo>
                    <a:pt x="14935" y="21755"/>
                  </a:lnTo>
                  <a:lnTo>
                    <a:pt x="14935" y="16014"/>
                  </a:lnTo>
                  <a:lnTo>
                    <a:pt x="14935" y="10236"/>
                  </a:lnTo>
                  <a:lnTo>
                    <a:pt x="11582" y="3987"/>
                  </a:lnTo>
                  <a:lnTo>
                    <a:pt x="7467" y="2006"/>
                  </a:lnTo>
                  <a:lnTo>
                    <a:pt x="3327" y="0"/>
                  </a:lnTo>
                  <a:lnTo>
                    <a:pt x="0" y="3047"/>
                  </a:lnTo>
                  <a:lnTo>
                    <a:pt x="0" y="880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9672226" y="4511127"/>
            <a:ext cx="19685" cy="77470"/>
            <a:chOff x="4617625" y="4511127"/>
            <a:chExt cx="19685" cy="77470"/>
          </a:xfrm>
        </p:grpSpPr>
        <p:sp>
          <p:nvSpPr>
            <p:cNvPr id="64" name="object 64"/>
            <p:cNvSpPr/>
            <p:nvPr/>
          </p:nvSpPr>
          <p:spPr>
            <a:xfrm>
              <a:off x="4619905" y="4513407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3327" y="0"/>
                  </a:moveTo>
                  <a:lnTo>
                    <a:pt x="0" y="3047"/>
                  </a:lnTo>
                  <a:lnTo>
                    <a:pt x="0" y="8801"/>
                  </a:lnTo>
                  <a:lnTo>
                    <a:pt x="0" y="14528"/>
                  </a:lnTo>
                  <a:lnTo>
                    <a:pt x="3327" y="20827"/>
                  </a:lnTo>
                  <a:lnTo>
                    <a:pt x="11582" y="24803"/>
                  </a:lnTo>
                  <a:lnTo>
                    <a:pt x="14935" y="21755"/>
                  </a:lnTo>
                  <a:lnTo>
                    <a:pt x="14935" y="10261"/>
                  </a:lnTo>
                  <a:lnTo>
                    <a:pt x="11582" y="3962"/>
                  </a:lnTo>
                  <a:lnTo>
                    <a:pt x="332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619905" y="4513407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0" y="8801"/>
                  </a:moveTo>
                  <a:lnTo>
                    <a:pt x="0" y="14528"/>
                  </a:lnTo>
                  <a:lnTo>
                    <a:pt x="3327" y="20827"/>
                  </a:lnTo>
                  <a:lnTo>
                    <a:pt x="7467" y="22821"/>
                  </a:lnTo>
                  <a:lnTo>
                    <a:pt x="11582" y="24803"/>
                  </a:lnTo>
                  <a:lnTo>
                    <a:pt x="14935" y="21755"/>
                  </a:lnTo>
                  <a:lnTo>
                    <a:pt x="14935" y="16014"/>
                  </a:lnTo>
                  <a:lnTo>
                    <a:pt x="14935" y="10261"/>
                  </a:lnTo>
                  <a:lnTo>
                    <a:pt x="11582" y="3962"/>
                  </a:lnTo>
                  <a:lnTo>
                    <a:pt x="7467" y="1981"/>
                  </a:lnTo>
                  <a:lnTo>
                    <a:pt x="3327" y="0"/>
                  </a:lnTo>
                  <a:lnTo>
                    <a:pt x="0" y="3047"/>
                  </a:lnTo>
                  <a:lnTo>
                    <a:pt x="0" y="880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619905" y="4561057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3327" y="0"/>
                  </a:moveTo>
                  <a:lnTo>
                    <a:pt x="0" y="3047"/>
                  </a:lnTo>
                  <a:lnTo>
                    <a:pt x="0" y="8801"/>
                  </a:lnTo>
                  <a:lnTo>
                    <a:pt x="0" y="14528"/>
                  </a:lnTo>
                  <a:lnTo>
                    <a:pt x="3327" y="20827"/>
                  </a:lnTo>
                  <a:lnTo>
                    <a:pt x="11582" y="24803"/>
                  </a:lnTo>
                  <a:lnTo>
                    <a:pt x="14935" y="21742"/>
                  </a:lnTo>
                  <a:lnTo>
                    <a:pt x="14935" y="10261"/>
                  </a:lnTo>
                  <a:lnTo>
                    <a:pt x="11582" y="3962"/>
                  </a:lnTo>
                  <a:lnTo>
                    <a:pt x="332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619905" y="4561057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0" y="8801"/>
                  </a:moveTo>
                  <a:lnTo>
                    <a:pt x="0" y="14528"/>
                  </a:lnTo>
                  <a:lnTo>
                    <a:pt x="3327" y="20827"/>
                  </a:lnTo>
                  <a:lnTo>
                    <a:pt x="7467" y="22809"/>
                  </a:lnTo>
                  <a:lnTo>
                    <a:pt x="11582" y="24803"/>
                  </a:lnTo>
                  <a:lnTo>
                    <a:pt x="14935" y="21742"/>
                  </a:lnTo>
                  <a:lnTo>
                    <a:pt x="14935" y="15989"/>
                  </a:lnTo>
                  <a:lnTo>
                    <a:pt x="14935" y="10261"/>
                  </a:lnTo>
                  <a:lnTo>
                    <a:pt x="11582" y="3962"/>
                  </a:lnTo>
                  <a:lnTo>
                    <a:pt x="7467" y="1981"/>
                  </a:lnTo>
                  <a:lnTo>
                    <a:pt x="3327" y="0"/>
                  </a:lnTo>
                  <a:lnTo>
                    <a:pt x="0" y="3047"/>
                  </a:lnTo>
                  <a:lnTo>
                    <a:pt x="0" y="880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8" name="object 68"/>
          <p:cNvGrpSpPr/>
          <p:nvPr/>
        </p:nvGrpSpPr>
        <p:grpSpPr>
          <a:xfrm>
            <a:off x="9672226" y="4771744"/>
            <a:ext cx="19685" cy="29845"/>
            <a:chOff x="4617625" y="4771743"/>
            <a:chExt cx="19685" cy="29845"/>
          </a:xfrm>
        </p:grpSpPr>
        <p:sp>
          <p:nvSpPr>
            <p:cNvPr id="69" name="object 69"/>
            <p:cNvSpPr/>
            <p:nvPr/>
          </p:nvSpPr>
          <p:spPr>
            <a:xfrm>
              <a:off x="4619905" y="4774022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3327" y="0"/>
                  </a:moveTo>
                  <a:lnTo>
                    <a:pt x="0" y="3047"/>
                  </a:lnTo>
                  <a:lnTo>
                    <a:pt x="0" y="8801"/>
                  </a:lnTo>
                  <a:lnTo>
                    <a:pt x="0" y="14541"/>
                  </a:lnTo>
                  <a:lnTo>
                    <a:pt x="3327" y="20840"/>
                  </a:lnTo>
                  <a:lnTo>
                    <a:pt x="11582" y="24803"/>
                  </a:lnTo>
                  <a:lnTo>
                    <a:pt x="14935" y="21755"/>
                  </a:lnTo>
                  <a:lnTo>
                    <a:pt x="14935" y="10248"/>
                  </a:lnTo>
                  <a:lnTo>
                    <a:pt x="11582" y="4000"/>
                  </a:lnTo>
                  <a:lnTo>
                    <a:pt x="332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619905" y="4774022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0" y="8801"/>
                  </a:moveTo>
                  <a:lnTo>
                    <a:pt x="0" y="14541"/>
                  </a:lnTo>
                  <a:lnTo>
                    <a:pt x="3327" y="20840"/>
                  </a:lnTo>
                  <a:lnTo>
                    <a:pt x="7467" y="22821"/>
                  </a:lnTo>
                  <a:lnTo>
                    <a:pt x="11582" y="24803"/>
                  </a:lnTo>
                  <a:lnTo>
                    <a:pt x="14935" y="21755"/>
                  </a:lnTo>
                  <a:lnTo>
                    <a:pt x="14935" y="16027"/>
                  </a:lnTo>
                  <a:lnTo>
                    <a:pt x="14935" y="10248"/>
                  </a:lnTo>
                  <a:lnTo>
                    <a:pt x="11582" y="4000"/>
                  </a:lnTo>
                  <a:lnTo>
                    <a:pt x="7467" y="1981"/>
                  </a:lnTo>
                  <a:lnTo>
                    <a:pt x="3327" y="0"/>
                  </a:lnTo>
                  <a:lnTo>
                    <a:pt x="0" y="3047"/>
                  </a:lnTo>
                  <a:lnTo>
                    <a:pt x="0" y="880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10107176" y="2117469"/>
            <a:ext cx="24765" cy="38100"/>
            <a:chOff x="5052575" y="2117469"/>
            <a:chExt cx="24765" cy="38100"/>
          </a:xfrm>
        </p:grpSpPr>
        <p:sp>
          <p:nvSpPr>
            <p:cNvPr id="72" name="object 72"/>
            <p:cNvSpPr/>
            <p:nvPr/>
          </p:nvSpPr>
          <p:spPr>
            <a:xfrm>
              <a:off x="5054855" y="2119749"/>
              <a:ext cx="20320" cy="33020"/>
            </a:xfrm>
            <a:custGeom>
              <a:avLst/>
              <a:gdLst/>
              <a:ahLst/>
              <a:cxnLst/>
              <a:rect l="l" t="t" r="r" b="b"/>
              <a:pathLst>
                <a:path w="20320" h="33019">
                  <a:moveTo>
                    <a:pt x="15379" y="0"/>
                  </a:moveTo>
                  <a:lnTo>
                    <a:pt x="4432" y="5295"/>
                  </a:lnTo>
                  <a:lnTo>
                    <a:pt x="0" y="13627"/>
                  </a:lnTo>
                  <a:lnTo>
                    <a:pt x="0" y="28917"/>
                  </a:lnTo>
                  <a:lnTo>
                    <a:pt x="4432" y="32956"/>
                  </a:lnTo>
                  <a:lnTo>
                    <a:pt x="15379" y="27673"/>
                  </a:lnTo>
                  <a:lnTo>
                    <a:pt x="19837" y="19342"/>
                  </a:lnTo>
                  <a:lnTo>
                    <a:pt x="19837" y="11696"/>
                  </a:lnTo>
                  <a:lnTo>
                    <a:pt x="19837" y="4051"/>
                  </a:lnTo>
                  <a:lnTo>
                    <a:pt x="15379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054855" y="2119749"/>
              <a:ext cx="20320" cy="33020"/>
            </a:xfrm>
            <a:custGeom>
              <a:avLst/>
              <a:gdLst/>
              <a:ahLst/>
              <a:cxnLst/>
              <a:rect l="l" t="t" r="r" b="b"/>
              <a:pathLst>
                <a:path w="20320" h="33019">
                  <a:moveTo>
                    <a:pt x="19837" y="11696"/>
                  </a:moveTo>
                  <a:lnTo>
                    <a:pt x="19837" y="19342"/>
                  </a:lnTo>
                  <a:lnTo>
                    <a:pt x="15379" y="27673"/>
                  </a:lnTo>
                  <a:lnTo>
                    <a:pt x="9918" y="30302"/>
                  </a:lnTo>
                  <a:lnTo>
                    <a:pt x="4432" y="32956"/>
                  </a:lnTo>
                  <a:lnTo>
                    <a:pt x="0" y="28917"/>
                  </a:lnTo>
                  <a:lnTo>
                    <a:pt x="0" y="21272"/>
                  </a:lnTo>
                  <a:lnTo>
                    <a:pt x="0" y="13627"/>
                  </a:lnTo>
                  <a:lnTo>
                    <a:pt x="4432" y="5295"/>
                  </a:lnTo>
                  <a:lnTo>
                    <a:pt x="9918" y="2641"/>
                  </a:lnTo>
                  <a:lnTo>
                    <a:pt x="15379" y="0"/>
                  </a:lnTo>
                  <a:lnTo>
                    <a:pt x="19837" y="4051"/>
                  </a:lnTo>
                  <a:lnTo>
                    <a:pt x="19837" y="1169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9975706" y="5155741"/>
            <a:ext cx="24765" cy="38100"/>
            <a:chOff x="4921105" y="5155741"/>
            <a:chExt cx="24765" cy="38100"/>
          </a:xfrm>
        </p:grpSpPr>
        <p:sp>
          <p:nvSpPr>
            <p:cNvPr id="75" name="object 75"/>
            <p:cNvSpPr/>
            <p:nvPr/>
          </p:nvSpPr>
          <p:spPr>
            <a:xfrm>
              <a:off x="4923384" y="5158021"/>
              <a:ext cx="20320" cy="33020"/>
            </a:xfrm>
            <a:custGeom>
              <a:avLst/>
              <a:gdLst/>
              <a:ahLst/>
              <a:cxnLst/>
              <a:rect l="l" t="t" r="r" b="b"/>
              <a:pathLst>
                <a:path w="20320" h="33020">
                  <a:moveTo>
                    <a:pt x="15379" y="0"/>
                  </a:moveTo>
                  <a:lnTo>
                    <a:pt x="4444" y="5283"/>
                  </a:lnTo>
                  <a:lnTo>
                    <a:pt x="0" y="13627"/>
                  </a:lnTo>
                  <a:lnTo>
                    <a:pt x="0" y="28905"/>
                  </a:lnTo>
                  <a:lnTo>
                    <a:pt x="4444" y="32969"/>
                  </a:lnTo>
                  <a:lnTo>
                    <a:pt x="15379" y="27686"/>
                  </a:lnTo>
                  <a:lnTo>
                    <a:pt x="19824" y="19354"/>
                  </a:lnTo>
                  <a:lnTo>
                    <a:pt x="19824" y="11709"/>
                  </a:lnTo>
                  <a:lnTo>
                    <a:pt x="19824" y="4051"/>
                  </a:lnTo>
                  <a:lnTo>
                    <a:pt x="15379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923384" y="5158021"/>
              <a:ext cx="20320" cy="33020"/>
            </a:xfrm>
            <a:custGeom>
              <a:avLst/>
              <a:gdLst/>
              <a:ahLst/>
              <a:cxnLst/>
              <a:rect l="l" t="t" r="r" b="b"/>
              <a:pathLst>
                <a:path w="20320" h="33020">
                  <a:moveTo>
                    <a:pt x="19824" y="11709"/>
                  </a:moveTo>
                  <a:lnTo>
                    <a:pt x="19824" y="19354"/>
                  </a:lnTo>
                  <a:lnTo>
                    <a:pt x="15379" y="27686"/>
                  </a:lnTo>
                  <a:lnTo>
                    <a:pt x="9931" y="30314"/>
                  </a:lnTo>
                  <a:lnTo>
                    <a:pt x="4444" y="32969"/>
                  </a:lnTo>
                  <a:lnTo>
                    <a:pt x="0" y="28905"/>
                  </a:lnTo>
                  <a:lnTo>
                    <a:pt x="0" y="21259"/>
                  </a:lnTo>
                  <a:lnTo>
                    <a:pt x="0" y="13627"/>
                  </a:lnTo>
                  <a:lnTo>
                    <a:pt x="4444" y="5283"/>
                  </a:lnTo>
                  <a:lnTo>
                    <a:pt x="9931" y="2654"/>
                  </a:lnTo>
                  <a:lnTo>
                    <a:pt x="15379" y="0"/>
                  </a:lnTo>
                  <a:lnTo>
                    <a:pt x="19824" y="4051"/>
                  </a:lnTo>
                  <a:lnTo>
                    <a:pt x="19824" y="1170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10107176" y="5083935"/>
            <a:ext cx="24765" cy="38100"/>
            <a:chOff x="5052575" y="5083935"/>
            <a:chExt cx="24765" cy="38100"/>
          </a:xfrm>
        </p:grpSpPr>
        <p:sp>
          <p:nvSpPr>
            <p:cNvPr id="78" name="object 78"/>
            <p:cNvSpPr/>
            <p:nvPr/>
          </p:nvSpPr>
          <p:spPr>
            <a:xfrm>
              <a:off x="5054855" y="5086215"/>
              <a:ext cx="20320" cy="33020"/>
            </a:xfrm>
            <a:custGeom>
              <a:avLst/>
              <a:gdLst/>
              <a:ahLst/>
              <a:cxnLst/>
              <a:rect l="l" t="t" r="r" b="b"/>
              <a:pathLst>
                <a:path w="20320" h="33020">
                  <a:moveTo>
                    <a:pt x="15379" y="0"/>
                  </a:moveTo>
                  <a:lnTo>
                    <a:pt x="4432" y="5283"/>
                  </a:lnTo>
                  <a:lnTo>
                    <a:pt x="0" y="13614"/>
                  </a:lnTo>
                  <a:lnTo>
                    <a:pt x="0" y="28930"/>
                  </a:lnTo>
                  <a:lnTo>
                    <a:pt x="4432" y="32969"/>
                  </a:lnTo>
                  <a:lnTo>
                    <a:pt x="15379" y="27686"/>
                  </a:lnTo>
                  <a:lnTo>
                    <a:pt x="19837" y="19354"/>
                  </a:lnTo>
                  <a:lnTo>
                    <a:pt x="19837" y="11709"/>
                  </a:lnTo>
                  <a:lnTo>
                    <a:pt x="19837" y="4064"/>
                  </a:lnTo>
                  <a:lnTo>
                    <a:pt x="15379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054855" y="5086215"/>
              <a:ext cx="20320" cy="33020"/>
            </a:xfrm>
            <a:custGeom>
              <a:avLst/>
              <a:gdLst/>
              <a:ahLst/>
              <a:cxnLst/>
              <a:rect l="l" t="t" r="r" b="b"/>
              <a:pathLst>
                <a:path w="20320" h="33020">
                  <a:moveTo>
                    <a:pt x="19837" y="11709"/>
                  </a:moveTo>
                  <a:lnTo>
                    <a:pt x="19837" y="19354"/>
                  </a:lnTo>
                  <a:lnTo>
                    <a:pt x="15379" y="27686"/>
                  </a:lnTo>
                  <a:lnTo>
                    <a:pt x="9918" y="30314"/>
                  </a:lnTo>
                  <a:lnTo>
                    <a:pt x="4432" y="32969"/>
                  </a:lnTo>
                  <a:lnTo>
                    <a:pt x="0" y="28930"/>
                  </a:lnTo>
                  <a:lnTo>
                    <a:pt x="0" y="21285"/>
                  </a:lnTo>
                  <a:lnTo>
                    <a:pt x="0" y="13614"/>
                  </a:lnTo>
                  <a:lnTo>
                    <a:pt x="4432" y="5283"/>
                  </a:lnTo>
                  <a:lnTo>
                    <a:pt x="9918" y="2654"/>
                  </a:lnTo>
                  <a:lnTo>
                    <a:pt x="15379" y="0"/>
                  </a:lnTo>
                  <a:lnTo>
                    <a:pt x="19837" y="4064"/>
                  </a:lnTo>
                  <a:lnTo>
                    <a:pt x="19837" y="1170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0" name="object 80"/>
          <p:cNvGrpSpPr/>
          <p:nvPr/>
        </p:nvGrpSpPr>
        <p:grpSpPr>
          <a:xfrm>
            <a:off x="9836881" y="2605892"/>
            <a:ext cx="55244" cy="394335"/>
            <a:chOff x="4782281" y="2605891"/>
            <a:chExt cx="55244" cy="394335"/>
          </a:xfrm>
        </p:grpSpPr>
        <p:sp>
          <p:nvSpPr>
            <p:cNvPr id="81" name="object 81"/>
            <p:cNvSpPr/>
            <p:nvPr/>
          </p:nvSpPr>
          <p:spPr>
            <a:xfrm>
              <a:off x="4784561" y="2728103"/>
              <a:ext cx="50165" cy="269875"/>
            </a:xfrm>
            <a:custGeom>
              <a:avLst/>
              <a:gdLst/>
              <a:ahLst/>
              <a:cxnLst/>
              <a:rect l="l" t="t" r="r" b="b"/>
              <a:pathLst>
                <a:path w="50164" h="269875">
                  <a:moveTo>
                    <a:pt x="0" y="0"/>
                  </a:moveTo>
                  <a:lnTo>
                    <a:pt x="0" y="243128"/>
                  </a:lnTo>
                  <a:lnTo>
                    <a:pt x="50076" y="269646"/>
                  </a:lnTo>
                  <a:lnTo>
                    <a:pt x="50076" y="48399"/>
                  </a:lnTo>
                  <a:lnTo>
                    <a:pt x="31597" y="34569"/>
                  </a:lnTo>
                  <a:lnTo>
                    <a:pt x="31597" y="138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784561" y="2605891"/>
              <a:ext cx="50165" cy="392430"/>
            </a:xfrm>
            <a:custGeom>
              <a:avLst/>
              <a:gdLst/>
              <a:ahLst/>
              <a:cxnLst/>
              <a:rect l="l" t="t" r="r" b="b"/>
              <a:pathLst>
                <a:path w="50164" h="392430">
                  <a:moveTo>
                    <a:pt x="50076" y="391858"/>
                  </a:moveTo>
                  <a:lnTo>
                    <a:pt x="50076" y="170611"/>
                  </a:lnTo>
                  <a:lnTo>
                    <a:pt x="31597" y="156781"/>
                  </a:lnTo>
                  <a:lnTo>
                    <a:pt x="31597" y="136029"/>
                  </a:lnTo>
                  <a:lnTo>
                    <a:pt x="0" y="122212"/>
                  </a:lnTo>
                  <a:lnTo>
                    <a:pt x="0" y="365340"/>
                  </a:lnTo>
                  <a:lnTo>
                    <a:pt x="50076" y="391858"/>
                  </a:lnTo>
                  <a:close/>
                </a:path>
                <a:path w="50164" h="392430">
                  <a:moveTo>
                    <a:pt x="21323" y="131533"/>
                  </a:moveTo>
                  <a:lnTo>
                    <a:pt x="21323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3" name="object 83"/>
          <p:cNvSpPr/>
          <p:nvPr/>
        </p:nvSpPr>
        <p:spPr>
          <a:xfrm>
            <a:off x="9727832" y="3622589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9064" y="0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9725548" y="3622590"/>
            <a:ext cx="173355" cy="1073785"/>
          </a:xfrm>
          <a:custGeom>
            <a:avLst/>
            <a:gdLst/>
            <a:ahLst/>
            <a:cxnLst/>
            <a:rect l="l" t="t" r="r" b="b"/>
            <a:pathLst>
              <a:path w="173354" h="1073785">
                <a:moveTo>
                  <a:pt x="95427" y="925690"/>
                </a:moveTo>
                <a:lnTo>
                  <a:pt x="95427" y="823861"/>
                </a:lnTo>
              </a:path>
              <a:path w="173354" h="1073785">
                <a:moveTo>
                  <a:pt x="126885" y="920483"/>
                </a:moveTo>
                <a:lnTo>
                  <a:pt x="126885" y="818654"/>
                </a:lnTo>
              </a:path>
              <a:path w="173354" h="1073785">
                <a:moveTo>
                  <a:pt x="165201" y="0"/>
                </a:moveTo>
                <a:lnTo>
                  <a:pt x="165201" y="838949"/>
                </a:lnTo>
              </a:path>
              <a:path w="173354" h="1073785">
                <a:moveTo>
                  <a:pt x="112966" y="0"/>
                </a:moveTo>
                <a:lnTo>
                  <a:pt x="112966" y="820966"/>
                </a:lnTo>
              </a:path>
              <a:path w="173354" h="1073785">
                <a:moveTo>
                  <a:pt x="0" y="984846"/>
                </a:moveTo>
                <a:lnTo>
                  <a:pt x="53060" y="1012926"/>
                </a:lnTo>
                <a:lnTo>
                  <a:pt x="172770" y="944765"/>
                </a:lnTo>
              </a:path>
              <a:path w="173354" h="1073785">
                <a:moveTo>
                  <a:pt x="0" y="1045273"/>
                </a:moveTo>
                <a:lnTo>
                  <a:pt x="53060" y="1073378"/>
                </a:lnTo>
                <a:lnTo>
                  <a:pt x="172770" y="1005192"/>
                </a:lnTo>
                <a:lnTo>
                  <a:pt x="172770" y="944765"/>
                </a:lnTo>
                <a:lnTo>
                  <a:pt x="172770" y="842937"/>
                </a:lnTo>
                <a:lnTo>
                  <a:pt x="126885" y="818654"/>
                </a:lnTo>
                <a:lnTo>
                  <a:pt x="95427" y="823861"/>
                </a:lnTo>
                <a:lnTo>
                  <a:pt x="1587" y="774179"/>
                </a:lnTo>
              </a:path>
              <a:path w="173354" h="1073785">
                <a:moveTo>
                  <a:pt x="53060" y="1012926"/>
                </a:moveTo>
                <a:lnTo>
                  <a:pt x="53060" y="1073378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9895015" y="2457530"/>
            <a:ext cx="0" cy="165100"/>
          </a:xfrm>
          <a:custGeom>
            <a:avLst/>
            <a:gdLst/>
            <a:ahLst/>
            <a:cxnLst/>
            <a:rect l="l" t="t" r="r" b="b"/>
            <a:pathLst>
              <a:path h="165100">
                <a:moveTo>
                  <a:pt x="0" y="164731"/>
                </a:moveTo>
                <a:lnTo>
                  <a:pt x="0" y="0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9895015" y="2197917"/>
            <a:ext cx="0" cy="200025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199504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7" name="object 87"/>
          <p:cNvGrpSpPr/>
          <p:nvPr/>
        </p:nvGrpSpPr>
        <p:grpSpPr>
          <a:xfrm>
            <a:off x="9762409" y="3971669"/>
            <a:ext cx="60325" cy="121920"/>
            <a:chOff x="4707808" y="3971669"/>
            <a:chExt cx="60325" cy="121920"/>
          </a:xfrm>
        </p:grpSpPr>
        <p:sp>
          <p:nvSpPr>
            <p:cNvPr id="88" name="object 88"/>
            <p:cNvSpPr/>
            <p:nvPr/>
          </p:nvSpPr>
          <p:spPr>
            <a:xfrm>
              <a:off x="4713199" y="3973949"/>
              <a:ext cx="52705" cy="116839"/>
            </a:xfrm>
            <a:custGeom>
              <a:avLst/>
              <a:gdLst/>
              <a:ahLst/>
              <a:cxnLst/>
              <a:rect l="l" t="t" r="r" b="b"/>
              <a:pathLst>
                <a:path w="52704" h="116839">
                  <a:moveTo>
                    <a:pt x="0" y="0"/>
                  </a:moveTo>
                  <a:lnTo>
                    <a:pt x="0" y="46736"/>
                  </a:lnTo>
                  <a:lnTo>
                    <a:pt x="30746" y="46736"/>
                  </a:lnTo>
                  <a:lnTo>
                    <a:pt x="30746" y="75933"/>
                  </a:lnTo>
                  <a:lnTo>
                    <a:pt x="0" y="75933"/>
                  </a:lnTo>
                  <a:lnTo>
                    <a:pt x="0" y="89154"/>
                  </a:lnTo>
                  <a:lnTo>
                    <a:pt x="52260" y="116801"/>
                  </a:lnTo>
                  <a:lnTo>
                    <a:pt x="52260" y="27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713199" y="3973949"/>
              <a:ext cx="52705" cy="116839"/>
            </a:xfrm>
            <a:custGeom>
              <a:avLst/>
              <a:gdLst/>
              <a:ahLst/>
              <a:cxnLst/>
              <a:rect l="l" t="t" r="r" b="b"/>
              <a:pathLst>
                <a:path w="52704" h="116839">
                  <a:moveTo>
                    <a:pt x="0" y="0"/>
                  </a:moveTo>
                  <a:lnTo>
                    <a:pt x="0" y="46736"/>
                  </a:lnTo>
                  <a:lnTo>
                    <a:pt x="30746" y="46736"/>
                  </a:lnTo>
                  <a:lnTo>
                    <a:pt x="30746" y="75933"/>
                  </a:lnTo>
                  <a:lnTo>
                    <a:pt x="0" y="75933"/>
                  </a:lnTo>
                  <a:lnTo>
                    <a:pt x="0" y="89154"/>
                  </a:lnTo>
                  <a:lnTo>
                    <a:pt x="52260" y="116801"/>
                  </a:lnTo>
                  <a:lnTo>
                    <a:pt x="52260" y="27660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710088" y="3993799"/>
              <a:ext cx="17780" cy="27305"/>
            </a:xfrm>
            <a:custGeom>
              <a:avLst/>
              <a:gdLst/>
              <a:ahLst/>
              <a:cxnLst/>
              <a:rect l="l" t="t" r="r" b="b"/>
              <a:pathLst>
                <a:path w="17779" h="27304">
                  <a:moveTo>
                    <a:pt x="4965" y="0"/>
                  </a:moveTo>
                  <a:lnTo>
                    <a:pt x="952" y="4089"/>
                  </a:lnTo>
                  <a:lnTo>
                    <a:pt x="0" y="17360"/>
                  </a:lnTo>
                  <a:lnTo>
                    <a:pt x="3301" y="24028"/>
                  </a:lnTo>
                  <a:lnTo>
                    <a:pt x="12357" y="27228"/>
                  </a:lnTo>
                  <a:lnTo>
                    <a:pt x="16395" y="23139"/>
                  </a:lnTo>
                  <a:lnTo>
                    <a:pt x="16865" y="16484"/>
                  </a:lnTo>
                  <a:lnTo>
                    <a:pt x="17348" y="9867"/>
                  </a:lnTo>
                  <a:lnTo>
                    <a:pt x="14046" y="3175"/>
                  </a:lnTo>
                  <a:lnTo>
                    <a:pt x="496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710088" y="3993799"/>
              <a:ext cx="17780" cy="27305"/>
            </a:xfrm>
            <a:custGeom>
              <a:avLst/>
              <a:gdLst/>
              <a:ahLst/>
              <a:cxnLst/>
              <a:rect l="l" t="t" r="r" b="b"/>
              <a:pathLst>
                <a:path w="17779" h="27304">
                  <a:moveTo>
                    <a:pt x="16865" y="16484"/>
                  </a:moveTo>
                  <a:lnTo>
                    <a:pt x="16395" y="23139"/>
                  </a:lnTo>
                  <a:lnTo>
                    <a:pt x="12357" y="27228"/>
                  </a:lnTo>
                  <a:lnTo>
                    <a:pt x="7848" y="25615"/>
                  </a:lnTo>
                  <a:lnTo>
                    <a:pt x="3301" y="24028"/>
                  </a:lnTo>
                  <a:lnTo>
                    <a:pt x="0" y="17360"/>
                  </a:lnTo>
                  <a:lnTo>
                    <a:pt x="469" y="10706"/>
                  </a:lnTo>
                  <a:lnTo>
                    <a:pt x="952" y="4089"/>
                  </a:lnTo>
                  <a:lnTo>
                    <a:pt x="4965" y="0"/>
                  </a:lnTo>
                  <a:lnTo>
                    <a:pt x="9499" y="1587"/>
                  </a:lnTo>
                  <a:lnTo>
                    <a:pt x="14046" y="3175"/>
                  </a:lnTo>
                  <a:lnTo>
                    <a:pt x="17348" y="9867"/>
                  </a:lnTo>
                  <a:lnTo>
                    <a:pt x="16865" y="16484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718902" y="3994929"/>
              <a:ext cx="17145" cy="25400"/>
            </a:xfrm>
            <a:custGeom>
              <a:avLst/>
              <a:gdLst/>
              <a:ahLst/>
              <a:cxnLst/>
              <a:rect l="l" t="t" r="r" b="b"/>
              <a:pathLst>
                <a:path w="17145" h="25400">
                  <a:moveTo>
                    <a:pt x="14503" y="0"/>
                  </a:moveTo>
                  <a:lnTo>
                    <a:pt x="0" y="0"/>
                  </a:lnTo>
                  <a:lnTo>
                    <a:pt x="1435" y="24841"/>
                  </a:lnTo>
                  <a:lnTo>
                    <a:pt x="9664" y="24841"/>
                  </a:lnTo>
                  <a:lnTo>
                    <a:pt x="13246" y="24663"/>
                  </a:lnTo>
                  <a:lnTo>
                    <a:pt x="16141" y="20891"/>
                  </a:lnTo>
                  <a:lnTo>
                    <a:pt x="16992" y="8737"/>
                  </a:lnTo>
                  <a:lnTo>
                    <a:pt x="1450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718902" y="3994929"/>
              <a:ext cx="17145" cy="25400"/>
            </a:xfrm>
            <a:custGeom>
              <a:avLst/>
              <a:gdLst/>
              <a:ahLst/>
              <a:cxnLst/>
              <a:rect l="l" t="t" r="r" b="b"/>
              <a:pathLst>
                <a:path w="17145" h="25400">
                  <a:moveTo>
                    <a:pt x="0" y="0"/>
                  </a:moveTo>
                  <a:lnTo>
                    <a:pt x="8483" y="0"/>
                  </a:lnTo>
                  <a:lnTo>
                    <a:pt x="14503" y="0"/>
                  </a:lnTo>
                  <a:lnTo>
                    <a:pt x="16992" y="8737"/>
                  </a:lnTo>
                  <a:lnTo>
                    <a:pt x="16535" y="15354"/>
                  </a:lnTo>
                  <a:lnTo>
                    <a:pt x="16141" y="20891"/>
                  </a:lnTo>
                  <a:lnTo>
                    <a:pt x="13246" y="24663"/>
                  </a:lnTo>
                  <a:lnTo>
                    <a:pt x="9664" y="24841"/>
                  </a:lnTo>
                  <a:lnTo>
                    <a:pt x="1435" y="2484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710088" y="4049755"/>
              <a:ext cx="17145" cy="17780"/>
            </a:xfrm>
            <a:custGeom>
              <a:avLst/>
              <a:gdLst/>
              <a:ahLst/>
              <a:cxnLst/>
              <a:rect l="l" t="t" r="r" b="b"/>
              <a:pathLst>
                <a:path w="17145" h="17779">
                  <a:moveTo>
                    <a:pt x="16103" y="0"/>
                  </a:moveTo>
                  <a:lnTo>
                    <a:pt x="469" y="863"/>
                  </a:lnTo>
                  <a:lnTo>
                    <a:pt x="0" y="7518"/>
                  </a:lnTo>
                  <a:lnTo>
                    <a:pt x="3301" y="14185"/>
                  </a:lnTo>
                  <a:lnTo>
                    <a:pt x="12357" y="17360"/>
                  </a:lnTo>
                  <a:lnTo>
                    <a:pt x="16395" y="13271"/>
                  </a:lnTo>
                  <a:lnTo>
                    <a:pt x="17043" y="4368"/>
                  </a:lnTo>
                  <a:lnTo>
                    <a:pt x="16751" y="2082"/>
                  </a:lnTo>
                  <a:lnTo>
                    <a:pt x="1610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710088" y="4049755"/>
              <a:ext cx="17145" cy="17780"/>
            </a:xfrm>
            <a:custGeom>
              <a:avLst/>
              <a:gdLst/>
              <a:ahLst/>
              <a:cxnLst/>
              <a:rect l="l" t="t" r="r" b="b"/>
              <a:pathLst>
                <a:path w="17145" h="17779">
                  <a:moveTo>
                    <a:pt x="16103" y="0"/>
                  </a:moveTo>
                  <a:lnTo>
                    <a:pt x="16751" y="2082"/>
                  </a:lnTo>
                  <a:lnTo>
                    <a:pt x="17043" y="4368"/>
                  </a:lnTo>
                  <a:lnTo>
                    <a:pt x="16865" y="6642"/>
                  </a:lnTo>
                  <a:lnTo>
                    <a:pt x="16395" y="13271"/>
                  </a:lnTo>
                  <a:lnTo>
                    <a:pt x="12357" y="17360"/>
                  </a:lnTo>
                  <a:lnTo>
                    <a:pt x="7848" y="15773"/>
                  </a:lnTo>
                  <a:lnTo>
                    <a:pt x="3301" y="14185"/>
                  </a:lnTo>
                  <a:lnTo>
                    <a:pt x="0" y="7518"/>
                  </a:lnTo>
                  <a:lnTo>
                    <a:pt x="469" y="86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720337" y="4049653"/>
              <a:ext cx="15240" cy="16510"/>
            </a:xfrm>
            <a:custGeom>
              <a:avLst/>
              <a:gdLst/>
              <a:ahLst/>
              <a:cxnLst/>
              <a:rect l="l" t="t" r="r" b="b"/>
              <a:pathLst>
                <a:path w="15239" h="16510">
                  <a:moveTo>
                    <a:pt x="14604" y="0"/>
                  </a:moveTo>
                  <a:lnTo>
                    <a:pt x="0" y="16217"/>
                  </a:lnTo>
                  <a:lnTo>
                    <a:pt x="8229" y="16217"/>
                  </a:lnTo>
                  <a:lnTo>
                    <a:pt x="11810" y="16052"/>
                  </a:lnTo>
                  <a:lnTo>
                    <a:pt x="14706" y="12306"/>
                  </a:lnTo>
                  <a:lnTo>
                    <a:pt x="15100" y="6743"/>
                  </a:lnTo>
                  <a:lnTo>
                    <a:pt x="15227" y="4584"/>
                  </a:lnTo>
                  <a:lnTo>
                    <a:pt x="15100" y="2209"/>
                  </a:lnTo>
                  <a:lnTo>
                    <a:pt x="1460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720337" y="4049653"/>
              <a:ext cx="15240" cy="16510"/>
            </a:xfrm>
            <a:custGeom>
              <a:avLst/>
              <a:gdLst/>
              <a:ahLst/>
              <a:cxnLst/>
              <a:rect l="l" t="t" r="r" b="b"/>
              <a:pathLst>
                <a:path w="15239" h="16510">
                  <a:moveTo>
                    <a:pt x="14604" y="0"/>
                  </a:moveTo>
                  <a:lnTo>
                    <a:pt x="15100" y="2209"/>
                  </a:lnTo>
                  <a:lnTo>
                    <a:pt x="15227" y="4584"/>
                  </a:lnTo>
                  <a:lnTo>
                    <a:pt x="15100" y="6743"/>
                  </a:lnTo>
                  <a:lnTo>
                    <a:pt x="14706" y="12306"/>
                  </a:lnTo>
                  <a:lnTo>
                    <a:pt x="11810" y="16052"/>
                  </a:lnTo>
                  <a:lnTo>
                    <a:pt x="8229" y="16217"/>
                  </a:lnTo>
                  <a:lnTo>
                    <a:pt x="0" y="1621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8" name="object 98"/>
          <p:cNvGrpSpPr/>
          <p:nvPr/>
        </p:nvGrpSpPr>
        <p:grpSpPr>
          <a:xfrm>
            <a:off x="9762409" y="4265230"/>
            <a:ext cx="60325" cy="121920"/>
            <a:chOff x="4707808" y="4265230"/>
            <a:chExt cx="60325" cy="121920"/>
          </a:xfrm>
        </p:grpSpPr>
        <p:sp>
          <p:nvSpPr>
            <p:cNvPr id="99" name="object 99"/>
            <p:cNvSpPr/>
            <p:nvPr/>
          </p:nvSpPr>
          <p:spPr>
            <a:xfrm>
              <a:off x="4713199" y="4267510"/>
              <a:ext cx="52705" cy="116839"/>
            </a:xfrm>
            <a:custGeom>
              <a:avLst/>
              <a:gdLst/>
              <a:ahLst/>
              <a:cxnLst/>
              <a:rect l="l" t="t" r="r" b="b"/>
              <a:pathLst>
                <a:path w="52704" h="116839">
                  <a:moveTo>
                    <a:pt x="0" y="0"/>
                  </a:moveTo>
                  <a:lnTo>
                    <a:pt x="0" y="46736"/>
                  </a:lnTo>
                  <a:lnTo>
                    <a:pt x="30746" y="46736"/>
                  </a:lnTo>
                  <a:lnTo>
                    <a:pt x="30746" y="75933"/>
                  </a:lnTo>
                  <a:lnTo>
                    <a:pt x="0" y="75933"/>
                  </a:lnTo>
                  <a:lnTo>
                    <a:pt x="0" y="89154"/>
                  </a:lnTo>
                  <a:lnTo>
                    <a:pt x="52260" y="116814"/>
                  </a:lnTo>
                  <a:lnTo>
                    <a:pt x="52260" y="27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713199" y="4267510"/>
              <a:ext cx="52705" cy="116839"/>
            </a:xfrm>
            <a:custGeom>
              <a:avLst/>
              <a:gdLst/>
              <a:ahLst/>
              <a:cxnLst/>
              <a:rect l="l" t="t" r="r" b="b"/>
              <a:pathLst>
                <a:path w="52704" h="116839">
                  <a:moveTo>
                    <a:pt x="0" y="0"/>
                  </a:moveTo>
                  <a:lnTo>
                    <a:pt x="0" y="46736"/>
                  </a:lnTo>
                  <a:lnTo>
                    <a:pt x="30746" y="46736"/>
                  </a:lnTo>
                  <a:lnTo>
                    <a:pt x="30746" y="75933"/>
                  </a:lnTo>
                  <a:lnTo>
                    <a:pt x="0" y="75933"/>
                  </a:lnTo>
                  <a:lnTo>
                    <a:pt x="0" y="89154"/>
                  </a:lnTo>
                  <a:lnTo>
                    <a:pt x="52260" y="116814"/>
                  </a:lnTo>
                  <a:lnTo>
                    <a:pt x="52260" y="27660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710088" y="4287360"/>
              <a:ext cx="17780" cy="27305"/>
            </a:xfrm>
            <a:custGeom>
              <a:avLst/>
              <a:gdLst/>
              <a:ahLst/>
              <a:cxnLst/>
              <a:rect l="l" t="t" r="r" b="b"/>
              <a:pathLst>
                <a:path w="17779" h="27304">
                  <a:moveTo>
                    <a:pt x="4965" y="0"/>
                  </a:moveTo>
                  <a:lnTo>
                    <a:pt x="952" y="4089"/>
                  </a:lnTo>
                  <a:lnTo>
                    <a:pt x="0" y="17360"/>
                  </a:lnTo>
                  <a:lnTo>
                    <a:pt x="3301" y="24053"/>
                  </a:lnTo>
                  <a:lnTo>
                    <a:pt x="7848" y="25615"/>
                  </a:lnTo>
                  <a:lnTo>
                    <a:pt x="12357" y="27228"/>
                  </a:lnTo>
                  <a:lnTo>
                    <a:pt x="16395" y="23139"/>
                  </a:lnTo>
                  <a:lnTo>
                    <a:pt x="16865" y="16497"/>
                  </a:lnTo>
                  <a:lnTo>
                    <a:pt x="17348" y="9867"/>
                  </a:lnTo>
                  <a:lnTo>
                    <a:pt x="14046" y="3174"/>
                  </a:lnTo>
                  <a:lnTo>
                    <a:pt x="496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710088" y="4287360"/>
              <a:ext cx="17780" cy="27305"/>
            </a:xfrm>
            <a:custGeom>
              <a:avLst/>
              <a:gdLst/>
              <a:ahLst/>
              <a:cxnLst/>
              <a:rect l="l" t="t" r="r" b="b"/>
              <a:pathLst>
                <a:path w="17779" h="27304">
                  <a:moveTo>
                    <a:pt x="16865" y="16497"/>
                  </a:moveTo>
                  <a:lnTo>
                    <a:pt x="16395" y="23139"/>
                  </a:lnTo>
                  <a:lnTo>
                    <a:pt x="12357" y="27228"/>
                  </a:lnTo>
                  <a:lnTo>
                    <a:pt x="7848" y="25615"/>
                  </a:lnTo>
                  <a:lnTo>
                    <a:pt x="3301" y="24053"/>
                  </a:lnTo>
                  <a:lnTo>
                    <a:pt x="0" y="17360"/>
                  </a:lnTo>
                  <a:lnTo>
                    <a:pt x="469" y="10718"/>
                  </a:lnTo>
                  <a:lnTo>
                    <a:pt x="952" y="4089"/>
                  </a:lnTo>
                  <a:lnTo>
                    <a:pt x="4965" y="0"/>
                  </a:lnTo>
                  <a:lnTo>
                    <a:pt x="9499" y="1587"/>
                  </a:lnTo>
                  <a:lnTo>
                    <a:pt x="14046" y="3174"/>
                  </a:lnTo>
                  <a:lnTo>
                    <a:pt x="17348" y="9867"/>
                  </a:lnTo>
                  <a:lnTo>
                    <a:pt x="16865" y="1649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718902" y="4288503"/>
              <a:ext cx="17145" cy="25400"/>
            </a:xfrm>
            <a:custGeom>
              <a:avLst/>
              <a:gdLst/>
              <a:ahLst/>
              <a:cxnLst/>
              <a:rect l="l" t="t" r="r" b="b"/>
              <a:pathLst>
                <a:path w="17145" h="25400">
                  <a:moveTo>
                    <a:pt x="14503" y="0"/>
                  </a:moveTo>
                  <a:lnTo>
                    <a:pt x="0" y="0"/>
                  </a:lnTo>
                  <a:lnTo>
                    <a:pt x="1435" y="24828"/>
                  </a:lnTo>
                  <a:lnTo>
                    <a:pt x="9664" y="24828"/>
                  </a:lnTo>
                  <a:lnTo>
                    <a:pt x="13246" y="24650"/>
                  </a:lnTo>
                  <a:lnTo>
                    <a:pt x="16141" y="20904"/>
                  </a:lnTo>
                  <a:lnTo>
                    <a:pt x="16992" y="8724"/>
                  </a:lnTo>
                  <a:lnTo>
                    <a:pt x="1450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718902" y="4288503"/>
              <a:ext cx="17145" cy="25400"/>
            </a:xfrm>
            <a:custGeom>
              <a:avLst/>
              <a:gdLst/>
              <a:ahLst/>
              <a:cxnLst/>
              <a:rect l="l" t="t" r="r" b="b"/>
              <a:pathLst>
                <a:path w="17145" h="25400">
                  <a:moveTo>
                    <a:pt x="0" y="0"/>
                  </a:moveTo>
                  <a:lnTo>
                    <a:pt x="8483" y="0"/>
                  </a:lnTo>
                  <a:lnTo>
                    <a:pt x="14503" y="0"/>
                  </a:lnTo>
                  <a:lnTo>
                    <a:pt x="16992" y="8724"/>
                  </a:lnTo>
                  <a:lnTo>
                    <a:pt x="16535" y="15354"/>
                  </a:lnTo>
                  <a:lnTo>
                    <a:pt x="16141" y="20904"/>
                  </a:lnTo>
                  <a:lnTo>
                    <a:pt x="13246" y="24650"/>
                  </a:lnTo>
                  <a:lnTo>
                    <a:pt x="9664" y="24828"/>
                  </a:lnTo>
                  <a:lnTo>
                    <a:pt x="1435" y="2482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710088" y="4343316"/>
              <a:ext cx="17145" cy="17780"/>
            </a:xfrm>
            <a:custGeom>
              <a:avLst/>
              <a:gdLst/>
              <a:ahLst/>
              <a:cxnLst/>
              <a:rect l="l" t="t" r="r" b="b"/>
              <a:pathLst>
                <a:path w="17145" h="17779">
                  <a:moveTo>
                    <a:pt x="16103" y="0"/>
                  </a:moveTo>
                  <a:lnTo>
                    <a:pt x="469" y="863"/>
                  </a:lnTo>
                  <a:lnTo>
                    <a:pt x="0" y="7518"/>
                  </a:lnTo>
                  <a:lnTo>
                    <a:pt x="3301" y="14185"/>
                  </a:lnTo>
                  <a:lnTo>
                    <a:pt x="12357" y="17386"/>
                  </a:lnTo>
                  <a:lnTo>
                    <a:pt x="16395" y="13271"/>
                  </a:lnTo>
                  <a:lnTo>
                    <a:pt x="17043" y="4368"/>
                  </a:lnTo>
                  <a:lnTo>
                    <a:pt x="16751" y="2082"/>
                  </a:lnTo>
                  <a:lnTo>
                    <a:pt x="1610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710088" y="4343316"/>
              <a:ext cx="17145" cy="17780"/>
            </a:xfrm>
            <a:custGeom>
              <a:avLst/>
              <a:gdLst/>
              <a:ahLst/>
              <a:cxnLst/>
              <a:rect l="l" t="t" r="r" b="b"/>
              <a:pathLst>
                <a:path w="17145" h="17779">
                  <a:moveTo>
                    <a:pt x="16103" y="0"/>
                  </a:moveTo>
                  <a:lnTo>
                    <a:pt x="16751" y="2082"/>
                  </a:lnTo>
                  <a:lnTo>
                    <a:pt x="17043" y="4368"/>
                  </a:lnTo>
                  <a:lnTo>
                    <a:pt x="16865" y="6654"/>
                  </a:lnTo>
                  <a:lnTo>
                    <a:pt x="16395" y="13271"/>
                  </a:lnTo>
                  <a:lnTo>
                    <a:pt x="12357" y="17386"/>
                  </a:lnTo>
                  <a:lnTo>
                    <a:pt x="7848" y="15798"/>
                  </a:lnTo>
                  <a:lnTo>
                    <a:pt x="3301" y="14185"/>
                  </a:lnTo>
                  <a:lnTo>
                    <a:pt x="0" y="7518"/>
                  </a:lnTo>
                  <a:lnTo>
                    <a:pt x="469" y="86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720337" y="4343214"/>
              <a:ext cx="15240" cy="16510"/>
            </a:xfrm>
            <a:custGeom>
              <a:avLst/>
              <a:gdLst/>
              <a:ahLst/>
              <a:cxnLst/>
              <a:rect l="l" t="t" r="r" b="b"/>
              <a:pathLst>
                <a:path w="15239" h="16510">
                  <a:moveTo>
                    <a:pt x="14604" y="0"/>
                  </a:moveTo>
                  <a:lnTo>
                    <a:pt x="0" y="16230"/>
                  </a:lnTo>
                  <a:lnTo>
                    <a:pt x="8229" y="16230"/>
                  </a:lnTo>
                  <a:lnTo>
                    <a:pt x="11810" y="16078"/>
                  </a:lnTo>
                  <a:lnTo>
                    <a:pt x="14706" y="12306"/>
                  </a:lnTo>
                  <a:lnTo>
                    <a:pt x="15100" y="6756"/>
                  </a:lnTo>
                  <a:lnTo>
                    <a:pt x="15227" y="4597"/>
                  </a:lnTo>
                  <a:lnTo>
                    <a:pt x="15100" y="2235"/>
                  </a:lnTo>
                  <a:lnTo>
                    <a:pt x="1460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720337" y="4343214"/>
              <a:ext cx="15240" cy="16510"/>
            </a:xfrm>
            <a:custGeom>
              <a:avLst/>
              <a:gdLst/>
              <a:ahLst/>
              <a:cxnLst/>
              <a:rect l="l" t="t" r="r" b="b"/>
              <a:pathLst>
                <a:path w="15239" h="16510">
                  <a:moveTo>
                    <a:pt x="14604" y="0"/>
                  </a:moveTo>
                  <a:lnTo>
                    <a:pt x="15100" y="2235"/>
                  </a:lnTo>
                  <a:lnTo>
                    <a:pt x="15227" y="4597"/>
                  </a:lnTo>
                  <a:lnTo>
                    <a:pt x="15100" y="6756"/>
                  </a:lnTo>
                  <a:lnTo>
                    <a:pt x="14706" y="12306"/>
                  </a:lnTo>
                  <a:lnTo>
                    <a:pt x="11810" y="16078"/>
                  </a:lnTo>
                  <a:lnTo>
                    <a:pt x="8229" y="16230"/>
                  </a:lnTo>
                  <a:lnTo>
                    <a:pt x="0" y="1623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9" name="object 109"/>
          <p:cNvSpPr/>
          <p:nvPr/>
        </p:nvSpPr>
        <p:spPr>
          <a:xfrm>
            <a:off x="9724786" y="3332523"/>
            <a:ext cx="191135" cy="170180"/>
          </a:xfrm>
          <a:custGeom>
            <a:avLst/>
            <a:gdLst/>
            <a:ahLst/>
            <a:cxnLst/>
            <a:rect l="l" t="t" r="r" b="b"/>
            <a:pathLst>
              <a:path w="191135" h="170179">
                <a:moveTo>
                  <a:pt x="0" y="49466"/>
                </a:moveTo>
                <a:lnTo>
                  <a:pt x="86817" y="0"/>
                </a:lnTo>
                <a:lnTo>
                  <a:pt x="86817" y="112547"/>
                </a:lnTo>
              </a:path>
              <a:path w="191135" h="170179">
                <a:moveTo>
                  <a:pt x="190766" y="169837"/>
                </a:moveTo>
                <a:lnTo>
                  <a:pt x="990" y="69405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0" name="object 1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29605" y="2840429"/>
            <a:ext cx="118884" cy="202526"/>
          </a:xfrm>
          <a:prstGeom prst="rect">
            <a:avLst/>
          </a:prstGeom>
        </p:spPr>
      </p:pic>
      <p:grpSp>
        <p:nvGrpSpPr>
          <p:cNvPr id="111" name="object 111"/>
          <p:cNvGrpSpPr/>
          <p:nvPr/>
        </p:nvGrpSpPr>
        <p:grpSpPr>
          <a:xfrm>
            <a:off x="9311534" y="3331488"/>
            <a:ext cx="220345" cy="720090"/>
            <a:chOff x="4256933" y="3331488"/>
            <a:chExt cx="220345" cy="720090"/>
          </a:xfrm>
        </p:grpSpPr>
        <p:pic>
          <p:nvPicPr>
            <p:cNvPr id="112" name="object 1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49674" y="3856499"/>
              <a:ext cx="127025" cy="194741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4259212" y="3333767"/>
              <a:ext cx="114935" cy="485775"/>
            </a:xfrm>
            <a:custGeom>
              <a:avLst/>
              <a:gdLst/>
              <a:ahLst/>
              <a:cxnLst/>
              <a:rect l="l" t="t" r="r" b="b"/>
              <a:pathLst>
                <a:path w="114935" h="485775">
                  <a:moveTo>
                    <a:pt x="0" y="0"/>
                  </a:moveTo>
                  <a:lnTo>
                    <a:pt x="0" y="424675"/>
                  </a:lnTo>
                  <a:lnTo>
                    <a:pt x="114325" y="485178"/>
                  </a:lnTo>
                  <a:lnTo>
                    <a:pt x="114325" y="605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259212" y="3333767"/>
              <a:ext cx="114935" cy="485775"/>
            </a:xfrm>
            <a:custGeom>
              <a:avLst/>
              <a:gdLst/>
              <a:ahLst/>
              <a:cxnLst/>
              <a:rect l="l" t="t" r="r" b="b"/>
              <a:pathLst>
                <a:path w="114935" h="485775">
                  <a:moveTo>
                    <a:pt x="0" y="424675"/>
                  </a:moveTo>
                  <a:lnTo>
                    <a:pt x="114325" y="485178"/>
                  </a:lnTo>
                  <a:lnTo>
                    <a:pt x="114325" y="60502"/>
                  </a:lnTo>
                  <a:lnTo>
                    <a:pt x="0" y="0"/>
                  </a:lnTo>
                  <a:lnTo>
                    <a:pt x="0" y="42467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77672" y="3357178"/>
              <a:ext cx="87782" cy="446431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77011" y="3895544"/>
              <a:ext cx="70269" cy="92837"/>
            </a:xfrm>
            <a:prstGeom prst="rect">
              <a:avLst/>
            </a:prstGeom>
          </p:spPr>
        </p:pic>
      </p:grpSp>
      <p:pic>
        <p:nvPicPr>
          <p:cNvPr id="117" name="object 1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404276" y="4149299"/>
            <a:ext cx="127025" cy="194741"/>
          </a:xfrm>
          <a:prstGeom prst="rect">
            <a:avLst/>
          </a:prstGeom>
        </p:spPr>
      </p:pic>
      <p:sp>
        <p:nvSpPr>
          <p:cNvPr id="118" name="object 118"/>
          <p:cNvSpPr/>
          <p:nvPr/>
        </p:nvSpPr>
        <p:spPr>
          <a:xfrm>
            <a:off x="9725548" y="4020686"/>
            <a:ext cx="73025" cy="29209"/>
          </a:xfrm>
          <a:custGeom>
            <a:avLst/>
            <a:gdLst/>
            <a:ahLst/>
            <a:cxnLst/>
            <a:rect l="l" t="t" r="r" b="b"/>
            <a:pathLst>
              <a:path w="73025" h="29210">
                <a:moveTo>
                  <a:pt x="0" y="29197"/>
                </a:moveTo>
                <a:lnTo>
                  <a:pt x="72999" y="29197"/>
                </a:lnTo>
                <a:lnTo>
                  <a:pt x="72999" y="0"/>
                </a:lnTo>
                <a:lnTo>
                  <a:pt x="0" y="0"/>
                </a:lnTo>
                <a:lnTo>
                  <a:pt x="0" y="29197"/>
                </a:lnTo>
                <a:close/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725548" y="4314246"/>
            <a:ext cx="73025" cy="29209"/>
          </a:xfrm>
          <a:custGeom>
            <a:avLst/>
            <a:gdLst/>
            <a:ahLst/>
            <a:cxnLst/>
            <a:rect l="l" t="t" r="r" b="b"/>
            <a:pathLst>
              <a:path w="73025" h="29210">
                <a:moveTo>
                  <a:pt x="0" y="29197"/>
                </a:moveTo>
                <a:lnTo>
                  <a:pt x="72999" y="29197"/>
                </a:lnTo>
                <a:lnTo>
                  <a:pt x="72999" y="0"/>
                </a:lnTo>
                <a:lnTo>
                  <a:pt x="0" y="0"/>
                </a:lnTo>
                <a:lnTo>
                  <a:pt x="0" y="29197"/>
                </a:lnTo>
                <a:close/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0" name="object 120"/>
          <p:cNvGrpSpPr/>
          <p:nvPr/>
        </p:nvGrpSpPr>
        <p:grpSpPr>
          <a:xfrm>
            <a:off x="7973209" y="2240311"/>
            <a:ext cx="1475105" cy="3453765"/>
            <a:chOff x="2918608" y="2240310"/>
            <a:chExt cx="1475105" cy="3453765"/>
          </a:xfrm>
        </p:grpSpPr>
        <p:sp>
          <p:nvSpPr>
            <p:cNvPr id="121" name="object 121"/>
            <p:cNvSpPr/>
            <p:nvPr/>
          </p:nvSpPr>
          <p:spPr>
            <a:xfrm>
              <a:off x="2920894" y="2242596"/>
              <a:ext cx="750570" cy="2278380"/>
            </a:xfrm>
            <a:custGeom>
              <a:avLst/>
              <a:gdLst/>
              <a:ahLst/>
              <a:cxnLst/>
              <a:rect l="l" t="t" r="r" b="b"/>
              <a:pathLst>
                <a:path w="750570" h="2278379">
                  <a:moveTo>
                    <a:pt x="0" y="0"/>
                  </a:moveTo>
                  <a:lnTo>
                    <a:pt x="0" y="1914855"/>
                  </a:lnTo>
                  <a:lnTo>
                    <a:pt x="686028" y="2277948"/>
                  </a:lnTo>
                  <a:lnTo>
                    <a:pt x="750049" y="1116672"/>
                  </a:lnTo>
                  <a:lnTo>
                    <a:pt x="746734" y="3952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2920894" y="2242596"/>
              <a:ext cx="750570" cy="2278380"/>
            </a:xfrm>
            <a:custGeom>
              <a:avLst/>
              <a:gdLst/>
              <a:ahLst/>
              <a:cxnLst/>
              <a:rect l="l" t="t" r="r" b="b"/>
              <a:pathLst>
                <a:path w="750570" h="2278379">
                  <a:moveTo>
                    <a:pt x="686028" y="2277948"/>
                  </a:moveTo>
                  <a:lnTo>
                    <a:pt x="0" y="1914855"/>
                  </a:lnTo>
                  <a:lnTo>
                    <a:pt x="0" y="0"/>
                  </a:lnTo>
                  <a:lnTo>
                    <a:pt x="746734" y="395211"/>
                  </a:lnTo>
                  <a:lnTo>
                    <a:pt x="750049" y="1116672"/>
                  </a:lnTo>
                  <a:lnTo>
                    <a:pt x="686028" y="227794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105528" y="2481407"/>
              <a:ext cx="367665" cy="1787525"/>
            </a:xfrm>
            <a:custGeom>
              <a:avLst/>
              <a:gdLst/>
              <a:ahLst/>
              <a:cxnLst/>
              <a:rect l="l" t="t" r="r" b="b"/>
              <a:pathLst>
                <a:path w="367664" h="1787525">
                  <a:moveTo>
                    <a:pt x="348919" y="1786953"/>
                  </a:moveTo>
                  <a:lnTo>
                    <a:pt x="0" y="1602282"/>
                  </a:lnTo>
                  <a:lnTo>
                    <a:pt x="0" y="0"/>
                  </a:lnTo>
                  <a:lnTo>
                    <a:pt x="367487" y="194487"/>
                  </a:lnTo>
                  <a:lnTo>
                    <a:pt x="367487" y="167674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131740" y="2893344"/>
              <a:ext cx="18415" cy="80010"/>
            </a:xfrm>
            <a:custGeom>
              <a:avLst/>
              <a:gdLst/>
              <a:ahLst/>
              <a:cxnLst/>
              <a:rect l="l" t="t" r="r" b="b"/>
              <a:pathLst>
                <a:path w="18414" h="80010">
                  <a:moveTo>
                    <a:pt x="0" y="0"/>
                  </a:moveTo>
                  <a:lnTo>
                    <a:pt x="0" y="69926"/>
                  </a:lnTo>
                  <a:lnTo>
                    <a:pt x="17995" y="79451"/>
                  </a:lnTo>
                  <a:lnTo>
                    <a:pt x="17995" y="95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131740" y="2893344"/>
              <a:ext cx="18415" cy="80010"/>
            </a:xfrm>
            <a:custGeom>
              <a:avLst/>
              <a:gdLst/>
              <a:ahLst/>
              <a:cxnLst/>
              <a:rect l="l" t="t" r="r" b="b"/>
              <a:pathLst>
                <a:path w="18414" h="80010">
                  <a:moveTo>
                    <a:pt x="17995" y="79451"/>
                  </a:moveTo>
                  <a:lnTo>
                    <a:pt x="17995" y="9512"/>
                  </a:lnTo>
                  <a:lnTo>
                    <a:pt x="0" y="0"/>
                  </a:lnTo>
                  <a:lnTo>
                    <a:pt x="0" y="69926"/>
                  </a:lnTo>
                  <a:lnTo>
                    <a:pt x="17995" y="7945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131740" y="2910680"/>
              <a:ext cx="18415" cy="9525"/>
            </a:xfrm>
            <a:custGeom>
              <a:avLst/>
              <a:gdLst/>
              <a:ahLst/>
              <a:cxnLst/>
              <a:rect l="l" t="t" r="r" b="b"/>
              <a:pathLst>
                <a:path w="18414" h="9525">
                  <a:moveTo>
                    <a:pt x="0" y="0"/>
                  </a:moveTo>
                  <a:lnTo>
                    <a:pt x="17995" y="9525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131740" y="2910680"/>
              <a:ext cx="18415" cy="9525"/>
            </a:xfrm>
            <a:custGeom>
              <a:avLst/>
              <a:gdLst/>
              <a:ahLst/>
              <a:cxnLst/>
              <a:rect l="l" t="t" r="r" b="b"/>
              <a:pathLst>
                <a:path w="18414" h="9525">
                  <a:moveTo>
                    <a:pt x="0" y="0"/>
                  </a:moveTo>
                  <a:lnTo>
                    <a:pt x="17995" y="952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131740" y="2946316"/>
              <a:ext cx="18415" cy="9525"/>
            </a:xfrm>
            <a:custGeom>
              <a:avLst/>
              <a:gdLst/>
              <a:ahLst/>
              <a:cxnLst/>
              <a:rect l="l" t="t" r="r" b="b"/>
              <a:pathLst>
                <a:path w="18414" h="9525">
                  <a:moveTo>
                    <a:pt x="0" y="0"/>
                  </a:moveTo>
                  <a:lnTo>
                    <a:pt x="17995" y="9525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131740" y="2946316"/>
              <a:ext cx="18415" cy="9525"/>
            </a:xfrm>
            <a:custGeom>
              <a:avLst/>
              <a:gdLst/>
              <a:ahLst/>
              <a:cxnLst/>
              <a:rect l="l" t="t" r="r" b="b"/>
              <a:pathLst>
                <a:path w="18414" h="9525">
                  <a:moveTo>
                    <a:pt x="0" y="0"/>
                  </a:moveTo>
                  <a:lnTo>
                    <a:pt x="17995" y="952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131740" y="3661834"/>
              <a:ext cx="18415" cy="80010"/>
            </a:xfrm>
            <a:custGeom>
              <a:avLst/>
              <a:gdLst/>
              <a:ahLst/>
              <a:cxnLst/>
              <a:rect l="l" t="t" r="r" b="b"/>
              <a:pathLst>
                <a:path w="18414" h="80010">
                  <a:moveTo>
                    <a:pt x="0" y="0"/>
                  </a:moveTo>
                  <a:lnTo>
                    <a:pt x="0" y="69926"/>
                  </a:lnTo>
                  <a:lnTo>
                    <a:pt x="17995" y="79451"/>
                  </a:lnTo>
                  <a:lnTo>
                    <a:pt x="17995" y="9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131740" y="3661834"/>
              <a:ext cx="18415" cy="80010"/>
            </a:xfrm>
            <a:custGeom>
              <a:avLst/>
              <a:gdLst/>
              <a:ahLst/>
              <a:cxnLst/>
              <a:rect l="l" t="t" r="r" b="b"/>
              <a:pathLst>
                <a:path w="18414" h="80010">
                  <a:moveTo>
                    <a:pt x="17995" y="79451"/>
                  </a:moveTo>
                  <a:lnTo>
                    <a:pt x="17995" y="9499"/>
                  </a:lnTo>
                  <a:lnTo>
                    <a:pt x="0" y="0"/>
                  </a:lnTo>
                  <a:lnTo>
                    <a:pt x="0" y="69926"/>
                  </a:lnTo>
                  <a:lnTo>
                    <a:pt x="17995" y="7945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131740" y="3679169"/>
              <a:ext cx="18415" cy="9525"/>
            </a:xfrm>
            <a:custGeom>
              <a:avLst/>
              <a:gdLst/>
              <a:ahLst/>
              <a:cxnLst/>
              <a:rect l="l" t="t" r="r" b="b"/>
              <a:pathLst>
                <a:path w="18414" h="9525">
                  <a:moveTo>
                    <a:pt x="0" y="0"/>
                  </a:moveTo>
                  <a:lnTo>
                    <a:pt x="17995" y="9525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131740" y="3679169"/>
              <a:ext cx="18415" cy="9525"/>
            </a:xfrm>
            <a:custGeom>
              <a:avLst/>
              <a:gdLst/>
              <a:ahLst/>
              <a:cxnLst/>
              <a:rect l="l" t="t" r="r" b="b"/>
              <a:pathLst>
                <a:path w="18414" h="9525">
                  <a:moveTo>
                    <a:pt x="0" y="0"/>
                  </a:moveTo>
                  <a:lnTo>
                    <a:pt x="17995" y="952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131740" y="3714793"/>
              <a:ext cx="18415" cy="9525"/>
            </a:xfrm>
            <a:custGeom>
              <a:avLst/>
              <a:gdLst/>
              <a:ahLst/>
              <a:cxnLst/>
              <a:rect l="l" t="t" r="r" b="b"/>
              <a:pathLst>
                <a:path w="18414" h="9525">
                  <a:moveTo>
                    <a:pt x="0" y="0"/>
                  </a:moveTo>
                  <a:lnTo>
                    <a:pt x="17995" y="9525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131740" y="3714793"/>
              <a:ext cx="18415" cy="9525"/>
            </a:xfrm>
            <a:custGeom>
              <a:avLst/>
              <a:gdLst/>
              <a:ahLst/>
              <a:cxnLst/>
              <a:rect l="l" t="t" r="r" b="b"/>
              <a:pathLst>
                <a:path w="18414" h="9525">
                  <a:moveTo>
                    <a:pt x="0" y="0"/>
                  </a:moveTo>
                  <a:lnTo>
                    <a:pt x="17995" y="952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272473" y="3187552"/>
              <a:ext cx="1118870" cy="2504440"/>
            </a:xfrm>
            <a:custGeom>
              <a:avLst/>
              <a:gdLst/>
              <a:ahLst/>
              <a:cxnLst/>
              <a:rect l="l" t="t" r="r" b="b"/>
              <a:pathLst>
                <a:path w="1118870" h="2504440">
                  <a:moveTo>
                    <a:pt x="710488" y="0"/>
                  </a:moveTo>
                  <a:lnTo>
                    <a:pt x="0" y="404698"/>
                  </a:lnTo>
                  <a:lnTo>
                    <a:pt x="0" y="2379522"/>
                  </a:lnTo>
                  <a:lnTo>
                    <a:pt x="234772" y="2503830"/>
                  </a:lnTo>
                  <a:lnTo>
                    <a:pt x="936713" y="2103970"/>
                  </a:lnTo>
                  <a:lnTo>
                    <a:pt x="1118336" y="2200109"/>
                  </a:lnTo>
                  <a:lnTo>
                    <a:pt x="1118336" y="582803"/>
                  </a:lnTo>
                  <a:lnTo>
                    <a:pt x="945273" y="491197"/>
                  </a:lnTo>
                  <a:lnTo>
                    <a:pt x="945273" y="124256"/>
                  </a:lnTo>
                  <a:lnTo>
                    <a:pt x="7104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507252" y="3311809"/>
              <a:ext cx="710565" cy="2379980"/>
            </a:xfrm>
            <a:custGeom>
              <a:avLst/>
              <a:gdLst/>
              <a:ahLst/>
              <a:cxnLst/>
              <a:rect l="l" t="t" r="r" b="b"/>
              <a:pathLst>
                <a:path w="710564" h="2379979">
                  <a:moveTo>
                    <a:pt x="710488" y="0"/>
                  </a:moveTo>
                  <a:lnTo>
                    <a:pt x="0" y="404723"/>
                  </a:lnTo>
                  <a:lnTo>
                    <a:pt x="0" y="2379573"/>
                  </a:lnTo>
                  <a:lnTo>
                    <a:pt x="701928" y="1979714"/>
                  </a:lnTo>
                  <a:lnTo>
                    <a:pt x="529691" y="1888528"/>
                  </a:lnTo>
                  <a:lnTo>
                    <a:pt x="529691" y="271221"/>
                  </a:lnTo>
                  <a:lnTo>
                    <a:pt x="710488" y="366941"/>
                  </a:lnTo>
                  <a:lnTo>
                    <a:pt x="71048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507252" y="3311809"/>
              <a:ext cx="710565" cy="2379980"/>
            </a:xfrm>
            <a:custGeom>
              <a:avLst/>
              <a:gdLst/>
              <a:ahLst/>
              <a:cxnLst/>
              <a:rect l="l" t="t" r="r" b="b"/>
              <a:pathLst>
                <a:path w="710564" h="2379979">
                  <a:moveTo>
                    <a:pt x="529691" y="1888528"/>
                  </a:moveTo>
                  <a:lnTo>
                    <a:pt x="529691" y="271221"/>
                  </a:lnTo>
                  <a:lnTo>
                    <a:pt x="710488" y="366941"/>
                  </a:lnTo>
                  <a:lnTo>
                    <a:pt x="710488" y="0"/>
                  </a:lnTo>
                  <a:lnTo>
                    <a:pt x="0" y="404723"/>
                  </a:lnTo>
                  <a:lnTo>
                    <a:pt x="0" y="2379573"/>
                  </a:lnTo>
                  <a:lnTo>
                    <a:pt x="701928" y="1979714"/>
                  </a:lnTo>
                  <a:lnTo>
                    <a:pt x="529691" y="188852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272468" y="3187552"/>
              <a:ext cx="945515" cy="529590"/>
            </a:xfrm>
            <a:custGeom>
              <a:avLst/>
              <a:gdLst/>
              <a:ahLst/>
              <a:cxnLst/>
              <a:rect l="l" t="t" r="r" b="b"/>
              <a:pathLst>
                <a:path w="945514" h="529589">
                  <a:moveTo>
                    <a:pt x="710501" y="0"/>
                  </a:moveTo>
                  <a:lnTo>
                    <a:pt x="0" y="404698"/>
                  </a:lnTo>
                  <a:lnTo>
                    <a:pt x="234772" y="528980"/>
                  </a:lnTo>
                  <a:lnTo>
                    <a:pt x="945273" y="124256"/>
                  </a:lnTo>
                  <a:lnTo>
                    <a:pt x="710501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272468" y="3187552"/>
              <a:ext cx="945515" cy="529590"/>
            </a:xfrm>
            <a:custGeom>
              <a:avLst/>
              <a:gdLst/>
              <a:ahLst/>
              <a:cxnLst/>
              <a:rect l="l" t="t" r="r" b="b"/>
              <a:pathLst>
                <a:path w="945514" h="529589">
                  <a:moveTo>
                    <a:pt x="0" y="404698"/>
                  </a:moveTo>
                  <a:lnTo>
                    <a:pt x="234772" y="528980"/>
                  </a:lnTo>
                  <a:lnTo>
                    <a:pt x="945273" y="124256"/>
                  </a:lnTo>
                  <a:lnTo>
                    <a:pt x="710501" y="0"/>
                  </a:lnTo>
                  <a:lnTo>
                    <a:pt x="0" y="40469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3272468" y="3592250"/>
              <a:ext cx="234950" cy="2099310"/>
            </a:xfrm>
            <a:custGeom>
              <a:avLst/>
              <a:gdLst/>
              <a:ahLst/>
              <a:cxnLst/>
              <a:rect l="l" t="t" r="r" b="b"/>
              <a:pathLst>
                <a:path w="234950" h="2099310">
                  <a:moveTo>
                    <a:pt x="0" y="0"/>
                  </a:moveTo>
                  <a:lnTo>
                    <a:pt x="0" y="1974824"/>
                  </a:lnTo>
                  <a:lnTo>
                    <a:pt x="234772" y="2099132"/>
                  </a:lnTo>
                  <a:lnTo>
                    <a:pt x="234772" y="1242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272468" y="3592250"/>
              <a:ext cx="234950" cy="2099310"/>
            </a:xfrm>
            <a:custGeom>
              <a:avLst/>
              <a:gdLst/>
              <a:ahLst/>
              <a:cxnLst/>
              <a:rect l="l" t="t" r="r" b="b"/>
              <a:pathLst>
                <a:path w="234950" h="2099310">
                  <a:moveTo>
                    <a:pt x="0" y="1974824"/>
                  </a:moveTo>
                  <a:lnTo>
                    <a:pt x="0" y="0"/>
                  </a:lnTo>
                  <a:lnTo>
                    <a:pt x="234772" y="124282"/>
                  </a:lnTo>
                  <a:lnTo>
                    <a:pt x="234772" y="2099132"/>
                  </a:lnTo>
                  <a:lnTo>
                    <a:pt x="0" y="197482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356177" y="4102435"/>
              <a:ext cx="20320" cy="878840"/>
            </a:xfrm>
            <a:custGeom>
              <a:avLst/>
              <a:gdLst/>
              <a:ahLst/>
              <a:cxnLst/>
              <a:rect l="l" t="t" r="r" b="b"/>
              <a:pathLst>
                <a:path w="20320" h="878839">
                  <a:moveTo>
                    <a:pt x="0" y="80175"/>
                  </a:moveTo>
                  <a:lnTo>
                    <a:pt x="0" y="0"/>
                  </a:lnTo>
                  <a:lnTo>
                    <a:pt x="20040" y="10642"/>
                  </a:lnTo>
                  <a:lnTo>
                    <a:pt x="20040" y="90766"/>
                  </a:lnTo>
                  <a:lnTo>
                    <a:pt x="0" y="80175"/>
                  </a:lnTo>
                  <a:close/>
                </a:path>
                <a:path w="20320" h="878839">
                  <a:moveTo>
                    <a:pt x="0" y="867600"/>
                  </a:moveTo>
                  <a:lnTo>
                    <a:pt x="0" y="787425"/>
                  </a:lnTo>
                  <a:lnTo>
                    <a:pt x="20040" y="798042"/>
                  </a:lnTo>
                  <a:lnTo>
                    <a:pt x="20040" y="878217"/>
                  </a:lnTo>
                  <a:lnTo>
                    <a:pt x="0" y="86760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858268" y="4081695"/>
              <a:ext cx="27305" cy="52069"/>
            </a:xfrm>
            <a:custGeom>
              <a:avLst/>
              <a:gdLst/>
              <a:ahLst/>
              <a:cxnLst/>
              <a:rect l="l" t="t" r="r" b="b"/>
              <a:pathLst>
                <a:path w="27304" h="52070">
                  <a:moveTo>
                    <a:pt x="0" y="0"/>
                  </a:moveTo>
                  <a:lnTo>
                    <a:pt x="0" y="37337"/>
                  </a:lnTo>
                  <a:lnTo>
                    <a:pt x="26885" y="51574"/>
                  </a:lnTo>
                  <a:lnTo>
                    <a:pt x="26885" y="142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858268" y="4081695"/>
              <a:ext cx="27305" cy="52069"/>
            </a:xfrm>
            <a:custGeom>
              <a:avLst/>
              <a:gdLst/>
              <a:ahLst/>
              <a:cxnLst/>
              <a:rect l="l" t="t" r="r" b="b"/>
              <a:pathLst>
                <a:path w="27304" h="52070">
                  <a:moveTo>
                    <a:pt x="0" y="37337"/>
                  </a:moveTo>
                  <a:lnTo>
                    <a:pt x="0" y="0"/>
                  </a:lnTo>
                  <a:lnTo>
                    <a:pt x="26885" y="14249"/>
                  </a:lnTo>
                  <a:lnTo>
                    <a:pt x="26885" y="51574"/>
                  </a:lnTo>
                  <a:lnTo>
                    <a:pt x="0" y="3733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858267" y="4075028"/>
              <a:ext cx="39370" cy="58419"/>
            </a:xfrm>
            <a:custGeom>
              <a:avLst/>
              <a:gdLst/>
              <a:ahLst/>
              <a:cxnLst/>
              <a:rect l="l" t="t" r="r" b="b"/>
              <a:pathLst>
                <a:path w="39370" h="58420">
                  <a:moveTo>
                    <a:pt x="12331" y="0"/>
                  </a:moveTo>
                  <a:lnTo>
                    <a:pt x="0" y="6667"/>
                  </a:lnTo>
                  <a:lnTo>
                    <a:pt x="0" y="44005"/>
                  </a:lnTo>
                  <a:lnTo>
                    <a:pt x="26885" y="58242"/>
                  </a:lnTo>
                  <a:lnTo>
                    <a:pt x="39242" y="51549"/>
                  </a:lnTo>
                  <a:lnTo>
                    <a:pt x="39242" y="14236"/>
                  </a:lnTo>
                  <a:lnTo>
                    <a:pt x="1233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858267" y="4075028"/>
              <a:ext cx="39370" cy="58419"/>
            </a:xfrm>
            <a:custGeom>
              <a:avLst/>
              <a:gdLst/>
              <a:ahLst/>
              <a:cxnLst/>
              <a:rect l="l" t="t" r="r" b="b"/>
              <a:pathLst>
                <a:path w="39370" h="58420">
                  <a:moveTo>
                    <a:pt x="39242" y="51549"/>
                  </a:moveTo>
                  <a:lnTo>
                    <a:pt x="39242" y="14236"/>
                  </a:lnTo>
                  <a:lnTo>
                    <a:pt x="12331" y="0"/>
                  </a:lnTo>
                  <a:lnTo>
                    <a:pt x="0" y="6667"/>
                  </a:lnTo>
                  <a:lnTo>
                    <a:pt x="0" y="44005"/>
                  </a:lnTo>
                  <a:lnTo>
                    <a:pt x="26885" y="58242"/>
                  </a:lnTo>
                  <a:lnTo>
                    <a:pt x="39242" y="5154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036943" y="3583030"/>
              <a:ext cx="354330" cy="1804670"/>
            </a:xfrm>
            <a:custGeom>
              <a:avLst/>
              <a:gdLst/>
              <a:ahLst/>
              <a:cxnLst/>
              <a:rect l="l" t="t" r="r" b="b"/>
              <a:pathLst>
                <a:path w="354329" h="1804670">
                  <a:moveTo>
                    <a:pt x="0" y="0"/>
                  </a:moveTo>
                  <a:lnTo>
                    <a:pt x="0" y="1617306"/>
                  </a:lnTo>
                  <a:lnTo>
                    <a:pt x="353860" y="1804631"/>
                  </a:lnTo>
                  <a:lnTo>
                    <a:pt x="353860" y="1873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036943" y="3583030"/>
              <a:ext cx="354330" cy="1804670"/>
            </a:xfrm>
            <a:custGeom>
              <a:avLst/>
              <a:gdLst/>
              <a:ahLst/>
              <a:cxnLst/>
              <a:rect l="l" t="t" r="r" b="b"/>
              <a:pathLst>
                <a:path w="354329" h="1804670">
                  <a:moveTo>
                    <a:pt x="0" y="1617306"/>
                  </a:moveTo>
                  <a:lnTo>
                    <a:pt x="0" y="0"/>
                  </a:lnTo>
                  <a:lnTo>
                    <a:pt x="353860" y="187324"/>
                  </a:lnTo>
                  <a:lnTo>
                    <a:pt x="353860" y="1804631"/>
                  </a:lnTo>
                  <a:lnTo>
                    <a:pt x="0" y="16173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750646" y="3641018"/>
              <a:ext cx="229870" cy="1716405"/>
            </a:xfrm>
            <a:custGeom>
              <a:avLst/>
              <a:gdLst/>
              <a:ahLst/>
              <a:cxnLst/>
              <a:rect l="l" t="t" r="r" b="b"/>
              <a:pathLst>
                <a:path w="229870" h="1716404">
                  <a:moveTo>
                    <a:pt x="229692" y="1585264"/>
                  </a:moveTo>
                  <a:lnTo>
                    <a:pt x="229692" y="0"/>
                  </a:lnTo>
                  <a:lnTo>
                    <a:pt x="0" y="130848"/>
                  </a:lnTo>
                  <a:lnTo>
                    <a:pt x="0" y="1716112"/>
                  </a:lnTo>
                  <a:lnTo>
                    <a:pt x="229692" y="1585264"/>
                  </a:lnTo>
                  <a:close/>
                </a:path>
                <a:path w="229870" h="1716404">
                  <a:moveTo>
                    <a:pt x="200990" y="489153"/>
                  </a:moveTo>
                  <a:lnTo>
                    <a:pt x="200990" y="304330"/>
                  </a:lnTo>
                  <a:lnTo>
                    <a:pt x="28638" y="402513"/>
                  </a:lnTo>
                  <a:lnTo>
                    <a:pt x="28638" y="587324"/>
                  </a:lnTo>
                  <a:lnTo>
                    <a:pt x="200990" y="48915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1" name="object 15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94685" y="4219395"/>
              <a:ext cx="142138" cy="151574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18907" y="4029835"/>
              <a:ext cx="88646" cy="142621"/>
            </a:xfrm>
            <a:prstGeom prst="rect">
              <a:avLst/>
            </a:prstGeom>
          </p:spPr>
        </p:pic>
        <p:sp>
          <p:nvSpPr>
            <p:cNvPr id="153" name="object 153"/>
            <p:cNvSpPr/>
            <p:nvPr/>
          </p:nvSpPr>
          <p:spPr>
            <a:xfrm>
              <a:off x="3688510" y="3583030"/>
              <a:ext cx="348615" cy="1816100"/>
            </a:xfrm>
            <a:custGeom>
              <a:avLst/>
              <a:gdLst/>
              <a:ahLst/>
              <a:cxnLst/>
              <a:rect l="l" t="t" r="r" b="b"/>
              <a:pathLst>
                <a:path w="348614" h="1816100">
                  <a:moveTo>
                    <a:pt x="348437" y="1617306"/>
                  </a:moveTo>
                  <a:lnTo>
                    <a:pt x="348437" y="0"/>
                  </a:lnTo>
                  <a:lnTo>
                    <a:pt x="0" y="198462"/>
                  </a:lnTo>
                  <a:lnTo>
                    <a:pt x="0" y="1815769"/>
                  </a:lnTo>
                  <a:lnTo>
                    <a:pt x="348437" y="161730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3699789" y="3802677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11582" y="0"/>
                  </a:moveTo>
                  <a:lnTo>
                    <a:pt x="3352" y="3962"/>
                  </a:lnTo>
                  <a:lnTo>
                    <a:pt x="0" y="10236"/>
                  </a:lnTo>
                  <a:lnTo>
                    <a:pt x="0" y="21755"/>
                  </a:lnTo>
                  <a:lnTo>
                    <a:pt x="3352" y="24803"/>
                  </a:lnTo>
                  <a:lnTo>
                    <a:pt x="11582" y="20802"/>
                  </a:lnTo>
                  <a:lnTo>
                    <a:pt x="14935" y="14528"/>
                  </a:lnTo>
                  <a:lnTo>
                    <a:pt x="14935" y="8775"/>
                  </a:lnTo>
                  <a:lnTo>
                    <a:pt x="14935" y="3022"/>
                  </a:lnTo>
                  <a:lnTo>
                    <a:pt x="11582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3699789" y="3802677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14935" y="8775"/>
                  </a:moveTo>
                  <a:lnTo>
                    <a:pt x="14935" y="14528"/>
                  </a:lnTo>
                  <a:lnTo>
                    <a:pt x="11582" y="20802"/>
                  </a:lnTo>
                  <a:lnTo>
                    <a:pt x="7467" y="22796"/>
                  </a:lnTo>
                  <a:lnTo>
                    <a:pt x="3352" y="24803"/>
                  </a:lnTo>
                  <a:lnTo>
                    <a:pt x="0" y="21755"/>
                  </a:lnTo>
                  <a:lnTo>
                    <a:pt x="0" y="16001"/>
                  </a:lnTo>
                  <a:lnTo>
                    <a:pt x="0" y="10236"/>
                  </a:lnTo>
                  <a:lnTo>
                    <a:pt x="3352" y="3962"/>
                  </a:lnTo>
                  <a:lnTo>
                    <a:pt x="7467" y="1981"/>
                  </a:lnTo>
                  <a:lnTo>
                    <a:pt x="11582" y="0"/>
                  </a:lnTo>
                  <a:lnTo>
                    <a:pt x="14935" y="3022"/>
                  </a:lnTo>
                  <a:lnTo>
                    <a:pt x="14935" y="877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006405" y="3625143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11607" y="0"/>
                  </a:moveTo>
                  <a:lnTo>
                    <a:pt x="3352" y="4000"/>
                  </a:lnTo>
                  <a:lnTo>
                    <a:pt x="0" y="10248"/>
                  </a:lnTo>
                  <a:lnTo>
                    <a:pt x="0" y="21755"/>
                  </a:lnTo>
                  <a:lnTo>
                    <a:pt x="3352" y="24803"/>
                  </a:lnTo>
                  <a:lnTo>
                    <a:pt x="11607" y="20840"/>
                  </a:lnTo>
                  <a:lnTo>
                    <a:pt x="14935" y="14566"/>
                  </a:lnTo>
                  <a:lnTo>
                    <a:pt x="14935" y="8788"/>
                  </a:lnTo>
                  <a:lnTo>
                    <a:pt x="14935" y="3048"/>
                  </a:lnTo>
                  <a:lnTo>
                    <a:pt x="11607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006405" y="3625143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14935" y="8788"/>
                  </a:moveTo>
                  <a:lnTo>
                    <a:pt x="14935" y="14566"/>
                  </a:lnTo>
                  <a:lnTo>
                    <a:pt x="11607" y="20840"/>
                  </a:lnTo>
                  <a:lnTo>
                    <a:pt x="7492" y="22821"/>
                  </a:lnTo>
                  <a:lnTo>
                    <a:pt x="3352" y="24803"/>
                  </a:lnTo>
                  <a:lnTo>
                    <a:pt x="0" y="21755"/>
                  </a:lnTo>
                  <a:lnTo>
                    <a:pt x="0" y="16002"/>
                  </a:lnTo>
                  <a:lnTo>
                    <a:pt x="0" y="10248"/>
                  </a:lnTo>
                  <a:lnTo>
                    <a:pt x="3352" y="4000"/>
                  </a:lnTo>
                  <a:lnTo>
                    <a:pt x="7492" y="1981"/>
                  </a:lnTo>
                  <a:lnTo>
                    <a:pt x="11607" y="0"/>
                  </a:lnTo>
                  <a:lnTo>
                    <a:pt x="14935" y="3048"/>
                  </a:lnTo>
                  <a:lnTo>
                    <a:pt x="14935" y="878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3699789" y="4328304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11582" y="0"/>
                  </a:moveTo>
                  <a:lnTo>
                    <a:pt x="3352" y="3975"/>
                  </a:lnTo>
                  <a:lnTo>
                    <a:pt x="0" y="10248"/>
                  </a:lnTo>
                  <a:lnTo>
                    <a:pt x="0" y="21755"/>
                  </a:lnTo>
                  <a:lnTo>
                    <a:pt x="3352" y="24815"/>
                  </a:lnTo>
                  <a:lnTo>
                    <a:pt x="11582" y="20840"/>
                  </a:lnTo>
                  <a:lnTo>
                    <a:pt x="14935" y="14566"/>
                  </a:lnTo>
                  <a:lnTo>
                    <a:pt x="14935" y="8813"/>
                  </a:lnTo>
                  <a:lnTo>
                    <a:pt x="14935" y="3060"/>
                  </a:lnTo>
                  <a:lnTo>
                    <a:pt x="11582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3699789" y="4328304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14935" y="8813"/>
                  </a:moveTo>
                  <a:lnTo>
                    <a:pt x="14935" y="14566"/>
                  </a:lnTo>
                  <a:lnTo>
                    <a:pt x="11582" y="20840"/>
                  </a:lnTo>
                  <a:lnTo>
                    <a:pt x="7467" y="22821"/>
                  </a:lnTo>
                  <a:lnTo>
                    <a:pt x="3352" y="24815"/>
                  </a:lnTo>
                  <a:lnTo>
                    <a:pt x="0" y="21755"/>
                  </a:lnTo>
                  <a:lnTo>
                    <a:pt x="0" y="16027"/>
                  </a:lnTo>
                  <a:lnTo>
                    <a:pt x="0" y="10248"/>
                  </a:lnTo>
                  <a:lnTo>
                    <a:pt x="3352" y="3975"/>
                  </a:lnTo>
                  <a:lnTo>
                    <a:pt x="7467" y="1993"/>
                  </a:lnTo>
                  <a:lnTo>
                    <a:pt x="11582" y="0"/>
                  </a:lnTo>
                  <a:lnTo>
                    <a:pt x="14935" y="3060"/>
                  </a:lnTo>
                  <a:lnTo>
                    <a:pt x="14935" y="881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006405" y="4150784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11607" y="0"/>
                  </a:moveTo>
                  <a:lnTo>
                    <a:pt x="3352" y="3987"/>
                  </a:lnTo>
                  <a:lnTo>
                    <a:pt x="0" y="10274"/>
                  </a:lnTo>
                  <a:lnTo>
                    <a:pt x="0" y="21780"/>
                  </a:lnTo>
                  <a:lnTo>
                    <a:pt x="3352" y="24803"/>
                  </a:lnTo>
                  <a:lnTo>
                    <a:pt x="11607" y="20840"/>
                  </a:lnTo>
                  <a:lnTo>
                    <a:pt x="14935" y="14554"/>
                  </a:lnTo>
                  <a:lnTo>
                    <a:pt x="14935" y="8801"/>
                  </a:lnTo>
                  <a:lnTo>
                    <a:pt x="14935" y="3047"/>
                  </a:lnTo>
                  <a:lnTo>
                    <a:pt x="11607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006405" y="4150784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14935" y="8801"/>
                  </a:moveTo>
                  <a:lnTo>
                    <a:pt x="14935" y="14554"/>
                  </a:lnTo>
                  <a:lnTo>
                    <a:pt x="11607" y="20840"/>
                  </a:lnTo>
                  <a:lnTo>
                    <a:pt x="7492" y="22821"/>
                  </a:lnTo>
                  <a:lnTo>
                    <a:pt x="3352" y="24803"/>
                  </a:lnTo>
                  <a:lnTo>
                    <a:pt x="0" y="21780"/>
                  </a:lnTo>
                  <a:lnTo>
                    <a:pt x="0" y="16001"/>
                  </a:lnTo>
                  <a:lnTo>
                    <a:pt x="0" y="10274"/>
                  </a:lnTo>
                  <a:lnTo>
                    <a:pt x="3352" y="3987"/>
                  </a:lnTo>
                  <a:lnTo>
                    <a:pt x="7492" y="1981"/>
                  </a:lnTo>
                  <a:lnTo>
                    <a:pt x="11607" y="0"/>
                  </a:lnTo>
                  <a:lnTo>
                    <a:pt x="14935" y="3047"/>
                  </a:lnTo>
                  <a:lnTo>
                    <a:pt x="14935" y="880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699789" y="4814751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11582" y="0"/>
                  </a:moveTo>
                  <a:lnTo>
                    <a:pt x="3352" y="4000"/>
                  </a:lnTo>
                  <a:lnTo>
                    <a:pt x="0" y="10274"/>
                  </a:lnTo>
                  <a:lnTo>
                    <a:pt x="0" y="21755"/>
                  </a:lnTo>
                  <a:lnTo>
                    <a:pt x="3352" y="24803"/>
                  </a:lnTo>
                  <a:lnTo>
                    <a:pt x="11582" y="20840"/>
                  </a:lnTo>
                  <a:lnTo>
                    <a:pt x="14935" y="14566"/>
                  </a:lnTo>
                  <a:lnTo>
                    <a:pt x="14935" y="8813"/>
                  </a:lnTo>
                  <a:lnTo>
                    <a:pt x="14935" y="3048"/>
                  </a:lnTo>
                  <a:lnTo>
                    <a:pt x="11582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3699789" y="4814751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14935" y="8813"/>
                  </a:moveTo>
                  <a:lnTo>
                    <a:pt x="14935" y="14566"/>
                  </a:lnTo>
                  <a:lnTo>
                    <a:pt x="11582" y="20840"/>
                  </a:lnTo>
                  <a:lnTo>
                    <a:pt x="7467" y="22821"/>
                  </a:lnTo>
                  <a:lnTo>
                    <a:pt x="3352" y="24803"/>
                  </a:lnTo>
                  <a:lnTo>
                    <a:pt x="0" y="21755"/>
                  </a:lnTo>
                  <a:lnTo>
                    <a:pt x="0" y="16027"/>
                  </a:lnTo>
                  <a:lnTo>
                    <a:pt x="0" y="10274"/>
                  </a:lnTo>
                  <a:lnTo>
                    <a:pt x="3352" y="4000"/>
                  </a:lnTo>
                  <a:lnTo>
                    <a:pt x="7467" y="1981"/>
                  </a:lnTo>
                  <a:lnTo>
                    <a:pt x="11582" y="0"/>
                  </a:lnTo>
                  <a:lnTo>
                    <a:pt x="14935" y="3048"/>
                  </a:lnTo>
                  <a:lnTo>
                    <a:pt x="14935" y="881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006405" y="4637232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11607" y="0"/>
                  </a:moveTo>
                  <a:lnTo>
                    <a:pt x="3352" y="3987"/>
                  </a:lnTo>
                  <a:lnTo>
                    <a:pt x="0" y="10261"/>
                  </a:lnTo>
                  <a:lnTo>
                    <a:pt x="0" y="21767"/>
                  </a:lnTo>
                  <a:lnTo>
                    <a:pt x="3352" y="24803"/>
                  </a:lnTo>
                  <a:lnTo>
                    <a:pt x="11607" y="20827"/>
                  </a:lnTo>
                  <a:lnTo>
                    <a:pt x="14935" y="14579"/>
                  </a:lnTo>
                  <a:lnTo>
                    <a:pt x="14935" y="8801"/>
                  </a:lnTo>
                  <a:lnTo>
                    <a:pt x="14935" y="3073"/>
                  </a:lnTo>
                  <a:lnTo>
                    <a:pt x="11607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006405" y="4637232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14935" y="8801"/>
                  </a:moveTo>
                  <a:lnTo>
                    <a:pt x="14935" y="14579"/>
                  </a:lnTo>
                  <a:lnTo>
                    <a:pt x="11607" y="20827"/>
                  </a:lnTo>
                  <a:lnTo>
                    <a:pt x="7492" y="22834"/>
                  </a:lnTo>
                  <a:lnTo>
                    <a:pt x="3352" y="24803"/>
                  </a:lnTo>
                  <a:lnTo>
                    <a:pt x="0" y="21767"/>
                  </a:lnTo>
                  <a:lnTo>
                    <a:pt x="0" y="16014"/>
                  </a:lnTo>
                  <a:lnTo>
                    <a:pt x="0" y="10261"/>
                  </a:lnTo>
                  <a:lnTo>
                    <a:pt x="3352" y="3987"/>
                  </a:lnTo>
                  <a:lnTo>
                    <a:pt x="7492" y="2006"/>
                  </a:lnTo>
                  <a:lnTo>
                    <a:pt x="11607" y="0"/>
                  </a:lnTo>
                  <a:lnTo>
                    <a:pt x="14935" y="3073"/>
                  </a:lnTo>
                  <a:lnTo>
                    <a:pt x="14935" y="880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3699789" y="5340609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11582" y="0"/>
                  </a:moveTo>
                  <a:lnTo>
                    <a:pt x="3352" y="3975"/>
                  </a:lnTo>
                  <a:lnTo>
                    <a:pt x="0" y="10248"/>
                  </a:lnTo>
                  <a:lnTo>
                    <a:pt x="0" y="21729"/>
                  </a:lnTo>
                  <a:lnTo>
                    <a:pt x="3352" y="24790"/>
                  </a:lnTo>
                  <a:lnTo>
                    <a:pt x="11582" y="20815"/>
                  </a:lnTo>
                  <a:lnTo>
                    <a:pt x="14935" y="14541"/>
                  </a:lnTo>
                  <a:lnTo>
                    <a:pt x="14935" y="8762"/>
                  </a:lnTo>
                  <a:lnTo>
                    <a:pt x="14935" y="3035"/>
                  </a:lnTo>
                  <a:lnTo>
                    <a:pt x="11582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699789" y="5340609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14935" y="8762"/>
                  </a:moveTo>
                  <a:lnTo>
                    <a:pt x="14935" y="14541"/>
                  </a:lnTo>
                  <a:lnTo>
                    <a:pt x="11582" y="20815"/>
                  </a:lnTo>
                  <a:lnTo>
                    <a:pt x="7467" y="22796"/>
                  </a:lnTo>
                  <a:lnTo>
                    <a:pt x="3352" y="24790"/>
                  </a:lnTo>
                  <a:lnTo>
                    <a:pt x="0" y="21729"/>
                  </a:lnTo>
                  <a:lnTo>
                    <a:pt x="0" y="16001"/>
                  </a:lnTo>
                  <a:lnTo>
                    <a:pt x="0" y="10248"/>
                  </a:lnTo>
                  <a:lnTo>
                    <a:pt x="3352" y="3975"/>
                  </a:lnTo>
                  <a:lnTo>
                    <a:pt x="7467" y="1968"/>
                  </a:lnTo>
                  <a:lnTo>
                    <a:pt x="11582" y="0"/>
                  </a:lnTo>
                  <a:lnTo>
                    <a:pt x="14935" y="3035"/>
                  </a:lnTo>
                  <a:lnTo>
                    <a:pt x="14935" y="8762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006405" y="5163063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11607" y="0"/>
                  </a:moveTo>
                  <a:lnTo>
                    <a:pt x="3352" y="3987"/>
                  </a:lnTo>
                  <a:lnTo>
                    <a:pt x="0" y="10274"/>
                  </a:lnTo>
                  <a:lnTo>
                    <a:pt x="0" y="21780"/>
                  </a:lnTo>
                  <a:lnTo>
                    <a:pt x="3352" y="24803"/>
                  </a:lnTo>
                  <a:lnTo>
                    <a:pt x="11607" y="20840"/>
                  </a:lnTo>
                  <a:lnTo>
                    <a:pt x="14935" y="14554"/>
                  </a:lnTo>
                  <a:lnTo>
                    <a:pt x="14935" y="8801"/>
                  </a:lnTo>
                  <a:lnTo>
                    <a:pt x="14935" y="3073"/>
                  </a:lnTo>
                  <a:lnTo>
                    <a:pt x="11607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4006405" y="5163063"/>
              <a:ext cx="15240" cy="25400"/>
            </a:xfrm>
            <a:custGeom>
              <a:avLst/>
              <a:gdLst/>
              <a:ahLst/>
              <a:cxnLst/>
              <a:rect l="l" t="t" r="r" b="b"/>
              <a:pathLst>
                <a:path w="15239" h="25400">
                  <a:moveTo>
                    <a:pt x="14935" y="8801"/>
                  </a:moveTo>
                  <a:lnTo>
                    <a:pt x="14935" y="14554"/>
                  </a:lnTo>
                  <a:lnTo>
                    <a:pt x="11607" y="20840"/>
                  </a:lnTo>
                  <a:lnTo>
                    <a:pt x="7492" y="22821"/>
                  </a:lnTo>
                  <a:lnTo>
                    <a:pt x="3352" y="24803"/>
                  </a:lnTo>
                  <a:lnTo>
                    <a:pt x="0" y="21780"/>
                  </a:lnTo>
                  <a:lnTo>
                    <a:pt x="0" y="16027"/>
                  </a:lnTo>
                  <a:lnTo>
                    <a:pt x="0" y="10274"/>
                  </a:lnTo>
                  <a:lnTo>
                    <a:pt x="3352" y="3987"/>
                  </a:lnTo>
                  <a:lnTo>
                    <a:pt x="7492" y="1981"/>
                  </a:lnTo>
                  <a:lnTo>
                    <a:pt x="11607" y="0"/>
                  </a:lnTo>
                  <a:lnTo>
                    <a:pt x="14935" y="3073"/>
                  </a:lnTo>
                  <a:lnTo>
                    <a:pt x="14935" y="880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0" name="object 17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35478" y="4051437"/>
              <a:ext cx="64312" cy="90881"/>
            </a:xfrm>
            <a:prstGeom prst="rect">
              <a:avLst/>
            </a:prstGeom>
          </p:spPr>
        </p:pic>
        <p:sp>
          <p:nvSpPr>
            <p:cNvPr id="171" name="object 171"/>
            <p:cNvSpPr/>
            <p:nvPr/>
          </p:nvSpPr>
          <p:spPr>
            <a:xfrm>
              <a:off x="3776661" y="4378011"/>
              <a:ext cx="54610" cy="330835"/>
            </a:xfrm>
            <a:custGeom>
              <a:avLst/>
              <a:gdLst/>
              <a:ahLst/>
              <a:cxnLst/>
              <a:rect l="l" t="t" r="r" b="b"/>
              <a:pathLst>
                <a:path w="54610" h="330835">
                  <a:moveTo>
                    <a:pt x="54317" y="0"/>
                  </a:moveTo>
                  <a:lnTo>
                    <a:pt x="0" y="30937"/>
                  </a:lnTo>
                  <a:lnTo>
                    <a:pt x="0" y="330225"/>
                  </a:lnTo>
                  <a:lnTo>
                    <a:pt x="54317" y="299300"/>
                  </a:lnTo>
                  <a:lnTo>
                    <a:pt x="5431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3776661" y="4378011"/>
              <a:ext cx="54610" cy="330835"/>
            </a:xfrm>
            <a:custGeom>
              <a:avLst/>
              <a:gdLst/>
              <a:ahLst/>
              <a:cxnLst/>
              <a:rect l="l" t="t" r="r" b="b"/>
              <a:pathLst>
                <a:path w="54610" h="330835">
                  <a:moveTo>
                    <a:pt x="0" y="30937"/>
                  </a:moveTo>
                  <a:lnTo>
                    <a:pt x="0" y="330225"/>
                  </a:lnTo>
                  <a:lnTo>
                    <a:pt x="54317" y="299300"/>
                  </a:lnTo>
                  <a:lnTo>
                    <a:pt x="54317" y="0"/>
                  </a:lnTo>
                  <a:lnTo>
                    <a:pt x="0" y="3093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3841748" y="4360702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96" y="0"/>
                  </a:moveTo>
                  <a:lnTo>
                    <a:pt x="0" y="11163"/>
                  </a:lnTo>
                  <a:lnTo>
                    <a:pt x="0" y="25654"/>
                  </a:lnTo>
                  <a:lnTo>
                    <a:pt x="19596" y="14516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3841748" y="4360702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0" y="11163"/>
                  </a:moveTo>
                  <a:lnTo>
                    <a:pt x="0" y="25654"/>
                  </a:lnTo>
                  <a:lnTo>
                    <a:pt x="19596" y="14516"/>
                  </a:lnTo>
                  <a:lnTo>
                    <a:pt x="19596" y="0"/>
                  </a:lnTo>
                  <a:lnTo>
                    <a:pt x="0" y="1116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3841748" y="4386750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96" y="0"/>
                  </a:moveTo>
                  <a:lnTo>
                    <a:pt x="0" y="11163"/>
                  </a:lnTo>
                  <a:lnTo>
                    <a:pt x="0" y="25654"/>
                  </a:lnTo>
                  <a:lnTo>
                    <a:pt x="19596" y="14490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3841748" y="4386750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96" y="14490"/>
                  </a:moveTo>
                  <a:lnTo>
                    <a:pt x="19596" y="0"/>
                  </a:lnTo>
                  <a:lnTo>
                    <a:pt x="0" y="11163"/>
                  </a:lnTo>
                  <a:lnTo>
                    <a:pt x="0" y="25654"/>
                  </a:lnTo>
                  <a:lnTo>
                    <a:pt x="19596" y="1449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841748" y="4412823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96" y="0"/>
                  </a:moveTo>
                  <a:lnTo>
                    <a:pt x="0" y="11163"/>
                  </a:lnTo>
                  <a:lnTo>
                    <a:pt x="0" y="25641"/>
                  </a:lnTo>
                  <a:lnTo>
                    <a:pt x="19596" y="14477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3841748" y="4412823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96" y="14477"/>
                  </a:moveTo>
                  <a:lnTo>
                    <a:pt x="19596" y="0"/>
                  </a:lnTo>
                  <a:lnTo>
                    <a:pt x="0" y="11163"/>
                  </a:lnTo>
                  <a:lnTo>
                    <a:pt x="0" y="25641"/>
                  </a:lnTo>
                  <a:lnTo>
                    <a:pt x="19596" y="1447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3841748" y="4438883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96" y="0"/>
                  </a:moveTo>
                  <a:lnTo>
                    <a:pt x="0" y="11137"/>
                  </a:lnTo>
                  <a:lnTo>
                    <a:pt x="0" y="25628"/>
                  </a:lnTo>
                  <a:lnTo>
                    <a:pt x="19596" y="14490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3841748" y="4438883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96" y="14490"/>
                  </a:moveTo>
                  <a:lnTo>
                    <a:pt x="19596" y="0"/>
                  </a:lnTo>
                  <a:lnTo>
                    <a:pt x="0" y="11137"/>
                  </a:lnTo>
                  <a:lnTo>
                    <a:pt x="0" y="25628"/>
                  </a:lnTo>
                  <a:lnTo>
                    <a:pt x="19596" y="1449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3841748" y="4464931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96" y="0"/>
                  </a:moveTo>
                  <a:lnTo>
                    <a:pt x="0" y="11163"/>
                  </a:lnTo>
                  <a:lnTo>
                    <a:pt x="0" y="25628"/>
                  </a:lnTo>
                  <a:lnTo>
                    <a:pt x="19596" y="14490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3841748" y="4464931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96" y="14490"/>
                  </a:moveTo>
                  <a:lnTo>
                    <a:pt x="19596" y="0"/>
                  </a:lnTo>
                  <a:lnTo>
                    <a:pt x="0" y="11163"/>
                  </a:lnTo>
                  <a:lnTo>
                    <a:pt x="0" y="25628"/>
                  </a:lnTo>
                  <a:lnTo>
                    <a:pt x="19596" y="1449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3841748" y="4490979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96" y="0"/>
                  </a:moveTo>
                  <a:lnTo>
                    <a:pt x="0" y="11163"/>
                  </a:lnTo>
                  <a:lnTo>
                    <a:pt x="0" y="25653"/>
                  </a:lnTo>
                  <a:lnTo>
                    <a:pt x="19596" y="14516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3841748" y="4490979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96" y="14516"/>
                  </a:moveTo>
                  <a:lnTo>
                    <a:pt x="19596" y="0"/>
                  </a:lnTo>
                  <a:lnTo>
                    <a:pt x="0" y="11163"/>
                  </a:lnTo>
                  <a:lnTo>
                    <a:pt x="0" y="25653"/>
                  </a:lnTo>
                  <a:lnTo>
                    <a:pt x="19596" y="1451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3841748" y="4517052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96" y="0"/>
                  </a:moveTo>
                  <a:lnTo>
                    <a:pt x="0" y="11163"/>
                  </a:lnTo>
                  <a:lnTo>
                    <a:pt x="0" y="25615"/>
                  </a:lnTo>
                  <a:lnTo>
                    <a:pt x="19596" y="14477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3841748" y="4517052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96" y="14477"/>
                  </a:moveTo>
                  <a:lnTo>
                    <a:pt x="19596" y="0"/>
                  </a:lnTo>
                  <a:lnTo>
                    <a:pt x="0" y="11163"/>
                  </a:lnTo>
                  <a:lnTo>
                    <a:pt x="0" y="25615"/>
                  </a:lnTo>
                  <a:lnTo>
                    <a:pt x="19596" y="1447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3841748" y="4543100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96" y="0"/>
                  </a:moveTo>
                  <a:lnTo>
                    <a:pt x="0" y="11150"/>
                  </a:lnTo>
                  <a:lnTo>
                    <a:pt x="0" y="25641"/>
                  </a:lnTo>
                  <a:lnTo>
                    <a:pt x="19596" y="14477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3841748" y="4543100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96" y="14477"/>
                  </a:moveTo>
                  <a:lnTo>
                    <a:pt x="19596" y="0"/>
                  </a:lnTo>
                  <a:lnTo>
                    <a:pt x="0" y="11150"/>
                  </a:lnTo>
                  <a:lnTo>
                    <a:pt x="0" y="25641"/>
                  </a:lnTo>
                  <a:lnTo>
                    <a:pt x="19596" y="1447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3841748" y="4569160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96" y="0"/>
                  </a:moveTo>
                  <a:lnTo>
                    <a:pt x="0" y="11163"/>
                  </a:lnTo>
                  <a:lnTo>
                    <a:pt x="0" y="25654"/>
                  </a:lnTo>
                  <a:lnTo>
                    <a:pt x="19596" y="14490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3841748" y="4569160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96" y="14490"/>
                  </a:moveTo>
                  <a:lnTo>
                    <a:pt x="19596" y="0"/>
                  </a:lnTo>
                  <a:lnTo>
                    <a:pt x="0" y="11163"/>
                  </a:lnTo>
                  <a:lnTo>
                    <a:pt x="0" y="25654"/>
                  </a:lnTo>
                  <a:lnTo>
                    <a:pt x="19596" y="1449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3841748" y="4595233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96" y="0"/>
                  </a:moveTo>
                  <a:lnTo>
                    <a:pt x="0" y="11137"/>
                  </a:lnTo>
                  <a:lnTo>
                    <a:pt x="0" y="25628"/>
                  </a:lnTo>
                  <a:lnTo>
                    <a:pt x="19596" y="14465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3841748" y="4595233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96" y="14465"/>
                  </a:moveTo>
                  <a:lnTo>
                    <a:pt x="19596" y="0"/>
                  </a:lnTo>
                  <a:lnTo>
                    <a:pt x="0" y="11137"/>
                  </a:lnTo>
                  <a:lnTo>
                    <a:pt x="0" y="25628"/>
                  </a:lnTo>
                  <a:lnTo>
                    <a:pt x="19596" y="1446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3841748" y="4621255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96" y="0"/>
                  </a:moveTo>
                  <a:lnTo>
                    <a:pt x="0" y="11188"/>
                  </a:lnTo>
                  <a:lnTo>
                    <a:pt x="0" y="25641"/>
                  </a:lnTo>
                  <a:lnTo>
                    <a:pt x="19596" y="14503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3841748" y="4621255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96" y="14503"/>
                  </a:moveTo>
                  <a:lnTo>
                    <a:pt x="19596" y="0"/>
                  </a:lnTo>
                  <a:lnTo>
                    <a:pt x="0" y="11188"/>
                  </a:lnTo>
                  <a:lnTo>
                    <a:pt x="0" y="25641"/>
                  </a:lnTo>
                  <a:lnTo>
                    <a:pt x="19596" y="1450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841748" y="4647328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96" y="0"/>
                  </a:moveTo>
                  <a:lnTo>
                    <a:pt x="0" y="11150"/>
                  </a:lnTo>
                  <a:lnTo>
                    <a:pt x="0" y="25641"/>
                  </a:lnTo>
                  <a:lnTo>
                    <a:pt x="19596" y="14477"/>
                  </a:lnTo>
                  <a:lnTo>
                    <a:pt x="195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3841748" y="4647328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0" y="11150"/>
                  </a:moveTo>
                  <a:lnTo>
                    <a:pt x="0" y="25641"/>
                  </a:lnTo>
                  <a:lnTo>
                    <a:pt x="19596" y="14477"/>
                  </a:lnTo>
                  <a:lnTo>
                    <a:pt x="19596" y="0"/>
                  </a:lnTo>
                  <a:lnTo>
                    <a:pt x="0" y="1115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3874466" y="4339912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70" y="0"/>
                  </a:moveTo>
                  <a:lnTo>
                    <a:pt x="0" y="11163"/>
                  </a:lnTo>
                  <a:lnTo>
                    <a:pt x="0" y="25654"/>
                  </a:lnTo>
                  <a:lnTo>
                    <a:pt x="19570" y="14490"/>
                  </a:lnTo>
                  <a:lnTo>
                    <a:pt x="195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3874466" y="4339912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0" y="11163"/>
                  </a:moveTo>
                  <a:lnTo>
                    <a:pt x="0" y="25654"/>
                  </a:lnTo>
                  <a:lnTo>
                    <a:pt x="19570" y="14490"/>
                  </a:lnTo>
                  <a:lnTo>
                    <a:pt x="19570" y="0"/>
                  </a:lnTo>
                  <a:lnTo>
                    <a:pt x="0" y="1116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3874466" y="4365960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70" y="0"/>
                  </a:moveTo>
                  <a:lnTo>
                    <a:pt x="0" y="11163"/>
                  </a:lnTo>
                  <a:lnTo>
                    <a:pt x="0" y="25653"/>
                  </a:lnTo>
                  <a:lnTo>
                    <a:pt x="19570" y="14516"/>
                  </a:lnTo>
                  <a:lnTo>
                    <a:pt x="195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3874466" y="4365960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70" y="14516"/>
                  </a:moveTo>
                  <a:lnTo>
                    <a:pt x="19570" y="0"/>
                  </a:lnTo>
                  <a:lnTo>
                    <a:pt x="0" y="11163"/>
                  </a:lnTo>
                  <a:lnTo>
                    <a:pt x="0" y="25653"/>
                  </a:lnTo>
                  <a:lnTo>
                    <a:pt x="19570" y="1451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3874466" y="4392033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70" y="0"/>
                  </a:moveTo>
                  <a:lnTo>
                    <a:pt x="0" y="11163"/>
                  </a:lnTo>
                  <a:lnTo>
                    <a:pt x="0" y="25654"/>
                  </a:lnTo>
                  <a:lnTo>
                    <a:pt x="19570" y="14490"/>
                  </a:lnTo>
                  <a:lnTo>
                    <a:pt x="195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3874466" y="4392033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70" y="14490"/>
                  </a:moveTo>
                  <a:lnTo>
                    <a:pt x="19570" y="0"/>
                  </a:lnTo>
                  <a:lnTo>
                    <a:pt x="0" y="11163"/>
                  </a:lnTo>
                  <a:lnTo>
                    <a:pt x="0" y="25654"/>
                  </a:lnTo>
                  <a:lnTo>
                    <a:pt x="19570" y="1449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3874466" y="4418106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70" y="0"/>
                  </a:moveTo>
                  <a:lnTo>
                    <a:pt x="0" y="11137"/>
                  </a:lnTo>
                  <a:lnTo>
                    <a:pt x="0" y="25615"/>
                  </a:lnTo>
                  <a:lnTo>
                    <a:pt x="19570" y="14477"/>
                  </a:lnTo>
                  <a:lnTo>
                    <a:pt x="195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3874466" y="4418106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70" y="14477"/>
                  </a:moveTo>
                  <a:lnTo>
                    <a:pt x="19570" y="0"/>
                  </a:lnTo>
                  <a:lnTo>
                    <a:pt x="0" y="11137"/>
                  </a:lnTo>
                  <a:lnTo>
                    <a:pt x="0" y="25615"/>
                  </a:lnTo>
                  <a:lnTo>
                    <a:pt x="19570" y="1447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3874466" y="4444154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70" y="0"/>
                  </a:moveTo>
                  <a:lnTo>
                    <a:pt x="0" y="11150"/>
                  </a:lnTo>
                  <a:lnTo>
                    <a:pt x="0" y="25641"/>
                  </a:lnTo>
                  <a:lnTo>
                    <a:pt x="19570" y="14477"/>
                  </a:lnTo>
                  <a:lnTo>
                    <a:pt x="195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3874466" y="4444154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70" y="14477"/>
                  </a:moveTo>
                  <a:lnTo>
                    <a:pt x="19570" y="0"/>
                  </a:lnTo>
                  <a:lnTo>
                    <a:pt x="0" y="11150"/>
                  </a:lnTo>
                  <a:lnTo>
                    <a:pt x="0" y="25641"/>
                  </a:lnTo>
                  <a:lnTo>
                    <a:pt x="19570" y="1447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3874466" y="4470189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70" y="0"/>
                  </a:moveTo>
                  <a:lnTo>
                    <a:pt x="0" y="11188"/>
                  </a:lnTo>
                  <a:lnTo>
                    <a:pt x="0" y="25653"/>
                  </a:lnTo>
                  <a:lnTo>
                    <a:pt x="19570" y="14516"/>
                  </a:lnTo>
                  <a:lnTo>
                    <a:pt x="195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3874466" y="4470189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70" y="14516"/>
                  </a:moveTo>
                  <a:lnTo>
                    <a:pt x="19570" y="0"/>
                  </a:lnTo>
                  <a:lnTo>
                    <a:pt x="0" y="11188"/>
                  </a:lnTo>
                  <a:lnTo>
                    <a:pt x="0" y="25653"/>
                  </a:lnTo>
                  <a:lnTo>
                    <a:pt x="19570" y="1451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3874466" y="4496262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70" y="0"/>
                  </a:moveTo>
                  <a:lnTo>
                    <a:pt x="0" y="11163"/>
                  </a:lnTo>
                  <a:lnTo>
                    <a:pt x="0" y="25628"/>
                  </a:lnTo>
                  <a:lnTo>
                    <a:pt x="19570" y="14490"/>
                  </a:lnTo>
                  <a:lnTo>
                    <a:pt x="195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3874466" y="4496262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70" y="14490"/>
                  </a:moveTo>
                  <a:lnTo>
                    <a:pt x="19570" y="0"/>
                  </a:lnTo>
                  <a:lnTo>
                    <a:pt x="0" y="11163"/>
                  </a:lnTo>
                  <a:lnTo>
                    <a:pt x="0" y="25628"/>
                  </a:lnTo>
                  <a:lnTo>
                    <a:pt x="19570" y="1449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3874466" y="4522310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70" y="0"/>
                  </a:moveTo>
                  <a:lnTo>
                    <a:pt x="0" y="11163"/>
                  </a:lnTo>
                  <a:lnTo>
                    <a:pt x="0" y="25641"/>
                  </a:lnTo>
                  <a:lnTo>
                    <a:pt x="19570" y="14477"/>
                  </a:lnTo>
                  <a:lnTo>
                    <a:pt x="195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3874466" y="4522310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70" y="14477"/>
                  </a:moveTo>
                  <a:lnTo>
                    <a:pt x="19570" y="0"/>
                  </a:lnTo>
                  <a:lnTo>
                    <a:pt x="0" y="11163"/>
                  </a:lnTo>
                  <a:lnTo>
                    <a:pt x="0" y="25641"/>
                  </a:lnTo>
                  <a:lnTo>
                    <a:pt x="19570" y="1447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3874466" y="4548383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70" y="0"/>
                  </a:moveTo>
                  <a:lnTo>
                    <a:pt x="0" y="11150"/>
                  </a:lnTo>
                  <a:lnTo>
                    <a:pt x="0" y="25641"/>
                  </a:lnTo>
                  <a:lnTo>
                    <a:pt x="19570" y="14477"/>
                  </a:lnTo>
                  <a:lnTo>
                    <a:pt x="195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3874466" y="4548383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70" y="14477"/>
                  </a:moveTo>
                  <a:lnTo>
                    <a:pt x="19570" y="0"/>
                  </a:lnTo>
                  <a:lnTo>
                    <a:pt x="0" y="11150"/>
                  </a:lnTo>
                  <a:lnTo>
                    <a:pt x="0" y="25641"/>
                  </a:lnTo>
                  <a:lnTo>
                    <a:pt x="19570" y="1447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3874466" y="4574418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70" y="0"/>
                  </a:moveTo>
                  <a:lnTo>
                    <a:pt x="0" y="11163"/>
                  </a:lnTo>
                  <a:lnTo>
                    <a:pt x="0" y="25628"/>
                  </a:lnTo>
                  <a:lnTo>
                    <a:pt x="19570" y="14490"/>
                  </a:lnTo>
                  <a:lnTo>
                    <a:pt x="195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3874466" y="4574418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70" y="14490"/>
                  </a:moveTo>
                  <a:lnTo>
                    <a:pt x="19570" y="0"/>
                  </a:lnTo>
                  <a:lnTo>
                    <a:pt x="0" y="11163"/>
                  </a:lnTo>
                  <a:lnTo>
                    <a:pt x="0" y="25628"/>
                  </a:lnTo>
                  <a:lnTo>
                    <a:pt x="19570" y="1449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3874466" y="4600491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70" y="0"/>
                  </a:moveTo>
                  <a:lnTo>
                    <a:pt x="0" y="11137"/>
                  </a:lnTo>
                  <a:lnTo>
                    <a:pt x="0" y="25628"/>
                  </a:lnTo>
                  <a:lnTo>
                    <a:pt x="19570" y="14490"/>
                  </a:lnTo>
                  <a:lnTo>
                    <a:pt x="195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3874466" y="4600491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70" y="14490"/>
                  </a:moveTo>
                  <a:lnTo>
                    <a:pt x="19570" y="0"/>
                  </a:lnTo>
                  <a:lnTo>
                    <a:pt x="0" y="11137"/>
                  </a:lnTo>
                  <a:lnTo>
                    <a:pt x="0" y="25628"/>
                  </a:lnTo>
                  <a:lnTo>
                    <a:pt x="19570" y="1449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3874466" y="4626538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570" y="0"/>
                  </a:moveTo>
                  <a:lnTo>
                    <a:pt x="0" y="11163"/>
                  </a:lnTo>
                  <a:lnTo>
                    <a:pt x="0" y="25641"/>
                  </a:lnTo>
                  <a:lnTo>
                    <a:pt x="19570" y="14478"/>
                  </a:lnTo>
                  <a:lnTo>
                    <a:pt x="195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3874466" y="4626538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0" y="11163"/>
                  </a:moveTo>
                  <a:lnTo>
                    <a:pt x="0" y="25641"/>
                  </a:lnTo>
                  <a:lnTo>
                    <a:pt x="19570" y="14478"/>
                  </a:lnTo>
                  <a:lnTo>
                    <a:pt x="19570" y="0"/>
                  </a:lnTo>
                  <a:lnTo>
                    <a:pt x="0" y="1116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3906291" y="4306625"/>
              <a:ext cx="50165" cy="328295"/>
            </a:xfrm>
            <a:custGeom>
              <a:avLst/>
              <a:gdLst/>
              <a:ahLst/>
              <a:cxnLst/>
              <a:rect l="l" t="t" r="r" b="b"/>
              <a:pathLst>
                <a:path w="50164" h="328295">
                  <a:moveTo>
                    <a:pt x="50012" y="0"/>
                  </a:moveTo>
                  <a:lnTo>
                    <a:pt x="0" y="28486"/>
                  </a:lnTo>
                  <a:lnTo>
                    <a:pt x="0" y="327774"/>
                  </a:lnTo>
                  <a:lnTo>
                    <a:pt x="50012" y="299300"/>
                  </a:lnTo>
                  <a:lnTo>
                    <a:pt x="500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3906291" y="4306625"/>
              <a:ext cx="50165" cy="328295"/>
            </a:xfrm>
            <a:custGeom>
              <a:avLst/>
              <a:gdLst/>
              <a:ahLst/>
              <a:cxnLst/>
              <a:rect l="l" t="t" r="r" b="b"/>
              <a:pathLst>
                <a:path w="50164" h="328295">
                  <a:moveTo>
                    <a:pt x="50012" y="0"/>
                  </a:moveTo>
                  <a:lnTo>
                    <a:pt x="0" y="28486"/>
                  </a:lnTo>
                  <a:lnTo>
                    <a:pt x="0" y="327774"/>
                  </a:lnTo>
                  <a:lnTo>
                    <a:pt x="50012" y="299300"/>
                  </a:lnTo>
                  <a:lnTo>
                    <a:pt x="50012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3" name="object 2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880720" y="4845239"/>
              <a:ext cx="83273" cy="168275"/>
            </a:xfrm>
            <a:prstGeom prst="rect">
              <a:avLst/>
            </a:prstGeom>
          </p:spPr>
        </p:pic>
        <p:pic>
          <p:nvPicPr>
            <p:cNvPr id="224" name="object 2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66149" y="4912090"/>
              <a:ext cx="83248" cy="168275"/>
            </a:xfrm>
            <a:prstGeom prst="rect">
              <a:avLst/>
            </a:prstGeom>
          </p:spPr>
        </p:pic>
      </p:grpSp>
      <p:grpSp>
        <p:nvGrpSpPr>
          <p:cNvPr id="225" name="object 225"/>
          <p:cNvGrpSpPr/>
          <p:nvPr/>
        </p:nvGrpSpPr>
        <p:grpSpPr>
          <a:xfrm>
            <a:off x="9527433" y="3448963"/>
            <a:ext cx="119380" cy="490220"/>
            <a:chOff x="4472833" y="3448963"/>
            <a:chExt cx="119380" cy="490220"/>
          </a:xfrm>
        </p:grpSpPr>
        <p:sp>
          <p:nvSpPr>
            <p:cNvPr id="226" name="object 226"/>
            <p:cNvSpPr/>
            <p:nvPr/>
          </p:nvSpPr>
          <p:spPr>
            <a:xfrm>
              <a:off x="4475112" y="3451242"/>
              <a:ext cx="114935" cy="485775"/>
            </a:xfrm>
            <a:custGeom>
              <a:avLst/>
              <a:gdLst/>
              <a:ahLst/>
              <a:cxnLst/>
              <a:rect l="l" t="t" r="r" b="b"/>
              <a:pathLst>
                <a:path w="114935" h="485775">
                  <a:moveTo>
                    <a:pt x="0" y="0"/>
                  </a:moveTo>
                  <a:lnTo>
                    <a:pt x="0" y="424675"/>
                  </a:lnTo>
                  <a:lnTo>
                    <a:pt x="114325" y="485178"/>
                  </a:lnTo>
                  <a:lnTo>
                    <a:pt x="114325" y="605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4475112" y="3451242"/>
              <a:ext cx="114935" cy="485775"/>
            </a:xfrm>
            <a:custGeom>
              <a:avLst/>
              <a:gdLst/>
              <a:ahLst/>
              <a:cxnLst/>
              <a:rect l="l" t="t" r="r" b="b"/>
              <a:pathLst>
                <a:path w="114935" h="485775">
                  <a:moveTo>
                    <a:pt x="0" y="424675"/>
                  </a:moveTo>
                  <a:lnTo>
                    <a:pt x="114325" y="485178"/>
                  </a:lnTo>
                  <a:lnTo>
                    <a:pt x="114325" y="60502"/>
                  </a:lnTo>
                  <a:lnTo>
                    <a:pt x="0" y="0"/>
                  </a:lnTo>
                  <a:lnTo>
                    <a:pt x="0" y="42467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8" name="object 2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87476" y="3467835"/>
              <a:ext cx="87757" cy="446430"/>
            </a:xfrm>
            <a:prstGeom prst="rect">
              <a:avLst/>
            </a:prstGeom>
          </p:spPr>
        </p:pic>
      </p:grpSp>
      <p:pic>
        <p:nvPicPr>
          <p:cNvPr id="229" name="object 2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415622" y="2867341"/>
            <a:ext cx="117538" cy="81432"/>
          </a:xfrm>
          <a:prstGeom prst="rect">
            <a:avLst/>
          </a:prstGeom>
        </p:spPr>
      </p:pic>
      <p:sp>
        <p:nvSpPr>
          <p:cNvPr id="230" name="object 230"/>
          <p:cNvSpPr txBox="1"/>
          <p:nvPr/>
        </p:nvSpPr>
        <p:spPr>
          <a:xfrm>
            <a:off x="5762291" y="496827"/>
            <a:ext cx="80454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5" dirty="0">
                <a:solidFill>
                  <a:srgbClr val="171514"/>
                </a:solidFill>
                <a:latin typeface="Arial"/>
                <a:cs typeface="Arial"/>
              </a:rPr>
              <a:t>Paneles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15" dirty="0">
                <a:solidFill>
                  <a:srgbClr val="171514"/>
                </a:solidFill>
                <a:latin typeface="Arial"/>
                <a:cs typeface="Arial"/>
              </a:rPr>
              <a:t>P2</a:t>
            </a:r>
            <a:endParaRPr sz="1150">
              <a:latin typeface="Arial"/>
              <a:cs typeface="Arial"/>
            </a:endParaRPr>
          </a:p>
        </p:txBody>
      </p:sp>
      <p:sp>
        <p:nvSpPr>
          <p:cNvPr id="233" name="object 233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53</a:t>
            </a:fld>
            <a:endParaRPr spc="-75" dirty="0"/>
          </a:p>
        </p:txBody>
      </p:sp>
      <p:sp>
        <p:nvSpPr>
          <p:cNvPr id="231" name="object 231"/>
          <p:cNvSpPr txBox="1"/>
          <p:nvPr/>
        </p:nvSpPr>
        <p:spPr>
          <a:xfrm>
            <a:off x="7958071" y="547628"/>
            <a:ext cx="4157345" cy="8712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P2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ofrecen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amplia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variedad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opciones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ensambladas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fábrica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endParaRPr sz="750">
              <a:latin typeface="Lucida Sans Unicode"/>
              <a:cs typeface="Lucida Sans Unicode"/>
            </a:endParaRPr>
          </a:p>
          <a:p>
            <a:pPr marL="12700" marR="5080">
              <a:lnSpc>
                <a:spcPct val="160000"/>
              </a:lnSpc>
            </a:pP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cumplir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mayoría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requisitos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aplicaciones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iluminación.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diseño </a:t>
            </a:r>
            <a:r>
              <a:rPr sz="750" spc="-2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P2 también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ofrece la capacidad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combinar marcos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en una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unidad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espacio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hasta </a:t>
            </a:r>
            <a:r>
              <a:rPr sz="7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250 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cumplir con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muchos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requisitos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paquete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mucho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pequeño.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7958049" y="5886368"/>
            <a:ext cx="4084320" cy="1670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Además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bus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estándar,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opciones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bus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P2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incluyen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cobre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temperatura,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750 </a:t>
            </a:r>
            <a:r>
              <a:rPr sz="900" spc="-95" dirty="0">
                <a:solidFill>
                  <a:srgbClr val="171514"/>
                </a:solidFill>
                <a:latin typeface="Lucida Sans Unicode"/>
                <a:cs typeface="Lucida Sans Unicode"/>
              </a:rPr>
              <a:t>A/</a:t>
            </a:r>
            <a:r>
              <a:rPr sz="9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sq.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pulg.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aluminio,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1000 </a:t>
            </a:r>
            <a:r>
              <a:rPr sz="900" spc="-95" dirty="0">
                <a:solidFill>
                  <a:srgbClr val="171514"/>
                </a:solidFill>
                <a:latin typeface="Lucida Sans Unicode"/>
                <a:cs typeface="Lucida Sans Unicode"/>
              </a:rPr>
              <a:t>A/</a:t>
            </a:r>
            <a:r>
              <a:rPr sz="9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sq.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en.  cobre.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bus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 enchapado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estaño,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pero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cobre enchapado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plata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opción.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Estas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opciones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también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aplican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P3,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P4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P5.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4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93345">
              <a:lnSpc>
                <a:spcPct val="141200"/>
              </a:lnSpc>
            </a:pP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P2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configuran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configuraciones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18,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30,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42,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54,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66,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78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90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circuitos.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También se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agregar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espacio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unidad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blanco, </a:t>
            </a:r>
            <a:r>
              <a:rPr sz="8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si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necesario,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permitir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futuras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expansiones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modificaciones.</a:t>
            </a:r>
            <a:endParaRPr sz="8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63183" y="3064043"/>
            <a:ext cx="1082040" cy="3566795"/>
            <a:chOff x="4108583" y="3064042"/>
            <a:chExt cx="1082040" cy="3566795"/>
          </a:xfrm>
        </p:grpSpPr>
        <p:sp>
          <p:nvSpPr>
            <p:cNvPr id="3" name="object 3"/>
            <p:cNvSpPr/>
            <p:nvPr/>
          </p:nvSpPr>
          <p:spPr>
            <a:xfrm>
              <a:off x="4110869" y="3202155"/>
              <a:ext cx="838835" cy="3418204"/>
            </a:xfrm>
            <a:custGeom>
              <a:avLst/>
              <a:gdLst/>
              <a:ahLst/>
              <a:cxnLst/>
              <a:rect l="l" t="t" r="r" b="b"/>
              <a:pathLst>
                <a:path w="838835" h="3418204">
                  <a:moveTo>
                    <a:pt x="0" y="0"/>
                  </a:moveTo>
                  <a:lnTo>
                    <a:pt x="0" y="1553908"/>
                  </a:lnTo>
                  <a:lnTo>
                    <a:pt x="356565" y="3173158"/>
                  </a:lnTo>
                  <a:lnTo>
                    <a:pt x="835990" y="3417633"/>
                  </a:lnTo>
                  <a:lnTo>
                    <a:pt x="838415" y="4437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0869" y="3202155"/>
              <a:ext cx="838835" cy="3418204"/>
            </a:xfrm>
            <a:custGeom>
              <a:avLst/>
              <a:gdLst/>
              <a:ahLst/>
              <a:cxnLst/>
              <a:rect l="l" t="t" r="r" b="b"/>
              <a:pathLst>
                <a:path w="838835" h="3418204">
                  <a:moveTo>
                    <a:pt x="0" y="0"/>
                  </a:moveTo>
                  <a:lnTo>
                    <a:pt x="0" y="1553908"/>
                  </a:lnTo>
                  <a:lnTo>
                    <a:pt x="356565" y="3173158"/>
                  </a:lnTo>
                  <a:lnTo>
                    <a:pt x="835990" y="3417633"/>
                  </a:lnTo>
                  <a:lnTo>
                    <a:pt x="838415" y="44373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49289" y="3510055"/>
              <a:ext cx="238760" cy="3118485"/>
            </a:xfrm>
            <a:custGeom>
              <a:avLst/>
              <a:gdLst/>
              <a:ahLst/>
              <a:cxnLst/>
              <a:rect l="l" t="t" r="r" b="b"/>
              <a:pathLst>
                <a:path w="238760" h="3118484">
                  <a:moveTo>
                    <a:pt x="238480" y="0"/>
                  </a:moveTo>
                  <a:lnTo>
                    <a:pt x="0" y="135839"/>
                  </a:lnTo>
                  <a:lnTo>
                    <a:pt x="0" y="3118218"/>
                  </a:lnTo>
                  <a:lnTo>
                    <a:pt x="238480" y="2982391"/>
                  </a:lnTo>
                  <a:lnTo>
                    <a:pt x="23848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49289" y="3510055"/>
              <a:ext cx="238760" cy="3118485"/>
            </a:xfrm>
            <a:custGeom>
              <a:avLst/>
              <a:gdLst/>
              <a:ahLst/>
              <a:cxnLst/>
              <a:rect l="l" t="t" r="r" b="b"/>
              <a:pathLst>
                <a:path w="238760" h="3118484">
                  <a:moveTo>
                    <a:pt x="238480" y="2982391"/>
                  </a:moveTo>
                  <a:lnTo>
                    <a:pt x="238480" y="0"/>
                  </a:lnTo>
                  <a:lnTo>
                    <a:pt x="0" y="135839"/>
                  </a:lnTo>
                  <a:lnTo>
                    <a:pt x="0" y="3118218"/>
                  </a:lnTo>
                  <a:lnTo>
                    <a:pt x="238480" y="298239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0868" y="3066321"/>
              <a:ext cx="1076960" cy="579755"/>
            </a:xfrm>
            <a:custGeom>
              <a:avLst/>
              <a:gdLst/>
              <a:ahLst/>
              <a:cxnLst/>
              <a:rect l="l" t="t" r="r" b="b"/>
              <a:pathLst>
                <a:path w="1076960" h="579754">
                  <a:moveTo>
                    <a:pt x="238480" y="0"/>
                  </a:moveTo>
                  <a:lnTo>
                    <a:pt x="0" y="135839"/>
                  </a:lnTo>
                  <a:lnTo>
                    <a:pt x="838428" y="579577"/>
                  </a:lnTo>
                  <a:lnTo>
                    <a:pt x="1076896" y="443725"/>
                  </a:lnTo>
                  <a:lnTo>
                    <a:pt x="23848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110869" y="3066328"/>
              <a:ext cx="1076960" cy="579755"/>
            </a:xfrm>
            <a:custGeom>
              <a:avLst/>
              <a:gdLst/>
              <a:ahLst/>
              <a:cxnLst/>
              <a:rect l="l" t="t" r="r" b="b"/>
              <a:pathLst>
                <a:path w="1076960" h="579754">
                  <a:moveTo>
                    <a:pt x="0" y="135826"/>
                  </a:moveTo>
                  <a:lnTo>
                    <a:pt x="838415" y="579564"/>
                  </a:lnTo>
                  <a:lnTo>
                    <a:pt x="1076896" y="443725"/>
                  </a:lnTo>
                  <a:lnTo>
                    <a:pt x="238467" y="0"/>
                  </a:lnTo>
                  <a:lnTo>
                    <a:pt x="0" y="13582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135777" y="3249706"/>
              <a:ext cx="779145" cy="3360420"/>
            </a:xfrm>
            <a:custGeom>
              <a:avLst/>
              <a:gdLst/>
              <a:ahLst/>
              <a:cxnLst/>
              <a:rect l="l" t="t" r="r" b="b"/>
              <a:pathLst>
                <a:path w="779145" h="3360420">
                  <a:moveTo>
                    <a:pt x="590892" y="1700758"/>
                  </a:moveTo>
                  <a:lnTo>
                    <a:pt x="777468" y="1799501"/>
                  </a:lnTo>
                </a:path>
                <a:path w="779145" h="3360420">
                  <a:moveTo>
                    <a:pt x="687806" y="2829407"/>
                  </a:moveTo>
                  <a:lnTo>
                    <a:pt x="778294" y="2877312"/>
                  </a:lnTo>
                </a:path>
                <a:path w="779145" h="3360420">
                  <a:moveTo>
                    <a:pt x="590397" y="2963760"/>
                  </a:moveTo>
                  <a:lnTo>
                    <a:pt x="778294" y="3063189"/>
                  </a:lnTo>
                </a:path>
                <a:path w="779145" h="3360420">
                  <a:moveTo>
                    <a:pt x="571995" y="2985363"/>
                  </a:moveTo>
                  <a:lnTo>
                    <a:pt x="778294" y="3094545"/>
                  </a:lnTo>
                </a:path>
                <a:path w="779145" h="3360420">
                  <a:moveTo>
                    <a:pt x="307225" y="2851619"/>
                  </a:moveTo>
                  <a:lnTo>
                    <a:pt x="566115" y="2987675"/>
                  </a:lnTo>
                </a:path>
                <a:path w="779145" h="3360420">
                  <a:moveTo>
                    <a:pt x="393865" y="2100313"/>
                  </a:moveTo>
                  <a:lnTo>
                    <a:pt x="566115" y="2190826"/>
                  </a:lnTo>
                </a:path>
                <a:path w="779145" h="3360420">
                  <a:moveTo>
                    <a:pt x="592353" y="2660027"/>
                  </a:moveTo>
                  <a:lnTo>
                    <a:pt x="684606" y="2708859"/>
                  </a:lnTo>
                  <a:lnTo>
                    <a:pt x="715492" y="2703741"/>
                  </a:lnTo>
                  <a:lnTo>
                    <a:pt x="760552" y="2727591"/>
                  </a:lnTo>
                </a:path>
                <a:path w="779145" h="3360420">
                  <a:moveTo>
                    <a:pt x="778789" y="1200594"/>
                  </a:moveTo>
                  <a:lnTo>
                    <a:pt x="685774" y="1151356"/>
                  </a:lnTo>
                  <a:lnTo>
                    <a:pt x="590892" y="1205407"/>
                  </a:lnTo>
                </a:path>
                <a:path w="779145" h="3360420">
                  <a:moveTo>
                    <a:pt x="778789" y="1311706"/>
                  </a:moveTo>
                  <a:lnTo>
                    <a:pt x="685774" y="1262468"/>
                  </a:lnTo>
                  <a:lnTo>
                    <a:pt x="590892" y="1316532"/>
                  </a:lnTo>
                </a:path>
                <a:path w="779145" h="3360420">
                  <a:moveTo>
                    <a:pt x="778789" y="3360204"/>
                  </a:moveTo>
                  <a:lnTo>
                    <a:pt x="778789" y="412178"/>
                  </a:lnTo>
                  <a:lnTo>
                    <a:pt x="0" y="0"/>
                  </a:lnTo>
                  <a:lnTo>
                    <a:pt x="0" y="1573453"/>
                  </a:lnTo>
                </a:path>
                <a:path w="779145" h="3360420">
                  <a:moveTo>
                    <a:pt x="778814" y="827811"/>
                  </a:moveTo>
                  <a:lnTo>
                    <a:pt x="590892" y="728345"/>
                  </a:lnTo>
                </a:path>
                <a:path w="779145" h="3360420">
                  <a:moveTo>
                    <a:pt x="778814" y="1451838"/>
                  </a:moveTo>
                  <a:lnTo>
                    <a:pt x="609422" y="1362202"/>
                  </a:lnTo>
                  <a:lnTo>
                    <a:pt x="609422" y="1552486"/>
                  </a:lnTo>
                </a:path>
                <a:path w="779145" h="3360420">
                  <a:moveTo>
                    <a:pt x="128955" y="217754"/>
                  </a:moveTo>
                  <a:lnTo>
                    <a:pt x="128955" y="16277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33136" y="3467346"/>
              <a:ext cx="494030" cy="2770505"/>
            </a:xfrm>
            <a:custGeom>
              <a:avLst/>
              <a:gdLst/>
              <a:ahLst/>
              <a:cxnLst/>
              <a:rect l="l" t="t" r="r" b="b"/>
              <a:pathLst>
                <a:path w="494029" h="2770504">
                  <a:moveTo>
                    <a:pt x="30944" y="0"/>
                  </a:moveTo>
                  <a:lnTo>
                    <a:pt x="19540" y="221"/>
                  </a:lnTo>
                  <a:lnTo>
                    <a:pt x="8595" y="2939"/>
                  </a:lnTo>
                  <a:lnTo>
                    <a:pt x="0" y="6482"/>
                  </a:lnTo>
                  <a:lnTo>
                    <a:pt x="0" y="1398060"/>
                  </a:lnTo>
                  <a:lnTo>
                    <a:pt x="238544" y="2643383"/>
                  </a:lnTo>
                  <a:lnTo>
                    <a:pt x="468756" y="2770028"/>
                  </a:lnTo>
                  <a:lnTo>
                    <a:pt x="468756" y="232352"/>
                  </a:lnTo>
                  <a:lnTo>
                    <a:pt x="472500" y="232352"/>
                  </a:lnTo>
                  <a:lnTo>
                    <a:pt x="40919" y="3942"/>
                  </a:lnTo>
                  <a:lnTo>
                    <a:pt x="30944" y="0"/>
                  </a:lnTo>
                  <a:close/>
                </a:path>
                <a:path w="494029" h="2770504">
                  <a:moveTo>
                    <a:pt x="472500" y="232352"/>
                  </a:moveTo>
                  <a:lnTo>
                    <a:pt x="468756" y="232352"/>
                  </a:lnTo>
                  <a:lnTo>
                    <a:pt x="468756" y="2770028"/>
                  </a:lnTo>
                  <a:lnTo>
                    <a:pt x="493534" y="2757950"/>
                  </a:lnTo>
                  <a:lnTo>
                    <a:pt x="493534" y="275900"/>
                  </a:lnTo>
                  <a:lnTo>
                    <a:pt x="483120" y="237965"/>
                  </a:lnTo>
                  <a:lnTo>
                    <a:pt x="472500" y="232352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33136" y="3467346"/>
              <a:ext cx="494030" cy="2770505"/>
            </a:xfrm>
            <a:custGeom>
              <a:avLst/>
              <a:gdLst/>
              <a:ahLst/>
              <a:cxnLst/>
              <a:rect l="l" t="t" r="r" b="b"/>
              <a:pathLst>
                <a:path w="494029" h="2770504">
                  <a:moveTo>
                    <a:pt x="468756" y="232352"/>
                  </a:moveTo>
                  <a:lnTo>
                    <a:pt x="468756" y="2770028"/>
                  </a:lnTo>
                  <a:lnTo>
                    <a:pt x="493534" y="2757950"/>
                  </a:lnTo>
                  <a:lnTo>
                    <a:pt x="493534" y="275900"/>
                  </a:lnTo>
                  <a:lnTo>
                    <a:pt x="483120" y="237965"/>
                  </a:lnTo>
                  <a:lnTo>
                    <a:pt x="460895" y="226218"/>
                  </a:lnTo>
                  <a:lnTo>
                    <a:pt x="40919" y="3942"/>
                  </a:lnTo>
                  <a:lnTo>
                    <a:pt x="30944" y="0"/>
                  </a:lnTo>
                  <a:lnTo>
                    <a:pt x="19540" y="221"/>
                  </a:lnTo>
                  <a:lnTo>
                    <a:pt x="8595" y="2939"/>
                  </a:lnTo>
                  <a:lnTo>
                    <a:pt x="0" y="6482"/>
                  </a:lnTo>
                  <a:lnTo>
                    <a:pt x="0" y="1398060"/>
                  </a:lnTo>
                  <a:lnTo>
                    <a:pt x="238544" y="2643383"/>
                  </a:lnTo>
                  <a:lnTo>
                    <a:pt x="468756" y="2770028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9484" y="4229279"/>
              <a:ext cx="72923" cy="6363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347982" y="3362015"/>
              <a:ext cx="567055" cy="611505"/>
            </a:xfrm>
            <a:custGeom>
              <a:avLst/>
              <a:gdLst/>
              <a:ahLst/>
              <a:cxnLst/>
              <a:rect l="l" t="t" r="r" b="b"/>
              <a:pathLst>
                <a:path w="567054" h="611504">
                  <a:moveTo>
                    <a:pt x="0" y="0"/>
                  </a:moveTo>
                  <a:lnTo>
                    <a:pt x="0" y="148120"/>
                  </a:lnTo>
                </a:path>
                <a:path w="567054" h="611504">
                  <a:moveTo>
                    <a:pt x="27774" y="15849"/>
                  </a:moveTo>
                  <a:lnTo>
                    <a:pt x="27774" y="163969"/>
                  </a:lnTo>
                </a:path>
                <a:path w="567054" h="611504">
                  <a:moveTo>
                    <a:pt x="38392" y="20320"/>
                  </a:moveTo>
                  <a:lnTo>
                    <a:pt x="38392" y="168440"/>
                  </a:lnTo>
                </a:path>
                <a:path w="567054" h="611504">
                  <a:moveTo>
                    <a:pt x="77812" y="41186"/>
                  </a:moveTo>
                  <a:lnTo>
                    <a:pt x="77812" y="189306"/>
                  </a:lnTo>
                </a:path>
                <a:path w="567054" h="611504">
                  <a:moveTo>
                    <a:pt x="108191" y="57251"/>
                  </a:moveTo>
                  <a:lnTo>
                    <a:pt x="108191" y="205384"/>
                  </a:lnTo>
                </a:path>
                <a:path w="567054" h="611504">
                  <a:moveTo>
                    <a:pt x="135953" y="71970"/>
                  </a:moveTo>
                  <a:lnTo>
                    <a:pt x="135953" y="220091"/>
                  </a:lnTo>
                </a:path>
                <a:path w="567054" h="611504">
                  <a:moveTo>
                    <a:pt x="378663" y="526605"/>
                  </a:moveTo>
                  <a:lnTo>
                    <a:pt x="426542" y="551954"/>
                  </a:lnTo>
                  <a:lnTo>
                    <a:pt x="566585" y="472160"/>
                  </a:lnTo>
                </a:path>
                <a:path w="567054" h="611504">
                  <a:moveTo>
                    <a:pt x="378663" y="585647"/>
                  </a:moveTo>
                  <a:lnTo>
                    <a:pt x="426542" y="610971"/>
                  </a:lnTo>
                  <a:lnTo>
                    <a:pt x="566585" y="531190"/>
                  </a:lnTo>
                </a:path>
                <a:path w="567054" h="611504">
                  <a:moveTo>
                    <a:pt x="426542" y="610971"/>
                  </a:moveTo>
                  <a:lnTo>
                    <a:pt x="426542" y="55195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74574" y="3644266"/>
              <a:ext cx="19685" cy="32384"/>
            </a:xfrm>
            <a:custGeom>
              <a:avLst/>
              <a:gdLst/>
              <a:ahLst/>
              <a:cxnLst/>
              <a:rect l="l" t="t" r="r" b="b"/>
              <a:pathLst>
                <a:path w="19685" h="32385">
                  <a:moveTo>
                    <a:pt x="15100" y="0"/>
                  </a:moveTo>
                  <a:lnTo>
                    <a:pt x="4356" y="5181"/>
                  </a:lnTo>
                  <a:lnTo>
                    <a:pt x="0" y="13360"/>
                  </a:lnTo>
                  <a:lnTo>
                    <a:pt x="0" y="28371"/>
                  </a:lnTo>
                  <a:lnTo>
                    <a:pt x="4356" y="32359"/>
                  </a:lnTo>
                  <a:lnTo>
                    <a:pt x="15100" y="27152"/>
                  </a:lnTo>
                  <a:lnTo>
                    <a:pt x="19469" y="18973"/>
                  </a:lnTo>
                  <a:lnTo>
                    <a:pt x="19469" y="11468"/>
                  </a:lnTo>
                  <a:lnTo>
                    <a:pt x="19469" y="3962"/>
                  </a:lnTo>
                  <a:lnTo>
                    <a:pt x="1510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67514" y="3494342"/>
              <a:ext cx="727075" cy="2710815"/>
            </a:xfrm>
            <a:custGeom>
              <a:avLst/>
              <a:gdLst/>
              <a:ahLst/>
              <a:cxnLst/>
              <a:rect l="l" t="t" r="r" b="b"/>
              <a:pathLst>
                <a:path w="727075" h="2710815">
                  <a:moveTo>
                    <a:pt x="726528" y="161391"/>
                  </a:moveTo>
                  <a:lnTo>
                    <a:pt x="726528" y="168897"/>
                  </a:lnTo>
                  <a:lnTo>
                    <a:pt x="722160" y="177076"/>
                  </a:lnTo>
                  <a:lnTo>
                    <a:pt x="716800" y="179679"/>
                  </a:lnTo>
                  <a:lnTo>
                    <a:pt x="711415" y="182283"/>
                  </a:lnTo>
                  <a:lnTo>
                    <a:pt x="707059" y="178295"/>
                  </a:lnTo>
                  <a:lnTo>
                    <a:pt x="707059" y="170789"/>
                  </a:lnTo>
                  <a:lnTo>
                    <a:pt x="707059" y="163283"/>
                  </a:lnTo>
                  <a:lnTo>
                    <a:pt x="711415" y="155105"/>
                  </a:lnTo>
                  <a:lnTo>
                    <a:pt x="716800" y="152514"/>
                  </a:lnTo>
                  <a:lnTo>
                    <a:pt x="722160" y="149923"/>
                  </a:lnTo>
                  <a:lnTo>
                    <a:pt x="726528" y="153885"/>
                  </a:lnTo>
                  <a:lnTo>
                    <a:pt x="726528" y="161391"/>
                  </a:lnTo>
                  <a:close/>
                </a:path>
                <a:path w="727075" h="2710815">
                  <a:moveTo>
                    <a:pt x="537565" y="1331645"/>
                  </a:moveTo>
                  <a:lnTo>
                    <a:pt x="537565" y="1339164"/>
                  </a:lnTo>
                  <a:lnTo>
                    <a:pt x="533196" y="1347355"/>
                  </a:lnTo>
                  <a:lnTo>
                    <a:pt x="527811" y="1349933"/>
                  </a:lnTo>
                  <a:lnTo>
                    <a:pt x="522452" y="1352537"/>
                  </a:lnTo>
                  <a:lnTo>
                    <a:pt x="518096" y="1348562"/>
                  </a:lnTo>
                  <a:lnTo>
                    <a:pt x="518096" y="1341043"/>
                  </a:lnTo>
                  <a:lnTo>
                    <a:pt x="518096" y="1333563"/>
                  </a:lnTo>
                  <a:lnTo>
                    <a:pt x="522452" y="1325372"/>
                  </a:lnTo>
                  <a:lnTo>
                    <a:pt x="527811" y="1322768"/>
                  </a:lnTo>
                  <a:lnTo>
                    <a:pt x="533196" y="1320177"/>
                  </a:lnTo>
                  <a:lnTo>
                    <a:pt x="537565" y="1324152"/>
                  </a:lnTo>
                  <a:lnTo>
                    <a:pt x="537565" y="1331645"/>
                  </a:lnTo>
                  <a:close/>
                </a:path>
                <a:path w="727075" h="2710815">
                  <a:moveTo>
                    <a:pt x="0" y="8636"/>
                  </a:moveTo>
                  <a:lnTo>
                    <a:pt x="0" y="14287"/>
                  </a:lnTo>
                  <a:lnTo>
                    <a:pt x="3276" y="20447"/>
                  </a:lnTo>
                  <a:lnTo>
                    <a:pt x="7340" y="22402"/>
                  </a:lnTo>
                  <a:lnTo>
                    <a:pt x="11379" y="24358"/>
                  </a:lnTo>
                  <a:lnTo>
                    <a:pt x="14655" y="21361"/>
                  </a:lnTo>
                  <a:lnTo>
                    <a:pt x="14655" y="15709"/>
                  </a:lnTo>
                  <a:lnTo>
                    <a:pt x="14655" y="10058"/>
                  </a:lnTo>
                  <a:lnTo>
                    <a:pt x="11379" y="3911"/>
                  </a:lnTo>
                  <a:lnTo>
                    <a:pt x="7340" y="1943"/>
                  </a:lnTo>
                  <a:lnTo>
                    <a:pt x="3276" y="0"/>
                  </a:lnTo>
                  <a:lnTo>
                    <a:pt x="0" y="2984"/>
                  </a:lnTo>
                  <a:lnTo>
                    <a:pt x="0" y="8636"/>
                  </a:lnTo>
                  <a:close/>
                </a:path>
                <a:path w="727075" h="2710815">
                  <a:moveTo>
                    <a:pt x="409028" y="236537"/>
                  </a:moveTo>
                  <a:lnTo>
                    <a:pt x="409028" y="242189"/>
                  </a:lnTo>
                  <a:lnTo>
                    <a:pt x="412305" y="248348"/>
                  </a:lnTo>
                  <a:lnTo>
                    <a:pt x="416369" y="250304"/>
                  </a:lnTo>
                  <a:lnTo>
                    <a:pt x="420408" y="252260"/>
                  </a:lnTo>
                  <a:lnTo>
                    <a:pt x="423684" y="249262"/>
                  </a:lnTo>
                  <a:lnTo>
                    <a:pt x="423684" y="243624"/>
                  </a:lnTo>
                  <a:lnTo>
                    <a:pt x="423684" y="237959"/>
                  </a:lnTo>
                  <a:lnTo>
                    <a:pt x="420408" y="231813"/>
                  </a:lnTo>
                  <a:lnTo>
                    <a:pt x="416369" y="229857"/>
                  </a:lnTo>
                  <a:lnTo>
                    <a:pt x="412305" y="227888"/>
                  </a:lnTo>
                  <a:lnTo>
                    <a:pt x="409028" y="230898"/>
                  </a:lnTo>
                  <a:lnTo>
                    <a:pt x="409028" y="236537"/>
                  </a:lnTo>
                  <a:close/>
                </a:path>
                <a:path w="727075" h="2710815">
                  <a:moveTo>
                    <a:pt x="0" y="180047"/>
                  </a:moveTo>
                  <a:lnTo>
                    <a:pt x="0" y="185699"/>
                  </a:lnTo>
                  <a:lnTo>
                    <a:pt x="3276" y="191846"/>
                  </a:lnTo>
                  <a:lnTo>
                    <a:pt x="7340" y="193814"/>
                  </a:lnTo>
                  <a:lnTo>
                    <a:pt x="11379" y="195770"/>
                  </a:lnTo>
                  <a:lnTo>
                    <a:pt x="14655" y="192773"/>
                  </a:lnTo>
                  <a:lnTo>
                    <a:pt x="14655" y="187121"/>
                  </a:lnTo>
                  <a:lnTo>
                    <a:pt x="14655" y="181470"/>
                  </a:lnTo>
                  <a:lnTo>
                    <a:pt x="11379" y="175323"/>
                  </a:lnTo>
                  <a:lnTo>
                    <a:pt x="7340" y="173355"/>
                  </a:lnTo>
                  <a:lnTo>
                    <a:pt x="3276" y="171399"/>
                  </a:lnTo>
                  <a:lnTo>
                    <a:pt x="0" y="174396"/>
                  </a:lnTo>
                  <a:lnTo>
                    <a:pt x="0" y="180047"/>
                  </a:lnTo>
                  <a:close/>
                </a:path>
                <a:path w="727075" h="2710815">
                  <a:moveTo>
                    <a:pt x="409028" y="407949"/>
                  </a:moveTo>
                  <a:lnTo>
                    <a:pt x="409028" y="413600"/>
                  </a:lnTo>
                  <a:lnTo>
                    <a:pt x="412305" y="419760"/>
                  </a:lnTo>
                  <a:lnTo>
                    <a:pt x="416369" y="421716"/>
                  </a:lnTo>
                  <a:lnTo>
                    <a:pt x="420408" y="423659"/>
                  </a:lnTo>
                  <a:lnTo>
                    <a:pt x="423684" y="420674"/>
                  </a:lnTo>
                  <a:lnTo>
                    <a:pt x="423684" y="415036"/>
                  </a:lnTo>
                  <a:lnTo>
                    <a:pt x="423684" y="409371"/>
                  </a:lnTo>
                  <a:lnTo>
                    <a:pt x="420408" y="403212"/>
                  </a:lnTo>
                  <a:lnTo>
                    <a:pt x="416369" y="401269"/>
                  </a:lnTo>
                  <a:lnTo>
                    <a:pt x="412305" y="399300"/>
                  </a:lnTo>
                  <a:lnTo>
                    <a:pt x="409028" y="402310"/>
                  </a:lnTo>
                  <a:lnTo>
                    <a:pt x="409028" y="407949"/>
                  </a:lnTo>
                  <a:close/>
                </a:path>
                <a:path w="727075" h="2710815">
                  <a:moveTo>
                    <a:pt x="0" y="619252"/>
                  </a:moveTo>
                  <a:lnTo>
                    <a:pt x="0" y="624903"/>
                  </a:lnTo>
                  <a:lnTo>
                    <a:pt x="3276" y="631063"/>
                  </a:lnTo>
                  <a:lnTo>
                    <a:pt x="7340" y="633018"/>
                  </a:lnTo>
                  <a:lnTo>
                    <a:pt x="11379" y="634974"/>
                  </a:lnTo>
                  <a:lnTo>
                    <a:pt x="14655" y="631990"/>
                  </a:lnTo>
                  <a:lnTo>
                    <a:pt x="14655" y="626325"/>
                  </a:lnTo>
                  <a:lnTo>
                    <a:pt x="14655" y="620687"/>
                  </a:lnTo>
                  <a:lnTo>
                    <a:pt x="11379" y="614527"/>
                  </a:lnTo>
                  <a:lnTo>
                    <a:pt x="7340" y="612559"/>
                  </a:lnTo>
                  <a:lnTo>
                    <a:pt x="3276" y="610616"/>
                  </a:lnTo>
                  <a:lnTo>
                    <a:pt x="0" y="613600"/>
                  </a:lnTo>
                  <a:lnTo>
                    <a:pt x="0" y="619252"/>
                  </a:lnTo>
                  <a:close/>
                </a:path>
                <a:path w="727075" h="2710815">
                  <a:moveTo>
                    <a:pt x="409028" y="847153"/>
                  </a:moveTo>
                  <a:lnTo>
                    <a:pt x="409028" y="852805"/>
                  </a:lnTo>
                  <a:lnTo>
                    <a:pt x="412305" y="858964"/>
                  </a:lnTo>
                  <a:lnTo>
                    <a:pt x="416369" y="860920"/>
                  </a:lnTo>
                  <a:lnTo>
                    <a:pt x="420408" y="862876"/>
                  </a:lnTo>
                  <a:lnTo>
                    <a:pt x="423684" y="859878"/>
                  </a:lnTo>
                  <a:lnTo>
                    <a:pt x="423684" y="854227"/>
                  </a:lnTo>
                  <a:lnTo>
                    <a:pt x="423684" y="848588"/>
                  </a:lnTo>
                  <a:lnTo>
                    <a:pt x="420408" y="842429"/>
                  </a:lnTo>
                  <a:lnTo>
                    <a:pt x="416369" y="840460"/>
                  </a:lnTo>
                  <a:lnTo>
                    <a:pt x="412305" y="838517"/>
                  </a:lnTo>
                  <a:lnTo>
                    <a:pt x="409028" y="841502"/>
                  </a:lnTo>
                  <a:lnTo>
                    <a:pt x="409028" y="847153"/>
                  </a:lnTo>
                  <a:close/>
                </a:path>
                <a:path w="727075" h="2710815">
                  <a:moveTo>
                    <a:pt x="409028" y="1443977"/>
                  </a:moveTo>
                  <a:lnTo>
                    <a:pt x="409028" y="1449616"/>
                  </a:lnTo>
                  <a:lnTo>
                    <a:pt x="412305" y="1455801"/>
                  </a:lnTo>
                  <a:lnTo>
                    <a:pt x="416369" y="1457744"/>
                  </a:lnTo>
                  <a:lnTo>
                    <a:pt x="420408" y="1459687"/>
                  </a:lnTo>
                  <a:lnTo>
                    <a:pt x="423684" y="1456702"/>
                  </a:lnTo>
                  <a:lnTo>
                    <a:pt x="423684" y="1451063"/>
                  </a:lnTo>
                  <a:lnTo>
                    <a:pt x="423684" y="1445399"/>
                  </a:lnTo>
                  <a:lnTo>
                    <a:pt x="420408" y="1439252"/>
                  </a:lnTo>
                  <a:lnTo>
                    <a:pt x="416369" y="1437297"/>
                  </a:lnTo>
                  <a:lnTo>
                    <a:pt x="412305" y="1435328"/>
                  </a:lnTo>
                  <a:lnTo>
                    <a:pt x="409028" y="1438338"/>
                  </a:lnTo>
                  <a:lnTo>
                    <a:pt x="409028" y="1443977"/>
                  </a:lnTo>
                  <a:close/>
                </a:path>
                <a:path w="727075" h="2710815">
                  <a:moveTo>
                    <a:pt x="409028" y="1909711"/>
                  </a:moveTo>
                  <a:lnTo>
                    <a:pt x="409028" y="1915350"/>
                  </a:lnTo>
                  <a:lnTo>
                    <a:pt x="412305" y="1921510"/>
                  </a:lnTo>
                  <a:lnTo>
                    <a:pt x="416369" y="1923465"/>
                  </a:lnTo>
                  <a:lnTo>
                    <a:pt x="420408" y="1925421"/>
                  </a:lnTo>
                  <a:lnTo>
                    <a:pt x="423684" y="1922424"/>
                  </a:lnTo>
                  <a:lnTo>
                    <a:pt x="423684" y="1916785"/>
                  </a:lnTo>
                  <a:lnTo>
                    <a:pt x="423684" y="1911134"/>
                  </a:lnTo>
                  <a:lnTo>
                    <a:pt x="420408" y="1904961"/>
                  </a:lnTo>
                  <a:lnTo>
                    <a:pt x="416369" y="1903018"/>
                  </a:lnTo>
                  <a:lnTo>
                    <a:pt x="412305" y="1901063"/>
                  </a:lnTo>
                  <a:lnTo>
                    <a:pt x="409028" y="1904047"/>
                  </a:lnTo>
                  <a:lnTo>
                    <a:pt x="409028" y="1909711"/>
                  </a:lnTo>
                  <a:close/>
                </a:path>
                <a:path w="727075" h="2710815">
                  <a:moveTo>
                    <a:pt x="409028" y="2149678"/>
                  </a:moveTo>
                  <a:lnTo>
                    <a:pt x="409028" y="2155342"/>
                  </a:lnTo>
                  <a:lnTo>
                    <a:pt x="412305" y="2161489"/>
                  </a:lnTo>
                  <a:lnTo>
                    <a:pt x="416369" y="2163445"/>
                  </a:lnTo>
                  <a:lnTo>
                    <a:pt x="420408" y="2165413"/>
                  </a:lnTo>
                  <a:lnTo>
                    <a:pt x="423684" y="2162403"/>
                  </a:lnTo>
                  <a:lnTo>
                    <a:pt x="423684" y="2156764"/>
                  </a:lnTo>
                  <a:lnTo>
                    <a:pt x="423684" y="2151113"/>
                  </a:lnTo>
                  <a:lnTo>
                    <a:pt x="420408" y="2144941"/>
                  </a:lnTo>
                  <a:lnTo>
                    <a:pt x="416369" y="2143010"/>
                  </a:lnTo>
                  <a:lnTo>
                    <a:pt x="412305" y="2141042"/>
                  </a:lnTo>
                  <a:lnTo>
                    <a:pt x="409028" y="2144039"/>
                  </a:lnTo>
                  <a:lnTo>
                    <a:pt x="409028" y="2149678"/>
                  </a:lnTo>
                  <a:close/>
                </a:path>
                <a:path w="727075" h="2710815">
                  <a:moveTo>
                    <a:pt x="409028" y="2196477"/>
                  </a:moveTo>
                  <a:lnTo>
                    <a:pt x="409028" y="2202116"/>
                  </a:lnTo>
                  <a:lnTo>
                    <a:pt x="412305" y="2208288"/>
                  </a:lnTo>
                  <a:lnTo>
                    <a:pt x="416369" y="2210231"/>
                  </a:lnTo>
                  <a:lnTo>
                    <a:pt x="420408" y="2212187"/>
                  </a:lnTo>
                  <a:lnTo>
                    <a:pt x="423684" y="2209190"/>
                  </a:lnTo>
                  <a:lnTo>
                    <a:pt x="423684" y="2203564"/>
                  </a:lnTo>
                  <a:lnTo>
                    <a:pt x="423684" y="2197900"/>
                  </a:lnTo>
                  <a:lnTo>
                    <a:pt x="420408" y="2191740"/>
                  </a:lnTo>
                  <a:lnTo>
                    <a:pt x="416369" y="2189797"/>
                  </a:lnTo>
                  <a:lnTo>
                    <a:pt x="412305" y="2187829"/>
                  </a:lnTo>
                  <a:lnTo>
                    <a:pt x="409028" y="2190838"/>
                  </a:lnTo>
                  <a:lnTo>
                    <a:pt x="409028" y="2196477"/>
                  </a:lnTo>
                  <a:close/>
                </a:path>
                <a:path w="727075" h="2710815">
                  <a:moveTo>
                    <a:pt x="409028" y="2438615"/>
                  </a:moveTo>
                  <a:lnTo>
                    <a:pt x="409028" y="2444267"/>
                  </a:lnTo>
                  <a:lnTo>
                    <a:pt x="412305" y="2450426"/>
                  </a:lnTo>
                  <a:lnTo>
                    <a:pt x="416369" y="2452370"/>
                  </a:lnTo>
                  <a:lnTo>
                    <a:pt x="420408" y="2454338"/>
                  </a:lnTo>
                  <a:lnTo>
                    <a:pt x="423684" y="2451328"/>
                  </a:lnTo>
                  <a:lnTo>
                    <a:pt x="423684" y="2445689"/>
                  </a:lnTo>
                  <a:lnTo>
                    <a:pt x="423684" y="2440051"/>
                  </a:lnTo>
                  <a:lnTo>
                    <a:pt x="420408" y="2433878"/>
                  </a:lnTo>
                  <a:lnTo>
                    <a:pt x="416369" y="2431935"/>
                  </a:lnTo>
                  <a:lnTo>
                    <a:pt x="412305" y="2429967"/>
                  </a:lnTo>
                  <a:lnTo>
                    <a:pt x="409028" y="2432964"/>
                  </a:lnTo>
                  <a:lnTo>
                    <a:pt x="409028" y="2438615"/>
                  </a:lnTo>
                  <a:close/>
                </a:path>
                <a:path w="727075" h="2710815">
                  <a:moveTo>
                    <a:pt x="409028" y="2485415"/>
                  </a:moveTo>
                  <a:lnTo>
                    <a:pt x="409028" y="2491041"/>
                  </a:lnTo>
                  <a:lnTo>
                    <a:pt x="412305" y="2497226"/>
                  </a:lnTo>
                  <a:lnTo>
                    <a:pt x="416369" y="2499169"/>
                  </a:lnTo>
                  <a:lnTo>
                    <a:pt x="420408" y="2501125"/>
                  </a:lnTo>
                  <a:lnTo>
                    <a:pt x="423684" y="2498128"/>
                  </a:lnTo>
                  <a:lnTo>
                    <a:pt x="423684" y="2492489"/>
                  </a:lnTo>
                  <a:lnTo>
                    <a:pt x="423684" y="2486825"/>
                  </a:lnTo>
                  <a:lnTo>
                    <a:pt x="420408" y="2480665"/>
                  </a:lnTo>
                  <a:lnTo>
                    <a:pt x="416369" y="2478722"/>
                  </a:lnTo>
                  <a:lnTo>
                    <a:pt x="412305" y="2476754"/>
                  </a:lnTo>
                  <a:lnTo>
                    <a:pt x="409028" y="2479763"/>
                  </a:lnTo>
                  <a:lnTo>
                    <a:pt x="409028" y="2485415"/>
                  </a:lnTo>
                  <a:close/>
                </a:path>
                <a:path w="727075" h="2710815">
                  <a:moveTo>
                    <a:pt x="409028" y="2694559"/>
                  </a:moveTo>
                  <a:lnTo>
                    <a:pt x="409028" y="2700197"/>
                  </a:lnTo>
                  <a:lnTo>
                    <a:pt x="412305" y="2706357"/>
                  </a:lnTo>
                  <a:lnTo>
                    <a:pt x="416369" y="2708313"/>
                  </a:lnTo>
                  <a:lnTo>
                    <a:pt x="420408" y="2710268"/>
                  </a:lnTo>
                  <a:lnTo>
                    <a:pt x="423684" y="2707271"/>
                  </a:lnTo>
                  <a:lnTo>
                    <a:pt x="423684" y="2701620"/>
                  </a:lnTo>
                  <a:lnTo>
                    <a:pt x="423684" y="2695981"/>
                  </a:lnTo>
                  <a:lnTo>
                    <a:pt x="420408" y="2689809"/>
                  </a:lnTo>
                  <a:lnTo>
                    <a:pt x="416369" y="2687866"/>
                  </a:lnTo>
                  <a:lnTo>
                    <a:pt x="412305" y="2685897"/>
                  </a:lnTo>
                  <a:lnTo>
                    <a:pt x="409028" y="2688894"/>
                  </a:lnTo>
                  <a:lnTo>
                    <a:pt x="409028" y="269455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103682" y="3573746"/>
              <a:ext cx="19685" cy="32384"/>
            </a:xfrm>
            <a:custGeom>
              <a:avLst/>
              <a:gdLst/>
              <a:ahLst/>
              <a:cxnLst/>
              <a:rect l="l" t="t" r="r" b="b"/>
              <a:pathLst>
                <a:path w="19685" h="32385">
                  <a:moveTo>
                    <a:pt x="15100" y="0"/>
                  </a:moveTo>
                  <a:lnTo>
                    <a:pt x="4356" y="5194"/>
                  </a:lnTo>
                  <a:lnTo>
                    <a:pt x="0" y="13373"/>
                  </a:lnTo>
                  <a:lnTo>
                    <a:pt x="0" y="28384"/>
                  </a:lnTo>
                  <a:lnTo>
                    <a:pt x="4356" y="32372"/>
                  </a:lnTo>
                  <a:lnTo>
                    <a:pt x="15100" y="27165"/>
                  </a:lnTo>
                  <a:lnTo>
                    <a:pt x="19469" y="18986"/>
                  </a:lnTo>
                  <a:lnTo>
                    <a:pt x="19469" y="11480"/>
                  </a:lnTo>
                  <a:lnTo>
                    <a:pt x="19469" y="3975"/>
                  </a:lnTo>
                  <a:lnTo>
                    <a:pt x="1510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103682" y="3573746"/>
              <a:ext cx="19685" cy="32384"/>
            </a:xfrm>
            <a:custGeom>
              <a:avLst/>
              <a:gdLst/>
              <a:ahLst/>
              <a:cxnLst/>
              <a:rect l="l" t="t" r="r" b="b"/>
              <a:pathLst>
                <a:path w="19685" h="32385">
                  <a:moveTo>
                    <a:pt x="19469" y="11480"/>
                  </a:moveTo>
                  <a:lnTo>
                    <a:pt x="19469" y="18986"/>
                  </a:lnTo>
                  <a:lnTo>
                    <a:pt x="15100" y="27165"/>
                  </a:lnTo>
                  <a:lnTo>
                    <a:pt x="9715" y="29756"/>
                  </a:lnTo>
                  <a:lnTo>
                    <a:pt x="4356" y="32372"/>
                  </a:lnTo>
                  <a:lnTo>
                    <a:pt x="0" y="28384"/>
                  </a:lnTo>
                  <a:lnTo>
                    <a:pt x="0" y="20878"/>
                  </a:lnTo>
                  <a:lnTo>
                    <a:pt x="0" y="13373"/>
                  </a:lnTo>
                  <a:lnTo>
                    <a:pt x="4356" y="5194"/>
                  </a:lnTo>
                  <a:lnTo>
                    <a:pt x="9715" y="2603"/>
                  </a:lnTo>
                  <a:lnTo>
                    <a:pt x="15100" y="0"/>
                  </a:lnTo>
                  <a:lnTo>
                    <a:pt x="19469" y="3975"/>
                  </a:lnTo>
                  <a:lnTo>
                    <a:pt x="19469" y="1148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974574" y="6557344"/>
              <a:ext cx="19685" cy="32384"/>
            </a:xfrm>
            <a:custGeom>
              <a:avLst/>
              <a:gdLst/>
              <a:ahLst/>
              <a:cxnLst/>
              <a:rect l="l" t="t" r="r" b="b"/>
              <a:pathLst>
                <a:path w="19685" h="32384">
                  <a:moveTo>
                    <a:pt x="15100" y="0"/>
                  </a:moveTo>
                  <a:lnTo>
                    <a:pt x="4356" y="5194"/>
                  </a:lnTo>
                  <a:lnTo>
                    <a:pt x="0" y="13373"/>
                  </a:lnTo>
                  <a:lnTo>
                    <a:pt x="0" y="28384"/>
                  </a:lnTo>
                  <a:lnTo>
                    <a:pt x="4356" y="32346"/>
                  </a:lnTo>
                  <a:lnTo>
                    <a:pt x="15100" y="27165"/>
                  </a:lnTo>
                  <a:lnTo>
                    <a:pt x="19469" y="18973"/>
                  </a:lnTo>
                  <a:lnTo>
                    <a:pt x="19469" y="11480"/>
                  </a:lnTo>
                  <a:lnTo>
                    <a:pt x="19469" y="3975"/>
                  </a:lnTo>
                  <a:lnTo>
                    <a:pt x="1510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974574" y="6557344"/>
              <a:ext cx="19685" cy="32384"/>
            </a:xfrm>
            <a:custGeom>
              <a:avLst/>
              <a:gdLst/>
              <a:ahLst/>
              <a:cxnLst/>
              <a:rect l="l" t="t" r="r" b="b"/>
              <a:pathLst>
                <a:path w="19685" h="32384">
                  <a:moveTo>
                    <a:pt x="19469" y="11480"/>
                  </a:moveTo>
                  <a:lnTo>
                    <a:pt x="19469" y="18973"/>
                  </a:lnTo>
                  <a:lnTo>
                    <a:pt x="15100" y="27165"/>
                  </a:lnTo>
                  <a:lnTo>
                    <a:pt x="9740" y="29756"/>
                  </a:lnTo>
                  <a:lnTo>
                    <a:pt x="4356" y="32346"/>
                  </a:lnTo>
                  <a:lnTo>
                    <a:pt x="0" y="28384"/>
                  </a:lnTo>
                  <a:lnTo>
                    <a:pt x="0" y="20878"/>
                  </a:lnTo>
                  <a:lnTo>
                    <a:pt x="0" y="13373"/>
                  </a:lnTo>
                  <a:lnTo>
                    <a:pt x="4356" y="5194"/>
                  </a:lnTo>
                  <a:lnTo>
                    <a:pt x="9740" y="2590"/>
                  </a:lnTo>
                  <a:lnTo>
                    <a:pt x="15100" y="0"/>
                  </a:lnTo>
                  <a:lnTo>
                    <a:pt x="19469" y="3975"/>
                  </a:lnTo>
                  <a:lnTo>
                    <a:pt x="19469" y="1148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103682" y="6486833"/>
              <a:ext cx="19685" cy="32384"/>
            </a:xfrm>
            <a:custGeom>
              <a:avLst/>
              <a:gdLst/>
              <a:ahLst/>
              <a:cxnLst/>
              <a:rect l="l" t="t" r="r" b="b"/>
              <a:pathLst>
                <a:path w="19685" h="32384">
                  <a:moveTo>
                    <a:pt x="15100" y="0"/>
                  </a:moveTo>
                  <a:lnTo>
                    <a:pt x="4356" y="5194"/>
                  </a:lnTo>
                  <a:lnTo>
                    <a:pt x="0" y="13373"/>
                  </a:lnTo>
                  <a:lnTo>
                    <a:pt x="0" y="28384"/>
                  </a:lnTo>
                  <a:lnTo>
                    <a:pt x="4356" y="32359"/>
                  </a:lnTo>
                  <a:lnTo>
                    <a:pt x="15100" y="27152"/>
                  </a:lnTo>
                  <a:lnTo>
                    <a:pt x="19469" y="18986"/>
                  </a:lnTo>
                  <a:lnTo>
                    <a:pt x="19469" y="11468"/>
                  </a:lnTo>
                  <a:lnTo>
                    <a:pt x="19469" y="3975"/>
                  </a:lnTo>
                  <a:lnTo>
                    <a:pt x="1510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821552" y="4401061"/>
              <a:ext cx="301625" cy="2118360"/>
            </a:xfrm>
            <a:custGeom>
              <a:avLst/>
              <a:gdLst/>
              <a:ahLst/>
              <a:cxnLst/>
              <a:rect l="l" t="t" r="r" b="b"/>
              <a:pathLst>
                <a:path w="301625" h="2118359">
                  <a:moveTo>
                    <a:pt x="301599" y="2097239"/>
                  </a:moveTo>
                  <a:lnTo>
                    <a:pt x="301599" y="2104758"/>
                  </a:lnTo>
                  <a:lnTo>
                    <a:pt x="297230" y="2112924"/>
                  </a:lnTo>
                  <a:lnTo>
                    <a:pt x="291845" y="2115527"/>
                  </a:lnTo>
                  <a:lnTo>
                    <a:pt x="286486" y="2118131"/>
                  </a:lnTo>
                  <a:lnTo>
                    <a:pt x="282130" y="2114156"/>
                  </a:lnTo>
                  <a:lnTo>
                    <a:pt x="282130" y="2106650"/>
                  </a:lnTo>
                  <a:lnTo>
                    <a:pt x="282130" y="2099144"/>
                  </a:lnTo>
                  <a:lnTo>
                    <a:pt x="286486" y="2090966"/>
                  </a:lnTo>
                  <a:lnTo>
                    <a:pt x="291845" y="2088375"/>
                  </a:lnTo>
                  <a:lnTo>
                    <a:pt x="297230" y="2085771"/>
                  </a:lnTo>
                  <a:lnTo>
                    <a:pt x="301599" y="2089746"/>
                  </a:lnTo>
                  <a:lnTo>
                    <a:pt x="301599" y="2097239"/>
                  </a:lnTo>
                  <a:close/>
                </a:path>
                <a:path w="301625" h="2118359">
                  <a:moveTo>
                    <a:pt x="0" y="0"/>
                  </a:moveTo>
                  <a:lnTo>
                    <a:pt x="0" y="11111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838240" y="4171141"/>
              <a:ext cx="49530" cy="264795"/>
            </a:xfrm>
            <a:custGeom>
              <a:avLst/>
              <a:gdLst/>
              <a:ahLst/>
              <a:cxnLst/>
              <a:rect l="l" t="t" r="r" b="b"/>
              <a:pathLst>
                <a:path w="49529" h="264795">
                  <a:moveTo>
                    <a:pt x="0" y="0"/>
                  </a:moveTo>
                  <a:lnTo>
                    <a:pt x="0" y="238760"/>
                  </a:lnTo>
                  <a:lnTo>
                    <a:pt x="49161" y="264795"/>
                  </a:lnTo>
                  <a:lnTo>
                    <a:pt x="49161" y="47536"/>
                  </a:lnTo>
                  <a:lnTo>
                    <a:pt x="31051" y="33959"/>
                  </a:lnTo>
                  <a:lnTo>
                    <a:pt x="31051" y="13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726670" y="3650517"/>
              <a:ext cx="187960" cy="2453640"/>
            </a:xfrm>
            <a:custGeom>
              <a:avLst/>
              <a:gdLst/>
              <a:ahLst/>
              <a:cxnLst/>
              <a:rect l="l" t="t" r="r" b="b"/>
              <a:pathLst>
                <a:path w="187960" h="2453640">
                  <a:moveTo>
                    <a:pt x="111569" y="759383"/>
                  </a:moveTo>
                  <a:lnTo>
                    <a:pt x="111569" y="520623"/>
                  </a:lnTo>
                  <a:lnTo>
                    <a:pt x="142621" y="534200"/>
                  </a:lnTo>
                  <a:lnTo>
                    <a:pt x="142621" y="554583"/>
                  </a:lnTo>
                  <a:lnTo>
                    <a:pt x="160731" y="568159"/>
                  </a:lnTo>
                  <a:lnTo>
                    <a:pt x="160731" y="785418"/>
                  </a:lnTo>
                </a:path>
                <a:path w="187960" h="2453640">
                  <a:moveTo>
                    <a:pt x="132537" y="529780"/>
                  </a:moveTo>
                  <a:lnTo>
                    <a:pt x="132537" y="400634"/>
                  </a:lnTo>
                </a:path>
                <a:path w="187960" h="2453640">
                  <a:moveTo>
                    <a:pt x="2260" y="1399031"/>
                  </a:moveTo>
                  <a:lnTo>
                    <a:pt x="187896" y="1399031"/>
                  </a:lnTo>
                </a:path>
                <a:path w="187960" h="2453640">
                  <a:moveTo>
                    <a:pt x="93713" y="2308047"/>
                  </a:moveTo>
                  <a:lnTo>
                    <a:pt x="93713" y="2208060"/>
                  </a:lnTo>
                </a:path>
                <a:path w="187960" h="2453640">
                  <a:moveTo>
                    <a:pt x="124599" y="2302929"/>
                  </a:moveTo>
                  <a:lnTo>
                    <a:pt x="124599" y="2202941"/>
                  </a:lnTo>
                </a:path>
                <a:path w="187960" h="2453640">
                  <a:moveTo>
                    <a:pt x="162242" y="1399031"/>
                  </a:moveTo>
                  <a:lnTo>
                    <a:pt x="162242" y="2222868"/>
                  </a:lnTo>
                </a:path>
                <a:path w="187960" h="2453640">
                  <a:moveTo>
                    <a:pt x="110921" y="1399031"/>
                  </a:moveTo>
                  <a:lnTo>
                    <a:pt x="110921" y="2205202"/>
                  </a:lnTo>
                </a:path>
                <a:path w="187960" h="2453640">
                  <a:moveTo>
                    <a:pt x="0" y="2366137"/>
                  </a:moveTo>
                  <a:lnTo>
                    <a:pt x="52120" y="2393721"/>
                  </a:lnTo>
                  <a:lnTo>
                    <a:pt x="169659" y="2326779"/>
                  </a:lnTo>
                </a:path>
                <a:path w="187960" h="2453640">
                  <a:moveTo>
                    <a:pt x="0" y="2425484"/>
                  </a:moveTo>
                  <a:lnTo>
                    <a:pt x="52120" y="2453068"/>
                  </a:lnTo>
                  <a:lnTo>
                    <a:pt x="169659" y="2386114"/>
                  </a:lnTo>
                  <a:lnTo>
                    <a:pt x="169659" y="2326779"/>
                  </a:lnTo>
                  <a:lnTo>
                    <a:pt x="169659" y="2226792"/>
                  </a:lnTo>
                  <a:lnTo>
                    <a:pt x="124599" y="2202941"/>
                  </a:lnTo>
                  <a:lnTo>
                    <a:pt x="93713" y="2208060"/>
                  </a:lnTo>
                  <a:lnTo>
                    <a:pt x="1562" y="2159279"/>
                  </a:lnTo>
                </a:path>
                <a:path w="187960" h="2453640">
                  <a:moveTo>
                    <a:pt x="52120" y="2393721"/>
                  </a:moveTo>
                  <a:lnTo>
                    <a:pt x="52120" y="2453068"/>
                  </a:lnTo>
                </a:path>
                <a:path w="187960" h="2453640">
                  <a:moveTo>
                    <a:pt x="166420" y="254927"/>
                  </a:moveTo>
                  <a:lnTo>
                    <a:pt x="166420" y="416699"/>
                  </a:lnTo>
                </a:path>
                <a:path w="187960" h="2453640">
                  <a:moveTo>
                    <a:pt x="166420" y="0"/>
                  </a:moveTo>
                  <a:lnTo>
                    <a:pt x="166420" y="195897"/>
                  </a:lnTo>
                </a:path>
                <a:path w="187960" h="2453640">
                  <a:moveTo>
                    <a:pt x="41503" y="1744052"/>
                  </a:moveTo>
                  <a:lnTo>
                    <a:pt x="41503" y="1789938"/>
                  </a:lnTo>
                  <a:lnTo>
                    <a:pt x="71691" y="1789938"/>
                  </a:lnTo>
                  <a:lnTo>
                    <a:pt x="71691" y="1818614"/>
                  </a:lnTo>
                  <a:lnTo>
                    <a:pt x="41503" y="1818614"/>
                  </a:lnTo>
                  <a:lnTo>
                    <a:pt x="41503" y="1831581"/>
                  </a:lnTo>
                  <a:lnTo>
                    <a:pt x="92824" y="1858759"/>
                  </a:lnTo>
                  <a:lnTo>
                    <a:pt x="92824" y="1771218"/>
                  </a:lnTo>
                  <a:lnTo>
                    <a:pt x="41503" y="1744052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765113" y="5414064"/>
              <a:ext cx="17145" cy="27305"/>
            </a:xfrm>
            <a:custGeom>
              <a:avLst/>
              <a:gdLst/>
              <a:ahLst/>
              <a:cxnLst/>
              <a:rect l="l" t="t" r="r" b="b"/>
              <a:pathLst>
                <a:path w="17145" h="27304">
                  <a:moveTo>
                    <a:pt x="4889" y="0"/>
                  </a:moveTo>
                  <a:lnTo>
                    <a:pt x="927" y="4000"/>
                  </a:lnTo>
                  <a:lnTo>
                    <a:pt x="0" y="17043"/>
                  </a:lnTo>
                  <a:lnTo>
                    <a:pt x="3251" y="23596"/>
                  </a:lnTo>
                  <a:lnTo>
                    <a:pt x="12128" y="26733"/>
                  </a:lnTo>
                  <a:lnTo>
                    <a:pt x="16103" y="22707"/>
                  </a:lnTo>
                  <a:lnTo>
                    <a:pt x="16573" y="16192"/>
                  </a:lnTo>
                  <a:lnTo>
                    <a:pt x="17018" y="9690"/>
                  </a:lnTo>
                  <a:lnTo>
                    <a:pt x="13792" y="3124"/>
                  </a:lnTo>
                  <a:lnTo>
                    <a:pt x="4889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765113" y="5414064"/>
              <a:ext cx="17145" cy="27305"/>
            </a:xfrm>
            <a:custGeom>
              <a:avLst/>
              <a:gdLst/>
              <a:ahLst/>
              <a:cxnLst/>
              <a:rect l="l" t="t" r="r" b="b"/>
              <a:pathLst>
                <a:path w="17145" h="27304">
                  <a:moveTo>
                    <a:pt x="16573" y="16192"/>
                  </a:moveTo>
                  <a:lnTo>
                    <a:pt x="16103" y="22707"/>
                  </a:lnTo>
                  <a:lnTo>
                    <a:pt x="12128" y="26733"/>
                  </a:lnTo>
                  <a:lnTo>
                    <a:pt x="7696" y="25171"/>
                  </a:lnTo>
                  <a:lnTo>
                    <a:pt x="3251" y="23596"/>
                  </a:lnTo>
                  <a:lnTo>
                    <a:pt x="0" y="17043"/>
                  </a:lnTo>
                  <a:lnTo>
                    <a:pt x="469" y="10515"/>
                  </a:lnTo>
                  <a:lnTo>
                    <a:pt x="927" y="4000"/>
                  </a:lnTo>
                  <a:lnTo>
                    <a:pt x="4889" y="0"/>
                  </a:lnTo>
                  <a:lnTo>
                    <a:pt x="9359" y="1562"/>
                  </a:lnTo>
                  <a:lnTo>
                    <a:pt x="13792" y="3124"/>
                  </a:lnTo>
                  <a:lnTo>
                    <a:pt x="17018" y="9690"/>
                  </a:lnTo>
                  <a:lnTo>
                    <a:pt x="16573" y="16192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773775" y="5415182"/>
              <a:ext cx="17145" cy="24765"/>
            </a:xfrm>
            <a:custGeom>
              <a:avLst/>
              <a:gdLst/>
              <a:ahLst/>
              <a:cxnLst/>
              <a:rect l="l" t="t" r="r" b="b"/>
              <a:pathLst>
                <a:path w="17145" h="24764">
                  <a:moveTo>
                    <a:pt x="14262" y="0"/>
                  </a:moveTo>
                  <a:lnTo>
                    <a:pt x="0" y="0"/>
                  </a:lnTo>
                  <a:lnTo>
                    <a:pt x="1384" y="24384"/>
                  </a:lnTo>
                  <a:lnTo>
                    <a:pt x="9499" y="24384"/>
                  </a:lnTo>
                  <a:lnTo>
                    <a:pt x="13017" y="24218"/>
                  </a:lnTo>
                  <a:lnTo>
                    <a:pt x="15849" y="20523"/>
                  </a:lnTo>
                  <a:lnTo>
                    <a:pt x="16687" y="8572"/>
                  </a:lnTo>
                  <a:lnTo>
                    <a:pt x="14262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773775" y="5415182"/>
              <a:ext cx="17145" cy="24765"/>
            </a:xfrm>
            <a:custGeom>
              <a:avLst/>
              <a:gdLst/>
              <a:ahLst/>
              <a:cxnLst/>
              <a:rect l="l" t="t" r="r" b="b"/>
              <a:pathLst>
                <a:path w="17145" h="24764">
                  <a:moveTo>
                    <a:pt x="0" y="0"/>
                  </a:moveTo>
                  <a:lnTo>
                    <a:pt x="8331" y="0"/>
                  </a:lnTo>
                  <a:lnTo>
                    <a:pt x="14262" y="0"/>
                  </a:lnTo>
                  <a:lnTo>
                    <a:pt x="16687" y="8572"/>
                  </a:lnTo>
                  <a:lnTo>
                    <a:pt x="16217" y="15074"/>
                  </a:lnTo>
                  <a:lnTo>
                    <a:pt x="15849" y="20523"/>
                  </a:lnTo>
                  <a:lnTo>
                    <a:pt x="13017" y="24218"/>
                  </a:lnTo>
                  <a:lnTo>
                    <a:pt x="9499" y="24384"/>
                  </a:lnTo>
                  <a:lnTo>
                    <a:pt x="1384" y="24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765113" y="5469004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15824" y="0"/>
                  </a:moveTo>
                  <a:lnTo>
                    <a:pt x="469" y="863"/>
                  </a:lnTo>
                  <a:lnTo>
                    <a:pt x="0" y="7378"/>
                  </a:lnTo>
                  <a:lnTo>
                    <a:pt x="3251" y="13944"/>
                  </a:lnTo>
                  <a:lnTo>
                    <a:pt x="12128" y="17068"/>
                  </a:lnTo>
                  <a:lnTo>
                    <a:pt x="16103" y="13042"/>
                  </a:lnTo>
                  <a:lnTo>
                    <a:pt x="16725" y="4292"/>
                  </a:lnTo>
                  <a:lnTo>
                    <a:pt x="16446" y="2044"/>
                  </a:lnTo>
                  <a:lnTo>
                    <a:pt x="1582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765113" y="5469004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15824" y="0"/>
                  </a:moveTo>
                  <a:lnTo>
                    <a:pt x="16446" y="2044"/>
                  </a:lnTo>
                  <a:lnTo>
                    <a:pt x="16725" y="4292"/>
                  </a:lnTo>
                  <a:lnTo>
                    <a:pt x="16573" y="6527"/>
                  </a:lnTo>
                  <a:lnTo>
                    <a:pt x="16103" y="13042"/>
                  </a:lnTo>
                  <a:lnTo>
                    <a:pt x="12128" y="17068"/>
                  </a:lnTo>
                  <a:lnTo>
                    <a:pt x="7696" y="15506"/>
                  </a:lnTo>
                  <a:lnTo>
                    <a:pt x="3251" y="13944"/>
                  </a:lnTo>
                  <a:lnTo>
                    <a:pt x="0" y="7378"/>
                  </a:lnTo>
                  <a:lnTo>
                    <a:pt x="469" y="86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775159" y="5468917"/>
              <a:ext cx="15240" cy="16510"/>
            </a:xfrm>
            <a:custGeom>
              <a:avLst/>
              <a:gdLst/>
              <a:ahLst/>
              <a:cxnLst/>
              <a:rect l="l" t="t" r="r" b="b"/>
              <a:pathLst>
                <a:path w="15239" h="16510">
                  <a:moveTo>
                    <a:pt x="14363" y="0"/>
                  </a:moveTo>
                  <a:lnTo>
                    <a:pt x="0" y="15913"/>
                  </a:lnTo>
                  <a:lnTo>
                    <a:pt x="8115" y="15913"/>
                  </a:lnTo>
                  <a:lnTo>
                    <a:pt x="11633" y="15760"/>
                  </a:lnTo>
                  <a:lnTo>
                    <a:pt x="14465" y="12065"/>
                  </a:lnTo>
                  <a:lnTo>
                    <a:pt x="14985" y="4508"/>
                  </a:lnTo>
                  <a:lnTo>
                    <a:pt x="14833" y="2171"/>
                  </a:lnTo>
                  <a:lnTo>
                    <a:pt x="1436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768174" y="5468917"/>
              <a:ext cx="51435" cy="328930"/>
            </a:xfrm>
            <a:custGeom>
              <a:avLst/>
              <a:gdLst/>
              <a:ahLst/>
              <a:cxnLst/>
              <a:rect l="l" t="t" r="r" b="b"/>
              <a:pathLst>
                <a:path w="51435" h="328929">
                  <a:moveTo>
                    <a:pt x="21348" y="0"/>
                  </a:moveTo>
                  <a:lnTo>
                    <a:pt x="21818" y="2171"/>
                  </a:lnTo>
                  <a:lnTo>
                    <a:pt x="21970" y="4508"/>
                  </a:lnTo>
                  <a:lnTo>
                    <a:pt x="21818" y="6616"/>
                  </a:lnTo>
                  <a:lnTo>
                    <a:pt x="21450" y="12065"/>
                  </a:lnTo>
                  <a:lnTo>
                    <a:pt x="18618" y="15760"/>
                  </a:lnTo>
                  <a:lnTo>
                    <a:pt x="15100" y="15913"/>
                  </a:lnTo>
                  <a:lnTo>
                    <a:pt x="6984" y="15913"/>
                  </a:lnTo>
                </a:path>
                <a:path w="51435" h="328929">
                  <a:moveTo>
                    <a:pt x="0" y="213944"/>
                  </a:moveTo>
                  <a:lnTo>
                    <a:pt x="0" y="259829"/>
                  </a:lnTo>
                  <a:lnTo>
                    <a:pt x="30187" y="259829"/>
                  </a:lnTo>
                  <a:lnTo>
                    <a:pt x="30187" y="288493"/>
                  </a:lnTo>
                  <a:lnTo>
                    <a:pt x="0" y="288493"/>
                  </a:lnTo>
                  <a:lnTo>
                    <a:pt x="0" y="301485"/>
                  </a:lnTo>
                  <a:lnTo>
                    <a:pt x="51320" y="328637"/>
                  </a:lnTo>
                  <a:lnTo>
                    <a:pt x="51320" y="241122"/>
                  </a:lnTo>
                  <a:lnTo>
                    <a:pt x="0" y="213944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765113" y="5702343"/>
              <a:ext cx="17145" cy="27305"/>
            </a:xfrm>
            <a:custGeom>
              <a:avLst/>
              <a:gdLst/>
              <a:ahLst/>
              <a:cxnLst/>
              <a:rect l="l" t="t" r="r" b="b"/>
              <a:pathLst>
                <a:path w="17145" h="27304">
                  <a:moveTo>
                    <a:pt x="4889" y="0"/>
                  </a:moveTo>
                  <a:lnTo>
                    <a:pt x="927" y="4025"/>
                  </a:lnTo>
                  <a:lnTo>
                    <a:pt x="0" y="17043"/>
                  </a:lnTo>
                  <a:lnTo>
                    <a:pt x="3251" y="23609"/>
                  </a:lnTo>
                  <a:lnTo>
                    <a:pt x="12128" y="26746"/>
                  </a:lnTo>
                  <a:lnTo>
                    <a:pt x="16103" y="22720"/>
                  </a:lnTo>
                  <a:lnTo>
                    <a:pt x="16573" y="16205"/>
                  </a:lnTo>
                  <a:lnTo>
                    <a:pt x="17018" y="9690"/>
                  </a:lnTo>
                  <a:lnTo>
                    <a:pt x="13792" y="3124"/>
                  </a:lnTo>
                  <a:lnTo>
                    <a:pt x="4889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765113" y="5702343"/>
              <a:ext cx="17145" cy="27305"/>
            </a:xfrm>
            <a:custGeom>
              <a:avLst/>
              <a:gdLst/>
              <a:ahLst/>
              <a:cxnLst/>
              <a:rect l="l" t="t" r="r" b="b"/>
              <a:pathLst>
                <a:path w="17145" h="27304">
                  <a:moveTo>
                    <a:pt x="16573" y="16205"/>
                  </a:moveTo>
                  <a:lnTo>
                    <a:pt x="16103" y="22720"/>
                  </a:lnTo>
                  <a:lnTo>
                    <a:pt x="12128" y="26746"/>
                  </a:lnTo>
                  <a:lnTo>
                    <a:pt x="7696" y="25184"/>
                  </a:lnTo>
                  <a:lnTo>
                    <a:pt x="3251" y="23609"/>
                  </a:lnTo>
                  <a:lnTo>
                    <a:pt x="0" y="17043"/>
                  </a:lnTo>
                  <a:lnTo>
                    <a:pt x="469" y="10528"/>
                  </a:lnTo>
                  <a:lnTo>
                    <a:pt x="927" y="4025"/>
                  </a:lnTo>
                  <a:lnTo>
                    <a:pt x="4889" y="0"/>
                  </a:lnTo>
                  <a:lnTo>
                    <a:pt x="9359" y="1562"/>
                  </a:lnTo>
                  <a:lnTo>
                    <a:pt x="13792" y="3124"/>
                  </a:lnTo>
                  <a:lnTo>
                    <a:pt x="17018" y="9690"/>
                  </a:lnTo>
                  <a:lnTo>
                    <a:pt x="16573" y="1620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773775" y="5703460"/>
              <a:ext cx="17145" cy="24765"/>
            </a:xfrm>
            <a:custGeom>
              <a:avLst/>
              <a:gdLst/>
              <a:ahLst/>
              <a:cxnLst/>
              <a:rect l="l" t="t" r="r" b="b"/>
              <a:pathLst>
                <a:path w="17145" h="24764">
                  <a:moveTo>
                    <a:pt x="14262" y="0"/>
                  </a:moveTo>
                  <a:lnTo>
                    <a:pt x="0" y="0"/>
                  </a:lnTo>
                  <a:lnTo>
                    <a:pt x="1384" y="24384"/>
                  </a:lnTo>
                  <a:lnTo>
                    <a:pt x="9499" y="24384"/>
                  </a:lnTo>
                  <a:lnTo>
                    <a:pt x="13017" y="24218"/>
                  </a:lnTo>
                  <a:lnTo>
                    <a:pt x="15849" y="20523"/>
                  </a:lnTo>
                  <a:lnTo>
                    <a:pt x="16687" y="8572"/>
                  </a:lnTo>
                  <a:lnTo>
                    <a:pt x="14262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773775" y="5703460"/>
              <a:ext cx="17145" cy="24765"/>
            </a:xfrm>
            <a:custGeom>
              <a:avLst/>
              <a:gdLst/>
              <a:ahLst/>
              <a:cxnLst/>
              <a:rect l="l" t="t" r="r" b="b"/>
              <a:pathLst>
                <a:path w="17145" h="24764">
                  <a:moveTo>
                    <a:pt x="0" y="0"/>
                  </a:moveTo>
                  <a:lnTo>
                    <a:pt x="8331" y="0"/>
                  </a:lnTo>
                  <a:lnTo>
                    <a:pt x="14262" y="0"/>
                  </a:lnTo>
                  <a:lnTo>
                    <a:pt x="16687" y="8572"/>
                  </a:lnTo>
                  <a:lnTo>
                    <a:pt x="16217" y="15087"/>
                  </a:lnTo>
                  <a:lnTo>
                    <a:pt x="15849" y="20523"/>
                  </a:lnTo>
                  <a:lnTo>
                    <a:pt x="13017" y="24218"/>
                  </a:lnTo>
                  <a:lnTo>
                    <a:pt x="9499" y="24384"/>
                  </a:lnTo>
                  <a:lnTo>
                    <a:pt x="1384" y="243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765113" y="5757282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15824" y="0"/>
                  </a:moveTo>
                  <a:lnTo>
                    <a:pt x="469" y="876"/>
                  </a:lnTo>
                  <a:lnTo>
                    <a:pt x="0" y="7378"/>
                  </a:lnTo>
                  <a:lnTo>
                    <a:pt x="3251" y="13944"/>
                  </a:lnTo>
                  <a:lnTo>
                    <a:pt x="12128" y="17081"/>
                  </a:lnTo>
                  <a:lnTo>
                    <a:pt x="16103" y="13055"/>
                  </a:lnTo>
                  <a:lnTo>
                    <a:pt x="16725" y="4292"/>
                  </a:lnTo>
                  <a:lnTo>
                    <a:pt x="16446" y="2057"/>
                  </a:lnTo>
                  <a:lnTo>
                    <a:pt x="1582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765113" y="5757282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15824" y="0"/>
                  </a:moveTo>
                  <a:lnTo>
                    <a:pt x="16446" y="2057"/>
                  </a:lnTo>
                  <a:lnTo>
                    <a:pt x="16725" y="4292"/>
                  </a:lnTo>
                  <a:lnTo>
                    <a:pt x="16573" y="6540"/>
                  </a:lnTo>
                  <a:lnTo>
                    <a:pt x="16103" y="13055"/>
                  </a:lnTo>
                  <a:lnTo>
                    <a:pt x="12128" y="17081"/>
                  </a:lnTo>
                  <a:lnTo>
                    <a:pt x="7696" y="15519"/>
                  </a:lnTo>
                  <a:lnTo>
                    <a:pt x="3251" y="13944"/>
                  </a:lnTo>
                  <a:lnTo>
                    <a:pt x="0" y="7378"/>
                  </a:lnTo>
                  <a:lnTo>
                    <a:pt x="469" y="87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775159" y="5757207"/>
              <a:ext cx="15240" cy="16510"/>
            </a:xfrm>
            <a:custGeom>
              <a:avLst/>
              <a:gdLst/>
              <a:ahLst/>
              <a:cxnLst/>
              <a:rect l="l" t="t" r="r" b="b"/>
              <a:pathLst>
                <a:path w="15239" h="16510">
                  <a:moveTo>
                    <a:pt x="14363" y="0"/>
                  </a:moveTo>
                  <a:lnTo>
                    <a:pt x="0" y="15913"/>
                  </a:lnTo>
                  <a:lnTo>
                    <a:pt x="8115" y="15913"/>
                  </a:lnTo>
                  <a:lnTo>
                    <a:pt x="11633" y="15760"/>
                  </a:lnTo>
                  <a:lnTo>
                    <a:pt x="14465" y="12065"/>
                  </a:lnTo>
                  <a:lnTo>
                    <a:pt x="14985" y="4495"/>
                  </a:lnTo>
                  <a:lnTo>
                    <a:pt x="14833" y="2171"/>
                  </a:lnTo>
                  <a:lnTo>
                    <a:pt x="1436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725921" y="4764702"/>
              <a:ext cx="187325" cy="1009015"/>
            </a:xfrm>
            <a:custGeom>
              <a:avLst/>
              <a:gdLst/>
              <a:ahLst/>
              <a:cxnLst/>
              <a:rect l="l" t="t" r="r" b="b"/>
              <a:pathLst>
                <a:path w="187325" h="1009014">
                  <a:moveTo>
                    <a:pt x="63601" y="992504"/>
                  </a:moveTo>
                  <a:lnTo>
                    <a:pt x="64071" y="994676"/>
                  </a:lnTo>
                  <a:lnTo>
                    <a:pt x="64223" y="997000"/>
                  </a:lnTo>
                  <a:lnTo>
                    <a:pt x="64071" y="999121"/>
                  </a:lnTo>
                  <a:lnTo>
                    <a:pt x="63703" y="1004569"/>
                  </a:lnTo>
                  <a:lnTo>
                    <a:pt x="60871" y="1008265"/>
                  </a:lnTo>
                  <a:lnTo>
                    <a:pt x="57353" y="1008418"/>
                  </a:lnTo>
                  <a:lnTo>
                    <a:pt x="49237" y="1008418"/>
                  </a:lnTo>
                </a:path>
                <a:path w="187325" h="1009014">
                  <a:moveTo>
                    <a:pt x="0" y="48564"/>
                  </a:moveTo>
                  <a:lnTo>
                    <a:pt x="85255" y="0"/>
                  </a:lnTo>
                  <a:lnTo>
                    <a:pt x="85255" y="110528"/>
                  </a:lnTo>
                </a:path>
                <a:path w="187325" h="1009014">
                  <a:moveTo>
                    <a:pt x="187324" y="166789"/>
                  </a:moveTo>
                  <a:lnTo>
                    <a:pt x="977" y="6816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2270" y="4281396"/>
              <a:ext cx="130568" cy="198970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4322353" y="4765908"/>
              <a:ext cx="112395" cy="476884"/>
            </a:xfrm>
            <a:custGeom>
              <a:avLst/>
              <a:gdLst/>
              <a:ahLst/>
              <a:cxnLst/>
              <a:rect l="l" t="t" r="r" b="b"/>
              <a:pathLst>
                <a:path w="112395" h="476885">
                  <a:moveTo>
                    <a:pt x="0" y="0"/>
                  </a:moveTo>
                  <a:lnTo>
                    <a:pt x="0" y="417042"/>
                  </a:lnTo>
                  <a:lnTo>
                    <a:pt x="112268" y="476453"/>
                  </a:lnTo>
                  <a:lnTo>
                    <a:pt x="112268" y="59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322353" y="4765908"/>
              <a:ext cx="112395" cy="476884"/>
            </a:xfrm>
            <a:custGeom>
              <a:avLst/>
              <a:gdLst/>
              <a:ahLst/>
              <a:cxnLst/>
              <a:rect l="l" t="t" r="r" b="b"/>
              <a:pathLst>
                <a:path w="112395" h="476885">
                  <a:moveTo>
                    <a:pt x="0" y="417042"/>
                  </a:moveTo>
                  <a:lnTo>
                    <a:pt x="112268" y="476453"/>
                  </a:lnTo>
                  <a:lnTo>
                    <a:pt x="112268" y="59410"/>
                  </a:lnTo>
                  <a:lnTo>
                    <a:pt x="0" y="0"/>
                  </a:lnTo>
                  <a:lnTo>
                    <a:pt x="0" y="417042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509234" y="4354924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60">
                  <a:moveTo>
                    <a:pt x="26288" y="0"/>
                  </a:moveTo>
                  <a:lnTo>
                    <a:pt x="0" y="9677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509234" y="4354924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70" h="10160">
                  <a:moveTo>
                    <a:pt x="0" y="9677"/>
                  </a:moveTo>
                  <a:lnTo>
                    <a:pt x="2628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11075" y="5279127"/>
              <a:ext cx="124967" cy="19146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11075" y="5566655"/>
              <a:ext cx="124967" cy="191465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4726670" y="5440455"/>
              <a:ext cx="71755" cy="317500"/>
            </a:xfrm>
            <a:custGeom>
              <a:avLst/>
              <a:gdLst/>
              <a:ahLst/>
              <a:cxnLst/>
              <a:rect l="l" t="t" r="r" b="b"/>
              <a:pathLst>
                <a:path w="71754" h="317500">
                  <a:moveTo>
                    <a:pt x="0" y="28676"/>
                  </a:moveTo>
                  <a:lnTo>
                    <a:pt x="71691" y="28676"/>
                  </a:lnTo>
                  <a:lnTo>
                    <a:pt x="71691" y="0"/>
                  </a:lnTo>
                  <a:lnTo>
                    <a:pt x="0" y="0"/>
                  </a:lnTo>
                  <a:lnTo>
                    <a:pt x="0" y="28676"/>
                  </a:lnTo>
                  <a:close/>
                </a:path>
                <a:path w="71754" h="317500">
                  <a:moveTo>
                    <a:pt x="0" y="316953"/>
                  </a:moveTo>
                  <a:lnTo>
                    <a:pt x="71691" y="316953"/>
                  </a:lnTo>
                  <a:lnTo>
                    <a:pt x="71691" y="288289"/>
                  </a:lnTo>
                  <a:lnTo>
                    <a:pt x="0" y="288289"/>
                  </a:lnTo>
                  <a:lnTo>
                    <a:pt x="0" y="31695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7971002" y="3263955"/>
            <a:ext cx="930910" cy="2461260"/>
            <a:chOff x="2916402" y="3263955"/>
            <a:chExt cx="930910" cy="2461260"/>
          </a:xfrm>
        </p:grpSpPr>
        <p:sp>
          <p:nvSpPr>
            <p:cNvPr id="49" name="object 49"/>
            <p:cNvSpPr/>
            <p:nvPr/>
          </p:nvSpPr>
          <p:spPr>
            <a:xfrm>
              <a:off x="2918688" y="3263963"/>
              <a:ext cx="928369" cy="2459355"/>
            </a:xfrm>
            <a:custGeom>
              <a:avLst/>
              <a:gdLst/>
              <a:ahLst/>
              <a:cxnLst/>
              <a:rect l="l" t="t" r="r" b="b"/>
              <a:pathLst>
                <a:path w="928370" h="2459354">
                  <a:moveTo>
                    <a:pt x="928268" y="122021"/>
                  </a:moveTo>
                  <a:lnTo>
                    <a:pt x="697712" y="0"/>
                  </a:lnTo>
                  <a:lnTo>
                    <a:pt x="0" y="397408"/>
                  </a:lnTo>
                  <a:lnTo>
                    <a:pt x="0" y="2336711"/>
                  </a:lnTo>
                  <a:lnTo>
                    <a:pt x="230555" y="2458758"/>
                  </a:lnTo>
                  <a:lnTo>
                    <a:pt x="230555" y="519455"/>
                  </a:lnTo>
                  <a:lnTo>
                    <a:pt x="928268" y="122021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918688" y="3661362"/>
              <a:ext cx="231140" cy="2061845"/>
            </a:xfrm>
            <a:custGeom>
              <a:avLst/>
              <a:gdLst/>
              <a:ahLst/>
              <a:cxnLst/>
              <a:rect l="l" t="t" r="r" b="b"/>
              <a:pathLst>
                <a:path w="231139" h="2061845">
                  <a:moveTo>
                    <a:pt x="0" y="1939302"/>
                  </a:moveTo>
                  <a:lnTo>
                    <a:pt x="0" y="0"/>
                  </a:lnTo>
                  <a:lnTo>
                    <a:pt x="230555" y="122047"/>
                  </a:lnTo>
                  <a:lnTo>
                    <a:pt x="230555" y="2061349"/>
                  </a:lnTo>
                  <a:lnTo>
                    <a:pt x="0" y="193930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/>
          <p:nvPr/>
        </p:nvSpPr>
        <p:spPr>
          <a:xfrm>
            <a:off x="9037485" y="4162386"/>
            <a:ext cx="19685" cy="89535"/>
          </a:xfrm>
          <a:custGeom>
            <a:avLst/>
            <a:gdLst/>
            <a:ahLst/>
            <a:cxnLst/>
            <a:rect l="l" t="t" r="r" b="b"/>
            <a:pathLst>
              <a:path w="19685" h="89535">
                <a:moveTo>
                  <a:pt x="0" y="78714"/>
                </a:moveTo>
                <a:lnTo>
                  <a:pt x="0" y="0"/>
                </a:lnTo>
                <a:lnTo>
                  <a:pt x="19685" y="10426"/>
                </a:lnTo>
                <a:lnTo>
                  <a:pt x="19685" y="89128"/>
                </a:lnTo>
                <a:lnTo>
                  <a:pt x="0" y="78714"/>
                </a:lnTo>
                <a:close/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037485" y="4935638"/>
            <a:ext cx="19685" cy="89535"/>
          </a:xfrm>
          <a:custGeom>
            <a:avLst/>
            <a:gdLst/>
            <a:ahLst/>
            <a:cxnLst/>
            <a:rect l="l" t="t" r="r" b="b"/>
            <a:pathLst>
              <a:path w="19685" h="89535">
                <a:moveTo>
                  <a:pt x="0" y="78689"/>
                </a:moveTo>
                <a:lnTo>
                  <a:pt x="0" y="0"/>
                </a:lnTo>
                <a:lnTo>
                  <a:pt x="19685" y="10426"/>
                </a:lnTo>
                <a:lnTo>
                  <a:pt x="19685" y="89115"/>
                </a:lnTo>
                <a:lnTo>
                  <a:pt x="0" y="78689"/>
                </a:lnTo>
                <a:close/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548535" y="4135449"/>
            <a:ext cx="38735" cy="57785"/>
          </a:xfrm>
          <a:custGeom>
            <a:avLst/>
            <a:gdLst/>
            <a:ahLst/>
            <a:cxnLst/>
            <a:rect l="l" t="t" r="r" b="b"/>
            <a:pathLst>
              <a:path w="38735" h="57785">
                <a:moveTo>
                  <a:pt x="0" y="43218"/>
                </a:moveTo>
                <a:lnTo>
                  <a:pt x="0" y="6565"/>
                </a:lnTo>
                <a:lnTo>
                  <a:pt x="26415" y="20548"/>
                </a:lnTo>
                <a:lnTo>
                  <a:pt x="26415" y="57200"/>
                </a:lnTo>
                <a:lnTo>
                  <a:pt x="0" y="43218"/>
                </a:lnTo>
                <a:close/>
              </a:path>
              <a:path w="38735" h="57785">
                <a:moveTo>
                  <a:pt x="38544" y="50634"/>
                </a:moveTo>
                <a:lnTo>
                  <a:pt x="38544" y="13982"/>
                </a:lnTo>
                <a:lnTo>
                  <a:pt x="12128" y="0"/>
                </a:lnTo>
                <a:lnTo>
                  <a:pt x="0" y="6565"/>
                </a:lnTo>
                <a:lnTo>
                  <a:pt x="0" y="43218"/>
                </a:lnTo>
                <a:lnTo>
                  <a:pt x="26415" y="57200"/>
                </a:lnTo>
                <a:lnTo>
                  <a:pt x="38544" y="50634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8201562" y="3383691"/>
            <a:ext cx="869950" cy="2341880"/>
            <a:chOff x="3146962" y="3383691"/>
            <a:chExt cx="869950" cy="2341880"/>
          </a:xfrm>
        </p:grpSpPr>
        <p:sp>
          <p:nvSpPr>
            <p:cNvPr id="55" name="object 55"/>
            <p:cNvSpPr/>
            <p:nvPr/>
          </p:nvSpPr>
          <p:spPr>
            <a:xfrm>
              <a:off x="3149244" y="3385984"/>
              <a:ext cx="868044" cy="2336800"/>
            </a:xfrm>
            <a:custGeom>
              <a:avLst/>
              <a:gdLst/>
              <a:ahLst/>
              <a:cxnLst/>
              <a:rect l="l" t="t" r="r" b="b"/>
              <a:pathLst>
                <a:path w="868045" h="2336800">
                  <a:moveTo>
                    <a:pt x="867638" y="450291"/>
                  </a:moveTo>
                  <a:lnTo>
                    <a:pt x="697712" y="360337"/>
                  </a:lnTo>
                  <a:lnTo>
                    <a:pt x="697712" y="0"/>
                  </a:lnTo>
                  <a:lnTo>
                    <a:pt x="0" y="397433"/>
                  </a:lnTo>
                  <a:lnTo>
                    <a:pt x="0" y="2336736"/>
                  </a:lnTo>
                  <a:lnTo>
                    <a:pt x="689305" y="1944077"/>
                  </a:lnTo>
                  <a:lnTo>
                    <a:pt x="867638" y="2038477"/>
                  </a:lnTo>
                  <a:lnTo>
                    <a:pt x="867638" y="450291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149248" y="3385977"/>
              <a:ext cx="697865" cy="2336800"/>
            </a:xfrm>
            <a:custGeom>
              <a:avLst/>
              <a:gdLst/>
              <a:ahLst/>
              <a:cxnLst/>
              <a:rect l="l" t="t" r="r" b="b"/>
              <a:pathLst>
                <a:path w="697864" h="2336800">
                  <a:moveTo>
                    <a:pt x="520153" y="1854530"/>
                  </a:moveTo>
                  <a:lnTo>
                    <a:pt x="520153" y="266331"/>
                  </a:lnTo>
                  <a:lnTo>
                    <a:pt x="697712" y="360337"/>
                  </a:lnTo>
                  <a:lnTo>
                    <a:pt x="697712" y="0"/>
                  </a:lnTo>
                  <a:lnTo>
                    <a:pt x="0" y="397433"/>
                  </a:lnTo>
                  <a:lnTo>
                    <a:pt x="0" y="2336736"/>
                  </a:lnTo>
                  <a:lnTo>
                    <a:pt x="689305" y="1944077"/>
                  </a:lnTo>
                  <a:lnTo>
                    <a:pt x="520153" y="185453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713661" y="5350018"/>
              <a:ext cx="17780" cy="82550"/>
            </a:xfrm>
            <a:custGeom>
              <a:avLst/>
              <a:gdLst/>
              <a:ahLst/>
              <a:cxnLst/>
              <a:rect l="l" t="t" r="r" b="b"/>
              <a:pathLst>
                <a:path w="17779" h="82550">
                  <a:moveTo>
                    <a:pt x="0" y="0"/>
                  </a:moveTo>
                  <a:lnTo>
                    <a:pt x="0" y="72161"/>
                  </a:lnTo>
                  <a:lnTo>
                    <a:pt x="17678" y="81991"/>
                  </a:lnTo>
                  <a:lnTo>
                    <a:pt x="17678" y="98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713661" y="5350018"/>
              <a:ext cx="17780" cy="82550"/>
            </a:xfrm>
            <a:custGeom>
              <a:avLst/>
              <a:gdLst/>
              <a:ahLst/>
              <a:cxnLst/>
              <a:rect l="l" t="t" r="r" b="b"/>
              <a:pathLst>
                <a:path w="17779" h="82550">
                  <a:moveTo>
                    <a:pt x="17678" y="81991"/>
                  </a:moveTo>
                  <a:lnTo>
                    <a:pt x="17678" y="9817"/>
                  </a:lnTo>
                  <a:lnTo>
                    <a:pt x="0" y="0"/>
                  </a:lnTo>
                  <a:lnTo>
                    <a:pt x="0" y="72161"/>
                  </a:lnTo>
                  <a:lnTo>
                    <a:pt x="17678" y="8199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713666" y="5367901"/>
              <a:ext cx="17780" cy="10160"/>
            </a:xfrm>
            <a:custGeom>
              <a:avLst/>
              <a:gdLst/>
              <a:ahLst/>
              <a:cxnLst/>
              <a:rect l="l" t="t" r="r" b="b"/>
              <a:pathLst>
                <a:path w="17779" h="10160">
                  <a:moveTo>
                    <a:pt x="0" y="0"/>
                  </a:moveTo>
                  <a:lnTo>
                    <a:pt x="17678" y="9842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713666" y="5367901"/>
              <a:ext cx="17780" cy="10160"/>
            </a:xfrm>
            <a:custGeom>
              <a:avLst/>
              <a:gdLst/>
              <a:ahLst/>
              <a:cxnLst/>
              <a:rect l="l" t="t" r="r" b="b"/>
              <a:pathLst>
                <a:path w="17779" h="10160">
                  <a:moveTo>
                    <a:pt x="0" y="0"/>
                  </a:moveTo>
                  <a:lnTo>
                    <a:pt x="17678" y="984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713666" y="5404680"/>
              <a:ext cx="17780" cy="10160"/>
            </a:xfrm>
            <a:custGeom>
              <a:avLst/>
              <a:gdLst/>
              <a:ahLst/>
              <a:cxnLst/>
              <a:rect l="l" t="t" r="r" b="b"/>
              <a:pathLst>
                <a:path w="17779" h="10160">
                  <a:moveTo>
                    <a:pt x="0" y="0"/>
                  </a:moveTo>
                  <a:lnTo>
                    <a:pt x="17678" y="9817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713666" y="5404680"/>
              <a:ext cx="17780" cy="10160"/>
            </a:xfrm>
            <a:custGeom>
              <a:avLst/>
              <a:gdLst/>
              <a:ahLst/>
              <a:cxnLst/>
              <a:rect l="l" t="t" r="r" b="b"/>
              <a:pathLst>
                <a:path w="17779" h="10160">
                  <a:moveTo>
                    <a:pt x="0" y="0"/>
                  </a:moveTo>
                  <a:lnTo>
                    <a:pt x="17678" y="981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8765981" y="6140792"/>
            <a:ext cx="22860" cy="86995"/>
            <a:chOff x="3711381" y="6140791"/>
            <a:chExt cx="22860" cy="86995"/>
          </a:xfrm>
        </p:grpSpPr>
        <p:sp>
          <p:nvSpPr>
            <p:cNvPr id="64" name="object 64"/>
            <p:cNvSpPr/>
            <p:nvPr/>
          </p:nvSpPr>
          <p:spPr>
            <a:xfrm>
              <a:off x="3713661" y="6143071"/>
              <a:ext cx="17780" cy="82550"/>
            </a:xfrm>
            <a:custGeom>
              <a:avLst/>
              <a:gdLst/>
              <a:ahLst/>
              <a:cxnLst/>
              <a:rect l="l" t="t" r="r" b="b"/>
              <a:pathLst>
                <a:path w="17779" h="82550">
                  <a:moveTo>
                    <a:pt x="0" y="0"/>
                  </a:moveTo>
                  <a:lnTo>
                    <a:pt x="0" y="72161"/>
                  </a:lnTo>
                  <a:lnTo>
                    <a:pt x="17678" y="81991"/>
                  </a:lnTo>
                  <a:lnTo>
                    <a:pt x="17678" y="98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713661" y="6143071"/>
              <a:ext cx="17780" cy="82550"/>
            </a:xfrm>
            <a:custGeom>
              <a:avLst/>
              <a:gdLst/>
              <a:ahLst/>
              <a:cxnLst/>
              <a:rect l="l" t="t" r="r" b="b"/>
              <a:pathLst>
                <a:path w="17779" h="82550">
                  <a:moveTo>
                    <a:pt x="17678" y="81991"/>
                  </a:moveTo>
                  <a:lnTo>
                    <a:pt x="17678" y="9817"/>
                  </a:lnTo>
                  <a:lnTo>
                    <a:pt x="0" y="0"/>
                  </a:lnTo>
                  <a:lnTo>
                    <a:pt x="0" y="72161"/>
                  </a:lnTo>
                  <a:lnTo>
                    <a:pt x="17678" y="8199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713666" y="6160965"/>
              <a:ext cx="17780" cy="10160"/>
            </a:xfrm>
            <a:custGeom>
              <a:avLst/>
              <a:gdLst/>
              <a:ahLst/>
              <a:cxnLst/>
              <a:rect l="l" t="t" r="r" b="b"/>
              <a:pathLst>
                <a:path w="17779" h="10160">
                  <a:moveTo>
                    <a:pt x="0" y="0"/>
                  </a:moveTo>
                  <a:lnTo>
                    <a:pt x="17678" y="9817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713666" y="6160965"/>
              <a:ext cx="17780" cy="10160"/>
            </a:xfrm>
            <a:custGeom>
              <a:avLst/>
              <a:gdLst/>
              <a:ahLst/>
              <a:cxnLst/>
              <a:rect l="l" t="t" r="r" b="b"/>
              <a:pathLst>
                <a:path w="17779" h="10160">
                  <a:moveTo>
                    <a:pt x="0" y="0"/>
                  </a:moveTo>
                  <a:lnTo>
                    <a:pt x="17678" y="981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713666" y="6197730"/>
              <a:ext cx="17780" cy="10160"/>
            </a:xfrm>
            <a:custGeom>
              <a:avLst/>
              <a:gdLst/>
              <a:ahLst/>
              <a:cxnLst/>
              <a:rect l="l" t="t" r="r" b="b"/>
              <a:pathLst>
                <a:path w="17779" h="10160">
                  <a:moveTo>
                    <a:pt x="0" y="0"/>
                  </a:moveTo>
                  <a:lnTo>
                    <a:pt x="17678" y="9817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713666" y="6197730"/>
              <a:ext cx="17780" cy="10160"/>
            </a:xfrm>
            <a:custGeom>
              <a:avLst/>
              <a:gdLst/>
              <a:ahLst/>
              <a:cxnLst/>
              <a:rect l="l" t="t" r="r" b="b"/>
              <a:pathLst>
                <a:path w="17779" h="10160">
                  <a:moveTo>
                    <a:pt x="0" y="0"/>
                  </a:moveTo>
                  <a:lnTo>
                    <a:pt x="17678" y="981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0" name="object 7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79565" y="3650036"/>
            <a:ext cx="1321487" cy="1787639"/>
          </a:xfrm>
          <a:prstGeom prst="rect">
            <a:avLst/>
          </a:prstGeom>
        </p:spPr>
      </p:pic>
      <p:grpSp>
        <p:nvGrpSpPr>
          <p:cNvPr id="71" name="object 71"/>
          <p:cNvGrpSpPr/>
          <p:nvPr/>
        </p:nvGrpSpPr>
        <p:grpSpPr>
          <a:xfrm>
            <a:off x="8558952" y="4535707"/>
            <a:ext cx="1447800" cy="2678430"/>
            <a:chOff x="3504352" y="4535707"/>
            <a:chExt cx="1447800" cy="2678430"/>
          </a:xfrm>
        </p:grpSpPr>
        <p:sp>
          <p:nvSpPr>
            <p:cNvPr id="72" name="object 72"/>
            <p:cNvSpPr/>
            <p:nvPr/>
          </p:nvSpPr>
          <p:spPr>
            <a:xfrm>
              <a:off x="4412525" y="6323867"/>
              <a:ext cx="537210" cy="304800"/>
            </a:xfrm>
            <a:custGeom>
              <a:avLst/>
              <a:gdLst/>
              <a:ahLst/>
              <a:cxnLst/>
              <a:rect l="l" t="t" r="r" b="b"/>
              <a:pathLst>
                <a:path w="537210" h="304800">
                  <a:moveTo>
                    <a:pt x="536765" y="304406"/>
                  </a:moveTo>
                  <a:lnTo>
                    <a:pt x="0" y="20370"/>
                  </a:lnTo>
                </a:path>
                <a:path w="537210" h="304800">
                  <a:moveTo>
                    <a:pt x="0" y="0"/>
                  </a:moveTo>
                  <a:lnTo>
                    <a:pt x="502069" y="26568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506638" y="4535707"/>
              <a:ext cx="972185" cy="2676525"/>
            </a:xfrm>
            <a:custGeom>
              <a:avLst/>
              <a:gdLst/>
              <a:ahLst/>
              <a:cxnLst/>
              <a:rect l="l" t="t" r="r" b="b"/>
              <a:pathLst>
                <a:path w="972185" h="2676525">
                  <a:moveTo>
                    <a:pt x="238455" y="0"/>
                  </a:moveTo>
                  <a:lnTo>
                    <a:pt x="0" y="142748"/>
                  </a:lnTo>
                  <a:lnTo>
                    <a:pt x="0" y="2267686"/>
                  </a:lnTo>
                  <a:lnTo>
                    <a:pt x="733272" y="2676004"/>
                  </a:lnTo>
                  <a:lnTo>
                    <a:pt x="971740" y="2533269"/>
                  </a:lnTo>
                  <a:lnTo>
                    <a:pt x="971740" y="407847"/>
                  </a:lnTo>
                  <a:lnTo>
                    <a:pt x="238455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506632" y="4678456"/>
              <a:ext cx="972185" cy="2533650"/>
            </a:xfrm>
            <a:custGeom>
              <a:avLst/>
              <a:gdLst/>
              <a:ahLst/>
              <a:cxnLst/>
              <a:rect l="l" t="t" r="r" b="b"/>
              <a:pathLst>
                <a:path w="972185" h="2533650">
                  <a:moveTo>
                    <a:pt x="971740" y="2390521"/>
                  </a:moveTo>
                  <a:lnTo>
                    <a:pt x="971740" y="265099"/>
                  </a:lnTo>
                  <a:lnTo>
                    <a:pt x="733272" y="407835"/>
                  </a:lnTo>
                  <a:lnTo>
                    <a:pt x="733272" y="2533256"/>
                  </a:lnTo>
                  <a:lnTo>
                    <a:pt x="971740" y="2390521"/>
                  </a:lnTo>
                  <a:close/>
                </a:path>
                <a:path w="972185" h="2533650">
                  <a:moveTo>
                    <a:pt x="24904" y="15697"/>
                  </a:moveTo>
                  <a:lnTo>
                    <a:pt x="24904" y="2138997"/>
                  </a:lnTo>
                </a:path>
                <a:path w="972185" h="2533650">
                  <a:moveTo>
                    <a:pt x="698563" y="2513952"/>
                  </a:moveTo>
                  <a:lnTo>
                    <a:pt x="698563" y="390385"/>
                  </a:lnTo>
                </a:path>
                <a:path w="972185" h="2533650">
                  <a:moveTo>
                    <a:pt x="733272" y="2533256"/>
                  </a:moveTo>
                  <a:lnTo>
                    <a:pt x="0" y="2124938"/>
                  </a:lnTo>
                  <a:lnTo>
                    <a:pt x="0" y="0"/>
                  </a:lnTo>
                  <a:lnTo>
                    <a:pt x="733272" y="407835"/>
                  </a:lnTo>
                </a:path>
                <a:path w="972185" h="2533650">
                  <a:moveTo>
                    <a:pt x="181292" y="246430"/>
                  </a:moveTo>
                  <a:lnTo>
                    <a:pt x="181292" y="2048814"/>
                  </a:lnTo>
                  <a:lnTo>
                    <a:pt x="542175" y="2249512"/>
                  </a:lnTo>
                  <a:lnTo>
                    <a:pt x="542175" y="447154"/>
                  </a:lnTo>
                  <a:lnTo>
                    <a:pt x="181292" y="24643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5" name="object 75"/>
          <p:cNvGrpSpPr/>
          <p:nvPr/>
        </p:nvGrpSpPr>
        <p:grpSpPr>
          <a:xfrm>
            <a:off x="8522504" y="4132972"/>
            <a:ext cx="85725" cy="49530"/>
            <a:chOff x="3467903" y="4132972"/>
            <a:chExt cx="85725" cy="49530"/>
          </a:xfrm>
        </p:grpSpPr>
        <p:sp>
          <p:nvSpPr>
            <p:cNvPr id="76" name="object 76"/>
            <p:cNvSpPr/>
            <p:nvPr/>
          </p:nvSpPr>
          <p:spPr>
            <a:xfrm>
              <a:off x="3470186" y="4135252"/>
              <a:ext cx="81280" cy="45085"/>
            </a:xfrm>
            <a:custGeom>
              <a:avLst/>
              <a:gdLst/>
              <a:ahLst/>
              <a:cxnLst/>
              <a:rect l="l" t="t" r="r" b="b"/>
              <a:pathLst>
                <a:path w="81279" h="45085">
                  <a:moveTo>
                    <a:pt x="74002" y="0"/>
                  </a:moveTo>
                  <a:lnTo>
                    <a:pt x="33058" y="4495"/>
                  </a:lnTo>
                  <a:lnTo>
                    <a:pt x="0" y="20954"/>
                  </a:lnTo>
                  <a:lnTo>
                    <a:pt x="6870" y="44526"/>
                  </a:lnTo>
                  <a:lnTo>
                    <a:pt x="47802" y="40043"/>
                  </a:lnTo>
                  <a:lnTo>
                    <a:pt x="80860" y="23545"/>
                  </a:lnTo>
                  <a:lnTo>
                    <a:pt x="7400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470186" y="4135252"/>
              <a:ext cx="81280" cy="45085"/>
            </a:xfrm>
            <a:custGeom>
              <a:avLst/>
              <a:gdLst/>
              <a:ahLst/>
              <a:cxnLst/>
              <a:rect l="l" t="t" r="r" b="b"/>
              <a:pathLst>
                <a:path w="81279" h="45085">
                  <a:moveTo>
                    <a:pt x="80860" y="23545"/>
                  </a:moveTo>
                  <a:lnTo>
                    <a:pt x="74002" y="0"/>
                  </a:lnTo>
                  <a:lnTo>
                    <a:pt x="33058" y="4495"/>
                  </a:lnTo>
                  <a:lnTo>
                    <a:pt x="0" y="20954"/>
                  </a:lnTo>
                  <a:lnTo>
                    <a:pt x="6870" y="44526"/>
                  </a:lnTo>
                  <a:lnTo>
                    <a:pt x="47802" y="40043"/>
                  </a:lnTo>
                  <a:lnTo>
                    <a:pt x="80860" y="2354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470183" y="4151741"/>
              <a:ext cx="48260" cy="28575"/>
            </a:xfrm>
            <a:custGeom>
              <a:avLst/>
              <a:gdLst/>
              <a:ahLst/>
              <a:cxnLst/>
              <a:rect l="l" t="t" r="r" b="b"/>
              <a:pathLst>
                <a:path w="48260" h="28575">
                  <a:moveTo>
                    <a:pt x="40944" y="0"/>
                  </a:moveTo>
                  <a:lnTo>
                    <a:pt x="0" y="4457"/>
                  </a:lnTo>
                  <a:lnTo>
                    <a:pt x="6870" y="28041"/>
                  </a:lnTo>
                  <a:lnTo>
                    <a:pt x="47815" y="23545"/>
                  </a:lnTo>
                  <a:lnTo>
                    <a:pt x="409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470183" y="4151741"/>
              <a:ext cx="48260" cy="28575"/>
            </a:xfrm>
            <a:custGeom>
              <a:avLst/>
              <a:gdLst/>
              <a:ahLst/>
              <a:cxnLst/>
              <a:rect l="l" t="t" r="r" b="b"/>
              <a:pathLst>
                <a:path w="48260" h="28575">
                  <a:moveTo>
                    <a:pt x="6870" y="28041"/>
                  </a:moveTo>
                  <a:lnTo>
                    <a:pt x="0" y="4457"/>
                  </a:lnTo>
                  <a:lnTo>
                    <a:pt x="40944" y="0"/>
                  </a:lnTo>
                  <a:lnTo>
                    <a:pt x="47815" y="23545"/>
                  </a:lnTo>
                  <a:lnTo>
                    <a:pt x="6870" y="2804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511123" y="4135257"/>
              <a:ext cx="33655" cy="16510"/>
            </a:xfrm>
            <a:custGeom>
              <a:avLst/>
              <a:gdLst/>
              <a:ahLst/>
              <a:cxnLst/>
              <a:rect l="l" t="t" r="r" b="b"/>
              <a:pathLst>
                <a:path w="33654" h="16510">
                  <a:moveTo>
                    <a:pt x="33070" y="0"/>
                  </a:moveTo>
                  <a:lnTo>
                    <a:pt x="0" y="1648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511123" y="4135257"/>
              <a:ext cx="33655" cy="16510"/>
            </a:xfrm>
            <a:custGeom>
              <a:avLst/>
              <a:gdLst/>
              <a:ahLst/>
              <a:cxnLst/>
              <a:rect l="l" t="t" r="r" b="b"/>
              <a:pathLst>
                <a:path w="33654" h="16510">
                  <a:moveTo>
                    <a:pt x="0" y="16484"/>
                  </a:moveTo>
                  <a:lnTo>
                    <a:pt x="3307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8772307" y="5380379"/>
            <a:ext cx="24765" cy="92075"/>
            <a:chOff x="3717706" y="5380378"/>
            <a:chExt cx="24765" cy="92075"/>
          </a:xfrm>
        </p:grpSpPr>
        <p:sp>
          <p:nvSpPr>
            <p:cNvPr id="83" name="object 83"/>
            <p:cNvSpPr/>
            <p:nvPr/>
          </p:nvSpPr>
          <p:spPr>
            <a:xfrm>
              <a:off x="3719986" y="5382658"/>
              <a:ext cx="20320" cy="87630"/>
            </a:xfrm>
            <a:custGeom>
              <a:avLst/>
              <a:gdLst/>
              <a:ahLst/>
              <a:cxnLst/>
              <a:rect l="l" t="t" r="r" b="b"/>
              <a:pathLst>
                <a:path w="20320" h="87629">
                  <a:moveTo>
                    <a:pt x="0" y="0"/>
                  </a:moveTo>
                  <a:lnTo>
                    <a:pt x="0" y="76923"/>
                  </a:lnTo>
                  <a:lnTo>
                    <a:pt x="19786" y="87388"/>
                  </a:lnTo>
                  <a:lnTo>
                    <a:pt x="19786" y="10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719986" y="5382658"/>
              <a:ext cx="20320" cy="87630"/>
            </a:xfrm>
            <a:custGeom>
              <a:avLst/>
              <a:gdLst/>
              <a:ahLst/>
              <a:cxnLst/>
              <a:rect l="l" t="t" r="r" b="b"/>
              <a:pathLst>
                <a:path w="20320" h="87629">
                  <a:moveTo>
                    <a:pt x="19786" y="87388"/>
                  </a:moveTo>
                  <a:lnTo>
                    <a:pt x="19786" y="10452"/>
                  </a:lnTo>
                  <a:lnTo>
                    <a:pt x="0" y="0"/>
                  </a:lnTo>
                  <a:lnTo>
                    <a:pt x="0" y="76923"/>
                  </a:lnTo>
                  <a:lnTo>
                    <a:pt x="19786" y="8738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719991" y="5401734"/>
              <a:ext cx="20320" cy="10795"/>
            </a:xfrm>
            <a:custGeom>
              <a:avLst/>
              <a:gdLst/>
              <a:ahLst/>
              <a:cxnLst/>
              <a:rect l="l" t="t" r="r" b="b"/>
              <a:pathLst>
                <a:path w="20320" h="10795">
                  <a:moveTo>
                    <a:pt x="0" y="0"/>
                  </a:moveTo>
                  <a:lnTo>
                    <a:pt x="19786" y="10464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719991" y="5401734"/>
              <a:ext cx="20320" cy="10795"/>
            </a:xfrm>
            <a:custGeom>
              <a:avLst/>
              <a:gdLst/>
              <a:ahLst/>
              <a:cxnLst/>
              <a:rect l="l" t="t" r="r" b="b"/>
              <a:pathLst>
                <a:path w="20320" h="10795">
                  <a:moveTo>
                    <a:pt x="0" y="0"/>
                  </a:moveTo>
                  <a:lnTo>
                    <a:pt x="19786" y="10464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719991" y="5440912"/>
              <a:ext cx="20320" cy="10795"/>
            </a:xfrm>
            <a:custGeom>
              <a:avLst/>
              <a:gdLst/>
              <a:ahLst/>
              <a:cxnLst/>
              <a:rect l="l" t="t" r="r" b="b"/>
              <a:pathLst>
                <a:path w="20320" h="10795">
                  <a:moveTo>
                    <a:pt x="0" y="0"/>
                  </a:moveTo>
                  <a:lnTo>
                    <a:pt x="19786" y="10477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719991" y="5440912"/>
              <a:ext cx="20320" cy="10795"/>
            </a:xfrm>
            <a:custGeom>
              <a:avLst/>
              <a:gdLst/>
              <a:ahLst/>
              <a:cxnLst/>
              <a:rect l="l" t="t" r="r" b="b"/>
              <a:pathLst>
                <a:path w="20320" h="10795">
                  <a:moveTo>
                    <a:pt x="0" y="0"/>
                  </a:moveTo>
                  <a:lnTo>
                    <a:pt x="19786" y="1047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9" name="object 89"/>
          <p:cNvGrpSpPr/>
          <p:nvPr/>
        </p:nvGrpSpPr>
        <p:grpSpPr>
          <a:xfrm>
            <a:off x="8772307" y="6216381"/>
            <a:ext cx="24765" cy="92075"/>
            <a:chOff x="3717706" y="6216380"/>
            <a:chExt cx="24765" cy="92075"/>
          </a:xfrm>
        </p:grpSpPr>
        <p:sp>
          <p:nvSpPr>
            <p:cNvPr id="90" name="object 90"/>
            <p:cNvSpPr/>
            <p:nvPr/>
          </p:nvSpPr>
          <p:spPr>
            <a:xfrm>
              <a:off x="3719986" y="6218660"/>
              <a:ext cx="20320" cy="87630"/>
            </a:xfrm>
            <a:custGeom>
              <a:avLst/>
              <a:gdLst/>
              <a:ahLst/>
              <a:cxnLst/>
              <a:rect l="l" t="t" r="r" b="b"/>
              <a:pathLst>
                <a:path w="20320" h="87629">
                  <a:moveTo>
                    <a:pt x="0" y="0"/>
                  </a:moveTo>
                  <a:lnTo>
                    <a:pt x="0" y="76911"/>
                  </a:lnTo>
                  <a:lnTo>
                    <a:pt x="19786" y="87388"/>
                  </a:lnTo>
                  <a:lnTo>
                    <a:pt x="19786" y="104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719986" y="6218660"/>
              <a:ext cx="20320" cy="87630"/>
            </a:xfrm>
            <a:custGeom>
              <a:avLst/>
              <a:gdLst/>
              <a:ahLst/>
              <a:cxnLst/>
              <a:rect l="l" t="t" r="r" b="b"/>
              <a:pathLst>
                <a:path w="20320" h="87629">
                  <a:moveTo>
                    <a:pt x="19786" y="87388"/>
                  </a:moveTo>
                  <a:lnTo>
                    <a:pt x="19786" y="10452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9786" y="8738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719991" y="6237724"/>
              <a:ext cx="20320" cy="10795"/>
            </a:xfrm>
            <a:custGeom>
              <a:avLst/>
              <a:gdLst/>
              <a:ahLst/>
              <a:cxnLst/>
              <a:rect l="l" t="t" r="r" b="b"/>
              <a:pathLst>
                <a:path w="20320" h="10795">
                  <a:moveTo>
                    <a:pt x="0" y="0"/>
                  </a:moveTo>
                  <a:lnTo>
                    <a:pt x="19786" y="10490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719991" y="6237724"/>
              <a:ext cx="20320" cy="10795"/>
            </a:xfrm>
            <a:custGeom>
              <a:avLst/>
              <a:gdLst/>
              <a:ahLst/>
              <a:cxnLst/>
              <a:rect l="l" t="t" r="r" b="b"/>
              <a:pathLst>
                <a:path w="20320" h="10795">
                  <a:moveTo>
                    <a:pt x="0" y="0"/>
                  </a:moveTo>
                  <a:lnTo>
                    <a:pt x="19786" y="1049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719991" y="6276916"/>
              <a:ext cx="20320" cy="10795"/>
            </a:xfrm>
            <a:custGeom>
              <a:avLst/>
              <a:gdLst/>
              <a:ahLst/>
              <a:cxnLst/>
              <a:rect l="l" t="t" r="r" b="b"/>
              <a:pathLst>
                <a:path w="20320" h="10795">
                  <a:moveTo>
                    <a:pt x="0" y="0"/>
                  </a:moveTo>
                  <a:lnTo>
                    <a:pt x="19786" y="10477"/>
                  </a:lnTo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719991" y="6276916"/>
              <a:ext cx="20320" cy="10795"/>
            </a:xfrm>
            <a:custGeom>
              <a:avLst/>
              <a:gdLst/>
              <a:ahLst/>
              <a:cxnLst/>
              <a:rect l="l" t="t" r="r" b="b"/>
              <a:pathLst>
                <a:path w="20320" h="10795">
                  <a:moveTo>
                    <a:pt x="0" y="0"/>
                  </a:moveTo>
                  <a:lnTo>
                    <a:pt x="19786" y="1047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6" name="object 96"/>
          <p:cNvSpPr txBox="1"/>
          <p:nvPr/>
        </p:nvSpPr>
        <p:spPr>
          <a:xfrm>
            <a:off x="5762444" y="496980"/>
            <a:ext cx="80454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5" dirty="0">
                <a:solidFill>
                  <a:srgbClr val="171514"/>
                </a:solidFill>
                <a:latin typeface="Arial"/>
                <a:cs typeface="Arial"/>
              </a:rPr>
              <a:t>Paneles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15" dirty="0">
                <a:solidFill>
                  <a:srgbClr val="171514"/>
                </a:solidFill>
                <a:latin typeface="Arial"/>
                <a:cs typeface="Arial"/>
              </a:rPr>
              <a:t>P3</a:t>
            </a:r>
            <a:endParaRPr sz="1150">
              <a:latin typeface="Arial"/>
              <a:cs typeface="Arial"/>
            </a:endParaRPr>
          </a:p>
        </p:txBody>
      </p:sp>
      <p:sp>
        <p:nvSpPr>
          <p:cNvPr id="99" name="object 99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54</a:t>
            </a:fld>
            <a:endParaRPr spc="-75" dirty="0"/>
          </a:p>
        </p:txBody>
      </p:sp>
      <p:sp>
        <p:nvSpPr>
          <p:cNvPr id="97" name="object 97"/>
          <p:cNvSpPr txBox="1"/>
          <p:nvPr/>
        </p:nvSpPr>
        <p:spPr>
          <a:xfrm>
            <a:off x="7958222" y="480470"/>
            <a:ext cx="41554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P3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son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energía que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ocupan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poco espacio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están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diseñados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usarse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aplicaciones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requieren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derivación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grandes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normalmente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incluye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iluminación.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7958223" y="1394870"/>
            <a:ext cx="4232275" cy="1490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P3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incluir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amplia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variedad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opciones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ensambladas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fábrica </a:t>
            </a:r>
            <a:r>
              <a:rPr sz="800" spc="-2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tienen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capacidad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mezclar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y combinar marcos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espacio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2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unidad</a:t>
            </a:r>
            <a:r>
              <a:rPr sz="8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hasta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250 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A.</a:t>
            </a:r>
            <a:endParaRPr sz="8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950">
              <a:latin typeface="Lucida Sans Unicode"/>
              <a:cs typeface="Lucida Sans Unicode"/>
            </a:endParaRPr>
          </a:p>
          <a:p>
            <a:pPr marL="12700" marR="254000">
              <a:lnSpc>
                <a:spcPct val="133300"/>
              </a:lnSpc>
            </a:pP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P3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alturas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gabinete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56,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62,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68,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74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80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pulgadas. 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Al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igual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otros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energía,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P3 pueden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incluir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espacios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blanco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permitir futuras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expansiones</a:t>
            </a:r>
            <a:r>
              <a:rPr sz="9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modificaciones.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43871" y="4901938"/>
            <a:ext cx="1259205" cy="2622550"/>
            <a:chOff x="2689270" y="4901938"/>
            <a:chExt cx="1259205" cy="2622550"/>
          </a:xfrm>
        </p:grpSpPr>
        <p:sp>
          <p:nvSpPr>
            <p:cNvPr id="3" name="object 3"/>
            <p:cNvSpPr/>
            <p:nvPr/>
          </p:nvSpPr>
          <p:spPr>
            <a:xfrm>
              <a:off x="2872607" y="4904224"/>
              <a:ext cx="1073785" cy="2618105"/>
            </a:xfrm>
            <a:custGeom>
              <a:avLst/>
              <a:gdLst/>
              <a:ahLst/>
              <a:cxnLst/>
              <a:rect l="l" t="t" r="r" b="b"/>
              <a:pathLst>
                <a:path w="1073785" h="2618104">
                  <a:moveTo>
                    <a:pt x="0" y="0"/>
                  </a:moveTo>
                  <a:lnTo>
                    <a:pt x="0" y="2617939"/>
                  </a:lnTo>
                  <a:lnTo>
                    <a:pt x="1073505" y="2491765"/>
                  </a:lnTo>
                  <a:lnTo>
                    <a:pt x="1073505" y="1005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91556" y="4904224"/>
              <a:ext cx="181610" cy="2618105"/>
            </a:xfrm>
            <a:custGeom>
              <a:avLst/>
              <a:gdLst/>
              <a:ahLst/>
              <a:cxnLst/>
              <a:rect l="l" t="t" r="r" b="b"/>
              <a:pathLst>
                <a:path w="181610" h="2618104">
                  <a:moveTo>
                    <a:pt x="181051" y="0"/>
                  </a:moveTo>
                  <a:lnTo>
                    <a:pt x="0" y="53047"/>
                  </a:lnTo>
                  <a:lnTo>
                    <a:pt x="0" y="2531999"/>
                  </a:lnTo>
                  <a:lnTo>
                    <a:pt x="181051" y="2617939"/>
                  </a:lnTo>
                  <a:lnTo>
                    <a:pt x="18105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74543" y="4905704"/>
              <a:ext cx="843280" cy="2614930"/>
            </a:xfrm>
            <a:custGeom>
              <a:avLst/>
              <a:gdLst/>
              <a:ahLst/>
              <a:cxnLst/>
              <a:rect l="l" t="t" r="r" b="b"/>
              <a:pathLst>
                <a:path w="843279" h="2614929">
                  <a:moveTo>
                    <a:pt x="21564" y="3124"/>
                  </a:moveTo>
                  <a:lnTo>
                    <a:pt x="0" y="0"/>
                  </a:lnTo>
                  <a:lnTo>
                    <a:pt x="0" y="2614663"/>
                  </a:lnTo>
                  <a:lnTo>
                    <a:pt x="21564" y="2613495"/>
                  </a:lnTo>
                  <a:lnTo>
                    <a:pt x="21564" y="3124"/>
                  </a:lnTo>
                  <a:close/>
                </a:path>
                <a:path w="843279" h="2614929">
                  <a:moveTo>
                    <a:pt x="842835" y="79324"/>
                  </a:moveTo>
                  <a:lnTo>
                    <a:pt x="821258" y="76200"/>
                  </a:lnTo>
                  <a:lnTo>
                    <a:pt x="821258" y="2518486"/>
                  </a:lnTo>
                  <a:lnTo>
                    <a:pt x="842835" y="2517330"/>
                  </a:lnTo>
                  <a:lnTo>
                    <a:pt x="842835" y="79324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65843" y="4933213"/>
              <a:ext cx="779780" cy="2549525"/>
            </a:xfrm>
            <a:custGeom>
              <a:avLst/>
              <a:gdLst/>
              <a:ahLst/>
              <a:cxnLst/>
              <a:rect l="l" t="t" r="r" b="b"/>
              <a:pathLst>
                <a:path w="779779" h="2549525">
                  <a:moveTo>
                    <a:pt x="21564" y="3124"/>
                  </a:moveTo>
                  <a:lnTo>
                    <a:pt x="0" y="0"/>
                  </a:lnTo>
                  <a:lnTo>
                    <a:pt x="0" y="2549080"/>
                  </a:lnTo>
                  <a:lnTo>
                    <a:pt x="21564" y="2547912"/>
                  </a:lnTo>
                  <a:lnTo>
                    <a:pt x="21564" y="3124"/>
                  </a:lnTo>
                  <a:close/>
                </a:path>
                <a:path w="779779" h="2549525">
                  <a:moveTo>
                    <a:pt x="779322" y="72974"/>
                  </a:moveTo>
                  <a:lnTo>
                    <a:pt x="757770" y="69850"/>
                  </a:lnTo>
                  <a:lnTo>
                    <a:pt x="757770" y="2464765"/>
                  </a:lnTo>
                  <a:lnTo>
                    <a:pt x="779322" y="2463596"/>
                  </a:lnTo>
                  <a:lnTo>
                    <a:pt x="779322" y="72974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76453" y="5385224"/>
              <a:ext cx="118110" cy="241935"/>
            </a:xfrm>
            <a:custGeom>
              <a:avLst/>
              <a:gdLst/>
              <a:ahLst/>
              <a:cxnLst/>
              <a:rect l="l" t="t" r="r" b="b"/>
              <a:pathLst>
                <a:path w="118110" h="241935">
                  <a:moveTo>
                    <a:pt x="0" y="0"/>
                  </a:moveTo>
                  <a:lnTo>
                    <a:pt x="0" y="236816"/>
                  </a:lnTo>
                  <a:lnTo>
                    <a:pt x="117944" y="241388"/>
                  </a:lnTo>
                  <a:lnTo>
                    <a:pt x="117944" y="63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72606" y="4904237"/>
              <a:ext cx="1073785" cy="2618105"/>
            </a:xfrm>
            <a:custGeom>
              <a:avLst/>
              <a:gdLst/>
              <a:ahLst/>
              <a:cxnLst/>
              <a:rect l="l" t="t" r="r" b="b"/>
              <a:pathLst>
                <a:path w="1073785" h="2618104">
                  <a:moveTo>
                    <a:pt x="503847" y="717803"/>
                  </a:moveTo>
                  <a:lnTo>
                    <a:pt x="503847" y="480987"/>
                  </a:lnTo>
                  <a:lnTo>
                    <a:pt x="621792" y="487375"/>
                  </a:lnTo>
                  <a:lnTo>
                    <a:pt x="621792" y="722375"/>
                  </a:lnTo>
                  <a:lnTo>
                    <a:pt x="503847" y="717803"/>
                  </a:lnTo>
                  <a:close/>
                </a:path>
                <a:path w="1073785" h="2618104">
                  <a:moveTo>
                    <a:pt x="1073505" y="2491752"/>
                  </a:moveTo>
                  <a:lnTo>
                    <a:pt x="1073505" y="100571"/>
                  </a:lnTo>
                  <a:lnTo>
                    <a:pt x="0" y="0"/>
                  </a:lnTo>
                  <a:lnTo>
                    <a:pt x="0" y="2617927"/>
                  </a:lnTo>
                  <a:lnTo>
                    <a:pt x="1073505" y="2491752"/>
                  </a:lnTo>
                  <a:close/>
                </a:path>
                <a:path w="1073785" h="2618104">
                  <a:moveTo>
                    <a:pt x="315480" y="31102"/>
                  </a:moveTo>
                  <a:lnTo>
                    <a:pt x="315480" y="2579535"/>
                  </a:lnTo>
                  <a:lnTo>
                    <a:pt x="315480" y="31102"/>
                  </a:lnTo>
                  <a:close/>
                </a:path>
                <a:path w="1073785" h="2618104">
                  <a:moveTo>
                    <a:pt x="822045" y="78638"/>
                  </a:moveTo>
                  <a:lnTo>
                    <a:pt x="822045" y="2521915"/>
                  </a:lnTo>
                  <a:lnTo>
                    <a:pt x="822045" y="78638"/>
                  </a:lnTo>
                  <a:close/>
                </a:path>
                <a:path w="1073785" h="2618104">
                  <a:moveTo>
                    <a:pt x="315480" y="219468"/>
                  </a:moveTo>
                  <a:lnTo>
                    <a:pt x="821143" y="256946"/>
                  </a:lnTo>
                  <a:lnTo>
                    <a:pt x="315480" y="21946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05265" y="4917058"/>
              <a:ext cx="1173480" cy="210820"/>
            </a:xfrm>
            <a:custGeom>
              <a:avLst/>
              <a:gdLst/>
              <a:ahLst/>
              <a:cxnLst/>
              <a:rect l="l" t="t" r="r" b="b"/>
              <a:pathLst>
                <a:path w="1173479" h="210820">
                  <a:moveTo>
                    <a:pt x="10972" y="48450"/>
                  </a:moveTo>
                  <a:lnTo>
                    <a:pt x="9144" y="42964"/>
                  </a:lnTo>
                  <a:lnTo>
                    <a:pt x="8229" y="41135"/>
                  </a:lnTo>
                  <a:lnTo>
                    <a:pt x="5499" y="40220"/>
                  </a:lnTo>
                  <a:lnTo>
                    <a:pt x="2743" y="41135"/>
                  </a:lnTo>
                  <a:lnTo>
                    <a:pt x="1828" y="42964"/>
                  </a:lnTo>
                  <a:lnTo>
                    <a:pt x="0" y="48450"/>
                  </a:lnTo>
                  <a:lnTo>
                    <a:pt x="1828" y="54851"/>
                  </a:lnTo>
                  <a:lnTo>
                    <a:pt x="2743" y="56680"/>
                  </a:lnTo>
                  <a:lnTo>
                    <a:pt x="5499" y="57607"/>
                  </a:lnTo>
                  <a:lnTo>
                    <a:pt x="8229" y="56680"/>
                  </a:lnTo>
                  <a:lnTo>
                    <a:pt x="9144" y="54851"/>
                  </a:lnTo>
                  <a:lnTo>
                    <a:pt x="10972" y="48450"/>
                  </a:lnTo>
                  <a:close/>
                </a:path>
                <a:path w="1173479" h="210820">
                  <a:moveTo>
                    <a:pt x="45732" y="38404"/>
                  </a:moveTo>
                  <a:lnTo>
                    <a:pt x="43891" y="32905"/>
                  </a:lnTo>
                  <a:lnTo>
                    <a:pt x="42062" y="31089"/>
                  </a:lnTo>
                  <a:lnTo>
                    <a:pt x="40233" y="30162"/>
                  </a:lnTo>
                  <a:lnTo>
                    <a:pt x="37490" y="31089"/>
                  </a:lnTo>
                  <a:lnTo>
                    <a:pt x="35674" y="32905"/>
                  </a:lnTo>
                  <a:lnTo>
                    <a:pt x="34747" y="38404"/>
                  </a:lnTo>
                  <a:lnTo>
                    <a:pt x="35674" y="44805"/>
                  </a:lnTo>
                  <a:lnTo>
                    <a:pt x="37490" y="46621"/>
                  </a:lnTo>
                  <a:lnTo>
                    <a:pt x="42062" y="46621"/>
                  </a:lnTo>
                  <a:lnTo>
                    <a:pt x="43891" y="44805"/>
                  </a:lnTo>
                  <a:lnTo>
                    <a:pt x="45732" y="38404"/>
                  </a:lnTo>
                  <a:close/>
                </a:path>
                <a:path w="1173479" h="210820">
                  <a:moveTo>
                    <a:pt x="81381" y="28333"/>
                  </a:moveTo>
                  <a:lnTo>
                    <a:pt x="80467" y="25590"/>
                  </a:lnTo>
                  <a:lnTo>
                    <a:pt x="78638" y="22847"/>
                  </a:lnTo>
                  <a:lnTo>
                    <a:pt x="77736" y="21018"/>
                  </a:lnTo>
                  <a:lnTo>
                    <a:pt x="75895" y="20104"/>
                  </a:lnTo>
                  <a:lnTo>
                    <a:pt x="72237" y="21018"/>
                  </a:lnTo>
                  <a:lnTo>
                    <a:pt x="71323" y="22847"/>
                  </a:lnTo>
                  <a:lnTo>
                    <a:pt x="69494" y="28333"/>
                  </a:lnTo>
                  <a:lnTo>
                    <a:pt x="71323" y="34734"/>
                  </a:lnTo>
                  <a:lnTo>
                    <a:pt x="72237" y="36563"/>
                  </a:lnTo>
                  <a:lnTo>
                    <a:pt x="75895" y="37490"/>
                  </a:lnTo>
                  <a:lnTo>
                    <a:pt x="77736" y="36563"/>
                  </a:lnTo>
                  <a:lnTo>
                    <a:pt x="78638" y="34734"/>
                  </a:lnTo>
                  <a:lnTo>
                    <a:pt x="81381" y="28333"/>
                  </a:lnTo>
                  <a:close/>
                </a:path>
                <a:path w="1173479" h="210820">
                  <a:moveTo>
                    <a:pt x="117957" y="18288"/>
                  </a:moveTo>
                  <a:lnTo>
                    <a:pt x="116128" y="12788"/>
                  </a:lnTo>
                  <a:lnTo>
                    <a:pt x="113385" y="10972"/>
                  </a:lnTo>
                  <a:lnTo>
                    <a:pt x="111556" y="10972"/>
                  </a:lnTo>
                  <a:lnTo>
                    <a:pt x="108813" y="10972"/>
                  </a:lnTo>
                  <a:lnTo>
                    <a:pt x="106984" y="12788"/>
                  </a:lnTo>
                  <a:lnTo>
                    <a:pt x="106070" y="18288"/>
                  </a:lnTo>
                  <a:lnTo>
                    <a:pt x="106984" y="25590"/>
                  </a:lnTo>
                  <a:lnTo>
                    <a:pt x="108813" y="27406"/>
                  </a:lnTo>
                  <a:lnTo>
                    <a:pt x="111556" y="28333"/>
                  </a:lnTo>
                  <a:lnTo>
                    <a:pt x="113385" y="27406"/>
                  </a:lnTo>
                  <a:lnTo>
                    <a:pt x="116128" y="25590"/>
                  </a:lnTo>
                  <a:lnTo>
                    <a:pt x="117957" y="18288"/>
                  </a:lnTo>
                  <a:close/>
                </a:path>
                <a:path w="1173479" h="210820">
                  <a:moveTo>
                    <a:pt x="154533" y="8216"/>
                  </a:moveTo>
                  <a:lnTo>
                    <a:pt x="153619" y="4572"/>
                  </a:lnTo>
                  <a:lnTo>
                    <a:pt x="152704" y="1816"/>
                  </a:lnTo>
                  <a:lnTo>
                    <a:pt x="149974" y="0"/>
                  </a:lnTo>
                  <a:lnTo>
                    <a:pt x="145389" y="0"/>
                  </a:lnTo>
                  <a:lnTo>
                    <a:pt x="142646" y="1816"/>
                  </a:lnTo>
                  <a:lnTo>
                    <a:pt x="141732" y="4572"/>
                  </a:lnTo>
                  <a:lnTo>
                    <a:pt x="141732" y="11887"/>
                  </a:lnTo>
                  <a:lnTo>
                    <a:pt x="142646" y="15532"/>
                  </a:lnTo>
                  <a:lnTo>
                    <a:pt x="145389" y="17373"/>
                  </a:lnTo>
                  <a:lnTo>
                    <a:pt x="148132" y="18288"/>
                  </a:lnTo>
                  <a:lnTo>
                    <a:pt x="149974" y="17373"/>
                  </a:lnTo>
                  <a:lnTo>
                    <a:pt x="152704" y="15532"/>
                  </a:lnTo>
                  <a:lnTo>
                    <a:pt x="154533" y="8216"/>
                  </a:lnTo>
                  <a:close/>
                </a:path>
                <a:path w="1173479" h="210820">
                  <a:moveTo>
                    <a:pt x="194767" y="198412"/>
                  </a:moveTo>
                  <a:lnTo>
                    <a:pt x="193852" y="193840"/>
                  </a:lnTo>
                  <a:lnTo>
                    <a:pt x="192036" y="190182"/>
                  </a:lnTo>
                  <a:lnTo>
                    <a:pt x="189280" y="188341"/>
                  </a:lnTo>
                  <a:lnTo>
                    <a:pt x="185623" y="186537"/>
                  </a:lnTo>
                  <a:lnTo>
                    <a:pt x="181978" y="188341"/>
                  </a:lnTo>
                  <a:lnTo>
                    <a:pt x="179222" y="190182"/>
                  </a:lnTo>
                  <a:lnTo>
                    <a:pt x="176479" y="193840"/>
                  </a:lnTo>
                  <a:lnTo>
                    <a:pt x="176479" y="202984"/>
                  </a:lnTo>
                  <a:lnTo>
                    <a:pt x="179222" y="206654"/>
                  </a:lnTo>
                  <a:lnTo>
                    <a:pt x="181978" y="209384"/>
                  </a:lnTo>
                  <a:lnTo>
                    <a:pt x="185623" y="210299"/>
                  </a:lnTo>
                  <a:lnTo>
                    <a:pt x="189280" y="209384"/>
                  </a:lnTo>
                  <a:lnTo>
                    <a:pt x="192036" y="206654"/>
                  </a:lnTo>
                  <a:lnTo>
                    <a:pt x="193852" y="202984"/>
                  </a:lnTo>
                  <a:lnTo>
                    <a:pt x="194767" y="198412"/>
                  </a:lnTo>
                  <a:close/>
                </a:path>
                <a:path w="1173479" h="210820">
                  <a:moveTo>
                    <a:pt x="304495" y="10045"/>
                  </a:moveTo>
                  <a:lnTo>
                    <a:pt x="301752" y="6388"/>
                  </a:lnTo>
                  <a:lnTo>
                    <a:pt x="299008" y="4559"/>
                  </a:lnTo>
                  <a:lnTo>
                    <a:pt x="296278" y="3644"/>
                  </a:lnTo>
                  <a:lnTo>
                    <a:pt x="292608" y="4559"/>
                  </a:lnTo>
                  <a:lnTo>
                    <a:pt x="289864" y="6388"/>
                  </a:lnTo>
                  <a:lnTo>
                    <a:pt x="288036" y="10045"/>
                  </a:lnTo>
                  <a:lnTo>
                    <a:pt x="288036" y="18275"/>
                  </a:lnTo>
                  <a:lnTo>
                    <a:pt x="289864" y="21920"/>
                  </a:lnTo>
                  <a:lnTo>
                    <a:pt x="292608" y="23761"/>
                  </a:lnTo>
                  <a:lnTo>
                    <a:pt x="296278" y="24676"/>
                  </a:lnTo>
                  <a:lnTo>
                    <a:pt x="299008" y="23761"/>
                  </a:lnTo>
                  <a:lnTo>
                    <a:pt x="301752" y="21920"/>
                  </a:lnTo>
                  <a:lnTo>
                    <a:pt x="304495" y="18275"/>
                  </a:lnTo>
                  <a:lnTo>
                    <a:pt x="304495" y="10045"/>
                  </a:lnTo>
                  <a:close/>
                </a:path>
                <a:path w="1173479" h="210820">
                  <a:moveTo>
                    <a:pt x="427939" y="24688"/>
                  </a:moveTo>
                  <a:lnTo>
                    <a:pt x="426110" y="17360"/>
                  </a:lnTo>
                  <a:lnTo>
                    <a:pt x="422465" y="14617"/>
                  </a:lnTo>
                  <a:lnTo>
                    <a:pt x="416064" y="14617"/>
                  </a:lnTo>
                  <a:lnTo>
                    <a:pt x="413308" y="17360"/>
                  </a:lnTo>
                  <a:lnTo>
                    <a:pt x="411480" y="24688"/>
                  </a:lnTo>
                  <a:lnTo>
                    <a:pt x="413308" y="32004"/>
                  </a:lnTo>
                  <a:lnTo>
                    <a:pt x="416064" y="34734"/>
                  </a:lnTo>
                  <a:lnTo>
                    <a:pt x="419709" y="35648"/>
                  </a:lnTo>
                  <a:lnTo>
                    <a:pt x="422465" y="34734"/>
                  </a:lnTo>
                  <a:lnTo>
                    <a:pt x="426110" y="32004"/>
                  </a:lnTo>
                  <a:lnTo>
                    <a:pt x="427939" y="24688"/>
                  </a:lnTo>
                  <a:close/>
                </a:path>
                <a:path w="1173479" h="210820">
                  <a:moveTo>
                    <a:pt x="578815" y="39306"/>
                  </a:moveTo>
                  <a:lnTo>
                    <a:pt x="577913" y="34734"/>
                  </a:lnTo>
                  <a:lnTo>
                    <a:pt x="576072" y="32004"/>
                  </a:lnTo>
                  <a:lnTo>
                    <a:pt x="573316" y="29248"/>
                  </a:lnTo>
                  <a:lnTo>
                    <a:pt x="570598" y="28333"/>
                  </a:lnTo>
                  <a:lnTo>
                    <a:pt x="566928" y="29248"/>
                  </a:lnTo>
                  <a:lnTo>
                    <a:pt x="564197" y="32004"/>
                  </a:lnTo>
                  <a:lnTo>
                    <a:pt x="562356" y="34734"/>
                  </a:lnTo>
                  <a:lnTo>
                    <a:pt x="561441" y="39306"/>
                  </a:lnTo>
                  <a:lnTo>
                    <a:pt x="562356" y="42964"/>
                  </a:lnTo>
                  <a:lnTo>
                    <a:pt x="564197" y="45707"/>
                  </a:lnTo>
                  <a:lnTo>
                    <a:pt x="566928" y="48450"/>
                  </a:lnTo>
                  <a:lnTo>
                    <a:pt x="570598" y="48450"/>
                  </a:lnTo>
                  <a:lnTo>
                    <a:pt x="573316" y="48450"/>
                  </a:lnTo>
                  <a:lnTo>
                    <a:pt x="576072" y="46621"/>
                  </a:lnTo>
                  <a:lnTo>
                    <a:pt x="577913" y="42964"/>
                  </a:lnTo>
                  <a:lnTo>
                    <a:pt x="578815" y="39306"/>
                  </a:lnTo>
                  <a:close/>
                </a:path>
                <a:path w="1173479" h="210820">
                  <a:moveTo>
                    <a:pt x="928116" y="73139"/>
                  </a:moveTo>
                  <a:lnTo>
                    <a:pt x="927214" y="69481"/>
                  </a:lnTo>
                  <a:lnTo>
                    <a:pt x="925372" y="65824"/>
                  </a:lnTo>
                  <a:lnTo>
                    <a:pt x="922629" y="63995"/>
                  </a:lnTo>
                  <a:lnTo>
                    <a:pt x="919899" y="63080"/>
                  </a:lnTo>
                  <a:lnTo>
                    <a:pt x="916216" y="63995"/>
                  </a:lnTo>
                  <a:lnTo>
                    <a:pt x="913498" y="65824"/>
                  </a:lnTo>
                  <a:lnTo>
                    <a:pt x="911656" y="69481"/>
                  </a:lnTo>
                  <a:lnTo>
                    <a:pt x="910742" y="73139"/>
                  </a:lnTo>
                  <a:lnTo>
                    <a:pt x="911656" y="77711"/>
                  </a:lnTo>
                  <a:lnTo>
                    <a:pt x="913498" y="81356"/>
                  </a:lnTo>
                  <a:lnTo>
                    <a:pt x="916216" y="83197"/>
                  </a:lnTo>
                  <a:lnTo>
                    <a:pt x="919899" y="84112"/>
                  </a:lnTo>
                  <a:lnTo>
                    <a:pt x="922629" y="83197"/>
                  </a:lnTo>
                  <a:lnTo>
                    <a:pt x="925372" y="81356"/>
                  </a:lnTo>
                  <a:lnTo>
                    <a:pt x="927214" y="77711"/>
                  </a:lnTo>
                  <a:lnTo>
                    <a:pt x="928116" y="73139"/>
                  </a:lnTo>
                  <a:close/>
                </a:path>
                <a:path w="1173479" h="210820">
                  <a:moveTo>
                    <a:pt x="1068946" y="84112"/>
                  </a:moveTo>
                  <a:lnTo>
                    <a:pt x="1066190" y="80454"/>
                  </a:lnTo>
                  <a:lnTo>
                    <a:pt x="1064361" y="78625"/>
                  </a:lnTo>
                  <a:lnTo>
                    <a:pt x="1060704" y="77711"/>
                  </a:lnTo>
                  <a:lnTo>
                    <a:pt x="1057960" y="78625"/>
                  </a:lnTo>
                  <a:lnTo>
                    <a:pt x="1055230" y="80454"/>
                  </a:lnTo>
                  <a:lnTo>
                    <a:pt x="1053388" y="84112"/>
                  </a:lnTo>
                  <a:lnTo>
                    <a:pt x="1052474" y="87757"/>
                  </a:lnTo>
                  <a:lnTo>
                    <a:pt x="1053388" y="92341"/>
                  </a:lnTo>
                  <a:lnTo>
                    <a:pt x="1055230" y="95986"/>
                  </a:lnTo>
                  <a:lnTo>
                    <a:pt x="1057960" y="97828"/>
                  </a:lnTo>
                  <a:lnTo>
                    <a:pt x="1060704" y="98742"/>
                  </a:lnTo>
                  <a:lnTo>
                    <a:pt x="1064361" y="97828"/>
                  </a:lnTo>
                  <a:lnTo>
                    <a:pt x="1066190" y="95986"/>
                  </a:lnTo>
                  <a:lnTo>
                    <a:pt x="1068946" y="92341"/>
                  </a:lnTo>
                  <a:lnTo>
                    <a:pt x="1068946" y="84112"/>
                  </a:lnTo>
                  <a:close/>
                </a:path>
                <a:path w="1173479" h="210820">
                  <a:moveTo>
                    <a:pt x="1173175" y="95072"/>
                  </a:moveTo>
                  <a:lnTo>
                    <a:pt x="1170432" y="91427"/>
                  </a:lnTo>
                  <a:lnTo>
                    <a:pt x="1168615" y="88671"/>
                  </a:lnTo>
                  <a:lnTo>
                    <a:pt x="1165860" y="87757"/>
                  </a:lnTo>
                  <a:lnTo>
                    <a:pt x="1162215" y="88671"/>
                  </a:lnTo>
                  <a:lnTo>
                    <a:pt x="1159459" y="91427"/>
                  </a:lnTo>
                  <a:lnTo>
                    <a:pt x="1157630" y="95072"/>
                  </a:lnTo>
                  <a:lnTo>
                    <a:pt x="1156716" y="98742"/>
                  </a:lnTo>
                  <a:lnTo>
                    <a:pt x="1157630" y="102387"/>
                  </a:lnTo>
                  <a:lnTo>
                    <a:pt x="1159459" y="106057"/>
                  </a:lnTo>
                  <a:lnTo>
                    <a:pt x="1162215" y="108788"/>
                  </a:lnTo>
                  <a:lnTo>
                    <a:pt x="1165860" y="108788"/>
                  </a:lnTo>
                  <a:lnTo>
                    <a:pt x="1168615" y="108788"/>
                  </a:lnTo>
                  <a:lnTo>
                    <a:pt x="1170432" y="106057"/>
                  </a:lnTo>
                  <a:lnTo>
                    <a:pt x="1173175" y="102387"/>
                  </a:lnTo>
                  <a:lnTo>
                    <a:pt x="1173175" y="9507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91556" y="4904224"/>
              <a:ext cx="181610" cy="2618105"/>
            </a:xfrm>
            <a:custGeom>
              <a:avLst/>
              <a:gdLst/>
              <a:ahLst/>
              <a:cxnLst/>
              <a:rect l="l" t="t" r="r" b="b"/>
              <a:pathLst>
                <a:path w="181610" h="2618104">
                  <a:moveTo>
                    <a:pt x="181051" y="2617939"/>
                  </a:moveTo>
                  <a:lnTo>
                    <a:pt x="181051" y="0"/>
                  </a:lnTo>
                  <a:lnTo>
                    <a:pt x="0" y="53047"/>
                  </a:lnTo>
                  <a:lnTo>
                    <a:pt x="0" y="2531999"/>
                  </a:lnTo>
                  <a:lnTo>
                    <a:pt x="181051" y="26179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699778" y="5661380"/>
              <a:ext cx="932815" cy="1844039"/>
            </a:xfrm>
            <a:custGeom>
              <a:avLst/>
              <a:gdLst/>
              <a:ahLst/>
              <a:cxnLst/>
              <a:rect l="l" t="t" r="r" b="b"/>
              <a:pathLst>
                <a:path w="932814" h="1844040">
                  <a:moveTo>
                    <a:pt x="10985" y="1765693"/>
                  </a:moveTo>
                  <a:lnTo>
                    <a:pt x="10058" y="1759292"/>
                  </a:lnTo>
                  <a:lnTo>
                    <a:pt x="8229" y="1757451"/>
                  </a:lnTo>
                  <a:lnTo>
                    <a:pt x="6400" y="1756537"/>
                  </a:lnTo>
                  <a:lnTo>
                    <a:pt x="3657" y="1757451"/>
                  </a:lnTo>
                  <a:lnTo>
                    <a:pt x="1828" y="1759292"/>
                  </a:lnTo>
                  <a:lnTo>
                    <a:pt x="0" y="1762048"/>
                  </a:lnTo>
                  <a:lnTo>
                    <a:pt x="0" y="1769338"/>
                  </a:lnTo>
                  <a:lnTo>
                    <a:pt x="1828" y="1773008"/>
                  </a:lnTo>
                  <a:lnTo>
                    <a:pt x="3657" y="1773923"/>
                  </a:lnTo>
                  <a:lnTo>
                    <a:pt x="6400" y="1774850"/>
                  </a:lnTo>
                  <a:lnTo>
                    <a:pt x="10058" y="1773008"/>
                  </a:lnTo>
                  <a:lnTo>
                    <a:pt x="10985" y="1765693"/>
                  </a:lnTo>
                  <a:close/>
                </a:path>
                <a:path w="932814" h="1844040">
                  <a:moveTo>
                    <a:pt x="43891" y="1782165"/>
                  </a:moveTo>
                  <a:lnTo>
                    <a:pt x="42976" y="1775739"/>
                  </a:lnTo>
                  <a:lnTo>
                    <a:pt x="41160" y="1773923"/>
                  </a:lnTo>
                  <a:lnTo>
                    <a:pt x="39319" y="1773008"/>
                  </a:lnTo>
                  <a:lnTo>
                    <a:pt x="37490" y="1773923"/>
                  </a:lnTo>
                  <a:lnTo>
                    <a:pt x="34747" y="1775739"/>
                  </a:lnTo>
                  <a:lnTo>
                    <a:pt x="33832" y="1778495"/>
                  </a:lnTo>
                  <a:lnTo>
                    <a:pt x="33832" y="1785810"/>
                  </a:lnTo>
                  <a:lnTo>
                    <a:pt x="34747" y="1789455"/>
                  </a:lnTo>
                  <a:lnTo>
                    <a:pt x="37490" y="1791296"/>
                  </a:lnTo>
                  <a:lnTo>
                    <a:pt x="41160" y="1791296"/>
                  </a:lnTo>
                  <a:lnTo>
                    <a:pt x="42976" y="1789455"/>
                  </a:lnTo>
                  <a:lnTo>
                    <a:pt x="43891" y="1782165"/>
                  </a:lnTo>
                  <a:close/>
                </a:path>
                <a:path w="932814" h="1844040">
                  <a:moveTo>
                    <a:pt x="79552" y="1798612"/>
                  </a:moveTo>
                  <a:lnTo>
                    <a:pt x="77724" y="1791296"/>
                  </a:lnTo>
                  <a:lnTo>
                    <a:pt x="75895" y="1790369"/>
                  </a:lnTo>
                  <a:lnTo>
                    <a:pt x="74066" y="1788566"/>
                  </a:lnTo>
                  <a:lnTo>
                    <a:pt x="71323" y="1790369"/>
                  </a:lnTo>
                  <a:lnTo>
                    <a:pt x="70408" y="1791296"/>
                  </a:lnTo>
                  <a:lnTo>
                    <a:pt x="68580" y="1798612"/>
                  </a:lnTo>
                  <a:lnTo>
                    <a:pt x="70408" y="1805927"/>
                  </a:lnTo>
                  <a:lnTo>
                    <a:pt x="71323" y="1807756"/>
                  </a:lnTo>
                  <a:lnTo>
                    <a:pt x="75895" y="1807756"/>
                  </a:lnTo>
                  <a:lnTo>
                    <a:pt x="77724" y="1805927"/>
                  </a:lnTo>
                  <a:lnTo>
                    <a:pt x="79552" y="1798612"/>
                  </a:lnTo>
                  <a:close/>
                </a:path>
                <a:path w="932814" h="1844040">
                  <a:moveTo>
                    <a:pt x="115214" y="1815084"/>
                  </a:moveTo>
                  <a:lnTo>
                    <a:pt x="113385" y="1808683"/>
                  </a:lnTo>
                  <a:lnTo>
                    <a:pt x="111556" y="1806841"/>
                  </a:lnTo>
                  <a:lnTo>
                    <a:pt x="109728" y="1805927"/>
                  </a:lnTo>
                  <a:lnTo>
                    <a:pt x="107899" y="1806841"/>
                  </a:lnTo>
                  <a:lnTo>
                    <a:pt x="106070" y="1808683"/>
                  </a:lnTo>
                  <a:lnTo>
                    <a:pt x="105156" y="1815084"/>
                  </a:lnTo>
                  <a:lnTo>
                    <a:pt x="106070" y="1822399"/>
                  </a:lnTo>
                  <a:lnTo>
                    <a:pt x="107899" y="1824202"/>
                  </a:lnTo>
                  <a:lnTo>
                    <a:pt x="109728" y="1825129"/>
                  </a:lnTo>
                  <a:lnTo>
                    <a:pt x="111556" y="1824202"/>
                  </a:lnTo>
                  <a:lnTo>
                    <a:pt x="113385" y="1822399"/>
                  </a:lnTo>
                  <a:lnTo>
                    <a:pt x="115214" y="1815084"/>
                  </a:lnTo>
                  <a:close/>
                </a:path>
                <a:path w="932814" h="1844040">
                  <a:moveTo>
                    <a:pt x="149961" y="1831530"/>
                  </a:moveTo>
                  <a:lnTo>
                    <a:pt x="148132" y="1825129"/>
                  </a:lnTo>
                  <a:lnTo>
                    <a:pt x="146304" y="1823288"/>
                  </a:lnTo>
                  <a:lnTo>
                    <a:pt x="144475" y="1822399"/>
                  </a:lnTo>
                  <a:lnTo>
                    <a:pt x="141732" y="1823288"/>
                  </a:lnTo>
                  <a:lnTo>
                    <a:pt x="140817" y="1825129"/>
                  </a:lnTo>
                  <a:lnTo>
                    <a:pt x="138988" y="1831530"/>
                  </a:lnTo>
                  <a:lnTo>
                    <a:pt x="140817" y="1838845"/>
                  </a:lnTo>
                  <a:lnTo>
                    <a:pt x="141732" y="1840674"/>
                  </a:lnTo>
                  <a:lnTo>
                    <a:pt x="144475" y="1841588"/>
                  </a:lnTo>
                  <a:lnTo>
                    <a:pt x="146304" y="1840674"/>
                  </a:lnTo>
                  <a:lnTo>
                    <a:pt x="148132" y="1838845"/>
                  </a:lnTo>
                  <a:lnTo>
                    <a:pt x="149961" y="1831530"/>
                  </a:lnTo>
                  <a:close/>
                </a:path>
                <a:path w="932814" h="1844040">
                  <a:moveTo>
                    <a:pt x="197523" y="1105496"/>
                  </a:moveTo>
                  <a:lnTo>
                    <a:pt x="196596" y="1101839"/>
                  </a:lnTo>
                  <a:lnTo>
                    <a:pt x="194767" y="1099096"/>
                  </a:lnTo>
                  <a:lnTo>
                    <a:pt x="192024" y="1097254"/>
                  </a:lnTo>
                  <a:lnTo>
                    <a:pt x="189280" y="1096365"/>
                  </a:lnTo>
                  <a:lnTo>
                    <a:pt x="185623" y="1097254"/>
                  </a:lnTo>
                  <a:lnTo>
                    <a:pt x="182880" y="1099096"/>
                  </a:lnTo>
                  <a:lnTo>
                    <a:pt x="181051" y="1101839"/>
                  </a:lnTo>
                  <a:lnTo>
                    <a:pt x="180136" y="1105496"/>
                  </a:lnTo>
                  <a:lnTo>
                    <a:pt x="181051" y="1109167"/>
                  </a:lnTo>
                  <a:lnTo>
                    <a:pt x="182880" y="1112812"/>
                  </a:lnTo>
                  <a:lnTo>
                    <a:pt x="185623" y="1114640"/>
                  </a:lnTo>
                  <a:lnTo>
                    <a:pt x="189280" y="1114640"/>
                  </a:lnTo>
                  <a:lnTo>
                    <a:pt x="192024" y="1114640"/>
                  </a:lnTo>
                  <a:lnTo>
                    <a:pt x="194767" y="1112812"/>
                  </a:lnTo>
                  <a:lnTo>
                    <a:pt x="196596" y="1109167"/>
                  </a:lnTo>
                  <a:lnTo>
                    <a:pt x="197523" y="1105496"/>
                  </a:lnTo>
                  <a:close/>
                </a:path>
                <a:path w="932814" h="1844040">
                  <a:moveTo>
                    <a:pt x="197523" y="556856"/>
                  </a:moveTo>
                  <a:lnTo>
                    <a:pt x="196596" y="553186"/>
                  </a:lnTo>
                  <a:lnTo>
                    <a:pt x="194767" y="550456"/>
                  </a:lnTo>
                  <a:lnTo>
                    <a:pt x="192024" y="548627"/>
                  </a:lnTo>
                  <a:lnTo>
                    <a:pt x="189280" y="547712"/>
                  </a:lnTo>
                  <a:lnTo>
                    <a:pt x="185623" y="548627"/>
                  </a:lnTo>
                  <a:lnTo>
                    <a:pt x="182880" y="550456"/>
                  </a:lnTo>
                  <a:lnTo>
                    <a:pt x="181051" y="553186"/>
                  </a:lnTo>
                  <a:lnTo>
                    <a:pt x="180136" y="556856"/>
                  </a:lnTo>
                  <a:lnTo>
                    <a:pt x="181051" y="561428"/>
                  </a:lnTo>
                  <a:lnTo>
                    <a:pt x="182880" y="564172"/>
                  </a:lnTo>
                  <a:lnTo>
                    <a:pt x="185623" y="565988"/>
                  </a:lnTo>
                  <a:lnTo>
                    <a:pt x="189280" y="566902"/>
                  </a:lnTo>
                  <a:lnTo>
                    <a:pt x="192024" y="565988"/>
                  </a:lnTo>
                  <a:lnTo>
                    <a:pt x="194767" y="564172"/>
                  </a:lnTo>
                  <a:lnTo>
                    <a:pt x="196596" y="561428"/>
                  </a:lnTo>
                  <a:lnTo>
                    <a:pt x="197523" y="556856"/>
                  </a:lnTo>
                  <a:close/>
                </a:path>
                <a:path w="932814" h="1844040">
                  <a:moveTo>
                    <a:pt x="197523" y="8216"/>
                  </a:moveTo>
                  <a:lnTo>
                    <a:pt x="196596" y="4559"/>
                  </a:lnTo>
                  <a:lnTo>
                    <a:pt x="194767" y="1816"/>
                  </a:lnTo>
                  <a:lnTo>
                    <a:pt x="189280" y="0"/>
                  </a:lnTo>
                  <a:lnTo>
                    <a:pt x="185623" y="901"/>
                  </a:lnTo>
                  <a:lnTo>
                    <a:pt x="182880" y="1816"/>
                  </a:lnTo>
                  <a:lnTo>
                    <a:pt x="181051" y="4559"/>
                  </a:lnTo>
                  <a:lnTo>
                    <a:pt x="180136" y="8216"/>
                  </a:lnTo>
                  <a:lnTo>
                    <a:pt x="181051" y="11874"/>
                  </a:lnTo>
                  <a:lnTo>
                    <a:pt x="182880" y="15519"/>
                  </a:lnTo>
                  <a:lnTo>
                    <a:pt x="185623" y="17360"/>
                  </a:lnTo>
                  <a:lnTo>
                    <a:pt x="189280" y="18275"/>
                  </a:lnTo>
                  <a:lnTo>
                    <a:pt x="192024" y="17360"/>
                  </a:lnTo>
                  <a:lnTo>
                    <a:pt x="194767" y="15519"/>
                  </a:lnTo>
                  <a:lnTo>
                    <a:pt x="196596" y="11874"/>
                  </a:lnTo>
                  <a:lnTo>
                    <a:pt x="197523" y="8216"/>
                  </a:lnTo>
                  <a:close/>
                </a:path>
                <a:path w="932814" h="1844040">
                  <a:moveTo>
                    <a:pt x="199339" y="1651393"/>
                  </a:moveTo>
                  <a:lnTo>
                    <a:pt x="198424" y="1647748"/>
                  </a:lnTo>
                  <a:lnTo>
                    <a:pt x="195681" y="1644992"/>
                  </a:lnTo>
                  <a:lnTo>
                    <a:pt x="192938" y="1643151"/>
                  </a:lnTo>
                  <a:lnTo>
                    <a:pt x="190195" y="1642237"/>
                  </a:lnTo>
                  <a:lnTo>
                    <a:pt x="186537" y="1643151"/>
                  </a:lnTo>
                  <a:lnTo>
                    <a:pt x="183794" y="1644992"/>
                  </a:lnTo>
                  <a:lnTo>
                    <a:pt x="181965" y="1647748"/>
                  </a:lnTo>
                  <a:lnTo>
                    <a:pt x="181965" y="1655953"/>
                  </a:lnTo>
                  <a:lnTo>
                    <a:pt x="183794" y="1658708"/>
                  </a:lnTo>
                  <a:lnTo>
                    <a:pt x="186537" y="1660550"/>
                  </a:lnTo>
                  <a:lnTo>
                    <a:pt x="190195" y="1660550"/>
                  </a:lnTo>
                  <a:lnTo>
                    <a:pt x="192938" y="1660550"/>
                  </a:lnTo>
                  <a:lnTo>
                    <a:pt x="195681" y="1658708"/>
                  </a:lnTo>
                  <a:lnTo>
                    <a:pt x="198424" y="1655953"/>
                  </a:lnTo>
                  <a:lnTo>
                    <a:pt x="199339" y="1651393"/>
                  </a:lnTo>
                  <a:close/>
                </a:path>
                <a:path w="932814" h="1844040">
                  <a:moveTo>
                    <a:pt x="294436" y="1833359"/>
                  </a:moveTo>
                  <a:lnTo>
                    <a:pt x="293522" y="1829689"/>
                  </a:lnTo>
                  <a:lnTo>
                    <a:pt x="292608" y="1826958"/>
                  </a:lnTo>
                  <a:lnTo>
                    <a:pt x="289864" y="1824202"/>
                  </a:lnTo>
                  <a:lnTo>
                    <a:pt x="283464" y="1824202"/>
                  </a:lnTo>
                  <a:lnTo>
                    <a:pt x="279819" y="1826958"/>
                  </a:lnTo>
                  <a:lnTo>
                    <a:pt x="278892" y="1829689"/>
                  </a:lnTo>
                  <a:lnTo>
                    <a:pt x="277977" y="1833359"/>
                  </a:lnTo>
                  <a:lnTo>
                    <a:pt x="278892" y="1837918"/>
                  </a:lnTo>
                  <a:lnTo>
                    <a:pt x="279819" y="1840674"/>
                  </a:lnTo>
                  <a:lnTo>
                    <a:pt x="283464" y="1842516"/>
                  </a:lnTo>
                  <a:lnTo>
                    <a:pt x="286207" y="1843430"/>
                  </a:lnTo>
                  <a:lnTo>
                    <a:pt x="289864" y="1842516"/>
                  </a:lnTo>
                  <a:lnTo>
                    <a:pt x="292608" y="1840674"/>
                  </a:lnTo>
                  <a:lnTo>
                    <a:pt x="293522" y="1837918"/>
                  </a:lnTo>
                  <a:lnTo>
                    <a:pt x="294436" y="1833359"/>
                  </a:lnTo>
                  <a:close/>
                </a:path>
                <a:path w="932814" h="1844040">
                  <a:moveTo>
                    <a:pt x="416966" y="1819643"/>
                  </a:moveTo>
                  <a:lnTo>
                    <a:pt x="416064" y="1815973"/>
                  </a:lnTo>
                  <a:lnTo>
                    <a:pt x="414223" y="1812328"/>
                  </a:lnTo>
                  <a:lnTo>
                    <a:pt x="411480" y="1810512"/>
                  </a:lnTo>
                  <a:lnTo>
                    <a:pt x="407835" y="1809572"/>
                  </a:lnTo>
                  <a:lnTo>
                    <a:pt x="405079" y="1810512"/>
                  </a:lnTo>
                  <a:lnTo>
                    <a:pt x="402336" y="1812328"/>
                  </a:lnTo>
                  <a:lnTo>
                    <a:pt x="400507" y="1819643"/>
                  </a:lnTo>
                  <a:lnTo>
                    <a:pt x="402336" y="1826958"/>
                  </a:lnTo>
                  <a:lnTo>
                    <a:pt x="407835" y="1828800"/>
                  </a:lnTo>
                  <a:lnTo>
                    <a:pt x="411480" y="1827872"/>
                  </a:lnTo>
                  <a:lnTo>
                    <a:pt x="414223" y="1826958"/>
                  </a:lnTo>
                  <a:lnTo>
                    <a:pt x="416064" y="1823288"/>
                  </a:lnTo>
                  <a:lnTo>
                    <a:pt x="416966" y="1819643"/>
                  </a:lnTo>
                  <a:close/>
                </a:path>
                <a:path w="932814" h="1844040">
                  <a:moveTo>
                    <a:pt x="565099" y="1800440"/>
                  </a:moveTo>
                  <a:lnTo>
                    <a:pt x="564184" y="1796770"/>
                  </a:lnTo>
                  <a:lnTo>
                    <a:pt x="562368" y="1794040"/>
                  </a:lnTo>
                  <a:lnTo>
                    <a:pt x="559612" y="1791296"/>
                  </a:lnTo>
                  <a:lnTo>
                    <a:pt x="553212" y="1791296"/>
                  </a:lnTo>
                  <a:lnTo>
                    <a:pt x="550468" y="1794040"/>
                  </a:lnTo>
                  <a:lnTo>
                    <a:pt x="549567" y="1796770"/>
                  </a:lnTo>
                  <a:lnTo>
                    <a:pt x="548640" y="1800440"/>
                  </a:lnTo>
                  <a:lnTo>
                    <a:pt x="550468" y="1807756"/>
                  </a:lnTo>
                  <a:lnTo>
                    <a:pt x="553212" y="1808683"/>
                  </a:lnTo>
                  <a:lnTo>
                    <a:pt x="555967" y="1809572"/>
                  </a:lnTo>
                  <a:lnTo>
                    <a:pt x="559612" y="1808683"/>
                  </a:lnTo>
                  <a:lnTo>
                    <a:pt x="562368" y="1807756"/>
                  </a:lnTo>
                  <a:lnTo>
                    <a:pt x="564184" y="1804085"/>
                  </a:lnTo>
                  <a:lnTo>
                    <a:pt x="565099" y="1800440"/>
                  </a:lnTo>
                  <a:close/>
                </a:path>
                <a:path w="932814" h="1844040">
                  <a:moveTo>
                    <a:pt x="932700" y="1753806"/>
                  </a:moveTo>
                  <a:lnTo>
                    <a:pt x="929944" y="1750136"/>
                  </a:lnTo>
                  <a:lnTo>
                    <a:pt x="928116" y="1748332"/>
                  </a:lnTo>
                  <a:lnTo>
                    <a:pt x="924458" y="1747405"/>
                  </a:lnTo>
                  <a:lnTo>
                    <a:pt x="920800" y="1748332"/>
                  </a:lnTo>
                  <a:lnTo>
                    <a:pt x="918984" y="1750136"/>
                  </a:lnTo>
                  <a:lnTo>
                    <a:pt x="917143" y="1753806"/>
                  </a:lnTo>
                  <a:lnTo>
                    <a:pt x="916228" y="1757451"/>
                  </a:lnTo>
                  <a:lnTo>
                    <a:pt x="917143" y="1761134"/>
                  </a:lnTo>
                  <a:lnTo>
                    <a:pt x="918984" y="1763852"/>
                  </a:lnTo>
                  <a:lnTo>
                    <a:pt x="920800" y="1765693"/>
                  </a:lnTo>
                  <a:lnTo>
                    <a:pt x="924458" y="1766608"/>
                  </a:lnTo>
                  <a:lnTo>
                    <a:pt x="928116" y="1765693"/>
                  </a:lnTo>
                  <a:lnTo>
                    <a:pt x="932700" y="1761134"/>
                  </a:lnTo>
                  <a:lnTo>
                    <a:pt x="932700" y="175380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188088" y="5161182"/>
              <a:ext cx="506095" cy="490220"/>
            </a:xfrm>
            <a:custGeom>
              <a:avLst/>
              <a:gdLst/>
              <a:ahLst/>
              <a:cxnLst/>
              <a:rect l="l" t="t" r="r" b="b"/>
              <a:pathLst>
                <a:path w="506095" h="490220">
                  <a:moveTo>
                    <a:pt x="491947" y="0"/>
                  </a:moveTo>
                  <a:lnTo>
                    <a:pt x="491947" y="490118"/>
                  </a:lnTo>
                  <a:lnTo>
                    <a:pt x="491947" y="0"/>
                  </a:lnTo>
                  <a:close/>
                </a:path>
                <a:path w="506095" h="490220">
                  <a:moveTo>
                    <a:pt x="505663" y="490118"/>
                  </a:moveTo>
                  <a:lnTo>
                    <a:pt x="0" y="476402"/>
                  </a:lnTo>
                  <a:lnTo>
                    <a:pt x="505663" y="49011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383768" y="5399836"/>
              <a:ext cx="105410" cy="57150"/>
            </a:xfrm>
            <a:custGeom>
              <a:avLst/>
              <a:gdLst/>
              <a:ahLst/>
              <a:cxnLst/>
              <a:rect l="l" t="t" r="r" b="b"/>
              <a:pathLst>
                <a:path w="105410" h="57150">
                  <a:moveTo>
                    <a:pt x="0" y="0"/>
                  </a:moveTo>
                  <a:lnTo>
                    <a:pt x="0" y="53047"/>
                  </a:lnTo>
                  <a:lnTo>
                    <a:pt x="105143" y="56692"/>
                  </a:lnTo>
                  <a:lnTo>
                    <a:pt x="105143" y="64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83768" y="5399836"/>
              <a:ext cx="105410" cy="57150"/>
            </a:xfrm>
            <a:custGeom>
              <a:avLst/>
              <a:gdLst/>
              <a:ahLst/>
              <a:cxnLst/>
              <a:rect l="l" t="t" r="r" b="b"/>
              <a:pathLst>
                <a:path w="105410" h="57150">
                  <a:moveTo>
                    <a:pt x="0" y="53047"/>
                  </a:moveTo>
                  <a:lnTo>
                    <a:pt x="105143" y="56692"/>
                  </a:lnTo>
                  <a:lnTo>
                    <a:pt x="105143" y="6413"/>
                  </a:lnTo>
                  <a:lnTo>
                    <a:pt x="0" y="0"/>
                  </a:lnTo>
                  <a:lnTo>
                    <a:pt x="0" y="53047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383768" y="5554375"/>
              <a:ext cx="105410" cy="57785"/>
            </a:xfrm>
            <a:custGeom>
              <a:avLst/>
              <a:gdLst/>
              <a:ahLst/>
              <a:cxnLst/>
              <a:rect l="l" t="t" r="r" b="b"/>
              <a:pathLst>
                <a:path w="105410" h="57785">
                  <a:moveTo>
                    <a:pt x="0" y="0"/>
                  </a:moveTo>
                  <a:lnTo>
                    <a:pt x="0" y="53949"/>
                  </a:lnTo>
                  <a:lnTo>
                    <a:pt x="105143" y="57607"/>
                  </a:lnTo>
                  <a:lnTo>
                    <a:pt x="105143" y="64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83768" y="5554375"/>
              <a:ext cx="105410" cy="57785"/>
            </a:xfrm>
            <a:custGeom>
              <a:avLst/>
              <a:gdLst/>
              <a:ahLst/>
              <a:cxnLst/>
              <a:rect l="l" t="t" r="r" b="b"/>
              <a:pathLst>
                <a:path w="105410" h="57785">
                  <a:moveTo>
                    <a:pt x="0" y="53949"/>
                  </a:moveTo>
                  <a:lnTo>
                    <a:pt x="105143" y="57607"/>
                  </a:lnTo>
                  <a:lnTo>
                    <a:pt x="105143" y="6413"/>
                  </a:lnTo>
                  <a:lnTo>
                    <a:pt x="0" y="0"/>
                  </a:lnTo>
                  <a:lnTo>
                    <a:pt x="0" y="53949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30404" y="5460185"/>
              <a:ext cx="59055" cy="36830"/>
            </a:xfrm>
            <a:custGeom>
              <a:avLst/>
              <a:gdLst/>
              <a:ahLst/>
              <a:cxnLst/>
              <a:rect l="l" t="t" r="r" b="b"/>
              <a:pathLst>
                <a:path w="59054" h="36829">
                  <a:moveTo>
                    <a:pt x="0" y="0"/>
                  </a:moveTo>
                  <a:lnTo>
                    <a:pt x="0" y="35661"/>
                  </a:lnTo>
                  <a:lnTo>
                    <a:pt x="58508" y="36575"/>
                  </a:lnTo>
                  <a:lnTo>
                    <a:pt x="58508" y="18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430404" y="5460185"/>
              <a:ext cx="59055" cy="36830"/>
            </a:xfrm>
            <a:custGeom>
              <a:avLst/>
              <a:gdLst/>
              <a:ahLst/>
              <a:cxnLst/>
              <a:rect l="l" t="t" r="r" b="b"/>
              <a:pathLst>
                <a:path w="59054" h="36829">
                  <a:moveTo>
                    <a:pt x="0" y="35661"/>
                  </a:moveTo>
                  <a:lnTo>
                    <a:pt x="58508" y="36575"/>
                  </a:lnTo>
                  <a:lnTo>
                    <a:pt x="58508" y="1828"/>
                  </a:lnTo>
                  <a:lnTo>
                    <a:pt x="0" y="0"/>
                  </a:lnTo>
                  <a:lnTo>
                    <a:pt x="0" y="35661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421247" y="5558033"/>
              <a:ext cx="67310" cy="15875"/>
            </a:xfrm>
            <a:custGeom>
              <a:avLst/>
              <a:gdLst/>
              <a:ahLst/>
              <a:cxnLst/>
              <a:rect l="l" t="t" r="r" b="b"/>
              <a:pathLst>
                <a:path w="67310" h="15875">
                  <a:moveTo>
                    <a:pt x="0" y="0"/>
                  </a:moveTo>
                  <a:lnTo>
                    <a:pt x="0" y="13716"/>
                  </a:lnTo>
                  <a:lnTo>
                    <a:pt x="66751" y="15557"/>
                  </a:lnTo>
                  <a:lnTo>
                    <a:pt x="66751" y="36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421247" y="5558033"/>
              <a:ext cx="0" cy="50800"/>
            </a:xfrm>
            <a:custGeom>
              <a:avLst/>
              <a:gdLst/>
              <a:ahLst/>
              <a:cxnLst/>
              <a:rect l="l" t="t" r="r" b="b"/>
              <a:pathLst>
                <a:path h="50800">
                  <a:moveTo>
                    <a:pt x="-2286" y="25146"/>
                  </a:moveTo>
                  <a:lnTo>
                    <a:pt x="2286" y="25146"/>
                  </a:lnTo>
                </a:path>
              </a:pathLst>
            </a:custGeom>
            <a:ln w="502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92890" y="5564432"/>
              <a:ext cx="12065" cy="36195"/>
            </a:xfrm>
            <a:custGeom>
              <a:avLst/>
              <a:gdLst/>
              <a:ahLst/>
              <a:cxnLst/>
              <a:rect l="l" t="t" r="r" b="b"/>
              <a:pathLst>
                <a:path w="12064" h="36195">
                  <a:moveTo>
                    <a:pt x="10071" y="0"/>
                  </a:moveTo>
                  <a:lnTo>
                    <a:pt x="3683" y="0"/>
                  </a:lnTo>
                  <a:lnTo>
                    <a:pt x="0" y="19202"/>
                  </a:lnTo>
                  <a:lnTo>
                    <a:pt x="5499" y="18288"/>
                  </a:lnTo>
                  <a:lnTo>
                    <a:pt x="4597" y="29273"/>
                  </a:lnTo>
                  <a:lnTo>
                    <a:pt x="927" y="27432"/>
                  </a:lnTo>
                  <a:lnTo>
                    <a:pt x="3683" y="35661"/>
                  </a:lnTo>
                  <a:lnTo>
                    <a:pt x="11899" y="28346"/>
                  </a:lnTo>
                  <a:lnTo>
                    <a:pt x="7327" y="28346"/>
                  </a:lnTo>
                  <a:lnTo>
                    <a:pt x="10998" y="14630"/>
                  </a:lnTo>
                  <a:lnTo>
                    <a:pt x="3683" y="14630"/>
                  </a:lnTo>
                  <a:lnTo>
                    <a:pt x="100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185332" y="5981400"/>
              <a:ext cx="509905" cy="1259205"/>
            </a:xfrm>
            <a:custGeom>
              <a:avLst/>
              <a:gdLst/>
              <a:ahLst/>
              <a:cxnLst/>
              <a:rect l="l" t="t" r="r" b="b"/>
              <a:pathLst>
                <a:path w="509904" h="1259204">
                  <a:moveTo>
                    <a:pt x="509320" y="0"/>
                  </a:moveTo>
                  <a:lnTo>
                    <a:pt x="0" y="0"/>
                  </a:lnTo>
                  <a:lnTo>
                    <a:pt x="509320" y="0"/>
                  </a:lnTo>
                  <a:close/>
                </a:path>
                <a:path w="509904" h="1259204">
                  <a:moveTo>
                    <a:pt x="506577" y="166408"/>
                  </a:moveTo>
                  <a:lnTo>
                    <a:pt x="2755" y="172808"/>
                  </a:lnTo>
                  <a:lnTo>
                    <a:pt x="506577" y="166408"/>
                  </a:lnTo>
                  <a:close/>
                </a:path>
                <a:path w="509904" h="1259204">
                  <a:moveTo>
                    <a:pt x="506577" y="331012"/>
                  </a:moveTo>
                  <a:lnTo>
                    <a:pt x="2755" y="341058"/>
                  </a:lnTo>
                  <a:lnTo>
                    <a:pt x="506577" y="331012"/>
                  </a:lnTo>
                  <a:close/>
                </a:path>
                <a:path w="509904" h="1259204">
                  <a:moveTo>
                    <a:pt x="509320" y="495592"/>
                  </a:moveTo>
                  <a:lnTo>
                    <a:pt x="2755" y="512064"/>
                  </a:lnTo>
                  <a:lnTo>
                    <a:pt x="509320" y="495592"/>
                  </a:lnTo>
                  <a:close/>
                </a:path>
                <a:path w="509904" h="1259204">
                  <a:moveTo>
                    <a:pt x="509320" y="656526"/>
                  </a:moveTo>
                  <a:lnTo>
                    <a:pt x="2755" y="683958"/>
                  </a:lnTo>
                  <a:lnTo>
                    <a:pt x="509320" y="656526"/>
                  </a:lnTo>
                  <a:close/>
                </a:path>
                <a:path w="509904" h="1259204">
                  <a:moveTo>
                    <a:pt x="509320" y="820216"/>
                  </a:moveTo>
                  <a:lnTo>
                    <a:pt x="2755" y="854049"/>
                  </a:lnTo>
                  <a:lnTo>
                    <a:pt x="509320" y="820216"/>
                  </a:lnTo>
                  <a:close/>
                </a:path>
                <a:path w="509904" h="1259204">
                  <a:moveTo>
                    <a:pt x="496519" y="826617"/>
                  </a:moveTo>
                  <a:lnTo>
                    <a:pt x="496519" y="1259128"/>
                  </a:lnTo>
                  <a:lnTo>
                    <a:pt x="496519" y="82661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17468" y="5772917"/>
              <a:ext cx="235452" cy="13897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3350856" y="5934760"/>
              <a:ext cx="17780" cy="24765"/>
            </a:xfrm>
            <a:custGeom>
              <a:avLst/>
              <a:gdLst/>
              <a:ahLst/>
              <a:cxnLst/>
              <a:rect l="l" t="t" r="r" b="b"/>
              <a:pathLst>
                <a:path w="17779" h="24764">
                  <a:moveTo>
                    <a:pt x="9131" y="23761"/>
                  </a:moveTo>
                  <a:lnTo>
                    <a:pt x="13703" y="23761"/>
                  </a:lnTo>
                  <a:lnTo>
                    <a:pt x="17360" y="18275"/>
                  </a:lnTo>
                  <a:lnTo>
                    <a:pt x="17360" y="11887"/>
                  </a:lnTo>
                  <a:lnTo>
                    <a:pt x="17360" y="6400"/>
                  </a:lnTo>
                  <a:lnTo>
                    <a:pt x="13703" y="0"/>
                  </a:lnTo>
                  <a:lnTo>
                    <a:pt x="9131" y="0"/>
                  </a:lnTo>
                  <a:lnTo>
                    <a:pt x="4559" y="0"/>
                  </a:lnTo>
                  <a:lnTo>
                    <a:pt x="0" y="7315"/>
                  </a:lnTo>
                  <a:lnTo>
                    <a:pt x="0" y="11887"/>
                  </a:lnTo>
                  <a:lnTo>
                    <a:pt x="0" y="18275"/>
                  </a:lnTo>
                  <a:lnTo>
                    <a:pt x="4559" y="24676"/>
                  </a:lnTo>
                  <a:lnTo>
                    <a:pt x="9131" y="2376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78537" y="5716219"/>
              <a:ext cx="73139" cy="16642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686436" y="5651301"/>
              <a:ext cx="0" cy="330200"/>
            </a:xfrm>
            <a:custGeom>
              <a:avLst/>
              <a:gdLst/>
              <a:ahLst/>
              <a:cxnLst/>
              <a:rect l="l" t="t" r="r" b="b"/>
              <a:pathLst>
                <a:path h="330200">
                  <a:moveTo>
                    <a:pt x="0" y="0"/>
                  </a:moveTo>
                  <a:lnTo>
                    <a:pt x="0" y="33009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278581" y="6031687"/>
              <a:ext cx="179705" cy="770890"/>
            </a:xfrm>
            <a:custGeom>
              <a:avLst/>
              <a:gdLst/>
              <a:ahLst/>
              <a:cxnLst/>
              <a:rect l="l" t="t" r="r" b="b"/>
              <a:pathLst>
                <a:path w="179704" h="770890">
                  <a:moveTo>
                    <a:pt x="73164" y="512978"/>
                  </a:moveTo>
                  <a:lnTo>
                    <a:pt x="71348" y="509333"/>
                  </a:lnTo>
                  <a:lnTo>
                    <a:pt x="68592" y="507504"/>
                  </a:lnTo>
                  <a:lnTo>
                    <a:pt x="66763" y="506590"/>
                  </a:lnTo>
                  <a:lnTo>
                    <a:pt x="6413" y="506590"/>
                  </a:lnTo>
                  <a:lnTo>
                    <a:pt x="3683" y="507504"/>
                  </a:lnTo>
                  <a:lnTo>
                    <a:pt x="927" y="509333"/>
                  </a:lnTo>
                  <a:lnTo>
                    <a:pt x="0" y="511149"/>
                  </a:lnTo>
                  <a:lnTo>
                    <a:pt x="0" y="575170"/>
                  </a:lnTo>
                  <a:lnTo>
                    <a:pt x="927" y="576999"/>
                  </a:lnTo>
                  <a:lnTo>
                    <a:pt x="3683" y="578815"/>
                  </a:lnTo>
                  <a:lnTo>
                    <a:pt x="66763" y="578815"/>
                  </a:lnTo>
                  <a:lnTo>
                    <a:pt x="68592" y="578815"/>
                  </a:lnTo>
                  <a:lnTo>
                    <a:pt x="71348" y="576999"/>
                  </a:lnTo>
                  <a:lnTo>
                    <a:pt x="73164" y="573328"/>
                  </a:lnTo>
                  <a:lnTo>
                    <a:pt x="73164" y="512978"/>
                  </a:lnTo>
                  <a:close/>
                </a:path>
                <a:path w="179704" h="770890">
                  <a:moveTo>
                    <a:pt x="73164" y="344728"/>
                  </a:moveTo>
                  <a:lnTo>
                    <a:pt x="71348" y="341083"/>
                  </a:lnTo>
                  <a:lnTo>
                    <a:pt x="68592" y="339255"/>
                  </a:lnTo>
                  <a:lnTo>
                    <a:pt x="66763" y="338328"/>
                  </a:lnTo>
                  <a:lnTo>
                    <a:pt x="6413" y="338328"/>
                  </a:lnTo>
                  <a:lnTo>
                    <a:pt x="3683" y="339255"/>
                  </a:lnTo>
                  <a:lnTo>
                    <a:pt x="927" y="341083"/>
                  </a:lnTo>
                  <a:lnTo>
                    <a:pt x="0" y="342900"/>
                  </a:lnTo>
                  <a:lnTo>
                    <a:pt x="0" y="406920"/>
                  </a:lnTo>
                  <a:lnTo>
                    <a:pt x="927" y="408749"/>
                  </a:lnTo>
                  <a:lnTo>
                    <a:pt x="3683" y="410565"/>
                  </a:lnTo>
                  <a:lnTo>
                    <a:pt x="66763" y="410565"/>
                  </a:lnTo>
                  <a:lnTo>
                    <a:pt x="68592" y="410565"/>
                  </a:lnTo>
                  <a:lnTo>
                    <a:pt x="71348" y="408749"/>
                  </a:lnTo>
                  <a:lnTo>
                    <a:pt x="72263" y="406920"/>
                  </a:lnTo>
                  <a:lnTo>
                    <a:pt x="73164" y="404164"/>
                  </a:lnTo>
                  <a:lnTo>
                    <a:pt x="73164" y="344728"/>
                  </a:lnTo>
                  <a:close/>
                </a:path>
                <a:path w="179704" h="770890">
                  <a:moveTo>
                    <a:pt x="73164" y="176479"/>
                  </a:moveTo>
                  <a:lnTo>
                    <a:pt x="72263" y="173761"/>
                  </a:lnTo>
                  <a:lnTo>
                    <a:pt x="71348" y="171919"/>
                  </a:lnTo>
                  <a:lnTo>
                    <a:pt x="68592" y="170078"/>
                  </a:lnTo>
                  <a:lnTo>
                    <a:pt x="66763" y="169164"/>
                  </a:lnTo>
                  <a:lnTo>
                    <a:pt x="6413" y="169164"/>
                  </a:lnTo>
                  <a:lnTo>
                    <a:pt x="3683" y="170078"/>
                  </a:lnTo>
                  <a:lnTo>
                    <a:pt x="927" y="171919"/>
                  </a:lnTo>
                  <a:lnTo>
                    <a:pt x="0" y="173761"/>
                  </a:lnTo>
                  <a:lnTo>
                    <a:pt x="0" y="237756"/>
                  </a:lnTo>
                  <a:lnTo>
                    <a:pt x="927" y="239585"/>
                  </a:lnTo>
                  <a:lnTo>
                    <a:pt x="3683" y="241427"/>
                  </a:lnTo>
                  <a:lnTo>
                    <a:pt x="66763" y="241427"/>
                  </a:lnTo>
                  <a:lnTo>
                    <a:pt x="68592" y="241427"/>
                  </a:lnTo>
                  <a:lnTo>
                    <a:pt x="71348" y="239585"/>
                  </a:lnTo>
                  <a:lnTo>
                    <a:pt x="72263" y="237756"/>
                  </a:lnTo>
                  <a:lnTo>
                    <a:pt x="73164" y="235026"/>
                  </a:lnTo>
                  <a:lnTo>
                    <a:pt x="73164" y="176479"/>
                  </a:lnTo>
                  <a:close/>
                </a:path>
                <a:path w="179704" h="770890">
                  <a:moveTo>
                    <a:pt x="73164" y="6426"/>
                  </a:moveTo>
                  <a:lnTo>
                    <a:pt x="72263" y="4584"/>
                  </a:lnTo>
                  <a:lnTo>
                    <a:pt x="71348" y="1828"/>
                  </a:lnTo>
                  <a:lnTo>
                    <a:pt x="68592" y="914"/>
                  </a:lnTo>
                  <a:lnTo>
                    <a:pt x="66763" y="0"/>
                  </a:lnTo>
                  <a:lnTo>
                    <a:pt x="6413" y="0"/>
                  </a:lnTo>
                  <a:lnTo>
                    <a:pt x="927" y="1828"/>
                  </a:lnTo>
                  <a:lnTo>
                    <a:pt x="0" y="4584"/>
                  </a:lnTo>
                  <a:lnTo>
                    <a:pt x="0" y="69507"/>
                  </a:lnTo>
                  <a:lnTo>
                    <a:pt x="927" y="71335"/>
                  </a:lnTo>
                  <a:lnTo>
                    <a:pt x="3683" y="73177"/>
                  </a:lnTo>
                  <a:lnTo>
                    <a:pt x="66763" y="73177"/>
                  </a:lnTo>
                  <a:lnTo>
                    <a:pt x="68592" y="73177"/>
                  </a:lnTo>
                  <a:lnTo>
                    <a:pt x="71348" y="71335"/>
                  </a:lnTo>
                  <a:lnTo>
                    <a:pt x="72263" y="69507"/>
                  </a:lnTo>
                  <a:lnTo>
                    <a:pt x="73164" y="66776"/>
                  </a:lnTo>
                  <a:lnTo>
                    <a:pt x="73164" y="6426"/>
                  </a:lnTo>
                  <a:close/>
                </a:path>
                <a:path w="179704" h="770890">
                  <a:moveTo>
                    <a:pt x="179247" y="648322"/>
                  </a:moveTo>
                  <a:lnTo>
                    <a:pt x="169176" y="636435"/>
                  </a:lnTo>
                  <a:lnTo>
                    <a:pt x="141744" y="635520"/>
                  </a:lnTo>
                  <a:lnTo>
                    <a:pt x="134429" y="631875"/>
                  </a:lnTo>
                  <a:lnTo>
                    <a:pt x="126199" y="630961"/>
                  </a:lnTo>
                  <a:lnTo>
                    <a:pt x="120713" y="630961"/>
                  </a:lnTo>
                  <a:lnTo>
                    <a:pt x="97866" y="657466"/>
                  </a:lnTo>
                  <a:lnTo>
                    <a:pt x="97866" y="670267"/>
                  </a:lnTo>
                  <a:lnTo>
                    <a:pt x="99682" y="676668"/>
                  </a:lnTo>
                  <a:lnTo>
                    <a:pt x="101511" y="681228"/>
                  </a:lnTo>
                  <a:lnTo>
                    <a:pt x="105181" y="686714"/>
                  </a:lnTo>
                  <a:lnTo>
                    <a:pt x="73164" y="718731"/>
                  </a:lnTo>
                  <a:lnTo>
                    <a:pt x="73164" y="681228"/>
                  </a:lnTo>
                  <a:lnTo>
                    <a:pt x="71348" y="677583"/>
                  </a:lnTo>
                  <a:lnTo>
                    <a:pt x="68592" y="675754"/>
                  </a:lnTo>
                  <a:lnTo>
                    <a:pt x="66763" y="674839"/>
                  </a:lnTo>
                  <a:lnTo>
                    <a:pt x="6413" y="674839"/>
                  </a:lnTo>
                  <a:lnTo>
                    <a:pt x="3683" y="675754"/>
                  </a:lnTo>
                  <a:lnTo>
                    <a:pt x="927" y="677583"/>
                  </a:lnTo>
                  <a:lnTo>
                    <a:pt x="0" y="679399"/>
                  </a:lnTo>
                  <a:lnTo>
                    <a:pt x="0" y="744334"/>
                  </a:lnTo>
                  <a:lnTo>
                    <a:pt x="927" y="747064"/>
                  </a:lnTo>
                  <a:lnTo>
                    <a:pt x="3683" y="747979"/>
                  </a:lnTo>
                  <a:lnTo>
                    <a:pt x="43916" y="747979"/>
                  </a:lnTo>
                  <a:lnTo>
                    <a:pt x="34759" y="757135"/>
                  </a:lnTo>
                  <a:lnTo>
                    <a:pt x="47561" y="770851"/>
                  </a:lnTo>
                  <a:lnTo>
                    <a:pt x="62191" y="770851"/>
                  </a:lnTo>
                  <a:lnTo>
                    <a:pt x="134429" y="694956"/>
                  </a:lnTo>
                  <a:lnTo>
                    <a:pt x="140830" y="692226"/>
                  </a:lnTo>
                  <a:lnTo>
                    <a:pt x="146316" y="687628"/>
                  </a:lnTo>
                  <a:lnTo>
                    <a:pt x="150888" y="682155"/>
                  </a:lnTo>
                  <a:lnTo>
                    <a:pt x="153631" y="674839"/>
                  </a:lnTo>
                  <a:lnTo>
                    <a:pt x="179247" y="64832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301454" y="6069177"/>
              <a:ext cx="45085" cy="703580"/>
            </a:xfrm>
            <a:custGeom>
              <a:avLst/>
              <a:gdLst/>
              <a:ahLst/>
              <a:cxnLst/>
              <a:rect l="l" t="t" r="r" b="b"/>
              <a:pathLst>
                <a:path w="45085" h="703579">
                  <a:moveTo>
                    <a:pt x="44818" y="673912"/>
                  </a:moveTo>
                  <a:lnTo>
                    <a:pt x="0" y="673912"/>
                  </a:lnTo>
                  <a:lnTo>
                    <a:pt x="0" y="703160"/>
                  </a:lnTo>
                  <a:lnTo>
                    <a:pt x="44818" y="703160"/>
                  </a:lnTo>
                  <a:lnTo>
                    <a:pt x="44818" y="673912"/>
                  </a:lnTo>
                  <a:close/>
                </a:path>
                <a:path w="45085" h="703579">
                  <a:moveTo>
                    <a:pt x="44818" y="505663"/>
                  </a:moveTo>
                  <a:lnTo>
                    <a:pt x="0" y="505663"/>
                  </a:lnTo>
                  <a:lnTo>
                    <a:pt x="0" y="533996"/>
                  </a:lnTo>
                  <a:lnTo>
                    <a:pt x="44818" y="533996"/>
                  </a:lnTo>
                  <a:lnTo>
                    <a:pt x="44818" y="505663"/>
                  </a:lnTo>
                  <a:close/>
                </a:path>
                <a:path w="45085" h="703579">
                  <a:moveTo>
                    <a:pt x="44818" y="335584"/>
                  </a:moveTo>
                  <a:lnTo>
                    <a:pt x="0" y="335584"/>
                  </a:lnTo>
                  <a:lnTo>
                    <a:pt x="0" y="363943"/>
                  </a:lnTo>
                  <a:lnTo>
                    <a:pt x="44818" y="363943"/>
                  </a:lnTo>
                  <a:lnTo>
                    <a:pt x="44818" y="335584"/>
                  </a:lnTo>
                  <a:close/>
                </a:path>
                <a:path w="45085" h="703579">
                  <a:moveTo>
                    <a:pt x="44818" y="168249"/>
                  </a:moveTo>
                  <a:lnTo>
                    <a:pt x="0" y="168249"/>
                  </a:lnTo>
                  <a:lnTo>
                    <a:pt x="0" y="195694"/>
                  </a:lnTo>
                  <a:lnTo>
                    <a:pt x="44818" y="195694"/>
                  </a:lnTo>
                  <a:lnTo>
                    <a:pt x="44818" y="168249"/>
                  </a:lnTo>
                  <a:close/>
                </a:path>
                <a:path w="45085" h="703579">
                  <a:moveTo>
                    <a:pt x="44818" y="0"/>
                  </a:moveTo>
                  <a:lnTo>
                    <a:pt x="0" y="0"/>
                  </a:lnTo>
                  <a:lnTo>
                    <a:pt x="0" y="28346"/>
                  </a:lnTo>
                  <a:lnTo>
                    <a:pt x="44818" y="28346"/>
                  </a:lnTo>
                  <a:lnTo>
                    <a:pt x="448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535547" y="6032593"/>
              <a:ext cx="73660" cy="70485"/>
            </a:xfrm>
            <a:custGeom>
              <a:avLst/>
              <a:gdLst/>
              <a:ahLst/>
              <a:cxnLst/>
              <a:rect l="l" t="t" r="r" b="b"/>
              <a:pathLst>
                <a:path w="73660" h="70485">
                  <a:moveTo>
                    <a:pt x="69507" y="0"/>
                  </a:moveTo>
                  <a:lnTo>
                    <a:pt x="3657" y="0"/>
                  </a:lnTo>
                  <a:lnTo>
                    <a:pt x="1828" y="1841"/>
                  </a:lnTo>
                  <a:lnTo>
                    <a:pt x="914" y="3670"/>
                  </a:lnTo>
                  <a:lnTo>
                    <a:pt x="0" y="6400"/>
                  </a:lnTo>
                  <a:lnTo>
                    <a:pt x="0" y="64020"/>
                  </a:lnTo>
                  <a:lnTo>
                    <a:pt x="914" y="67665"/>
                  </a:lnTo>
                  <a:lnTo>
                    <a:pt x="1828" y="69507"/>
                  </a:lnTo>
                  <a:lnTo>
                    <a:pt x="3657" y="70421"/>
                  </a:lnTo>
                  <a:lnTo>
                    <a:pt x="66751" y="70421"/>
                  </a:lnTo>
                  <a:lnTo>
                    <a:pt x="69507" y="70421"/>
                  </a:lnTo>
                  <a:lnTo>
                    <a:pt x="71323" y="69507"/>
                  </a:lnTo>
                  <a:lnTo>
                    <a:pt x="73152" y="67665"/>
                  </a:lnTo>
                  <a:lnTo>
                    <a:pt x="73152" y="3670"/>
                  </a:lnTo>
                  <a:lnTo>
                    <a:pt x="69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542868" y="6066421"/>
              <a:ext cx="44450" cy="27940"/>
            </a:xfrm>
            <a:custGeom>
              <a:avLst/>
              <a:gdLst/>
              <a:ahLst/>
              <a:cxnLst/>
              <a:rect l="l" t="t" r="r" b="b"/>
              <a:pathLst>
                <a:path w="44450" h="27939">
                  <a:moveTo>
                    <a:pt x="43891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43891" y="27432"/>
                  </a:lnTo>
                  <a:lnTo>
                    <a:pt x="438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535547" y="6197197"/>
              <a:ext cx="73660" cy="72390"/>
            </a:xfrm>
            <a:custGeom>
              <a:avLst/>
              <a:gdLst/>
              <a:ahLst/>
              <a:cxnLst/>
              <a:rect l="l" t="t" r="r" b="b"/>
              <a:pathLst>
                <a:path w="73660" h="72389">
                  <a:moveTo>
                    <a:pt x="66751" y="0"/>
                  </a:moveTo>
                  <a:lnTo>
                    <a:pt x="6400" y="0"/>
                  </a:lnTo>
                  <a:lnTo>
                    <a:pt x="3657" y="914"/>
                  </a:lnTo>
                  <a:lnTo>
                    <a:pt x="1828" y="2730"/>
                  </a:lnTo>
                  <a:lnTo>
                    <a:pt x="914" y="4559"/>
                  </a:lnTo>
                  <a:lnTo>
                    <a:pt x="0" y="7315"/>
                  </a:lnTo>
                  <a:lnTo>
                    <a:pt x="0" y="65836"/>
                  </a:lnTo>
                  <a:lnTo>
                    <a:pt x="1828" y="71310"/>
                  </a:lnTo>
                  <a:lnTo>
                    <a:pt x="3657" y="72237"/>
                  </a:lnTo>
                  <a:lnTo>
                    <a:pt x="66751" y="72237"/>
                  </a:lnTo>
                  <a:lnTo>
                    <a:pt x="69507" y="72237"/>
                  </a:lnTo>
                  <a:lnTo>
                    <a:pt x="71323" y="71310"/>
                  </a:lnTo>
                  <a:lnTo>
                    <a:pt x="73152" y="68579"/>
                  </a:lnTo>
                  <a:lnTo>
                    <a:pt x="73152" y="4559"/>
                  </a:lnTo>
                  <a:lnTo>
                    <a:pt x="69507" y="914"/>
                  </a:lnTo>
                  <a:lnTo>
                    <a:pt x="6675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542868" y="6231026"/>
              <a:ext cx="44450" cy="29845"/>
            </a:xfrm>
            <a:custGeom>
              <a:avLst/>
              <a:gdLst/>
              <a:ahLst/>
              <a:cxnLst/>
              <a:rect l="l" t="t" r="r" b="b"/>
              <a:pathLst>
                <a:path w="44450" h="29845">
                  <a:moveTo>
                    <a:pt x="43891" y="0"/>
                  </a:moveTo>
                  <a:lnTo>
                    <a:pt x="0" y="0"/>
                  </a:lnTo>
                  <a:lnTo>
                    <a:pt x="0" y="29248"/>
                  </a:lnTo>
                  <a:lnTo>
                    <a:pt x="43891" y="29248"/>
                  </a:lnTo>
                  <a:lnTo>
                    <a:pt x="438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35547" y="6366362"/>
              <a:ext cx="73660" cy="70485"/>
            </a:xfrm>
            <a:custGeom>
              <a:avLst/>
              <a:gdLst/>
              <a:ahLst/>
              <a:cxnLst/>
              <a:rect l="l" t="t" r="r" b="b"/>
              <a:pathLst>
                <a:path w="73660" h="70485">
                  <a:moveTo>
                    <a:pt x="69507" y="0"/>
                  </a:moveTo>
                  <a:lnTo>
                    <a:pt x="3657" y="0"/>
                  </a:lnTo>
                  <a:lnTo>
                    <a:pt x="1828" y="1816"/>
                  </a:lnTo>
                  <a:lnTo>
                    <a:pt x="914" y="3644"/>
                  </a:lnTo>
                  <a:lnTo>
                    <a:pt x="0" y="6400"/>
                  </a:lnTo>
                  <a:lnTo>
                    <a:pt x="0" y="63995"/>
                  </a:lnTo>
                  <a:lnTo>
                    <a:pt x="914" y="66751"/>
                  </a:lnTo>
                  <a:lnTo>
                    <a:pt x="1828" y="68592"/>
                  </a:lnTo>
                  <a:lnTo>
                    <a:pt x="3657" y="70396"/>
                  </a:lnTo>
                  <a:lnTo>
                    <a:pt x="66751" y="70396"/>
                  </a:lnTo>
                  <a:lnTo>
                    <a:pt x="69507" y="70396"/>
                  </a:lnTo>
                  <a:lnTo>
                    <a:pt x="73152" y="66751"/>
                  </a:lnTo>
                  <a:lnTo>
                    <a:pt x="73152" y="3644"/>
                  </a:lnTo>
                  <a:lnTo>
                    <a:pt x="69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542868" y="6398361"/>
              <a:ext cx="44450" cy="28575"/>
            </a:xfrm>
            <a:custGeom>
              <a:avLst/>
              <a:gdLst/>
              <a:ahLst/>
              <a:cxnLst/>
              <a:rect l="l" t="t" r="r" b="b"/>
              <a:pathLst>
                <a:path w="44450" h="28575">
                  <a:moveTo>
                    <a:pt x="43891" y="0"/>
                  </a:moveTo>
                  <a:lnTo>
                    <a:pt x="0" y="0"/>
                  </a:lnTo>
                  <a:lnTo>
                    <a:pt x="0" y="28346"/>
                  </a:lnTo>
                  <a:lnTo>
                    <a:pt x="43891" y="28346"/>
                  </a:lnTo>
                  <a:lnTo>
                    <a:pt x="438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535547" y="6530942"/>
              <a:ext cx="73660" cy="67945"/>
            </a:xfrm>
            <a:custGeom>
              <a:avLst/>
              <a:gdLst/>
              <a:ahLst/>
              <a:cxnLst/>
              <a:rect l="l" t="t" r="r" b="b"/>
              <a:pathLst>
                <a:path w="73660" h="67945">
                  <a:moveTo>
                    <a:pt x="69507" y="0"/>
                  </a:moveTo>
                  <a:lnTo>
                    <a:pt x="3657" y="0"/>
                  </a:lnTo>
                  <a:lnTo>
                    <a:pt x="1828" y="1841"/>
                  </a:lnTo>
                  <a:lnTo>
                    <a:pt x="914" y="3670"/>
                  </a:lnTo>
                  <a:lnTo>
                    <a:pt x="0" y="6400"/>
                  </a:lnTo>
                  <a:lnTo>
                    <a:pt x="0" y="61277"/>
                  </a:lnTo>
                  <a:lnTo>
                    <a:pt x="1828" y="66751"/>
                  </a:lnTo>
                  <a:lnTo>
                    <a:pt x="3657" y="67665"/>
                  </a:lnTo>
                  <a:lnTo>
                    <a:pt x="66751" y="67665"/>
                  </a:lnTo>
                  <a:lnTo>
                    <a:pt x="69507" y="67665"/>
                  </a:lnTo>
                  <a:lnTo>
                    <a:pt x="71323" y="66751"/>
                  </a:lnTo>
                  <a:lnTo>
                    <a:pt x="73152" y="64020"/>
                  </a:lnTo>
                  <a:lnTo>
                    <a:pt x="73152" y="3670"/>
                  </a:lnTo>
                  <a:lnTo>
                    <a:pt x="69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542868" y="6561124"/>
              <a:ext cx="44450" cy="28575"/>
            </a:xfrm>
            <a:custGeom>
              <a:avLst/>
              <a:gdLst/>
              <a:ahLst/>
              <a:cxnLst/>
              <a:rect l="l" t="t" r="r" b="b"/>
              <a:pathLst>
                <a:path w="44450" h="28575">
                  <a:moveTo>
                    <a:pt x="43891" y="0"/>
                  </a:moveTo>
                  <a:lnTo>
                    <a:pt x="0" y="0"/>
                  </a:lnTo>
                  <a:lnTo>
                    <a:pt x="0" y="28359"/>
                  </a:lnTo>
                  <a:lnTo>
                    <a:pt x="43891" y="28359"/>
                  </a:lnTo>
                  <a:lnTo>
                    <a:pt x="438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535547" y="6695546"/>
              <a:ext cx="73660" cy="67310"/>
            </a:xfrm>
            <a:custGeom>
              <a:avLst/>
              <a:gdLst/>
              <a:ahLst/>
              <a:cxnLst/>
              <a:rect l="l" t="t" r="r" b="b"/>
              <a:pathLst>
                <a:path w="73660" h="67309">
                  <a:moveTo>
                    <a:pt x="69507" y="0"/>
                  </a:moveTo>
                  <a:lnTo>
                    <a:pt x="3657" y="0"/>
                  </a:lnTo>
                  <a:lnTo>
                    <a:pt x="1828" y="1816"/>
                  </a:lnTo>
                  <a:lnTo>
                    <a:pt x="914" y="3644"/>
                  </a:lnTo>
                  <a:lnTo>
                    <a:pt x="0" y="6400"/>
                  </a:lnTo>
                  <a:lnTo>
                    <a:pt x="0" y="60350"/>
                  </a:lnTo>
                  <a:lnTo>
                    <a:pt x="914" y="63080"/>
                  </a:lnTo>
                  <a:lnTo>
                    <a:pt x="1828" y="64922"/>
                  </a:lnTo>
                  <a:lnTo>
                    <a:pt x="3657" y="66751"/>
                  </a:lnTo>
                  <a:lnTo>
                    <a:pt x="66751" y="66751"/>
                  </a:lnTo>
                  <a:lnTo>
                    <a:pt x="69507" y="66751"/>
                  </a:lnTo>
                  <a:lnTo>
                    <a:pt x="73152" y="63080"/>
                  </a:lnTo>
                  <a:lnTo>
                    <a:pt x="73152" y="3644"/>
                  </a:lnTo>
                  <a:lnTo>
                    <a:pt x="69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542868" y="6725704"/>
              <a:ext cx="44450" cy="26670"/>
            </a:xfrm>
            <a:custGeom>
              <a:avLst/>
              <a:gdLst/>
              <a:ahLst/>
              <a:cxnLst/>
              <a:rect l="l" t="t" r="r" b="b"/>
              <a:pathLst>
                <a:path w="44450" h="26670">
                  <a:moveTo>
                    <a:pt x="43891" y="0"/>
                  </a:moveTo>
                  <a:lnTo>
                    <a:pt x="0" y="0"/>
                  </a:lnTo>
                  <a:lnTo>
                    <a:pt x="0" y="26517"/>
                  </a:lnTo>
                  <a:lnTo>
                    <a:pt x="43891" y="26517"/>
                  </a:lnTo>
                  <a:lnTo>
                    <a:pt x="438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220986" y="4986527"/>
              <a:ext cx="299085" cy="117475"/>
            </a:xfrm>
            <a:custGeom>
              <a:avLst/>
              <a:gdLst/>
              <a:ahLst/>
              <a:cxnLst/>
              <a:rect l="l" t="t" r="r" b="b"/>
              <a:pathLst>
                <a:path w="299085" h="117475">
                  <a:moveTo>
                    <a:pt x="14643" y="93281"/>
                  </a:moveTo>
                  <a:lnTo>
                    <a:pt x="0" y="93281"/>
                  </a:lnTo>
                  <a:lnTo>
                    <a:pt x="0" y="106997"/>
                  </a:lnTo>
                  <a:lnTo>
                    <a:pt x="14643" y="107911"/>
                  </a:lnTo>
                  <a:lnTo>
                    <a:pt x="14643" y="93281"/>
                  </a:lnTo>
                  <a:close/>
                </a:path>
                <a:path w="299085" h="117475">
                  <a:moveTo>
                    <a:pt x="14643" y="75907"/>
                  </a:moveTo>
                  <a:lnTo>
                    <a:pt x="0" y="74066"/>
                  </a:lnTo>
                  <a:lnTo>
                    <a:pt x="0" y="88709"/>
                  </a:lnTo>
                  <a:lnTo>
                    <a:pt x="14643" y="89623"/>
                  </a:lnTo>
                  <a:lnTo>
                    <a:pt x="14643" y="75907"/>
                  </a:lnTo>
                  <a:close/>
                </a:path>
                <a:path w="299085" h="117475">
                  <a:moveTo>
                    <a:pt x="14643" y="38417"/>
                  </a:moveTo>
                  <a:lnTo>
                    <a:pt x="0" y="38417"/>
                  </a:lnTo>
                  <a:lnTo>
                    <a:pt x="0" y="51231"/>
                  </a:lnTo>
                  <a:lnTo>
                    <a:pt x="14643" y="53047"/>
                  </a:lnTo>
                  <a:lnTo>
                    <a:pt x="14643" y="38417"/>
                  </a:lnTo>
                  <a:close/>
                </a:path>
                <a:path w="299085" h="117475">
                  <a:moveTo>
                    <a:pt x="14643" y="20129"/>
                  </a:moveTo>
                  <a:lnTo>
                    <a:pt x="0" y="19202"/>
                  </a:lnTo>
                  <a:lnTo>
                    <a:pt x="0" y="32918"/>
                  </a:lnTo>
                  <a:lnTo>
                    <a:pt x="14643" y="34759"/>
                  </a:lnTo>
                  <a:lnTo>
                    <a:pt x="14643" y="20129"/>
                  </a:lnTo>
                  <a:close/>
                </a:path>
                <a:path w="299085" h="117475">
                  <a:moveTo>
                    <a:pt x="14643" y="2755"/>
                  </a:moveTo>
                  <a:lnTo>
                    <a:pt x="0" y="0"/>
                  </a:lnTo>
                  <a:lnTo>
                    <a:pt x="0" y="14643"/>
                  </a:lnTo>
                  <a:lnTo>
                    <a:pt x="14643" y="15557"/>
                  </a:lnTo>
                  <a:lnTo>
                    <a:pt x="14643" y="2755"/>
                  </a:lnTo>
                  <a:close/>
                </a:path>
                <a:path w="299085" h="117475">
                  <a:moveTo>
                    <a:pt x="14655" y="56705"/>
                  </a:moveTo>
                  <a:lnTo>
                    <a:pt x="12" y="56705"/>
                  </a:lnTo>
                  <a:lnTo>
                    <a:pt x="12" y="70408"/>
                  </a:lnTo>
                  <a:lnTo>
                    <a:pt x="14655" y="70408"/>
                  </a:lnTo>
                  <a:lnTo>
                    <a:pt x="14655" y="56705"/>
                  </a:lnTo>
                  <a:close/>
                </a:path>
                <a:path w="299085" h="117475">
                  <a:moveTo>
                    <a:pt x="32918" y="96037"/>
                  </a:moveTo>
                  <a:lnTo>
                    <a:pt x="18288" y="94195"/>
                  </a:lnTo>
                  <a:lnTo>
                    <a:pt x="18288" y="107911"/>
                  </a:lnTo>
                  <a:lnTo>
                    <a:pt x="32918" y="110655"/>
                  </a:lnTo>
                  <a:lnTo>
                    <a:pt x="32918" y="96037"/>
                  </a:lnTo>
                  <a:close/>
                </a:path>
                <a:path w="299085" h="117475">
                  <a:moveTo>
                    <a:pt x="32918" y="77736"/>
                  </a:moveTo>
                  <a:lnTo>
                    <a:pt x="18288" y="75920"/>
                  </a:lnTo>
                  <a:lnTo>
                    <a:pt x="18288" y="90538"/>
                  </a:lnTo>
                  <a:lnTo>
                    <a:pt x="32918" y="90538"/>
                  </a:lnTo>
                  <a:lnTo>
                    <a:pt x="32918" y="77736"/>
                  </a:lnTo>
                  <a:close/>
                </a:path>
                <a:path w="299085" h="117475">
                  <a:moveTo>
                    <a:pt x="32918" y="58521"/>
                  </a:moveTo>
                  <a:lnTo>
                    <a:pt x="18288" y="56705"/>
                  </a:lnTo>
                  <a:lnTo>
                    <a:pt x="18288" y="71335"/>
                  </a:lnTo>
                  <a:lnTo>
                    <a:pt x="32918" y="72237"/>
                  </a:lnTo>
                  <a:lnTo>
                    <a:pt x="32918" y="58521"/>
                  </a:lnTo>
                  <a:close/>
                </a:path>
                <a:path w="299085" h="117475">
                  <a:moveTo>
                    <a:pt x="32918" y="39331"/>
                  </a:moveTo>
                  <a:lnTo>
                    <a:pt x="18288" y="39331"/>
                  </a:lnTo>
                  <a:lnTo>
                    <a:pt x="18288" y="53047"/>
                  </a:lnTo>
                  <a:lnTo>
                    <a:pt x="32918" y="53962"/>
                  </a:lnTo>
                  <a:lnTo>
                    <a:pt x="32918" y="39331"/>
                  </a:lnTo>
                  <a:close/>
                </a:path>
                <a:path w="299085" h="117475">
                  <a:moveTo>
                    <a:pt x="32918" y="21958"/>
                  </a:moveTo>
                  <a:lnTo>
                    <a:pt x="18288" y="20116"/>
                  </a:lnTo>
                  <a:lnTo>
                    <a:pt x="18288" y="34759"/>
                  </a:lnTo>
                  <a:lnTo>
                    <a:pt x="32918" y="35674"/>
                  </a:lnTo>
                  <a:lnTo>
                    <a:pt x="32918" y="21958"/>
                  </a:lnTo>
                  <a:close/>
                </a:path>
                <a:path w="299085" h="117475">
                  <a:moveTo>
                    <a:pt x="32931" y="2755"/>
                  </a:moveTo>
                  <a:lnTo>
                    <a:pt x="18300" y="2755"/>
                  </a:lnTo>
                  <a:lnTo>
                    <a:pt x="18300" y="16471"/>
                  </a:lnTo>
                  <a:lnTo>
                    <a:pt x="32931" y="16471"/>
                  </a:lnTo>
                  <a:lnTo>
                    <a:pt x="32931" y="2755"/>
                  </a:lnTo>
                  <a:close/>
                </a:path>
                <a:path w="299085" h="117475">
                  <a:moveTo>
                    <a:pt x="51206" y="96951"/>
                  </a:moveTo>
                  <a:lnTo>
                    <a:pt x="37477" y="96037"/>
                  </a:lnTo>
                  <a:lnTo>
                    <a:pt x="37477" y="110655"/>
                  </a:lnTo>
                  <a:lnTo>
                    <a:pt x="51206" y="110655"/>
                  </a:lnTo>
                  <a:lnTo>
                    <a:pt x="51206" y="96951"/>
                  </a:lnTo>
                  <a:close/>
                </a:path>
                <a:path w="299085" h="117475">
                  <a:moveTo>
                    <a:pt x="51206" y="78638"/>
                  </a:moveTo>
                  <a:lnTo>
                    <a:pt x="37477" y="77736"/>
                  </a:lnTo>
                  <a:lnTo>
                    <a:pt x="37477" y="92354"/>
                  </a:lnTo>
                  <a:lnTo>
                    <a:pt x="51206" y="92354"/>
                  </a:lnTo>
                  <a:lnTo>
                    <a:pt x="51206" y="78638"/>
                  </a:lnTo>
                  <a:close/>
                </a:path>
                <a:path w="299085" h="117475">
                  <a:moveTo>
                    <a:pt x="51206" y="59448"/>
                  </a:moveTo>
                  <a:lnTo>
                    <a:pt x="37477" y="58521"/>
                  </a:lnTo>
                  <a:lnTo>
                    <a:pt x="37477" y="73164"/>
                  </a:lnTo>
                  <a:lnTo>
                    <a:pt x="51206" y="74079"/>
                  </a:lnTo>
                  <a:lnTo>
                    <a:pt x="51206" y="59448"/>
                  </a:lnTo>
                  <a:close/>
                </a:path>
                <a:path w="299085" h="117475">
                  <a:moveTo>
                    <a:pt x="51206" y="42087"/>
                  </a:moveTo>
                  <a:lnTo>
                    <a:pt x="37477" y="40246"/>
                  </a:lnTo>
                  <a:lnTo>
                    <a:pt x="37477" y="53962"/>
                  </a:lnTo>
                  <a:lnTo>
                    <a:pt x="51206" y="56718"/>
                  </a:lnTo>
                  <a:lnTo>
                    <a:pt x="51206" y="42087"/>
                  </a:lnTo>
                  <a:close/>
                </a:path>
                <a:path w="299085" h="117475">
                  <a:moveTo>
                    <a:pt x="51206" y="23787"/>
                  </a:moveTo>
                  <a:lnTo>
                    <a:pt x="37477" y="21971"/>
                  </a:lnTo>
                  <a:lnTo>
                    <a:pt x="37477" y="35687"/>
                  </a:lnTo>
                  <a:lnTo>
                    <a:pt x="51206" y="36601"/>
                  </a:lnTo>
                  <a:lnTo>
                    <a:pt x="51206" y="23787"/>
                  </a:lnTo>
                  <a:close/>
                </a:path>
                <a:path w="299085" h="117475">
                  <a:moveTo>
                    <a:pt x="51206" y="4572"/>
                  </a:moveTo>
                  <a:lnTo>
                    <a:pt x="37477" y="2755"/>
                  </a:lnTo>
                  <a:lnTo>
                    <a:pt x="37477" y="17386"/>
                  </a:lnTo>
                  <a:lnTo>
                    <a:pt x="51206" y="18288"/>
                  </a:lnTo>
                  <a:lnTo>
                    <a:pt x="51206" y="4572"/>
                  </a:lnTo>
                  <a:close/>
                </a:path>
                <a:path w="299085" h="117475">
                  <a:moveTo>
                    <a:pt x="69494" y="97853"/>
                  </a:moveTo>
                  <a:lnTo>
                    <a:pt x="55791" y="96939"/>
                  </a:lnTo>
                  <a:lnTo>
                    <a:pt x="55791" y="110655"/>
                  </a:lnTo>
                  <a:lnTo>
                    <a:pt x="69494" y="112471"/>
                  </a:lnTo>
                  <a:lnTo>
                    <a:pt x="69494" y="97853"/>
                  </a:lnTo>
                  <a:close/>
                </a:path>
                <a:path w="299085" h="117475">
                  <a:moveTo>
                    <a:pt x="69494" y="80479"/>
                  </a:moveTo>
                  <a:lnTo>
                    <a:pt x="55791" y="78651"/>
                  </a:lnTo>
                  <a:lnTo>
                    <a:pt x="55791" y="92367"/>
                  </a:lnTo>
                  <a:lnTo>
                    <a:pt x="69494" y="93281"/>
                  </a:lnTo>
                  <a:lnTo>
                    <a:pt x="69494" y="80479"/>
                  </a:lnTo>
                  <a:close/>
                </a:path>
                <a:path w="299085" h="117475">
                  <a:moveTo>
                    <a:pt x="69494" y="61277"/>
                  </a:moveTo>
                  <a:lnTo>
                    <a:pt x="55791" y="59436"/>
                  </a:lnTo>
                  <a:lnTo>
                    <a:pt x="55791" y="74079"/>
                  </a:lnTo>
                  <a:lnTo>
                    <a:pt x="69494" y="74993"/>
                  </a:lnTo>
                  <a:lnTo>
                    <a:pt x="69494" y="61277"/>
                  </a:lnTo>
                  <a:close/>
                </a:path>
                <a:path w="299085" h="117475">
                  <a:moveTo>
                    <a:pt x="69494" y="43002"/>
                  </a:moveTo>
                  <a:lnTo>
                    <a:pt x="55791" y="42087"/>
                  </a:lnTo>
                  <a:lnTo>
                    <a:pt x="55791" y="56718"/>
                  </a:lnTo>
                  <a:lnTo>
                    <a:pt x="69494" y="56718"/>
                  </a:lnTo>
                  <a:lnTo>
                    <a:pt x="69494" y="43002"/>
                  </a:lnTo>
                  <a:close/>
                </a:path>
                <a:path w="299085" h="117475">
                  <a:moveTo>
                    <a:pt x="69494" y="24688"/>
                  </a:moveTo>
                  <a:lnTo>
                    <a:pt x="55791" y="23787"/>
                  </a:lnTo>
                  <a:lnTo>
                    <a:pt x="55791" y="38404"/>
                  </a:lnTo>
                  <a:lnTo>
                    <a:pt x="69494" y="38404"/>
                  </a:lnTo>
                  <a:lnTo>
                    <a:pt x="69494" y="24688"/>
                  </a:lnTo>
                  <a:close/>
                </a:path>
                <a:path w="299085" h="117475">
                  <a:moveTo>
                    <a:pt x="69494" y="6413"/>
                  </a:moveTo>
                  <a:lnTo>
                    <a:pt x="55791" y="4572"/>
                  </a:lnTo>
                  <a:lnTo>
                    <a:pt x="55791" y="19215"/>
                  </a:lnTo>
                  <a:lnTo>
                    <a:pt x="69494" y="20129"/>
                  </a:lnTo>
                  <a:lnTo>
                    <a:pt x="69494" y="6413"/>
                  </a:lnTo>
                  <a:close/>
                </a:path>
                <a:path w="299085" h="117475">
                  <a:moveTo>
                    <a:pt x="88709" y="99682"/>
                  </a:moveTo>
                  <a:lnTo>
                    <a:pt x="74066" y="99682"/>
                  </a:lnTo>
                  <a:lnTo>
                    <a:pt x="74066" y="112483"/>
                  </a:lnTo>
                  <a:lnTo>
                    <a:pt x="88709" y="113398"/>
                  </a:lnTo>
                  <a:lnTo>
                    <a:pt x="88709" y="99682"/>
                  </a:lnTo>
                  <a:close/>
                </a:path>
                <a:path w="299085" h="117475">
                  <a:moveTo>
                    <a:pt x="88709" y="81394"/>
                  </a:moveTo>
                  <a:lnTo>
                    <a:pt x="74066" y="80467"/>
                  </a:lnTo>
                  <a:lnTo>
                    <a:pt x="74066" y="93268"/>
                  </a:lnTo>
                  <a:lnTo>
                    <a:pt x="88709" y="96024"/>
                  </a:lnTo>
                  <a:lnTo>
                    <a:pt x="88709" y="81394"/>
                  </a:lnTo>
                  <a:close/>
                </a:path>
                <a:path w="299085" h="117475">
                  <a:moveTo>
                    <a:pt x="88709" y="63119"/>
                  </a:moveTo>
                  <a:lnTo>
                    <a:pt x="74066" y="61277"/>
                  </a:lnTo>
                  <a:lnTo>
                    <a:pt x="74066" y="75920"/>
                  </a:lnTo>
                  <a:lnTo>
                    <a:pt x="88709" y="76835"/>
                  </a:lnTo>
                  <a:lnTo>
                    <a:pt x="88709" y="63119"/>
                  </a:lnTo>
                  <a:close/>
                </a:path>
                <a:path w="299085" h="117475">
                  <a:moveTo>
                    <a:pt x="88709" y="43903"/>
                  </a:moveTo>
                  <a:lnTo>
                    <a:pt x="74066" y="42989"/>
                  </a:lnTo>
                  <a:lnTo>
                    <a:pt x="74066" y="56705"/>
                  </a:lnTo>
                  <a:lnTo>
                    <a:pt x="88709" y="58521"/>
                  </a:lnTo>
                  <a:lnTo>
                    <a:pt x="88709" y="43903"/>
                  </a:lnTo>
                  <a:close/>
                </a:path>
                <a:path w="299085" h="117475">
                  <a:moveTo>
                    <a:pt x="88709" y="26517"/>
                  </a:moveTo>
                  <a:lnTo>
                    <a:pt x="74066" y="24688"/>
                  </a:lnTo>
                  <a:lnTo>
                    <a:pt x="74066" y="39319"/>
                  </a:lnTo>
                  <a:lnTo>
                    <a:pt x="88709" y="39319"/>
                  </a:lnTo>
                  <a:lnTo>
                    <a:pt x="88709" y="26517"/>
                  </a:lnTo>
                  <a:close/>
                </a:path>
                <a:path w="299085" h="117475">
                  <a:moveTo>
                    <a:pt x="88709" y="7327"/>
                  </a:moveTo>
                  <a:lnTo>
                    <a:pt x="74066" y="6413"/>
                  </a:lnTo>
                  <a:lnTo>
                    <a:pt x="74066" y="20129"/>
                  </a:lnTo>
                  <a:lnTo>
                    <a:pt x="88709" y="21043"/>
                  </a:lnTo>
                  <a:lnTo>
                    <a:pt x="88709" y="7327"/>
                  </a:lnTo>
                  <a:close/>
                </a:path>
                <a:path w="299085" h="117475">
                  <a:moveTo>
                    <a:pt x="106070" y="100596"/>
                  </a:moveTo>
                  <a:lnTo>
                    <a:pt x="92354" y="100596"/>
                  </a:lnTo>
                  <a:lnTo>
                    <a:pt x="92354" y="113398"/>
                  </a:lnTo>
                  <a:lnTo>
                    <a:pt x="106070" y="114312"/>
                  </a:lnTo>
                  <a:lnTo>
                    <a:pt x="106070" y="100596"/>
                  </a:lnTo>
                  <a:close/>
                </a:path>
                <a:path w="299085" h="117475">
                  <a:moveTo>
                    <a:pt x="106070" y="82321"/>
                  </a:moveTo>
                  <a:lnTo>
                    <a:pt x="92354" y="81394"/>
                  </a:lnTo>
                  <a:lnTo>
                    <a:pt x="92354" y="96037"/>
                  </a:lnTo>
                  <a:lnTo>
                    <a:pt x="106070" y="96951"/>
                  </a:lnTo>
                  <a:lnTo>
                    <a:pt x="106070" y="82321"/>
                  </a:lnTo>
                  <a:close/>
                </a:path>
                <a:path w="299085" h="117475">
                  <a:moveTo>
                    <a:pt x="106070" y="64020"/>
                  </a:moveTo>
                  <a:lnTo>
                    <a:pt x="92354" y="63119"/>
                  </a:lnTo>
                  <a:lnTo>
                    <a:pt x="92354" y="77736"/>
                  </a:lnTo>
                  <a:lnTo>
                    <a:pt x="106070" y="77736"/>
                  </a:lnTo>
                  <a:lnTo>
                    <a:pt x="106070" y="64020"/>
                  </a:lnTo>
                  <a:close/>
                </a:path>
                <a:path w="299085" h="117475">
                  <a:moveTo>
                    <a:pt x="106070" y="45720"/>
                  </a:moveTo>
                  <a:lnTo>
                    <a:pt x="92354" y="45720"/>
                  </a:lnTo>
                  <a:lnTo>
                    <a:pt x="92354" y="58521"/>
                  </a:lnTo>
                  <a:lnTo>
                    <a:pt x="106070" y="59436"/>
                  </a:lnTo>
                  <a:lnTo>
                    <a:pt x="106070" y="45720"/>
                  </a:lnTo>
                  <a:close/>
                </a:path>
                <a:path w="299085" h="117475">
                  <a:moveTo>
                    <a:pt x="106070" y="27444"/>
                  </a:moveTo>
                  <a:lnTo>
                    <a:pt x="92354" y="26517"/>
                  </a:lnTo>
                  <a:lnTo>
                    <a:pt x="92354" y="40233"/>
                  </a:lnTo>
                  <a:lnTo>
                    <a:pt x="106070" y="42075"/>
                  </a:lnTo>
                  <a:lnTo>
                    <a:pt x="106070" y="27444"/>
                  </a:lnTo>
                  <a:close/>
                </a:path>
                <a:path w="299085" h="117475">
                  <a:moveTo>
                    <a:pt x="106070" y="9169"/>
                  </a:moveTo>
                  <a:lnTo>
                    <a:pt x="92354" y="8242"/>
                  </a:lnTo>
                  <a:lnTo>
                    <a:pt x="92354" y="21971"/>
                  </a:lnTo>
                  <a:lnTo>
                    <a:pt x="106070" y="23787"/>
                  </a:lnTo>
                  <a:lnTo>
                    <a:pt x="106070" y="9169"/>
                  </a:lnTo>
                  <a:close/>
                </a:path>
                <a:path w="299085" h="117475">
                  <a:moveTo>
                    <a:pt x="125272" y="103339"/>
                  </a:moveTo>
                  <a:lnTo>
                    <a:pt x="110642" y="100584"/>
                  </a:lnTo>
                  <a:lnTo>
                    <a:pt x="110642" y="115227"/>
                  </a:lnTo>
                  <a:lnTo>
                    <a:pt x="125272" y="116141"/>
                  </a:lnTo>
                  <a:lnTo>
                    <a:pt x="125272" y="103339"/>
                  </a:lnTo>
                  <a:close/>
                </a:path>
                <a:path w="299085" h="117475">
                  <a:moveTo>
                    <a:pt x="125272" y="83235"/>
                  </a:moveTo>
                  <a:lnTo>
                    <a:pt x="110642" y="83235"/>
                  </a:lnTo>
                  <a:lnTo>
                    <a:pt x="110642" y="96951"/>
                  </a:lnTo>
                  <a:lnTo>
                    <a:pt x="125272" y="97853"/>
                  </a:lnTo>
                  <a:lnTo>
                    <a:pt x="125272" y="83235"/>
                  </a:lnTo>
                  <a:close/>
                </a:path>
                <a:path w="299085" h="117475">
                  <a:moveTo>
                    <a:pt x="125272" y="65836"/>
                  </a:moveTo>
                  <a:lnTo>
                    <a:pt x="110642" y="64008"/>
                  </a:lnTo>
                  <a:lnTo>
                    <a:pt x="110642" y="78638"/>
                  </a:lnTo>
                  <a:lnTo>
                    <a:pt x="125272" y="79552"/>
                  </a:lnTo>
                  <a:lnTo>
                    <a:pt x="125272" y="65836"/>
                  </a:lnTo>
                  <a:close/>
                </a:path>
                <a:path w="299085" h="117475">
                  <a:moveTo>
                    <a:pt x="125272" y="46647"/>
                  </a:moveTo>
                  <a:lnTo>
                    <a:pt x="110642" y="46647"/>
                  </a:lnTo>
                  <a:lnTo>
                    <a:pt x="110642" y="59436"/>
                  </a:lnTo>
                  <a:lnTo>
                    <a:pt x="125272" y="61277"/>
                  </a:lnTo>
                  <a:lnTo>
                    <a:pt x="125272" y="46647"/>
                  </a:lnTo>
                  <a:close/>
                </a:path>
                <a:path w="299085" h="117475">
                  <a:moveTo>
                    <a:pt x="125272" y="29286"/>
                  </a:moveTo>
                  <a:lnTo>
                    <a:pt x="110642" y="27444"/>
                  </a:lnTo>
                  <a:lnTo>
                    <a:pt x="110642" y="42087"/>
                  </a:lnTo>
                  <a:lnTo>
                    <a:pt x="125272" y="43002"/>
                  </a:lnTo>
                  <a:lnTo>
                    <a:pt x="125272" y="29286"/>
                  </a:lnTo>
                  <a:close/>
                </a:path>
                <a:path w="299085" h="117475">
                  <a:moveTo>
                    <a:pt x="125272" y="10071"/>
                  </a:moveTo>
                  <a:lnTo>
                    <a:pt x="110642" y="9156"/>
                  </a:lnTo>
                  <a:lnTo>
                    <a:pt x="110642" y="23787"/>
                  </a:lnTo>
                  <a:lnTo>
                    <a:pt x="125272" y="24688"/>
                  </a:lnTo>
                  <a:lnTo>
                    <a:pt x="125272" y="10071"/>
                  </a:lnTo>
                  <a:close/>
                </a:path>
                <a:path w="299085" h="117475">
                  <a:moveTo>
                    <a:pt x="142659" y="103352"/>
                  </a:moveTo>
                  <a:lnTo>
                    <a:pt x="128943" y="103352"/>
                  </a:lnTo>
                  <a:lnTo>
                    <a:pt x="128943" y="116154"/>
                  </a:lnTo>
                  <a:lnTo>
                    <a:pt x="142659" y="117068"/>
                  </a:lnTo>
                  <a:lnTo>
                    <a:pt x="142659" y="103352"/>
                  </a:lnTo>
                  <a:close/>
                </a:path>
                <a:path w="299085" h="117475">
                  <a:moveTo>
                    <a:pt x="142659" y="85051"/>
                  </a:moveTo>
                  <a:lnTo>
                    <a:pt x="128943" y="85051"/>
                  </a:lnTo>
                  <a:lnTo>
                    <a:pt x="128943" y="97840"/>
                  </a:lnTo>
                  <a:lnTo>
                    <a:pt x="142659" y="99669"/>
                  </a:lnTo>
                  <a:lnTo>
                    <a:pt x="142659" y="85051"/>
                  </a:lnTo>
                  <a:close/>
                </a:path>
                <a:path w="299085" h="117475">
                  <a:moveTo>
                    <a:pt x="142659" y="66763"/>
                  </a:moveTo>
                  <a:lnTo>
                    <a:pt x="128943" y="65836"/>
                  </a:lnTo>
                  <a:lnTo>
                    <a:pt x="128943" y="80479"/>
                  </a:lnTo>
                  <a:lnTo>
                    <a:pt x="142659" y="81394"/>
                  </a:lnTo>
                  <a:lnTo>
                    <a:pt x="142659" y="66763"/>
                  </a:lnTo>
                  <a:close/>
                </a:path>
                <a:path w="299085" h="117475">
                  <a:moveTo>
                    <a:pt x="142659" y="49403"/>
                  </a:moveTo>
                  <a:lnTo>
                    <a:pt x="128943" y="47561"/>
                  </a:lnTo>
                  <a:lnTo>
                    <a:pt x="128943" y="61277"/>
                  </a:lnTo>
                  <a:lnTo>
                    <a:pt x="142659" y="63119"/>
                  </a:lnTo>
                  <a:lnTo>
                    <a:pt x="142659" y="49403"/>
                  </a:lnTo>
                  <a:close/>
                </a:path>
                <a:path w="299085" h="117475">
                  <a:moveTo>
                    <a:pt x="142659" y="31102"/>
                  </a:moveTo>
                  <a:lnTo>
                    <a:pt x="128943" y="29286"/>
                  </a:lnTo>
                  <a:lnTo>
                    <a:pt x="128943" y="43002"/>
                  </a:lnTo>
                  <a:lnTo>
                    <a:pt x="142659" y="43903"/>
                  </a:lnTo>
                  <a:lnTo>
                    <a:pt x="142659" y="31102"/>
                  </a:lnTo>
                  <a:close/>
                </a:path>
                <a:path w="299085" h="117475">
                  <a:moveTo>
                    <a:pt x="142659" y="11899"/>
                  </a:moveTo>
                  <a:lnTo>
                    <a:pt x="128943" y="10985"/>
                  </a:lnTo>
                  <a:lnTo>
                    <a:pt x="128943" y="24688"/>
                  </a:lnTo>
                  <a:lnTo>
                    <a:pt x="142659" y="26530"/>
                  </a:lnTo>
                  <a:lnTo>
                    <a:pt x="142659" y="11899"/>
                  </a:lnTo>
                  <a:close/>
                </a:path>
                <a:path w="299085" h="117475">
                  <a:moveTo>
                    <a:pt x="173736" y="32931"/>
                  </a:moveTo>
                  <a:lnTo>
                    <a:pt x="160020" y="32016"/>
                  </a:lnTo>
                  <a:lnTo>
                    <a:pt x="160020" y="45732"/>
                  </a:lnTo>
                  <a:lnTo>
                    <a:pt x="173736" y="46647"/>
                  </a:lnTo>
                  <a:lnTo>
                    <a:pt x="173736" y="32931"/>
                  </a:lnTo>
                  <a:close/>
                </a:path>
                <a:path w="299085" h="117475">
                  <a:moveTo>
                    <a:pt x="173736" y="14643"/>
                  </a:moveTo>
                  <a:lnTo>
                    <a:pt x="160020" y="12801"/>
                  </a:lnTo>
                  <a:lnTo>
                    <a:pt x="160020" y="27444"/>
                  </a:lnTo>
                  <a:lnTo>
                    <a:pt x="173736" y="28359"/>
                  </a:lnTo>
                  <a:lnTo>
                    <a:pt x="173736" y="14643"/>
                  </a:lnTo>
                  <a:close/>
                </a:path>
                <a:path w="299085" h="117475">
                  <a:moveTo>
                    <a:pt x="192024" y="34759"/>
                  </a:moveTo>
                  <a:lnTo>
                    <a:pt x="178308" y="32918"/>
                  </a:lnTo>
                  <a:lnTo>
                    <a:pt x="178308" y="46634"/>
                  </a:lnTo>
                  <a:lnTo>
                    <a:pt x="192024" y="49390"/>
                  </a:lnTo>
                  <a:lnTo>
                    <a:pt x="192024" y="34759"/>
                  </a:lnTo>
                  <a:close/>
                </a:path>
                <a:path w="299085" h="117475">
                  <a:moveTo>
                    <a:pt x="192024" y="16471"/>
                  </a:moveTo>
                  <a:lnTo>
                    <a:pt x="178308" y="15557"/>
                  </a:lnTo>
                  <a:lnTo>
                    <a:pt x="178308" y="29273"/>
                  </a:lnTo>
                  <a:lnTo>
                    <a:pt x="192024" y="29273"/>
                  </a:lnTo>
                  <a:lnTo>
                    <a:pt x="192024" y="16471"/>
                  </a:lnTo>
                  <a:close/>
                </a:path>
                <a:path w="299085" h="117475">
                  <a:moveTo>
                    <a:pt x="209410" y="35674"/>
                  </a:moveTo>
                  <a:lnTo>
                    <a:pt x="196608" y="34759"/>
                  </a:lnTo>
                  <a:lnTo>
                    <a:pt x="196608" y="49390"/>
                  </a:lnTo>
                  <a:lnTo>
                    <a:pt x="209410" y="49390"/>
                  </a:lnTo>
                  <a:lnTo>
                    <a:pt x="209410" y="35674"/>
                  </a:lnTo>
                  <a:close/>
                </a:path>
                <a:path w="299085" h="117475">
                  <a:moveTo>
                    <a:pt x="209410" y="17386"/>
                  </a:moveTo>
                  <a:lnTo>
                    <a:pt x="196608" y="16484"/>
                  </a:lnTo>
                  <a:lnTo>
                    <a:pt x="196608" y="31102"/>
                  </a:lnTo>
                  <a:lnTo>
                    <a:pt x="209410" y="31102"/>
                  </a:lnTo>
                  <a:lnTo>
                    <a:pt x="209410" y="17386"/>
                  </a:lnTo>
                  <a:close/>
                </a:path>
                <a:path w="299085" h="117475">
                  <a:moveTo>
                    <a:pt x="227685" y="36601"/>
                  </a:moveTo>
                  <a:lnTo>
                    <a:pt x="213969" y="36601"/>
                  </a:lnTo>
                  <a:lnTo>
                    <a:pt x="213969" y="49390"/>
                  </a:lnTo>
                  <a:lnTo>
                    <a:pt x="227685" y="51219"/>
                  </a:lnTo>
                  <a:lnTo>
                    <a:pt x="227685" y="36601"/>
                  </a:lnTo>
                  <a:close/>
                </a:path>
                <a:path w="299085" h="117475">
                  <a:moveTo>
                    <a:pt x="227685" y="19215"/>
                  </a:moveTo>
                  <a:lnTo>
                    <a:pt x="213969" y="18300"/>
                  </a:lnTo>
                  <a:lnTo>
                    <a:pt x="213969" y="32016"/>
                  </a:lnTo>
                  <a:lnTo>
                    <a:pt x="227685" y="32931"/>
                  </a:lnTo>
                  <a:lnTo>
                    <a:pt x="227685" y="19215"/>
                  </a:lnTo>
                  <a:close/>
                </a:path>
                <a:path w="299085" h="117475">
                  <a:moveTo>
                    <a:pt x="245973" y="38417"/>
                  </a:moveTo>
                  <a:lnTo>
                    <a:pt x="232257" y="38417"/>
                  </a:lnTo>
                  <a:lnTo>
                    <a:pt x="232257" y="51231"/>
                  </a:lnTo>
                  <a:lnTo>
                    <a:pt x="245973" y="53047"/>
                  </a:lnTo>
                  <a:lnTo>
                    <a:pt x="245973" y="38417"/>
                  </a:lnTo>
                  <a:close/>
                </a:path>
                <a:path w="299085" h="117475">
                  <a:moveTo>
                    <a:pt x="245973" y="20129"/>
                  </a:moveTo>
                  <a:lnTo>
                    <a:pt x="232257" y="20129"/>
                  </a:lnTo>
                  <a:lnTo>
                    <a:pt x="232257" y="32918"/>
                  </a:lnTo>
                  <a:lnTo>
                    <a:pt x="245973" y="34759"/>
                  </a:lnTo>
                  <a:lnTo>
                    <a:pt x="245973" y="20129"/>
                  </a:lnTo>
                  <a:close/>
                </a:path>
                <a:path w="299085" h="117475">
                  <a:moveTo>
                    <a:pt x="263359" y="21958"/>
                  </a:moveTo>
                  <a:lnTo>
                    <a:pt x="249643" y="21043"/>
                  </a:lnTo>
                  <a:lnTo>
                    <a:pt x="249643" y="34759"/>
                  </a:lnTo>
                  <a:lnTo>
                    <a:pt x="263359" y="35674"/>
                  </a:lnTo>
                  <a:lnTo>
                    <a:pt x="263359" y="21958"/>
                  </a:lnTo>
                  <a:close/>
                </a:path>
                <a:path w="299085" h="117475">
                  <a:moveTo>
                    <a:pt x="263372" y="39319"/>
                  </a:moveTo>
                  <a:lnTo>
                    <a:pt x="249656" y="39319"/>
                  </a:lnTo>
                  <a:lnTo>
                    <a:pt x="249656" y="53035"/>
                  </a:lnTo>
                  <a:lnTo>
                    <a:pt x="263372" y="53035"/>
                  </a:lnTo>
                  <a:lnTo>
                    <a:pt x="263372" y="39319"/>
                  </a:lnTo>
                  <a:close/>
                </a:path>
                <a:path w="299085" h="117475">
                  <a:moveTo>
                    <a:pt x="280720" y="42075"/>
                  </a:moveTo>
                  <a:lnTo>
                    <a:pt x="267004" y="40246"/>
                  </a:lnTo>
                  <a:lnTo>
                    <a:pt x="267004" y="53962"/>
                  </a:lnTo>
                  <a:lnTo>
                    <a:pt x="280720" y="54876"/>
                  </a:lnTo>
                  <a:lnTo>
                    <a:pt x="280720" y="42075"/>
                  </a:lnTo>
                  <a:close/>
                </a:path>
                <a:path w="299085" h="117475">
                  <a:moveTo>
                    <a:pt x="280720" y="23787"/>
                  </a:moveTo>
                  <a:lnTo>
                    <a:pt x="267004" y="22885"/>
                  </a:lnTo>
                  <a:lnTo>
                    <a:pt x="267004" y="36601"/>
                  </a:lnTo>
                  <a:lnTo>
                    <a:pt x="280720" y="36601"/>
                  </a:lnTo>
                  <a:lnTo>
                    <a:pt x="280720" y="23787"/>
                  </a:lnTo>
                  <a:close/>
                </a:path>
                <a:path w="299085" h="117475">
                  <a:moveTo>
                    <a:pt x="299008" y="24688"/>
                  </a:moveTo>
                  <a:lnTo>
                    <a:pt x="285292" y="23787"/>
                  </a:lnTo>
                  <a:lnTo>
                    <a:pt x="285292" y="38404"/>
                  </a:lnTo>
                  <a:lnTo>
                    <a:pt x="299008" y="38404"/>
                  </a:lnTo>
                  <a:lnTo>
                    <a:pt x="299008" y="2468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381006" y="4999329"/>
              <a:ext cx="139065" cy="116205"/>
            </a:xfrm>
            <a:custGeom>
              <a:avLst/>
              <a:gdLst/>
              <a:ahLst/>
              <a:cxnLst/>
              <a:rect l="l" t="t" r="r" b="b"/>
              <a:pathLst>
                <a:path w="139064" h="116204">
                  <a:moveTo>
                    <a:pt x="13716" y="94183"/>
                  </a:moveTo>
                  <a:lnTo>
                    <a:pt x="0" y="91440"/>
                  </a:lnTo>
                  <a:lnTo>
                    <a:pt x="0" y="106070"/>
                  </a:lnTo>
                  <a:lnTo>
                    <a:pt x="13716" y="106984"/>
                  </a:lnTo>
                  <a:lnTo>
                    <a:pt x="13716" y="94183"/>
                  </a:lnTo>
                  <a:close/>
                </a:path>
                <a:path w="139064" h="116204">
                  <a:moveTo>
                    <a:pt x="13716" y="74079"/>
                  </a:moveTo>
                  <a:lnTo>
                    <a:pt x="0" y="74079"/>
                  </a:lnTo>
                  <a:lnTo>
                    <a:pt x="0" y="87795"/>
                  </a:lnTo>
                  <a:lnTo>
                    <a:pt x="13716" y="88709"/>
                  </a:lnTo>
                  <a:lnTo>
                    <a:pt x="13716" y="74079"/>
                  </a:lnTo>
                  <a:close/>
                </a:path>
                <a:path w="139064" h="116204">
                  <a:moveTo>
                    <a:pt x="13716" y="56718"/>
                  </a:moveTo>
                  <a:lnTo>
                    <a:pt x="0" y="55803"/>
                  </a:lnTo>
                  <a:lnTo>
                    <a:pt x="0" y="69519"/>
                  </a:lnTo>
                  <a:lnTo>
                    <a:pt x="13716" y="70434"/>
                  </a:lnTo>
                  <a:lnTo>
                    <a:pt x="13716" y="56718"/>
                  </a:lnTo>
                  <a:close/>
                </a:path>
                <a:path w="139064" h="116204">
                  <a:moveTo>
                    <a:pt x="13716" y="38417"/>
                  </a:moveTo>
                  <a:lnTo>
                    <a:pt x="0" y="36588"/>
                  </a:lnTo>
                  <a:lnTo>
                    <a:pt x="0" y="50304"/>
                  </a:lnTo>
                  <a:lnTo>
                    <a:pt x="13716" y="52133"/>
                  </a:lnTo>
                  <a:lnTo>
                    <a:pt x="13716" y="38417"/>
                  </a:lnTo>
                  <a:close/>
                </a:path>
                <a:path w="139064" h="116204">
                  <a:moveTo>
                    <a:pt x="13716" y="20129"/>
                  </a:moveTo>
                  <a:lnTo>
                    <a:pt x="0" y="19215"/>
                  </a:lnTo>
                  <a:lnTo>
                    <a:pt x="0" y="32931"/>
                  </a:lnTo>
                  <a:lnTo>
                    <a:pt x="13716" y="33845"/>
                  </a:lnTo>
                  <a:lnTo>
                    <a:pt x="13716" y="20129"/>
                  </a:lnTo>
                  <a:close/>
                </a:path>
                <a:path w="139064" h="116204">
                  <a:moveTo>
                    <a:pt x="13716" y="1841"/>
                  </a:moveTo>
                  <a:lnTo>
                    <a:pt x="0" y="0"/>
                  </a:lnTo>
                  <a:lnTo>
                    <a:pt x="0" y="14643"/>
                  </a:lnTo>
                  <a:lnTo>
                    <a:pt x="13716" y="15557"/>
                  </a:lnTo>
                  <a:lnTo>
                    <a:pt x="13716" y="1841"/>
                  </a:lnTo>
                  <a:close/>
                </a:path>
                <a:path w="139064" h="116204">
                  <a:moveTo>
                    <a:pt x="32004" y="94195"/>
                  </a:moveTo>
                  <a:lnTo>
                    <a:pt x="18288" y="94195"/>
                  </a:lnTo>
                  <a:lnTo>
                    <a:pt x="18288" y="106997"/>
                  </a:lnTo>
                  <a:lnTo>
                    <a:pt x="32004" y="107911"/>
                  </a:lnTo>
                  <a:lnTo>
                    <a:pt x="32004" y="94195"/>
                  </a:lnTo>
                  <a:close/>
                </a:path>
                <a:path w="139064" h="116204">
                  <a:moveTo>
                    <a:pt x="32004" y="75920"/>
                  </a:moveTo>
                  <a:lnTo>
                    <a:pt x="18288" y="75920"/>
                  </a:lnTo>
                  <a:lnTo>
                    <a:pt x="18288" y="88709"/>
                  </a:lnTo>
                  <a:lnTo>
                    <a:pt x="32004" y="90551"/>
                  </a:lnTo>
                  <a:lnTo>
                    <a:pt x="32004" y="75920"/>
                  </a:lnTo>
                  <a:close/>
                </a:path>
                <a:path w="139064" h="116204">
                  <a:moveTo>
                    <a:pt x="32004" y="57619"/>
                  </a:moveTo>
                  <a:lnTo>
                    <a:pt x="18288" y="57619"/>
                  </a:lnTo>
                  <a:lnTo>
                    <a:pt x="18288" y="70421"/>
                  </a:lnTo>
                  <a:lnTo>
                    <a:pt x="32004" y="72250"/>
                  </a:lnTo>
                  <a:lnTo>
                    <a:pt x="32004" y="57619"/>
                  </a:lnTo>
                  <a:close/>
                </a:path>
                <a:path w="139064" h="116204">
                  <a:moveTo>
                    <a:pt x="32004" y="40246"/>
                  </a:moveTo>
                  <a:lnTo>
                    <a:pt x="18288" y="38417"/>
                  </a:lnTo>
                  <a:lnTo>
                    <a:pt x="18288" y="52133"/>
                  </a:lnTo>
                  <a:lnTo>
                    <a:pt x="32004" y="53962"/>
                  </a:lnTo>
                  <a:lnTo>
                    <a:pt x="32004" y="40246"/>
                  </a:lnTo>
                  <a:close/>
                </a:path>
                <a:path w="139064" h="116204">
                  <a:moveTo>
                    <a:pt x="32004" y="21958"/>
                  </a:moveTo>
                  <a:lnTo>
                    <a:pt x="18288" y="20116"/>
                  </a:lnTo>
                  <a:lnTo>
                    <a:pt x="18288" y="33832"/>
                  </a:lnTo>
                  <a:lnTo>
                    <a:pt x="32004" y="36588"/>
                  </a:lnTo>
                  <a:lnTo>
                    <a:pt x="32004" y="21958"/>
                  </a:lnTo>
                  <a:close/>
                </a:path>
                <a:path w="139064" h="116204">
                  <a:moveTo>
                    <a:pt x="32004" y="3670"/>
                  </a:moveTo>
                  <a:lnTo>
                    <a:pt x="18288" y="2755"/>
                  </a:lnTo>
                  <a:lnTo>
                    <a:pt x="18288" y="16471"/>
                  </a:lnTo>
                  <a:lnTo>
                    <a:pt x="32004" y="16471"/>
                  </a:lnTo>
                  <a:lnTo>
                    <a:pt x="32004" y="3670"/>
                  </a:lnTo>
                  <a:close/>
                </a:path>
                <a:path w="139064" h="116204">
                  <a:moveTo>
                    <a:pt x="49390" y="96024"/>
                  </a:moveTo>
                  <a:lnTo>
                    <a:pt x="36588" y="94183"/>
                  </a:lnTo>
                  <a:lnTo>
                    <a:pt x="36588" y="107899"/>
                  </a:lnTo>
                  <a:lnTo>
                    <a:pt x="49390" y="109740"/>
                  </a:lnTo>
                  <a:lnTo>
                    <a:pt x="49390" y="96024"/>
                  </a:lnTo>
                  <a:close/>
                </a:path>
                <a:path w="139064" h="116204">
                  <a:moveTo>
                    <a:pt x="49390" y="77736"/>
                  </a:moveTo>
                  <a:lnTo>
                    <a:pt x="36588" y="76835"/>
                  </a:lnTo>
                  <a:lnTo>
                    <a:pt x="36588" y="90551"/>
                  </a:lnTo>
                  <a:lnTo>
                    <a:pt x="49390" y="90551"/>
                  </a:lnTo>
                  <a:lnTo>
                    <a:pt x="49390" y="77736"/>
                  </a:lnTo>
                  <a:close/>
                </a:path>
                <a:path w="139064" h="116204">
                  <a:moveTo>
                    <a:pt x="49390" y="59436"/>
                  </a:moveTo>
                  <a:lnTo>
                    <a:pt x="36588" y="58534"/>
                  </a:lnTo>
                  <a:lnTo>
                    <a:pt x="36588" y="72250"/>
                  </a:lnTo>
                  <a:lnTo>
                    <a:pt x="49390" y="73152"/>
                  </a:lnTo>
                  <a:lnTo>
                    <a:pt x="49390" y="59436"/>
                  </a:lnTo>
                  <a:close/>
                </a:path>
                <a:path w="139064" h="116204">
                  <a:moveTo>
                    <a:pt x="49390" y="41160"/>
                  </a:moveTo>
                  <a:lnTo>
                    <a:pt x="36588" y="40246"/>
                  </a:lnTo>
                  <a:lnTo>
                    <a:pt x="36588" y="53962"/>
                  </a:lnTo>
                  <a:lnTo>
                    <a:pt x="49390" y="54876"/>
                  </a:lnTo>
                  <a:lnTo>
                    <a:pt x="49390" y="41160"/>
                  </a:lnTo>
                  <a:close/>
                </a:path>
                <a:path w="139064" h="116204">
                  <a:moveTo>
                    <a:pt x="49390" y="22872"/>
                  </a:moveTo>
                  <a:lnTo>
                    <a:pt x="36588" y="21958"/>
                  </a:lnTo>
                  <a:lnTo>
                    <a:pt x="36588" y="36588"/>
                  </a:lnTo>
                  <a:lnTo>
                    <a:pt x="49390" y="36588"/>
                  </a:lnTo>
                  <a:lnTo>
                    <a:pt x="49390" y="22872"/>
                  </a:lnTo>
                  <a:close/>
                </a:path>
                <a:path w="139064" h="116204">
                  <a:moveTo>
                    <a:pt x="49390" y="4584"/>
                  </a:moveTo>
                  <a:lnTo>
                    <a:pt x="36588" y="3683"/>
                  </a:lnTo>
                  <a:lnTo>
                    <a:pt x="36588" y="18300"/>
                  </a:lnTo>
                  <a:lnTo>
                    <a:pt x="49390" y="18300"/>
                  </a:lnTo>
                  <a:lnTo>
                    <a:pt x="49390" y="4584"/>
                  </a:lnTo>
                  <a:close/>
                </a:path>
                <a:path w="139064" h="116204">
                  <a:moveTo>
                    <a:pt x="67665" y="97840"/>
                  </a:moveTo>
                  <a:lnTo>
                    <a:pt x="53949" y="96024"/>
                  </a:lnTo>
                  <a:lnTo>
                    <a:pt x="53949" y="109740"/>
                  </a:lnTo>
                  <a:lnTo>
                    <a:pt x="67665" y="110655"/>
                  </a:lnTo>
                  <a:lnTo>
                    <a:pt x="67665" y="97840"/>
                  </a:lnTo>
                  <a:close/>
                </a:path>
                <a:path w="139064" h="116204">
                  <a:moveTo>
                    <a:pt x="67665" y="79552"/>
                  </a:moveTo>
                  <a:lnTo>
                    <a:pt x="53949" y="77736"/>
                  </a:lnTo>
                  <a:lnTo>
                    <a:pt x="53949" y="91452"/>
                  </a:lnTo>
                  <a:lnTo>
                    <a:pt x="67665" y="92367"/>
                  </a:lnTo>
                  <a:lnTo>
                    <a:pt x="67665" y="79552"/>
                  </a:lnTo>
                  <a:close/>
                </a:path>
                <a:path w="139064" h="116204">
                  <a:moveTo>
                    <a:pt x="67665" y="61277"/>
                  </a:moveTo>
                  <a:lnTo>
                    <a:pt x="53949" y="59448"/>
                  </a:lnTo>
                  <a:lnTo>
                    <a:pt x="53949" y="74079"/>
                  </a:lnTo>
                  <a:lnTo>
                    <a:pt x="67665" y="74079"/>
                  </a:lnTo>
                  <a:lnTo>
                    <a:pt x="67665" y="61277"/>
                  </a:lnTo>
                  <a:close/>
                </a:path>
                <a:path w="139064" h="116204">
                  <a:moveTo>
                    <a:pt x="67665" y="43903"/>
                  </a:moveTo>
                  <a:lnTo>
                    <a:pt x="53949" y="41148"/>
                  </a:lnTo>
                  <a:lnTo>
                    <a:pt x="53949" y="54864"/>
                  </a:lnTo>
                  <a:lnTo>
                    <a:pt x="67665" y="56705"/>
                  </a:lnTo>
                  <a:lnTo>
                    <a:pt x="67665" y="43903"/>
                  </a:lnTo>
                  <a:close/>
                </a:path>
                <a:path w="139064" h="116204">
                  <a:moveTo>
                    <a:pt x="67665" y="23799"/>
                  </a:moveTo>
                  <a:lnTo>
                    <a:pt x="53949" y="23799"/>
                  </a:lnTo>
                  <a:lnTo>
                    <a:pt x="53949" y="36588"/>
                  </a:lnTo>
                  <a:lnTo>
                    <a:pt x="67665" y="38417"/>
                  </a:lnTo>
                  <a:lnTo>
                    <a:pt x="67665" y="23799"/>
                  </a:lnTo>
                  <a:close/>
                </a:path>
                <a:path w="139064" h="116204">
                  <a:moveTo>
                    <a:pt x="67665" y="6413"/>
                  </a:moveTo>
                  <a:lnTo>
                    <a:pt x="53949" y="5499"/>
                  </a:lnTo>
                  <a:lnTo>
                    <a:pt x="53949" y="19215"/>
                  </a:lnTo>
                  <a:lnTo>
                    <a:pt x="67665" y="20129"/>
                  </a:lnTo>
                  <a:lnTo>
                    <a:pt x="67665" y="6413"/>
                  </a:lnTo>
                  <a:close/>
                </a:path>
                <a:path w="139064" h="116204">
                  <a:moveTo>
                    <a:pt x="85953" y="80479"/>
                  </a:moveTo>
                  <a:lnTo>
                    <a:pt x="72237" y="79565"/>
                  </a:lnTo>
                  <a:lnTo>
                    <a:pt x="72237" y="94195"/>
                  </a:lnTo>
                  <a:lnTo>
                    <a:pt x="85953" y="94195"/>
                  </a:lnTo>
                  <a:lnTo>
                    <a:pt x="85953" y="80479"/>
                  </a:lnTo>
                  <a:close/>
                </a:path>
                <a:path w="139064" h="116204">
                  <a:moveTo>
                    <a:pt x="85953" y="62191"/>
                  </a:moveTo>
                  <a:lnTo>
                    <a:pt x="72237" y="61277"/>
                  </a:lnTo>
                  <a:lnTo>
                    <a:pt x="72237" y="74066"/>
                  </a:lnTo>
                  <a:lnTo>
                    <a:pt x="85953" y="75907"/>
                  </a:lnTo>
                  <a:lnTo>
                    <a:pt x="85953" y="62191"/>
                  </a:lnTo>
                  <a:close/>
                </a:path>
                <a:path w="139064" h="116204">
                  <a:moveTo>
                    <a:pt x="85953" y="43916"/>
                  </a:moveTo>
                  <a:lnTo>
                    <a:pt x="72237" y="43916"/>
                  </a:lnTo>
                  <a:lnTo>
                    <a:pt x="72237" y="56718"/>
                  </a:lnTo>
                  <a:lnTo>
                    <a:pt x="85953" y="57619"/>
                  </a:lnTo>
                  <a:lnTo>
                    <a:pt x="85953" y="43916"/>
                  </a:lnTo>
                  <a:close/>
                </a:path>
                <a:path w="139064" h="116204">
                  <a:moveTo>
                    <a:pt x="85953" y="25615"/>
                  </a:moveTo>
                  <a:lnTo>
                    <a:pt x="72237" y="25615"/>
                  </a:lnTo>
                  <a:lnTo>
                    <a:pt x="72237" y="38430"/>
                  </a:lnTo>
                  <a:lnTo>
                    <a:pt x="85953" y="40246"/>
                  </a:lnTo>
                  <a:lnTo>
                    <a:pt x="85953" y="25615"/>
                  </a:lnTo>
                  <a:close/>
                </a:path>
                <a:path w="139064" h="116204">
                  <a:moveTo>
                    <a:pt x="85953" y="7327"/>
                  </a:moveTo>
                  <a:lnTo>
                    <a:pt x="72237" y="7327"/>
                  </a:lnTo>
                  <a:lnTo>
                    <a:pt x="72237" y="20116"/>
                  </a:lnTo>
                  <a:lnTo>
                    <a:pt x="85953" y="21958"/>
                  </a:lnTo>
                  <a:lnTo>
                    <a:pt x="85953" y="7327"/>
                  </a:lnTo>
                  <a:close/>
                </a:path>
                <a:path w="139064" h="116204">
                  <a:moveTo>
                    <a:pt x="85966" y="97840"/>
                  </a:moveTo>
                  <a:lnTo>
                    <a:pt x="72250" y="97840"/>
                  </a:lnTo>
                  <a:lnTo>
                    <a:pt x="72250" y="111556"/>
                  </a:lnTo>
                  <a:lnTo>
                    <a:pt x="85966" y="111556"/>
                  </a:lnTo>
                  <a:lnTo>
                    <a:pt x="85966" y="97840"/>
                  </a:lnTo>
                  <a:close/>
                </a:path>
                <a:path w="139064" h="116204">
                  <a:moveTo>
                    <a:pt x="103339" y="99669"/>
                  </a:moveTo>
                  <a:lnTo>
                    <a:pt x="89623" y="98767"/>
                  </a:lnTo>
                  <a:lnTo>
                    <a:pt x="89623" y="112483"/>
                  </a:lnTo>
                  <a:lnTo>
                    <a:pt x="103339" y="113385"/>
                  </a:lnTo>
                  <a:lnTo>
                    <a:pt x="103339" y="99669"/>
                  </a:lnTo>
                  <a:close/>
                </a:path>
                <a:path w="139064" h="116204">
                  <a:moveTo>
                    <a:pt x="103339" y="81394"/>
                  </a:moveTo>
                  <a:lnTo>
                    <a:pt x="89623" y="80479"/>
                  </a:lnTo>
                  <a:lnTo>
                    <a:pt x="89623" y="94195"/>
                  </a:lnTo>
                  <a:lnTo>
                    <a:pt x="103339" y="95110"/>
                  </a:lnTo>
                  <a:lnTo>
                    <a:pt x="103339" y="81394"/>
                  </a:lnTo>
                  <a:close/>
                </a:path>
                <a:path w="139064" h="116204">
                  <a:moveTo>
                    <a:pt x="103339" y="64033"/>
                  </a:moveTo>
                  <a:lnTo>
                    <a:pt x="89623" y="62191"/>
                  </a:lnTo>
                  <a:lnTo>
                    <a:pt x="89623" y="75907"/>
                  </a:lnTo>
                  <a:lnTo>
                    <a:pt x="103339" y="77736"/>
                  </a:lnTo>
                  <a:lnTo>
                    <a:pt x="103339" y="64033"/>
                  </a:lnTo>
                  <a:close/>
                </a:path>
                <a:path w="139064" h="116204">
                  <a:moveTo>
                    <a:pt x="103339" y="45720"/>
                  </a:moveTo>
                  <a:lnTo>
                    <a:pt x="89623" y="43903"/>
                  </a:lnTo>
                  <a:lnTo>
                    <a:pt x="89623" y="57619"/>
                  </a:lnTo>
                  <a:lnTo>
                    <a:pt x="103339" y="59436"/>
                  </a:lnTo>
                  <a:lnTo>
                    <a:pt x="103339" y="45720"/>
                  </a:lnTo>
                  <a:close/>
                </a:path>
                <a:path w="139064" h="116204">
                  <a:moveTo>
                    <a:pt x="103339" y="9156"/>
                  </a:moveTo>
                  <a:lnTo>
                    <a:pt x="89623" y="8242"/>
                  </a:lnTo>
                  <a:lnTo>
                    <a:pt x="89623" y="21958"/>
                  </a:lnTo>
                  <a:lnTo>
                    <a:pt x="103339" y="22872"/>
                  </a:lnTo>
                  <a:lnTo>
                    <a:pt x="103339" y="9156"/>
                  </a:lnTo>
                  <a:close/>
                </a:path>
                <a:path w="139064" h="116204">
                  <a:moveTo>
                    <a:pt x="103352" y="26517"/>
                  </a:moveTo>
                  <a:lnTo>
                    <a:pt x="89636" y="26517"/>
                  </a:lnTo>
                  <a:lnTo>
                    <a:pt x="89636" y="40233"/>
                  </a:lnTo>
                  <a:lnTo>
                    <a:pt x="103352" y="40233"/>
                  </a:lnTo>
                  <a:lnTo>
                    <a:pt x="103352" y="26517"/>
                  </a:lnTo>
                  <a:close/>
                </a:path>
                <a:path w="139064" h="116204">
                  <a:moveTo>
                    <a:pt x="120700" y="100596"/>
                  </a:moveTo>
                  <a:lnTo>
                    <a:pt x="106984" y="99669"/>
                  </a:lnTo>
                  <a:lnTo>
                    <a:pt x="106984" y="113385"/>
                  </a:lnTo>
                  <a:lnTo>
                    <a:pt x="120700" y="115227"/>
                  </a:lnTo>
                  <a:lnTo>
                    <a:pt x="120700" y="100596"/>
                  </a:lnTo>
                  <a:close/>
                </a:path>
                <a:path w="139064" h="116204">
                  <a:moveTo>
                    <a:pt x="120700" y="83235"/>
                  </a:moveTo>
                  <a:lnTo>
                    <a:pt x="106984" y="81394"/>
                  </a:lnTo>
                  <a:lnTo>
                    <a:pt x="106984" y="95110"/>
                  </a:lnTo>
                  <a:lnTo>
                    <a:pt x="120700" y="97853"/>
                  </a:lnTo>
                  <a:lnTo>
                    <a:pt x="120700" y="83235"/>
                  </a:lnTo>
                  <a:close/>
                </a:path>
                <a:path w="139064" h="116204">
                  <a:moveTo>
                    <a:pt x="120700" y="64935"/>
                  </a:moveTo>
                  <a:lnTo>
                    <a:pt x="106984" y="64020"/>
                  </a:lnTo>
                  <a:lnTo>
                    <a:pt x="106984" y="77724"/>
                  </a:lnTo>
                  <a:lnTo>
                    <a:pt x="120700" y="79552"/>
                  </a:lnTo>
                  <a:lnTo>
                    <a:pt x="120700" y="64935"/>
                  </a:lnTo>
                  <a:close/>
                </a:path>
                <a:path w="139064" h="116204">
                  <a:moveTo>
                    <a:pt x="120700" y="46647"/>
                  </a:moveTo>
                  <a:lnTo>
                    <a:pt x="106984" y="45732"/>
                  </a:lnTo>
                  <a:lnTo>
                    <a:pt x="106984" y="59448"/>
                  </a:lnTo>
                  <a:lnTo>
                    <a:pt x="120700" y="60363"/>
                  </a:lnTo>
                  <a:lnTo>
                    <a:pt x="120700" y="46647"/>
                  </a:lnTo>
                  <a:close/>
                </a:path>
                <a:path w="139064" h="116204">
                  <a:moveTo>
                    <a:pt x="120700" y="29273"/>
                  </a:moveTo>
                  <a:lnTo>
                    <a:pt x="106984" y="27444"/>
                  </a:lnTo>
                  <a:lnTo>
                    <a:pt x="106984" y="41160"/>
                  </a:lnTo>
                  <a:lnTo>
                    <a:pt x="120700" y="42075"/>
                  </a:lnTo>
                  <a:lnTo>
                    <a:pt x="120700" y="29273"/>
                  </a:lnTo>
                  <a:close/>
                </a:path>
                <a:path w="139064" h="116204">
                  <a:moveTo>
                    <a:pt x="120700" y="10985"/>
                  </a:moveTo>
                  <a:lnTo>
                    <a:pt x="106984" y="10083"/>
                  </a:lnTo>
                  <a:lnTo>
                    <a:pt x="106984" y="23799"/>
                  </a:lnTo>
                  <a:lnTo>
                    <a:pt x="120700" y="23799"/>
                  </a:lnTo>
                  <a:lnTo>
                    <a:pt x="120700" y="10985"/>
                  </a:lnTo>
                  <a:close/>
                </a:path>
                <a:path w="139064" h="116204">
                  <a:moveTo>
                    <a:pt x="138988" y="102425"/>
                  </a:moveTo>
                  <a:lnTo>
                    <a:pt x="125272" y="100584"/>
                  </a:lnTo>
                  <a:lnTo>
                    <a:pt x="125272" y="115227"/>
                  </a:lnTo>
                  <a:lnTo>
                    <a:pt x="138988" y="116141"/>
                  </a:lnTo>
                  <a:lnTo>
                    <a:pt x="138988" y="102425"/>
                  </a:lnTo>
                  <a:close/>
                </a:path>
                <a:path w="139064" h="116204">
                  <a:moveTo>
                    <a:pt x="138988" y="84150"/>
                  </a:moveTo>
                  <a:lnTo>
                    <a:pt x="125272" y="83235"/>
                  </a:lnTo>
                  <a:lnTo>
                    <a:pt x="125272" y="97853"/>
                  </a:lnTo>
                  <a:lnTo>
                    <a:pt x="138988" y="97853"/>
                  </a:lnTo>
                  <a:lnTo>
                    <a:pt x="138988" y="84150"/>
                  </a:lnTo>
                  <a:close/>
                </a:path>
                <a:path w="139064" h="116204">
                  <a:moveTo>
                    <a:pt x="138988" y="66751"/>
                  </a:moveTo>
                  <a:lnTo>
                    <a:pt x="125272" y="64935"/>
                  </a:lnTo>
                  <a:lnTo>
                    <a:pt x="125272" y="79552"/>
                  </a:lnTo>
                  <a:lnTo>
                    <a:pt x="138988" y="79552"/>
                  </a:lnTo>
                  <a:lnTo>
                    <a:pt x="138988" y="66751"/>
                  </a:lnTo>
                  <a:close/>
                </a:path>
                <a:path w="139064" h="116204">
                  <a:moveTo>
                    <a:pt x="138988" y="47561"/>
                  </a:moveTo>
                  <a:lnTo>
                    <a:pt x="125272" y="46647"/>
                  </a:lnTo>
                  <a:lnTo>
                    <a:pt x="125272" y="61277"/>
                  </a:lnTo>
                  <a:lnTo>
                    <a:pt x="138988" y="61277"/>
                  </a:lnTo>
                  <a:lnTo>
                    <a:pt x="138988" y="47561"/>
                  </a:lnTo>
                  <a:close/>
                </a:path>
                <a:path w="139064" h="116204">
                  <a:moveTo>
                    <a:pt x="138988" y="30200"/>
                  </a:moveTo>
                  <a:lnTo>
                    <a:pt x="125272" y="29286"/>
                  </a:lnTo>
                  <a:lnTo>
                    <a:pt x="125272" y="43916"/>
                  </a:lnTo>
                  <a:lnTo>
                    <a:pt x="138988" y="43916"/>
                  </a:lnTo>
                  <a:lnTo>
                    <a:pt x="138988" y="30200"/>
                  </a:lnTo>
                  <a:close/>
                </a:path>
                <a:path w="139064" h="116204">
                  <a:moveTo>
                    <a:pt x="138988" y="11887"/>
                  </a:moveTo>
                  <a:lnTo>
                    <a:pt x="125272" y="10985"/>
                  </a:lnTo>
                  <a:lnTo>
                    <a:pt x="125272" y="25603"/>
                  </a:lnTo>
                  <a:lnTo>
                    <a:pt x="138988" y="25603"/>
                  </a:lnTo>
                  <a:lnTo>
                    <a:pt x="138988" y="1188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381006" y="5013045"/>
              <a:ext cx="290195" cy="107314"/>
            </a:xfrm>
            <a:custGeom>
              <a:avLst/>
              <a:gdLst/>
              <a:ahLst/>
              <a:cxnLst/>
              <a:rect l="l" t="t" r="r" b="b"/>
              <a:pathLst>
                <a:path w="290195" h="107314">
                  <a:moveTo>
                    <a:pt x="13716" y="80467"/>
                  </a:moveTo>
                  <a:lnTo>
                    <a:pt x="0" y="77724"/>
                  </a:lnTo>
                  <a:lnTo>
                    <a:pt x="0" y="92354"/>
                  </a:lnTo>
                  <a:lnTo>
                    <a:pt x="13716" y="93268"/>
                  </a:lnTo>
                  <a:lnTo>
                    <a:pt x="13716" y="80467"/>
                  </a:lnTo>
                  <a:close/>
                </a:path>
                <a:path w="290195" h="107314">
                  <a:moveTo>
                    <a:pt x="13716" y="60363"/>
                  </a:moveTo>
                  <a:lnTo>
                    <a:pt x="0" y="60363"/>
                  </a:lnTo>
                  <a:lnTo>
                    <a:pt x="0" y="74079"/>
                  </a:lnTo>
                  <a:lnTo>
                    <a:pt x="13716" y="74993"/>
                  </a:lnTo>
                  <a:lnTo>
                    <a:pt x="13716" y="60363"/>
                  </a:lnTo>
                  <a:close/>
                </a:path>
                <a:path w="290195" h="107314">
                  <a:moveTo>
                    <a:pt x="32004" y="80479"/>
                  </a:moveTo>
                  <a:lnTo>
                    <a:pt x="18288" y="80479"/>
                  </a:lnTo>
                  <a:lnTo>
                    <a:pt x="18288" y="93281"/>
                  </a:lnTo>
                  <a:lnTo>
                    <a:pt x="32004" y="94195"/>
                  </a:lnTo>
                  <a:lnTo>
                    <a:pt x="32004" y="80479"/>
                  </a:lnTo>
                  <a:close/>
                </a:path>
                <a:path w="290195" h="107314">
                  <a:moveTo>
                    <a:pt x="32004" y="62204"/>
                  </a:moveTo>
                  <a:lnTo>
                    <a:pt x="18288" y="62204"/>
                  </a:lnTo>
                  <a:lnTo>
                    <a:pt x="18288" y="74993"/>
                  </a:lnTo>
                  <a:lnTo>
                    <a:pt x="32004" y="76835"/>
                  </a:lnTo>
                  <a:lnTo>
                    <a:pt x="32004" y="62204"/>
                  </a:lnTo>
                  <a:close/>
                </a:path>
                <a:path w="290195" h="107314">
                  <a:moveTo>
                    <a:pt x="49390" y="82308"/>
                  </a:moveTo>
                  <a:lnTo>
                    <a:pt x="36588" y="80467"/>
                  </a:lnTo>
                  <a:lnTo>
                    <a:pt x="36588" y="94183"/>
                  </a:lnTo>
                  <a:lnTo>
                    <a:pt x="49390" y="96024"/>
                  </a:lnTo>
                  <a:lnTo>
                    <a:pt x="49390" y="82308"/>
                  </a:lnTo>
                  <a:close/>
                </a:path>
                <a:path w="290195" h="107314">
                  <a:moveTo>
                    <a:pt x="49390" y="64020"/>
                  </a:moveTo>
                  <a:lnTo>
                    <a:pt x="36588" y="63119"/>
                  </a:lnTo>
                  <a:lnTo>
                    <a:pt x="36588" y="76835"/>
                  </a:lnTo>
                  <a:lnTo>
                    <a:pt x="49390" y="76835"/>
                  </a:lnTo>
                  <a:lnTo>
                    <a:pt x="49390" y="64020"/>
                  </a:lnTo>
                  <a:close/>
                </a:path>
                <a:path w="290195" h="107314">
                  <a:moveTo>
                    <a:pt x="67665" y="84124"/>
                  </a:moveTo>
                  <a:lnTo>
                    <a:pt x="53949" y="82308"/>
                  </a:lnTo>
                  <a:lnTo>
                    <a:pt x="53949" y="96024"/>
                  </a:lnTo>
                  <a:lnTo>
                    <a:pt x="67665" y="96939"/>
                  </a:lnTo>
                  <a:lnTo>
                    <a:pt x="67665" y="84124"/>
                  </a:lnTo>
                  <a:close/>
                </a:path>
                <a:path w="290195" h="107314">
                  <a:moveTo>
                    <a:pt x="67665" y="65836"/>
                  </a:moveTo>
                  <a:lnTo>
                    <a:pt x="53949" y="64020"/>
                  </a:lnTo>
                  <a:lnTo>
                    <a:pt x="53949" y="77736"/>
                  </a:lnTo>
                  <a:lnTo>
                    <a:pt x="67665" y="78651"/>
                  </a:lnTo>
                  <a:lnTo>
                    <a:pt x="67665" y="65836"/>
                  </a:lnTo>
                  <a:close/>
                </a:path>
                <a:path w="290195" h="107314">
                  <a:moveTo>
                    <a:pt x="85953" y="66763"/>
                  </a:moveTo>
                  <a:lnTo>
                    <a:pt x="72237" y="65849"/>
                  </a:lnTo>
                  <a:lnTo>
                    <a:pt x="72237" y="80479"/>
                  </a:lnTo>
                  <a:lnTo>
                    <a:pt x="85953" y="80479"/>
                  </a:lnTo>
                  <a:lnTo>
                    <a:pt x="85953" y="66763"/>
                  </a:lnTo>
                  <a:close/>
                </a:path>
                <a:path w="290195" h="107314">
                  <a:moveTo>
                    <a:pt x="85953" y="48475"/>
                  </a:moveTo>
                  <a:lnTo>
                    <a:pt x="72237" y="47561"/>
                  </a:lnTo>
                  <a:lnTo>
                    <a:pt x="72237" y="60350"/>
                  </a:lnTo>
                  <a:lnTo>
                    <a:pt x="85953" y="62191"/>
                  </a:lnTo>
                  <a:lnTo>
                    <a:pt x="85953" y="48475"/>
                  </a:lnTo>
                  <a:close/>
                </a:path>
                <a:path w="290195" h="107314">
                  <a:moveTo>
                    <a:pt x="85966" y="84124"/>
                  </a:moveTo>
                  <a:lnTo>
                    <a:pt x="72250" y="84124"/>
                  </a:lnTo>
                  <a:lnTo>
                    <a:pt x="72250" y="97840"/>
                  </a:lnTo>
                  <a:lnTo>
                    <a:pt x="85966" y="97840"/>
                  </a:lnTo>
                  <a:lnTo>
                    <a:pt x="85966" y="84124"/>
                  </a:lnTo>
                  <a:close/>
                </a:path>
                <a:path w="290195" h="107314">
                  <a:moveTo>
                    <a:pt x="103339" y="85953"/>
                  </a:moveTo>
                  <a:lnTo>
                    <a:pt x="89623" y="85051"/>
                  </a:lnTo>
                  <a:lnTo>
                    <a:pt x="89623" y="98767"/>
                  </a:lnTo>
                  <a:lnTo>
                    <a:pt x="103339" y="99669"/>
                  </a:lnTo>
                  <a:lnTo>
                    <a:pt x="103339" y="85953"/>
                  </a:lnTo>
                  <a:close/>
                </a:path>
                <a:path w="290195" h="107314">
                  <a:moveTo>
                    <a:pt x="103339" y="67678"/>
                  </a:moveTo>
                  <a:lnTo>
                    <a:pt x="89623" y="66763"/>
                  </a:lnTo>
                  <a:lnTo>
                    <a:pt x="89623" y="80479"/>
                  </a:lnTo>
                  <a:lnTo>
                    <a:pt x="103339" y="81394"/>
                  </a:lnTo>
                  <a:lnTo>
                    <a:pt x="103339" y="67678"/>
                  </a:lnTo>
                  <a:close/>
                </a:path>
                <a:path w="290195" h="107314">
                  <a:moveTo>
                    <a:pt x="103339" y="50317"/>
                  </a:moveTo>
                  <a:lnTo>
                    <a:pt x="89623" y="48475"/>
                  </a:lnTo>
                  <a:lnTo>
                    <a:pt x="89623" y="62191"/>
                  </a:lnTo>
                  <a:lnTo>
                    <a:pt x="103339" y="64020"/>
                  </a:lnTo>
                  <a:lnTo>
                    <a:pt x="103339" y="50317"/>
                  </a:lnTo>
                  <a:close/>
                </a:path>
                <a:path w="290195" h="107314">
                  <a:moveTo>
                    <a:pt x="120700" y="86880"/>
                  </a:moveTo>
                  <a:lnTo>
                    <a:pt x="106984" y="85953"/>
                  </a:lnTo>
                  <a:lnTo>
                    <a:pt x="106984" y="99669"/>
                  </a:lnTo>
                  <a:lnTo>
                    <a:pt x="120700" y="101511"/>
                  </a:lnTo>
                  <a:lnTo>
                    <a:pt x="120700" y="86880"/>
                  </a:lnTo>
                  <a:close/>
                </a:path>
                <a:path w="290195" h="107314">
                  <a:moveTo>
                    <a:pt x="120700" y="69519"/>
                  </a:moveTo>
                  <a:lnTo>
                    <a:pt x="106984" y="67678"/>
                  </a:lnTo>
                  <a:lnTo>
                    <a:pt x="106984" y="81394"/>
                  </a:lnTo>
                  <a:lnTo>
                    <a:pt x="120700" y="84137"/>
                  </a:lnTo>
                  <a:lnTo>
                    <a:pt x="120700" y="69519"/>
                  </a:lnTo>
                  <a:close/>
                </a:path>
                <a:path w="290195" h="107314">
                  <a:moveTo>
                    <a:pt x="120700" y="51219"/>
                  </a:moveTo>
                  <a:lnTo>
                    <a:pt x="106984" y="50304"/>
                  </a:lnTo>
                  <a:lnTo>
                    <a:pt x="106984" y="64008"/>
                  </a:lnTo>
                  <a:lnTo>
                    <a:pt x="120700" y="65836"/>
                  </a:lnTo>
                  <a:lnTo>
                    <a:pt x="120700" y="51219"/>
                  </a:lnTo>
                  <a:close/>
                </a:path>
                <a:path w="290195" h="107314">
                  <a:moveTo>
                    <a:pt x="138988" y="88709"/>
                  </a:moveTo>
                  <a:lnTo>
                    <a:pt x="125272" y="86868"/>
                  </a:lnTo>
                  <a:lnTo>
                    <a:pt x="125272" y="101511"/>
                  </a:lnTo>
                  <a:lnTo>
                    <a:pt x="138988" y="102425"/>
                  </a:lnTo>
                  <a:lnTo>
                    <a:pt x="138988" y="88709"/>
                  </a:lnTo>
                  <a:close/>
                </a:path>
                <a:path w="290195" h="107314">
                  <a:moveTo>
                    <a:pt x="138988" y="70434"/>
                  </a:moveTo>
                  <a:lnTo>
                    <a:pt x="125272" y="69519"/>
                  </a:lnTo>
                  <a:lnTo>
                    <a:pt x="125272" y="84137"/>
                  </a:lnTo>
                  <a:lnTo>
                    <a:pt x="138988" y="84137"/>
                  </a:lnTo>
                  <a:lnTo>
                    <a:pt x="138988" y="70434"/>
                  </a:lnTo>
                  <a:close/>
                </a:path>
                <a:path w="290195" h="107314">
                  <a:moveTo>
                    <a:pt x="138988" y="53035"/>
                  </a:moveTo>
                  <a:lnTo>
                    <a:pt x="125272" y="51219"/>
                  </a:lnTo>
                  <a:lnTo>
                    <a:pt x="125272" y="65836"/>
                  </a:lnTo>
                  <a:lnTo>
                    <a:pt x="138988" y="65836"/>
                  </a:lnTo>
                  <a:lnTo>
                    <a:pt x="138988" y="53035"/>
                  </a:lnTo>
                  <a:close/>
                </a:path>
                <a:path w="290195" h="107314">
                  <a:moveTo>
                    <a:pt x="168249" y="90551"/>
                  </a:moveTo>
                  <a:lnTo>
                    <a:pt x="155448" y="89623"/>
                  </a:lnTo>
                  <a:lnTo>
                    <a:pt x="155448" y="103352"/>
                  </a:lnTo>
                  <a:lnTo>
                    <a:pt x="168249" y="105168"/>
                  </a:lnTo>
                  <a:lnTo>
                    <a:pt x="168249" y="90551"/>
                  </a:lnTo>
                  <a:close/>
                </a:path>
                <a:path w="290195" h="107314">
                  <a:moveTo>
                    <a:pt x="168249" y="73164"/>
                  </a:moveTo>
                  <a:lnTo>
                    <a:pt x="155448" y="71335"/>
                  </a:lnTo>
                  <a:lnTo>
                    <a:pt x="155448" y="85051"/>
                  </a:lnTo>
                  <a:lnTo>
                    <a:pt x="168249" y="86880"/>
                  </a:lnTo>
                  <a:lnTo>
                    <a:pt x="168249" y="73164"/>
                  </a:lnTo>
                  <a:close/>
                </a:path>
                <a:path w="290195" h="107314">
                  <a:moveTo>
                    <a:pt x="168249" y="54876"/>
                  </a:moveTo>
                  <a:lnTo>
                    <a:pt x="155448" y="53949"/>
                  </a:lnTo>
                  <a:lnTo>
                    <a:pt x="155448" y="66751"/>
                  </a:lnTo>
                  <a:lnTo>
                    <a:pt x="168249" y="69507"/>
                  </a:lnTo>
                  <a:lnTo>
                    <a:pt x="168249" y="54876"/>
                  </a:lnTo>
                  <a:close/>
                </a:path>
                <a:path w="290195" h="107314">
                  <a:moveTo>
                    <a:pt x="168249" y="36601"/>
                  </a:moveTo>
                  <a:lnTo>
                    <a:pt x="155448" y="35674"/>
                  </a:lnTo>
                  <a:lnTo>
                    <a:pt x="155448" y="49390"/>
                  </a:lnTo>
                  <a:lnTo>
                    <a:pt x="168249" y="51219"/>
                  </a:lnTo>
                  <a:lnTo>
                    <a:pt x="168249" y="36601"/>
                  </a:lnTo>
                  <a:close/>
                </a:path>
                <a:path w="290195" h="107314">
                  <a:moveTo>
                    <a:pt x="168249" y="19202"/>
                  </a:moveTo>
                  <a:lnTo>
                    <a:pt x="155448" y="17373"/>
                  </a:lnTo>
                  <a:lnTo>
                    <a:pt x="155448" y="31102"/>
                  </a:lnTo>
                  <a:lnTo>
                    <a:pt x="168249" y="32918"/>
                  </a:lnTo>
                  <a:lnTo>
                    <a:pt x="168249" y="19202"/>
                  </a:lnTo>
                  <a:close/>
                </a:path>
                <a:path w="290195" h="107314">
                  <a:moveTo>
                    <a:pt x="168249" y="927"/>
                  </a:moveTo>
                  <a:lnTo>
                    <a:pt x="155448" y="0"/>
                  </a:lnTo>
                  <a:lnTo>
                    <a:pt x="155448" y="12801"/>
                  </a:lnTo>
                  <a:lnTo>
                    <a:pt x="168249" y="15557"/>
                  </a:lnTo>
                  <a:lnTo>
                    <a:pt x="168249" y="927"/>
                  </a:lnTo>
                  <a:close/>
                </a:path>
                <a:path w="290195" h="107314">
                  <a:moveTo>
                    <a:pt x="186537" y="91452"/>
                  </a:moveTo>
                  <a:lnTo>
                    <a:pt x="172821" y="90551"/>
                  </a:lnTo>
                  <a:lnTo>
                    <a:pt x="172821" y="105168"/>
                  </a:lnTo>
                  <a:lnTo>
                    <a:pt x="186537" y="105168"/>
                  </a:lnTo>
                  <a:lnTo>
                    <a:pt x="186537" y="91452"/>
                  </a:lnTo>
                  <a:close/>
                </a:path>
                <a:path w="290195" h="107314">
                  <a:moveTo>
                    <a:pt x="186537" y="74079"/>
                  </a:moveTo>
                  <a:lnTo>
                    <a:pt x="172821" y="73164"/>
                  </a:lnTo>
                  <a:lnTo>
                    <a:pt x="172821" y="86880"/>
                  </a:lnTo>
                  <a:lnTo>
                    <a:pt x="186537" y="86880"/>
                  </a:lnTo>
                  <a:lnTo>
                    <a:pt x="186537" y="74079"/>
                  </a:lnTo>
                  <a:close/>
                </a:path>
                <a:path w="290195" h="107314">
                  <a:moveTo>
                    <a:pt x="186537" y="56705"/>
                  </a:moveTo>
                  <a:lnTo>
                    <a:pt x="172821" y="54876"/>
                  </a:lnTo>
                  <a:lnTo>
                    <a:pt x="172821" y="69507"/>
                  </a:lnTo>
                  <a:lnTo>
                    <a:pt x="186537" y="69507"/>
                  </a:lnTo>
                  <a:lnTo>
                    <a:pt x="186537" y="56705"/>
                  </a:lnTo>
                  <a:close/>
                </a:path>
                <a:path w="290195" h="107314">
                  <a:moveTo>
                    <a:pt x="186537" y="38417"/>
                  </a:moveTo>
                  <a:lnTo>
                    <a:pt x="172821" y="36588"/>
                  </a:lnTo>
                  <a:lnTo>
                    <a:pt x="172821" y="51219"/>
                  </a:lnTo>
                  <a:lnTo>
                    <a:pt x="186537" y="52120"/>
                  </a:lnTo>
                  <a:lnTo>
                    <a:pt x="186537" y="38417"/>
                  </a:lnTo>
                  <a:close/>
                </a:path>
                <a:path w="290195" h="107314">
                  <a:moveTo>
                    <a:pt x="186537" y="20129"/>
                  </a:moveTo>
                  <a:lnTo>
                    <a:pt x="172821" y="19215"/>
                  </a:lnTo>
                  <a:lnTo>
                    <a:pt x="172821" y="32931"/>
                  </a:lnTo>
                  <a:lnTo>
                    <a:pt x="186537" y="33845"/>
                  </a:lnTo>
                  <a:lnTo>
                    <a:pt x="186537" y="20129"/>
                  </a:lnTo>
                  <a:close/>
                </a:path>
                <a:path w="290195" h="107314">
                  <a:moveTo>
                    <a:pt x="186537" y="2768"/>
                  </a:moveTo>
                  <a:lnTo>
                    <a:pt x="172821" y="927"/>
                  </a:lnTo>
                  <a:lnTo>
                    <a:pt x="172821" y="15570"/>
                  </a:lnTo>
                  <a:lnTo>
                    <a:pt x="186537" y="16484"/>
                  </a:lnTo>
                  <a:lnTo>
                    <a:pt x="186537" y="2768"/>
                  </a:lnTo>
                  <a:close/>
                </a:path>
                <a:path w="290195" h="107314">
                  <a:moveTo>
                    <a:pt x="203923" y="93281"/>
                  </a:moveTo>
                  <a:lnTo>
                    <a:pt x="191122" y="92367"/>
                  </a:lnTo>
                  <a:lnTo>
                    <a:pt x="191122" y="106083"/>
                  </a:lnTo>
                  <a:lnTo>
                    <a:pt x="203923" y="106997"/>
                  </a:lnTo>
                  <a:lnTo>
                    <a:pt x="203923" y="93281"/>
                  </a:lnTo>
                  <a:close/>
                </a:path>
                <a:path w="290195" h="107314">
                  <a:moveTo>
                    <a:pt x="203923" y="74993"/>
                  </a:moveTo>
                  <a:lnTo>
                    <a:pt x="191122" y="74079"/>
                  </a:lnTo>
                  <a:lnTo>
                    <a:pt x="191122" y="87795"/>
                  </a:lnTo>
                  <a:lnTo>
                    <a:pt x="203923" y="88709"/>
                  </a:lnTo>
                  <a:lnTo>
                    <a:pt x="203923" y="74993"/>
                  </a:lnTo>
                  <a:close/>
                </a:path>
                <a:path w="290195" h="107314">
                  <a:moveTo>
                    <a:pt x="203923" y="40233"/>
                  </a:moveTo>
                  <a:lnTo>
                    <a:pt x="191122" y="38417"/>
                  </a:lnTo>
                  <a:lnTo>
                    <a:pt x="191122" y="52120"/>
                  </a:lnTo>
                  <a:lnTo>
                    <a:pt x="203923" y="53035"/>
                  </a:lnTo>
                  <a:lnTo>
                    <a:pt x="203923" y="40233"/>
                  </a:lnTo>
                  <a:close/>
                </a:path>
                <a:path w="290195" h="107314">
                  <a:moveTo>
                    <a:pt x="203923" y="22872"/>
                  </a:moveTo>
                  <a:lnTo>
                    <a:pt x="191122" y="20116"/>
                  </a:lnTo>
                  <a:lnTo>
                    <a:pt x="191122" y="33832"/>
                  </a:lnTo>
                  <a:lnTo>
                    <a:pt x="203923" y="35674"/>
                  </a:lnTo>
                  <a:lnTo>
                    <a:pt x="203923" y="22872"/>
                  </a:lnTo>
                  <a:close/>
                </a:path>
                <a:path w="290195" h="107314">
                  <a:moveTo>
                    <a:pt x="203923" y="4584"/>
                  </a:moveTo>
                  <a:lnTo>
                    <a:pt x="191122" y="2768"/>
                  </a:lnTo>
                  <a:lnTo>
                    <a:pt x="191122" y="16484"/>
                  </a:lnTo>
                  <a:lnTo>
                    <a:pt x="203923" y="17386"/>
                  </a:lnTo>
                  <a:lnTo>
                    <a:pt x="203923" y="4584"/>
                  </a:lnTo>
                  <a:close/>
                </a:path>
                <a:path w="290195" h="107314">
                  <a:moveTo>
                    <a:pt x="203936" y="56705"/>
                  </a:moveTo>
                  <a:lnTo>
                    <a:pt x="191135" y="56705"/>
                  </a:lnTo>
                  <a:lnTo>
                    <a:pt x="191135" y="70421"/>
                  </a:lnTo>
                  <a:lnTo>
                    <a:pt x="203936" y="70421"/>
                  </a:lnTo>
                  <a:lnTo>
                    <a:pt x="203936" y="56705"/>
                  </a:lnTo>
                  <a:close/>
                </a:path>
                <a:path w="290195" h="107314">
                  <a:moveTo>
                    <a:pt x="221284" y="76835"/>
                  </a:moveTo>
                  <a:lnTo>
                    <a:pt x="207568" y="76835"/>
                  </a:lnTo>
                  <a:lnTo>
                    <a:pt x="207568" y="89636"/>
                  </a:lnTo>
                  <a:lnTo>
                    <a:pt x="221284" y="90551"/>
                  </a:lnTo>
                  <a:lnTo>
                    <a:pt x="221284" y="76835"/>
                  </a:lnTo>
                  <a:close/>
                </a:path>
                <a:path w="290195" h="107314">
                  <a:moveTo>
                    <a:pt x="221284" y="58534"/>
                  </a:moveTo>
                  <a:lnTo>
                    <a:pt x="207568" y="58534"/>
                  </a:lnTo>
                  <a:lnTo>
                    <a:pt x="207568" y="71323"/>
                  </a:lnTo>
                  <a:lnTo>
                    <a:pt x="221284" y="73152"/>
                  </a:lnTo>
                  <a:lnTo>
                    <a:pt x="221284" y="58534"/>
                  </a:lnTo>
                  <a:close/>
                </a:path>
                <a:path w="290195" h="107314">
                  <a:moveTo>
                    <a:pt x="221284" y="41160"/>
                  </a:moveTo>
                  <a:lnTo>
                    <a:pt x="207568" y="40246"/>
                  </a:lnTo>
                  <a:lnTo>
                    <a:pt x="207568" y="53962"/>
                  </a:lnTo>
                  <a:lnTo>
                    <a:pt x="221284" y="54876"/>
                  </a:lnTo>
                  <a:lnTo>
                    <a:pt x="221284" y="41160"/>
                  </a:lnTo>
                  <a:close/>
                </a:path>
                <a:path w="290195" h="107314">
                  <a:moveTo>
                    <a:pt x="221284" y="22885"/>
                  </a:moveTo>
                  <a:lnTo>
                    <a:pt x="207568" y="22885"/>
                  </a:lnTo>
                  <a:lnTo>
                    <a:pt x="207568" y="35687"/>
                  </a:lnTo>
                  <a:lnTo>
                    <a:pt x="221284" y="36601"/>
                  </a:lnTo>
                  <a:lnTo>
                    <a:pt x="221284" y="22885"/>
                  </a:lnTo>
                  <a:close/>
                </a:path>
                <a:path w="290195" h="107314">
                  <a:moveTo>
                    <a:pt x="221284" y="5486"/>
                  </a:moveTo>
                  <a:lnTo>
                    <a:pt x="207568" y="4584"/>
                  </a:lnTo>
                  <a:lnTo>
                    <a:pt x="207568" y="17373"/>
                  </a:lnTo>
                  <a:lnTo>
                    <a:pt x="221284" y="19202"/>
                  </a:lnTo>
                  <a:lnTo>
                    <a:pt x="221284" y="5486"/>
                  </a:lnTo>
                  <a:close/>
                </a:path>
                <a:path w="290195" h="107314">
                  <a:moveTo>
                    <a:pt x="237756" y="77736"/>
                  </a:moveTo>
                  <a:lnTo>
                    <a:pt x="224955" y="76835"/>
                  </a:lnTo>
                  <a:lnTo>
                    <a:pt x="224955" y="90551"/>
                  </a:lnTo>
                  <a:lnTo>
                    <a:pt x="237756" y="91452"/>
                  </a:lnTo>
                  <a:lnTo>
                    <a:pt x="237756" y="77736"/>
                  </a:lnTo>
                  <a:close/>
                </a:path>
                <a:path w="290195" h="107314">
                  <a:moveTo>
                    <a:pt x="237756" y="60363"/>
                  </a:moveTo>
                  <a:lnTo>
                    <a:pt x="224955" y="59448"/>
                  </a:lnTo>
                  <a:lnTo>
                    <a:pt x="224955" y="73164"/>
                  </a:lnTo>
                  <a:lnTo>
                    <a:pt x="237756" y="74079"/>
                  </a:lnTo>
                  <a:lnTo>
                    <a:pt x="237756" y="60363"/>
                  </a:lnTo>
                  <a:close/>
                </a:path>
                <a:path w="290195" h="107314">
                  <a:moveTo>
                    <a:pt x="237756" y="42075"/>
                  </a:moveTo>
                  <a:lnTo>
                    <a:pt x="224955" y="41160"/>
                  </a:lnTo>
                  <a:lnTo>
                    <a:pt x="224955" y="54876"/>
                  </a:lnTo>
                  <a:lnTo>
                    <a:pt x="237756" y="55791"/>
                  </a:lnTo>
                  <a:lnTo>
                    <a:pt x="237756" y="42075"/>
                  </a:lnTo>
                  <a:close/>
                </a:path>
                <a:path w="290195" h="107314">
                  <a:moveTo>
                    <a:pt x="237756" y="24701"/>
                  </a:moveTo>
                  <a:lnTo>
                    <a:pt x="224955" y="22885"/>
                  </a:lnTo>
                  <a:lnTo>
                    <a:pt x="224955" y="36601"/>
                  </a:lnTo>
                  <a:lnTo>
                    <a:pt x="237756" y="37503"/>
                  </a:lnTo>
                  <a:lnTo>
                    <a:pt x="237756" y="24701"/>
                  </a:lnTo>
                  <a:close/>
                </a:path>
                <a:path w="290195" h="107314">
                  <a:moveTo>
                    <a:pt x="237756" y="6413"/>
                  </a:moveTo>
                  <a:lnTo>
                    <a:pt x="224955" y="5499"/>
                  </a:lnTo>
                  <a:lnTo>
                    <a:pt x="224955" y="19215"/>
                  </a:lnTo>
                  <a:lnTo>
                    <a:pt x="237756" y="20129"/>
                  </a:lnTo>
                  <a:lnTo>
                    <a:pt x="237756" y="6413"/>
                  </a:lnTo>
                  <a:close/>
                </a:path>
                <a:path w="290195" h="107314">
                  <a:moveTo>
                    <a:pt x="255117" y="80467"/>
                  </a:moveTo>
                  <a:lnTo>
                    <a:pt x="242316" y="77724"/>
                  </a:lnTo>
                  <a:lnTo>
                    <a:pt x="242316" y="91440"/>
                  </a:lnTo>
                  <a:lnTo>
                    <a:pt x="255117" y="93268"/>
                  </a:lnTo>
                  <a:lnTo>
                    <a:pt x="255117" y="80467"/>
                  </a:lnTo>
                  <a:close/>
                </a:path>
                <a:path w="290195" h="107314">
                  <a:moveTo>
                    <a:pt x="255117" y="62191"/>
                  </a:moveTo>
                  <a:lnTo>
                    <a:pt x="242316" y="60363"/>
                  </a:lnTo>
                  <a:lnTo>
                    <a:pt x="242316" y="74079"/>
                  </a:lnTo>
                  <a:lnTo>
                    <a:pt x="255117" y="74993"/>
                  </a:lnTo>
                  <a:lnTo>
                    <a:pt x="255117" y="62191"/>
                  </a:lnTo>
                  <a:close/>
                </a:path>
                <a:path w="290195" h="107314">
                  <a:moveTo>
                    <a:pt x="255117" y="43903"/>
                  </a:moveTo>
                  <a:lnTo>
                    <a:pt x="242316" y="43002"/>
                  </a:lnTo>
                  <a:lnTo>
                    <a:pt x="242316" y="56718"/>
                  </a:lnTo>
                  <a:lnTo>
                    <a:pt x="255117" y="56718"/>
                  </a:lnTo>
                  <a:lnTo>
                    <a:pt x="255117" y="43903"/>
                  </a:lnTo>
                  <a:close/>
                </a:path>
                <a:path w="290195" h="107314">
                  <a:moveTo>
                    <a:pt x="255117" y="26517"/>
                  </a:moveTo>
                  <a:lnTo>
                    <a:pt x="242316" y="24701"/>
                  </a:lnTo>
                  <a:lnTo>
                    <a:pt x="242316" y="38417"/>
                  </a:lnTo>
                  <a:lnTo>
                    <a:pt x="255117" y="39319"/>
                  </a:lnTo>
                  <a:lnTo>
                    <a:pt x="255117" y="26517"/>
                  </a:lnTo>
                  <a:close/>
                </a:path>
                <a:path w="290195" h="107314">
                  <a:moveTo>
                    <a:pt x="255117" y="8242"/>
                  </a:moveTo>
                  <a:lnTo>
                    <a:pt x="242316" y="6413"/>
                  </a:lnTo>
                  <a:lnTo>
                    <a:pt x="242316" y="20129"/>
                  </a:lnTo>
                  <a:lnTo>
                    <a:pt x="255117" y="21043"/>
                  </a:lnTo>
                  <a:lnTo>
                    <a:pt x="255117" y="8242"/>
                  </a:lnTo>
                  <a:close/>
                </a:path>
                <a:path w="290195" h="107314">
                  <a:moveTo>
                    <a:pt x="272491" y="80479"/>
                  </a:moveTo>
                  <a:lnTo>
                    <a:pt x="259689" y="80479"/>
                  </a:lnTo>
                  <a:lnTo>
                    <a:pt x="259689" y="93281"/>
                  </a:lnTo>
                  <a:lnTo>
                    <a:pt x="272491" y="94195"/>
                  </a:lnTo>
                  <a:lnTo>
                    <a:pt x="272491" y="80479"/>
                  </a:lnTo>
                  <a:close/>
                </a:path>
                <a:path w="290195" h="107314">
                  <a:moveTo>
                    <a:pt x="272491" y="63119"/>
                  </a:moveTo>
                  <a:lnTo>
                    <a:pt x="259689" y="62204"/>
                  </a:lnTo>
                  <a:lnTo>
                    <a:pt x="259689" y="74993"/>
                  </a:lnTo>
                  <a:lnTo>
                    <a:pt x="272491" y="76835"/>
                  </a:lnTo>
                  <a:lnTo>
                    <a:pt x="272491" y="63119"/>
                  </a:lnTo>
                  <a:close/>
                </a:path>
                <a:path w="290195" h="107314">
                  <a:moveTo>
                    <a:pt x="272491" y="44818"/>
                  </a:moveTo>
                  <a:lnTo>
                    <a:pt x="259689" y="43903"/>
                  </a:lnTo>
                  <a:lnTo>
                    <a:pt x="259689" y="56705"/>
                  </a:lnTo>
                  <a:lnTo>
                    <a:pt x="272491" y="58534"/>
                  </a:lnTo>
                  <a:lnTo>
                    <a:pt x="272491" y="44818"/>
                  </a:lnTo>
                  <a:close/>
                </a:path>
                <a:path w="290195" h="107314">
                  <a:moveTo>
                    <a:pt x="272491" y="10071"/>
                  </a:moveTo>
                  <a:lnTo>
                    <a:pt x="259689" y="8242"/>
                  </a:lnTo>
                  <a:lnTo>
                    <a:pt x="259689" y="22872"/>
                  </a:lnTo>
                  <a:lnTo>
                    <a:pt x="272491" y="22872"/>
                  </a:lnTo>
                  <a:lnTo>
                    <a:pt x="272491" y="10071"/>
                  </a:lnTo>
                  <a:close/>
                </a:path>
                <a:path w="290195" h="107314">
                  <a:moveTo>
                    <a:pt x="272503" y="26517"/>
                  </a:moveTo>
                  <a:lnTo>
                    <a:pt x="259702" y="26517"/>
                  </a:lnTo>
                  <a:lnTo>
                    <a:pt x="259702" y="40233"/>
                  </a:lnTo>
                  <a:lnTo>
                    <a:pt x="272503" y="40233"/>
                  </a:lnTo>
                  <a:lnTo>
                    <a:pt x="272503" y="26517"/>
                  </a:lnTo>
                  <a:close/>
                </a:path>
                <a:path w="290195" h="107314">
                  <a:moveTo>
                    <a:pt x="289864" y="81394"/>
                  </a:moveTo>
                  <a:lnTo>
                    <a:pt x="277063" y="80479"/>
                  </a:lnTo>
                  <a:lnTo>
                    <a:pt x="277063" y="94195"/>
                  </a:lnTo>
                  <a:lnTo>
                    <a:pt x="289864" y="95110"/>
                  </a:lnTo>
                  <a:lnTo>
                    <a:pt x="289864" y="81394"/>
                  </a:lnTo>
                  <a:close/>
                </a:path>
                <a:path w="290195" h="107314">
                  <a:moveTo>
                    <a:pt x="289864" y="64020"/>
                  </a:moveTo>
                  <a:lnTo>
                    <a:pt x="277063" y="63119"/>
                  </a:lnTo>
                  <a:lnTo>
                    <a:pt x="277063" y="76835"/>
                  </a:lnTo>
                  <a:lnTo>
                    <a:pt x="289864" y="76835"/>
                  </a:lnTo>
                  <a:lnTo>
                    <a:pt x="289864" y="64020"/>
                  </a:lnTo>
                  <a:close/>
                </a:path>
                <a:path w="290195" h="107314">
                  <a:moveTo>
                    <a:pt x="289864" y="46647"/>
                  </a:moveTo>
                  <a:lnTo>
                    <a:pt x="277063" y="45732"/>
                  </a:lnTo>
                  <a:lnTo>
                    <a:pt x="277063" y="58534"/>
                  </a:lnTo>
                  <a:lnTo>
                    <a:pt x="289864" y="60363"/>
                  </a:lnTo>
                  <a:lnTo>
                    <a:pt x="289864" y="46647"/>
                  </a:lnTo>
                  <a:close/>
                </a:path>
                <a:path w="290195" h="107314">
                  <a:moveTo>
                    <a:pt x="289864" y="28359"/>
                  </a:moveTo>
                  <a:lnTo>
                    <a:pt x="277063" y="27444"/>
                  </a:lnTo>
                  <a:lnTo>
                    <a:pt x="277063" y="41160"/>
                  </a:lnTo>
                  <a:lnTo>
                    <a:pt x="289864" y="42075"/>
                  </a:lnTo>
                  <a:lnTo>
                    <a:pt x="289864" y="28359"/>
                  </a:lnTo>
                  <a:close/>
                </a:path>
                <a:path w="290195" h="107314">
                  <a:moveTo>
                    <a:pt x="289864" y="11899"/>
                  </a:moveTo>
                  <a:lnTo>
                    <a:pt x="277063" y="10083"/>
                  </a:lnTo>
                  <a:lnTo>
                    <a:pt x="277063" y="22885"/>
                  </a:lnTo>
                  <a:lnTo>
                    <a:pt x="289864" y="23787"/>
                  </a:lnTo>
                  <a:lnTo>
                    <a:pt x="289864" y="1189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572129" y="5105412"/>
              <a:ext cx="99060" cy="21590"/>
            </a:xfrm>
            <a:custGeom>
              <a:avLst/>
              <a:gdLst/>
              <a:ahLst/>
              <a:cxnLst/>
              <a:rect l="l" t="t" r="r" b="b"/>
              <a:pathLst>
                <a:path w="99060" h="21589">
                  <a:moveTo>
                    <a:pt x="12801" y="914"/>
                  </a:moveTo>
                  <a:lnTo>
                    <a:pt x="0" y="0"/>
                  </a:lnTo>
                  <a:lnTo>
                    <a:pt x="0" y="13716"/>
                  </a:lnTo>
                  <a:lnTo>
                    <a:pt x="12801" y="14630"/>
                  </a:lnTo>
                  <a:lnTo>
                    <a:pt x="12801" y="914"/>
                  </a:lnTo>
                  <a:close/>
                </a:path>
                <a:path w="99060" h="21589">
                  <a:moveTo>
                    <a:pt x="30162" y="1828"/>
                  </a:moveTo>
                  <a:lnTo>
                    <a:pt x="16446" y="1828"/>
                  </a:lnTo>
                  <a:lnTo>
                    <a:pt x="16446" y="14630"/>
                  </a:lnTo>
                  <a:lnTo>
                    <a:pt x="30162" y="16459"/>
                  </a:lnTo>
                  <a:lnTo>
                    <a:pt x="30162" y="1828"/>
                  </a:lnTo>
                  <a:close/>
                </a:path>
                <a:path w="99060" h="21589">
                  <a:moveTo>
                    <a:pt x="46634" y="3657"/>
                  </a:moveTo>
                  <a:lnTo>
                    <a:pt x="33832" y="1816"/>
                  </a:lnTo>
                  <a:lnTo>
                    <a:pt x="33832" y="16459"/>
                  </a:lnTo>
                  <a:lnTo>
                    <a:pt x="46634" y="17373"/>
                  </a:lnTo>
                  <a:lnTo>
                    <a:pt x="46634" y="3657"/>
                  </a:lnTo>
                  <a:close/>
                </a:path>
                <a:path w="99060" h="21589">
                  <a:moveTo>
                    <a:pt x="63995" y="5486"/>
                  </a:moveTo>
                  <a:lnTo>
                    <a:pt x="51193" y="3670"/>
                  </a:lnTo>
                  <a:lnTo>
                    <a:pt x="51193" y="17386"/>
                  </a:lnTo>
                  <a:lnTo>
                    <a:pt x="63995" y="18300"/>
                  </a:lnTo>
                  <a:lnTo>
                    <a:pt x="63995" y="5486"/>
                  </a:lnTo>
                  <a:close/>
                </a:path>
                <a:path w="99060" h="21589">
                  <a:moveTo>
                    <a:pt x="81368" y="5486"/>
                  </a:moveTo>
                  <a:lnTo>
                    <a:pt x="68567" y="5486"/>
                  </a:lnTo>
                  <a:lnTo>
                    <a:pt x="68567" y="18288"/>
                  </a:lnTo>
                  <a:lnTo>
                    <a:pt x="81368" y="20104"/>
                  </a:lnTo>
                  <a:lnTo>
                    <a:pt x="81368" y="5486"/>
                  </a:lnTo>
                  <a:close/>
                </a:path>
                <a:path w="99060" h="21589">
                  <a:moveTo>
                    <a:pt x="98742" y="7302"/>
                  </a:moveTo>
                  <a:lnTo>
                    <a:pt x="85940" y="6400"/>
                  </a:lnTo>
                  <a:lnTo>
                    <a:pt x="85940" y="20104"/>
                  </a:lnTo>
                  <a:lnTo>
                    <a:pt x="98742" y="21018"/>
                  </a:lnTo>
                  <a:lnTo>
                    <a:pt x="98742" y="730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188088" y="7240529"/>
              <a:ext cx="506730" cy="53340"/>
            </a:xfrm>
            <a:custGeom>
              <a:avLst/>
              <a:gdLst/>
              <a:ahLst/>
              <a:cxnLst/>
              <a:rect l="l" t="t" r="r" b="b"/>
              <a:pathLst>
                <a:path w="506729" h="53340">
                  <a:moveTo>
                    <a:pt x="2717" y="53035"/>
                  </a:moveTo>
                  <a:lnTo>
                    <a:pt x="506564" y="3657"/>
                  </a:lnTo>
                  <a:lnTo>
                    <a:pt x="493763" y="0"/>
                  </a:lnTo>
                  <a:lnTo>
                    <a:pt x="0" y="47561"/>
                  </a:lnTo>
                  <a:lnTo>
                    <a:pt x="493763" y="0"/>
                  </a:lnTo>
                  <a:lnTo>
                    <a:pt x="506564" y="3657"/>
                  </a:lnTo>
                  <a:lnTo>
                    <a:pt x="2717" y="5303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228302" y="7294486"/>
              <a:ext cx="286385" cy="130810"/>
            </a:xfrm>
            <a:custGeom>
              <a:avLst/>
              <a:gdLst/>
              <a:ahLst/>
              <a:cxnLst/>
              <a:rect l="l" t="t" r="r" b="b"/>
              <a:pathLst>
                <a:path w="286385" h="130809">
                  <a:moveTo>
                    <a:pt x="13728" y="116141"/>
                  </a:moveTo>
                  <a:lnTo>
                    <a:pt x="0" y="117957"/>
                  </a:lnTo>
                  <a:lnTo>
                    <a:pt x="0" y="130746"/>
                  </a:lnTo>
                  <a:lnTo>
                    <a:pt x="13728" y="129832"/>
                  </a:lnTo>
                  <a:lnTo>
                    <a:pt x="13728" y="116141"/>
                  </a:lnTo>
                  <a:close/>
                </a:path>
                <a:path w="286385" h="130809">
                  <a:moveTo>
                    <a:pt x="13728" y="98755"/>
                  </a:moveTo>
                  <a:lnTo>
                    <a:pt x="0" y="100584"/>
                  </a:lnTo>
                  <a:lnTo>
                    <a:pt x="0" y="113385"/>
                  </a:lnTo>
                  <a:lnTo>
                    <a:pt x="13728" y="111556"/>
                  </a:lnTo>
                  <a:lnTo>
                    <a:pt x="13728" y="98755"/>
                  </a:lnTo>
                  <a:close/>
                </a:path>
                <a:path w="286385" h="130809">
                  <a:moveTo>
                    <a:pt x="13728" y="80467"/>
                  </a:moveTo>
                  <a:lnTo>
                    <a:pt x="0" y="82283"/>
                  </a:lnTo>
                  <a:lnTo>
                    <a:pt x="0" y="96024"/>
                  </a:lnTo>
                  <a:lnTo>
                    <a:pt x="13728" y="94183"/>
                  </a:lnTo>
                  <a:lnTo>
                    <a:pt x="13728" y="80467"/>
                  </a:lnTo>
                  <a:close/>
                </a:path>
                <a:path w="286385" h="130809">
                  <a:moveTo>
                    <a:pt x="13728" y="63106"/>
                  </a:moveTo>
                  <a:lnTo>
                    <a:pt x="0" y="64008"/>
                  </a:lnTo>
                  <a:lnTo>
                    <a:pt x="0" y="77724"/>
                  </a:lnTo>
                  <a:lnTo>
                    <a:pt x="13728" y="76796"/>
                  </a:lnTo>
                  <a:lnTo>
                    <a:pt x="13728" y="63106"/>
                  </a:lnTo>
                  <a:close/>
                </a:path>
                <a:path w="286385" h="130809">
                  <a:moveTo>
                    <a:pt x="13728" y="44805"/>
                  </a:moveTo>
                  <a:lnTo>
                    <a:pt x="0" y="46634"/>
                  </a:lnTo>
                  <a:lnTo>
                    <a:pt x="0" y="60350"/>
                  </a:lnTo>
                  <a:lnTo>
                    <a:pt x="13728" y="58521"/>
                  </a:lnTo>
                  <a:lnTo>
                    <a:pt x="13728" y="44805"/>
                  </a:lnTo>
                  <a:close/>
                </a:path>
                <a:path w="286385" h="130809">
                  <a:moveTo>
                    <a:pt x="13728" y="27444"/>
                  </a:moveTo>
                  <a:lnTo>
                    <a:pt x="0" y="29248"/>
                  </a:lnTo>
                  <a:lnTo>
                    <a:pt x="0" y="42049"/>
                  </a:lnTo>
                  <a:lnTo>
                    <a:pt x="13728" y="40233"/>
                  </a:lnTo>
                  <a:lnTo>
                    <a:pt x="13728" y="27444"/>
                  </a:lnTo>
                  <a:close/>
                </a:path>
                <a:path w="286385" h="130809">
                  <a:moveTo>
                    <a:pt x="31089" y="114300"/>
                  </a:moveTo>
                  <a:lnTo>
                    <a:pt x="17373" y="116141"/>
                  </a:lnTo>
                  <a:lnTo>
                    <a:pt x="17373" y="128943"/>
                  </a:lnTo>
                  <a:lnTo>
                    <a:pt x="31089" y="128028"/>
                  </a:lnTo>
                  <a:lnTo>
                    <a:pt x="31089" y="114300"/>
                  </a:lnTo>
                  <a:close/>
                </a:path>
                <a:path w="286385" h="130809">
                  <a:moveTo>
                    <a:pt x="31089" y="96913"/>
                  </a:moveTo>
                  <a:lnTo>
                    <a:pt x="17373" y="97840"/>
                  </a:lnTo>
                  <a:lnTo>
                    <a:pt x="17373" y="111556"/>
                  </a:lnTo>
                  <a:lnTo>
                    <a:pt x="31089" y="110629"/>
                  </a:lnTo>
                  <a:lnTo>
                    <a:pt x="31089" y="96913"/>
                  </a:lnTo>
                  <a:close/>
                </a:path>
                <a:path w="286385" h="130809">
                  <a:moveTo>
                    <a:pt x="31089" y="78638"/>
                  </a:moveTo>
                  <a:lnTo>
                    <a:pt x="17373" y="80467"/>
                  </a:lnTo>
                  <a:lnTo>
                    <a:pt x="17373" y="94183"/>
                  </a:lnTo>
                  <a:lnTo>
                    <a:pt x="31089" y="92354"/>
                  </a:lnTo>
                  <a:lnTo>
                    <a:pt x="31089" y="78638"/>
                  </a:lnTo>
                  <a:close/>
                </a:path>
                <a:path w="286385" h="130809">
                  <a:moveTo>
                    <a:pt x="31089" y="61277"/>
                  </a:moveTo>
                  <a:lnTo>
                    <a:pt x="17373" y="63106"/>
                  </a:lnTo>
                  <a:lnTo>
                    <a:pt x="17373" y="75882"/>
                  </a:lnTo>
                  <a:lnTo>
                    <a:pt x="31089" y="74066"/>
                  </a:lnTo>
                  <a:lnTo>
                    <a:pt x="31089" y="61277"/>
                  </a:lnTo>
                  <a:close/>
                </a:path>
                <a:path w="286385" h="130809">
                  <a:moveTo>
                    <a:pt x="31089" y="43891"/>
                  </a:moveTo>
                  <a:lnTo>
                    <a:pt x="17373" y="44805"/>
                  </a:lnTo>
                  <a:lnTo>
                    <a:pt x="17373" y="57607"/>
                  </a:lnTo>
                  <a:lnTo>
                    <a:pt x="31089" y="56680"/>
                  </a:lnTo>
                  <a:lnTo>
                    <a:pt x="31089" y="43891"/>
                  </a:lnTo>
                  <a:close/>
                </a:path>
                <a:path w="286385" h="130809">
                  <a:moveTo>
                    <a:pt x="31089" y="25603"/>
                  </a:moveTo>
                  <a:lnTo>
                    <a:pt x="17373" y="26517"/>
                  </a:lnTo>
                  <a:lnTo>
                    <a:pt x="17373" y="40233"/>
                  </a:lnTo>
                  <a:lnTo>
                    <a:pt x="31089" y="39319"/>
                  </a:lnTo>
                  <a:lnTo>
                    <a:pt x="31089" y="25603"/>
                  </a:lnTo>
                  <a:close/>
                </a:path>
                <a:path w="286385" h="130809">
                  <a:moveTo>
                    <a:pt x="49377" y="112471"/>
                  </a:moveTo>
                  <a:lnTo>
                    <a:pt x="35661" y="114300"/>
                  </a:lnTo>
                  <a:lnTo>
                    <a:pt x="35661" y="128028"/>
                  </a:lnTo>
                  <a:lnTo>
                    <a:pt x="49377" y="126187"/>
                  </a:lnTo>
                  <a:lnTo>
                    <a:pt x="49377" y="112471"/>
                  </a:lnTo>
                  <a:close/>
                </a:path>
                <a:path w="286385" h="130809">
                  <a:moveTo>
                    <a:pt x="49377" y="94183"/>
                  </a:moveTo>
                  <a:lnTo>
                    <a:pt x="35661" y="96024"/>
                  </a:lnTo>
                  <a:lnTo>
                    <a:pt x="35661" y="109740"/>
                  </a:lnTo>
                  <a:lnTo>
                    <a:pt x="49377" y="107911"/>
                  </a:lnTo>
                  <a:lnTo>
                    <a:pt x="49377" y="94183"/>
                  </a:lnTo>
                  <a:close/>
                </a:path>
                <a:path w="286385" h="130809">
                  <a:moveTo>
                    <a:pt x="49377" y="76796"/>
                  </a:moveTo>
                  <a:lnTo>
                    <a:pt x="35661" y="78638"/>
                  </a:lnTo>
                  <a:lnTo>
                    <a:pt x="35661" y="91440"/>
                  </a:lnTo>
                  <a:lnTo>
                    <a:pt x="49377" y="90512"/>
                  </a:lnTo>
                  <a:lnTo>
                    <a:pt x="49377" y="76796"/>
                  </a:lnTo>
                  <a:close/>
                </a:path>
                <a:path w="286385" h="130809">
                  <a:moveTo>
                    <a:pt x="49377" y="59436"/>
                  </a:moveTo>
                  <a:lnTo>
                    <a:pt x="35661" y="60350"/>
                  </a:lnTo>
                  <a:lnTo>
                    <a:pt x="35661" y="74066"/>
                  </a:lnTo>
                  <a:lnTo>
                    <a:pt x="49377" y="73152"/>
                  </a:lnTo>
                  <a:lnTo>
                    <a:pt x="49377" y="59436"/>
                  </a:lnTo>
                  <a:close/>
                </a:path>
                <a:path w="286385" h="130809">
                  <a:moveTo>
                    <a:pt x="49377" y="41160"/>
                  </a:moveTo>
                  <a:lnTo>
                    <a:pt x="35661" y="42964"/>
                  </a:lnTo>
                  <a:lnTo>
                    <a:pt x="35661" y="56680"/>
                  </a:lnTo>
                  <a:lnTo>
                    <a:pt x="49377" y="54876"/>
                  </a:lnTo>
                  <a:lnTo>
                    <a:pt x="49377" y="41160"/>
                  </a:lnTo>
                  <a:close/>
                </a:path>
                <a:path w="286385" h="130809">
                  <a:moveTo>
                    <a:pt x="49377" y="23774"/>
                  </a:moveTo>
                  <a:lnTo>
                    <a:pt x="35661" y="25603"/>
                  </a:lnTo>
                  <a:lnTo>
                    <a:pt x="35661" y="38404"/>
                  </a:lnTo>
                  <a:lnTo>
                    <a:pt x="49377" y="36563"/>
                  </a:lnTo>
                  <a:lnTo>
                    <a:pt x="49377" y="23774"/>
                  </a:lnTo>
                  <a:close/>
                </a:path>
                <a:path w="286385" h="130809">
                  <a:moveTo>
                    <a:pt x="67678" y="110629"/>
                  </a:moveTo>
                  <a:lnTo>
                    <a:pt x="53962" y="111556"/>
                  </a:lnTo>
                  <a:lnTo>
                    <a:pt x="53962" y="125272"/>
                  </a:lnTo>
                  <a:lnTo>
                    <a:pt x="67678" y="124345"/>
                  </a:lnTo>
                  <a:lnTo>
                    <a:pt x="67678" y="110629"/>
                  </a:lnTo>
                  <a:close/>
                </a:path>
                <a:path w="286385" h="130809">
                  <a:moveTo>
                    <a:pt x="67678" y="93268"/>
                  </a:moveTo>
                  <a:lnTo>
                    <a:pt x="53962" y="94183"/>
                  </a:lnTo>
                  <a:lnTo>
                    <a:pt x="53962" y="106984"/>
                  </a:lnTo>
                  <a:lnTo>
                    <a:pt x="67678" y="106070"/>
                  </a:lnTo>
                  <a:lnTo>
                    <a:pt x="67678" y="93268"/>
                  </a:lnTo>
                  <a:close/>
                </a:path>
                <a:path w="286385" h="130809">
                  <a:moveTo>
                    <a:pt x="67678" y="74993"/>
                  </a:moveTo>
                  <a:lnTo>
                    <a:pt x="53962" y="76796"/>
                  </a:lnTo>
                  <a:lnTo>
                    <a:pt x="53962" y="90512"/>
                  </a:lnTo>
                  <a:lnTo>
                    <a:pt x="67678" y="88684"/>
                  </a:lnTo>
                  <a:lnTo>
                    <a:pt x="67678" y="74993"/>
                  </a:lnTo>
                  <a:close/>
                </a:path>
                <a:path w="286385" h="130809">
                  <a:moveTo>
                    <a:pt x="67678" y="56680"/>
                  </a:moveTo>
                  <a:lnTo>
                    <a:pt x="53962" y="58521"/>
                  </a:lnTo>
                  <a:lnTo>
                    <a:pt x="53962" y="72237"/>
                  </a:lnTo>
                  <a:lnTo>
                    <a:pt x="67678" y="70396"/>
                  </a:lnTo>
                  <a:lnTo>
                    <a:pt x="67678" y="56680"/>
                  </a:lnTo>
                  <a:close/>
                </a:path>
                <a:path w="286385" h="130809">
                  <a:moveTo>
                    <a:pt x="67678" y="40233"/>
                  </a:moveTo>
                  <a:lnTo>
                    <a:pt x="53962" y="41160"/>
                  </a:lnTo>
                  <a:lnTo>
                    <a:pt x="53962" y="53962"/>
                  </a:lnTo>
                  <a:lnTo>
                    <a:pt x="67678" y="53035"/>
                  </a:lnTo>
                  <a:lnTo>
                    <a:pt x="67678" y="40233"/>
                  </a:lnTo>
                  <a:close/>
                </a:path>
                <a:path w="286385" h="130809">
                  <a:moveTo>
                    <a:pt x="67678" y="21932"/>
                  </a:moveTo>
                  <a:lnTo>
                    <a:pt x="53962" y="22847"/>
                  </a:lnTo>
                  <a:lnTo>
                    <a:pt x="53962" y="36563"/>
                  </a:lnTo>
                  <a:lnTo>
                    <a:pt x="67678" y="35648"/>
                  </a:lnTo>
                  <a:lnTo>
                    <a:pt x="67678" y="21932"/>
                  </a:lnTo>
                  <a:close/>
                </a:path>
                <a:path w="286385" h="130809">
                  <a:moveTo>
                    <a:pt x="84124" y="108800"/>
                  </a:moveTo>
                  <a:lnTo>
                    <a:pt x="71323" y="110629"/>
                  </a:lnTo>
                  <a:lnTo>
                    <a:pt x="71323" y="123431"/>
                  </a:lnTo>
                  <a:lnTo>
                    <a:pt x="84124" y="121627"/>
                  </a:lnTo>
                  <a:lnTo>
                    <a:pt x="84124" y="108800"/>
                  </a:lnTo>
                  <a:close/>
                </a:path>
                <a:path w="286385" h="130809">
                  <a:moveTo>
                    <a:pt x="84124" y="90512"/>
                  </a:moveTo>
                  <a:lnTo>
                    <a:pt x="71323" y="92354"/>
                  </a:lnTo>
                  <a:lnTo>
                    <a:pt x="71323" y="106070"/>
                  </a:lnTo>
                  <a:lnTo>
                    <a:pt x="84124" y="104228"/>
                  </a:lnTo>
                  <a:lnTo>
                    <a:pt x="84124" y="90512"/>
                  </a:lnTo>
                  <a:close/>
                </a:path>
                <a:path w="286385" h="130809">
                  <a:moveTo>
                    <a:pt x="84124" y="74066"/>
                  </a:moveTo>
                  <a:lnTo>
                    <a:pt x="71323" y="74066"/>
                  </a:lnTo>
                  <a:lnTo>
                    <a:pt x="71323" y="87795"/>
                  </a:lnTo>
                  <a:lnTo>
                    <a:pt x="84124" y="86868"/>
                  </a:lnTo>
                  <a:lnTo>
                    <a:pt x="84124" y="74066"/>
                  </a:lnTo>
                  <a:close/>
                </a:path>
                <a:path w="286385" h="130809">
                  <a:moveTo>
                    <a:pt x="84124" y="55765"/>
                  </a:moveTo>
                  <a:lnTo>
                    <a:pt x="71323" y="56680"/>
                  </a:lnTo>
                  <a:lnTo>
                    <a:pt x="71323" y="70396"/>
                  </a:lnTo>
                  <a:lnTo>
                    <a:pt x="84124" y="69507"/>
                  </a:lnTo>
                  <a:lnTo>
                    <a:pt x="84124" y="55765"/>
                  </a:lnTo>
                  <a:close/>
                </a:path>
                <a:path w="286385" h="130809">
                  <a:moveTo>
                    <a:pt x="84124" y="37490"/>
                  </a:moveTo>
                  <a:lnTo>
                    <a:pt x="71323" y="39319"/>
                  </a:lnTo>
                  <a:lnTo>
                    <a:pt x="71323" y="53035"/>
                  </a:lnTo>
                  <a:lnTo>
                    <a:pt x="84124" y="51206"/>
                  </a:lnTo>
                  <a:lnTo>
                    <a:pt x="84124" y="37490"/>
                  </a:lnTo>
                  <a:close/>
                </a:path>
                <a:path w="286385" h="130809">
                  <a:moveTo>
                    <a:pt x="84124" y="20116"/>
                  </a:moveTo>
                  <a:lnTo>
                    <a:pt x="71323" y="21932"/>
                  </a:lnTo>
                  <a:lnTo>
                    <a:pt x="71323" y="34759"/>
                  </a:lnTo>
                  <a:lnTo>
                    <a:pt x="84124" y="32918"/>
                  </a:lnTo>
                  <a:lnTo>
                    <a:pt x="84124" y="20116"/>
                  </a:lnTo>
                  <a:close/>
                </a:path>
                <a:path w="286385" h="130809">
                  <a:moveTo>
                    <a:pt x="102412" y="106984"/>
                  </a:moveTo>
                  <a:lnTo>
                    <a:pt x="88709" y="107911"/>
                  </a:lnTo>
                  <a:lnTo>
                    <a:pt x="88709" y="121627"/>
                  </a:lnTo>
                  <a:lnTo>
                    <a:pt x="102412" y="120700"/>
                  </a:lnTo>
                  <a:lnTo>
                    <a:pt x="102412" y="106984"/>
                  </a:lnTo>
                  <a:close/>
                </a:path>
                <a:path w="286385" h="130809">
                  <a:moveTo>
                    <a:pt x="102412" y="88684"/>
                  </a:moveTo>
                  <a:lnTo>
                    <a:pt x="88709" y="90512"/>
                  </a:lnTo>
                  <a:lnTo>
                    <a:pt x="88709" y="104228"/>
                  </a:lnTo>
                  <a:lnTo>
                    <a:pt x="102412" y="102425"/>
                  </a:lnTo>
                  <a:lnTo>
                    <a:pt x="102412" y="88684"/>
                  </a:lnTo>
                  <a:close/>
                </a:path>
                <a:path w="286385" h="130809">
                  <a:moveTo>
                    <a:pt x="102412" y="71323"/>
                  </a:moveTo>
                  <a:lnTo>
                    <a:pt x="88709" y="73152"/>
                  </a:lnTo>
                  <a:lnTo>
                    <a:pt x="88709" y="85953"/>
                  </a:lnTo>
                  <a:lnTo>
                    <a:pt x="102412" y="84124"/>
                  </a:lnTo>
                  <a:lnTo>
                    <a:pt x="102412" y="71323"/>
                  </a:lnTo>
                  <a:close/>
                </a:path>
                <a:path w="286385" h="130809">
                  <a:moveTo>
                    <a:pt x="102412" y="53962"/>
                  </a:moveTo>
                  <a:lnTo>
                    <a:pt x="88709" y="54876"/>
                  </a:lnTo>
                  <a:lnTo>
                    <a:pt x="88709" y="68567"/>
                  </a:lnTo>
                  <a:lnTo>
                    <a:pt x="102412" y="66751"/>
                  </a:lnTo>
                  <a:lnTo>
                    <a:pt x="102412" y="53962"/>
                  </a:lnTo>
                  <a:close/>
                </a:path>
                <a:path w="286385" h="130809">
                  <a:moveTo>
                    <a:pt x="102412" y="36563"/>
                  </a:moveTo>
                  <a:lnTo>
                    <a:pt x="88709" y="37490"/>
                  </a:lnTo>
                  <a:lnTo>
                    <a:pt x="88709" y="50279"/>
                  </a:lnTo>
                  <a:lnTo>
                    <a:pt x="102412" y="49364"/>
                  </a:lnTo>
                  <a:lnTo>
                    <a:pt x="102412" y="36563"/>
                  </a:lnTo>
                  <a:close/>
                </a:path>
                <a:path w="286385" h="130809">
                  <a:moveTo>
                    <a:pt x="102412" y="18288"/>
                  </a:moveTo>
                  <a:lnTo>
                    <a:pt x="88709" y="20116"/>
                  </a:lnTo>
                  <a:lnTo>
                    <a:pt x="88709" y="32918"/>
                  </a:lnTo>
                  <a:lnTo>
                    <a:pt x="102412" y="32004"/>
                  </a:lnTo>
                  <a:lnTo>
                    <a:pt x="102412" y="18288"/>
                  </a:lnTo>
                  <a:close/>
                </a:path>
                <a:path w="286385" h="130809">
                  <a:moveTo>
                    <a:pt x="119786" y="104228"/>
                  </a:moveTo>
                  <a:lnTo>
                    <a:pt x="106984" y="106070"/>
                  </a:lnTo>
                  <a:lnTo>
                    <a:pt x="106984" y="119786"/>
                  </a:lnTo>
                  <a:lnTo>
                    <a:pt x="119786" y="117957"/>
                  </a:lnTo>
                  <a:lnTo>
                    <a:pt x="119786" y="104228"/>
                  </a:lnTo>
                  <a:close/>
                </a:path>
                <a:path w="286385" h="130809">
                  <a:moveTo>
                    <a:pt x="119786" y="86868"/>
                  </a:moveTo>
                  <a:lnTo>
                    <a:pt x="106984" y="88684"/>
                  </a:lnTo>
                  <a:lnTo>
                    <a:pt x="106984" y="101511"/>
                  </a:lnTo>
                  <a:lnTo>
                    <a:pt x="119786" y="100584"/>
                  </a:lnTo>
                  <a:lnTo>
                    <a:pt x="119786" y="86868"/>
                  </a:lnTo>
                  <a:close/>
                </a:path>
                <a:path w="286385" h="130809">
                  <a:moveTo>
                    <a:pt x="119786" y="69507"/>
                  </a:moveTo>
                  <a:lnTo>
                    <a:pt x="106984" y="70396"/>
                  </a:lnTo>
                  <a:lnTo>
                    <a:pt x="106984" y="84124"/>
                  </a:lnTo>
                  <a:lnTo>
                    <a:pt x="119786" y="83223"/>
                  </a:lnTo>
                  <a:lnTo>
                    <a:pt x="119786" y="69507"/>
                  </a:lnTo>
                  <a:close/>
                </a:path>
                <a:path w="286385" h="130809">
                  <a:moveTo>
                    <a:pt x="119786" y="52120"/>
                  </a:moveTo>
                  <a:lnTo>
                    <a:pt x="106984" y="53962"/>
                  </a:lnTo>
                  <a:lnTo>
                    <a:pt x="106984" y="66751"/>
                  </a:lnTo>
                  <a:lnTo>
                    <a:pt x="119786" y="64922"/>
                  </a:lnTo>
                  <a:lnTo>
                    <a:pt x="119786" y="52120"/>
                  </a:lnTo>
                  <a:close/>
                </a:path>
                <a:path w="286385" h="130809">
                  <a:moveTo>
                    <a:pt x="119786" y="33845"/>
                  </a:moveTo>
                  <a:lnTo>
                    <a:pt x="106984" y="35648"/>
                  </a:lnTo>
                  <a:lnTo>
                    <a:pt x="106984" y="49364"/>
                  </a:lnTo>
                  <a:lnTo>
                    <a:pt x="119786" y="47561"/>
                  </a:lnTo>
                  <a:lnTo>
                    <a:pt x="119786" y="33845"/>
                  </a:lnTo>
                  <a:close/>
                </a:path>
                <a:path w="286385" h="130809">
                  <a:moveTo>
                    <a:pt x="119786" y="16446"/>
                  </a:moveTo>
                  <a:lnTo>
                    <a:pt x="106984" y="18288"/>
                  </a:lnTo>
                  <a:lnTo>
                    <a:pt x="106984" y="31089"/>
                  </a:lnTo>
                  <a:lnTo>
                    <a:pt x="119786" y="30162"/>
                  </a:lnTo>
                  <a:lnTo>
                    <a:pt x="119786" y="16446"/>
                  </a:lnTo>
                  <a:close/>
                </a:path>
                <a:path w="286385" h="130809">
                  <a:moveTo>
                    <a:pt x="138074" y="103314"/>
                  </a:moveTo>
                  <a:lnTo>
                    <a:pt x="124358" y="104228"/>
                  </a:lnTo>
                  <a:lnTo>
                    <a:pt x="124358" y="117030"/>
                  </a:lnTo>
                  <a:lnTo>
                    <a:pt x="138074" y="116141"/>
                  </a:lnTo>
                  <a:lnTo>
                    <a:pt x="138074" y="103314"/>
                  </a:lnTo>
                  <a:close/>
                </a:path>
                <a:path w="286385" h="130809">
                  <a:moveTo>
                    <a:pt x="138074" y="85039"/>
                  </a:moveTo>
                  <a:lnTo>
                    <a:pt x="124358" y="86868"/>
                  </a:lnTo>
                  <a:lnTo>
                    <a:pt x="124358" y="100584"/>
                  </a:lnTo>
                  <a:lnTo>
                    <a:pt x="138074" y="98755"/>
                  </a:lnTo>
                  <a:lnTo>
                    <a:pt x="138074" y="85039"/>
                  </a:lnTo>
                  <a:close/>
                </a:path>
                <a:path w="286385" h="130809">
                  <a:moveTo>
                    <a:pt x="138074" y="67678"/>
                  </a:moveTo>
                  <a:lnTo>
                    <a:pt x="124358" y="69507"/>
                  </a:lnTo>
                  <a:lnTo>
                    <a:pt x="124358" y="82283"/>
                  </a:lnTo>
                  <a:lnTo>
                    <a:pt x="138074" y="80467"/>
                  </a:lnTo>
                  <a:lnTo>
                    <a:pt x="138074" y="67678"/>
                  </a:lnTo>
                  <a:close/>
                </a:path>
                <a:path w="286385" h="130809">
                  <a:moveTo>
                    <a:pt x="138074" y="50279"/>
                  </a:moveTo>
                  <a:lnTo>
                    <a:pt x="124358" y="51206"/>
                  </a:lnTo>
                  <a:lnTo>
                    <a:pt x="124358" y="64922"/>
                  </a:lnTo>
                  <a:lnTo>
                    <a:pt x="138074" y="64008"/>
                  </a:lnTo>
                  <a:lnTo>
                    <a:pt x="138074" y="50279"/>
                  </a:lnTo>
                  <a:close/>
                </a:path>
                <a:path w="286385" h="130809">
                  <a:moveTo>
                    <a:pt x="138074" y="32918"/>
                  </a:moveTo>
                  <a:lnTo>
                    <a:pt x="124358" y="33845"/>
                  </a:lnTo>
                  <a:lnTo>
                    <a:pt x="124358" y="46634"/>
                  </a:lnTo>
                  <a:lnTo>
                    <a:pt x="138074" y="45720"/>
                  </a:lnTo>
                  <a:lnTo>
                    <a:pt x="138074" y="32918"/>
                  </a:lnTo>
                  <a:close/>
                </a:path>
                <a:path w="286385" h="130809">
                  <a:moveTo>
                    <a:pt x="138074" y="15532"/>
                  </a:moveTo>
                  <a:lnTo>
                    <a:pt x="124358" y="16446"/>
                  </a:lnTo>
                  <a:lnTo>
                    <a:pt x="124358" y="30162"/>
                  </a:lnTo>
                  <a:lnTo>
                    <a:pt x="138074" y="28333"/>
                  </a:lnTo>
                  <a:lnTo>
                    <a:pt x="138074" y="15532"/>
                  </a:lnTo>
                  <a:close/>
                </a:path>
                <a:path w="286385" h="130809">
                  <a:moveTo>
                    <a:pt x="167335" y="30162"/>
                  </a:moveTo>
                  <a:lnTo>
                    <a:pt x="154533" y="31089"/>
                  </a:lnTo>
                  <a:lnTo>
                    <a:pt x="154533" y="43891"/>
                  </a:lnTo>
                  <a:lnTo>
                    <a:pt x="167335" y="42964"/>
                  </a:lnTo>
                  <a:lnTo>
                    <a:pt x="167335" y="30162"/>
                  </a:lnTo>
                  <a:close/>
                </a:path>
                <a:path w="286385" h="130809">
                  <a:moveTo>
                    <a:pt x="167335" y="11887"/>
                  </a:moveTo>
                  <a:lnTo>
                    <a:pt x="154533" y="12801"/>
                  </a:lnTo>
                  <a:lnTo>
                    <a:pt x="154533" y="26517"/>
                  </a:lnTo>
                  <a:lnTo>
                    <a:pt x="167335" y="25603"/>
                  </a:lnTo>
                  <a:lnTo>
                    <a:pt x="167335" y="11887"/>
                  </a:lnTo>
                  <a:close/>
                </a:path>
                <a:path w="286385" h="130809">
                  <a:moveTo>
                    <a:pt x="184708" y="27444"/>
                  </a:moveTo>
                  <a:lnTo>
                    <a:pt x="171907" y="29248"/>
                  </a:lnTo>
                  <a:lnTo>
                    <a:pt x="171907" y="42964"/>
                  </a:lnTo>
                  <a:lnTo>
                    <a:pt x="184708" y="41160"/>
                  </a:lnTo>
                  <a:lnTo>
                    <a:pt x="184708" y="27444"/>
                  </a:lnTo>
                  <a:close/>
                </a:path>
                <a:path w="286385" h="130809">
                  <a:moveTo>
                    <a:pt x="184708" y="10045"/>
                  </a:moveTo>
                  <a:lnTo>
                    <a:pt x="171907" y="11887"/>
                  </a:lnTo>
                  <a:lnTo>
                    <a:pt x="171907" y="24688"/>
                  </a:lnTo>
                  <a:lnTo>
                    <a:pt x="184708" y="22847"/>
                  </a:lnTo>
                  <a:lnTo>
                    <a:pt x="184708" y="10045"/>
                  </a:lnTo>
                  <a:close/>
                </a:path>
                <a:path w="286385" h="130809">
                  <a:moveTo>
                    <a:pt x="202095" y="26517"/>
                  </a:moveTo>
                  <a:lnTo>
                    <a:pt x="189293" y="27444"/>
                  </a:lnTo>
                  <a:lnTo>
                    <a:pt x="189293" y="40233"/>
                  </a:lnTo>
                  <a:lnTo>
                    <a:pt x="202095" y="39319"/>
                  </a:lnTo>
                  <a:lnTo>
                    <a:pt x="202095" y="26517"/>
                  </a:lnTo>
                  <a:close/>
                </a:path>
                <a:path w="286385" h="130809">
                  <a:moveTo>
                    <a:pt x="202095" y="9131"/>
                  </a:moveTo>
                  <a:lnTo>
                    <a:pt x="189293" y="10045"/>
                  </a:lnTo>
                  <a:lnTo>
                    <a:pt x="189293" y="22847"/>
                  </a:lnTo>
                  <a:lnTo>
                    <a:pt x="202095" y="21932"/>
                  </a:lnTo>
                  <a:lnTo>
                    <a:pt x="202095" y="9131"/>
                  </a:lnTo>
                  <a:close/>
                </a:path>
                <a:path w="286385" h="130809">
                  <a:moveTo>
                    <a:pt x="219456" y="24688"/>
                  </a:moveTo>
                  <a:lnTo>
                    <a:pt x="205740" y="25603"/>
                  </a:lnTo>
                  <a:lnTo>
                    <a:pt x="205740" y="39319"/>
                  </a:lnTo>
                  <a:lnTo>
                    <a:pt x="219456" y="37490"/>
                  </a:lnTo>
                  <a:lnTo>
                    <a:pt x="219456" y="24688"/>
                  </a:lnTo>
                  <a:close/>
                </a:path>
                <a:path w="286385" h="130809">
                  <a:moveTo>
                    <a:pt x="219456" y="6400"/>
                  </a:moveTo>
                  <a:lnTo>
                    <a:pt x="205740" y="8242"/>
                  </a:lnTo>
                  <a:lnTo>
                    <a:pt x="205740" y="21043"/>
                  </a:lnTo>
                  <a:lnTo>
                    <a:pt x="219456" y="20116"/>
                  </a:lnTo>
                  <a:lnTo>
                    <a:pt x="219456" y="6400"/>
                  </a:lnTo>
                  <a:close/>
                </a:path>
                <a:path w="286385" h="130809">
                  <a:moveTo>
                    <a:pt x="235927" y="22847"/>
                  </a:moveTo>
                  <a:lnTo>
                    <a:pt x="223126" y="23774"/>
                  </a:lnTo>
                  <a:lnTo>
                    <a:pt x="223126" y="36563"/>
                  </a:lnTo>
                  <a:lnTo>
                    <a:pt x="235927" y="35648"/>
                  </a:lnTo>
                  <a:lnTo>
                    <a:pt x="235927" y="22847"/>
                  </a:lnTo>
                  <a:close/>
                </a:path>
                <a:path w="286385" h="130809">
                  <a:moveTo>
                    <a:pt x="235927" y="5486"/>
                  </a:moveTo>
                  <a:lnTo>
                    <a:pt x="223126" y="6400"/>
                  </a:lnTo>
                  <a:lnTo>
                    <a:pt x="223126" y="20116"/>
                  </a:lnTo>
                  <a:lnTo>
                    <a:pt x="235927" y="18288"/>
                  </a:lnTo>
                  <a:lnTo>
                    <a:pt x="235927" y="5486"/>
                  </a:lnTo>
                  <a:close/>
                </a:path>
                <a:path w="286385" h="130809">
                  <a:moveTo>
                    <a:pt x="253288" y="21043"/>
                  </a:moveTo>
                  <a:lnTo>
                    <a:pt x="239572" y="22847"/>
                  </a:lnTo>
                  <a:lnTo>
                    <a:pt x="239572" y="35648"/>
                  </a:lnTo>
                  <a:lnTo>
                    <a:pt x="253288" y="33845"/>
                  </a:lnTo>
                  <a:lnTo>
                    <a:pt x="253288" y="21043"/>
                  </a:lnTo>
                  <a:close/>
                </a:path>
                <a:path w="286385" h="130809">
                  <a:moveTo>
                    <a:pt x="253288" y="3657"/>
                  </a:moveTo>
                  <a:lnTo>
                    <a:pt x="239572" y="4572"/>
                  </a:lnTo>
                  <a:lnTo>
                    <a:pt x="239572" y="18288"/>
                  </a:lnTo>
                  <a:lnTo>
                    <a:pt x="253288" y="16446"/>
                  </a:lnTo>
                  <a:lnTo>
                    <a:pt x="253288" y="3657"/>
                  </a:lnTo>
                  <a:close/>
                </a:path>
                <a:path w="286385" h="130809">
                  <a:moveTo>
                    <a:pt x="269760" y="19202"/>
                  </a:moveTo>
                  <a:lnTo>
                    <a:pt x="256959" y="20116"/>
                  </a:lnTo>
                  <a:lnTo>
                    <a:pt x="256959" y="32918"/>
                  </a:lnTo>
                  <a:lnTo>
                    <a:pt x="269760" y="32918"/>
                  </a:lnTo>
                  <a:lnTo>
                    <a:pt x="269760" y="19202"/>
                  </a:lnTo>
                  <a:close/>
                </a:path>
                <a:path w="286385" h="130809">
                  <a:moveTo>
                    <a:pt x="269760" y="1841"/>
                  </a:moveTo>
                  <a:lnTo>
                    <a:pt x="256959" y="2730"/>
                  </a:lnTo>
                  <a:lnTo>
                    <a:pt x="256959" y="16446"/>
                  </a:lnTo>
                  <a:lnTo>
                    <a:pt x="269760" y="15532"/>
                  </a:lnTo>
                  <a:lnTo>
                    <a:pt x="269760" y="1841"/>
                  </a:lnTo>
                  <a:close/>
                </a:path>
                <a:path w="286385" h="130809">
                  <a:moveTo>
                    <a:pt x="286207" y="0"/>
                  </a:moveTo>
                  <a:lnTo>
                    <a:pt x="274320" y="1841"/>
                  </a:lnTo>
                  <a:lnTo>
                    <a:pt x="274320" y="14643"/>
                  </a:lnTo>
                  <a:lnTo>
                    <a:pt x="286207" y="12801"/>
                  </a:lnTo>
                  <a:lnTo>
                    <a:pt x="2862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382835" y="7294486"/>
              <a:ext cx="132080" cy="114300"/>
            </a:xfrm>
            <a:custGeom>
              <a:avLst/>
              <a:gdLst/>
              <a:ahLst/>
              <a:cxnLst/>
              <a:rect l="l" t="t" r="r" b="b"/>
              <a:pathLst>
                <a:path w="132079" h="114300">
                  <a:moveTo>
                    <a:pt x="12801" y="99669"/>
                  </a:moveTo>
                  <a:lnTo>
                    <a:pt x="0" y="100584"/>
                  </a:lnTo>
                  <a:lnTo>
                    <a:pt x="0" y="114300"/>
                  </a:lnTo>
                  <a:lnTo>
                    <a:pt x="12801" y="113385"/>
                  </a:lnTo>
                  <a:lnTo>
                    <a:pt x="12801" y="99669"/>
                  </a:lnTo>
                  <a:close/>
                </a:path>
                <a:path w="132079" h="114300">
                  <a:moveTo>
                    <a:pt x="12801" y="82283"/>
                  </a:moveTo>
                  <a:lnTo>
                    <a:pt x="0" y="84124"/>
                  </a:lnTo>
                  <a:lnTo>
                    <a:pt x="0" y="96913"/>
                  </a:lnTo>
                  <a:lnTo>
                    <a:pt x="12801" y="95110"/>
                  </a:lnTo>
                  <a:lnTo>
                    <a:pt x="12801" y="82283"/>
                  </a:lnTo>
                  <a:close/>
                </a:path>
                <a:path w="132079" h="114300">
                  <a:moveTo>
                    <a:pt x="12801" y="64922"/>
                  </a:moveTo>
                  <a:lnTo>
                    <a:pt x="0" y="65836"/>
                  </a:lnTo>
                  <a:lnTo>
                    <a:pt x="0" y="79552"/>
                  </a:lnTo>
                  <a:lnTo>
                    <a:pt x="12801" y="77724"/>
                  </a:lnTo>
                  <a:lnTo>
                    <a:pt x="12801" y="64922"/>
                  </a:lnTo>
                  <a:close/>
                </a:path>
                <a:path w="132079" h="114300">
                  <a:moveTo>
                    <a:pt x="12801" y="46634"/>
                  </a:moveTo>
                  <a:lnTo>
                    <a:pt x="0" y="48450"/>
                  </a:lnTo>
                  <a:lnTo>
                    <a:pt x="0" y="61277"/>
                  </a:lnTo>
                  <a:lnTo>
                    <a:pt x="12801" y="60350"/>
                  </a:lnTo>
                  <a:lnTo>
                    <a:pt x="12801" y="46634"/>
                  </a:lnTo>
                  <a:close/>
                </a:path>
                <a:path w="132079" h="114300">
                  <a:moveTo>
                    <a:pt x="12801" y="30162"/>
                  </a:moveTo>
                  <a:lnTo>
                    <a:pt x="0" y="31089"/>
                  </a:lnTo>
                  <a:lnTo>
                    <a:pt x="0" y="43891"/>
                  </a:lnTo>
                  <a:lnTo>
                    <a:pt x="12801" y="42964"/>
                  </a:lnTo>
                  <a:lnTo>
                    <a:pt x="12801" y="30162"/>
                  </a:lnTo>
                  <a:close/>
                </a:path>
                <a:path w="132079" h="114300">
                  <a:moveTo>
                    <a:pt x="12801" y="11887"/>
                  </a:moveTo>
                  <a:lnTo>
                    <a:pt x="0" y="12801"/>
                  </a:lnTo>
                  <a:lnTo>
                    <a:pt x="0" y="26517"/>
                  </a:lnTo>
                  <a:lnTo>
                    <a:pt x="12801" y="25603"/>
                  </a:lnTo>
                  <a:lnTo>
                    <a:pt x="12801" y="11887"/>
                  </a:lnTo>
                  <a:close/>
                </a:path>
                <a:path w="132079" h="114300">
                  <a:moveTo>
                    <a:pt x="30175" y="97840"/>
                  </a:moveTo>
                  <a:lnTo>
                    <a:pt x="17373" y="99669"/>
                  </a:lnTo>
                  <a:lnTo>
                    <a:pt x="17373" y="112471"/>
                  </a:lnTo>
                  <a:lnTo>
                    <a:pt x="30175" y="110629"/>
                  </a:lnTo>
                  <a:lnTo>
                    <a:pt x="30175" y="97840"/>
                  </a:lnTo>
                  <a:close/>
                </a:path>
                <a:path w="132079" h="114300">
                  <a:moveTo>
                    <a:pt x="30175" y="80467"/>
                  </a:moveTo>
                  <a:lnTo>
                    <a:pt x="17373" y="81394"/>
                  </a:lnTo>
                  <a:lnTo>
                    <a:pt x="17373" y="95110"/>
                  </a:lnTo>
                  <a:lnTo>
                    <a:pt x="30175" y="94183"/>
                  </a:lnTo>
                  <a:lnTo>
                    <a:pt x="30175" y="80467"/>
                  </a:lnTo>
                  <a:close/>
                </a:path>
                <a:path w="132079" h="114300">
                  <a:moveTo>
                    <a:pt x="30175" y="63106"/>
                  </a:moveTo>
                  <a:lnTo>
                    <a:pt x="17373" y="64008"/>
                  </a:lnTo>
                  <a:lnTo>
                    <a:pt x="17373" y="76796"/>
                  </a:lnTo>
                  <a:lnTo>
                    <a:pt x="30175" y="75882"/>
                  </a:lnTo>
                  <a:lnTo>
                    <a:pt x="30175" y="63106"/>
                  </a:lnTo>
                  <a:close/>
                </a:path>
                <a:path w="132079" h="114300">
                  <a:moveTo>
                    <a:pt x="30175" y="45720"/>
                  </a:moveTo>
                  <a:lnTo>
                    <a:pt x="17373" y="46634"/>
                  </a:lnTo>
                  <a:lnTo>
                    <a:pt x="17373" y="60350"/>
                  </a:lnTo>
                  <a:lnTo>
                    <a:pt x="30175" y="58521"/>
                  </a:lnTo>
                  <a:lnTo>
                    <a:pt x="30175" y="45720"/>
                  </a:lnTo>
                  <a:close/>
                </a:path>
                <a:path w="132079" h="114300">
                  <a:moveTo>
                    <a:pt x="30175" y="27444"/>
                  </a:moveTo>
                  <a:lnTo>
                    <a:pt x="17373" y="29248"/>
                  </a:lnTo>
                  <a:lnTo>
                    <a:pt x="17373" y="42964"/>
                  </a:lnTo>
                  <a:lnTo>
                    <a:pt x="30175" y="41160"/>
                  </a:lnTo>
                  <a:lnTo>
                    <a:pt x="30175" y="27444"/>
                  </a:lnTo>
                  <a:close/>
                </a:path>
                <a:path w="132079" h="114300">
                  <a:moveTo>
                    <a:pt x="30175" y="10045"/>
                  </a:moveTo>
                  <a:lnTo>
                    <a:pt x="17373" y="11887"/>
                  </a:lnTo>
                  <a:lnTo>
                    <a:pt x="17373" y="24688"/>
                  </a:lnTo>
                  <a:lnTo>
                    <a:pt x="30175" y="22847"/>
                  </a:lnTo>
                  <a:lnTo>
                    <a:pt x="30175" y="10045"/>
                  </a:lnTo>
                  <a:close/>
                </a:path>
                <a:path w="132079" h="114300">
                  <a:moveTo>
                    <a:pt x="47561" y="96024"/>
                  </a:moveTo>
                  <a:lnTo>
                    <a:pt x="34759" y="96913"/>
                  </a:lnTo>
                  <a:lnTo>
                    <a:pt x="34759" y="110629"/>
                  </a:lnTo>
                  <a:lnTo>
                    <a:pt x="47561" y="108800"/>
                  </a:lnTo>
                  <a:lnTo>
                    <a:pt x="47561" y="96024"/>
                  </a:lnTo>
                  <a:close/>
                </a:path>
                <a:path w="132079" h="114300">
                  <a:moveTo>
                    <a:pt x="47561" y="78638"/>
                  </a:moveTo>
                  <a:lnTo>
                    <a:pt x="34759" y="80467"/>
                  </a:lnTo>
                  <a:lnTo>
                    <a:pt x="34759" y="93268"/>
                  </a:lnTo>
                  <a:lnTo>
                    <a:pt x="47561" y="91440"/>
                  </a:lnTo>
                  <a:lnTo>
                    <a:pt x="47561" y="78638"/>
                  </a:lnTo>
                  <a:close/>
                </a:path>
                <a:path w="132079" h="114300">
                  <a:moveTo>
                    <a:pt x="47561" y="60350"/>
                  </a:moveTo>
                  <a:lnTo>
                    <a:pt x="34759" y="62166"/>
                  </a:lnTo>
                  <a:lnTo>
                    <a:pt x="34759" y="75882"/>
                  </a:lnTo>
                  <a:lnTo>
                    <a:pt x="47561" y="74066"/>
                  </a:lnTo>
                  <a:lnTo>
                    <a:pt x="47561" y="60350"/>
                  </a:lnTo>
                  <a:close/>
                </a:path>
                <a:path w="132079" h="114300">
                  <a:moveTo>
                    <a:pt x="47561" y="43891"/>
                  </a:moveTo>
                  <a:lnTo>
                    <a:pt x="34759" y="44805"/>
                  </a:lnTo>
                  <a:lnTo>
                    <a:pt x="34759" y="57607"/>
                  </a:lnTo>
                  <a:lnTo>
                    <a:pt x="47561" y="56680"/>
                  </a:lnTo>
                  <a:lnTo>
                    <a:pt x="47561" y="43891"/>
                  </a:lnTo>
                  <a:close/>
                </a:path>
                <a:path w="132079" h="114300">
                  <a:moveTo>
                    <a:pt x="47561" y="26517"/>
                  </a:moveTo>
                  <a:lnTo>
                    <a:pt x="34759" y="27444"/>
                  </a:lnTo>
                  <a:lnTo>
                    <a:pt x="34759" y="40233"/>
                  </a:lnTo>
                  <a:lnTo>
                    <a:pt x="47561" y="39319"/>
                  </a:lnTo>
                  <a:lnTo>
                    <a:pt x="47561" y="26517"/>
                  </a:lnTo>
                  <a:close/>
                </a:path>
                <a:path w="132079" h="114300">
                  <a:moveTo>
                    <a:pt x="47561" y="9131"/>
                  </a:moveTo>
                  <a:lnTo>
                    <a:pt x="34759" y="10045"/>
                  </a:lnTo>
                  <a:lnTo>
                    <a:pt x="34759" y="22847"/>
                  </a:lnTo>
                  <a:lnTo>
                    <a:pt x="47561" y="21932"/>
                  </a:lnTo>
                  <a:lnTo>
                    <a:pt x="47561" y="9131"/>
                  </a:lnTo>
                  <a:close/>
                </a:path>
                <a:path w="132079" h="114300">
                  <a:moveTo>
                    <a:pt x="64922" y="94183"/>
                  </a:moveTo>
                  <a:lnTo>
                    <a:pt x="51206" y="95110"/>
                  </a:lnTo>
                  <a:lnTo>
                    <a:pt x="51206" y="108800"/>
                  </a:lnTo>
                  <a:lnTo>
                    <a:pt x="64922" y="106984"/>
                  </a:lnTo>
                  <a:lnTo>
                    <a:pt x="64922" y="94183"/>
                  </a:lnTo>
                  <a:close/>
                </a:path>
                <a:path w="132079" h="114300">
                  <a:moveTo>
                    <a:pt x="64922" y="76796"/>
                  </a:moveTo>
                  <a:lnTo>
                    <a:pt x="51206" y="77724"/>
                  </a:lnTo>
                  <a:lnTo>
                    <a:pt x="51206" y="90512"/>
                  </a:lnTo>
                  <a:lnTo>
                    <a:pt x="64922" y="89623"/>
                  </a:lnTo>
                  <a:lnTo>
                    <a:pt x="64922" y="76796"/>
                  </a:lnTo>
                  <a:close/>
                </a:path>
                <a:path w="132079" h="114300">
                  <a:moveTo>
                    <a:pt x="64922" y="59436"/>
                  </a:moveTo>
                  <a:lnTo>
                    <a:pt x="51206" y="60350"/>
                  </a:lnTo>
                  <a:lnTo>
                    <a:pt x="51206" y="74066"/>
                  </a:lnTo>
                  <a:lnTo>
                    <a:pt x="64922" y="72237"/>
                  </a:lnTo>
                  <a:lnTo>
                    <a:pt x="64922" y="59436"/>
                  </a:lnTo>
                  <a:close/>
                </a:path>
                <a:path w="132079" h="114300">
                  <a:moveTo>
                    <a:pt x="64922" y="42049"/>
                  </a:moveTo>
                  <a:lnTo>
                    <a:pt x="51206" y="43891"/>
                  </a:lnTo>
                  <a:lnTo>
                    <a:pt x="51206" y="56680"/>
                  </a:lnTo>
                  <a:lnTo>
                    <a:pt x="64922" y="54876"/>
                  </a:lnTo>
                  <a:lnTo>
                    <a:pt x="64922" y="42049"/>
                  </a:lnTo>
                  <a:close/>
                </a:path>
                <a:path w="132079" h="114300">
                  <a:moveTo>
                    <a:pt x="64922" y="24688"/>
                  </a:moveTo>
                  <a:lnTo>
                    <a:pt x="51206" y="25603"/>
                  </a:lnTo>
                  <a:lnTo>
                    <a:pt x="51206" y="39319"/>
                  </a:lnTo>
                  <a:lnTo>
                    <a:pt x="64922" y="37490"/>
                  </a:lnTo>
                  <a:lnTo>
                    <a:pt x="64922" y="24688"/>
                  </a:lnTo>
                  <a:close/>
                </a:path>
                <a:path w="132079" h="114300">
                  <a:moveTo>
                    <a:pt x="64922" y="6400"/>
                  </a:moveTo>
                  <a:lnTo>
                    <a:pt x="51206" y="8242"/>
                  </a:lnTo>
                  <a:lnTo>
                    <a:pt x="51206" y="21043"/>
                  </a:lnTo>
                  <a:lnTo>
                    <a:pt x="64922" y="20116"/>
                  </a:lnTo>
                  <a:lnTo>
                    <a:pt x="64922" y="6400"/>
                  </a:lnTo>
                  <a:close/>
                </a:path>
                <a:path w="132079" h="114300">
                  <a:moveTo>
                    <a:pt x="81394" y="92354"/>
                  </a:moveTo>
                  <a:lnTo>
                    <a:pt x="68592" y="94183"/>
                  </a:lnTo>
                  <a:lnTo>
                    <a:pt x="68592" y="106984"/>
                  </a:lnTo>
                  <a:lnTo>
                    <a:pt x="81394" y="105156"/>
                  </a:lnTo>
                  <a:lnTo>
                    <a:pt x="81394" y="92354"/>
                  </a:lnTo>
                  <a:close/>
                </a:path>
                <a:path w="132079" h="114300">
                  <a:moveTo>
                    <a:pt x="81394" y="74993"/>
                  </a:moveTo>
                  <a:lnTo>
                    <a:pt x="68592" y="76796"/>
                  </a:lnTo>
                  <a:lnTo>
                    <a:pt x="68592" y="89623"/>
                  </a:lnTo>
                  <a:lnTo>
                    <a:pt x="81394" y="87795"/>
                  </a:lnTo>
                  <a:lnTo>
                    <a:pt x="81394" y="74993"/>
                  </a:lnTo>
                  <a:close/>
                </a:path>
                <a:path w="132079" h="114300">
                  <a:moveTo>
                    <a:pt x="81394" y="56680"/>
                  </a:moveTo>
                  <a:lnTo>
                    <a:pt x="68592" y="58521"/>
                  </a:lnTo>
                  <a:lnTo>
                    <a:pt x="68592" y="72237"/>
                  </a:lnTo>
                  <a:lnTo>
                    <a:pt x="81394" y="70396"/>
                  </a:lnTo>
                  <a:lnTo>
                    <a:pt x="81394" y="56680"/>
                  </a:lnTo>
                  <a:close/>
                </a:path>
                <a:path w="132079" h="114300">
                  <a:moveTo>
                    <a:pt x="81394" y="40233"/>
                  </a:moveTo>
                  <a:lnTo>
                    <a:pt x="68592" y="41160"/>
                  </a:lnTo>
                  <a:lnTo>
                    <a:pt x="68592" y="53962"/>
                  </a:lnTo>
                  <a:lnTo>
                    <a:pt x="81394" y="53962"/>
                  </a:lnTo>
                  <a:lnTo>
                    <a:pt x="81394" y="40233"/>
                  </a:lnTo>
                  <a:close/>
                </a:path>
                <a:path w="132079" h="114300">
                  <a:moveTo>
                    <a:pt x="81394" y="22847"/>
                  </a:moveTo>
                  <a:lnTo>
                    <a:pt x="68592" y="23774"/>
                  </a:lnTo>
                  <a:lnTo>
                    <a:pt x="68592" y="36563"/>
                  </a:lnTo>
                  <a:lnTo>
                    <a:pt x="81394" y="35648"/>
                  </a:lnTo>
                  <a:lnTo>
                    <a:pt x="81394" y="22847"/>
                  </a:lnTo>
                  <a:close/>
                </a:path>
                <a:path w="132079" h="114300">
                  <a:moveTo>
                    <a:pt x="81394" y="5486"/>
                  </a:moveTo>
                  <a:lnTo>
                    <a:pt x="68592" y="6400"/>
                  </a:lnTo>
                  <a:lnTo>
                    <a:pt x="68592" y="20116"/>
                  </a:lnTo>
                  <a:lnTo>
                    <a:pt x="81394" y="18288"/>
                  </a:lnTo>
                  <a:lnTo>
                    <a:pt x="81394" y="5486"/>
                  </a:lnTo>
                  <a:close/>
                </a:path>
                <a:path w="132079" h="114300">
                  <a:moveTo>
                    <a:pt x="98755" y="90512"/>
                  </a:moveTo>
                  <a:lnTo>
                    <a:pt x="85039" y="91440"/>
                  </a:lnTo>
                  <a:lnTo>
                    <a:pt x="85039" y="104228"/>
                  </a:lnTo>
                  <a:lnTo>
                    <a:pt x="98755" y="103314"/>
                  </a:lnTo>
                  <a:lnTo>
                    <a:pt x="98755" y="90512"/>
                  </a:lnTo>
                  <a:close/>
                </a:path>
                <a:path w="132079" h="114300">
                  <a:moveTo>
                    <a:pt x="98755" y="73152"/>
                  </a:moveTo>
                  <a:lnTo>
                    <a:pt x="85039" y="74066"/>
                  </a:lnTo>
                  <a:lnTo>
                    <a:pt x="85039" y="86868"/>
                  </a:lnTo>
                  <a:lnTo>
                    <a:pt x="98755" y="85953"/>
                  </a:lnTo>
                  <a:lnTo>
                    <a:pt x="98755" y="73152"/>
                  </a:lnTo>
                  <a:close/>
                </a:path>
                <a:path w="132079" h="114300">
                  <a:moveTo>
                    <a:pt x="98755" y="55765"/>
                  </a:moveTo>
                  <a:lnTo>
                    <a:pt x="85039" y="56680"/>
                  </a:lnTo>
                  <a:lnTo>
                    <a:pt x="85039" y="70396"/>
                  </a:lnTo>
                  <a:lnTo>
                    <a:pt x="98755" y="68567"/>
                  </a:lnTo>
                  <a:lnTo>
                    <a:pt x="98755" y="55765"/>
                  </a:lnTo>
                  <a:close/>
                </a:path>
                <a:path w="132079" h="114300">
                  <a:moveTo>
                    <a:pt x="98755" y="38404"/>
                  </a:moveTo>
                  <a:lnTo>
                    <a:pt x="85039" y="40233"/>
                  </a:lnTo>
                  <a:lnTo>
                    <a:pt x="85039" y="53035"/>
                  </a:lnTo>
                  <a:lnTo>
                    <a:pt x="98755" y="51206"/>
                  </a:lnTo>
                  <a:lnTo>
                    <a:pt x="98755" y="38404"/>
                  </a:lnTo>
                  <a:close/>
                </a:path>
                <a:path w="132079" h="114300">
                  <a:moveTo>
                    <a:pt x="98755" y="21043"/>
                  </a:moveTo>
                  <a:lnTo>
                    <a:pt x="85039" y="22847"/>
                  </a:lnTo>
                  <a:lnTo>
                    <a:pt x="85039" y="35648"/>
                  </a:lnTo>
                  <a:lnTo>
                    <a:pt x="98755" y="33845"/>
                  </a:lnTo>
                  <a:lnTo>
                    <a:pt x="98755" y="21043"/>
                  </a:lnTo>
                  <a:close/>
                </a:path>
                <a:path w="132079" h="114300">
                  <a:moveTo>
                    <a:pt x="98755" y="3657"/>
                  </a:moveTo>
                  <a:lnTo>
                    <a:pt x="85039" y="4572"/>
                  </a:lnTo>
                  <a:lnTo>
                    <a:pt x="85039" y="18288"/>
                  </a:lnTo>
                  <a:lnTo>
                    <a:pt x="98755" y="16446"/>
                  </a:lnTo>
                  <a:lnTo>
                    <a:pt x="98755" y="3657"/>
                  </a:lnTo>
                  <a:close/>
                </a:path>
                <a:path w="132079" h="114300">
                  <a:moveTo>
                    <a:pt x="115227" y="88684"/>
                  </a:moveTo>
                  <a:lnTo>
                    <a:pt x="102425" y="90512"/>
                  </a:lnTo>
                  <a:lnTo>
                    <a:pt x="102425" y="103314"/>
                  </a:lnTo>
                  <a:lnTo>
                    <a:pt x="115227" y="101511"/>
                  </a:lnTo>
                  <a:lnTo>
                    <a:pt x="115227" y="88684"/>
                  </a:lnTo>
                  <a:close/>
                </a:path>
                <a:path w="132079" h="114300">
                  <a:moveTo>
                    <a:pt x="115227" y="71323"/>
                  </a:moveTo>
                  <a:lnTo>
                    <a:pt x="102425" y="72237"/>
                  </a:lnTo>
                  <a:lnTo>
                    <a:pt x="102425" y="85953"/>
                  </a:lnTo>
                  <a:lnTo>
                    <a:pt x="115227" y="84124"/>
                  </a:lnTo>
                  <a:lnTo>
                    <a:pt x="115227" y="71323"/>
                  </a:lnTo>
                  <a:close/>
                </a:path>
                <a:path w="132079" h="114300">
                  <a:moveTo>
                    <a:pt x="115227" y="53962"/>
                  </a:moveTo>
                  <a:lnTo>
                    <a:pt x="102425" y="54876"/>
                  </a:lnTo>
                  <a:lnTo>
                    <a:pt x="102425" y="68567"/>
                  </a:lnTo>
                  <a:lnTo>
                    <a:pt x="115227" y="66751"/>
                  </a:lnTo>
                  <a:lnTo>
                    <a:pt x="115227" y="53962"/>
                  </a:lnTo>
                  <a:close/>
                </a:path>
                <a:path w="132079" h="114300">
                  <a:moveTo>
                    <a:pt x="115227" y="36563"/>
                  </a:moveTo>
                  <a:lnTo>
                    <a:pt x="102425" y="37490"/>
                  </a:lnTo>
                  <a:lnTo>
                    <a:pt x="102425" y="50279"/>
                  </a:lnTo>
                  <a:lnTo>
                    <a:pt x="115227" y="50279"/>
                  </a:lnTo>
                  <a:lnTo>
                    <a:pt x="115227" y="36563"/>
                  </a:lnTo>
                  <a:close/>
                </a:path>
                <a:path w="132079" h="114300">
                  <a:moveTo>
                    <a:pt x="115227" y="19202"/>
                  </a:moveTo>
                  <a:lnTo>
                    <a:pt x="102425" y="20116"/>
                  </a:lnTo>
                  <a:lnTo>
                    <a:pt x="102425" y="32918"/>
                  </a:lnTo>
                  <a:lnTo>
                    <a:pt x="115227" y="32918"/>
                  </a:lnTo>
                  <a:lnTo>
                    <a:pt x="115227" y="19202"/>
                  </a:lnTo>
                  <a:close/>
                </a:path>
                <a:path w="132079" h="114300">
                  <a:moveTo>
                    <a:pt x="115227" y="1841"/>
                  </a:moveTo>
                  <a:lnTo>
                    <a:pt x="102425" y="2730"/>
                  </a:lnTo>
                  <a:lnTo>
                    <a:pt x="102425" y="16446"/>
                  </a:lnTo>
                  <a:lnTo>
                    <a:pt x="115227" y="15532"/>
                  </a:lnTo>
                  <a:lnTo>
                    <a:pt x="115227" y="1841"/>
                  </a:lnTo>
                  <a:close/>
                </a:path>
                <a:path w="132079" h="114300">
                  <a:moveTo>
                    <a:pt x="131673" y="86868"/>
                  </a:moveTo>
                  <a:lnTo>
                    <a:pt x="119786" y="87795"/>
                  </a:lnTo>
                  <a:lnTo>
                    <a:pt x="119786" y="100584"/>
                  </a:lnTo>
                  <a:lnTo>
                    <a:pt x="131673" y="99669"/>
                  </a:lnTo>
                  <a:lnTo>
                    <a:pt x="131673" y="86868"/>
                  </a:lnTo>
                  <a:close/>
                </a:path>
                <a:path w="132079" h="114300">
                  <a:moveTo>
                    <a:pt x="131673" y="69507"/>
                  </a:moveTo>
                  <a:lnTo>
                    <a:pt x="119786" y="70396"/>
                  </a:lnTo>
                  <a:lnTo>
                    <a:pt x="119786" y="84124"/>
                  </a:lnTo>
                  <a:lnTo>
                    <a:pt x="131673" y="82283"/>
                  </a:lnTo>
                  <a:lnTo>
                    <a:pt x="131673" y="69507"/>
                  </a:lnTo>
                  <a:close/>
                </a:path>
                <a:path w="132079" h="114300">
                  <a:moveTo>
                    <a:pt x="131673" y="52120"/>
                  </a:moveTo>
                  <a:lnTo>
                    <a:pt x="119786" y="53962"/>
                  </a:lnTo>
                  <a:lnTo>
                    <a:pt x="119786" y="66751"/>
                  </a:lnTo>
                  <a:lnTo>
                    <a:pt x="131673" y="64922"/>
                  </a:lnTo>
                  <a:lnTo>
                    <a:pt x="131673" y="52120"/>
                  </a:lnTo>
                  <a:close/>
                </a:path>
                <a:path w="132079" h="114300">
                  <a:moveTo>
                    <a:pt x="131673" y="34759"/>
                  </a:moveTo>
                  <a:lnTo>
                    <a:pt x="119786" y="36563"/>
                  </a:lnTo>
                  <a:lnTo>
                    <a:pt x="119786" y="49364"/>
                  </a:lnTo>
                  <a:lnTo>
                    <a:pt x="131673" y="47561"/>
                  </a:lnTo>
                  <a:lnTo>
                    <a:pt x="131673" y="34759"/>
                  </a:lnTo>
                  <a:close/>
                </a:path>
                <a:path w="132079" h="114300">
                  <a:moveTo>
                    <a:pt x="131673" y="17373"/>
                  </a:moveTo>
                  <a:lnTo>
                    <a:pt x="119786" y="19202"/>
                  </a:lnTo>
                  <a:lnTo>
                    <a:pt x="119786" y="32004"/>
                  </a:lnTo>
                  <a:lnTo>
                    <a:pt x="131673" y="30162"/>
                  </a:lnTo>
                  <a:lnTo>
                    <a:pt x="131673" y="17373"/>
                  </a:lnTo>
                  <a:close/>
                </a:path>
                <a:path w="132079" h="114300">
                  <a:moveTo>
                    <a:pt x="131673" y="0"/>
                  </a:moveTo>
                  <a:lnTo>
                    <a:pt x="119786" y="1841"/>
                  </a:lnTo>
                  <a:lnTo>
                    <a:pt x="119786" y="14643"/>
                  </a:lnTo>
                  <a:lnTo>
                    <a:pt x="131673" y="12801"/>
                  </a:lnTo>
                  <a:lnTo>
                    <a:pt x="1316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382835" y="7280770"/>
              <a:ext cx="277495" cy="128270"/>
            </a:xfrm>
            <a:custGeom>
              <a:avLst/>
              <a:gdLst/>
              <a:ahLst/>
              <a:cxnLst/>
              <a:rect l="l" t="t" r="r" b="b"/>
              <a:pathLst>
                <a:path w="277495" h="128270">
                  <a:moveTo>
                    <a:pt x="12801" y="113385"/>
                  </a:moveTo>
                  <a:lnTo>
                    <a:pt x="0" y="114300"/>
                  </a:lnTo>
                  <a:lnTo>
                    <a:pt x="0" y="128016"/>
                  </a:lnTo>
                  <a:lnTo>
                    <a:pt x="12801" y="127101"/>
                  </a:lnTo>
                  <a:lnTo>
                    <a:pt x="12801" y="113385"/>
                  </a:lnTo>
                  <a:close/>
                </a:path>
                <a:path w="277495" h="128270">
                  <a:moveTo>
                    <a:pt x="12801" y="95999"/>
                  </a:moveTo>
                  <a:lnTo>
                    <a:pt x="0" y="97840"/>
                  </a:lnTo>
                  <a:lnTo>
                    <a:pt x="0" y="110629"/>
                  </a:lnTo>
                  <a:lnTo>
                    <a:pt x="12801" y="108826"/>
                  </a:lnTo>
                  <a:lnTo>
                    <a:pt x="12801" y="95999"/>
                  </a:lnTo>
                  <a:close/>
                </a:path>
                <a:path w="277495" h="128270">
                  <a:moveTo>
                    <a:pt x="30175" y="111556"/>
                  </a:moveTo>
                  <a:lnTo>
                    <a:pt x="17373" y="113385"/>
                  </a:lnTo>
                  <a:lnTo>
                    <a:pt x="17373" y="126187"/>
                  </a:lnTo>
                  <a:lnTo>
                    <a:pt x="30175" y="124345"/>
                  </a:lnTo>
                  <a:lnTo>
                    <a:pt x="30175" y="111556"/>
                  </a:lnTo>
                  <a:close/>
                </a:path>
                <a:path w="277495" h="128270">
                  <a:moveTo>
                    <a:pt x="30175" y="94183"/>
                  </a:moveTo>
                  <a:lnTo>
                    <a:pt x="17373" y="95110"/>
                  </a:lnTo>
                  <a:lnTo>
                    <a:pt x="17373" y="108826"/>
                  </a:lnTo>
                  <a:lnTo>
                    <a:pt x="30175" y="107899"/>
                  </a:lnTo>
                  <a:lnTo>
                    <a:pt x="30175" y="94183"/>
                  </a:lnTo>
                  <a:close/>
                </a:path>
                <a:path w="277495" h="128270">
                  <a:moveTo>
                    <a:pt x="47561" y="109740"/>
                  </a:moveTo>
                  <a:lnTo>
                    <a:pt x="34759" y="110629"/>
                  </a:lnTo>
                  <a:lnTo>
                    <a:pt x="34759" y="124345"/>
                  </a:lnTo>
                  <a:lnTo>
                    <a:pt x="47561" y="122516"/>
                  </a:lnTo>
                  <a:lnTo>
                    <a:pt x="47561" y="109740"/>
                  </a:lnTo>
                  <a:close/>
                </a:path>
                <a:path w="277495" h="128270">
                  <a:moveTo>
                    <a:pt x="47561" y="92354"/>
                  </a:moveTo>
                  <a:lnTo>
                    <a:pt x="34759" y="94183"/>
                  </a:lnTo>
                  <a:lnTo>
                    <a:pt x="34759" y="106984"/>
                  </a:lnTo>
                  <a:lnTo>
                    <a:pt x="47561" y="105156"/>
                  </a:lnTo>
                  <a:lnTo>
                    <a:pt x="47561" y="92354"/>
                  </a:lnTo>
                  <a:close/>
                </a:path>
                <a:path w="277495" h="128270">
                  <a:moveTo>
                    <a:pt x="64922" y="107899"/>
                  </a:moveTo>
                  <a:lnTo>
                    <a:pt x="51206" y="108826"/>
                  </a:lnTo>
                  <a:lnTo>
                    <a:pt x="51206" y="122516"/>
                  </a:lnTo>
                  <a:lnTo>
                    <a:pt x="64922" y="120700"/>
                  </a:lnTo>
                  <a:lnTo>
                    <a:pt x="64922" y="107899"/>
                  </a:lnTo>
                  <a:close/>
                </a:path>
                <a:path w="277495" h="128270">
                  <a:moveTo>
                    <a:pt x="64922" y="90512"/>
                  </a:moveTo>
                  <a:lnTo>
                    <a:pt x="51206" y="91440"/>
                  </a:lnTo>
                  <a:lnTo>
                    <a:pt x="51206" y="104228"/>
                  </a:lnTo>
                  <a:lnTo>
                    <a:pt x="64922" y="103339"/>
                  </a:lnTo>
                  <a:lnTo>
                    <a:pt x="64922" y="90512"/>
                  </a:lnTo>
                  <a:close/>
                </a:path>
                <a:path w="277495" h="128270">
                  <a:moveTo>
                    <a:pt x="81394" y="106070"/>
                  </a:moveTo>
                  <a:lnTo>
                    <a:pt x="68592" y="107899"/>
                  </a:lnTo>
                  <a:lnTo>
                    <a:pt x="68592" y="120700"/>
                  </a:lnTo>
                  <a:lnTo>
                    <a:pt x="81394" y="118872"/>
                  </a:lnTo>
                  <a:lnTo>
                    <a:pt x="81394" y="106070"/>
                  </a:lnTo>
                  <a:close/>
                </a:path>
                <a:path w="277495" h="128270">
                  <a:moveTo>
                    <a:pt x="81394" y="88709"/>
                  </a:moveTo>
                  <a:lnTo>
                    <a:pt x="68592" y="90512"/>
                  </a:lnTo>
                  <a:lnTo>
                    <a:pt x="68592" y="103339"/>
                  </a:lnTo>
                  <a:lnTo>
                    <a:pt x="81394" y="101511"/>
                  </a:lnTo>
                  <a:lnTo>
                    <a:pt x="81394" y="88709"/>
                  </a:lnTo>
                  <a:close/>
                </a:path>
                <a:path w="277495" h="128270">
                  <a:moveTo>
                    <a:pt x="81394" y="70396"/>
                  </a:moveTo>
                  <a:lnTo>
                    <a:pt x="68592" y="72237"/>
                  </a:lnTo>
                  <a:lnTo>
                    <a:pt x="68592" y="85953"/>
                  </a:lnTo>
                  <a:lnTo>
                    <a:pt x="81394" y="84112"/>
                  </a:lnTo>
                  <a:lnTo>
                    <a:pt x="81394" y="70396"/>
                  </a:lnTo>
                  <a:close/>
                </a:path>
                <a:path w="277495" h="128270">
                  <a:moveTo>
                    <a:pt x="98755" y="104228"/>
                  </a:moveTo>
                  <a:lnTo>
                    <a:pt x="85039" y="105156"/>
                  </a:lnTo>
                  <a:lnTo>
                    <a:pt x="85039" y="117944"/>
                  </a:lnTo>
                  <a:lnTo>
                    <a:pt x="98755" y="117030"/>
                  </a:lnTo>
                  <a:lnTo>
                    <a:pt x="98755" y="104228"/>
                  </a:lnTo>
                  <a:close/>
                </a:path>
                <a:path w="277495" h="128270">
                  <a:moveTo>
                    <a:pt x="98755" y="86868"/>
                  </a:moveTo>
                  <a:lnTo>
                    <a:pt x="85039" y="87782"/>
                  </a:lnTo>
                  <a:lnTo>
                    <a:pt x="85039" y="100584"/>
                  </a:lnTo>
                  <a:lnTo>
                    <a:pt x="98755" y="99669"/>
                  </a:lnTo>
                  <a:lnTo>
                    <a:pt x="98755" y="86868"/>
                  </a:lnTo>
                  <a:close/>
                </a:path>
                <a:path w="277495" h="128270">
                  <a:moveTo>
                    <a:pt x="98755" y="69481"/>
                  </a:moveTo>
                  <a:lnTo>
                    <a:pt x="85039" y="70396"/>
                  </a:lnTo>
                  <a:lnTo>
                    <a:pt x="85039" y="84112"/>
                  </a:lnTo>
                  <a:lnTo>
                    <a:pt x="98755" y="82283"/>
                  </a:lnTo>
                  <a:lnTo>
                    <a:pt x="98755" y="69481"/>
                  </a:lnTo>
                  <a:close/>
                </a:path>
                <a:path w="277495" h="128270">
                  <a:moveTo>
                    <a:pt x="115227" y="102400"/>
                  </a:moveTo>
                  <a:lnTo>
                    <a:pt x="102425" y="104228"/>
                  </a:lnTo>
                  <a:lnTo>
                    <a:pt x="102425" y="117030"/>
                  </a:lnTo>
                  <a:lnTo>
                    <a:pt x="115227" y="115227"/>
                  </a:lnTo>
                  <a:lnTo>
                    <a:pt x="115227" y="102400"/>
                  </a:lnTo>
                  <a:close/>
                </a:path>
                <a:path w="277495" h="128270">
                  <a:moveTo>
                    <a:pt x="115227" y="85039"/>
                  </a:moveTo>
                  <a:lnTo>
                    <a:pt x="102425" y="85953"/>
                  </a:lnTo>
                  <a:lnTo>
                    <a:pt x="102425" y="99669"/>
                  </a:lnTo>
                  <a:lnTo>
                    <a:pt x="115227" y="97840"/>
                  </a:lnTo>
                  <a:lnTo>
                    <a:pt x="115227" y="85039"/>
                  </a:lnTo>
                  <a:close/>
                </a:path>
                <a:path w="277495" h="128270">
                  <a:moveTo>
                    <a:pt x="115227" y="67678"/>
                  </a:moveTo>
                  <a:lnTo>
                    <a:pt x="102425" y="68592"/>
                  </a:lnTo>
                  <a:lnTo>
                    <a:pt x="102425" y="82283"/>
                  </a:lnTo>
                  <a:lnTo>
                    <a:pt x="115227" y="80467"/>
                  </a:lnTo>
                  <a:lnTo>
                    <a:pt x="115227" y="67678"/>
                  </a:lnTo>
                  <a:close/>
                </a:path>
                <a:path w="277495" h="128270">
                  <a:moveTo>
                    <a:pt x="131673" y="100584"/>
                  </a:moveTo>
                  <a:lnTo>
                    <a:pt x="119786" y="101511"/>
                  </a:lnTo>
                  <a:lnTo>
                    <a:pt x="119786" y="114300"/>
                  </a:lnTo>
                  <a:lnTo>
                    <a:pt x="131673" y="113385"/>
                  </a:lnTo>
                  <a:lnTo>
                    <a:pt x="131673" y="100584"/>
                  </a:lnTo>
                  <a:close/>
                </a:path>
                <a:path w="277495" h="128270">
                  <a:moveTo>
                    <a:pt x="131673" y="83223"/>
                  </a:moveTo>
                  <a:lnTo>
                    <a:pt x="119786" y="84112"/>
                  </a:lnTo>
                  <a:lnTo>
                    <a:pt x="119786" y="97840"/>
                  </a:lnTo>
                  <a:lnTo>
                    <a:pt x="131673" y="95999"/>
                  </a:lnTo>
                  <a:lnTo>
                    <a:pt x="131673" y="83223"/>
                  </a:lnTo>
                  <a:close/>
                </a:path>
                <a:path w="277495" h="128270">
                  <a:moveTo>
                    <a:pt x="131673" y="65836"/>
                  </a:moveTo>
                  <a:lnTo>
                    <a:pt x="119786" y="67678"/>
                  </a:lnTo>
                  <a:lnTo>
                    <a:pt x="119786" y="80467"/>
                  </a:lnTo>
                  <a:lnTo>
                    <a:pt x="131673" y="78638"/>
                  </a:lnTo>
                  <a:lnTo>
                    <a:pt x="131673" y="65836"/>
                  </a:lnTo>
                  <a:close/>
                </a:path>
                <a:path w="277495" h="128270">
                  <a:moveTo>
                    <a:pt x="161861" y="97840"/>
                  </a:moveTo>
                  <a:lnTo>
                    <a:pt x="149059" y="98755"/>
                  </a:lnTo>
                  <a:lnTo>
                    <a:pt x="149059" y="111556"/>
                  </a:lnTo>
                  <a:lnTo>
                    <a:pt x="161861" y="110629"/>
                  </a:lnTo>
                  <a:lnTo>
                    <a:pt x="161861" y="97840"/>
                  </a:lnTo>
                  <a:close/>
                </a:path>
                <a:path w="277495" h="128270">
                  <a:moveTo>
                    <a:pt x="161861" y="80467"/>
                  </a:moveTo>
                  <a:lnTo>
                    <a:pt x="149059" y="81394"/>
                  </a:lnTo>
                  <a:lnTo>
                    <a:pt x="149059" y="94183"/>
                  </a:lnTo>
                  <a:lnTo>
                    <a:pt x="161861" y="93268"/>
                  </a:lnTo>
                  <a:lnTo>
                    <a:pt x="161861" y="80467"/>
                  </a:lnTo>
                  <a:close/>
                </a:path>
                <a:path w="277495" h="128270">
                  <a:moveTo>
                    <a:pt x="161861" y="63080"/>
                  </a:moveTo>
                  <a:lnTo>
                    <a:pt x="149059" y="63995"/>
                  </a:lnTo>
                  <a:lnTo>
                    <a:pt x="149059" y="77724"/>
                  </a:lnTo>
                  <a:lnTo>
                    <a:pt x="161861" y="75882"/>
                  </a:lnTo>
                  <a:lnTo>
                    <a:pt x="161861" y="63080"/>
                  </a:lnTo>
                  <a:close/>
                </a:path>
                <a:path w="277495" h="128270">
                  <a:moveTo>
                    <a:pt x="161861" y="45720"/>
                  </a:moveTo>
                  <a:lnTo>
                    <a:pt x="149059" y="46634"/>
                  </a:lnTo>
                  <a:lnTo>
                    <a:pt x="149059" y="60350"/>
                  </a:lnTo>
                  <a:lnTo>
                    <a:pt x="161861" y="58521"/>
                  </a:lnTo>
                  <a:lnTo>
                    <a:pt x="161861" y="45720"/>
                  </a:lnTo>
                  <a:close/>
                </a:path>
                <a:path w="277495" h="128270">
                  <a:moveTo>
                    <a:pt x="161861" y="28359"/>
                  </a:moveTo>
                  <a:lnTo>
                    <a:pt x="149059" y="30162"/>
                  </a:lnTo>
                  <a:lnTo>
                    <a:pt x="149059" y="42964"/>
                  </a:lnTo>
                  <a:lnTo>
                    <a:pt x="161861" y="41160"/>
                  </a:lnTo>
                  <a:lnTo>
                    <a:pt x="161861" y="28359"/>
                  </a:lnTo>
                  <a:close/>
                </a:path>
                <a:path w="277495" h="128270">
                  <a:moveTo>
                    <a:pt x="161861" y="10972"/>
                  </a:moveTo>
                  <a:lnTo>
                    <a:pt x="149059" y="12801"/>
                  </a:lnTo>
                  <a:lnTo>
                    <a:pt x="149059" y="25603"/>
                  </a:lnTo>
                  <a:lnTo>
                    <a:pt x="161861" y="23761"/>
                  </a:lnTo>
                  <a:lnTo>
                    <a:pt x="161861" y="10972"/>
                  </a:lnTo>
                  <a:close/>
                </a:path>
                <a:path w="277495" h="128270">
                  <a:moveTo>
                    <a:pt x="178308" y="95110"/>
                  </a:moveTo>
                  <a:lnTo>
                    <a:pt x="165506" y="96939"/>
                  </a:lnTo>
                  <a:lnTo>
                    <a:pt x="165506" y="109740"/>
                  </a:lnTo>
                  <a:lnTo>
                    <a:pt x="178308" y="107899"/>
                  </a:lnTo>
                  <a:lnTo>
                    <a:pt x="178308" y="95110"/>
                  </a:lnTo>
                  <a:close/>
                </a:path>
                <a:path w="277495" h="128270">
                  <a:moveTo>
                    <a:pt x="178308" y="77724"/>
                  </a:moveTo>
                  <a:lnTo>
                    <a:pt x="165506" y="79552"/>
                  </a:lnTo>
                  <a:lnTo>
                    <a:pt x="165506" y="92354"/>
                  </a:lnTo>
                  <a:lnTo>
                    <a:pt x="178308" y="90512"/>
                  </a:lnTo>
                  <a:lnTo>
                    <a:pt x="178308" y="77724"/>
                  </a:lnTo>
                  <a:close/>
                </a:path>
                <a:path w="277495" h="128270">
                  <a:moveTo>
                    <a:pt x="178308" y="60350"/>
                  </a:moveTo>
                  <a:lnTo>
                    <a:pt x="165506" y="62166"/>
                  </a:lnTo>
                  <a:lnTo>
                    <a:pt x="165506" y="74993"/>
                  </a:lnTo>
                  <a:lnTo>
                    <a:pt x="178308" y="74066"/>
                  </a:lnTo>
                  <a:lnTo>
                    <a:pt x="178308" y="60350"/>
                  </a:lnTo>
                  <a:close/>
                </a:path>
                <a:path w="277495" h="128270">
                  <a:moveTo>
                    <a:pt x="178308" y="43878"/>
                  </a:moveTo>
                  <a:lnTo>
                    <a:pt x="165506" y="44805"/>
                  </a:lnTo>
                  <a:lnTo>
                    <a:pt x="165506" y="57607"/>
                  </a:lnTo>
                  <a:lnTo>
                    <a:pt x="178308" y="57607"/>
                  </a:lnTo>
                  <a:lnTo>
                    <a:pt x="178308" y="43878"/>
                  </a:lnTo>
                  <a:close/>
                </a:path>
                <a:path w="277495" h="128270">
                  <a:moveTo>
                    <a:pt x="178308" y="26517"/>
                  </a:moveTo>
                  <a:lnTo>
                    <a:pt x="165506" y="27444"/>
                  </a:lnTo>
                  <a:lnTo>
                    <a:pt x="165506" y="40233"/>
                  </a:lnTo>
                  <a:lnTo>
                    <a:pt x="178308" y="40233"/>
                  </a:lnTo>
                  <a:lnTo>
                    <a:pt x="178308" y="26517"/>
                  </a:lnTo>
                  <a:close/>
                </a:path>
                <a:path w="277495" h="128270">
                  <a:moveTo>
                    <a:pt x="178308" y="10045"/>
                  </a:moveTo>
                  <a:lnTo>
                    <a:pt x="165506" y="10045"/>
                  </a:lnTo>
                  <a:lnTo>
                    <a:pt x="165506" y="23761"/>
                  </a:lnTo>
                  <a:lnTo>
                    <a:pt x="178308" y="22847"/>
                  </a:lnTo>
                  <a:lnTo>
                    <a:pt x="178308" y="10045"/>
                  </a:lnTo>
                  <a:close/>
                </a:path>
                <a:path w="277495" h="128270">
                  <a:moveTo>
                    <a:pt x="194767" y="94183"/>
                  </a:moveTo>
                  <a:lnTo>
                    <a:pt x="181978" y="95110"/>
                  </a:lnTo>
                  <a:lnTo>
                    <a:pt x="181978" y="107899"/>
                  </a:lnTo>
                  <a:lnTo>
                    <a:pt x="194767" y="106984"/>
                  </a:lnTo>
                  <a:lnTo>
                    <a:pt x="194767" y="94183"/>
                  </a:lnTo>
                  <a:close/>
                </a:path>
                <a:path w="277495" h="128270">
                  <a:moveTo>
                    <a:pt x="194767" y="76822"/>
                  </a:moveTo>
                  <a:lnTo>
                    <a:pt x="181978" y="77724"/>
                  </a:lnTo>
                  <a:lnTo>
                    <a:pt x="181978" y="90512"/>
                  </a:lnTo>
                  <a:lnTo>
                    <a:pt x="194767" y="89598"/>
                  </a:lnTo>
                  <a:lnTo>
                    <a:pt x="194767" y="76822"/>
                  </a:lnTo>
                  <a:close/>
                </a:path>
                <a:path w="277495" h="128270">
                  <a:moveTo>
                    <a:pt x="194767" y="59436"/>
                  </a:moveTo>
                  <a:lnTo>
                    <a:pt x="181978" y="60350"/>
                  </a:lnTo>
                  <a:lnTo>
                    <a:pt x="181978" y="74066"/>
                  </a:lnTo>
                  <a:lnTo>
                    <a:pt x="194767" y="72237"/>
                  </a:lnTo>
                  <a:lnTo>
                    <a:pt x="194767" y="59436"/>
                  </a:lnTo>
                  <a:close/>
                </a:path>
                <a:path w="277495" h="128270">
                  <a:moveTo>
                    <a:pt x="194767" y="42049"/>
                  </a:moveTo>
                  <a:lnTo>
                    <a:pt x="181978" y="43878"/>
                  </a:lnTo>
                  <a:lnTo>
                    <a:pt x="181978" y="56680"/>
                  </a:lnTo>
                  <a:lnTo>
                    <a:pt x="194767" y="54876"/>
                  </a:lnTo>
                  <a:lnTo>
                    <a:pt x="194767" y="42049"/>
                  </a:lnTo>
                  <a:close/>
                </a:path>
                <a:path w="277495" h="128270">
                  <a:moveTo>
                    <a:pt x="194767" y="24688"/>
                  </a:moveTo>
                  <a:lnTo>
                    <a:pt x="181978" y="26517"/>
                  </a:lnTo>
                  <a:lnTo>
                    <a:pt x="181978" y="39319"/>
                  </a:lnTo>
                  <a:lnTo>
                    <a:pt x="194767" y="37490"/>
                  </a:lnTo>
                  <a:lnTo>
                    <a:pt x="194767" y="24688"/>
                  </a:lnTo>
                  <a:close/>
                </a:path>
                <a:path w="277495" h="128270">
                  <a:moveTo>
                    <a:pt x="194767" y="7327"/>
                  </a:moveTo>
                  <a:lnTo>
                    <a:pt x="181978" y="9156"/>
                  </a:lnTo>
                  <a:lnTo>
                    <a:pt x="181978" y="21958"/>
                  </a:lnTo>
                  <a:lnTo>
                    <a:pt x="194767" y="20116"/>
                  </a:lnTo>
                  <a:lnTo>
                    <a:pt x="194767" y="7327"/>
                  </a:lnTo>
                  <a:close/>
                </a:path>
                <a:path w="277495" h="128270">
                  <a:moveTo>
                    <a:pt x="211226" y="74066"/>
                  </a:moveTo>
                  <a:lnTo>
                    <a:pt x="199339" y="75882"/>
                  </a:lnTo>
                  <a:lnTo>
                    <a:pt x="199339" y="88709"/>
                  </a:lnTo>
                  <a:lnTo>
                    <a:pt x="211226" y="87782"/>
                  </a:lnTo>
                  <a:lnTo>
                    <a:pt x="211226" y="74066"/>
                  </a:lnTo>
                  <a:close/>
                </a:path>
                <a:path w="277495" h="128270">
                  <a:moveTo>
                    <a:pt x="211226" y="57607"/>
                  </a:moveTo>
                  <a:lnTo>
                    <a:pt x="199339" y="58521"/>
                  </a:lnTo>
                  <a:lnTo>
                    <a:pt x="199339" y="71323"/>
                  </a:lnTo>
                  <a:lnTo>
                    <a:pt x="211226" y="70396"/>
                  </a:lnTo>
                  <a:lnTo>
                    <a:pt x="211226" y="57607"/>
                  </a:lnTo>
                  <a:close/>
                </a:path>
                <a:path w="277495" h="128270">
                  <a:moveTo>
                    <a:pt x="211226" y="40233"/>
                  </a:moveTo>
                  <a:lnTo>
                    <a:pt x="199339" y="42049"/>
                  </a:lnTo>
                  <a:lnTo>
                    <a:pt x="199339" y="54876"/>
                  </a:lnTo>
                  <a:lnTo>
                    <a:pt x="211226" y="53949"/>
                  </a:lnTo>
                  <a:lnTo>
                    <a:pt x="211226" y="40233"/>
                  </a:lnTo>
                  <a:close/>
                </a:path>
                <a:path w="277495" h="128270">
                  <a:moveTo>
                    <a:pt x="211226" y="23761"/>
                  </a:moveTo>
                  <a:lnTo>
                    <a:pt x="199339" y="24688"/>
                  </a:lnTo>
                  <a:lnTo>
                    <a:pt x="199339" y="37490"/>
                  </a:lnTo>
                  <a:lnTo>
                    <a:pt x="211226" y="36563"/>
                  </a:lnTo>
                  <a:lnTo>
                    <a:pt x="211226" y="23761"/>
                  </a:lnTo>
                  <a:close/>
                </a:path>
                <a:path w="277495" h="128270">
                  <a:moveTo>
                    <a:pt x="211226" y="6400"/>
                  </a:moveTo>
                  <a:lnTo>
                    <a:pt x="199339" y="7327"/>
                  </a:lnTo>
                  <a:lnTo>
                    <a:pt x="199339" y="20116"/>
                  </a:lnTo>
                  <a:lnTo>
                    <a:pt x="211226" y="19202"/>
                  </a:lnTo>
                  <a:lnTo>
                    <a:pt x="211226" y="6400"/>
                  </a:lnTo>
                  <a:close/>
                </a:path>
                <a:path w="277495" h="128270">
                  <a:moveTo>
                    <a:pt x="227685" y="73152"/>
                  </a:moveTo>
                  <a:lnTo>
                    <a:pt x="215811" y="74066"/>
                  </a:lnTo>
                  <a:lnTo>
                    <a:pt x="215811" y="87782"/>
                  </a:lnTo>
                  <a:lnTo>
                    <a:pt x="227685" y="85953"/>
                  </a:lnTo>
                  <a:lnTo>
                    <a:pt x="227685" y="73152"/>
                  </a:lnTo>
                  <a:close/>
                </a:path>
                <a:path w="277495" h="128270">
                  <a:moveTo>
                    <a:pt x="227685" y="55765"/>
                  </a:moveTo>
                  <a:lnTo>
                    <a:pt x="215811" y="57607"/>
                  </a:lnTo>
                  <a:lnTo>
                    <a:pt x="215811" y="70396"/>
                  </a:lnTo>
                  <a:lnTo>
                    <a:pt x="227685" y="68592"/>
                  </a:lnTo>
                  <a:lnTo>
                    <a:pt x="227685" y="55765"/>
                  </a:lnTo>
                  <a:close/>
                </a:path>
                <a:path w="277495" h="128270">
                  <a:moveTo>
                    <a:pt x="227685" y="38404"/>
                  </a:moveTo>
                  <a:lnTo>
                    <a:pt x="215811" y="40233"/>
                  </a:lnTo>
                  <a:lnTo>
                    <a:pt x="215811" y="53035"/>
                  </a:lnTo>
                  <a:lnTo>
                    <a:pt x="227685" y="51206"/>
                  </a:lnTo>
                  <a:lnTo>
                    <a:pt x="227685" y="38404"/>
                  </a:lnTo>
                  <a:close/>
                </a:path>
                <a:path w="277495" h="128270">
                  <a:moveTo>
                    <a:pt x="227685" y="21958"/>
                  </a:moveTo>
                  <a:lnTo>
                    <a:pt x="215811" y="22847"/>
                  </a:lnTo>
                  <a:lnTo>
                    <a:pt x="215811" y="35648"/>
                  </a:lnTo>
                  <a:lnTo>
                    <a:pt x="227685" y="34759"/>
                  </a:lnTo>
                  <a:lnTo>
                    <a:pt x="227685" y="21958"/>
                  </a:lnTo>
                  <a:close/>
                </a:path>
                <a:path w="277495" h="128270">
                  <a:moveTo>
                    <a:pt x="227685" y="4572"/>
                  </a:moveTo>
                  <a:lnTo>
                    <a:pt x="215811" y="6400"/>
                  </a:lnTo>
                  <a:lnTo>
                    <a:pt x="215811" y="19202"/>
                  </a:lnTo>
                  <a:lnTo>
                    <a:pt x="227685" y="17373"/>
                  </a:lnTo>
                  <a:lnTo>
                    <a:pt x="227685" y="4572"/>
                  </a:lnTo>
                  <a:close/>
                </a:path>
                <a:path w="277495" h="128270">
                  <a:moveTo>
                    <a:pt x="244144" y="70396"/>
                  </a:moveTo>
                  <a:lnTo>
                    <a:pt x="232257" y="72237"/>
                  </a:lnTo>
                  <a:lnTo>
                    <a:pt x="232257" y="85039"/>
                  </a:lnTo>
                  <a:lnTo>
                    <a:pt x="244144" y="84112"/>
                  </a:lnTo>
                  <a:lnTo>
                    <a:pt x="244144" y="70396"/>
                  </a:lnTo>
                  <a:close/>
                </a:path>
                <a:path w="277495" h="128270">
                  <a:moveTo>
                    <a:pt x="244144" y="53949"/>
                  </a:moveTo>
                  <a:lnTo>
                    <a:pt x="232257" y="55765"/>
                  </a:lnTo>
                  <a:lnTo>
                    <a:pt x="232257" y="67678"/>
                  </a:lnTo>
                  <a:lnTo>
                    <a:pt x="244144" y="67678"/>
                  </a:lnTo>
                  <a:lnTo>
                    <a:pt x="244144" y="53949"/>
                  </a:lnTo>
                  <a:close/>
                </a:path>
                <a:path w="277495" h="128270">
                  <a:moveTo>
                    <a:pt x="244144" y="36563"/>
                  </a:moveTo>
                  <a:lnTo>
                    <a:pt x="232257" y="38404"/>
                  </a:lnTo>
                  <a:lnTo>
                    <a:pt x="232257" y="51206"/>
                  </a:lnTo>
                  <a:lnTo>
                    <a:pt x="244144" y="50279"/>
                  </a:lnTo>
                  <a:lnTo>
                    <a:pt x="244144" y="36563"/>
                  </a:lnTo>
                  <a:close/>
                </a:path>
                <a:path w="277495" h="128270">
                  <a:moveTo>
                    <a:pt x="244144" y="20116"/>
                  </a:moveTo>
                  <a:lnTo>
                    <a:pt x="232257" y="21043"/>
                  </a:lnTo>
                  <a:lnTo>
                    <a:pt x="232257" y="33832"/>
                  </a:lnTo>
                  <a:lnTo>
                    <a:pt x="244144" y="32918"/>
                  </a:lnTo>
                  <a:lnTo>
                    <a:pt x="244144" y="20116"/>
                  </a:lnTo>
                  <a:close/>
                </a:path>
                <a:path w="277495" h="128270">
                  <a:moveTo>
                    <a:pt x="244157" y="3632"/>
                  </a:moveTo>
                  <a:lnTo>
                    <a:pt x="232270" y="3632"/>
                  </a:lnTo>
                  <a:lnTo>
                    <a:pt x="232270" y="16433"/>
                  </a:lnTo>
                  <a:lnTo>
                    <a:pt x="244157" y="16433"/>
                  </a:lnTo>
                  <a:lnTo>
                    <a:pt x="244157" y="3632"/>
                  </a:lnTo>
                  <a:close/>
                </a:path>
                <a:path w="277495" h="128270">
                  <a:moveTo>
                    <a:pt x="260604" y="69481"/>
                  </a:moveTo>
                  <a:lnTo>
                    <a:pt x="248716" y="70396"/>
                  </a:lnTo>
                  <a:lnTo>
                    <a:pt x="248716" y="84112"/>
                  </a:lnTo>
                  <a:lnTo>
                    <a:pt x="260604" y="82283"/>
                  </a:lnTo>
                  <a:lnTo>
                    <a:pt x="260604" y="69481"/>
                  </a:lnTo>
                  <a:close/>
                </a:path>
                <a:path w="277495" h="128270">
                  <a:moveTo>
                    <a:pt x="260604" y="52120"/>
                  </a:moveTo>
                  <a:lnTo>
                    <a:pt x="248716" y="53949"/>
                  </a:lnTo>
                  <a:lnTo>
                    <a:pt x="248716" y="66751"/>
                  </a:lnTo>
                  <a:lnTo>
                    <a:pt x="260604" y="64922"/>
                  </a:lnTo>
                  <a:lnTo>
                    <a:pt x="260604" y="52120"/>
                  </a:lnTo>
                  <a:close/>
                </a:path>
                <a:path w="277495" h="128270">
                  <a:moveTo>
                    <a:pt x="260604" y="35648"/>
                  </a:moveTo>
                  <a:lnTo>
                    <a:pt x="248716" y="36563"/>
                  </a:lnTo>
                  <a:lnTo>
                    <a:pt x="248716" y="49364"/>
                  </a:lnTo>
                  <a:lnTo>
                    <a:pt x="260604" y="48475"/>
                  </a:lnTo>
                  <a:lnTo>
                    <a:pt x="260604" y="35648"/>
                  </a:lnTo>
                  <a:close/>
                </a:path>
                <a:path w="277495" h="128270">
                  <a:moveTo>
                    <a:pt x="260604" y="18288"/>
                  </a:moveTo>
                  <a:lnTo>
                    <a:pt x="248716" y="20116"/>
                  </a:lnTo>
                  <a:lnTo>
                    <a:pt x="248716" y="32918"/>
                  </a:lnTo>
                  <a:lnTo>
                    <a:pt x="260604" y="31089"/>
                  </a:lnTo>
                  <a:lnTo>
                    <a:pt x="260604" y="18288"/>
                  </a:lnTo>
                  <a:close/>
                </a:path>
                <a:path w="277495" h="128270">
                  <a:moveTo>
                    <a:pt x="260604" y="927"/>
                  </a:moveTo>
                  <a:lnTo>
                    <a:pt x="248716" y="2730"/>
                  </a:lnTo>
                  <a:lnTo>
                    <a:pt x="248716" y="15557"/>
                  </a:lnTo>
                  <a:lnTo>
                    <a:pt x="260604" y="13716"/>
                  </a:lnTo>
                  <a:lnTo>
                    <a:pt x="260604" y="927"/>
                  </a:lnTo>
                  <a:close/>
                </a:path>
                <a:path w="277495" h="128270">
                  <a:moveTo>
                    <a:pt x="277075" y="67678"/>
                  </a:moveTo>
                  <a:lnTo>
                    <a:pt x="264261" y="68592"/>
                  </a:lnTo>
                  <a:lnTo>
                    <a:pt x="264261" y="81394"/>
                  </a:lnTo>
                  <a:lnTo>
                    <a:pt x="277075" y="80467"/>
                  </a:lnTo>
                  <a:lnTo>
                    <a:pt x="277075" y="67678"/>
                  </a:lnTo>
                  <a:close/>
                </a:path>
                <a:path w="277495" h="128270">
                  <a:moveTo>
                    <a:pt x="277075" y="50279"/>
                  </a:moveTo>
                  <a:lnTo>
                    <a:pt x="264261" y="52120"/>
                  </a:lnTo>
                  <a:lnTo>
                    <a:pt x="264261" y="64922"/>
                  </a:lnTo>
                  <a:lnTo>
                    <a:pt x="277075" y="63995"/>
                  </a:lnTo>
                  <a:lnTo>
                    <a:pt x="277075" y="50279"/>
                  </a:lnTo>
                  <a:close/>
                </a:path>
                <a:path w="277495" h="128270">
                  <a:moveTo>
                    <a:pt x="277075" y="33832"/>
                  </a:moveTo>
                  <a:lnTo>
                    <a:pt x="264261" y="34759"/>
                  </a:lnTo>
                  <a:lnTo>
                    <a:pt x="264261" y="47561"/>
                  </a:lnTo>
                  <a:lnTo>
                    <a:pt x="277075" y="46634"/>
                  </a:lnTo>
                  <a:lnTo>
                    <a:pt x="277075" y="33832"/>
                  </a:lnTo>
                  <a:close/>
                </a:path>
                <a:path w="277495" h="128270">
                  <a:moveTo>
                    <a:pt x="277075" y="16446"/>
                  </a:moveTo>
                  <a:lnTo>
                    <a:pt x="264261" y="17373"/>
                  </a:lnTo>
                  <a:lnTo>
                    <a:pt x="264261" y="30162"/>
                  </a:lnTo>
                  <a:lnTo>
                    <a:pt x="277075" y="30162"/>
                  </a:lnTo>
                  <a:lnTo>
                    <a:pt x="277075" y="16446"/>
                  </a:lnTo>
                  <a:close/>
                </a:path>
                <a:path w="277495" h="128270">
                  <a:moveTo>
                    <a:pt x="277075" y="0"/>
                  </a:moveTo>
                  <a:lnTo>
                    <a:pt x="264261" y="927"/>
                  </a:lnTo>
                  <a:lnTo>
                    <a:pt x="264261" y="13716"/>
                  </a:lnTo>
                  <a:lnTo>
                    <a:pt x="277075" y="12801"/>
                  </a:lnTo>
                  <a:lnTo>
                    <a:pt x="27707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313341" y="5985966"/>
              <a:ext cx="346710" cy="1402715"/>
            </a:xfrm>
            <a:custGeom>
              <a:avLst/>
              <a:gdLst/>
              <a:ahLst/>
              <a:cxnLst/>
              <a:rect l="l" t="t" r="r" b="b"/>
              <a:pathLst>
                <a:path w="346710" h="1402715">
                  <a:moveTo>
                    <a:pt x="144487" y="189293"/>
                  </a:moveTo>
                  <a:lnTo>
                    <a:pt x="134416" y="177406"/>
                  </a:lnTo>
                  <a:lnTo>
                    <a:pt x="106984" y="176491"/>
                  </a:lnTo>
                  <a:lnTo>
                    <a:pt x="99669" y="172847"/>
                  </a:lnTo>
                  <a:lnTo>
                    <a:pt x="91440" y="171005"/>
                  </a:lnTo>
                  <a:lnTo>
                    <a:pt x="85953" y="171919"/>
                  </a:lnTo>
                  <a:lnTo>
                    <a:pt x="74980" y="177406"/>
                  </a:lnTo>
                  <a:lnTo>
                    <a:pt x="70421" y="181051"/>
                  </a:lnTo>
                  <a:lnTo>
                    <a:pt x="64922" y="192036"/>
                  </a:lnTo>
                  <a:lnTo>
                    <a:pt x="63106" y="198437"/>
                  </a:lnTo>
                  <a:lnTo>
                    <a:pt x="63106" y="211239"/>
                  </a:lnTo>
                  <a:lnTo>
                    <a:pt x="64922" y="217639"/>
                  </a:lnTo>
                  <a:lnTo>
                    <a:pt x="66751" y="222199"/>
                  </a:lnTo>
                  <a:lnTo>
                    <a:pt x="70421" y="227685"/>
                  </a:lnTo>
                  <a:lnTo>
                    <a:pt x="0" y="299021"/>
                  </a:lnTo>
                  <a:lnTo>
                    <a:pt x="12801" y="312737"/>
                  </a:lnTo>
                  <a:lnTo>
                    <a:pt x="27432" y="312737"/>
                  </a:lnTo>
                  <a:lnTo>
                    <a:pt x="99669" y="235915"/>
                  </a:lnTo>
                  <a:lnTo>
                    <a:pt x="106070" y="233197"/>
                  </a:lnTo>
                  <a:lnTo>
                    <a:pt x="111556" y="228600"/>
                  </a:lnTo>
                  <a:lnTo>
                    <a:pt x="116128" y="223126"/>
                  </a:lnTo>
                  <a:lnTo>
                    <a:pt x="118872" y="215798"/>
                  </a:lnTo>
                  <a:lnTo>
                    <a:pt x="144487" y="189293"/>
                  </a:lnTo>
                  <a:close/>
                </a:path>
                <a:path w="346710" h="1402715">
                  <a:moveTo>
                    <a:pt x="264261" y="1388986"/>
                  </a:moveTo>
                  <a:lnTo>
                    <a:pt x="251472" y="1389913"/>
                  </a:lnTo>
                  <a:lnTo>
                    <a:pt x="251472" y="1402702"/>
                  </a:lnTo>
                  <a:lnTo>
                    <a:pt x="264261" y="1401787"/>
                  </a:lnTo>
                  <a:lnTo>
                    <a:pt x="264261" y="1388986"/>
                  </a:lnTo>
                  <a:close/>
                </a:path>
                <a:path w="346710" h="1402715">
                  <a:moveTo>
                    <a:pt x="280720" y="1386243"/>
                  </a:moveTo>
                  <a:lnTo>
                    <a:pt x="268833" y="1388071"/>
                  </a:lnTo>
                  <a:lnTo>
                    <a:pt x="268833" y="1400873"/>
                  </a:lnTo>
                  <a:lnTo>
                    <a:pt x="280720" y="1399032"/>
                  </a:lnTo>
                  <a:lnTo>
                    <a:pt x="280720" y="1386243"/>
                  </a:lnTo>
                  <a:close/>
                </a:path>
                <a:path w="346710" h="1402715">
                  <a:moveTo>
                    <a:pt x="297180" y="1385316"/>
                  </a:moveTo>
                  <a:lnTo>
                    <a:pt x="285305" y="1386243"/>
                  </a:lnTo>
                  <a:lnTo>
                    <a:pt x="285305" y="1399032"/>
                  </a:lnTo>
                  <a:lnTo>
                    <a:pt x="297180" y="1398143"/>
                  </a:lnTo>
                  <a:lnTo>
                    <a:pt x="297180" y="1385316"/>
                  </a:lnTo>
                  <a:close/>
                </a:path>
                <a:path w="346710" h="1402715">
                  <a:moveTo>
                    <a:pt x="302666" y="796455"/>
                  </a:moveTo>
                  <a:lnTo>
                    <a:pt x="198437" y="687641"/>
                  </a:lnTo>
                  <a:lnTo>
                    <a:pt x="194767" y="681240"/>
                  </a:lnTo>
                  <a:lnTo>
                    <a:pt x="188366" y="675754"/>
                  </a:lnTo>
                  <a:lnTo>
                    <a:pt x="181051" y="671169"/>
                  </a:lnTo>
                  <a:lnTo>
                    <a:pt x="173723" y="669353"/>
                  </a:lnTo>
                  <a:lnTo>
                    <a:pt x="168249" y="670280"/>
                  </a:lnTo>
                  <a:lnTo>
                    <a:pt x="144487" y="704113"/>
                  </a:lnTo>
                  <a:lnTo>
                    <a:pt x="145389" y="711403"/>
                  </a:lnTo>
                  <a:lnTo>
                    <a:pt x="168249" y="738835"/>
                  </a:lnTo>
                  <a:lnTo>
                    <a:pt x="173723" y="738835"/>
                  </a:lnTo>
                  <a:lnTo>
                    <a:pt x="180136" y="737946"/>
                  </a:lnTo>
                  <a:lnTo>
                    <a:pt x="185623" y="736104"/>
                  </a:lnTo>
                  <a:lnTo>
                    <a:pt x="191122" y="732434"/>
                  </a:lnTo>
                  <a:lnTo>
                    <a:pt x="194767" y="726948"/>
                  </a:lnTo>
                  <a:lnTo>
                    <a:pt x="277063" y="810171"/>
                  </a:lnTo>
                  <a:lnTo>
                    <a:pt x="291706" y="811085"/>
                  </a:lnTo>
                  <a:lnTo>
                    <a:pt x="302666" y="796455"/>
                  </a:lnTo>
                  <a:close/>
                </a:path>
                <a:path w="346710" h="1402715">
                  <a:moveTo>
                    <a:pt x="302666" y="631850"/>
                  </a:moveTo>
                  <a:lnTo>
                    <a:pt x="198437" y="522147"/>
                  </a:lnTo>
                  <a:lnTo>
                    <a:pt x="194767" y="514819"/>
                  </a:lnTo>
                  <a:lnTo>
                    <a:pt x="188366" y="509346"/>
                  </a:lnTo>
                  <a:lnTo>
                    <a:pt x="181051" y="505675"/>
                  </a:lnTo>
                  <a:lnTo>
                    <a:pt x="173723" y="504748"/>
                  </a:lnTo>
                  <a:lnTo>
                    <a:pt x="168249" y="504748"/>
                  </a:lnTo>
                  <a:lnTo>
                    <a:pt x="144487" y="538581"/>
                  </a:lnTo>
                  <a:lnTo>
                    <a:pt x="145389" y="545909"/>
                  </a:lnTo>
                  <a:lnTo>
                    <a:pt x="173723" y="572427"/>
                  </a:lnTo>
                  <a:lnTo>
                    <a:pt x="180136" y="571500"/>
                  </a:lnTo>
                  <a:lnTo>
                    <a:pt x="185623" y="569696"/>
                  </a:lnTo>
                  <a:lnTo>
                    <a:pt x="191122" y="566026"/>
                  </a:lnTo>
                  <a:lnTo>
                    <a:pt x="194767" y="561454"/>
                  </a:lnTo>
                  <a:lnTo>
                    <a:pt x="277063" y="645566"/>
                  </a:lnTo>
                  <a:lnTo>
                    <a:pt x="291706" y="645566"/>
                  </a:lnTo>
                  <a:lnTo>
                    <a:pt x="302666" y="631850"/>
                  </a:lnTo>
                  <a:close/>
                </a:path>
                <a:path w="346710" h="1402715">
                  <a:moveTo>
                    <a:pt x="302666" y="463600"/>
                  </a:moveTo>
                  <a:lnTo>
                    <a:pt x="198437" y="353885"/>
                  </a:lnTo>
                  <a:lnTo>
                    <a:pt x="194767" y="346570"/>
                  </a:lnTo>
                  <a:lnTo>
                    <a:pt x="188366" y="341096"/>
                  </a:lnTo>
                  <a:lnTo>
                    <a:pt x="181051" y="337426"/>
                  </a:lnTo>
                  <a:lnTo>
                    <a:pt x="173723" y="336499"/>
                  </a:lnTo>
                  <a:lnTo>
                    <a:pt x="168249" y="336499"/>
                  </a:lnTo>
                  <a:lnTo>
                    <a:pt x="144487" y="370332"/>
                  </a:lnTo>
                  <a:lnTo>
                    <a:pt x="145389" y="376732"/>
                  </a:lnTo>
                  <a:lnTo>
                    <a:pt x="168249" y="404164"/>
                  </a:lnTo>
                  <a:lnTo>
                    <a:pt x="173723" y="404164"/>
                  </a:lnTo>
                  <a:lnTo>
                    <a:pt x="180136" y="403250"/>
                  </a:lnTo>
                  <a:lnTo>
                    <a:pt x="185623" y="401447"/>
                  </a:lnTo>
                  <a:lnTo>
                    <a:pt x="191122" y="397776"/>
                  </a:lnTo>
                  <a:lnTo>
                    <a:pt x="194767" y="393204"/>
                  </a:lnTo>
                  <a:lnTo>
                    <a:pt x="277063" y="477316"/>
                  </a:lnTo>
                  <a:lnTo>
                    <a:pt x="291706" y="477316"/>
                  </a:lnTo>
                  <a:lnTo>
                    <a:pt x="302666" y="463600"/>
                  </a:lnTo>
                  <a:close/>
                </a:path>
                <a:path w="346710" h="1402715">
                  <a:moveTo>
                    <a:pt x="302666" y="296265"/>
                  </a:moveTo>
                  <a:lnTo>
                    <a:pt x="198437" y="187452"/>
                  </a:lnTo>
                  <a:lnTo>
                    <a:pt x="194767" y="180162"/>
                  </a:lnTo>
                  <a:lnTo>
                    <a:pt x="188366" y="174650"/>
                  </a:lnTo>
                  <a:lnTo>
                    <a:pt x="181051" y="171005"/>
                  </a:lnTo>
                  <a:lnTo>
                    <a:pt x="173723" y="169176"/>
                  </a:lnTo>
                  <a:lnTo>
                    <a:pt x="168249" y="170091"/>
                  </a:lnTo>
                  <a:lnTo>
                    <a:pt x="144487" y="203009"/>
                  </a:lnTo>
                  <a:lnTo>
                    <a:pt x="145389" y="210324"/>
                  </a:lnTo>
                  <a:lnTo>
                    <a:pt x="173723" y="237756"/>
                  </a:lnTo>
                  <a:lnTo>
                    <a:pt x="180136" y="236842"/>
                  </a:lnTo>
                  <a:lnTo>
                    <a:pt x="185623" y="235000"/>
                  </a:lnTo>
                  <a:lnTo>
                    <a:pt x="191122" y="231355"/>
                  </a:lnTo>
                  <a:lnTo>
                    <a:pt x="194767" y="225869"/>
                  </a:lnTo>
                  <a:lnTo>
                    <a:pt x="277063" y="309981"/>
                  </a:lnTo>
                  <a:lnTo>
                    <a:pt x="291706" y="310908"/>
                  </a:lnTo>
                  <a:lnTo>
                    <a:pt x="302666" y="296265"/>
                  </a:lnTo>
                  <a:close/>
                </a:path>
                <a:path w="346710" h="1402715">
                  <a:moveTo>
                    <a:pt x="302666" y="128016"/>
                  </a:moveTo>
                  <a:lnTo>
                    <a:pt x="198437" y="18313"/>
                  </a:lnTo>
                  <a:lnTo>
                    <a:pt x="194767" y="10985"/>
                  </a:lnTo>
                  <a:lnTo>
                    <a:pt x="188366" y="5486"/>
                  </a:lnTo>
                  <a:lnTo>
                    <a:pt x="181051" y="1841"/>
                  </a:lnTo>
                  <a:lnTo>
                    <a:pt x="173723" y="0"/>
                  </a:lnTo>
                  <a:lnTo>
                    <a:pt x="168249" y="927"/>
                  </a:lnTo>
                  <a:lnTo>
                    <a:pt x="144487" y="34759"/>
                  </a:lnTo>
                  <a:lnTo>
                    <a:pt x="145389" y="42075"/>
                  </a:lnTo>
                  <a:lnTo>
                    <a:pt x="173723" y="69507"/>
                  </a:lnTo>
                  <a:lnTo>
                    <a:pt x="180136" y="68592"/>
                  </a:lnTo>
                  <a:lnTo>
                    <a:pt x="185623" y="66751"/>
                  </a:lnTo>
                  <a:lnTo>
                    <a:pt x="191122" y="62191"/>
                  </a:lnTo>
                  <a:lnTo>
                    <a:pt x="194767" y="56705"/>
                  </a:lnTo>
                  <a:lnTo>
                    <a:pt x="277063" y="140817"/>
                  </a:lnTo>
                  <a:lnTo>
                    <a:pt x="291706" y="141732"/>
                  </a:lnTo>
                  <a:lnTo>
                    <a:pt x="302666" y="128016"/>
                  </a:lnTo>
                  <a:close/>
                </a:path>
                <a:path w="346710" h="1402715">
                  <a:moveTo>
                    <a:pt x="313639" y="1382585"/>
                  </a:moveTo>
                  <a:lnTo>
                    <a:pt x="301752" y="1384401"/>
                  </a:lnTo>
                  <a:lnTo>
                    <a:pt x="301752" y="1397203"/>
                  </a:lnTo>
                  <a:lnTo>
                    <a:pt x="313639" y="1395387"/>
                  </a:lnTo>
                  <a:lnTo>
                    <a:pt x="313639" y="1382585"/>
                  </a:lnTo>
                  <a:close/>
                </a:path>
                <a:path w="346710" h="1402715">
                  <a:moveTo>
                    <a:pt x="330098" y="1381671"/>
                  </a:moveTo>
                  <a:lnTo>
                    <a:pt x="318211" y="1382585"/>
                  </a:lnTo>
                  <a:lnTo>
                    <a:pt x="318211" y="1395387"/>
                  </a:lnTo>
                  <a:lnTo>
                    <a:pt x="330098" y="1394472"/>
                  </a:lnTo>
                  <a:lnTo>
                    <a:pt x="330098" y="1381671"/>
                  </a:lnTo>
                  <a:close/>
                </a:path>
                <a:path w="346710" h="1402715">
                  <a:moveTo>
                    <a:pt x="346570" y="1378915"/>
                  </a:moveTo>
                  <a:lnTo>
                    <a:pt x="333756" y="1380756"/>
                  </a:lnTo>
                  <a:lnTo>
                    <a:pt x="333756" y="1393558"/>
                  </a:lnTo>
                  <a:lnTo>
                    <a:pt x="346570" y="1392643"/>
                  </a:lnTo>
                  <a:lnTo>
                    <a:pt x="346570" y="137891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366383" y="6189883"/>
              <a:ext cx="21590" cy="28575"/>
            </a:xfrm>
            <a:custGeom>
              <a:avLst/>
              <a:gdLst/>
              <a:ahLst/>
              <a:cxnLst/>
              <a:rect l="l" t="t" r="r" b="b"/>
              <a:pathLst>
                <a:path w="21589" h="28575">
                  <a:moveTo>
                    <a:pt x="10985" y="0"/>
                  </a:moveTo>
                  <a:lnTo>
                    <a:pt x="2743" y="0"/>
                  </a:lnTo>
                  <a:lnTo>
                    <a:pt x="0" y="3644"/>
                  </a:lnTo>
                  <a:lnTo>
                    <a:pt x="10985" y="28346"/>
                  </a:lnTo>
                  <a:lnTo>
                    <a:pt x="10985" y="16471"/>
                  </a:lnTo>
                  <a:lnTo>
                    <a:pt x="7315" y="7315"/>
                  </a:lnTo>
                  <a:lnTo>
                    <a:pt x="10985" y="7315"/>
                  </a:lnTo>
                  <a:lnTo>
                    <a:pt x="10985" y="0"/>
                  </a:lnTo>
                  <a:close/>
                </a:path>
                <a:path w="21589" h="28575">
                  <a:moveTo>
                    <a:pt x="10985" y="16471"/>
                  </a:moveTo>
                  <a:lnTo>
                    <a:pt x="10985" y="28346"/>
                  </a:lnTo>
                  <a:lnTo>
                    <a:pt x="20106" y="19202"/>
                  </a:lnTo>
                  <a:lnTo>
                    <a:pt x="12801" y="19202"/>
                  </a:lnTo>
                  <a:lnTo>
                    <a:pt x="10985" y="16471"/>
                  </a:lnTo>
                  <a:close/>
                </a:path>
                <a:path w="21589" h="28575">
                  <a:moveTo>
                    <a:pt x="10985" y="0"/>
                  </a:moveTo>
                  <a:lnTo>
                    <a:pt x="10985" y="7315"/>
                  </a:lnTo>
                  <a:lnTo>
                    <a:pt x="11887" y="7315"/>
                  </a:lnTo>
                  <a:lnTo>
                    <a:pt x="15544" y="16471"/>
                  </a:lnTo>
                  <a:lnTo>
                    <a:pt x="12801" y="19202"/>
                  </a:lnTo>
                  <a:lnTo>
                    <a:pt x="20106" y="19202"/>
                  </a:lnTo>
                  <a:lnTo>
                    <a:pt x="21031" y="18275"/>
                  </a:lnTo>
                  <a:lnTo>
                    <a:pt x="13716" y="914"/>
                  </a:lnTo>
                  <a:lnTo>
                    <a:pt x="109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366383" y="6189883"/>
              <a:ext cx="21590" cy="28575"/>
            </a:xfrm>
            <a:custGeom>
              <a:avLst/>
              <a:gdLst/>
              <a:ahLst/>
              <a:cxnLst/>
              <a:rect l="l" t="t" r="r" b="b"/>
              <a:pathLst>
                <a:path w="21589" h="28575">
                  <a:moveTo>
                    <a:pt x="12801" y="19202"/>
                  </a:moveTo>
                  <a:lnTo>
                    <a:pt x="15544" y="16471"/>
                  </a:lnTo>
                  <a:lnTo>
                    <a:pt x="11887" y="7315"/>
                  </a:lnTo>
                  <a:lnTo>
                    <a:pt x="7315" y="7315"/>
                  </a:lnTo>
                  <a:lnTo>
                    <a:pt x="12801" y="19202"/>
                  </a:lnTo>
                  <a:close/>
                </a:path>
                <a:path w="21589" h="28575">
                  <a:moveTo>
                    <a:pt x="10985" y="28346"/>
                  </a:moveTo>
                  <a:lnTo>
                    <a:pt x="0" y="3644"/>
                  </a:lnTo>
                  <a:lnTo>
                    <a:pt x="2743" y="0"/>
                  </a:lnTo>
                  <a:lnTo>
                    <a:pt x="13715" y="914"/>
                  </a:lnTo>
                  <a:lnTo>
                    <a:pt x="21031" y="18275"/>
                  </a:lnTo>
                  <a:lnTo>
                    <a:pt x="10985" y="2834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313347" y="5988715"/>
              <a:ext cx="144780" cy="140335"/>
            </a:xfrm>
            <a:custGeom>
              <a:avLst/>
              <a:gdLst/>
              <a:ahLst/>
              <a:cxnLst/>
              <a:rect l="l" t="t" r="r" b="b"/>
              <a:pathLst>
                <a:path w="144779" h="140335">
                  <a:moveTo>
                    <a:pt x="99669" y="0"/>
                  </a:moveTo>
                  <a:lnTo>
                    <a:pt x="85953" y="0"/>
                  </a:lnTo>
                  <a:lnTo>
                    <a:pt x="80467" y="1841"/>
                  </a:lnTo>
                  <a:lnTo>
                    <a:pt x="63106" y="25603"/>
                  </a:lnTo>
                  <a:lnTo>
                    <a:pt x="63106" y="38392"/>
                  </a:lnTo>
                  <a:lnTo>
                    <a:pt x="64922" y="44792"/>
                  </a:lnTo>
                  <a:lnTo>
                    <a:pt x="66751" y="50279"/>
                  </a:lnTo>
                  <a:lnTo>
                    <a:pt x="70421" y="54863"/>
                  </a:lnTo>
                  <a:lnTo>
                    <a:pt x="0" y="126187"/>
                  </a:lnTo>
                  <a:lnTo>
                    <a:pt x="12801" y="139903"/>
                  </a:lnTo>
                  <a:lnTo>
                    <a:pt x="27432" y="139903"/>
                  </a:lnTo>
                  <a:lnTo>
                    <a:pt x="99669" y="63995"/>
                  </a:lnTo>
                  <a:lnTo>
                    <a:pt x="106070" y="61264"/>
                  </a:lnTo>
                  <a:lnTo>
                    <a:pt x="111556" y="56680"/>
                  </a:lnTo>
                  <a:lnTo>
                    <a:pt x="116128" y="50279"/>
                  </a:lnTo>
                  <a:lnTo>
                    <a:pt x="118872" y="43878"/>
                  </a:lnTo>
                  <a:lnTo>
                    <a:pt x="144487" y="17360"/>
                  </a:lnTo>
                  <a:lnTo>
                    <a:pt x="134416" y="4559"/>
                  </a:lnTo>
                  <a:lnTo>
                    <a:pt x="106984" y="3644"/>
                  </a:lnTo>
                  <a:lnTo>
                    <a:pt x="996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366383" y="6019792"/>
              <a:ext cx="21590" cy="29845"/>
            </a:xfrm>
            <a:custGeom>
              <a:avLst/>
              <a:gdLst/>
              <a:ahLst/>
              <a:cxnLst/>
              <a:rect l="l" t="t" r="r" b="b"/>
              <a:pathLst>
                <a:path w="21589" h="29845">
                  <a:moveTo>
                    <a:pt x="2743" y="0"/>
                  </a:moveTo>
                  <a:lnTo>
                    <a:pt x="0" y="3670"/>
                  </a:lnTo>
                  <a:lnTo>
                    <a:pt x="10985" y="29273"/>
                  </a:lnTo>
                  <a:lnTo>
                    <a:pt x="10985" y="16471"/>
                  </a:lnTo>
                  <a:lnTo>
                    <a:pt x="7315" y="7315"/>
                  </a:lnTo>
                  <a:lnTo>
                    <a:pt x="10985" y="7315"/>
                  </a:lnTo>
                  <a:lnTo>
                    <a:pt x="10985" y="927"/>
                  </a:lnTo>
                  <a:lnTo>
                    <a:pt x="2743" y="0"/>
                  </a:lnTo>
                  <a:close/>
                </a:path>
                <a:path w="21589" h="29845">
                  <a:moveTo>
                    <a:pt x="10985" y="16471"/>
                  </a:moveTo>
                  <a:lnTo>
                    <a:pt x="10985" y="29273"/>
                  </a:lnTo>
                  <a:lnTo>
                    <a:pt x="20216" y="19202"/>
                  </a:lnTo>
                  <a:lnTo>
                    <a:pt x="12801" y="19202"/>
                  </a:lnTo>
                  <a:lnTo>
                    <a:pt x="10985" y="16471"/>
                  </a:lnTo>
                  <a:close/>
                </a:path>
                <a:path w="21589" h="29845">
                  <a:moveTo>
                    <a:pt x="13716" y="927"/>
                  </a:moveTo>
                  <a:lnTo>
                    <a:pt x="10985" y="927"/>
                  </a:lnTo>
                  <a:lnTo>
                    <a:pt x="10985" y="7315"/>
                  </a:lnTo>
                  <a:lnTo>
                    <a:pt x="11887" y="7315"/>
                  </a:lnTo>
                  <a:lnTo>
                    <a:pt x="15544" y="16471"/>
                  </a:lnTo>
                  <a:lnTo>
                    <a:pt x="12801" y="19202"/>
                  </a:lnTo>
                  <a:lnTo>
                    <a:pt x="20216" y="19202"/>
                  </a:lnTo>
                  <a:lnTo>
                    <a:pt x="21031" y="18313"/>
                  </a:lnTo>
                  <a:lnTo>
                    <a:pt x="13716" y="9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366383" y="6019792"/>
              <a:ext cx="21590" cy="29845"/>
            </a:xfrm>
            <a:custGeom>
              <a:avLst/>
              <a:gdLst/>
              <a:ahLst/>
              <a:cxnLst/>
              <a:rect l="l" t="t" r="r" b="b"/>
              <a:pathLst>
                <a:path w="21589" h="29845">
                  <a:moveTo>
                    <a:pt x="12801" y="19202"/>
                  </a:moveTo>
                  <a:lnTo>
                    <a:pt x="15544" y="16471"/>
                  </a:lnTo>
                  <a:lnTo>
                    <a:pt x="11887" y="7315"/>
                  </a:lnTo>
                  <a:lnTo>
                    <a:pt x="7315" y="7315"/>
                  </a:lnTo>
                  <a:lnTo>
                    <a:pt x="12801" y="19202"/>
                  </a:lnTo>
                  <a:close/>
                </a:path>
                <a:path w="21589" h="29845">
                  <a:moveTo>
                    <a:pt x="10985" y="29273"/>
                  </a:moveTo>
                  <a:lnTo>
                    <a:pt x="0" y="3670"/>
                  </a:lnTo>
                  <a:lnTo>
                    <a:pt x="2743" y="0"/>
                  </a:lnTo>
                  <a:lnTo>
                    <a:pt x="13715" y="927"/>
                  </a:lnTo>
                  <a:lnTo>
                    <a:pt x="21031" y="18313"/>
                  </a:lnTo>
                  <a:lnTo>
                    <a:pt x="10985" y="2927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313347" y="6493464"/>
              <a:ext cx="144780" cy="140970"/>
            </a:xfrm>
            <a:custGeom>
              <a:avLst/>
              <a:gdLst/>
              <a:ahLst/>
              <a:cxnLst/>
              <a:rect l="l" t="t" r="r" b="b"/>
              <a:pathLst>
                <a:path w="144779" h="140970">
                  <a:moveTo>
                    <a:pt x="91440" y="0"/>
                  </a:moveTo>
                  <a:lnTo>
                    <a:pt x="85953" y="0"/>
                  </a:lnTo>
                  <a:lnTo>
                    <a:pt x="74980" y="5486"/>
                  </a:lnTo>
                  <a:lnTo>
                    <a:pt x="70421" y="10045"/>
                  </a:lnTo>
                  <a:lnTo>
                    <a:pt x="67665" y="13715"/>
                  </a:lnTo>
                  <a:lnTo>
                    <a:pt x="64922" y="20116"/>
                  </a:lnTo>
                  <a:lnTo>
                    <a:pt x="63106" y="26517"/>
                  </a:lnTo>
                  <a:lnTo>
                    <a:pt x="63106" y="39319"/>
                  </a:lnTo>
                  <a:lnTo>
                    <a:pt x="66751" y="51193"/>
                  </a:lnTo>
                  <a:lnTo>
                    <a:pt x="70421" y="54876"/>
                  </a:lnTo>
                  <a:lnTo>
                    <a:pt x="0" y="127101"/>
                  </a:lnTo>
                  <a:lnTo>
                    <a:pt x="12801" y="140817"/>
                  </a:lnTo>
                  <a:lnTo>
                    <a:pt x="27432" y="140817"/>
                  </a:lnTo>
                  <a:lnTo>
                    <a:pt x="99669" y="63995"/>
                  </a:lnTo>
                  <a:lnTo>
                    <a:pt x="106070" y="61264"/>
                  </a:lnTo>
                  <a:lnTo>
                    <a:pt x="111556" y="57594"/>
                  </a:lnTo>
                  <a:lnTo>
                    <a:pt x="116128" y="51193"/>
                  </a:lnTo>
                  <a:lnTo>
                    <a:pt x="118872" y="43878"/>
                  </a:lnTo>
                  <a:lnTo>
                    <a:pt x="144487" y="17360"/>
                  </a:lnTo>
                  <a:lnTo>
                    <a:pt x="134416" y="5486"/>
                  </a:lnTo>
                  <a:lnTo>
                    <a:pt x="106984" y="4571"/>
                  </a:lnTo>
                  <a:lnTo>
                    <a:pt x="99669" y="914"/>
                  </a:lnTo>
                  <a:lnTo>
                    <a:pt x="914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366383" y="6525468"/>
              <a:ext cx="21590" cy="29845"/>
            </a:xfrm>
            <a:custGeom>
              <a:avLst/>
              <a:gdLst/>
              <a:ahLst/>
              <a:cxnLst/>
              <a:rect l="l" t="t" r="r" b="b"/>
              <a:pathLst>
                <a:path w="21589" h="29845">
                  <a:moveTo>
                    <a:pt x="2743" y="0"/>
                  </a:moveTo>
                  <a:lnTo>
                    <a:pt x="0" y="3670"/>
                  </a:lnTo>
                  <a:lnTo>
                    <a:pt x="10985" y="29260"/>
                  </a:lnTo>
                  <a:lnTo>
                    <a:pt x="10985" y="16471"/>
                  </a:lnTo>
                  <a:lnTo>
                    <a:pt x="7315" y="7315"/>
                  </a:lnTo>
                  <a:lnTo>
                    <a:pt x="10985" y="6400"/>
                  </a:lnTo>
                  <a:lnTo>
                    <a:pt x="10985" y="914"/>
                  </a:lnTo>
                  <a:lnTo>
                    <a:pt x="2743" y="0"/>
                  </a:lnTo>
                  <a:close/>
                </a:path>
                <a:path w="21589" h="29845">
                  <a:moveTo>
                    <a:pt x="10985" y="16471"/>
                  </a:moveTo>
                  <a:lnTo>
                    <a:pt x="10985" y="29260"/>
                  </a:lnTo>
                  <a:lnTo>
                    <a:pt x="20195" y="19189"/>
                  </a:lnTo>
                  <a:lnTo>
                    <a:pt x="12801" y="19189"/>
                  </a:lnTo>
                  <a:lnTo>
                    <a:pt x="10985" y="16471"/>
                  </a:lnTo>
                  <a:close/>
                </a:path>
                <a:path w="21589" h="29845">
                  <a:moveTo>
                    <a:pt x="13716" y="914"/>
                  </a:moveTo>
                  <a:lnTo>
                    <a:pt x="10985" y="914"/>
                  </a:lnTo>
                  <a:lnTo>
                    <a:pt x="10985" y="6400"/>
                  </a:lnTo>
                  <a:lnTo>
                    <a:pt x="11887" y="6400"/>
                  </a:lnTo>
                  <a:lnTo>
                    <a:pt x="15544" y="16471"/>
                  </a:lnTo>
                  <a:lnTo>
                    <a:pt x="12801" y="19189"/>
                  </a:lnTo>
                  <a:lnTo>
                    <a:pt x="20195" y="19189"/>
                  </a:lnTo>
                  <a:lnTo>
                    <a:pt x="21031" y="18275"/>
                  </a:lnTo>
                  <a:lnTo>
                    <a:pt x="13716" y="91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366383" y="6525468"/>
              <a:ext cx="21590" cy="29845"/>
            </a:xfrm>
            <a:custGeom>
              <a:avLst/>
              <a:gdLst/>
              <a:ahLst/>
              <a:cxnLst/>
              <a:rect l="l" t="t" r="r" b="b"/>
              <a:pathLst>
                <a:path w="21589" h="29845">
                  <a:moveTo>
                    <a:pt x="12801" y="19189"/>
                  </a:moveTo>
                  <a:lnTo>
                    <a:pt x="15544" y="16471"/>
                  </a:lnTo>
                  <a:lnTo>
                    <a:pt x="11887" y="6400"/>
                  </a:lnTo>
                  <a:lnTo>
                    <a:pt x="7315" y="7315"/>
                  </a:lnTo>
                  <a:lnTo>
                    <a:pt x="12801" y="19189"/>
                  </a:lnTo>
                  <a:close/>
                </a:path>
                <a:path w="21589" h="29845">
                  <a:moveTo>
                    <a:pt x="10985" y="29260"/>
                  </a:moveTo>
                  <a:lnTo>
                    <a:pt x="0" y="3670"/>
                  </a:lnTo>
                  <a:lnTo>
                    <a:pt x="2743" y="0"/>
                  </a:lnTo>
                  <a:lnTo>
                    <a:pt x="13715" y="914"/>
                  </a:lnTo>
                  <a:lnTo>
                    <a:pt x="21031" y="18275"/>
                  </a:lnTo>
                  <a:lnTo>
                    <a:pt x="10985" y="2926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366383" y="6694632"/>
              <a:ext cx="21590" cy="28575"/>
            </a:xfrm>
            <a:custGeom>
              <a:avLst/>
              <a:gdLst/>
              <a:ahLst/>
              <a:cxnLst/>
              <a:rect l="l" t="t" r="r" b="b"/>
              <a:pathLst>
                <a:path w="21589" h="28575">
                  <a:moveTo>
                    <a:pt x="10985" y="0"/>
                  </a:moveTo>
                  <a:lnTo>
                    <a:pt x="2743" y="0"/>
                  </a:lnTo>
                  <a:lnTo>
                    <a:pt x="0" y="3644"/>
                  </a:lnTo>
                  <a:lnTo>
                    <a:pt x="10985" y="28346"/>
                  </a:lnTo>
                  <a:lnTo>
                    <a:pt x="10985" y="16446"/>
                  </a:lnTo>
                  <a:lnTo>
                    <a:pt x="7315" y="7315"/>
                  </a:lnTo>
                  <a:lnTo>
                    <a:pt x="10985" y="7315"/>
                  </a:lnTo>
                  <a:lnTo>
                    <a:pt x="10985" y="0"/>
                  </a:lnTo>
                  <a:close/>
                </a:path>
                <a:path w="21589" h="28575">
                  <a:moveTo>
                    <a:pt x="10985" y="16446"/>
                  </a:moveTo>
                  <a:lnTo>
                    <a:pt x="10985" y="28346"/>
                  </a:lnTo>
                  <a:lnTo>
                    <a:pt x="20106" y="19202"/>
                  </a:lnTo>
                  <a:lnTo>
                    <a:pt x="12801" y="19202"/>
                  </a:lnTo>
                  <a:lnTo>
                    <a:pt x="10985" y="16446"/>
                  </a:lnTo>
                  <a:close/>
                </a:path>
                <a:path w="21589" h="28575">
                  <a:moveTo>
                    <a:pt x="10985" y="0"/>
                  </a:moveTo>
                  <a:lnTo>
                    <a:pt x="10985" y="7315"/>
                  </a:lnTo>
                  <a:lnTo>
                    <a:pt x="11887" y="7315"/>
                  </a:lnTo>
                  <a:lnTo>
                    <a:pt x="15544" y="16446"/>
                  </a:lnTo>
                  <a:lnTo>
                    <a:pt x="12801" y="19202"/>
                  </a:lnTo>
                  <a:lnTo>
                    <a:pt x="20106" y="19202"/>
                  </a:lnTo>
                  <a:lnTo>
                    <a:pt x="21031" y="18275"/>
                  </a:lnTo>
                  <a:lnTo>
                    <a:pt x="13716" y="914"/>
                  </a:lnTo>
                  <a:lnTo>
                    <a:pt x="109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366383" y="6694632"/>
              <a:ext cx="21590" cy="28575"/>
            </a:xfrm>
            <a:custGeom>
              <a:avLst/>
              <a:gdLst/>
              <a:ahLst/>
              <a:cxnLst/>
              <a:rect l="l" t="t" r="r" b="b"/>
              <a:pathLst>
                <a:path w="21589" h="28575">
                  <a:moveTo>
                    <a:pt x="12801" y="19202"/>
                  </a:moveTo>
                  <a:lnTo>
                    <a:pt x="15544" y="16446"/>
                  </a:lnTo>
                  <a:lnTo>
                    <a:pt x="11887" y="7315"/>
                  </a:lnTo>
                  <a:lnTo>
                    <a:pt x="7315" y="7315"/>
                  </a:lnTo>
                  <a:lnTo>
                    <a:pt x="12801" y="19202"/>
                  </a:lnTo>
                  <a:close/>
                </a:path>
                <a:path w="21589" h="28575">
                  <a:moveTo>
                    <a:pt x="10985" y="28346"/>
                  </a:moveTo>
                  <a:lnTo>
                    <a:pt x="0" y="3644"/>
                  </a:lnTo>
                  <a:lnTo>
                    <a:pt x="2743" y="0"/>
                  </a:lnTo>
                  <a:lnTo>
                    <a:pt x="13715" y="914"/>
                  </a:lnTo>
                  <a:lnTo>
                    <a:pt x="21031" y="18275"/>
                  </a:lnTo>
                  <a:lnTo>
                    <a:pt x="10985" y="2834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334372" y="5996952"/>
              <a:ext cx="276225" cy="799465"/>
            </a:xfrm>
            <a:custGeom>
              <a:avLst/>
              <a:gdLst/>
              <a:ahLst/>
              <a:cxnLst/>
              <a:rect l="l" t="t" r="r" b="b"/>
              <a:pathLst>
                <a:path w="276225" h="799465">
                  <a:moveTo>
                    <a:pt x="117957" y="682129"/>
                  </a:moveTo>
                  <a:lnTo>
                    <a:pt x="111556" y="674814"/>
                  </a:lnTo>
                  <a:lnTo>
                    <a:pt x="0" y="791870"/>
                  </a:lnTo>
                  <a:lnTo>
                    <a:pt x="7315" y="799185"/>
                  </a:lnTo>
                  <a:lnTo>
                    <a:pt x="117957" y="682129"/>
                  </a:lnTo>
                  <a:close/>
                </a:path>
                <a:path w="276225" h="799465">
                  <a:moveTo>
                    <a:pt x="117957" y="512965"/>
                  </a:moveTo>
                  <a:lnTo>
                    <a:pt x="111556" y="505650"/>
                  </a:lnTo>
                  <a:lnTo>
                    <a:pt x="0" y="623620"/>
                  </a:lnTo>
                  <a:lnTo>
                    <a:pt x="7315" y="630936"/>
                  </a:lnTo>
                  <a:lnTo>
                    <a:pt x="117957" y="512965"/>
                  </a:lnTo>
                  <a:close/>
                </a:path>
                <a:path w="276225" h="799465">
                  <a:moveTo>
                    <a:pt x="117957" y="177380"/>
                  </a:moveTo>
                  <a:lnTo>
                    <a:pt x="111556" y="170065"/>
                  </a:lnTo>
                  <a:lnTo>
                    <a:pt x="0" y="288036"/>
                  </a:lnTo>
                  <a:lnTo>
                    <a:pt x="7315" y="295351"/>
                  </a:lnTo>
                  <a:lnTo>
                    <a:pt x="117957" y="177380"/>
                  </a:lnTo>
                  <a:close/>
                </a:path>
                <a:path w="276225" h="799465">
                  <a:moveTo>
                    <a:pt x="117957" y="8216"/>
                  </a:moveTo>
                  <a:lnTo>
                    <a:pt x="111556" y="0"/>
                  </a:lnTo>
                  <a:lnTo>
                    <a:pt x="0" y="117957"/>
                  </a:lnTo>
                  <a:lnTo>
                    <a:pt x="7315" y="125272"/>
                  </a:lnTo>
                  <a:lnTo>
                    <a:pt x="117957" y="8216"/>
                  </a:lnTo>
                  <a:close/>
                </a:path>
                <a:path w="276225" h="799465">
                  <a:moveTo>
                    <a:pt x="276148" y="786384"/>
                  </a:moveTo>
                  <a:lnTo>
                    <a:pt x="171907" y="676656"/>
                  </a:lnTo>
                  <a:lnTo>
                    <a:pt x="165506" y="684885"/>
                  </a:lnTo>
                  <a:lnTo>
                    <a:pt x="269748" y="794600"/>
                  </a:lnTo>
                  <a:lnTo>
                    <a:pt x="276148" y="786384"/>
                  </a:lnTo>
                  <a:close/>
                </a:path>
                <a:path w="276225" h="799465">
                  <a:moveTo>
                    <a:pt x="276148" y="621779"/>
                  </a:moveTo>
                  <a:lnTo>
                    <a:pt x="171907" y="510235"/>
                  </a:lnTo>
                  <a:lnTo>
                    <a:pt x="165506" y="518477"/>
                  </a:lnTo>
                  <a:lnTo>
                    <a:pt x="269748" y="629107"/>
                  </a:lnTo>
                  <a:lnTo>
                    <a:pt x="276148" y="621779"/>
                  </a:lnTo>
                  <a:close/>
                </a:path>
                <a:path w="276225" h="799465">
                  <a:moveTo>
                    <a:pt x="276148" y="453529"/>
                  </a:moveTo>
                  <a:lnTo>
                    <a:pt x="171907" y="341985"/>
                  </a:lnTo>
                  <a:lnTo>
                    <a:pt x="165506" y="350227"/>
                  </a:lnTo>
                  <a:lnTo>
                    <a:pt x="269748" y="460857"/>
                  </a:lnTo>
                  <a:lnTo>
                    <a:pt x="276148" y="453529"/>
                  </a:lnTo>
                  <a:close/>
                </a:path>
                <a:path w="276225" h="799465">
                  <a:moveTo>
                    <a:pt x="276148" y="286207"/>
                  </a:moveTo>
                  <a:lnTo>
                    <a:pt x="171907" y="175577"/>
                  </a:lnTo>
                  <a:lnTo>
                    <a:pt x="165506" y="183781"/>
                  </a:lnTo>
                  <a:lnTo>
                    <a:pt x="269748" y="294436"/>
                  </a:lnTo>
                  <a:lnTo>
                    <a:pt x="276148" y="286207"/>
                  </a:lnTo>
                  <a:close/>
                </a:path>
                <a:path w="276225" h="799465">
                  <a:moveTo>
                    <a:pt x="276148" y="117957"/>
                  </a:moveTo>
                  <a:lnTo>
                    <a:pt x="171907" y="7327"/>
                  </a:lnTo>
                  <a:lnTo>
                    <a:pt x="165506" y="15532"/>
                  </a:lnTo>
                  <a:lnTo>
                    <a:pt x="269748" y="126187"/>
                  </a:lnTo>
                  <a:lnTo>
                    <a:pt x="276148" y="1179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313347" y="6325214"/>
              <a:ext cx="144780" cy="140970"/>
            </a:xfrm>
            <a:custGeom>
              <a:avLst/>
              <a:gdLst/>
              <a:ahLst/>
              <a:cxnLst/>
              <a:rect l="l" t="t" r="r" b="b"/>
              <a:pathLst>
                <a:path w="144779" h="140970">
                  <a:moveTo>
                    <a:pt x="91440" y="0"/>
                  </a:moveTo>
                  <a:lnTo>
                    <a:pt x="85953" y="0"/>
                  </a:lnTo>
                  <a:lnTo>
                    <a:pt x="74980" y="5486"/>
                  </a:lnTo>
                  <a:lnTo>
                    <a:pt x="70421" y="10045"/>
                  </a:lnTo>
                  <a:lnTo>
                    <a:pt x="67665" y="13715"/>
                  </a:lnTo>
                  <a:lnTo>
                    <a:pt x="64922" y="20116"/>
                  </a:lnTo>
                  <a:lnTo>
                    <a:pt x="63106" y="26517"/>
                  </a:lnTo>
                  <a:lnTo>
                    <a:pt x="63106" y="39319"/>
                  </a:lnTo>
                  <a:lnTo>
                    <a:pt x="64922" y="44792"/>
                  </a:lnTo>
                  <a:lnTo>
                    <a:pt x="66751" y="51193"/>
                  </a:lnTo>
                  <a:lnTo>
                    <a:pt x="70421" y="54863"/>
                  </a:lnTo>
                  <a:lnTo>
                    <a:pt x="0" y="127101"/>
                  </a:lnTo>
                  <a:lnTo>
                    <a:pt x="12801" y="140817"/>
                  </a:lnTo>
                  <a:lnTo>
                    <a:pt x="27432" y="140817"/>
                  </a:lnTo>
                  <a:lnTo>
                    <a:pt x="99669" y="63995"/>
                  </a:lnTo>
                  <a:lnTo>
                    <a:pt x="106070" y="61264"/>
                  </a:lnTo>
                  <a:lnTo>
                    <a:pt x="111556" y="57594"/>
                  </a:lnTo>
                  <a:lnTo>
                    <a:pt x="116128" y="51193"/>
                  </a:lnTo>
                  <a:lnTo>
                    <a:pt x="118872" y="43878"/>
                  </a:lnTo>
                  <a:lnTo>
                    <a:pt x="144487" y="17360"/>
                  </a:lnTo>
                  <a:lnTo>
                    <a:pt x="134416" y="5486"/>
                  </a:lnTo>
                  <a:lnTo>
                    <a:pt x="106984" y="4571"/>
                  </a:lnTo>
                  <a:lnTo>
                    <a:pt x="99669" y="914"/>
                  </a:lnTo>
                  <a:lnTo>
                    <a:pt x="914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334372" y="6334353"/>
              <a:ext cx="118110" cy="125730"/>
            </a:xfrm>
            <a:custGeom>
              <a:avLst/>
              <a:gdLst/>
              <a:ahLst/>
              <a:cxnLst/>
              <a:rect l="l" t="t" r="r" b="b"/>
              <a:pathLst>
                <a:path w="118110" h="125729">
                  <a:moveTo>
                    <a:pt x="53035" y="41148"/>
                  </a:moveTo>
                  <a:lnTo>
                    <a:pt x="47548" y="28130"/>
                  </a:lnTo>
                  <a:lnTo>
                    <a:pt x="47548" y="39344"/>
                  </a:lnTo>
                  <a:lnTo>
                    <a:pt x="44805" y="42062"/>
                  </a:lnTo>
                  <a:lnTo>
                    <a:pt x="42989" y="39344"/>
                  </a:lnTo>
                  <a:lnTo>
                    <a:pt x="39319" y="30187"/>
                  </a:lnTo>
                  <a:lnTo>
                    <a:pt x="42989" y="29273"/>
                  </a:lnTo>
                  <a:lnTo>
                    <a:pt x="43891" y="29273"/>
                  </a:lnTo>
                  <a:lnTo>
                    <a:pt x="47548" y="39344"/>
                  </a:lnTo>
                  <a:lnTo>
                    <a:pt x="47548" y="28130"/>
                  </a:lnTo>
                  <a:lnTo>
                    <a:pt x="45720" y="23787"/>
                  </a:lnTo>
                  <a:lnTo>
                    <a:pt x="42989" y="23787"/>
                  </a:lnTo>
                  <a:lnTo>
                    <a:pt x="34747" y="22872"/>
                  </a:lnTo>
                  <a:lnTo>
                    <a:pt x="32004" y="26543"/>
                  </a:lnTo>
                  <a:lnTo>
                    <a:pt x="42989" y="52133"/>
                  </a:lnTo>
                  <a:lnTo>
                    <a:pt x="52197" y="42062"/>
                  </a:lnTo>
                  <a:lnTo>
                    <a:pt x="53035" y="41148"/>
                  </a:lnTo>
                  <a:close/>
                </a:path>
                <a:path w="118110" h="125729">
                  <a:moveTo>
                    <a:pt x="117957" y="7315"/>
                  </a:moveTo>
                  <a:lnTo>
                    <a:pt x="111556" y="0"/>
                  </a:lnTo>
                  <a:lnTo>
                    <a:pt x="0" y="117970"/>
                  </a:lnTo>
                  <a:lnTo>
                    <a:pt x="7315" y="125285"/>
                  </a:lnTo>
                  <a:lnTo>
                    <a:pt x="117957" y="73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366383" y="6357218"/>
              <a:ext cx="21590" cy="29845"/>
            </a:xfrm>
            <a:custGeom>
              <a:avLst/>
              <a:gdLst/>
              <a:ahLst/>
              <a:cxnLst/>
              <a:rect l="l" t="t" r="r" b="b"/>
              <a:pathLst>
                <a:path w="21589" h="29845">
                  <a:moveTo>
                    <a:pt x="12801" y="19189"/>
                  </a:moveTo>
                  <a:lnTo>
                    <a:pt x="15544" y="16471"/>
                  </a:lnTo>
                  <a:lnTo>
                    <a:pt x="11887" y="6400"/>
                  </a:lnTo>
                  <a:lnTo>
                    <a:pt x="7315" y="7315"/>
                  </a:lnTo>
                  <a:lnTo>
                    <a:pt x="12801" y="19189"/>
                  </a:lnTo>
                  <a:close/>
                </a:path>
                <a:path w="21589" h="29845">
                  <a:moveTo>
                    <a:pt x="10985" y="29260"/>
                  </a:moveTo>
                  <a:lnTo>
                    <a:pt x="0" y="3670"/>
                  </a:lnTo>
                  <a:lnTo>
                    <a:pt x="2743" y="0"/>
                  </a:lnTo>
                  <a:lnTo>
                    <a:pt x="13715" y="914"/>
                  </a:lnTo>
                  <a:lnTo>
                    <a:pt x="21031" y="18275"/>
                  </a:lnTo>
                  <a:lnTo>
                    <a:pt x="10985" y="2926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9261252" y="4255458"/>
            <a:ext cx="1363980" cy="3141345"/>
            <a:chOff x="4206652" y="4255457"/>
            <a:chExt cx="1363980" cy="3141345"/>
          </a:xfrm>
        </p:grpSpPr>
        <p:sp>
          <p:nvSpPr>
            <p:cNvPr id="63" name="object 63"/>
            <p:cNvSpPr/>
            <p:nvPr/>
          </p:nvSpPr>
          <p:spPr>
            <a:xfrm>
              <a:off x="4208938" y="4257743"/>
              <a:ext cx="1136015" cy="3136900"/>
            </a:xfrm>
            <a:custGeom>
              <a:avLst/>
              <a:gdLst/>
              <a:ahLst/>
              <a:cxnLst/>
              <a:rect l="l" t="t" r="r" b="b"/>
              <a:pathLst>
                <a:path w="1136014" h="3136900">
                  <a:moveTo>
                    <a:pt x="1135684" y="0"/>
                  </a:moveTo>
                  <a:lnTo>
                    <a:pt x="0" y="99669"/>
                  </a:lnTo>
                  <a:lnTo>
                    <a:pt x="0" y="3044952"/>
                  </a:lnTo>
                  <a:lnTo>
                    <a:pt x="1135684" y="3136379"/>
                  </a:lnTo>
                  <a:lnTo>
                    <a:pt x="1135684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344625" y="4257743"/>
              <a:ext cx="223520" cy="3136900"/>
            </a:xfrm>
            <a:custGeom>
              <a:avLst/>
              <a:gdLst/>
              <a:ahLst/>
              <a:cxnLst/>
              <a:rect l="l" t="t" r="r" b="b"/>
              <a:pathLst>
                <a:path w="223520" h="3136900">
                  <a:moveTo>
                    <a:pt x="0" y="0"/>
                  </a:moveTo>
                  <a:lnTo>
                    <a:pt x="0" y="3136379"/>
                  </a:lnTo>
                  <a:lnTo>
                    <a:pt x="223126" y="3059557"/>
                  </a:lnTo>
                  <a:lnTo>
                    <a:pt x="223126" y="58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439304" y="4335378"/>
              <a:ext cx="21590" cy="2985135"/>
            </a:xfrm>
            <a:custGeom>
              <a:avLst/>
              <a:gdLst/>
              <a:ahLst/>
              <a:cxnLst/>
              <a:rect l="l" t="t" r="r" b="b"/>
              <a:pathLst>
                <a:path w="21589" h="2985134">
                  <a:moveTo>
                    <a:pt x="21577" y="0"/>
                  </a:moveTo>
                  <a:lnTo>
                    <a:pt x="0" y="2184"/>
                  </a:lnTo>
                  <a:lnTo>
                    <a:pt x="0" y="2983560"/>
                  </a:lnTo>
                  <a:lnTo>
                    <a:pt x="21577" y="2984754"/>
                  </a:lnTo>
                  <a:lnTo>
                    <a:pt x="21577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209638" y="4357044"/>
              <a:ext cx="21590" cy="2947035"/>
            </a:xfrm>
            <a:custGeom>
              <a:avLst/>
              <a:gdLst/>
              <a:ahLst/>
              <a:cxnLst/>
              <a:rect l="l" t="t" r="r" b="b"/>
              <a:pathLst>
                <a:path w="21589" h="2947034">
                  <a:moveTo>
                    <a:pt x="21577" y="0"/>
                  </a:moveTo>
                  <a:lnTo>
                    <a:pt x="0" y="863"/>
                  </a:lnTo>
                  <a:lnTo>
                    <a:pt x="0" y="2945625"/>
                  </a:lnTo>
                  <a:lnTo>
                    <a:pt x="21577" y="2946819"/>
                  </a:lnTo>
                  <a:lnTo>
                    <a:pt x="2157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321955" y="4259178"/>
              <a:ext cx="21590" cy="3134360"/>
            </a:xfrm>
            <a:custGeom>
              <a:avLst/>
              <a:gdLst/>
              <a:ahLst/>
              <a:cxnLst/>
              <a:rect l="l" t="t" r="r" b="b"/>
              <a:pathLst>
                <a:path w="21589" h="3134359">
                  <a:moveTo>
                    <a:pt x="21577" y="0"/>
                  </a:moveTo>
                  <a:lnTo>
                    <a:pt x="0" y="2184"/>
                  </a:lnTo>
                  <a:lnTo>
                    <a:pt x="0" y="3132785"/>
                  </a:lnTo>
                  <a:lnTo>
                    <a:pt x="21577" y="3133979"/>
                  </a:lnTo>
                  <a:lnTo>
                    <a:pt x="21577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042630" y="4284083"/>
              <a:ext cx="21590" cy="3086735"/>
            </a:xfrm>
            <a:custGeom>
              <a:avLst/>
              <a:gdLst/>
              <a:ahLst/>
              <a:cxnLst/>
              <a:rect l="l" t="t" r="r" b="b"/>
              <a:pathLst>
                <a:path w="21589" h="3086734">
                  <a:moveTo>
                    <a:pt x="21577" y="0"/>
                  </a:moveTo>
                  <a:lnTo>
                    <a:pt x="0" y="876"/>
                  </a:lnTo>
                  <a:lnTo>
                    <a:pt x="0" y="3085338"/>
                  </a:lnTo>
                  <a:lnTo>
                    <a:pt x="21577" y="3086531"/>
                  </a:lnTo>
                  <a:lnTo>
                    <a:pt x="2157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208938" y="4257743"/>
              <a:ext cx="1136015" cy="3136900"/>
            </a:xfrm>
            <a:custGeom>
              <a:avLst/>
              <a:gdLst/>
              <a:ahLst/>
              <a:cxnLst/>
              <a:rect l="l" t="t" r="r" b="b"/>
              <a:pathLst>
                <a:path w="1136014" h="3136900">
                  <a:moveTo>
                    <a:pt x="0" y="3044952"/>
                  </a:moveTo>
                  <a:lnTo>
                    <a:pt x="0" y="99669"/>
                  </a:lnTo>
                  <a:lnTo>
                    <a:pt x="1135684" y="0"/>
                  </a:lnTo>
                  <a:lnTo>
                    <a:pt x="1135684" y="3136379"/>
                  </a:lnTo>
                  <a:lnTo>
                    <a:pt x="0" y="3044952"/>
                  </a:lnTo>
                  <a:close/>
                </a:path>
                <a:path w="1136014" h="3136900">
                  <a:moveTo>
                    <a:pt x="251472" y="256006"/>
                  </a:moveTo>
                  <a:lnTo>
                    <a:pt x="251472" y="77711"/>
                  </a:lnTo>
                  <a:lnTo>
                    <a:pt x="832129" y="27406"/>
                  </a:lnTo>
                  <a:lnTo>
                    <a:pt x="832129" y="212128"/>
                  </a:lnTo>
                  <a:lnTo>
                    <a:pt x="251472" y="256006"/>
                  </a:lnTo>
                  <a:close/>
                </a:path>
                <a:path w="1136014" h="3136900">
                  <a:moveTo>
                    <a:pt x="251472" y="81356"/>
                  </a:moveTo>
                  <a:lnTo>
                    <a:pt x="251472" y="3068713"/>
                  </a:lnTo>
                </a:path>
                <a:path w="1136014" h="3136900">
                  <a:moveTo>
                    <a:pt x="832129" y="52120"/>
                  </a:moveTo>
                  <a:lnTo>
                    <a:pt x="832129" y="3114433"/>
                  </a:lnTo>
                </a:path>
                <a:path w="1136014" h="3136900">
                  <a:moveTo>
                    <a:pt x="832129" y="222173"/>
                  </a:moveTo>
                  <a:lnTo>
                    <a:pt x="270675" y="264248"/>
                  </a:lnTo>
                  <a:lnTo>
                    <a:pt x="251472" y="256006"/>
                  </a:lnTo>
                  <a:lnTo>
                    <a:pt x="832129" y="212128"/>
                  </a:lnTo>
                  <a:lnTo>
                    <a:pt x="832129" y="22217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677137" y="4708525"/>
              <a:ext cx="140970" cy="247015"/>
            </a:xfrm>
            <a:custGeom>
              <a:avLst/>
              <a:gdLst/>
              <a:ahLst/>
              <a:cxnLst/>
              <a:rect l="l" t="t" r="r" b="b"/>
              <a:pathLst>
                <a:path w="140970" h="247014">
                  <a:moveTo>
                    <a:pt x="140804" y="0"/>
                  </a:moveTo>
                  <a:lnTo>
                    <a:pt x="0" y="7315"/>
                  </a:lnTo>
                  <a:lnTo>
                    <a:pt x="0" y="246900"/>
                  </a:lnTo>
                  <a:lnTo>
                    <a:pt x="140804" y="239585"/>
                  </a:lnTo>
                  <a:lnTo>
                    <a:pt x="1408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687176" y="4725923"/>
              <a:ext cx="121920" cy="211454"/>
            </a:xfrm>
            <a:custGeom>
              <a:avLst/>
              <a:gdLst/>
              <a:ahLst/>
              <a:cxnLst/>
              <a:rect l="l" t="t" r="r" b="b"/>
              <a:pathLst>
                <a:path w="121920" h="211454">
                  <a:moveTo>
                    <a:pt x="120688" y="154533"/>
                  </a:moveTo>
                  <a:lnTo>
                    <a:pt x="0" y="160007"/>
                  </a:lnTo>
                  <a:lnTo>
                    <a:pt x="0" y="211213"/>
                  </a:lnTo>
                  <a:lnTo>
                    <a:pt x="120688" y="205727"/>
                  </a:lnTo>
                  <a:lnTo>
                    <a:pt x="120688" y="154533"/>
                  </a:lnTo>
                  <a:close/>
                </a:path>
                <a:path w="121920" h="211454">
                  <a:moveTo>
                    <a:pt x="120688" y="0"/>
                  </a:moveTo>
                  <a:lnTo>
                    <a:pt x="0" y="5473"/>
                  </a:lnTo>
                  <a:lnTo>
                    <a:pt x="0" y="57594"/>
                  </a:lnTo>
                  <a:lnTo>
                    <a:pt x="120688" y="52108"/>
                  </a:lnTo>
                  <a:lnTo>
                    <a:pt x="120688" y="0"/>
                  </a:lnTo>
                  <a:close/>
                </a:path>
                <a:path w="121920" h="211454">
                  <a:moveTo>
                    <a:pt x="121615" y="56667"/>
                  </a:moveTo>
                  <a:lnTo>
                    <a:pt x="55778" y="59423"/>
                  </a:lnTo>
                  <a:lnTo>
                    <a:pt x="55778" y="92341"/>
                  </a:lnTo>
                  <a:lnTo>
                    <a:pt x="121615" y="89611"/>
                  </a:lnTo>
                  <a:lnTo>
                    <a:pt x="121615" y="566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701807" y="4883200"/>
              <a:ext cx="103505" cy="45085"/>
            </a:xfrm>
            <a:custGeom>
              <a:avLst/>
              <a:gdLst/>
              <a:ahLst/>
              <a:cxnLst/>
              <a:rect l="l" t="t" r="r" b="b"/>
              <a:pathLst>
                <a:path w="103504" h="45085">
                  <a:moveTo>
                    <a:pt x="11874" y="37490"/>
                  </a:moveTo>
                  <a:lnTo>
                    <a:pt x="8229" y="37490"/>
                  </a:lnTo>
                  <a:lnTo>
                    <a:pt x="10960" y="25603"/>
                  </a:lnTo>
                  <a:lnTo>
                    <a:pt x="4584" y="25603"/>
                  </a:lnTo>
                  <a:lnTo>
                    <a:pt x="9156" y="10972"/>
                  </a:lnTo>
                  <a:lnTo>
                    <a:pt x="4584" y="11887"/>
                  </a:lnTo>
                  <a:lnTo>
                    <a:pt x="0" y="30162"/>
                  </a:lnTo>
                  <a:lnTo>
                    <a:pt x="5486" y="29248"/>
                  </a:lnTo>
                  <a:lnTo>
                    <a:pt x="4584" y="38404"/>
                  </a:lnTo>
                  <a:lnTo>
                    <a:pt x="1828" y="36563"/>
                  </a:lnTo>
                  <a:lnTo>
                    <a:pt x="4584" y="44805"/>
                  </a:lnTo>
                  <a:lnTo>
                    <a:pt x="11874" y="37490"/>
                  </a:lnTo>
                  <a:close/>
                </a:path>
                <a:path w="103504" h="45085">
                  <a:moveTo>
                    <a:pt x="103339" y="0"/>
                  </a:moveTo>
                  <a:lnTo>
                    <a:pt x="30187" y="3644"/>
                  </a:lnTo>
                  <a:lnTo>
                    <a:pt x="30187" y="15532"/>
                  </a:lnTo>
                  <a:lnTo>
                    <a:pt x="103339" y="12801"/>
                  </a:lnTo>
                  <a:lnTo>
                    <a:pt x="10333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479615" y="5274539"/>
              <a:ext cx="561975" cy="1889760"/>
            </a:xfrm>
            <a:custGeom>
              <a:avLst/>
              <a:gdLst/>
              <a:ahLst/>
              <a:cxnLst/>
              <a:rect l="l" t="t" r="r" b="b"/>
              <a:pathLst>
                <a:path w="561975" h="1889759">
                  <a:moveTo>
                    <a:pt x="559612" y="0"/>
                  </a:moveTo>
                  <a:lnTo>
                    <a:pt x="1828" y="18300"/>
                  </a:lnTo>
                </a:path>
                <a:path w="561975" h="1889759">
                  <a:moveTo>
                    <a:pt x="560539" y="319138"/>
                  </a:moveTo>
                  <a:lnTo>
                    <a:pt x="914" y="327367"/>
                  </a:lnTo>
                </a:path>
                <a:path w="561975" h="1889759">
                  <a:moveTo>
                    <a:pt x="559612" y="526694"/>
                  </a:moveTo>
                  <a:lnTo>
                    <a:pt x="914" y="530339"/>
                  </a:lnTo>
                </a:path>
                <a:path w="561975" h="1889759">
                  <a:moveTo>
                    <a:pt x="559612" y="737933"/>
                  </a:moveTo>
                  <a:lnTo>
                    <a:pt x="914" y="732434"/>
                  </a:lnTo>
                </a:path>
                <a:path w="561975" h="1889759">
                  <a:moveTo>
                    <a:pt x="559612" y="948232"/>
                  </a:moveTo>
                  <a:lnTo>
                    <a:pt x="2755" y="937260"/>
                  </a:lnTo>
                </a:path>
                <a:path w="561975" h="1889759">
                  <a:moveTo>
                    <a:pt x="561454" y="1764804"/>
                  </a:moveTo>
                  <a:lnTo>
                    <a:pt x="1828" y="1730971"/>
                  </a:lnTo>
                </a:path>
                <a:path w="561975" h="1889759">
                  <a:moveTo>
                    <a:pt x="0" y="1852587"/>
                  </a:moveTo>
                  <a:lnTo>
                    <a:pt x="561454" y="188915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251922" y="7279830"/>
              <a:ext cx="992505" cy="97155"/>
            </a:xfrm>
            <a:custGeom>
              <a:avLst/>
              <a:gdLst/>
              <a:ahLst/>
              <a:cxnLst/>
              <a:rect l="l" t="t" r="r" b="b"/>
              <a:pathLst>
                <a:path w="992504" h="97154">
                  <a:moveTo>
                    <a:pt x="22872" y="5486"/>
                  </a:moveTo>
                  <a:lnTo>
                    <a:pt x="17360" y="0"/>
                  </a:lnTo>
                  <a:lnTo>
                    <a:pt x="5486" y="0"/>
                  </a:lnTo>
                  <a:lnTo>
                    <a:pt x="0" y="5486"/>
                  </a:lnTo>
                  <a:lnTo>
                    <a:pt x="0" y="18288"/>
                  </a:lnTo>
                  <a:lnTo>
                    <a:pt x="5486" y="22872"/>
                  </a:lnTo>
                  <a:lnTo>
                    <a:pt x="10960" y="22872"/>
                  </a:lnTo>
                  <a:lnTo>
                    <a:pt x="17360" y="22872"/>
                  </a:lnTo>
                  <a:lnTo>
                    <a:pt x="22872" y="18288"/>
                  </a:lnTo>
                  <a:lnTo>
                    <a:pt x="22872" y="5486"/>
                  </a:lnTo>
                  <a:close/>
                </a:path>
                <a:path w="992504" h="97154">
                  <a:moveTo>
                    <a:pt x="154533" y="17360"/>
                  </a:moveTo>
                  <a:lnTo>
                    <a:pt x="149047" y="12801"/>
                  </a:lnTo>
                  <a:lnTo>
                    <a:pt x="136258" y="12801"/>
                  </a:lnTo>
                  <a:lnTo>
                    <a:pt x="130746" y="17360"/>
                  </a:lnTo>
                  <a:lnTo>
                    <a:pt x="130746" y="30187"/>
                  </a:lnTo>
                  <a:lnTo>
                    <a:pt x="136258" y="35674"/>
                  </a:lnTo>
                  <a:lnTo>
                    <a:pt x="142659" y="35674"/>
                  </a:lnTo>
                  <a:lnTo>
                    <a:pt x="149047" y="35674"/>
                  </a:lnTo>
                  <a:lnTo>
                    <a:pt x="154533" y="30187"/>
                  </a:lnTo>
                  <a:lnTo>
                    <a:pt x="154533" y="17360"/>
                  </a:lnTo>
                  <a:close/>
                </a:path>
                <a:path w="992504" h="97154">
                  <a:moveTo>
                    <a:pt x="291706" y="27432"/>
                  </a:moveTo>
                  <a:lnTo>
                    <a:pt x="286194" y="22872"/>
                  </a:lnTo>
                  <a:lnTo>
                    <a:pt x="273392" y="22872"/>
                  </a:lnTo>
                  <a:lnTo>
                    <a:pt x="267919" y="27432"/>
                  </a:lnTo>
                  <a:lnTo>
                    <a:pt x="267919" y="40233"/>
                  </a:lnTo>
                  <a:lnTo>
                    <a:pt x="273392" y="45720"/>
                  </a:lnTo>
                  <a:lnTo>
                    <a:pt x="279793" y="45720"/>
                  </a:lnTo>
                  <a:lnTo>
                    <a:pt x="286194" y="45720"/>
                  </a:lnTo>
                  <a:lnTo>
                    <a:pt x="291706" y="40233"/>
                  </a:lnTo>
                  <a:lnTo>
                    <a:pt x="291706" y="27432"/>
                  </a:lnTo>
                  <a:close/>
                </a:path>
                <a:path w="992504" h="97154">
                  <a:moveTo>
                    <a:pt x="714159" y="59436"/>
                  </a:moveTo>
                  <a:lnTo>
                    <a:pt x="708672" y="53949"/>
                  </a:lnTo>
                  <a:lnTo>
                    <a:pt x="695845" y="53949"/>
                  </a:lnTo>
                  <a:lnTo>
                    <a:pt x="690359" y="59436"/>
                  </a:lnTo>
                  <a:lnTo>
                    <a:pt x="690359" y="72263"/>
                  </a:lnTo>
                  <a:lnTo>
                    <a:pt x="695845" y="76822"/>
                  </a:lnTo>
                  <a:lnTo>
                    <a:pt x="702246" y="76822"/>
                  </a:lnTo>
                  <a:lnTo>
                    <a:pt x="708672" y="76822"/>
                  </a:lnTo>
                  <a:lnTo>
                    <a:pt x="714159" y="72263"/>
                  </a:lnTo>
                  <a:lnTo>
                    <a:pt x="714159" y="59436"/>
                  </a:lnTo>
                  <a:close/>
                </a:path>
                <a:path w="992504" h="97154">
                  <a:moveTo>
                    <a:pt x="856805" y="70421"/>
                  </a:moveTo>
                  <a:lnTo>
                    <a:pt x="852220" y="64909"/>
                  </a:lnTo>
                  <a:lnTo>
                    <a:pt x="839419" y="64909"/>
                  </a:lnTo>
                  <a:lnTo>
                    <a:pt x="833932" y="70421"/>
                  </a:lnTo>
                  <a:lnTo>
                    <a:pt x="833932" y="82308"/>
                  </a:lnTo>
                  <a:lnTo>
                    <a:pt x="839419" y="87782"/>
                  </a:lnTo>
                  <a:lnTo>
                    <a:pt x="845820" y="87782"/>
                  </a:lnTo>
                  <a:lnTo>
                    <a:pt x="852220" y="87782"/>
                  </a:lnTo>
                  <a:lnTo>
                    <a:pt x="856805" y="82308"/>
                  </a:lnTo>
                  <a:lnTo>
                    <a:pt x="856805" y="70421"/>
                  </a:lnTo>
                  <a:close/>
                </a:path>
                <a:path w="992504" h="97154">
                  <a:moveTo>
                    <a:pt x="992111" y="79552"/>
                  </a:moveTo>
                  <a:lnTo>
                    <a:pt x="986637" y="74066"/>
                  </a:lnTo>
                  <a:lnTo>
                    <a:pt x="973836" y="74066"/>
                  </a:lnTo>
                  <a:lnTo>
                    <a:pt x="968349" y="79552"/>
                  </a:lnTo>
                  <a:lnTo>
                    <a:pt x="968349" y="92354"/>
                  </a:lnTo>
                  <a:lnTo>
                    <a:pt x="973836" y="96939"/>
                  </a:lnTo>
                  <a:lnTo>
                    <a:pt x="980236" y="96939"/>
                  </a:lnTo>
                  <a:lnTo>
                    <a:pt x="986637" y="96939"/>
                  </a:lnTo>
                  <a:lnTo>
                    <a:pt x="992111" y="92354"/>
                  </a:lnTo>
                  <a:lnTo>
                    <a:pt x="992111" y="79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344625" y="4257743"/>
              <a:ext cx="223520" cy="3136900"/>
            </a:xfrm>
            <a:custGeom>
              <a:avLst/>
              <a:gdLst/>
              <a:ahLst/>
              <a:cxnLst/>
              <a:rect l="l" t="t" r="r" b="b"/>
              <a:pathLst>
                <a:path w="223520" h="3136900">
                  <a:moveTo>
                    <a:pt x="0" y="3136379"/>
                  </a:moveTo>
                  <a:lnTo>
                    <a:pt x="223126" y="3059557"/>
                  </a:lnTo>
                  <a:lnTo>
                    <a:pt x="223126" y="58521"/>
                  </a:lnTo>
                  <a:lnTo>
                    <a:pt x="0" y="0"/>
                  </a:lnTo>
                  <a:lnTo>
                    <a:pt x="0" y="31363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030997" y="636177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10071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480529" y="6342550"/>
              <a:ext cx="558800" cy="154940"/>
            </a:xfrm>
            <a:custGeom>
              <a:avLst/>
              <a:gdLst/>
              <a:ahLst/>
              <a:cxnLst/>
              <a:rect l="l" t="t" r="r" b="b"/>
              <a:pathLst>
                <a:path w="558800" h="154939">
                  <a:moveTo>
                    <a:pt x="558698" y="14643"/>
                  </a:moveTo>
                  <a:lnTo>
                    <a:pt x="914" y="0"/>
                  </a:lnTo>
                </a:path>
                <a:path w="558800" h="154939">
                  <a:moveTo>
                    <a:pt x="558698" y="154533"/>
                  </a:moveTo>
                  <a:lnTo>
                    <a:pt x="0" y="13441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495152" y="4334547"/>
              <a:ext cx="332105" cy="145415"/>
            </a:xfrm>
            <a:custGeom>
              <a:avLst/>
              <a:gdLst/>
              <a:ahLst/>
              <a:cxnLst/>
              <a:rect l="l" t="t" r="r" b="b"/>
              <a:pathLst>
                <a:path w="332104" h="145414">
                  <a:moveTo>
                    <a:pt x="14643" y="128930"/>
                  </a:moveTo>
                  <a:lnTo>
                    <a:pt x="0" y="129857"/>
                  </a:lnTo>
                  <a:lnTo>
                    <a:pt x="0" y="145376"/>
                  </a:lnTo>
                  <a:lnTo>
                    <a:pt x="14643" y="144487"/>
                  </a:lnTo>
                  <a:lnTo>
                    <a:pt x="14643" y="128930"/>
                  </a:lnTo>
                  <a:close/>
                </a:path>
                <a:path w="332104" h="145414">
                  <a:moveTo>
                    <a:pt x="14643" y="108813"/>
                  </a:moveTo>
                  <a:lnTo>
                    <a:pt x="0" y="108813"/>
                  </a:lnTo>
                  <a:lnTo>
                    <a:pt x="0" y="125260"/>
                  </a:lnTo>
                  <a:lnTo>
                    <a:pt x="14643" y="124371"/>
                  </a:lnTo>
                  <a:lnTo>
                    <a:pt x="14643" y="108813"/>
                  </a:lnTo>
                  <a:close/>
                </a:path>
                <a:path w="332104" h="145414">
                  <a:moveTo>
                    <a:pt x="14643" y="87782"/>
                  </a:moveTo>
                  <a:lnTo>
                    <a:pt x="0" y="88696"/>
                  </a:lnTo>
                  <a:lnTo>
                    <a:pt x="0" y="104254"/>
                  </a:lnTo>
                  <a:lnTo>
                    <a:pt x="14643" y="104254"/>
                  </a:lnTo>
                  <a:lnTo>
                    <a:pt x="14643" y="87782"/>
                  </a:lnTo>
                  <a:close/>
                </a:path>
                <a:path w="332104" h="145414">
                  <a:moveTo>
                    <a:pt x="14643" y="67665"/>
                  </a:moveTo>
                  <a:lnTo>
                    <a:pt x="0" y="68592"/>
                  </a:lnTo>
                  <a:lnTo>
                    <a:pt x="0" y="84137"/>
                  </a:lnTo>
                  <a:lnTo>
                    <a:pt x="14643" y="83223"/>
                  </a:lnTo>
                  <a:lnTo>
                    <a:pt x="14643" y="67665"/>
                  </a:lnTo>
                  <a:close/>
                </a:path>
                <a:path w="332104" h="145414">
                  <a:moveTo>
                    <a:pt x="14643" y="46621"/>
                  </a:moveTo>
                  <a:lnTo>
                    <a:pt x="0" y="48463"/>
                  </a:lnTo>
                  <a:lnTo>
                    <a:pt x="0" y="63093"/>
                  </a:lnTo>
                  <a:lnTo>
                    <a:pt x="14643" y="62179"/>
                  </a:lnTo>
                  <a:lnTo>
                    <a:pt x="14643" y="46621"/>
                  </a:lnTo>
                  <a:close/>
                </a:path>
                <a:path w="332104" h="145414">
                  <a:moveTo>
                    <a:pt x="14643" y="26504"/>
                  </a:moveTo>
                  <a:lnTo>
                    <a:pt x="0" y="27432"/>
                  </a:lnTo>
                  <a:lnTo>
                    <a:pt x="0" y="42976"/>
                  </a:lnTo>
                  <a:lnTo>
                    <a:pt x="14643" y="42062"/>
                  </a:lnTo>
                  <a:lnTo>
                    <a:pt x="14643" y="26504"/>
                  </a:lnTo>
                  <a:close/>
                </a:path>
                <a:path w="332104" h="145414">
                  <a:moveTo>
                    <a:pt x="33845" y="127088"/>
                  </a:moveTo>
                  <a:lnTo>
                    <a:pt x="19202" y="128930"/>
                  </a:lnTo>
                  <a:lnTo>
                    <a:pt x="19202" y="144487"/>
                  </a:lnTo>
                  <a:lnTo>
                    <a:pt x="33845" y="142646"/>
                  </a:lnTo>
                  <a:lnTo>
                    <a:pt x="33845" y="127088"/>
                  </a:lnTo>
                  <a:close/>
                </a:path>
                <a:path w="332104" h="145414">
                  <a:moveTo>
                    <a:pt x="33845" y="106972"/>
                  </a:moveTo>
                  <a:lnTo>
                    <a:pt x="19202" y="107899"/>
                  </a:lnTo>
                  <a:lnTo>
                    <a:pt x="19202" y="123444"/>
                  </a:lnTo>
                  <a:lnTo>
                    <a:pt x="33845" y="122529"/>
                  </a:lnTo>
                  <a:lnTo>
                    <a:pt x="33845" y="106972"/>
                  </a:lnTo>
                  <a:close/>
                </a:path>
                <a:path w="332104" h="145414">
                  <a:moveTo>
                    <a:pt x="33845" y="86855"/>
                  </a:moveTo>
                  <a:lnTo>
                    <a:pt x="19202" y="87782"/>
                  </a:lnTo>
                  <a:lnTo>
                    <a:pt x="19202" y="103327"/>
                  </a:lnTo>
                  <a:lnTo>
                    <a:pt x="33845" y="102412"/>
                  </a:lnTo>
                  <a:lnTo>
                    <a:pt x="33845" y="86855"/>
                  </a:lnTo>
                  <a:close/>
                </a:path>
                <a:path w="332104" h="145414">
                  <a:moveTo>
                    <a:pt x="33845" y="65824"/>
                  </a:moveTo>
                  <a:lnTo>
                    <a:pt x="19202" y="67665"/>
                  </a:lnTo>
                  <a:lnTo>
                    <a:pt x="19202" y="83210"/>
                  </a:lnTo>
                  <a:lnTo>
                    <a:pt x="33845" y="81381"/>
                  </a:lnTo>
                  <a:lnTo>
                    <a:pt x="33845" y="65824"/>
                  </a:lnTo>
                  <a:close/>
                </a:path>
                <a:path w="332104" h="145414">
                  <a:moveTo>
                    <a:pt x="33845" y="45707"/>
                  </a:moveTo>
                  <a:lnTo>
                    <a:pt x="19202" y="46634"/>
                  </a:lnTo>
                  <a:lnTo>
                    <a:pt x="19202" y="62179"/>
                  </a:lnTo>
                  <a:lnTo>
                    <a:pt x="33845" y="61264"/>
                  </a:lnTo>
                  <a:lnTo>
                    <a:pt x="33845" y="45707"/>
                  </a:lnTo>
                  <a:close/>
                </a:path>
                <a:path w="332104" h="145414">
                  <a:moveTo>
                    <a:pt x="33858" y="25590"/>
                  </a:moveTo>
                  <a:lnTo>
                    <a:pt x="19215" y="25590"/>
                  </a:lnTo>
                  <a:lnTo>
                    <a:pt x="19215" y="41148"/>
                  </a:lnTo>
                  <a:lnTo>
                    <a:pt x="33858" y="41148"/>
                  </a:lnTo>
                  <a:lnTo>
                    <a:pt x="33858" y="25590"/>
                  </a:lnTo>
                  <a:close/>
                </a:path>
                <a:path w="332104" h="145414">
                  <a:moveTo>
                    <a:pt x="54876" y="126187"/>
                  </a:moveTo>
                  <a:lnTo>
                    <a:pt x="39319" y="127101"/>
                  </a:lnTo>
                  <a:lnTo>
                    <a:pt x="39319" y="142659"/>
                  </a:lnTo>
                  <a:lnTo>
                    <a:pt x="54876" y="140817"/>
                  </a:lnTo>
                  <a:lnTo>
                    <a:pt x="54876" y="126187"/>
                  </a:lnTo>
                  <a:close/>
                </a:path>
                <a:path w="332104" h="145414">
                  <a:moveTo>
                    <a:pt x="54876" y="105143"/>
                  </a:moveTo>
                  <a:lnTo>
                    <a:pt x="39319" y="106984"/>
                  </a:lnTo>
                  <a:lnTo>
                    <a:pt x="39319" y="121615"/>
                  </a:lnTo>
                  <a:lnTo>
                    <a:pt x="54876" y="120700"/>
                  </a:lnTo>
                  <a:lnTo>
                    <a:pt x="54876" y="105143"/>
                  </a:lnTo>
                  <a:close/>
                </a:path>
                <a:path w="332104" h="145414">
                  <a:moveTo>
                    <a:pt x="54876" y="85026"/>
                  </a:moveTo>
                  <a:lnTo>
                    <a:pt x="39319" y="85953"/>
                  </a:lnTo>
                  <a:lnTo>
                    <a:pt x="39319" y="101498"/>
                  </a:lnTo>
                  <a:lnTo>
                    <a:pt x="54876" y="100584"/>
                  </a:lnTo>
                  <a:lnTo>
                    <a:pt x="54876" y="85026"/>
                  </a:lnTo>
                  <a:close/>
                </a:path>
                <a:path w="332104" h="145414">
                  <a:moveTo>
                    <a:pt x="54876" y="64020"/>
                  </a:moveTo>
                  <a:lnTo>
                    <a:pt x="39319" y="65836"/>
                  </a:lnTo>
                  <a:lnTo>
                    <a:pt x="39319" y="81394"/>
                  </a:lnTo>
                  <a:lnTo>
                    <a:pt x="54876" y="79552"/>
                  </a:lnTo>
                  <a:lnTo>
                    <a:pt x="54876" y="64020"/>
                  </a:lnTo>
                  <a:close/>
                </a:path>
                <a:path w="332104" h="145414">
                  <a:moveTo>
                    <a:pt x="54876" y="43903"/>
                  </a:moveTo>
                  <a:lnTo>
                    <a:pt x="39319" y="45720"/>
                  </a:lnTo>
                  <a:lnTo>
                    <a:pt x="39319" y="60350"/>
                  </a:lnTo>
                  <a:lnTo>
                    <a:pt x="54876" y="59436"/>
                  </a:lnTo>
                  <a:lnTo>
                    <a:pt x="54876" y="43903"/>
                  </a:lnTo>
                  <a:close/>
                </a:path>
                <a:path w="332104" h="145414">
                  <a:moveTo>
                    <a:pt x="54876" y="23787"/>
                  </a:moveTo>
                  <a:lnTo>
                    <a:pt x="39319" y="24688"/>
                  </a:lnTo>
                  <a:lnTo>
                    <a:pt x="39319" y="40233"/>
                  </a:lnTo>
                  <a:lnTo>
                    <a:pt x="54876" y="39319"/>
                  </a:lnTo>
                  <a:lnTo>
                    <a:pt x="54876" y="23787"/>
                  </a:lnTo>
                  <a:close/>
                </a:path>
                <a:path w="332104" h="145414">
                  <a:moveTo>
                    <a:pt x="74066" y="104254"/>
                  </a:moveTo>
                  <a:lnTo>
                    <a:pt x="59436" y="105156"/>
                  </a:lnTo>
                  <a:lnTo>
                    <a:pt x="59436" y="120700"/>
                  </a:lnTo>
                  <a:lnTo>
                    <a:pt x="74066" y="119786"/>
                  </a:lnTo>
                  <a:lnTo>
                    <a:pt x="74066" y="104254"/>
                  </a:lnTo>
                  <a:close/>
                </a:path>
                <a:path w="332104" h="145414">
                  <a:moveTo>
                    <a:pt x="74066" y="83210"/>
                  </a:moveTo>
                  <a:lnTo>
                    <a:pt x="59436" y="84137"/>
                  </a:lnTo>
                  <a:lnTo>
                    <a:pt x="59436" y="99656"/>
                  </a:lnTo>
                  <a:lnTo>
                    <a:pt x="74066" y="98742"/>
                  </a:lnTo>
                  <a:lnTo>
                    <a:pt x="74066" y="83210"/>
                  </a:lnTo>
                  <a:close/>
                </a:path>
                <a:path w="332104" h="145414">
                  <a:moveTo>
                    <a:pt x="74066" y="62179"/>
                  </a:moveTo>
                  <a:lnTo>
                    <a:pt x="59436" y="64020"/>
                  </a:lnTo>
                  <a:lnTo>
                    <a:pt x="59436" y="79552"/>
                  </a:lnTo>
                  <a:lnTo>
                    <a:pt x="74066" y="77736"/>
                  </a:lnTo>
                  <a:lnTo>
                    <a:pt x="74066" y="62179"/>
                  </a:lnTo>
                  <a:close/>
                </a:path>
                <a:path w="332104" h="145414">
                  <a:moveTo>
                    <a:pt x="74066" y="42062"/>
                  </a:moveTo>
                  <a:lnTo>
                    <a:pt x="59436" y="43903"/>
                  </a:lnTo>
                  <a:lnTo>
                    <a:pt x="59436" y="58508"/>
                  </a:lnTo>
                  <a:lnTo>
                    <a:pt x="74066" y="57619"/>
                  </a:lnTo>
                  <a:lnTo>
                    <a:pt x="74066" y="42062"/>
                  </a:lnTo>
                  <a:close/>
                </a:path>
                <a:path w="332104" h="145414">
                  <a:moveTo>
                    <a:pt x="74066" y="21945"/>
                  </a:moveTo>
                  <a:lnTo>
                    <a:pt x="59436" y="22872"/>
                  </a:lnTo>
                  <a:lnTo>
                    <a:pt x="59436" y="38392"/>
                  </a:lnTo>
                  <a:lnTo>
                    <a:pt x="74066" y="37503"/>
                  </a:lnTo>
                  <a:lnTo>
                    <a:pt x="74066" y="21945"/>
                  </a:lnTo>
                  <a:close/>
                </a:path>
                <a:path w="332104" h="145414">
                  <a:moveTo>
                    <a:pt x="74079" y="125260"/>
                  </a:moveTo>
                  <a:lnTo>
                    <a:pt x="59448" y="125260"/>
                  </a:lnTo>
                  <a:lnTo>
                    <a:pt x="59448" y="140817"/>
                  </a:lnTo>
                  <a:lnTo>
                    <a:pt x="74079" y="140817"/>
                  </a:lnTo>
                  <a:lnTo>
                    <a:pt x="74079" y="125260"/>
                  </a:lnTo>
                  <a:close/>
                </a:path>
                <a:path w="332104" h="145414">
                  <a:moveTo>
                    <a:pt x="94183" y="123444"/>
                  </a:moveTo>
                  <a:lnTo>
                    <a:pt x="78638" y="124371"/>
                  </a:lnTo>
                  <a:lnTo>
                    <a:pt x="78638" y="139890"/>
                  </a:lnTo>
                  <a:lnTo>
                    <a:pt x="94183" y="138976"/>
                  </a:lnTo>
                  <a:lnTo>
                    <a:pt x="94183" y="123444"/>
                  </a:lnTo>
                  <a:close/>
                </a:path>
                <a:path w="332104" h="145414">
                  <a:moveTo>
                    <a:pt x="94183" y="102412"/>
                  </a:moveTo>
                  <a:lnTo>
                    <a:pt x="78638" y="104254"/>
                  </a:lnTo>
                  <a:lnTo>
                    <a:pt x="78638" y="119786"/>
                  </a:lnTo>
                  <a:lnTo>
                    <a:pt x="94183" y="117970"/>
                  </a:lnTo>
                  <a:lnTo>
                    <a:pt x="94183" y="102412"/>
                  </a:lnTo>
                  <a:close/>
                </a:path>
                <a:path w="332104" h="145414">
                  <a:moveTo>
                    <a:pt x="94183" y="82296"/>
                  </a:moveTo>
                  <a:lnTo>
                    <a:pt x="78638" y="83223"/>
                  </a:lnTo>
                  <a:lnTo>
                    <a:pt x="78638" y="98742"/>
                  </a:lnTo>
                  <a:lnTo>
                    <a:pt x="94183" y="97853"/>
                  </a:lnTo>
                  <a:lnTo>
                    <a:pt x="94183" y="82296"/>
                  </a:lnTo>
                  <a:close/>
                </a:path>
                <a:path w="332104" h="145414">
                  <a:moveTo>
                    <a:pt x="94183" y="61264"/>
                  </a:moveTo>
                  <a:lnTo>
                    <a:pt x="78638" y="62191"/>
                  </a:lnTo>
                  <a:lnTo>
                    <a:pt x="78638" y="77736"/>
                  </a:lnTo>
                  <a:lnTo>
                    <a:pt x="94183" y="76822"/>
                  </a:lnTo>
                  <a:lnTo>
                    <a:pt x="94183" y="61264"/>
                  </a:lnTo>
                  <a:close/>
                </a:path>
                <a:path w="332104" h="145414">
                  <a:moveTo>
                    <a:pt x="94183" y="20104"/>
                  </a:moveTo>
                  <a:lnTo>
                    <a:pt x="78638" y="21031"/>
                  </a:lnTo>
                  <a:lnTo>
                    <a:pt x="78638" y="36576"/>
                  </a:lnTo>
                  <a:lnTo>
                    <a:pt x="94183" y="35661"/>
                  </a:lnTo>
                  <a:lnTo>
                    <a:pt x="94183" y="20104"/>
                  </a:lnTo>
                  <a:close/>
                </a:path>
                <a:path w="332104" h="145414">
                  <a:moveTo>
                    <a:pt x="94195" y="41148"/>
                  </a:moveTo>
                  <a:lnTo>
                    <a:pt x="78651" y="41148"/>
                  </a:lnTo>
                  <a:lnTo>
                    <a:pt x="78651" y="56705"/>
                  </a:lnTo>
                  <a:lnTo>
                    <a:pt x="94195" y="56705"/>
                  </a:lnTo>
                  <a:lnTo>
                    <a:pt x="94195" y="41148"/>
                  </a:lnTo>
                  <a:close/>
                </a:path>
                <a:path w="332104" h="145414">
                  <a:moveTo>
                    <a:pt x="113385" y="121615"/>
                  </a:moveTo>
                  <a:lnTo>
                    <a:pt x="98755" y="122542"/>
                  </a:lnTo>
                  <a:lnTo>
                    <a:pt x="98755" y="138087"/>
                  </a:lnTo>
                  <a:lnTo>
                    <a:pt x="113385" y="137172"/>
                  </a:lnTo>
                  <a:lnTo>
                    <a:pt x="113385" y="121615"/>
                  </a:lnTo>
                  <a:close/>
                </a:path>
                <a:path w="332104" h="145414">
                  <a:moveTo>
                    <a:pt x="113385" y="100571"/>
                  </a:moveTo>
                  <a:lnTo>
                    <a:pt x="98755" y="102412"/>
                  </a:lnTo>
                  <a:lnTo>
                    <a:pt x="98755" y="117970"/>
                  </a:lnTo>
                  <a:lnTo>
                    <a:pt x="113385" y="116128"/>
                  </a:lnTo>
                  <a:lnTo>
                    <a:pt x="113385" y="100571"/>
                  </a:lnTo>
                  <a:close/>
                </a:path>
                <a:path w="332104" h="145414">
                  <a:moveTo>
                    <a:pt x="113385" y="80454"/>
                  </a:moveTo>
                  <a:lnTo>
                    <a:pt x="98755" y="81381"/>
                  </a:lnTo>
                  <a:lnTo>
                    <a:pt x="98755" y="96926"/>
                  </a:lnTo>
                  <a:lnTo>
                    <a:pt x="113385" y="96012"/>
                  </a:lnTo>
                  <a:lnTo>
                    <a:pt x="113385" y="80454"/>
                  </a:lnTo>
                  <a:close/>
                </a:path>
                <a:path w="332104" h="145414">
                  <a:moveTo>
                    <a:pt x="113385" y="59423"/>
                  </a:moveTo>
                  <a:lnTo>
                    <a:pt x="98755" y="61264"/>
                  </a:lnTo>
                  <a:lnTo>
                    <a:pt x="98755" y="76822"/>
                  </a:lnTo>
                  <a:lnTo>
                    <a:pt x="113385" y="74980"/>
                  </a:lnTo>
                  <a:lnTo>
                    <a:pt x="113385" y="59423"/>
                  </a:lnTo>
                  <a:close/>
                </a:path>
                <a:path w="332104" h="145414">
                  <a:moveTo>
                    <a:pt x="113385" y="39306"/>
                  </a:moveTo>
                  <a:lnTo>
                    <a:pt x="98755" y="40233"/>
                  </a:lnTo>
                  <a:lnTo>
                    <a:pt x="98755" y="55778"/>
                  </a:lnTo>
                  <a:lnTo>
                    <a:pt x="113385" y="54864"/>
                  </a:lnTo>
                  <a:lnTo>
                    <a:pt x="113385" y="39306"/>
                  </a:lnTo>
                  <a:close/>
                </a:path>
                <a:path w="332104" h="145414">
                  <a:moveTo>
                    <a:pt x="113385" y="18275"/>
                  </a:moveTo>
                  <a:lnTo>
                    <a:pt x="98755" y="20116"/>
                  </a:lnTo>
                  <a:lnTo>
                    <a:pt x="98755" y="35674"/>
                  </a:lnTo>
                  <a:lnTo>
                    <a:pt x="113385" y="33832"/>
                  </a:lnTo>
                  <a:lnTo>
                    <a:pt x="113385" y="18275"/>
                  </a:lnTo>
                  <a:close/>
                </a:path>
                <a:path w="332104" h="145414">
                  <a:moveTo>
                    <a:pt x="133502" y="119773"/>
                  </a:moveTo>
                  <a:lnTo>
                    <a:pt x="118872" y="120700"/>
                  </a:lnTo>
                  <a:lnTo>
                    <a:pt x="118872" y="137172"/>
                  </a:lnTo>
                  <a:lnTo>
                    <a:pt x="133502" y="135331"/>
                  </a:lnTo>
                  <a:lnTo>
                    <a:pt x="133502" y="119773"/>
                  </a:lnTo>
                  <a:close/>
                </a:path>
                <a:path w="332104" h="145414">
                  <a:moveTo>
                    <a:pt x="133502" y="98742"/>
                  </a:moveTo>
                  <a:lnTo>
                    <a:pt x="118872" y="100584"/>
                  </a:lnTo>
                  <a:lnTo>
                    <a:pt x="118872" y="116128"/>
                  </a:lnTo>
                  <a:lnTo>
                    <a:pt x="133502" y="115214"/>
                  </a:lnTo>
                  <a:lnTo>
                    <a:pt x="133502" y="98742"/>
                  </a:lnTo>
                  <a:close/>
                </a:path>
                <a:path w="332104" h="145414">
                  <a:moveTo>
                    <a:pt x="133502" y="78625"/>
                  </a:moveTo>
                  <a:lnTo>
                    <a:pt x="118872" y="79552"/>
                  </a:lnTo>
                  <a:lnTo>
                    <a:pt x="118872" y="95097"/>
                  </a:lnTo>
                  <a:lnTo>
                    <a:pt x="133502" y="94183"/>
                  </a:lnTo>
                  <a:lnTo>
                    <a:pt x="133502" y="78625"/>
                  </a:lnTo>
                  <a:close/>
                </a:path>
                <a:path w="332104" h="145414">
                  <a:moveTo>
                    <a:pt x="133502" y="57619"/>
                  </a:moveTo>
                  <a:lnTo>
                    <a:pt x="118872" y="59436"/>
                  </a:lnTo>
                  <a:lnTo>
                    <a:pt x="118872" y="74980"/>
                  </a:lnTo>
                  <a:lnTo>
                    <a:pt x="133502" y="73152"/>
                  </a:lnTo>
                  <a:lnTo>
                    <a:pt x="133502" y="57619"/>
                  </a:lnTo>
                  <a:close/>
                </a:path>
                <a:path w="332104" h="145414">
                  <a:moveTo>
                    <a:pt x="133502" y="37503"/>
                  </a:moveTo>
                  <a:lnTo>
                    <a:pt x="118872" y="38404"/>
                  </a:lnTo>
                  <a:lnTo>
                    <a:pt x="118872" y="53949"/>
                  </a:lnTo>
                  <a:lnTo>
                    <a:pt x="133502" y="53035"/>
                  </a:lnTo>
                  <a:lnTo>
                    <a:pt x="133502" y="37503"/>
                  </a:lnTo>
                  <a:close/>
                </a:path>
                <a:path w="332104" h="145414">
                  <a:moveTo>
                    <a:pt x="133502" y="16459"/>
                  </a:moveTo>
                  <a:lnTo>
                    <a:pt x="118872" y="18275"/>
                  </a:lnTo>
                  <a:lnTo>
                    <a:pt x="118872" y="33832"/>
                  </a:lnTo>
                  <a:lnTo>
                    <a:pt x="133502" y="31991"/>
                  </a:lnTo>
                  <a:lnTo>
                    <a:pt x="133502" y="16459"/>
                  </a:lnTo>
                  <a:close/>
                </a:path>
                <a:path w="332104" h="145414">
                  <a:moveTo>
                    <a:pt x="153619" y="118859"/>
                  </a:moveTo>
                  <a:lnTo>
                    <a:pt x="138988" y="119786"/>
                  </a:lnTo>
                  <a:lnTo>
                    <a:pt x="138988" y="135331"/>
                  </a:lnTo>
                  <a:lnTo>
                    <a:pt x="153619" y="134416"/>
                  </a:lnTo>
                  <a:lnTo>
                    <a:pt x="153619" y="118859"/>
                  </a:lnTo>
                  <a:close/>
                </a:path>
                <a:path w="332104" h="145414">
                  <a:moveTo>
                    <a:pt x="153619" y="77736"/>
                  </a:moveTo>
                  <a:lnTo>
                    <a:pt x="138988" y="77736"/>
                  </a:lnTo>
                  <a:lnTo>
                    <a:pt x="138988" y="94183"/>
                  </a:lnTo>
                  <a:lnTo>
                    <a:pt x="153619" y="93268"/>
                  </a:lnTo>
                  <a:lnTo>
                    <a:pt x="153619" y="77736"/>
                  </a:lnTo>
                  <a:close/>
                </a:path>
                <a:path w="332104" h="145414">
                  <a:moveTo>
                    <a:pt x="153619" y="56692"/>
                  </a:moveTo>
                  <a:lnTo>
                    <a:pt x="138988" y="57619"/>
                  </a:lnTo>
                  <a:lnTo>
                    <a:pt x="138988" y="73139"/>
                  </a:lnTo>
                  <a:lnTo>
                    <a:pt x="153619" y="72224"/>
                  </a:lnTo>
                  <a:lnTo>
                    <a:pt x="153619" y="56692"/>
                  </a:lnTo>
                  <a:close/>
                </a:path>
                <a:path w="332104" h="145414">
                  <a:moveTo>
                    <a:pt x="153619" y="35661"/>
                  </a:moveTo>
                  <a:lnTo>
                    <a:pt x="138988" y="36588"/>
                  </a:lnTo>
                  <a:lnTo>
                    <a:pt x="138988" y="52108"/>
                  </a:lnTo>
                  <a:lnTo>
                    <a:pt x="153619" y="51193"/>
                  </a:lnTo>
                  <a:lnTo>
                    <a:pt x="153619" y="35661"/>
                  </a:lnTo>
                  <a:close/>
                </a:path>
                <a:path w="332104" h="145414">
                  <a:moveTo>
                    <a:pt x="153619" y="14630"/>
                  </a:moveTo>
                  <a:lnTo>
                    <a:pt x="138988" y="16471"/>
                  </a:lnTo>
                  <a:lnTo>
                    <a:pt x="138988" y="31991"/>
                  </a:lnTo>
                  <a:lnTo>
                    <a:pt x="153619" y="31076"/>
                  </a:lnTo>
                  <a:lnTo>
                    <a:pt x="153619" y="14630"/>
                  </a:lnTo>
                  <a:close/>
                </a:path>
                <a:path w="332104" h="145414">
                  <a:moveTo>
                    <a:pt x="153631" y="98742"/>
                  </a:moveTo>
                  <a:lnTo>
                    <a:pt x="139001" y="98742"/>
                  </a:lnTo>
                  <a:lnTo>
                    <a:pt x="139001" y="114300"/>
                  </a:lnTo>
                  <a:lnTo>
                    <a:pt x="153631" y="114300"/>
                  </a:lnTo>
                  <a:lnTo>
                    <a:pt x="153631" y="98742"/>
                  </a:lnTo>
                  <a:close/>
                </a:path>
                <a:path w="332104" h="145414">
                  <a:moveTo>
                    <a:pt x="187452" y="32905"/>
                  </a:moveTo>
                  <a:lnTo>
                    <a:pt x="172821" y="34747"/>
                  </a:lnTo>
                  <a:lnTo>
                    <a:pt x="172821" y="50292"/>
                  </a:lnTo>
                  <a:lnTo>
                    <a:pt x="187452" y="48463"/>
                  </a:lnTo>
                  <a:lnTo>
                    <a:pt x="187452" y="32905"/>
                  </a:lnTo>
                  <a:close/>
                </a:path>
                <a:path w="332104" h="145414">
                  <a:moveTo>
                    <a:pt x="187452" y="11874"/>
                  </a:moveTo>
                  <a:lnTo>
                    <a:pt x="172821" y="13716"/>
                  </a:lnTo>
                  <a:lnTo>
                    <a:pt x="172821" y="29260"/>
                  </a:lnTo>
                  <a:lnTo>
                    <a:pt x="187452" y="28346"/>
                  </a:lnTo>
                  <a:lnTo>
                    <a:pt x="187452" y="11874"/>
                  </a:lnTo>
                  <a:close/>
                </a:path>
                <a:path w="332104" h="145414">
                  <a:moveTo>
                    <a:pt x="208483" y="31076"/>
                  </a:moveTo>
                  <a:lnTo>
                    <a:pt x="192938" y="32918"/>
                  </a:lnTo>
                  <a:lnTo>
                    <a:pt x="192938" y="48475"/>
                  </a:lnTo>
                  <a:lnTo>
                    <a:pt x="208483" y="46634"/>
                  </a:lnTo>
                  <a:lnTo>
                    <a:pt x="208483" y="31076"/>
                  </a:lnTo>
                  <a:close/>
                </a:path>
                <a:path w="332104" h="145414">
                  <a:moveTo>
                    <a:pt x="208483" y="10071"/>
                  </a:moveTo>
                  <a:lnTo>
                    <a:pt x="192938" y="11887"/>
                  </a:lnTo>
                  <a:lnTo>
                    <a:pt x="192938" y="27444"/>
                  </a:lnTo>
                  <a:lnTo>
                    <a:pt x="208483" y="25603"/>
                  </a:lnTo>
                  <a:lnTo>
                    <a:pt x="208483" y="10071"/>
                  </a:lnTo>
                  <a:close/>
                </a:path>
                <a:path w="332104" h="145414">
                  <a:moveTo>
                    <a:pt x="228600" y="30175"/>
                  </a:moveTo>
                  <a:lnTo>
                    <a:pt x="213055" y="31076"/>
                  </a:lnTo>
                  <a:lnTo>
                    <a:pt x="213055" y="46621"/>
                  </a:lnTo>
                  <a:lnTo>
                    <a:pt x="228600" y="45707"/>
                  </a:lnTo>
                  <a:lnTo>
                    <a:pt x="228600" y="30175"/>
                  </a:lnTo>
                  <a:close/>
                </a:path>
                <a:path w="332104" h="145414">
                  <a:moveTo>
                    <a:pt x="228600" y="9144"/>
                  </a:moveTo>
                  <a:lnTo>
                    <a:pt x="213055" y="10071"/>
                  </a:lnTo>
                  <a:lnTo>
                    <a:pt x="213055" y="25590"/>
                  </a:lnTo>
                  <a:lnTo>
                    <a:pt x="228600" y="24676"/>
                  </a:lnTo>
                  <a:lnTo>
                    <a:pt x="228600" y="9144"/>
                  </a:lnTo>
                  <a:close/>
                </a:path>
                <a:path w="332104" h="145414">
                  <a:moveTo>
                    <a:pt x="248716" y="28346"/>
                  </a:moveTo>
                  <a:lnTo>
                    <a:pt x="233172" y="29273"/>
                  </a:lnTo>
                  <a:lnTo>
                    <a:pt x="233172" y="45720"/>
                  </a:lnTo>
                  <a:lnTo>
                    <a:pt x="248716" y="43903"/>
                  </a:lnTo>
                  <a:lnTo>
                    <a:pt x="248716" y="28346"/>
                  </a:lnTo>
                  <a:close/>
                </a:path>
                <a:path w="332104" h="145414">
                  <a:moveTo>
                    <a:pt x="248716" y="7315"/>
                  </a:moveTo>
                  <a:lnTo>
                    <a:pt x="233172" y="9156"/>
                  </a:lnTo>
                  <a:lnTo>
                    <a:pt x="233172" y="24688"/>
                  </a:lnTo>
                  <a:lnTo>
                    <a:pt x="248716" y="22872"/>
                  </a:lnTo>
                  <a:lnTo>
                    <a:pt x="248716" y="7315"/>
                  </a:lnTo>
                  <a:close/>
                </a:path>
                <a:path w="332104" h="145414">
                  <a:moveTo>
                    <a:pt x="269760" y="26504"/>
                  </a:moveTo>
                  <a:lnTo>
                    <a:pt x="254203" y="27432"/>
                  </a:lnTo>
                  <a:lnTo>
                    <a:pt x="254203" y="43903"/>
                  </a:lnTo>
                  <a:lnTo>
                    <a:pt x="269760" y="42062"/>
                  </a:lnTo>
                  <a:lnTo>
                    <a:pt x="269760" y="26504"/>
                  </a:lnTo>
                  <a:close/>
                </a:path>
                <a:path w="332104" h="145414">
                  <a:moveTo>
                    <a:pt x="269760" y="5473"/>
                  </a:moveTo>
                  <a:lnTo>
                    <a:pt x="254203" y="6400"/>
                  </a:lnTo>
                  <a:lnTo>
                    <a:pt x="254203" y="22872"/>
                  </a:lnTo>
                  <a:lnTo>
                    <a:pt x="269760" y="21031"/>
                  </a:lnTo>
                  <a:lnTo>
                    <a:pt x="269760" y="5473"/>
                  </a:lnTo>
                  <a:close/>
                </a:path>
                <a:path w="332104" h="145414">
                  <a:moveTo>
                    <a:pt x="289877" y="24676"/>
                  </a:moveTo>
                  <a:lnTo>
                    <a:pt x="274320" y="25590"/>
                  </a:lnTo>
                  <a:lnTo>
                    <a:pt x="274320" y="41148"/>
                  </a:lnTo>
                  <a:lnTo>
                    <a:pt x="289877" y="41148"/>
                  </a:lnTo>
                  <a:lnTo>
                    <a:pt x="289877" y="24676"/>
                  </a:lnTo>
                  <a:close/>
                </a:path>
                <a:path w="332104" h="145414">
                  <a:moveTo>
                    <a:pt x="289877" y="4559"/>
                  </a:moveTo>
                  <a:lnTo>
                    <a:pt x="274320" y="4559"/>
                  </a:lnTo>
                  <a:lnTo>
                    <a:pt x="274320" y="21031"/>
                  </a:lnTo>
                  <a:lnTo>
                    <a:pt x="289877" y="20116"/>
                  </a:lnTo>
                  <a:lnTo>
                    <a:pt x="289877" y="4559"/>
                  </a:lnTo>
                  <a:close/>
                </a:path>
                <a:path w="332104" h="145414">
                  <a:moveTo>
                    <a:pt x="310908" y="22872"/>
                  </a:moveTo>
                  <a:lnTo>
                    <a:pt x="295351" y="24688"/>
                  </a:lnTo>
                  <a:lnTo>
                    <a:pt x="295351" y="40233"/>
                  </a:lnTo>
                  <a:lnTo>
                    <a:pt x="310908" y="39319"/>
                  </a:lnTo>
                  <a:lnTo>
                    <a:pt x="310908" y="22872"/>
                  </a:lnTo>
                  <a:close/>
                </a:path>
                <a:path w="332104" h="145414">
                  <a:moveTo>
                    <a:pt x="310908" y="1828"/>
                  </a:moveTo>
                  <a:lnTo>
                    <a:pt x="295351" y="3670"/>
                  </a:lnTo>
                  <a:lnTo>
                    <a:pt x="295351" y="19189"/>
                  </a:lnTo>
                  <a:lnTo>
                    <a:pt x="310908" y="18275"/>
                  </a:lnTo>
                  <a:lnTo>
                    <a:pt x="310908" y="1828"/>
                  </a:lnTo>
                  <a:close/>
                </a:path>
                <a:path w="332104" h="145414">
                  <a:moveTo>
                    <a:pt x="331914" y="0"/>
                  </a:moveTo>
                  <a:lnTo>
                    <a:pt x="315468" y="1841"/>
                  </a:lnTo>
                  <a:lnTo>
                    <a:pt x="315468" y="17386"/>
                  </a:lnTo>
                  <a:lnTo>
                    <a:pt x="331914" y="16471"/>
                  </a:lnTo>
                  <a:lnTo>
                    <a:pt x="33191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667974" y="4334547"/>
              <a:ext cx="159385" cy="133985"/>
            </a:xfrm>
            <a:custGeom>
              <a:avLst/>
              <a:gdLst/>
              <a:ahLst/>
              <a:cxnLst/>
              <a:rect l="l" t="t" r="r" b="b"/>
              <a:pathLst>
                <a:path w="159385" h="133985">
                  <a:moveTo>
                    <a:pt x="14630" y="116128"/>
                  </a:moveTo>
                  <a:lnTo>
                    <a:pt x="0" y="117055"/>
                  </a:lnTo>
                  <a:lnTo>
                    <a:pt x="0" y="133502"/>
                  </a:lnTo>
                  <a:lnTo>
                    <a:pt x="14630" y="131686"/>
                  </a:lnTo>
                  <a:lnTo>
                    <a:pt x="14630" y="116128"/>
                  </a:lnTo>
                  <a:close/>
                </a:path>
                <a:path w="159385" h="133985">
                  <a:moveTo>
                    <a:pt x="14630" y="95097"/>
                  </a:moveTo>
                  <a:lnTo>
                    <a:pt x="0" y="96939"/>
                  </a:lnTo>
                  <a:lnTo>
                    <a:pt x="0" y="112471"/>
                  </a:lnTo>
                  <a:lnTo>
                    <a:pt x="14630" y="110655"/>
                  </a:lnTo>
                  <a:lnTo>
                    <a:pt x="14630" y="95097"/>
                  </a:lnTo>
                  <a:close/>
                </a:path>
                <a:path w="159385" h="133985">
                  <a:moveTo>
                    <a:pt x="14630" y="74980"/>
                  </a:moveTo>
                  <a:lnTo>
                    <a:pt x="0" y="75907"/>
                  </a:lnTo>
                  <a:lnTo>
                    <a:pt x="0" y="91452"/>
                  </a:lnTo>
                  <a:lnTo>
                    <a:pt x="14630" y="90538"/>
                  </a:lnTo>
                  <a:lnTo>
                    <a:pt x="14630" y="74980"/>
                  </a:lnTo>
                  <a:close/>
                </a:path>
                <a:path w="159385" h="133985">
                  <a:moveTo>
                    <a:pt x="14630" y="53949"/>
                  </a:moveTo>
                  <a:lnTo>
                    <a:pt x="0" y="54876"/>
                  </a:lnTo>
                  <a:lnTo>
                    <a:pt x="0" y="71348"/>
                  </a:lnTo>
                  <a:lnTo>
                    <a:pt x="14630" y="69507"/>
                  </a:lnTo>
                  <a:lnTo>
                    <a:pt x="14630" y="53949"/>
                  </a:lnTo>
                  <a:close/>
                </a:path>
                <a:path w="159385" h="133985">
                  <a:moveTo>
                    <a:pt x="14630" y="32905"/>
                  </a:moveTo>
                  <a:lnTo>
                    <a:pt x="0" y="34747"/>
                  </a:lnTo>
                  <a:lnTo>
                    <a:pt x="0" y="50292"/>
                  </a:lnTo>
                  <a:lnTo>
                    <a:pt x="14630" y="48463"/>
                  </a:lnTo>
                  <a:lnTo>
                    <a:pt x="14630" y="32905"/>
                  </a:lnTo>
                  <a:close/>
                </a:path>
                <a:path w="159385" h="133985">
                  <a:moveTo>
                    <a:pt x="14630" y="11874"/>
                  </a:moveTo>
                  <a:lnTo>
                    <a:pt x="0" y="13716"/>
                  </a:lnTo>
                  <a:lnTo>
                    <a:pt x="0" y="29260"/>
                  </a:lnTo>
                  <a:lnTo>
                    <a:pt x="14630" y="28346"/>
                  </a:lnTo>
                  <a:lnTo>
                    <a:pt x="14630" y="11874"/>
                  </a:lnTo>
                  <a:close/>
                </a:path>
                <a:path w="159385" h="133985">
                  <a:moveTo>
                    <a:pt x="35661" y="114300"/>
                  </a:moveTo>
                  <a:lnTo>
                    <a:pt x="20116" y="115227"/>
                  </a:lnTo>
                  <a:lnTo>
                    <a:pt x="20116" y="131686"/>
                  </a:lnTo>
                  <a:lnTo>
                    <a:pt x="35661" y="129857"/>
                  </a:lnTo>
                  <a:lnTo>
                    <a:pt x="35661" y="114300"/>
                  </a:lnTo>
                  <a:close/>
                </a:path>
                <a:path w="159385" h="133985">
                  <a:moveTo>
                    <a:pt x="35661" y="93268"/>
                  </a:moveTo>
                  <a:lnTo>
                    <a:pt x="20116" y="95110"/>
                  </a:lnTo>
                  <a:lnTo>
                    <a:pt x="20116" y="110655"/>
                  </a:lnTo>
                  <a:lnTo>
                    <a:pt x="35661" y="109740"/>
                  </a:lnTo>
                  <a:lnTo>
                    <a:pt x="35661" y="93268"/>
                  </a:lnTo>
                  <a:close/>
                </a:path>
                <a:path w="159385" h="133985">
                  <a:moveTo>
                    <a:pt x="35661" y="73139"/>
                  </a:moveTo>
                  <a:lnTo>
                    <a:pt x="20116" y="74066"/>
                  </a:lnTo>
                  <a:lnTo>
                    <a:pt x="20116" y="89611"/>
                  </a:lnTo>
                  <a:lnTo>
                    <a:pt x="35661" y="88696"/>
                  </a:lnTo>
                  <a:lnTo>
                    <a:pt x="35661" y="73139"/>
                  </a:lnTo>
                  <a:close/>
                </a:path>
                <a:path w="159385" h="133985">
                  <a:moveTo>
                    <a:pt x="35661" y="52108"/>
                  </a:moveTo>
                  <a:lnTo>
                    <a:pt x="20116" y="53035"/>
                  </a:lnTo>
                  <a:lnTo>
                    <a:pt x="20116" y="69507"/>
                  </a:lnTo>
                  <a:lnTo>
                    <a:pt x="35661" y="67665"/>
                  </a:lnTo>
                  <a:lnTo>
                    <a:pt x="35661" y="52108"/>
                  </a:lnTo>
                  <a:close/>
                </a:path>
                <a:path w="159385" h="133985">
                  <a:moveTo>
                    <a:pt x="35661" y="31076"/>
                  </a:moveTo>
                  <a:lnTo>
                    <a:pt x="20116" y="32918"/>
                  </a:lnTo>
                  <a:lnTo>
                    <a:pt x="20116" y="48475"/>
                  </a:lnTo>
                  <a:lnTo>
                    <a:pt x="35661" y="46634"/>
                  </a:lnTo>
                  <a:lnTo>
                    <a:pt x="35661" y="31076"/>
                  </a:lnTo>
                  <a:close/>
                </a:path>
                <a:path w="159385" h="133985">
                  <a:moveTo>
                    <a:pt x="35661" y="10071"/>
                  </a:moveTo>
                  <a:lnTo>
                    <a:pt x="20116" y="11887"/>
                  </a:lnTo>
                  <a:lnTo>
                    <a:pt x="20116" y="27444"/>
                  </a:lnTo>
                  <a:lnTo>
                    <a:pt x="35661" y="25603"/>
                  </a:lnTo>
                  <a:lnTo>
                    <a:pt x="35661" y="10071"/>
                  </a:lnTo>
                  <a:close/>
                </a:path>
                <a:path w="159385" h="133985">
                  <a:moveTo>
                    <a:pt x="55778" y="113372"/>
                  </a:moveTo>
                  <a:lnTo>
                    <a:pt x="40233" y="114300"/>
                  </a:lnTo>
                  <a:lnTo>
                    <a:pt x="40233" y="129844"/>
                  </a:lnTo>
                  <a:lnTo>
                    <a:pt x="55778" y="128930"/>
                  </a:lnTo>
                  <a:lnTo>
                    <a:pt x="55778" y="113372"/>
                  </a:lnTo>
                  <a:close/>
                </a:path>
                <a:path w="159385" h="133985">
                  <a:moveTo>
                    <a:pt x="55778" y="92341"/>
                  </a:moveTo>
                  <a:lnTo>
                    <a:pt x="40233" y="93256"/>
                  </a:lnTo>
                  <a:lnTo>
                    <a:pt x="40233" y="108813"/>
                  </a:lnTo>
                  <a:lnTo>
                    <a:pt x="55778" y="108813"/>
                  </a:lnTo>
                  <a:lnTo>
                    <a:pt x="55778" y="92341"/>
                  </a:lnTo>
                  <a:close/>
                </a:path>
                <a:path w="159385" h="133985">
                  <a:moveTo>
                    <a:pt x="55778" y="51193"/>
                  </a:moveTo>
                  <a:lnTo>
                    <a:pt x="40233" y="51193"/>
                  </a:lnTo>
                  <a:lnTo>
                    <a:pt x="40233" y="67665"/>
                  </a:lnTo>
                  <a:lnTo>
                    <a:pt x="55778" y="66751"/>
                  </a:lnTo>
                  <a:lnTo>
                    <a:pt x="55778" y="51193"/>
                  </a:lnTo>
                  <a:close/>
                </a:path>
                <a:path w="159385" h="133985">
                  <a:moveTo>
                    <a:pt x="55778" y="30175"/>
                  </a:moveTo>
                  <a:lnTo>
                    <a:pt x="40233" y="31076"/>
                  </a:lnTo>
                  <a:lnTo>
                    <a:pt x="40233" y="46621"/>
                  </a:lnTo>
                  <a:lnTo>
                    <a:pt x="55778" y="45707"/>
                  </a:lnTo>
                  <a:lnTo>
                    <a:pt x="55778" y="30175"/>
                  </a:lnTo>
                  <a:close/>
                </a:path>
                <a:path w="159385" h="133985">
                  <a:moveTo>
                    <a:pt x="55778" y="9144"/>
                  </a:moveTo>
                  <a:lnTo>
                    <a:pt x="40233" y="10071"/>
                  </a:lnTo>
                  <a:lnTo>
                    <a:pt x="40233" y="25590"/>
                  </a:lnTo>
                  <a:lnTo>
                    <a:pt x="55778" y="24676"/>
                  </a:lnTo>
                  <a:lnTo>
                    <a:pt x="55778" y="9144"/>
                  </a:lnTo>
                  <a:close/>
                </a:path>
                <a:path w="159385" h="133985">
                  <a:moveTo>
                    <a:pt x="55791" y="72224"/>
                  </a:moveTo>
                  <a:lnTo>
                    <a:pt x="40246" y="72224"/>
                  </a:lnTo>
                  <a:lnTo>
                    <a:pt x="40246" y="87795"/>
                  </a:lnTo>
                  <a:lnTo>
                    <a:pt x="55791" y="87795"/>
                  </a:lnTo>
                  <a:lnTo>
                    <a:pt x="55791" y="72224"/>
                  </a:lnTo>
                  <a:close/>
                </a:path>
                <a:path w="159385" h="133985">
                  <a:moveTo>
                    <a:pt x="75895" y="111569"/>
                  </a:moveTo>
                  <a:lnTo>
                    <a:pt x="60350" y="113385"/>
                  </a:lnTo>
                  <a:lnTo>
                    <a:pt x="60350" y="128930"/>
                  </a:lnTo>
                  <a:lnTo>
                    <a:pt x="75895" y="128016"/>
                  </a:lnTo>
                  <a:lnTo>
                    <a:pt x="75895" y="111569"/>
                  </a:lnTo>
                  <a:close/>
                </a:path>
                <a:path w="159385" h="133985">
                  <a:moveTo>
                    <a:pt x="75895" y="90538"/>
                  </a:moveTo>
                  <a:lnTo>
                    <a:pt x="60350" y="92354"/>
                  </a:lnTo>
                  <a:lnTo>
                    <a:pt x="60350" y="107899"/>
                  </a:lnTo>
                  <a:lnTo>
                    <a:pt x="75895" y="106984"/>
                  </a:lnTo>
                  <a:lnTo>
                    <a:pt x="75895" y="90538"/>
                  </a:lnTo>
                  <a:close/>
                </a:path>
                <a:path w="159385" h="133985">
                  <a:moveTo>
                    <a:pt x="75895" y="69494"/>
                  </a:moveTo>
                  <a:lnTo>
                    <a:pt x="60350" y="71335"/>
                  </a:lnTo>
                  <a:lnTo>
                    <a:pt x="60350" y="86855"/>
                  </a:lnTo>
                  <a:lnTo>
                    <a:pt x="75895" y="85940"/>
                  </a:lnTo>
                  <a:lnTo>
                    <a:pt x="75895" y="69494"/>
                  </a:lnTo>
                  <a:close/>
                </a:path>
                <a:path w="159385" h="133985">
                  <a:moveTo>
                    <a:pt x="75895" y="49377"/>
                  </a:moveTo>
                  <a:lnTo>
                    <a:pt x="60350" y="50304"/>
                  </a:lnTo>
                  <a:lnTo>
                    <a:pt x="60350" y="65824"/>
                  </a:lnTo>
                  <a:lnTo>
                    <a:pt x="75895" y="64909"/>
                  </a:lnTo>
                  <a:lnTo>
                    <a:pt x="75895" y="49377"/>
                  </a:lnTo>
                  <a:close/>
                </a:path>
                <a:path w="159385" h="133985">
                  <a:moveTo>
                    <a:pt x="75895" y="28346"/>
                  </a:moveTo>
                  <a:lnTo>
                    <a:pt x="60350" y="29273"/>
                  </a:lnTo>
                  <a:lnTo>
                    <a:pt x="60350" y="45720"/>
                  </a:lnTo>
                  <a:lnTo>
                    <a:pt x="75895" y="43903"/>
                  </a:lnTo>
                  <a:lnTo>
                    <a:pt x="75895" y="28346"/>
                  </a:lnTo>
                  <a:close/>
                </a:path>
                <a:path w="159385" h="133985">
                  <a:moveTo>
                    <a:pt x="75895" y="7315"/>
                  </a:moveTo>
                  <a:lnTo>
                    <a:pt x="60350" y="9156"/>
                  </a:lnTo>
                  <a:lnTo>
                    <a:pt x="60350" y="24688"/>
                  </a:lnTo>
                  <a:lnTo>
                    <a:pt x="75895" y="22872"/>
                  </a:lnTo>
                  <a:lnTo>
                    <a:pt x="75895" y="7315"/>
                  </a:lnTo>
                  <a:close/>
                </a:path>
                <a:path w="159385" h="133985">
                  <a:moveTo>
                    <a:pt x="96939" y="109728"/>
                  </a:moveTo>
                  <a:lnTo>
                    <a:pt x="81381" y="111569"/>
                  </a:lnTo>
                  <a:lnTo>
                    <a:pt x="81381" y="127088"/>
                  </a:lnTo>
                  <a:lnTo>
                    <a:pt x="96939" y="126174"/>
                  </a:lnTo>
                  <a:lnTo>
                    <a:pt x="96939" y="109728"/>
                  </a:lnTo>
                  <a:close/>
                </a:path>
                <a:path w="159385" h="133985">
                  <a:moveTo>
                    <a:pt x="96939" y="88696"/>
                  </a:moveTo>
                  <a:lnTo>
                    <a:pt x="81381" y="90538"/>
                  </a:lnTo>
                  <a:lnTo>
                    <a:pt x="81381" y="106057"/>
                  </a:lnTo>
                  <a:lnTo>
                    <a:pt x="96939" y="105143"/>
                  </a:lnTo>
                  <a:lnTo>
                    <a:pt x="96939" y="88696"/>
                  </a:lnTo>
                  <a:close/>
                </a:path>
                <a:path w="159385" h="133985">
                  <a:moveTo>
                    <a:pt x="96939" y="67665"/>
                  </a:moveTo>
                  <a:lnTo>
                    <a:pt x="81381" y="69507"/>
                  </a:lnTo>
                  <a:lnTo>
                    <a:pt x="81381" y="85026"/>
                  </a:lnTo>
                  <a:lnTo>
                    <a:pt x="96939" y="84137"/>
                  </a:lnTo>
                  <a:lnTo>
                    <a:pt x="96939" y="67665"/>
                  </a:lnTo>
                  <a:close/>
                </a:path>
                <a:path w="159385" h="133985">
                  <a:moveTo>
                    <a:pt x="96939" y="47548"/>
                  </a:moveTo>
                  <a:lnTo>
                    <a:pt x="81381" y="48475"/>
                  </a:lnTo>
                  <a:lnTo>
                    <a:pt x="81381" y="64020"/>
                  </a:lnTo>
                  <a:lnTo>
                    <a:pt x="96939" y="63106"/>
                  </a:lnTo>
                  <a:lnTo>
                    <a:pt x="96939" y="47548"/>
                  </a:lnTo>
                  <a:close/>
                </a:path>
                <a:path w="159385" h="133985">
                  <a:moveTo>
                    <a:pt x="96939" y="26504"/>
                  </a:moveTo>
                  <a:lnTo>
                    <a:pt x="81381" y="27432"/>
                  </a:lnTo>
                  <a:lnTo>
                    <a:pt x="81381" y="43903"/>
                  </a:lnTo>
                  <a:lnTo>
                    <a:pt x="96939" y="42062"/>
                  </a:lnTo>
                  <a:lnTo>
                    <a:pt x="96939" y="26504"/>
                  </a:lnTo>
                  <a:close/>
                </a:path>
                <a:path w="159385" h="133985">
                  <a:moveTo>
                    <a:pt x="96939" y="5473"/>
                  </a:moveTo>
                  <a:lnTo>
                    <a:pt x="81381" y="6400"/>
                  </a:lnTo>
                  <a:lnTo>
                    <a:pt x="81381" y="22872"/>
                  </a:lnTo>
                  <a:lnTo>
                    <a:pt x="96939" y="21031"/>
                  </a:lnTo>
                  <a:lnTo>
                    <a:pt x="96939" y="5473"/>
                  </a:lnTo>
                  <a:close/>
                </a:path>
                <a:path w="159385" h="133985">
                  <a:moveTo>
                    <a:pt x="117055" y="108813"/>
                  </a:moveTo>
                  <a:lnTo>
                    <a:pt x="101498" y="109728"/>
                  </a:lnTo>
                  <a:lnTo>
                    <a:pt x="101498" y="125260"/>
                  </a:lnTo>
                  <a:lnTo>
                    <a:pt x="117055" y="125260"/>
                  </a:lnTo>
                  <a:lnTo>
                    <a:pt x="117055" y="108813"/>
                  </a:lnTo>
                  <a:close/>
                </a:path>
                <a:path w="159385" h="133985">
                  <a:moveTo>
                    <a:pt x="117055" y="87782"/>
                  </a:moveTo>
                  <a:lnTo>
                    <a:pt x="101498" y="88696"/>
                  </a:lnTo>
                  <a:lnTo>
                    <a:pt x="101498" y="104254"/>
                  </a:lnTo>
                  <a:lnTo>
                    <a:pt x="117055" y="104254"/>
                  </a:lnTo>
                  <a:lnTo>
                    <a:pt x="117055" y="87782"/>
                  </a:lnTo>
                  <a:close/>
                </a:path>
                <a:path w="159385" h="133985">
                  <a:moveTo>
                    <a:pt x="117055" y="66751"/>
                  </a:moveTo>
                  <a:lnTo>
                    <a:pt x="101498" y="67665"/>
                  </a:lnTo>
                  <a:lnTo>
                    <a:pt x="101498" y="83223"/>
                  </a:lnTo>
                  <a:lnTo>
                    <a:pt x="117055" y="83223"/>
                  </a:lnTo>
                  <a:lnTo>
                    <a:pt x="117055" y="66751"/>
                  </a:lnTo>
                  <a:close/>
                </a:path>
                <a:path w="159385" h="133985">
                  <a:moveTo>
                    <a:pt x="117055" y="45707"/>
                  </a:moveTo>
                  <a:lnTo>
                    <a:pt x="101498" y="46621"/>
                  </a:lnTo>
                  <a:lnTo>
                    <a:pt x="101498" y="62179"/>
                  </a:lnTo>
                  <a:lnTo>
                    <a:pt x="117055" y="62179"/>
                  </a:lnTo>
                  <a:lnTo>
                    <a:pt x="117055" y="45707"/>
                  </a:lnTo>
                  <a:close/>
                </a:path>
                <a:path w="159385" h="133985">
                  <a:moveTo>
                    <a:pt x="117055" y="24676"/>
                  </a:moveTo>
                  <a:lnTo>
                    <a:pt x="101498" y="25590"/>
                  </a:lnTo>
                  <a:lnTo>
                    <a:pt x="101498" y="41148"/>
                  </a:lnTo>
                  <a:lnTo>
                    <a:pt x="117055" y="41148"/>
                  </a:lnTo>
                  <a:lnTo>
                    <a:pt x="117055" y="24676"/>
                  </a:lnTo>
                  <a:close/>
                </a:path>
                <a:path w="159385" h="133985">
                  <a:moveTo>
                    <a:pt x="117055" y="4559"/>
                  </a:moveTo>
                  <a:lnTo>
                    <a:pt x="101498" y="4559"/>
                  </a:lnTo>
                  <a:lnTo>
                    <a:pt x="101498" y="21031"/>
                  </a:lnTo>
                  <a:lnTo>
                    <a:pt x="117055" y="20116"/>
                  </a:lnTo>
                  <a:lnTo>
                    <a:pt x="117055" y="4559"/>
                  </a:lnTo>
                  <a:close/>
                </a:path>
                <a:path w="159385" h="133985">
                  <a:moveTo>
                    <a:pt x="138087" y="106984"/>
                  </a:moveTo>
                  <a:lnTo>
                    <a:pt x="122529" y="108826"/>
                  </a:lnTo>
                  <a:lnTo>
                    <a:pt x="122529" y="124371"/>
                  </a:lnTo>
                  <a:lnTo>
                    <a:pt x="138087" y="123456"/>
                  </a:lnTo>
                  <a:lnTo>
                    <a:pt x="138087" y="106984"/>
                  </a:lnTo>
                  <a:close/>
                </a:path>
                <a:path w="159385" h="133985">
                  <a:moveTo>
                    <a:pt x="138087" y="85940"/>
                  </a:moveTo>
                  <a:lnTo>
                    <a:pt x="122529" y="87782"/>
                  </a:lnTo>
                  <a:lnTo>
                    <a:pt x="122529" y="103327"/>
                  </a:lnTo>
                  <a:lnTo>
                    <a:pt x="138087" y="102412"/>
                  </a:lnTo>
                  <a:lnTo>
                    <a:pt x="138087" y="85940"/>
                  </a:lnTo>
                  <a:close/>
                </a:path>
                <a:path w="159385" h="133985">
                  <a:moveTo>
                    <a:pt x="138087" y="64909"/>
                  </a:moveTo>
                  <a:lnTo>
                    <a:pt x="122529" y="66751"/>
                  </a:lnTo>
                  <a:lnTo>
                    <a:pt x="122529" y="82296"/>
                  </a:lnTo>
                  <a:lnTo>
                    <a:pt x="138087" y="81381"/>
                  </a:lnTo>
                  <a:lnTo>
                    <a:pt x="138087" y="64909"/>
                  </a:lnTo>
                  <a:close/>
                </a:path>
                <a:path w="159385" h="133985">
                  <a:moveTo>
                    <a:pt x="138087" y="43903"/>
                  </a:moveTo>
                  <a:lnTo>
                    <a:pt x="122529" y="45720"/>
                  </a:lnTo>
                  <a:lnTo>
                    <a:pt x="122529" y="61264"/>
                  </a:lnTo>
                  <a:lnTo>
                    <a:pt x="138087" y="60350"/>
                  </a:lnTo>
                  <a:lnTo>
                    <a:pt x="138087" y="43903"/>
                  </a:lnTo>
                  <a:close/>
                </a:path>
                <a:path w="159385" h="133985">
                  <a:moveTo>
                    <a:pt x="138087" y="22872"/>
                  </a:moveTo>
                  <a:lnTo>
                    <a:pt x="122529" y="24688"/>
                  </a:lnTo>
                  <a:lnTo>
                    <a:pt x="122529" y="40233"/>
                  </a:lnTo>
                  <a:lnTo>
                    <a:pt x="138087" y="39319"/>
                  </a:lnTo>
                  <a:lnTo>
                    <a:pt x="138087" y="22872"/>
                  </a:lnTo>
                  <a:close/>
                </a:path>
                <a:path w="159385" h="133985">
                  <a:moveTo>
                    <a:pt x="138087" y="1828"/>
                  </a:moveTo>
                  <a:lnTo>
                    <a:pt x="122529" y="3670"/>
                  </a:lnTo>
                  <a:lnTo>
                    <a:pt x="122529" y="19189"/>
                  </a:lnTo>
                  <a:lnTo>
                    <a:pt x="138087" y="18275"/>
                  </a:lnTo>
                  <a:lnTo>
                    <a:pt x="138087" y="1828"/>
                  </a:lnTo>
                  <a:close/>
                </a:path>
                <a:path w="159385" h="133985">
                  <a:moveTo>
                    <a:pt x="159092" y="106057"/>
                  </a:moveTo>
                  <a:lnTo>
                    <a:pt x="142646" y="106984"/>
                  </a:lnTo>
                  <a:lnTo>
                    <a:pt x="142646" y="122529"/>
                  </a:lnTo>
                  <a:lnTo>
                    <a:pt x="159092" y="121615"/>
                  </a:lnTo>
                  <a:lnTo>
                    <a:pt x="159092" y="106057"/>
                  </a:lnTo>
                  <a:close/>
                </a:path>
                <a:path w="159385" h="133985">
                  <a:moveTo>
                    <a:pt x="159092" y="84137"/>
                  </a:moveTo>
                  <a:lnTo>
                    <a:pt x="142646" y="85953"/>
                  </a:lnTo>
                  <a:lnTo>
                    <a:pt x="142646" y="101498"/>
                  </a:lnTo>
                  <a:lnTo>
                    <a:pt x="159092" y="100584"/>
                  </a:lnTo>
                  <a:lnTo>
                    <a:pt x="159092" y="84137"/>
                  </a:lnTo>
                  <a:close/>
                </a:path>
                <a:path w="159385" h="133985">
                  <a:moveTo>
                    <a:pt x="159092" y="63106"/>
                  </a:moveTo>
                  <a:lnTo>
                    <a:pt x="142646" y="64922"/>
                  </a:lnTo>
                  <a:lnTo>
                    <a:pt x="142646" y="80467"/>
                  </a:lnTo>
                  <a:lnTo>
                    <a:pt x="159092" y="79552"/>
                  </a:lnTo>
                  <a:lnTo>
                    <a:pt x="159092" y="63106"/>
                  </a:lnTo>
                  <a:close/>
                </a:path>
                <a:path w="159385" h="133985">
                  <a:moveTo>
                    <a:pt x="159092" y="42062"/>
                  </a:moveTo>
                  <a:lnTo>
                    <a:pt x="142646" y="43903"/>
                  </a:lnTo>
                  <a:lnTo>
                    <a:pt x="142646" y="59423"/>
                  </a:lnTo>
                  <a:lnTo>
                    <a:pt x="159092" y="58508"/>
                  </a:lnTo>
                  <a:lnTo>
                    <a:pt x="159092" y="42062"/>
                  </a:lnTo>
                  <a:close/>
                </a:path>
                <a:path w="159385" h="133985">
                  <a:moveTo>
                    <a:pt x="159092" y="21031"/>
                  </a:moveTo>
                  <a:lnTo>
                    <a:pt x="142646" y="22872"/>
                  </a:lnTo>
                  <a:lnTo>
                    <a:pt x="142646" y="38392"/>
                  </a:lnTo>
                  <a:lnTo>
                    <a:pt x="159092" y="37503"/>
                  </a:lnTo>
                  <a:lnTo>
                    <a:pt x="159092" y="21031"/>
                  </a:lnTo>
                  <a:close/>
                </a:path>
                <a:path w="159385" h="133985">
                  <a:moveTo>
                    <a:pt x="159092" y="0"/>
                  </a:moveTo>
                  <a:lnTo>
                    <a:pt x="142646" y="1841"/>
                  </a:lnTo>
                  <a:lnTo>
                    <a:pt x="142646" y="17386"/>
                  </a:lnTo>
                  <a:lnTo>
                    <a:pt x="159092" y="16471"/>
                  </a:lnTo>
                  <a:lnTo>
                    <a:pt x="15909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667974" y="4318990"/>
              <a:ext cx="344170" cy="149225"/>
            </a:xfrm>
            <a:custGeom>
              <a:avLst/>
              <a:gdLst/>
              <a:ahLst/>
              <a:cxnLst/>
              <a:rect l="l" t="t" r="r" b="b"/>
              <a:pathLst>
                <a:path w="344170" h="149225">
                  <a:moveTo>
                    <a:pt x="14630" y="131686"/>
                  </a:moveTo>
                  <a:lnTo>
                    <a:pt x="0" y="132613"/>
                  </a:lnTo>
                  <a:lnTo>
                    <a:pt x="0" y="149059"/>
                  </a:lnTo>
                  <a:lnTo>
                    <a:pt x="14630" y="147243"/>
                  </a:lnTo>
                  <a:lnTo>
                    <a:pt x="14630" y="131686"/>
                  </a:lnTo>
                  <a:close/>
                </a:path>
                <a:path w="344170" h="149225">
                  <a:moveTo>
                    <a:pt x="14630" y="110655"/>
                  </a:moveTo>
                  <a:lnTo>
                    <a:pt x="0" y="112496"/>
                  </a:lnTo>
                  <a:lnTo>
                    <a:pt x="0" y="128028"/>
                  </a:lnTo>
                  <a:lnTo>
                    <a:pt x="14630" y="126212"/>
                  </a:lnTo>
                  <a:lnTo>
                    <a:pt x="14630" y="110655"/>
                  </a:lnTo>
                  <a:close/>
                </a:path>
                <a:path w="344170" h="149225">
                  <a:moveTo>
                    <a:pt x="35661" y="129857"/>
                  </a:moveTo>
                  <a:lnTo>
                    <a:pt x="20116" y="130784"/>
                  </a:lnTo>
                  <a:lnTo>
                    <a:pt x="20116" y="147243"/>
                  </a:lnTo>
                  <a:lnTo>
                    <a:pt x="35661" y="145415"/>
                  </a:lnTo>
                  <a:lnTo>
                    <a:pt x="35661" y="129857"/>
                  </a:lnTo>
                  <a:close/>
                </a:path>
                <a:path w="344170" h="149225">
                  <a:moveTo>
                    <a:pt x="35661" y="108826"/>
                  </a:moveTo>
                  <a:lnTo>
                    <a:pt x="20116" y="110667"/>
                  </a:lnTo>
                  <a:lnTo>
                    <a:pt x="20116" y="126212"/>
                  </a:lnTo>
                  <a:lnTo>
                    <a:pt x="35661" y="125298"/>
                  </a:lnTo>
                  <a:lnTo>
                    <a:pt x="35661" y="108826"/>
                  </a:lnTo>
                  <a:close/>
                </a:path>
                <a:path w="344170" h="149225">
                  <a:moveTo>
                    <a:pt x="55778" y="128930"/>
                  </a:moveTo>
                  <a:lnTo>
                    <a:pt x="40233" y="129857"/>
                  </a:lnTo>
                  <a:lnTo>
                    <a:pt x="40233" y="145402"/>
                  </a:lnTo>
                  <a:lnTo>
                    <a:pt x="55778" y="144487"/>
                  </a:lnTo>
                  <a:lnTo>
                    <a:pt x="55778" y="128930"/>
                  </a:lnTo>
                  <a:close/>
                </a:path>
                <a:path w="344170" h="149225">
                  <a:moveTo>
                    <a:pt x="55778" y="107899"/>
                  </a:moveTo>
                  <a:lnTo>
                    <a:pt x="40233" y="108813"/>
                  </a:lnTo>
                  <a:lnTo>
                    <a:pt x="40233" y="124371"/>
                  </a:lnTo>
                  <a:lnTo>
                    <a:pt x="55778" y="124371"/>
                  </a:lnTo>
                  <a:lnTo>
                    <a:pt x="55778" y="107899"/>
                  </a:lnTo>
                  <a:close/>
                </a:path>
                <a:path w="344170" h="149225">
                  <a:moveTo>
                    <a:pt x="75895" y="127127"/>
                  </a:moveTo>
                  <a:lnTo>
                    <a:pt x="60350" y="128943"/>
                  </a:lnTo>
                  <a:lnTo>
                    <a:pt x="60350" y="144487"/>
                  </a:lnTo>
                  <a:lnTo>
                    <a:pt x="75895" y="143573"/>
                  </a:lnTo>
                  <a:lnTo>
                    <a:pt x="75895" y="127127"/>
                  </a:lnTo>
                  <a:close/>
                </a:path>
                <a:path w="344170" h="149225">
                  <a:moveTo>
                    <a:pt x="75895" y="106095"/>
                  </a:moveTo>
                  <a:lnTo>
                    <a:pt x="60350" y="107911"/>
                  </a:lnTo>
                  <a:lnTo>
                    <a:pt x="60350" y="123456"/>
                  </a:lnTo>
                  <a:lnTo>
                    <a:pt x="75895" y="122542"/>
                  </a:lnTo>
                  <a:lnTo>
                    <a:pt x="75895" y="106095"/>
                  </a:lnTo>
                  <a:close/>
                </a:path>
                <a:path w="344170" h="149225">
                  <a:moveTo>
                    <a:pt x="96939" y="125285"/>
                  </a:moveTo>
                  <a:lnTo>
                    <a:pt x="81381" y="127127"/>
                  </a:lnTo>
                  <a:lnTo>
                    <a:pt x="81381" y="142646"/>
                  </a:lnTo>
                  <a:lnTo>
                    <a:pt x="96939" y="141732"/>
                  </a:lnTo>
                  <a:lnTo>
                    <a:pt x="96939" y="125285"/>
                  </a:lnTo>
                  <a:close/>
                </a:path>
                <a:path w="344170" h="149225">
                  <a:moveTo>
                    <a:pt x="96939" y="104254"/>
                  </a:moveTo>
                  <a:lnTo>
                    <a:pt x="81381" y="106095"/>
                  </a:lnTo>
                  <a:lnTo>
                    <a:pt x="81381" y="121615"/>
                  </a:lnTo>
                  <a:lnTo>
                    <a:pt x="96939" y="120700"/>
                  </a:lnTo>
                  <a:lnTo>
                    <a:pt x="96939" y="104254"/>
                  </a:lnTo>
                  <a:close/>
                </a:path>
                <a:path w="344170" h="149225">
                  <a:moveTo>
                    <a:pt x="96939" y="83223"/>
                  </a:moveTo>
                  <a:lnTo>
                    <a:pt x="81381" y="85064"/>
                  </a:lnTo>
                  <a:lnTo>
                    <a:pt x="81381" y="100584"/>
                  </a:lnTo>
                  <a:lnTo>
                    <a:pt x="96939" y="99695"/>
                  </a:lnTo>
                  <a:lnTo>
                    <a:pt x="96939" y="83223"/>
                  </a:lnTo>
                  <a:close/>
                </a:path>
                <a:path w="344170" h="149225">
                  <a:moveTo>
                    <a:pt x="117055" y="124371"/>
                  </a:moveTo>
                  <a:lnTo>
                    <a:pt x="101498" y="125285"/>
                  </a:lnTo>
                  <a:lnTo>
                    <a:pt x="101498" y="140817"/>
                  </a:lnTo>
                  <a:lnTo>
                    <a:pt x="117055" y="140817"/>
                  </a:lnTo>
                  <a:lnTo>
                    <a:pt x="117055" y="124371"/>
                  </a:lnTo>
                  <a:close/>
                </a:path>
                <a:path w="344170" h="149225">
                  <a:moveTo>
                    <a:pt x="117055" y="103339"/>
                  </a:moveTo>
                  <a:lnTo>
                    <a:pt x="101498" y="104254"/>
                  </a:lnTo>
                  <a:lnTo>
                    <a:pt x="101498" y="119811"/>
                  </a:lnTo>
                  <a:lnTo>
                    <a:pt x="117055" y="119811"/>
                  </a:lnTo>
                  <a:lnTo>
                    <a:pt x="117055" y="103339"/>
                  </a:lnTo>
                  <a:close/>
                </a:path>
                <a:path w="344170" h="149225">
                  <a:moveTo>
                    <a:pt x="117055" y="82308"/>
                  </a:moveTo>
                  <a:lnTo>
                    <a:pt x="101498" y="83223"/>
                  </a:lnTo>
                  <a:lnTo>
                    <a:pt x="101498" y="98780"/>
                  </a:lnTo>
                  <a:lnTo>
                    <a:pt x="117055" y="98780"/>
                  </a:lnTo>
                  <a:lnTo>
                    <a:pt x="117055" y="82308"/>
                  </a:lnTo>
                  <a:close/>
                </a:path>
                <a:path w="344170" h="149225">
                  <a:moveTo>
                    <a:pt x="138087" y="122542"/>
                  </a:moveTo>
                  <a:lnTo>
                    <a:pt x="122529" y="124383"/>
                  </a:lnTo>
                  <a:lnTo>
                    <a:pt x="122529" y="139928"/>
                  </a:lnTo>
                  <a:lnTo>
                    <a:pt x="138087" y="139014"/>
                  </a:lnTo>
                  <a:lnTo>
                    <a:pt x="138087" y="122542"/>
                  </a:lnTo>
                  <a:close/>
                </a:path>
                <a:path w="344170" h="149225">
                  <a:moveTo>
                    <a:pt x="138087" y="101498"/>
                  </a:moveTo>
                  <a:lnTo>
                    <a:pt x="122529" y="103339"/>
                  </a:lnTo>
                  <a:lnTo>
                    <a:pt x="122529" y="118884"/>
                  </a:lnTo>
                  <a:lnTo>
                    <a:pt x="138087" y="117970"/>
                  </a:lnTo>
                  <a:lnTo>
                    <a:pt x="138087" y="101498"/>
                  </a:lnTo>
                  <a:close/>
                </a:path>
                <a:path w="344170" h="149225">
                  <a:moveTo>
                    <a:pt x="138087" y="80467"/>
                  </a:moveTo>
                  <a:lnTo>
                    <a:pt x="122529" y="82308"/>
                  </a:lnTo>
                  <a:lnTo>
                    <a:pt x="122529" y="97853"/>
                  </a:lnTo>
                  <a:lnTo>
                    <a:pt x="138087" y="96939"/>
                  </a:lnTo>
                  <a:lnTo>
                    <a:pt x="138087" y="80467"/>
                  </a:lnTo>
                  <a:close/>
                </a:path>
                <a:path w="344170" h="149225">
                  <a:moveTo>
                    <a:pt x="159092" y="121615"/>
                  </a:moveTo>
                  <a:lnTo>
                    <a:pt x="142646" y="122542"/>
                  </a:lnTo>
                  <a:lnTo>
                    <a:pt x="142646" y="138087"/>
                  </a:lnTo>
                  <a:lnTo>
                    <a:pt x="159092" y="137172"/>
                  </a:lnTo>
                  <a:lnTo>
                    <a:pt x="159092" y="121615"/>
                  </a:lnTo>
                  <a:close/>
                </a:path>
                <a:path w="344170" h="149225">
                  <a:moveTo>
                    <a:pt x="159092" y="99695"/>
                  </a:moveTo>
                  <a:lnTo>
                    <a:pt x="142646" y="101511"/>
                  </a:lnTo>
                  <a:lnTo>
                    <a:pt x="142646" y="117055"/>
                  </a:lnTo>
                  <a:lnTo>
                    <a:pt x="159092" y="116141"/>
                  </a:lnTo>
                  <a:lnTo>
                    <a:pt x="159092" y="99695"/>
                  </a:lnTo>
                  <a:close/>
                </a:path>
                <a:path w="344170" h="149225">
                  <a:moveTo>
                    <a:pt x="159092" y="78663"/>
                  </a:moveTo>
                  <a:lnTo>
                    <a:pt x="142646" y="80479"/>
                  </a:lnTo>
                  <a:lnTo>
                    <a:pt x="142646" y="96024"/>
                  </a:lnTo>
                  <a:lnTo>
                    <a:pt x="159092" y="95110"/>
                  </a:lnTo>
                  <a:lnTo>
                    <a:pt x="159092" y="78663"/>
                  </a:lnTo>
                  <a:close/>
                </a:path>
                <a:path w="344170" h="149225">
                  <a:moveTo>
                    <a:pt x="194767" y="118897"/>
                  </a:moveTo>
                  <a:lnTo>
                    <a:pt x="179235" y="119811"/>
                  </a:lnTo>
                  <a:lnTo>
                    <a:pt x="179235" y="135343"/>
                  </a:lnTo>
                  <a:lnTo>
                    <a:pt x="194767" y="135343"/>
                  </a:lnTo>
                  <a:lnTo>
                    <a:pt x="194767" y="118897"/>
                  </a:lnTo>
                  <a:close/>
                </a:path>
                <a:path w="344170" h="149225">
                  <a:moveTo>
                    <a:pt x="194767" y="97853"/>
                  </a:moveTo>
                  <a:lnTo>
                    <a:pt x="179235" y="98767"/>
                  </a:lnTo>
                  <a:lnTo>
                    <a:pt x="179235" y="114300"/>
                  </a:lnTo>
                  <a:lnTo>
                    <a:pt x="194767" y="114300"/>
                  </a:lnTo>
                  <a:lnTo>
                    <a:pt x="194767" y="97853"/>
                  </a:lnTo>
                  <a:close/>
                </a:path>
                <a:path w="344170" h="149225">
                  <a:moveTo>
                    <a:pt x="194767" y="76822"/>
                  </a:moveTo>
                  <a:lnTo>
                    <a:pt x="179235" y="77749"/>
                  </a:lnTo>
                  <a:lnTo>
                    <a:pt x="179235" y="93294"/>
                  </a:lnTo>
                  <a:lnTo>
                    <a:pt x="194767" y="92379"/>
                  </a:lnTo>
                  <a:lnTo>
                    <a:pt x="194767" y="76822"/>
                  </a:lnTo>
                  <a:close/>
                </a:path>
                <a:path w="344170" h="149225">
                  <a:moveTo>
                    <a:pt x="194767" y="55778"/>
                  </a:moveTo>
                  <a:lnTo>
                    <a:pt x="179235" y="56705"/>
                  </a:lnTo>
                  <a:lnTo>
                    <a:pt x="179235" y="72250"/>
                  </a:lnTo>
                  <a:lnTo>
                    <a:pt x="194767" y="71335"/>
                  </a:lnTo>
                  <a:lnTo>
                    <a:pt x="194767" y="55778"/>
                  </a:lnTo>
                  <a:close/>
                </a:path>
                <a:path w="344170" h="149225">
                  <a:moveTo>
                    <a:pt x="194767" y="33832"/>
                  </a:moveTo>
                  <a:lnTo>
                    <a:pt x="179235" y="35674"/>
                  </a:lnTo>
                  <a:lnTo>
                    <a:pt x="179235" y="51219"/>
                  </a:lnTo>
                  <a:lnTo>
                    <a:pt x="194767" y="50304"/>
                  </a:lnTo>
                  <a:lnTo>
                    <a:pt x="194767" y="33832"/>
                  </a:lnTo>
                  <a:close/>
                </a:path>
                <a:path w="344170" h="149225">
                  <a:moveTo>
                    <a:pt x="194767" y="12827"/>
                  </a:moveTo>
                  <a:lnTo>
                    <a:pt x="179235" y="14643"/>
                  </a:lnTo>
                  <a:lnTo>
                    <a:pt x="179235" y="30187"/>
                  </a:lnTo>
                  <a:lnTo>
                    <a:pt x="194767" y="29273"/>
                  </a:lnTo>
                  <a:lnTo>
                    <a:pt x="194767" y="12827"/>
                  </a:lnTo>
                  <a:close/>
                </a:path>
                <a:path w="344170" h="149225">
                  <a:moveTo>
                    <a:pt x="215798" y="117055"/>
                  </a:moveTo>
                  <a:lnTo>
                    <a:pt x="200240" y="118897"/>
                  </a:lnTo>
                  <a:lnTo>
                    <a:pt x="200240" y="134416"/>
                  </a:lnTo>
                  <a:lnTo>
                    <a:pt x="215798" y="133527"/>
                  </a:lnTo>
                  <a:lnTo>
                    <a:pt x="215798" y="117055"/>
                  </a:lnTo>
                  <a:close/>
                </a:path>
                <a:path w="344170" h="149225">
                  <a:moveTo>
                    <a:pt x="215798" y="96024"/>
                  </a:moveTo>
                  <a:lnTo>
                    <a:pt x="200240" y="96939"/>
                  </a:lnTo>
                  <a:lnTo>
                    <a:pt x="200240" y="113411"/>
                  </a:lnTo>
                  <a:lnTo>
                    <a:pt x="215798" y="112496"/>
                  </a:lnTo>
                  <a:lnTo>
                    <a:pt x="215798" y="96024"/>
                  </a:lnTo>
                  <a:close/>
                </a:path>
                <a:path w="344170" h="149225">
                  <a:moveTo>
                    <a:pt x="215798" y="74980"/>
                  </a:moveTo>
                  <a:lnTo>
                    <a:pt x="200240" y="75907"/>
                  </a:lnTo>
                  <a:lnTo>
                    <a:pt x="200240" y="92379"/>
                  </a:lnTo>
                  <a:lnTo>
                    <a:pt x="215798" y="90538"/>
                  </a:lnTo>
                  <a:lnTo>
                    <a:pt x="215798" y="74980"/>
                  </a:lnTo>
                  <a:close/>
                </a:path>
                <a:path w="344170" h="149225">
                  <a:moveTo>
                    <a:pt x="215798" y="53949"/>
                  </a:moveTo>
                  <a:lnTo>
                    <a:pt x="200240" y="54876"/>
                  </a:lnTo>
                  <a:lnTo>
                    <a:pt x="200240" y="71348"/>
                  </a:lnTo>
                  <a:lnTo>
                    <a:pt x="215798" y="69507"/>
                  </a:lnTo>
                  <a:lnTo>
                    <a:pt x="215798" y="53949"/>
                  </a:lnTo>
                  <a:close/>
                </a:path>
                <a:path w="344170" h="149225">
                  <a:moveTo>
                    <a:pt x="215798" y="32029"/>
                  </a:moveTo>
                  <a:lnTo>
                    <a:pt x="200240" y="33845"/>
                  </a:lnTo>
                  <a:lnTo>
                    <a:pt x="200240" y="49390"/>
                  </a:lnTo>
                  <a:lnTo>
                    <a:pt x="215798" y="48475"/>
                  </a:lnTo>
                  <a:lnTo>
                    <a:pt x="215798" y="32029"/>
                  </a:lnTo>
                  <a:close/>
                </a:path>
                <a:path w="344170" h="149225">
                  <a:moveTo>
                    <a:pt x="215798" y="10985"/>
                  </a:moveTo>
                  <a:lnTo>
                    <a:pt x="200240" y="12827"/>
                  </a:lnTo>
                  <a:lnTo>
                    <a:pt x="200240" y="28346"/>
                  </a:lnTo>
                  <a:lnTo>
                    <a:pt x="215798" y="27432"/>
                  </a:lnTo>
                  <a:lnTo>
                    <a:pt x="215798" y="10985"/>
                  </a:lnTo>
                  <a:close/>
                </a:path>
                <a:path w="344170" h="149225">
                  <a:moveTo>
                    <a:pt x="236829" y="115214"/>
                  </a:moveTo>
                  <a:lnTo>
                    <a:pt x="221284" y="117055"/>
                  </a:lnTo>
                  <a:lnTo>
                    <a:pt x="221284" y="132600"/>
                  </a:lnTo>
                  <a:lnTo>
                    <a:pt x="236829" y="131686"/>
                  </a:lnTo>
                  <a:lnTo>
                    <a:pt x="236829" y="115214"/>
                  </a:lnTo>
                  <a:close/>
                </a:path>
                <a:path w="344170" h="149225">
                  <a:moveTo>
                    <a:pt x="236829" y="94183"/>
                  </a:moveTo>
                  <a:lnTo>
                    <a:pt x="221284" y="95097"/>
                  </a:lnTo>
                  <a:lnTo>
                    <a:pt x="221284" y="111569"/>
                  </a:lnTo>
                  <a:lnTo>
                    <a:pt x="236829" y="110655"/>
                  </a:lnTo>
                  <a:lnTo>
                    <a:pt x="236829" y="94183"/>
                  </a:lnTo>
                  <a:close/>
                </a:path>
                <a:path w="344170" h="149225">
                  <a:moveTo>
                    <a:pt x="236829" y="73177"/>
                  </a:moveTo>
                  <a:lnTo>
                    <a:pt x="221284" y="74079"/>
                  </a:lnTo>
                  <a:lnTo>
                    <a:pt x="221284" y="90538"/>
                  </a:lnTo>
                  <a:lnTo>
                    <a:pt x="236829" y="88709"/>
                  </a:lnTo>
                  <a:lnTo>
                    <a:pt x="236829" y="73177"/>
                  </a:lnTo>
                  <a:close/>
                </a:path>
                <a:path w="344170" h="149225">
                  <a:moveTo>
                    <a:pt x="236829" y="51219"/>
                  </a:moveTo>
                  <a:lnTo>
                    <a:pt x="221284" y="53060"/>
                  </a:lnTo>
                  <a:lnTo>
                    <a:pt x="221284" y="69494"/>
                  </a:lnTo>
                  <a:lnTo>
                    <a:pt x="236829" y="67665"/>
                  </a:lnTo>
                  <a:lnTo>
                    <a:pt x="236829" y="51219"/>
                  </a:lnTo>
                  <a:close/>
                </a:path>
                <a:path w="344170" h="149225">
                  <a:moveTo>
                    <a:pt x="236829" y="30187"/>
                  </a:moveTo>
                  <a:lnTo>
                    <a:pt x="221284" y="32029"/>
                  </a:lnTo>
                  <a:lnTo>
                    <a:pt x="221284" y="47548"/>
                  </a:lnTo>
                  <a:lnTo>
                    <a:pt x="236829" y="46634"/>
                  </a:lnTo>
                  <a:lnTo>
                    <a:pt x="236829" y="30187"/>
                  </a:lnTo>
                  <a:close/>
                </a:path>
                <a:path w="344170" h="149225">
                  <a:moveTo>
                    <a:pt x="236829" y="9156"/>
                  </a:moveTo>
                  <a:lnTo>
                    <a:pt x="221284" y="10998"/>
                  </a:lnTo>
                  <a:lnTo>
                    <a:pt x="221284" y="26517"/>
                  </a:lnTo>
                  <a:lnTo>
                    <a:pt x="236829" y="25628"/>
                  </a:lnTo>
                  <a:lnTo>
                    <a:pt x="236829" y="9156"/>
                  </a:lnTo>
                  <a:close/>
                </a:path>
                <a:path w="344170" h="149225">
                  <a:moveTo>
                    <a:pt x="257873" y="93294"/>
                  </a:moveTo>
                  <a:lnTo>
                    <a:pt x="242316" y="93294"/>
                  </a:lnTo>
                  <a:lnTo>
                    <a:pt x="242316" y="109740"/>
                  </a:lnTo>
                  <a:lnTo>
                    <a:pt x="257873" y="108826"/>
                  </a:lnTo>
                  <a:lnTo>
                    <a:pt x="257873" y="93294"/>
                  </a:lnTo>
                  <a:close/>
                </a:path>
                <a:path w="344170" h="149225">
                  <a:moveTo>
                    <a:pt x="257873" y="72250"/>
                  </a:moveTo>
                  <a:lnTo>
                    <a:pt x="242316" y="72250"/>
                  </a:lnTo>
                  <a:lnTo>
                    <a:pt x="242316" y="88696"/>
                  </a:lnTo>
                  <a:lnTo>
                    <a:pt x="257873" y="87782"/>
                  </a:lnTo>
                  <a:lnTo>
                    <a:pt x="257873" y="72250"/>
                  </a:lnTo>
                  <a:close/>
                </a:path>
                <a:path w="344170" h="149225">
                  <a:moveTo>
                    <a:pt x="257873" y="50304"/>
                  </a:moveTo>
                  <a:lnTo>
                    <a:pt x="242316" y="51219"/>
                  </a:lnTo>
                  <a:lnTo>
                    <a:pt x="242316" y="66751"/>
                  </a:lnTo>
                  <a:lnTo>
                    <a:pt x="257873" y="66751"/>
                  </a:lnTo>
                  <a:lnTo>
                    <a:pt x="257873" y="50304"/>
                  </a:lnTo>
                  <a:close/>
                </a:path>
                <a:path w="344170" h="149225">
                  <a:moveTo>
                    <a:pt x="257873" y="29273"/>
                  </a:moveTo>
                  <a:lnTo>
                    <a:pt x="242316" y="30187"/>
                  </a:lnTo>
                  <a:lnTo>
                    <a:pt x="242316" y="46634"/>
                  </a:lnTo>
                  <a:lnTo>
                    <a:pt x="257873" y="45745"/>
                  </a:lnTo>
                  <a:lnTo>
                    <a:pt x="257873" y="29273"/>
                  </a:lnTo>
                  <a:close/>
                </a:path>
                <a:path w="344170" h="149225">
                  <a:moveTo>
                    <a:pt x="257873" y="8229"/>
                  </a:moveTo>
                  <a:lnTo>
                    <a:pt x="242316" y="9156"/>
                  </a:lnTo>
                  <a:lnTo>
                    <a:pt x="242316" y="25628"/>
                  </a:lnTo>
                  <a:lnTo>
                    <a:pt x="257873" y="23787"/>
                  </a:lnTo>
                  <a:lnTo>
                    <a:pt x="257873" y="8229"/>
                  </a:lnTo>
                  <a:close/>
                </a:path>
                <a:path w="344170" h="149225">
                  <a:moveTo>
                    <a:pt x="279793" y="91452"/>
                  </a:moveTo>
                  <a:lnTo>
                    <a:pt x="263347" y="92367"/>
                  </a:lnTo>
                  <a:lnTo>
                    <a:pt x="263347" y="108813"/>
                  </a:lnTo>
                  <a:lnTo>
                    <a:pt x="279793" y="107899"/>
                  </a:lnTo>
                  <a:lnTo>
                    <a:pt x="279793" y="91452"/>
                  </a:lnTo>
                  <a:close/>
                </a:path>
                <a:path w="344170" h="149225">
                  <a:moveTo>
                    <a:pt x="279793" y="69507"/>
                  </a:moveTo>
                  <a:lnTo>
                    <a:pt x="263347" y="71348"/>
                  </a:lnTo>
                  <a:lnTo>
                    <a:pt x="263347" y="87795"/>
                  </a:lnTo>
                  <a:lnTo>
                    <a:pt x="279793" y="85979"/>
                  </a:lnTo>
                  <a:lnTo>
                    <a:pt x="279793" y="69507"/>
                  </a:lnTo>
                  <a:close/>
                </a:path>
                <a:path w="344170" h="149225">
                  <a:moveTo>
                    <a:pt x="279793" y="48475"/>
                  </a:moveTo>
                  <a:lnTo>
                    <a:pt x="263347" y="50317"/>
                  </a:lnTo>
                  <a:lnTo>
                    <a:pt x="263347" y="65862"/>
                  </a:lnTo>
                  <a:lnTo>
                    <a:pt x="279793" y="64947"/>
                  </a:lnTo>
                  <a:lnTo>
                    <a:pt x="279793" y="48475"/>
                  </a:lnTo>
                  <a:close/>
                </a:path>
                <a:path w="344170" h="149225">
                  <a:moveTo>
                    <a:pt x="279793" y="27432"/>
                  </a:moveTo>
                  <a:lnTo>
                    <a:pt x="263347" y="28359"/>
                  </a:lnTo>
                  <a:lnTo>
                    <a:pt x="263347" y="44831"/>
                  </a:lnTo>
                  <a:lnTo>
                    <a:pt x="279793" y="42989"/>
                  </a:lnTo>
                  <a:lnTo>
                    <a:pt x="279793" y="27432"/>
                  </a:lnTo>
                  <a:close/>
                </a:path>
                <a:path w="344170" h="149225">
                  <a:moveTo>
                    <a:pt x="279793" y="5511"/>
                  </a:moveTo>
                  <a:lnTo>
                    <a:pt x="263347" y="7327"/>
                  </a:lnTo>
                  <a:lnTo>
                    <a:pt x="263347" y="23799"/>
                  </a:lnTo>
                  <a:lnTo>
                    <a:pt x="279793" y="21958"/>
                  </a:lnTo>
                  <a:lnTo>
                    <a:pt x="279793" y="5511"/>
                  </a:lnTo>
                  <a:close/>
                </a:path>
                <a:path w="344170" h="149225">
                  <a:moveTo>
                    <a:pt x="300824" y="89623"/>
                  </a:moveTo>
                  <a:lnTo>
                    <a:pt x="284378" y="90538"/>
                  </a:lnTo>
                  <a:lnTo>
                    <a:pt x="284378" y="107010"/>
                  </a:lnTo>
                  <a:lnTo>
                    <a:pt x="300824" y="106095"/>
                  </a:lnTo>
                  <a:lnTo>
                    <a:pt x="300824" y="89623"/>
                  </a:lnTo>
                  <a:close/>
                </a:path>
                <a:path w="344170" h="149225">
                  <a:moveTo>
                    <a:pt x="300824" y="67665"/>
                  </a:moveTo>
                  <a:lnTo>
                    <a:pt x="284378" y="69507"/>
                  </a:lnTo>
                  <a:lnTo>
                    <a:pt x="284378" y="85979"/>
                  </a:lnTo>
                  <a:lnTo>
                    <a:pt x="300824" y="84137"/>
                  </a:lnTo>
                  <a:lnTo>
                    <a:pt x="300824" y="67665"/>
                  </a:lnTo>
                  <a:close/>
                </a:path>
                <a:path w="344170" h="149225">
                  <a:moveTo>
                    <a:pt x="300824" y="46634"/>
                  </a:moveTo>
                  <a:lnTo>
                    <a:pt x="284378" y="48475"/>
                  </a:lnTo>
                  <a:lnTo>
                    <a:pt x="284378" y="64020"/>
                  </a:lnTo>
                  <a:lnTo>
                    <a:pt x="300824" y="63106"/>
                  </a:lnTo>
                  <a:lnTo>
                    <a:pt x="300824" y="46634"/>
                  </a:lnTo>
                  <a:close/>
                </a:path>
                <a:path w="344170" h="149225">
                  <a:moveTo>
                    <a:pt x="300824" y="25628"/>
                  </a:moveTo>
                  <a:lnTo>
                    <a:pt x="284378" y="26530"/>
                  </a:lnTo>
                  <a:lnTo>
                    <a:pt x="284378" y="43002"/>
                  </a:lnTo>
                  <a:lnTo>
                    <a:pt x="300824" y="41160"/>
                  </a:lnTo>
                  <a:lnTo>
                    <a:pt x="300824" y="25628"/>
                  </a:lnTo>
                  <a:close/>
                </a:path>
                <a:path w="344170" h="149225">
                  <a:moveTo>
                    <a:pt x="300824" y="4584"/>
                  </a:moveTo>
                  <a:lnTo>
                    <a:pt x="284378" y="5511"/>
                  </a:lnTo>
                  <a:lnTo>
                    <a:pt x="284378" y="21031"/>
                  </a:lnTo>
                  <a:lnTo>
                    <a:pt x="300824" y="20116"/>
                  </a:lnTo>
                  <a:lnTo>
                    <a:pt x="300824" y="4584"/>
                  </a:lnTo>
                  <a:close/>
                </a:path>
                <a:path w="344170" h="149225">
                  <a:moveTo>
                    <a:pt x="322783" y="87782"/>
                  </a:moveTo>
                  <a:lnTo>
                    <a:pt x="306311" y="88696"/>
                  </a:lnTo>
                  <a:lnTo>
                    <a:pt x="306311" y="105168"/>
                  </a:lnTo>
                  <a:lnTo>
                    <a:pt x="322783" y="104254"/>
                  </a:lnTo>
                  <a:lnTo>
                    <a:pt x="322783" y="87782"/>
                  </a:lnTo>
                  <a:close/>
                </a:path>
                <a:path w="344170" h="149225">
                  <a:moveTo>
                    <a:pt x="322783" y="66751"/>
                  </a:moveTo>
                  <a:lnTo>
                    <a:pt x="306311" y="67665"/>
                  </a:lnTo>
                  <a:lnTo>
                    <a:pt x="306311" y="84137"/>
                  </a:lnTo>
                  <a:lnTo>
                    <a:pt x="322783" y="83223"/>
                  </a:lnTo>
                  <a:lnTo>
                    <a:pt x="322783" y="66751"/>
                  </a:lnTo>
                  <a:close/>
                </a:path>
                <a:path w="344170" h="149225">
                  <a:moveTo>
                    <a:pt x="322783" y="45745"/>
                  </a:moveTo>
                  <a:lnTo>
                    <a:pt x="306311" y="46634"/>
                  </a:lnTo>
                  <a:lnTo>
                    <a:pt x="306311" y="62191"/>
                  </a:lnTo>
                  <a:lnTo>
                    <a:pt x="322783" y="62191"/>
                  </a:lnTo>
                  <a:lnTo>
                    <a:pt x="322783" y="45745"/>
                  </a:lnTo>
                  <a:close/>
                </a:path>
                <a:path w="344170" h="149225">
                  <a:moveTo>
                    <a:pt x="322783" y="23787"/>
                  </a:moveTo>
                  <a:lnTo>
                    <a:pt x="306311" y="25628"/>
                  </a:lnTo>
                  <a:lnTo>
                    <a:pt x="306311" y="41148"/>
                  </a:lnTo>
                  <a:lnTo>
                    <a:pt x="322783" y="40233"/>
                  </a:lnTo>
                  <a:lnTo>
                    <a:pt x="322783" y="23787"/>
                  </a:lnTo>
                  <a:close/>
                </a:path>
                <a:path w="344170" h="149225">
                  <a:moveTo>
                    <a:pt x="322783" y="2755"/>
                  </a:moveTo>
                  <a:lnTo>
                    <a:pt x="306311" y="3670"/>
                  </a:lnTo>
                  <a:lnTo>
                    <a:pt x="306311" y="20116"/>
                  </a:lnTo>
                  <a:lnTo>
                    <a:pt x="322783" y="19227"/>
                  </a:lnTo>
                  <a:lnTo>
                    <a:pt x="322783" y="2755"/>
                  </a:lnTo>
                  <a:close/>
                </a:path>
                <a:path w="344170" h="149225">
                  <a:moveTo>
                    <a:pt x="343814" y="86893"/>
                  </a:moveTo>
                  <a:lnTo>
                    <a:pt x="327342" y="87782"/>
                  </a:lnTo>
                  <a:lnTo>
                    <a:pt x="327342" y="103339"/>
                  </a:lnTo>
                  <a:lnTo>
                    <a:pt x="343814" y="103339"/>
                  </a:lnTo>
                  <a:lnTo>
                    <a:pt x="343814" y="86893"/>
                  </a:lnTo>
                  <a:close/>
                </a:path>
                <a:path w="344170" h="149225">
                  <a:moveTo>
                    <a:pt x="343814" y="64935"/>
                  </a:moveTo>
                  <a:lnTo>
                    <a:pt x="327342" y="66751"/>
                  </a:lnTo>
                  <a:lnTo>
                    <a:pt x="327342" y="83223"/>
                  </a:lnTo>
                  <a:lnTo>
                    <a:pt x="343814" y="81381"/>
                  </a:lnTo>
                  <a:lnTo>
                    <a:pt x="343814" y="64935"/>
                  </a:lnTo>
                  <a:close/>
                </a:path>
                <a:path w="344170" h="149225">
                  <a:moveTo>
                    <a:pt x="343814" y="43903"/>
                  </a:moveTo>
                  <a:lnTo>
                    <a:pt x="327342" y="44831"/>
                  </a:lnTo>
                  <a:lnTo>
                    <a:pt x="327342" y="61277"/>
                  </a:lnTo>
                  <a:lnTo>
                    <a:pt x="343814" y="59461"/>
                  </a:lnTo>
                  <a:lnTo>
                    <a:pt x="343814" y="43903"/>
                  </a:lnTo>
                  <a:close/>
                </a:path>
                <a:path w="344170" h="149225">
                  <a:moveTo>
                    <a:pt x="343814" y="21958"/>
                  </a:moveTo>
                  <a:lnTo>
                    <a:pt x="327342" y="23799"/>
                  </a:lnTo>
                  <a:lnTo>
                    <a:pt x="327342" y="39344"/>
                  </a:lnTo>
                  <a:lnTo>
                    <a:pt x="343814" y="38430"/>
                  </a:lnTo>
                  <a:lnTo>
                    <a:pt x="343814" y="21958"/>
                  </a:lnTo>
                  <a:close/>
                </a:path>
                <a:path w="344170" h="149225">
                  <a:moveTo>
                    <a:pt x="343814" y="0"/>
                  </a:moveTo>
                  <a:lnTo>
                    <a:pt x="327342" y="1841"/>
                  </a:lnTo>
                  <a:lnTo>
                    <a:pt x="327342" y="18313"/>
                  </a:lnTo>
                  <a:lnTo>
                    <a:pt x="343814" y="16471"/>
                  </a:lnTo>
                  <a:lnTo>
                    <a:pt x="34381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495152" y="4426889"/>
              <a:ext cx="516890" cy="2875915"/>
            </a:xfrm>
            <a:custGeom>
              <a:avLst/>
              <a:gdLst/>
              <a:ahLst/>
              <a:cxnLst/>
              <a:rect l="l" t="t" r="r" b="b"/>
              <a:pathLst>
                <a:path w="516889" h="2875915">
                  <a:moveTo>
                    <a:pt x="14643" y="2835579"/>
                  </a:moveTo>
                  <a:lnTo>
                    <a:pt x="0" y="2834665"/>
                  </a:lnTo>
                  <a:lnTo>
                    <a:pt x="0" y="2850210"/>
                  </a:lnTo>
                  <a:lnTo>
                    <a:pt x="14643" y="2851112"/>
                  </a:lnTo>
                  <a:lnTo>
                    <a:pt x="14643" y="2835579"/>
                  </a:lnTo>
                  <a:close/>
                </a:path>
                <a:path w="516889" h="2875915">
                  <a:moveTo>
                    <a:pt x="14643" y="2815463"/>
                  </a:moveTo>
                  <a:lnTo>
                    <a:pt x="0" y="2814548"/>
                  </a:lnTo>
                  <a:lnTo>
                    <a:pt x="0" y="2829179"/>
                  </a:lnTo>
                  <a:lnTo>
                    <a:pt x="14643" y="2830995"/>
                  </a:lnTo>
                  <a:lnTo>
                    <a:pt x="14643" y="2815463"/>
                  </a:lnTo>
                  <a:close/>
                </a:path>
                <a:path w="516889" h="2875915">
                  <a:moveTo>
                    <a:pt x="14643" y="2794431"/>
                  </a:moveTo>
                  <a:lnTo>
                    <a:pt x="0" y="2793504"/>
                  </a:lnTo>
                  <a:lnTo>
                    <a:pt x="0" y="2809062"/>
                  </a:lnTo>
                  <a:lnTo>
                    <a:pt x="14643" y="2809951"/>
                  </a:lnTo>
                  <a:lnTo>
                    <a:pt x="14643" y="2794431"/>
                  </a:lnTo>
                  <a:close/>
                </a:path>
                <a:path w="516889" h="2875915">
                  <a:moveTo>
                    <a:pt x="14643" y="2753283"/>
                  </a:moveTo>
                  <a:lnTo>
                    <a:pt x="0" y="2752356"/>
                  </a:lnTo>
                  <a:lnTo>
                    <a:pt x="0" y="2767914"/>
                  </a:lnTo>
                  <a:lnTo>
                    <a:pt x="14643" y="2768828"/>
                  </a:lnTo>
                  <a:lnTo>
                    <a:pt x="14643" y="2753283"/>
                  </a:lnTo>
                  <a:close/>
                </a:path>
                <a:path w="516889" h="2875915">
                  <a:moveTo>
                    <a:pt x="14643" y="2733167"/>
                  </a:moveTo>
                  <a:lnTo>
                    <a:pt x="0" y="2732240"/>
                  </a:lnTo>
                  <a:lnTo>
                    <a:pt x="0" y="2747797"/>
                  </a:lnTo>
                  <a:lnTo>
                    <a:pt x="14643" y="2748711"/>
                  </a:lnTo>
                  <a:lnTo>
                    <a:pt x="14643" y="2733167"/>
                  </a:lnTo>
                  <a:close/>
                </a:path>
                <a:path w="516889" h="2875915">
                  <a:moveTo>
                    <a:pt x="14655" y="2773388"/>
                  </a:moveTo>
                  <a:lnTo>
                    <a:pt x="12" y="2773388"/>
                  </a:lnTo>
                  <a:lnTo>
                    <a:pt x="12" y="2788932"/>
                  </a:lnTo>
                  <a:lnTo>
                    <a:pt x="14655" y="2788932"/>
                  </a:lnTo>
                  <a:lnTo>
                    <a:pt x="14655" y="2773388"/>
                  </a:lnTo>
                  <a:close/>
                </a:path>
                <a:path w="516889" h="2875915">
                  <a:moveTo>
                    <a:pt x="33845" y="2836468"/>
                  </a:moveTo>
                  <a:lnTo>
                    <a:pt x="19202" y="2835579"/>
                  </a:lnTo>
                  <a:lnTo>
                    <a:pt x="19202" y="2852026"/>
                  </a:lnTo>
                  <a:lnTo>
                    <a:pt x="33845" y="2852026"/>
                  </a:lnTo>
                  <a:lnTo>
                    <a:pt x="33845" y="2836468"/>
                  </a:lnTo>
                  <a:close/>
                </a:path>
                <a:path w="516889" h="2875915">
                  <a:moveTo>
                    <a:pt x="33845" y="2816352"/>
                  </a:moveTo>
                  <a:lnTo>
                    <a:pt x="19202" y="2815463"/>
                  </a:lnTo>
                  <a:lnTo>
                    <a:pt x="19202" y="2830995"/>
                  </a:lnTo>
                  <a:lnTo>
                    <a:pt x="33845" y="2831909"/>
                  </a:lnTo>
                  <a:lnTo>
                    <a:pt x="33845" y="2816352"/>
                  </a:lnTo>
                  <a:close/>
                </a:path>
                <a:path w="516889" h="2875915">
                  <a:moveTo>
                    <a:pt x="33845" y="2796235"/>
                  </a:moveTo>
                  <a:lnTo>
                    <a:pt x="19202" y="2794431"/>
                  </a:lnTo>
                  <a:lnTo>
                    <a:pt x="19202" y="2809951"/>
                  </a:lnTo>
                  <a:lnTo>
                    <a:pt x="33845" y="2810903"/>
                  </a:lnTo>
                  <a:lnTo>
                    <a:pt x="33845" y="2796235"/>
                  </a:lnTo>
                  <a:close/>
                </a:path>
                <a:path w="516889" h="2875915">
                  <a:moveTo>
                    <a:pt x="33845" y="2775229"/>
                  </a:moveTo>
                  <a:lnTo>
                    <a:pt x="19202" y="2774315"/>
                  </a:lnTo>
                  <a:lnTo>
                    <a:pt x="19202" y="2789834"/>
                  </a:lnTo>
                  <a:lnTo>
                    <a:pt x="33845" y="2790787"/>
                  </a:lnTo>
                  <a:lnTo>
                    <a:pt x="33845" y="2775229"/>
                  </a:lnTo>
                  <a:close/>
                </a:path>
                <a:path w="516889" h="2875915">
                  <a:moveTo>
                    <a:pt x="33845" y="2755112"/>
                  </a:moveTo>
                  <a:lnTo>
                    <a:pt x="19202" y="2754198"/>
                  </a:lnTo>
                  <a:lnTo>
                    <a:pt x="19202" y="2769717"/>
                  </a:lnTo>
                  <a:lnTo>
                    <a:pt x="33845" y="2770644"/>
                  </a:lnTo>
                  <a:lnTo>
                    <a:pt x="33845" y="2755112"/>
                  </a:lnTo>
                  <a:close/>
                </a:path>
                <a:path w="516889" h="2875915">
                  <a:moveTo>
                    <a:pt x="33845" y="2734995"/>
                  </a:moveTo>
                  <a:lnTo>
                    <a:pt x="19202" y="2733167"/>
                  </a:lnTo>
                  <a:lnTo>
                    <a:pt x="19202" y="2748711"/>
                  </a:lnTo>
                  <a:lnTo>
                    <a:pt x="33845" y="2750528"/>
                  </a:lnTo>
                  <a:lnTo>
                    <a:pt x="33845" y="2734995"/>
                  </a:lnTo>
                  <a:close/>
                </a:path>
                <a:path w="516889" h="2875915">
                  <a:moveTo>
                    <a:pt x="54876" y="2838310"/>
                  </a:moveTo>
                  <a:lnTo>
                    <a:pt x="39319" y="2837421"/>
                  </a:lnTo>
                  <a:lnTo>
                    <a:pt x="39319" y="2852940"/>
                  </a:lnTo>
                  <a:lnTo>
                    <a:pt x="54876" y="2853855"/>
                  </a:lnTo>
                  <a:lnTo>
                    <a:pt x="54876" y="2838310"/>
                  </a:lnTo>
                  <a:close/>
                </a:path>
                <a:path w="516889" h="2875915">
                  <a:moveTo>
                    <a:pt x="54876" y="2818193"/>
                  </a:moveTo>
                  <a:lnTo>
                    <a:pt x="39319" y="2816352"/>
                  </a:lnTo>
                  <a:lnTo>
                    <a:pt x="39319" y="2831909"/>
                  </a:lnTo>
                  <a:lnTo>
                    <a:pt x="54876" y="2833738"/>
                  </a:lnTo>
                  <a:lnTo>
                    <a:pt x="54876" y="2818193"/>
                  </a:lnTo>
                  <a:close/>
                </a:path>
                <a:path w="516889" h="2875915">
                  <a:moveTo>
                    <a:pt x="54876" y="2797187"/>
                  </a:moveTo>
                  <a:lnTo>
                    <a:pt x="39319" y="2796235"/>
                  </a:lnTo>
                  <a:lnTo>
                    <a:pt x="39319" y="2811792"/>
                  </a:lnTo>
                  <a:lnTo>
                    <a:pt x="54876" y="2812707"/>
                  </a:lnTo>
                  <a:lnTo>
                    <a:pt x="54876" y="2797187"/>
                  </a:lnTo>
                  <a:close/>
                </a:path>
                <a:path w="516889" h="2875915">
                  <a:moveTo>
                    <a:pt x="54876" y="2777045"/>
                  </a:moveTo>
                  <a:lnTo>
                    <a:pt x="39319" y="2776118"/>
                  </a:lnTo>
                  <a:lnTo>
                    <a:pt x="39319" y="2791676"/>
                  </a:lnTo>
                  <a:lnTo>
                    <a:pt x="54876" y="2792590"/>
                  </a:lnTo>
                  <a:lnTo>
                    <a:pt x="54876" y="2777045"/>
                  </a:lnTo>
                  <a:close/>
                </a:path>
                <a:path w="516889" h="2875915">
                  <a:moveTo>
                    <a:pt x="54876" y="2756928"/>
                  </a:moveTo>
                  <a:lnTo>
                    <a:pt x="39319" y="2755112"/>
                  </a:lnTo>
                  <a:lnTo>
                    <a:pt x="39319" y="2770644"/>
                  </a:lnTo>
                  <a:lnTo>
                    <a:pt x="54876" y="2772473"/>
                  </a:lnTo>
                  <a:lnTo>
                    <a:pt x="54876" y="2756928"/>
                  </a:lnTo>
                  <a:close/>
                </a:path>
                <a:path w="516889" h="2875915">
                  <a:moveTo>
                    <a:pt x="54876" y="2735910"/>
                  </a:moveTo>
                  <a:lnTo>
                    <a:pt x="39319" y="2734995"/>
                  </a:lnTo>
                  <a:lnTo>
                    <a:pt x="39319" y="2750528"/>
                  </a:lnTo>
                  <a:lnTo>
                    <a:pt x="54876" y="2751442"/>
                  </a:lnTo>
                  <a:lnTo>
                    <a:pt x="54876" y="2735910"/>
                  </a:lnTo>
                  <a:close/>
                </a:path>
                <a:path w="516889" h="2875915">
                  <a:moveTo>
                    <a:pt x="74066" y="2840139"/>
                  </a:moveTo>
                  <a:lnTo>
                    <a:pt x="59436" y="2839224"/>
                  </a:lnTo>
                  <a:lnTo>
                    <a:pt x="59436" y="2854782"/>
                  </a:lnTo>
                  <a:lnTo>
                    <a:pt x="74066" y="2855696"/>
                  </a:lnTo>
                  <a:lnTo>
                    <a:pt x="74066" y="2840139"/>
                  </a:lnTo>
                  <a:close/>
                </a:path>
                <a:path w="516889" h="2875915">
                  <a:moveTo>
                    <a:pt x="74066" y="2820022"/>
                  </a:moveTo>
                  <a:lnTo>
                    <a:pt x="59436" y="2818193"/>
                  </a:lnTo>
                  <a:lnTo>
                    <a:pt x="59436" y="2833738"/>
                  </a:lnTo>
                  <a:lnTo>
                    <a:pt x="74066" y="2835579"/>
                  </a:lnTo>
                  <a:lnTo>
                    <a:pt x="74066" y="2820022"/>
                  </a:lnTo>
                  <a:close/>
                </a:path>
                <a:path w="516889" h="2875915">
                  <a:moveTo>
                    <a:pt x="74066" y="2798991"/>
                  </a:moveTo>
                  <a:lnTo>
                    <a:pt x="59436" y="2798076"/>
                  </a:lnTo>
                  <a:lnTo>
                    <a:pt x="59436" y="2813621"/>
                  </a:lnTo>
                  <a:lnTo>
                    <a:pt x="74066" y="2814548"/>
                  </a:lnTo>
                  <a:lnTo>
                    <a:pt x="74066" y="2798991"/>
                  </a:lnTo>
                  <a:close/>
                </a:path>
                <a:path w="516889" h="2875915">
                  <a:moveTo>
                    <a:pt x="74066" y="2778874"/>
                  </a:moveTo>
                  <a:lnTo>
                    <a:pt x="59436" y="2777960"/>
                  </a:lnTo>
                  <a:lnTo>
                    <a:pt x="59436" y="2792590"/>
                  </a:lnTo>
                  <a:lnTo>
                    <a:pt x="74066" y="2794431"/>
                  </a:lnTo>
                  <a:lnTo>
                    <a:pt x="74066" y="2778874"/>
                  </a:lnTo>
                  <a:close/>
                </a:path>
                <a:path w="516889" h="2875915">
                  <a:moveTo>
                    <a:pt x="74066" y="2757843"/>
                  </a:moveTo>
                  <a:lnTo>
                    <a:pt x="59436" y="2756928"/>
                  </a:lnTo>
                  <a:lnTo>
                    <a:pt x="59436" y="2772473"/>
                  </a:lnTo>
                  <a:lnTo>
                    <a:pt x="74066" y="2773388"/>
                  </a:lnTo>
                  <a:lnTo>
                    <a:pt x="74066" y="2757843"/>
                  </a:lnTo>
                  <a:close/>
                </a:path>
                <a:path w="516889" h="2875915">
                  <a:moveTo>
                    <a:pt x="74079" y="2736812"/>
                  </a:moveTo>
                  <a:lnTo>
                    <a:pt x="59448" y="2736812"/>
                  </a:lnTo>
                  <a:lnTo>
                    <a:pt x="59448" y="2752344"/>
                  </a:lnTo>
                  <a:lnTo>
                    <a:pt x="74079" y="2752344"/>
                  </a:lnTo>
                  <a:lnTo>
                    <a:pt x="74079" y="2736812"/>
                  </a:lnTo>
                  <a:close/>
                </a:path>
                <a:path w="516889" h="2875915">
                  <a:moveTo>
                    <a:pt x="94183" y="2820949"/>
                  </a:moveTo>
                  <a:lnTo>
                    <a:pt x="78638" y="2820022"/>
                  </a:lnTo>
                  <a:lnTo>
                    <a:pt x="78638" y="2835579"/>
                  </a:lnTo>
                  <a:lnTo>
                    <a:pt x="94183" y="2836468"/>
                  </a:lnTo>
                  <a:lnTo>
                    <a:pt x="94183" y="2820949"/>
                  </a:lnTo>
                  <a:close/>
                </a:path>
                <a:path w="516889" h="2875915">
                  <a:moveTo>
                    <a:pt x="94183" y="2799905"/>
                  </a:moveTo>
                  <a:lnTo>
                    <a:pt x="78638" y="2798991"/>
                  </a:lnTo>
                  <a:lnTo>
                    <a:pt x="78638" y="2815463"/>
                  </a:lnTo>
                  <a:lnTo>
                    <a:pt x="94183" y="2815463"/>
                  </a:lnTo>
                  <a:lnTo>
                    <a:pt x="94183" y="2799905"/>
                  </a:lnTo>
                  <a:close/>
                </a:path>
                <a:path w="516889" h="2875915">
                  <a:moveTo>
                    <a:pt x="94183" y="2779788"/>
                  </a:moveTo>
                  <a:lnTo>
                    <a:pt x="78638" y="2778874"/>
                  </a:lnTo>
                  <a:lnTo>
                    <a:pt x="78638" y="2794431"/>
                  </a:lnTo>
                  <a:lnTo>
                    <a:pt x="94183" y="2795346"/>
                  </a:lnTo>
                  <a:lnTo>
                    <a:pt x="94183" y="2779788"/>
                  </a:lnTo>
                  <a:close/>
                </a:path>
                <a:path w="516889" h="2875915">
                  <a:moveTo>
                    <a:pt x="94183" y="2758757"/>
                  </a:moveTo>
                  <a:lnTo>
                    <a:pt x="78638" y="2757843"/>
                  </a:lnTo>
                  <a:lnTo>
                    <a:pt x="78638" y="2773388"/>
                  </a:lnTo>
                  <a:lnTo>
                    <a:pt x="94183" y="2774315"/>
                  </a:lnTo>
                  <a:lnTo>
                    <a:pt x="94183" y="2758757"/>
                  </a:lnTo>
                  <a:close/>
                </a:path>
                <a:path w="516889" h="2875915">
                  <a:moveTo>
                    <a:pt x="94183" y="2738640"/>
                  </a:moveTo>
                  <a:lnTo>
                    <a:pt x="78638" y="2736812"/>
                  </a:lnTo>
                  <a:lnTo>
                    <a:pt x="78638" y="2752356"/>
                  </a:lnTo>
                  <a:lnTo>
                    <a:pt x="94183" y="2754198"/>
                  </a:lnTo>
                  <a:lnTo>
                    <a:pt x="94183" y="2738640"/>
                  </a:lnTo>
                  <a:close/>
                </a:path>
                <a:path w="516889" h="2875915">
                  <a:moveTo>
                    <a:pt x="94195" y="2841053"/>
                  </a:moveTo>
                  <a:lnTo>
                    <a:pt x="78651" y="2841053"/>
                  </a:lnTo>
                  <a:lnTo>
                    <a:pt x="78651" y="2856598"/>
                  </a:lnTo>
                  <a:lnTo>
                    <a:pt x="94195" y="2856598"/>
                  </a:lnTo>
                  <a:lnTo>
                    <a:pt x="94195" y="2841053"/>
                  </a:lnTo>
                  <a:close/>
                </a:path>
                <a:path w="516889" h="2875915">
                  <a:moveTo>
                    <a:pt x="113385" y="2842895"/>
                  </a:moveTo>
                  <a:lnTo>
                    <a:pt x="98755" y="2841980"/>
                  </a:lnTo>
                  <a:lnTo>
                    <a:pt x="98755" y="2857512"/>
                  </a:lnTo>
                  <a:lnTo>
                    <a:pt x="113385" y="2858427"/>
                  </a:lnTo>
                  <a:lnTo>
                    <a:pt x="113385" y="2842895"/>
                  </a:lnTo>
                  <a:close/>
                </a:path>
                <a:path w="516889" h="2875915">
                  <a:moveTo>
                    <a:pt x="113385" y="2822778"/>
                  </a:moveTo>
                  <a:lnTo>
                    <a:pt x="98755" y="2820949"/>
                  </a:lnTo>
                  <a:lnTo>
                    <a:pt x="98755" y="2836468"/>
                  </a:lnTo>
                  <a:lnTo>
                    <a:pt x="113385" y="2838310"/>
                  </a:lnTo>
                  <a:lnTo>
                    <a:pt x="113385" y="2822778"/>
                  </a:lnTo>
                  <a:close/>
                </a:path>
                <a:path w="516889" h="2875915">
                  <a:moveTo>
                    <a:pt x="113385" y="2801747"/>
                  </a:moveTo>
                  <a:lnTo>
                    <a:pt x="98755" y="2800832"/>
                  </a:lnTo>
                  <a:lnTo>
                    <a:pt x="98755" y="2816352"/>
                  </a:lnTo>
                  <a:lnTo>
                    <a:pt x="113385" y="2817304"/>
                  </a:lnTo>
                  <a:lnTo>
                    <a:pt x="113385" y="2801747"/>
                  </a:lnTo>
                  <a:close/>
                </a:path>
                <a:path w="516889" h="2875915">
                  <a:moveTo>
                    <a:pt x="113385" y="2780715"/>
                  </a:moveTo>
                  <a:lnTo>
                    <a:pt x="98755" y="2779788"/>
                  </a:lnTo>
                  <a:lnTo>
                    <a:pt x="98755" y="2795346"/>
                  </a:lnTo>
                  <a:lnTo>
                    <a:pt x="113385" y="2797187"/>
                  </a:lnTo>
                  <a:lnTo>
                    <a:pt x="113385" y="2780715"/>
                  </a:lnTo>
                  <a:close/>
                </a:path>
                <a:path w="516889" h="2875915">
                  <a:moveTo>
                    <a:pt x="113385" y="2760599"/>
                  </a:moveTo>
                  <a:lnTo>
                    <a:pt x="98755" y="2759672"/>
                  </a:lnTo>
                  <a:lnTo>
                    <a:pt x="98755" y="2775229"/>
                  </a:lnTo>
                  <a:lnTo>
                    <a:pt x="113385" y="2776118"/>
                  </a:lnTo>
                  <a:lnTo>
                    <a:pt x="113385" y="2760599"/>
                  </a:lnTo>
                  <a:close/>
                </a:path>
                <a:path w="516889" h="2875915">
                  <a:moveTo>
                    <a:pt x="113385" y="2739555"/>
                  </a:moveTo>
                  <a:lnTo>
                    <a:pt x="98755" y="2738640"/>
                  </a:lnTo>
                  <a:lnTo>
                    <a:pt x="98755" y="2754198"/>
                  </a:lnTo>
                  <a:lnTo>
                    <a:pt x="113385" y="2755112"/>
                  </a:lnTo>
                  <a:lnTo>
                    <a:pt x="113385" y="2739555"/>
                  </a:lnTo>
                  <a:close/>
                </a:path>
                <a:path w="516889" h="2875915">
                  <a:moveTo>
                    <a:pt x="133502" y="2844711"/>
                  </a:moveTo>
                  <a:lnTo>
                    <a:pt x="118872" y="2843809"/>
                  </a:lnTo>
                  <a:lnTo>
                    <a:pt x="118872" y="2859341"/>
                  </a:lnTo>
                  <a:lnTo>
                    <a:pt x="133502" y="2860256"/>
                  </a:lnTo>
                  <a:lnTo>
                    <a:pt x="133502" y="2844711"/>
                  </a:lnTo>
                  <a:close/>
                </a:path>
                <a:path w="516889" h="2875915">
                  <a:moveTo>
                    <a:pt x="133502" y="2823692"/>
                  </a:moveTo>
                  <a:lnTo>
                    <a:pt x="118872" y="2822778"/>
                  </a:lnTo>
                  <a:lnTo>
                    <a:pt x="118872" y="2838310"/>
                  </a:lnTo>
                  <a:lnTo>
                    <a:pt x="133502" y="2840139"/>
                  </a:lnTo>
                  <a:lnTo>
                    <a:pt x="133502" y="2823692"/>
                  </a:lnTo>
                  <a:close/>
                </a:path>
                <a:path w="516889" h="2875915">
                  <a:moveTo>
                    <a:pt x="133502" y="2803550"/>
                  </a:moveTo>
                  <a:lnTo>
                    <a:pt x="118872" y="2801747"/>
                  </a:lnTo>
                  <a:lnTo>
                    <a:pt x="118872" y="2818193"/>
                  </a:lnTo>
                  <a:lnTo>
                    <a:pt x="133502" y="2819108"/>
                  </a:lnTo>
                  <a:lnTo>
                    <a:pt x="133502" y="2803550"/>
                  </a:lnTo>
                  <a:close/>
                </a:path>
                <a:path w="516889" h="2875915">
                  <a:moveTo>
                    <a:pt x="133502" y="2782544"/>
                  </a:moveTo>
                  <a:lnTo>
                    <a:pt x="118872" y="2781630"/>
                  </a:lnTo>
                  <a:lnTo>
                    <a:pt x="118872" y="2797187"/>
                  </a:lnTo>
                  <a:lnTo>
                    <a:pt x="133502" y="2798076"/>
                  </a:lnTo>
                  <a:lnTo>
                    <a:pt x="133502" y="2782544"/>
                  </a:lnTo>
                  <a:close/>
                </a:path>
                <a:path w="516889" h="2875915">
                  <a:moveTo>
                    <a:pt x="133502" y="2762427"/>
                  </a:moveTo>
                  <a:lnTo>
                    <a:pt x="118872" y="2760599"/>
                  </a:lnTo>
                  <a:lnTo>
                    <a:pt x="118872" y="2776118"/>
                  </a:lnTo>
                  <a:lnTo>
                    <a:pt x="133502" y="2777960"/>
                  </a:lnTo>
                  <a:lnTo>
                    <a:pt x="133502" y="2762427"/>
                  </a:lnTo>
                  <a:close/>
                </a:path>
                <a:path w="516889" h="2875915">
                  <a:moveTo>
                    <a:pt x="133502" y="2741396"/>
                  </a:moveTo>
                  <a:lnTo>
                    <a:pt x="118872" y="2740482"/>
                  </a:lnTo>
                  <a:lnTo>
                    <a:pt x="118872" y="2756001"/>
                  </a:lnTo>
                  <a:lnTo>
                    <a:pt x="133502" y="2756928"/>
                  </a:lnTo>
                  <a:lnTo>
                    <a:pt x="133502" y="2741396"/>
                  </a:lnTo>
                  <a:close/>
                </a:path>
                <a:path w="516889" h="2875915">
                  <a:moveTo>
                    <a:pt x="153619" y="2846540"/>
                  </a:moveTo>
                  <a:lnTo>
                    <a:pt x="138988" y="2844711"/>
                  </a:lnTo>
                  <a:lnTo>
                    <a:pt x="138988" y="2861183"/>
                  </a:lnTo>
                  <a:lnTo>
                    <a:pt x="153619" y="2862097"/>
                  </a:lnTo>
                  <a:lnTo>
                    <a:pt x="153619" y="2846540"/>
                  </a:lnTo>
                  <a:close/>
                </a:path>
                <a:path w="516889" h="2875915">
                  <a:moveTo>
                    <a:pt x="153619" y="2825508"/>
                  </a:moveTo>
                  <a:lnTo>
                    <a:pt x="138988" y="2824594"/>
                  </a:lnTo>
                  <a:lnTo>
                    <a:pt x="138988" y="2840139"/>
                  </a:lnTo>
                  <a:lnTo>
                    <a:pt x="153619" y="2841066"/>
                  </a:lnTo>
                  <a:lnTo>
                    <a:pt x="153619" y="2825508"/>
                  </a:lnTo>
                  <a:close/>
                </a:path>
                <a:path w="516889" h="2875915">
                  <a:moveTo>
                    <a:pt x="153619" y="2804477"/>
                  </a:moveTo>
                  <a:lnTo>
                    <a:pt x="138988" y="2803550"/>
                  </a:lnTo>
                  <a:lnTo>
                    <a:pt x="138988" y="2819108"/>
                  </a:lnTo>
                  <a:lnTo>
                    <a:pt x="153619" y="2820022"/>
                  </a:lnTo>
                  <a:lnTo>
                    <a:pt x="153619" y="2804477"/>
                  </a:lnTo>
                  <a:close/>
                </a:path>
                <a:path w="516889" h="2875915">
                  <a:moveTo>
                    <a:pt x="153619" y="2762427"/>
                  </a:moveTo>
                  <a:lnTo>
                    <a:pt x="138988" y="2762427"/>
                  </a:lnTo>
                  <a:lnTo>
                    <a:pt x="138988" y="2777960"/>
                  </a:lnTo>
                  <a:lnTo>
                    <a:pt x="153619" y="2778874"/>
                  </a:lnTo>
                  <a:lnTo>
                    <a:pt x="153619" y="2762427"/>
                  </a:lnTo>
                  <a:close/>
                </a:path>
                <a:path w="516889" h="2875915">
                  <a:moveTo>
                    <a:pt x="153619" y="2742311"/>
                  </a:moveTo>
                  <a:lnTo>
                    <a:pt x="138988" y="2741396"/>
                  </a:lnTo>
                  <a:lnTo>
                    <a:pt x="138988" y="2757843"/>
                  </a:lnTo>
                  <a:lnTo>
                    <a:pt x="153619" y="2757843"/>
                  </a:lnTo>
                  <a:lnTo>
                    <a:pt x="153619" y="2742311"/>
                  </a:lnTo>
                  <a:close/>
                </a:path>
                <a:path w="516889" h="2875915">
                  <a:moveTo>
                    <a:pt x="153631" y="2783446"/>
                  </a:moveTo>
                  <a:lnTo>
                    <a:pt x="139001" y="2783446"/>
                  </a:lnTo>
                  <a:lnTo>
                    <a:pt x="139001" y="2798978"/>
                  </a:lnTo>
                  <a:lnTo>
                    <a:pt x="153631" y="2798978"/>
                  </a:lnTo>
                  <a:lnTo>
                    <a:pt x="153631" y="2783446"/>
                  </a:lnTo>
                  <a:close/>
                </a:path>
                <a:path w="516889" h="2875915">
                  <a:moveTo>
                    <a:pt x="187452" y="2848381"/>
                  </a:moveTo>
                  <a:lnTo>
                    <a:pt x="172821" y="2847467"/>
                  </a:lnTo>
                  <a:lnTo>
                    <a:pt x="172821" y="2863011"/>
                  </a:lnTo>
                  <a:lnTo>
                    <a:pt x="187452" y="2864828"/>
                  </a:lnTo>
                  <a:lnTo>
                    <a:pt x="187452" y="2848381"/>
                  </a:lnTo>
                  <a:close/>
                </a:path>
                <a:path w="516889" h="2875915">
                  <a:moveTo>
                    <a:pt x="187452" y="2828264"/>
                  </a:moveTo>
                  <a:lnTo>
                    <a:pt x="172821" y="2826423"/>
                  </a:lnTo>
                  <a:lnTo>
                    <a:pt x="172821" y="2841980"/>
                  </a:lnTo>
                  <a:lnTo>
                    <a:pt x="187452" y="2843809"/>
                  </a:lnTo>
                  <a:lnTo>
                    <a:pt x="187452" y="2828264"/>
                  </a:lnTo>
                  <a:close/>
                </a:path>
                <a:path w="516889" h="2875915">
                  <a:moveTo>
                    <a:pt x="208483" y="2850210"/>
                  </a:moveTo>
                  <a:lnTo>
                    <a:pt x="192938" y="2849295"/>
                  </a:lnTo>
                  <a:lnTo>
                    <a:pt x="192938" y="2864828"/>
                  </a:lnTo>
                  <a:lnTo>
                    <a:pt x="208483" y="2866656"/>
                  </a:lnTo>
                  <a:lnTo>
                    <a:pt x="208483" y="2850210"/>
                  </a:lnTo>
                  <a:close/>
                </a:path>
                <a:path w="516889" h="2875915">
                  <a:moveTo>
                    <a:pt x="208483" y="2830093"/>
                  </a:moveTo>
                  <a:lnTo>
                    <a:pt x="192938" y="2828264"/>
                  </a:lnTo>
                  <a:lnTo>
                    <a:pt x="192938" y="2843809"/>
                  </a:lnTo>
                  <a:lnTo>
                    <a:pt x="208483" y="2845625"/>
                  </a:lnTo>
                  <a:lnTo>
                    <a:pt x="208483" y="2830093"/>
                  </a:lnTo>
                  <a:close/>
                </a:path>
                <a:path w="516889" h="2875915">
                  <a:moveTo>
                    <a:pt x="228600" y="2852026"/>
                  </a:moveTo>
                  <a:lnTo>
                    <a:pt x="213055" y="2851112"/>
                  </a:lnTo>
                  <a:lnTo>
                    <a:pt x="213055" y="2866656"/>
                  </a:lnTo>
                  <a:lnTo>
                    <a:pt x="228600" y="2867583"/>
                  </a:lnTo>
                  <a:lnTo>
                    <a:pt x="228600" y="2852026"/>
                  </a:lnTo>
                  <a:close/>
                </a:path>
                <a:path w="516889" h="2875915">
                  <a:moveTo>
                    <a:pt x="248716" y="2852940"/>
                  </a:moveTo>
                  <a:lnTo>
                    <a:pt x="233172" y="2852026"/>
                  </a:lnTo>
                  <a:lnTo>
                    <a:pt x="233172" y="2867583"/>
                  </a:lnTo>
                  <a:lnTo>
                    <a:pt x="248716" y="2869412"/>
                  </a:lnTo>
                  <a:lnTo>
                    <a:pt x="248716" y="2852940"/>
                  </a:lnTo>
                  <a:close/>
                </a:path>
                <a:path w="516889" h="2875915">
                  <a:moveTo>
                    <a:pt x="269760" y="2854782"/>
                  </a:moveTo>
                  <a:lnTo>
                    <a:pt x="254203" y="2853855"/>
                  </a:lnTo>
                  <a:lnTo>
                    <a:pt x="254203" y="2869412"/>
                  </a:lnTo>
                  <a:lnTo>
                    <a:pt x="269760" y="2871228"/>
                  </a:lnTo>
                  <a:lnTo>
                    <a:pt x="269760" y="2854782"/>
                  </a:lnTo>
                  <a:close/>
                </a:path>
                <a:path w="516889" h="2875915">
                  <a:moveTo>
                    <a:pt x="289877" y="2856611"/>
                  </a:moveTo>
                  <a:lnTo>
                    <a:pt x="274320" y="2855696"/>
                  </a:lnTo>
                  <a:lnTo>
                    <a:pt x="274320" y="2871228"/>
                  </a:lnTo>
                  <a:lnTo>
                    <a:pt x="289877" y="2873057"/>
                  </a:lnTo>
                  <a:lnTo>
                    <a:pt x="289877" y="2856611"/>
                  </a:lnTo>
                  <a:close/>
                </a:path>
                <a:path w="516889" h="2875915">
                  <a:moveTo>
                    <a:pt x="310908" y="2858427"/>
                  </a:moveTo>
                  <a:lnTo>
                    <a:pt x="295351" y="2856611"/>
                  </a:lnTo>
                  <a:lnTo>
                    <a:pt x="295351" y="2873057"/>
                  </a:lnTo>
                  <a:lnTo>
                    <a:pt x="310908" y="2873972"/>
                  </a:lnTo>
                  <a:lnTo>
                    <a:pt x="310908" y="2858427"/>
                  </a:lnTo>
                  <a:close/>
                </a:path>
                <a:path w="516889" h="2875915">
                  <a:moveTo>
                    <a:pt x="331914" y="2860256"/>
                  </a:moveTo>
                  <a:lnTo>
                    <a:pt x="315468" y="2858427"/>
                  </a:lnTo>
                  <a:lnTo>
                    <a:pt x="315468" y="2873972"/>
                  </a:lnTo>
                  <a:lnTo>
                    <a:pt x="331914" y="2875813"/>
                  </a:lnTo>
                  <a:lnTo>
                    <a:pt x="331914" y="2860256"/>
                  </a:lnTo>
                  <a:close/>
                </a:path>
                <a:path w="516889" h="2875915">
                  <a:moveTo>
                    <a:pt x="409651" y="7315"/>
                  </a:moveTo>
                  <a:lnTo>
                    <a:pt x="394106" y="9156"/>
                  </a:lnTo>
                  <a:lnTo>
                    <a:pt x="394106" y="24701"/>
                  </a:lnTo>
                  <a:lnTo>
                    <a:pt x="409651" y="23787"/>
                  </a:lnTo>
                  <a:lnTo>
                    <a:pt x="409651" y="7315"/>
                  </a:lnTo>
                  <a:close/>
                </a:path>
                <a:path w="516889" h="2875915">
                  <a:moveTo>
                    <a:pt x="430695" y="6400"/>
                  </a:moveTo>
                  <a:lnTo>
                    <a:pt x="415137" y="7327"/>
                  </a:lnTo>
                  <a:lnTo>
                    <a:pt x="415137" y="22872"/>
                  </a:lnTo>
                  <a:lnTo>
                    <a:pt x="430695" y="21958"/>
                  </a:lnTo>
                  <a:lnTo>
                    <a:pt x="430695" y="6400"/>
                  </a:lnTo>
                  <a:close/>
                </a:path>
                <a:path w="516889" h="2875915">
                  <a:moveTo>
                    <a:pt x="452615" y="4597"/>
                  </a:moveTo>
                  <a:lnTo>
                    <a:pt x="436168" y="6413"/>
                  </a:lnTo>
                  <a:lnTo>
                    <a:pt x="436168" y="21958"/>
                  </a:lnTo>
                  <a:lnTo>
                    <a:pt x="452615" y="21043"/>
                  </a:lnTo>
                  <a:lnTo>
                    <a:pt x="452615" y="4597"/>
                  </a:lnTo>
                  <a:close/>
                </a:path>
                <a:path w="516889" h="2875915">
                  <a:moveTo>
                    <a:pt x="473646" y="2755"/>
                  </a:moveTo>
                  <a:lnTo>
                    <a:pt x="457200" y="4597"/>
                  </a:lnTo>
                  <a:lnTo>
                    <a:pt x="457200" y="20116"/>
                  </a:lnTo>
                  <a:lnTo>
                    <a:pt x="473646" y="19227"/>
                  </a:lnTo>
                  <a:lnTo>
                    <a:pt x="473646" y="2755"/>
                  </a:lnTo>
                  <a:close/>
                </a:path>
                <a:path w="516889" h="2875915">
                  <a:moveTo>
                    <a:pt x="495604" y="927"/>
                  </a:moveTo>
                  <a:lnTo>
                    <a:pt x="479132" y="2768"/>
                  </a:lnTo>
                  <a:lnTo>
                    <a:pt x="479132" y="19240"/>
                  </a:lnTo>
                  <a:lnTo>
                    <a:pt x="495604" y="17399"/>
                  </a:lnTo>
                  <a:lnTo>
                    <a:pt x="495604" y="927"/>
                  </a:lnTo>
                  <a:close/>
                </a:path>
                <a:path w="516889" h="2875915">
                  <a:moveTo>
                    <a:pt x="516636" y="0"/>
                  </a:moveTo>
                  <a:lnTo>
                    <a:pt x="500164" y="914"/>
                  </a:lnTo>
                  <a:lnTo>
                    <a:pt x="500164" y="17386"/>
                  </a:lnTo>
                  <a:lnTo>
                    <a:pt x="516636" y="16471"/>
                  </a:lnTo>
                  <a:lnTo>
                    <a:pt x="51663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667974" y="7171016"/>
              <a:ext cx="159385" cy="132080"/>
            </a:xfrm>
            <a:custGeom>
              <a:avLst/>
              <a:gdLst/>
              <a:ahLst/>
              <a:cxnLst/>
              <a:rect l="l" t="t" r="r" b="b"/>
              <a:pathLst>
                <a:path w="159385" h="132079">
                  <a:moveTo>
                    <a:pt x="14630" y="104254"/>
                  </a:moveTo>
                  <a:lnTo>
                    <a:pt x="0" y="103339"/>
                  </a:lnTo>
                  <a:lnTo>
                    <a:pt x="0" y="118884"/>
                  </a:lnTo>
                  <a:lnTo>
                    <a:pt x="14630" y="120700"/>
                  </a:lnTo>
                  <a:lnTo>
                    <a:pt x="14630" y="104254"/>
                  </a:lnTo>
                  <a:close/>
                </a:path>
                <a:path w="159385" h="132079">
                  <a:moveTo>
                    <a:pt x="14630" y="84137"/>
                  </a:moveTo>
                  <a:lnTo>
                    <a:pt x="0" y="82296"/>
                  </a:lnTo>
                  <a:lnTo>
                    <a:pt x="0" y="97853"/>
                  </a:lnTo>
                  <a:lnTo>
                    <a:pt x="14630" y="99682"/>
                  </a:lnTo>
                  <a:lnTo>
                    <a:pt x="14630" y="84137"/>
                  </a:lnTo>
                  <a:close/>
                </a:path>
                <a:path w="159385" h="132079">
                  <a:moveTo>
                    <a:pt x="14630" y="63106"/>
                  </a:moveTo>
                  <a:lnTo>
                    <a:pt x="0" y="62179"/>
                  </a:lnTo>
                  <a:lnTo>
                    <a:pt x="0" y="77736"/>
                  </a:lnTo>
                  <a:lnTo>
                    <a:pt x="14630" y="78651"/>
                  </a:lnTo>
                  <a:lnTo>
                    <a:pt x="14630" y="63106"/>
                  </a:lnTo>
                  <a:close/>
                </a:path>
                <a:path w="159385" h="132079">
                  <a:moveTo>
                    <a:pt x="14630" y="42062"/>
                  </a:moveTo>
                  <a:lnTo>
                    <a:pt x="0" y="41148"/>
                  </a:lnTo>
                  <a:lnTo>
                    <a:pt x="0" y="56705"/>
                  </a:lnTo>
                  <a:lnTo>
                    <a:pt x="14630" y="57619"/>
                  </a:lnTo>
                  <a:lnTo>
                    <a:pt x="14630" y="42062"/>
                  </a:lnTo>
                  <a:close/>
                </a:path>
                <a:path w="159385" h="132079">
                  <a:moveTo>
                    <a:pt x="14630" y="21945"/>
                  </a:moveTo>
                  <a:lnTo>
                    <a:pt x="0" y="20116"/>
                  </a:lnTo>
                  <a:lnTo>
                    <a:pt x="0" y="35661"/>
                  </a:lnTo>
                  <a:lnTo>
                    <a:pt x="14630" y="37503"/>
                  </a:lnTo>
                  <a:lnTo>
                    <a:pt x="14630" y="21945"/>
                  </a:lnTo>
                  <a:close/>
                </a:path>
                <a:path w="159385" h="132079">
                  <a:moveTo>
                    <a:pt x="14630" y="914"/>
                  </a:moveTo>
                  <a:lnTo>
                    <a:pt x="0" y="0"/>
                  </a:lnTo>
                  <a:lnTo>
                    <a:pt x="0" y="15544"/>
                  </a:lnTo>
                  <a:lnTo>
                    <a:pt x="14630" y="16471"/>
                  </a:lnTo>
                  <a:lnTo>
                    <a:pt x="14630" y="914"/>
                  </a:lnTo>
                  <a:close/>
                </a:path>
                <a:path w="159385" h="132079">
                  <a:moveTo>
                    <a:pt x="35661" y="106083"/>
                  </a:moveTo>
                  <a:lnTo>
                    <a:pt x="20116" y="105168"/>
                  </a:lnTo>
                  <a:lnTo>
                    <a:pt x="20116" y="120700"/>
                  </a:lnTo>
                  <a:lnTo>
                    <a:pt x="35661" y="122529"/>
                  </a:lnTo>
                  <a:lnTo>
                    <a:pt x="35661" y="106083"/>
                  </a:lnTo>
                  <a:close/>
                </a:path>
                <a:path w="159385" h="132079">
                  <a:moveTo>
                    <a:pt x="35661" y="85966"/>
                  </a:moveTo>
                  <a:lnTo>
                    <a:pt x="20116" y="84137"/>
                  </a:lnTo>
                  <a:lnTo>
                    <a:pt x="20116" y="99682"/>
                  </a:lnTo>
                  <a:lnTo>
                    <a:pt x="35661" y="101498"/>
                  </a:lnTo>
                  <a:lnTo>
                    <a:pt x="35661" y="85966"/>
                  </a:lnTo>
                  <a:close/>
                </a:path>
                <a:path w="159385" h="132079">
                  <a:moveTo>
                    <a:pt x="35661" y="64935"/>
                  </a:moveTo>
                  <a:lnTo>
                    <a:pt x="20116" y="63106"/>
                  </a:lnTo>
                  <a:lnTo>
                    <a:pt x="20116" y="79565"/>
                  </a:lnTo>
                  <a:lnTo>
                    <a:pt x="35661" y="80467"/>
                  </a:lnTo>
                  <a:lnTo>
                    <a:pt x="35661" y="64935"/>
                  </a:lnTo>
                  <a:close/>
                </a:path>
                <a:path w="159385" h="132079">
                  <a:moveTo>
                    <a:pt x="35661" y="43903"/>
                  </a:moveTo>
                  <a:lnTo>
                    <a:pt x="20116" y="42989"/>
                  </a:lnTo>
                  <a:lnTo>
                    <a:pt x="20116" y="58534"/>
                  </a:lnTo>
                  <a:lnTo>
                    <a:pt x="35661" y="59423"/>
                  </a:lnTo>
                  <a:lnTo>
                    <a:pt x="35661" y="43903"/>
                  </a:lnTo>
                  <a:close/>
                </a:path>
                <a:path w="159385" h="132079">
                  <a:moveTo>
                    <a:pt x="35661" y="22872"/>
                  </a:moveTo>
                  <a:lnTo>
                    <a:pt x="20116" y="21945"/>
                  </a:lnTo>
                  <a:lnTo>
                    <a:pt x="20116" y="37503"/>
                  </a:lnTo>
                  <a:lnTo>
                    <a:pt x="35661" y="39319"/>
                  </a:lnTo>
                  <a:lnTo>
                    <a:pt x="35661" y="22872"/>
                  </a:lnTo>
                  <a:close/>
                </a:path>
                <a:path w="159385" h="132079">
                  <a:moveTo>
                    <a:pt x="35661" y="2755"/>
                  </a:moveTo>
                  <a:lnTo>
                    <a:pt x="20116" y="914"/>
                  </a:lnTo>
                  <a:lnTo>
                    <a:pt x="20116" y="16471"/>
                  </a:lnTo>
                  <a:lnTo>
                    <a:pt x="35661" y="18300"/>
                  </a:lnTo>
                  <a:lnTo>
                    <a:pt x="35661" y="2755"/>
                  </a:lnTo>
                  <a:close/>
                </a:path>
                <a:path w="159385" h="132079">
                  <a:moveTo>
                    <a:pt x="55778" y="107899"/>
                  </a:moveTo>
                  <a:lnTo>
                    <a:pt x="40233" y="106984"/>
                  </a:lnTo>
                  <a:lnTo>
                    <a:pt x="40233" y="122529"/>
                  </a:lnTo>
                  <a:lnTo>
                    <a:pt x="55778" y="123456"/>
                  </a:lnTo>
                  <a:lnTo>
                    <a:pt x="55778" y="107899"/>
                  </a:lnTo>
                  <a:close/>
                </a:path>
                <a:path w="159385" h="132079">
                  <a:moveTo>
                    <a:pt x="55778" y="86868"/>
                  </a:moveTo>
                  <a:lnTo>
                    <a:pt x="40233" y="85966"/>
                  </a:lnTo>
                  <a:lnTo>
                    <a:pt x="40233" y="101498"/>
                  </a:lnTo>
                  <a:lnTo>
                    <a:pt x="55778" y="102412"/>
                  </a:lnTo>
                  <a:lnTo>
                    <a:pt x="55778" y="86868"/>
                  </a:lnTo>
                  <a:close/>
                </a:path>
                <a:path w="159385" h="132079">
                  <a:moveTo>
                    <a:pt x="55778" y="65824"/>
                  </a:moveTo>
                  <a:lnTo>
                    <a:pt x="40233" y="64935"/>
                  </a:lnTo>
                  <a:lnTo>
                    <a:pt x="40233" y="81381"/>
                  </a:lnTo>
                  <a:lnTo>
                    <a:pt x="55778" y="81381"/>
                  </a:lnTo>
                  <a:lnTo>
                    <a:pt x="55778" y="65824"/>
                  </a:lnTo>
                  <a:close/>
                </a:path>
                <a:path w="159385" h="132079">
                  <a:moveTo>
                    <a:pt x="55778" y="2755"/>
                  </a:moveTo>
                  <a:lnTo>
                    <a:pt x="40233" y="2755"/>
                  </a:lnTo>
                  <a:lnTo>
                    <a:pt x="40233" y="18300"/>
                  </a:lnTo>
                  <a:lnTo>
                    <a:pt x="55778" y="19202"/>
                  </a:lnTo>
                  <a:lnTo>
                    <a:pt x="55778" y="2755"/>
                  </a:lnTo>
                  <a:close/>
                </a:path>
                <a:path w="159385" h="132079">
                  <a:moveTo>
                    <a:pt x="55791" y="44805"/>
                  </a:moveTo>
                  <a:lnTo>
                    <a:pt x="40246" y="44805"/>
                  </a:lnTo>
                  <a:lnTo>
                    <a:pt x="40246" y="60337"/>
                  </a:lnTo>
                  <a:lnTo>
                    <a:pt x="55791" y="60337"/>
                  </a:lnTo>
                  <a:lnTo>
                    <a:pt x="55791" y="44805"/>
                  </a:lnTo>
                  <a:close/>
                </a:path>
                <a:path w="159385" h="132079">
                  <a:moveTo>
                    <a:pt x="55791" y="23774"/>
                  </a:moveTo>
                  <a:lnTo>
                    <a:pt x="40246" y="23774"/>
                  </a:lnTo>
                  <a:lnTo>
                    <a:pt x="40246" y="39306"/>
                  </a:lnTo>
                  <a:lnTo>
                    <a:pt x="55791" y="39306"/>
                  </a:lnTo>
                  <a:lnTo>
                    <a:pt x="55791" y="23774"/>
                  </a:lnTo>
                  <a:close/>
                </a:path>
                <a:path w="159385" h="132079">
                  <a:moveTo>
                    <a:pt x="75895" y="108813"/>
                  </a:moveTo>
                  <a:lnTo>
                    <a:pt x="60350" y="107899"/>
                  </a:lnTo>
                  <a:lnTo>
                    <a:pt x="60350" y="123456"/>
                  </a:lnTo>
                  <a:lnTo>
                    <a:pt x="75895" y="125285"/>
                  </a:lnTo>
                  <a:lnTo>
                    <a:pt x="75895" y="108813"/>
                  </a:lnTo>
                  <a:close/>
                </a:path>
                <a:path w="159385" h="132079">
                  <a:moveTo>
                    <a:pt x="75895" y="88696"/>
                  </a:moveTo>
                  <a:lnTo>
                    <a:pt x="60350" y="86868"/>
                  </a:lnTo>
                  <a:lnTo>
                    <a:pt x="60350" y="102412"/>
                  </a:lnTo>
                  <a:lnTo>
                    <a:pt x="75895" y="104254"/>
                  </a:lnTo>
                  <a:lnTo>
                    <a:pt x="75895" y="88696"/>
                  </a:lnTo>
                  <a:close/>
                </a:path>
                <a:path w="159385" h="132079">
                  <a:moveTo>
                    <a:pt x="75895" y="67665"/>
                  </a:moveTo>
                  <a:lnTo>
                    <a:pt x="60350" y="65824"/>
                  </a:lnTo>
                  <a:lnTo>
                    <a:pt x="60350" y="82296"/>
                  </a:lnTo>
                  <a:lnTo>
                    <a:pt x="75895" y="83223"/>
                  </a:lnTo>
                  <a:lnTo>
                    <a:pt x="75895" y="67665"/>
                  </a:lnTo>
                  <a:close/>
                </a:path>
                <a:path w="159385" h="132079">
                  <a:moveTo>
                    <a:pt x="75895" y="46659"/>
                  </a:moveTo>
                  <a:lnTo>
                    <a:pt x="60350" y="44818"/>
                  </a:lnTo>
                  <a:lnTo>
                    <a:pt x="60350" y="61264"/>
                  </a:lnTo>
                  <a:lnTo>
                    <a:pt x="75895" y="62179"/>
                  </a:lnTo>
                  <a:lnTo>
                    <a:pt x="75895" y="46659"/>
                  </a:lnTo>
                  <a:close/>
                </a:path>
                <a:path w="159385" h="132079">
                  <a:moveTo>
                    <a:pt x="75895" y="25590"/>
                  </a:moveTo>
                  <a:lnTo>
                    <a:pt x="60350" y="24701"/>
                  </a:lnTo>
                  <a:lnTo>
                    <a:pt x="60350" y="40233"/>
                  </a:lnTo>
                  <a:lnTo>
                    <a:pt x="75895" y="41148"/>
                  </a:lnTo>
                  <a:lnTo>
                    <a:pt x="75895" y="25590"/>
                  </a:lnTo>
                  <a:close/>
                </a:path>
                <a:path w="159385" h="132079">
                  <a:moveTo>
                    <a:pt x="75895" y="4584"/>
                  </a:moveTo>
                  <a:lnTo>
                    <a:pt x="60350" y="3670"/>
                  </a:lnTo>
                  <a:lnTo>
                    <a:pt x="60350" y="19202"/>
                  </a:lnTo>
                  <a:lnTo>
                    <a:pt x="75895" y="20116"/>
                  </a:lnTo>
                  <a:lnTo>
                    <a:pt x="75895" y="4584"/>
                  </a:lnTo>
                  <a:close/>
                </a:path>
                <a:path w="159385" h="132079">
                  <a:moveTo>
                    <a:pt x="96939" y="110655"/>
                  </a:moveTo>
                  <a:lnTo>
                    <a:pt x="81381" y="109728"/>
                  </a:lnTo>
                  <a:lnTo>
                    <a:pt x="81381" y="125285"/>
                  </a:lnTo>
                  <a:lnTo>
                    <a:pt x="96939" y="127101"/>
                  </a:lnTo>
                  <a:lnTo>
                    <a:pt x="96939" y="110655"/>
                  </a:lnTo>
                  <a:close/>
                </a:path>
                <a:path w="159385" h="132079">
                  <a:moveTo>
                    <a:pt x="96939" y="90538"/>
                  </a:moveTo>
                  <a:lnTo>
                    <a:pt x="81381" y="88696"/>
                  </a:lnTo>
                  <a:lnTo>
                    <a:pt x="81381" y="104254"/>
                  </a:lnTo>
                  <a:lnTo>
                    <a:pt x="96939" y="106083"/>
                  </a:lnTo>
                  <a:lnTo>
                    <a:pt x="96939" y="90538"/>
                  </a:lnTo>
                  <a:close/>
                </a:path>
                <a:path w="159385" h="132079">
                  <a:moveTo>
                    <a:pt x="96939" y="69494"/>
                  </a:moveTo>
                  <a:lnTo>
                    <a:pt x="81381" y="67665"/>
                  </a:lnTo>
                  <a:lnTo>
                    <a:pt x="81381" y="83223"/>
                  </a:lnTo>
                  <a:lnTo>
                    <a:pt x="96939" y="85051"/>
                  </a:lnTo>
                  <a:lnTo>
                    <a:pt x="96939" y="69494"/>
                  </a:lnTo>
                  <a:close/>
                </a:path>
                <a:path w="159385" h="132079">
                  <a:moveTo>
                    <a:pt x="96939" y="48463"/>
                  </a:moveTo>
                  <a:lnTo>
                    <a:pt x="81381" y="46659"/>
                  </a:lnTo>
                  <a:lnTo>
                    <a:pt x="81381" y="63106"/>
                  </a:lnTo>
                  <a:lnTo>
                    <a:pt x="96939" y="64020"/>
                  </a:lnTo>
                  <a:lnTo>
                    <a:pt x="96939" y="48463"/>
                  </a:lnTo>
                  <a:close/>
                </a:path>
                <a:path w="159385" h="132079">
                  <a:moveTo>
                    <a:pt x="96939" y="27432"/>
                  </a:moveTo>
                  <a:lnTo>
                    <a:pt x="81381" y="25590"/>
                  </a:lnTo>
                  <a:lnTo>
                    <a:pt x="81381" y="42062"/>
                  </a:lnTo>
                  <a:lnTo>
                    <a:pt x="96939" y="42989"/>
                  </a:lnTo>
                  <a:lnTo>
                    <a:pt x="96939" y="27432"/>
                  </a:lnTo>
                  <a:close/>
                </a:path>
                <a:path w="159385" h="132079">
                  <a:moveTo>
                    <a:pt x="96939" y="6400"/>
                  </a:moveTo>
                  <a:lnTo>
                    <a:pt x="81381" y="4584"/>
                  </a:lnTo>
                  <a:lnTo>
                    <a:pt x="81381" y="21031"/>
                  </a:lnTo>
                  <a:lnTo>
                    <a:pt x="96939" y="21945"/>
                  </a:lnTo>
                  <a:lnTo>
                    <a:pt x="96939" y="6400"/>
                  </a:lnTo>
                  <a:close/>
                </a:path>
                <a:path w="159385" h="132079">
                  <a:moveTo>
                    <a:pt x="117055" y="112483"/>
                  </a:moveTo>
                  <a:lnTo>
                    <a:pt x="101498" y="111569"/>
                  </a:lnTo>
                  <a:lnTo>
                    <a:pt x="101498" y="127101"/>
                  </a:lnTo>
                  <a:lnTo>
                    <a:pt x="117055" y="128930"/>
                  </a:lnTo>
                  <a:lnTo>
                    <a:pt x="117055" y="112483"/>
                  </a:lnTo>
                  <a:close/>
                </a:path>
                <a:path w="159385" h="132079">
                  <a:moveTo>
                    <a:pt x="117055" y="91452"/>
                  </a:moveTo>
                  <a:lnTo>
                    <a:pt x="101498" y="90538"/>
                  </a:lnTo>
                  <a:lnTo>
                    <a:pt x="101498" y="106083"/>
                  </a:lnTo>
                  <a:lnTo>
                    <a:pt x="117055" y="107899"/>
                  </a:lnTo>
                  <a:lnTo>
                    <a:pt x="117055" y="91452"/>
                  </a:lnTo>
                  <a:close/>
                </a:path>
                <a:path w="159385" h="132079">
                  <a:moveTo>
                    <a:pt x="117055" y="71335"/>
                  </a:moveTo>
                  <a:lnTo>
                    <a:pt x="101498" y="69494"/>
                  </a:lnTo>
                  <a:lnTo>
                    <a:pt x="101498" y="85051"/>
                  </a:lnTo>
                  <a:lnTo>
                    <a:pt x="117055" y="86868"/>
                  </a:lnTo>
                  <a:lnTo>
                    <a:pt x="117055" y="71335"/>
                  </a:lnTo>
                  <a:close/>
                </a:path>
                <a:path w="159385" h="132079">
                  <a:moveTo>
                    <a:pt x="117055" y="50304"/>
                  </a:moveTo>
                  <a:lnTo>
                    <a:pt x="101498" y="48463"/>
                  </a:lnTo>
                  <a:lnTo>
                    <a:pt x="101498" y="64020"/>
                  </a:lnTo>
                  <a:lnTo>
                    <a:pt x="117055" y="65824"/>
                  </a:lnTo>
                  <a:lnTo>
                    <a:pt x="117055" y="50304"/>
                  </a:lnTo>
                  <a:close/>
                </a:path>
                <a:path w="159385" h="132079">
                  <a:moveTo>
                    <a:pt x="117055" y="29260"/>
                  </a:moveTo>
                  <a:lnTo>
                    <a:pt x="101498" y="27432"/>
                  </a:lnTo>
                  <a:lnTo>
                    <a:pt x="101498" y="43903"/>
                  </a:lnTo>
                  <a:lnTo>
                    <a:pt x="117055" y="44818"/>
                  </a:lnTo>
                  <a:lnTo>
                    <a:pt x="117055" y="29260"/>
                  </a:lnTo>
                  <a:close/>
                </a:path>
                <a:path w="159385" h="132079">
                  <a:moveTo>
                    <a:pt x="117055" y="8229"/>
                  </a:moveTo>
                  <a:lnTo>
                    <a:pt x="101498" y="6400"/>
                  </a:lnTo>
                  <a:lnTo>
                    <a:pt x="101498" y="22872"/>
                  </a:lnTo>
                  <a:lnTo>
                    <a:pt x="117055" y="23787"/>
                  </a:lnTo>
                  <a:lnTo>
                    <a:pt x="117055" y="8229"/>
                  </a:lnTo>
                  <a:close/>
                </a:path>
                <a:path w="159385" h="132079">
                  <a:moveTo>
                    <a:pt x="138087" y="114300"/>
                  </a:moveTo>
                  <a:lnTo>
                    <a:pt x="122529" y="112483"/>
                  </a:lnTo>
                  <a:lnTo>
                    <a:pt x="122529" y="128930"/>
                  </a:lnTo>
                  <a:lnTo>
                    <a:pt x="138087" y="129844"/>
                  </a:lnTo>
                  <a:lnTo>
                    <a:pt x="138087" y="114300"/>
                  </a:lnTo>
                  <a:close/>
                </a:path>
                <a:path w="159385" h="132079">
                  <a:moveTo>
                    <a:pt x="138087" y="92341"/>
                  </a:moveTo>
                  <a:lnTo>
                    <a:pt x="122529" y="91452"/>
                  </a:lnTo>
                  <a:lnTo>
                    <a:pt x="122529" y="107899"/>
                  </a:lnTo>
                  <a:lnTo>
                    <a:pt x="138087" y="108813"/>
                  </a:lnTo>
                  <a:lnTo>
                    <a:pt x="138087" y="92341"/>
                  </a:lnTo>
                  <a:close/>
                </a:path>
                <a:path w="159385" h="132079">
                  <a:moveTo>
                    <a:pt x="138087" y="71335"/>
                  </a:moveTo>
                  <a:lnTo>
                    <a:pt x="122529" y="71335"/>
                  </a:lnTo>
                  <a:lnTo>
                    <a:pt x="122529" y="86868"/>
                  </a:lnTo>
                  <a:lnTo>
                    <a:pt x="138087" y="87782"/>
                  </a:lnTo>
                  <a:lnTo>
                    <a:pt x="138087" y="71335"/>
                  </a:lnTo>
                  <a:close/>
                </a:path>
                <a:path w="159385" h="132079">
                  <a:moveTo>
                    <a:pt x="138087" y="50304"/>
                  </a:moveTo>
                  <a:lnTo>
                    <a:pt x="122529" y="50304"/>
                  </a:lnTo>
                  <a:lnTo>
                    <a:pt x="122529" y="65824"/>
                  </a:lnTo>
                  <a:lnTo>
                    <a:pt x="138087" y="66776"/>
                  </a:lnTo>
                  <a:lnTo>
                    <a:pt x="138087" y="50304"/>
                  </a:lnTo>
                  <a:close/>
                </a:path>
                <a:path w="159385" h="132079">
                  <a:moveTo>
                    <a:pt x="138087" y="29260"/>
                  </a:moveTo>
                  <a:lnTo>
                    <a:pt x="122529" y="29260"/>
                  </a:lnTo>
                  <a:lnTo>
                    <a:pt x="122529" y="44818"/>
                  </a:lnTo>
                  <a:lnTo>
                    <a:pt x="138087" y="45707"/>
                  </a:lnTo>
                  <a:lnTo>
                    <a:pt x="138087" y="29260"/>
                  </a:lnTo>
                  <a:close/>
                </a:path>
                <a:path w="159385" h="132079">
                  <a:moveTo>
                    <a:pt x="138087" y="8229"/>
                  </a:moveTo>
                  <a:lnTo>
                    <a:pt x="122529" y="8229"/>
                  </a:lnTo>
                  <a:lnTo>
                    <a:pt x="122529" y="23787"/>
                  </a:lnTo>
                  <a:lnTo>
                    <a:pt x="138087" y="24701"/>
                  </a:lnTo>
                  <a:lnTo>
                    <a:pt x="138087" y="8229"/>
                  </a:lnTo>
                  <a:close/>
                </a:path>
                <a:path w="159385" h="132079">
                  <a:moveTo>
                    <a:pt x="159092" y="116128"/>
                  </a:moveTo>
                  <a:lnTo>
                    <a:pt x="142646" y="114300"/>
                  </a:lnTo>
                  <a:lnTo>
                    <a:pt x="142646" y="129844"/>
                  </a:lnTo>
                  <a:lnTo>
                    <a:pt x="159092" y="131686"/>
                  </a:lnTo>
                  <a:lnTo>
                    <a:pt x="159092" y="116128"/>
                  </a:lnTo>
                  <a:close/>
                </a:path>
                <a:path w="159385" h="132079">
                  <a:moveTo>
                    <a:pt x="159092" y="94183"/>
                  </a:moveTo>
                  <a:lnTo>
                    <a:pt x="142646" y="93294"/>
                  </a:lnTo>
                  <a:lnTo>
                    <a:pt x="142646" y="108813"/>
                  </a:lnTo>
                  <a:lnTo>
                    <a:pt x="159092" y="110655"/>
                  </a:lnTo>
                  <a:lnTo>
                    <a:pt x="159092" y="94183"/>
                  </a:lnTo>
                  <a:close/>
                </a:path>
                <a:path w="159385" h="132079">
                  <a:moveTo>
                    <a:pt x="159092" y="73177"/>
                  </a:moveTo>
                  <a:lnTo>
                    <a:pt x="142646" y="72224"/>
                  </a:lnTo>
                  <a:lnTo>
                    <a:pt x="142646" y="87782"/>
                  </a:lnTo>
                  <a:lnTo>
                    <a:pt x="159092" y="89611"/>
                  </a:lnTo>
                  <a:lnTo>
                    <a:pt x="159092" y="73177"/>
                  </a:lnTo>
                  <a:close/>
                </a:path>
                <a:path w="159385" h="132079">
                  <a:moveTo>
                    <a:pt x="159092" y="52108"/>
                  </a:moveTo>
                  <a:lnTo>
                    <a:pt x="142646" y="51219"/>
                  </a:lnTo>
                  <a:lnTo>
                    <a:pt x="142646" y="66776"/>
                  </a:lnTo>
                  <a:lnTo>
                    <a:pt x="159092" y="68580"/>
                  </a:lnTo>
                  <a:lnTo>
                    <a:pt x="159092" y="52108"/>
                  </a:lnTo>
                  <a:close/>
                </a:path>
                <a:path w="159385" h="132079">
                  <a:moveTo>
                    <a:pt x="159092" y="31102"/>
                  </a:moveTo>
                  <a:lnTo>
                    <a:pt x="142646" y="30187"/>
                  </a:lnTo>
                  <a:lnTo>
                    <a:pt x="142646" y="45707"/>
                  </a:lnTo>
                  <a:lnTo>
                    <a:pt x="159092" y="47548"/>
                  </a:lnTo>
                  <a:lnTo>
                    <a:pt x="159092" y="31102"/>
                  </a:lnTo>
                  <a:close/>
                </a:path>
                <a:path w="159385" h="132079">
                  <a:moveTo>
                    <a:pt x="159092" y="10071"/>
                  </a:moveTo>
                  <a:lnTo>
                    <a:pt x="142646" y="9156"/>
                  </a:lnTo>
                  <a:lnTo>
                    <a:pt x="142646" y="24701"/>
                  </a:lnTo>
                  <a:lnTo>
                    <a:pt x="159092" y="26517"/>
                  </a:lnTo>
                  <a:lnTo>
                    <a:pt x="159092" y="100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667974" y="7171016"/>
              <a:ext cx="344170" cy="146685"/>
            </a:xfrm>
            <a:custGeom>
              <a:avLst/>
              <a:gdLst/>
              <a:ahLst/>
              <a:cxnLst/>
              <a:rect l="l" t="t" r="r" b="b"/>
              <a:pathLst>
                <a:path w="344170" h="146684">
                  <a:moveTo>
                    <a:pt x="14630" y="42062"/>
                  </a:moveTo>
                  <a:lnTo>
                    <a:pt x="0" y="41148"/>
                  </a:lnTo>
                  <a:lnTo>
                    <a:pt x="0" y="56705"/>
                  </a:lnTo>
                  <a:lnTo>
                    <a:pt x="14630" y="57619"/>
                  </a:lnTo>
                  <a:lnTo>
                    <a:pt x="14630" y="42062"/>
                  </a:lnTo>
                  <a:close/>
                </a:path>
                <a:path w="344170" h="146684">
                  <a:moveTo>
                    <a:pt x="14630" y="21945"/>
                  </a:moveTo>
                  <a:lnTo>
                    <a:pt x="0" y="20116"/>
                  </a:lnTo>
                  <a:lnTo>
                    <a:pt x="0" y="35661"/>
                  </a:lnTo>
                  <a:lnTo>
                    <a:pt x="14630" y="37503"/>
                  </a:lnTo>
                  <a:lnTo>
                    <a:pt x="14630" y="21945"/>
                  </a:lnTo>
                  <a:close/>
                </a:path>
                <a:path w="344170" h="146684">
                  <a:moveTo>
                    <a:pt x="14630" y="914"/>
                  </a:moveTo>
                  <a:lnTo>
                    <a:pt x="0" y="0"/>
                  </a:lnTo>
                  <a:lnTo>
                    <a:pt x="0" y="15544"/>
                  </a:lnTo>
                  <a:lnTo>
                    <a:pt x="14630" y="16471"/>
                  </a:lnTo>
                  <a:lnTo>
                    <a:pt x="14630" y="914"/>
                  </a:lnTo>
                  <a:close/>
                </a:path>
                <a:path w="344170" h="146684">
                  <a:moveTo>
                    <a:pt x="35661" y="43903"/>
                  </a:moveTo>
                  <a:lnTo>
                    <a:pt x="20116" y="42989"/>
                  </a:lnTo>
                  <a:lnTo>
                    <a:pt x="20116" y="58534"/>
                  </a:lnTo>
                  <a:lnTo>
                    <a:pt x="35661" y="59423"/>
                  </a:lnTo>
                  <a:lnTo>
                    <a:pt x="35661" y="43903"/>
                  </a:lnTo>
                  <a:close/>
                </a:path>
                <a:path w="344170" h="146684">
                  <a:moveTo>
                    <a:pt x="35661" y="22872"/>
                  </a:moveTo>
                  <a:lnTo>
                    <a:pt x="20116" y="21945"/>
                  </a:lnTo>
                  <a:lnTo>
                    <a:pt x="20116" y="37503"/>
                  </a:lnTo>
                  <a:lnTo>
                    <a:pt x="35661" y="39319"/>
                  </a:lnTo>
                  <a:lnTo>
                    <a:pt x="35661" y="22872"/>
                  </a:lnTo>
                  <a:close/>
                </a:path>
                <a:path w="344170" h="146684">
                  <a:moveTo>
                    <a:pt x="35661" y="2755"/>
                  </a:moveTo>
                  <a:lnTo>
                    <a:pt x="20116" y="914"/>
                  </a:lnTo>
                  <a:lnTo>
                    <a:pt x="20116" y="16471"/>
                  </a:lnTo>
                  <a:lnTo>
                    <a:pt x="35661" y="18300"/>
                  </a:lnTo>
                  <a:lnTo>
                    <a:pt x="35661" y="2755"/>
                  </a:lnTo>
                  <a:close/>
                </a:path>
                <a:path w="344170" h="146684">
                  <a:moveTo>
                    <a:pt x="55778" y="2755"/>
                  </a:moveTo>
                  <a:lnTo>
                    <a:pt x="40233" y="2755"/>
                  </a:lnTo>
                  <a:lnTo>
                    <a:pt x="40233" y="18300"/>
                  </a:lnTo>
                  <a:lnTo>
                    <a:pt x="55778" y="19202"/>
                  </a:lnTo>
                  <a:lnTo>
                    <a:pt x="55778" y="2755"/>
                  </a:lnTo>
                  <a:close/>
                </a:path>
                <a:path w="344170" h="146684">
                  <a:moveTo>
                    <a:pt x="55791" y="44805"/>
                  </a:moveTo>
                  <a:lnTo>
                    <a:pt x="40246" y="44805"/>
                  </a:lnTo>
                  <a:lnTo>
                    <a:pt x="40246" y="60337"/>
                  </a:lnTo>
                  <a:lnTo>
                    <a:pt x="55791" y="60337"/>
                  </a:lnTo>
                  <a:lnTo>
                    <a:pt x="55791" y="44805"/>
                  </a:lnTo>
                  <a:close/>
                </a:path>
                <a:path w="344170" h="146684">
                  <a:moveTo>
                    <a:pt x="55791" y="23774"/>
                  </a:moveTo>
                  <a:lnTo>
                    <a:pt x="40246" y="23774"/>
                  </a:lnTo>
                  <a:lnTo>
                    <a:pt x="40246" y="39306"/>
                  </a:lnTo>
                  <a:lnTo>
                    <a:pt x="55791" y="39306"/>
                  </a:lnTo>
                  <a:lnTo>
                    <a:pt x="55791" y="23774"/>
                  </a:lnTo>
                  <a:close/>
                </a:path>
                <a:path w="344170" h="146684">
                  <a:moveTo>
                    <a:pt x="75895" y="46659"/>
                  </a:moveTo>
                  <a:lnTo>
                    <a:pt x="60350" y="44818"/>
                  </a:lnTo>
                  <a:lnTo>
                    <a:pt x="60350" y="61264"/>
                  </a:lnTo>
                  <a:lnTo>
                    <a:pt x="75895" y="62179"/>
                  </a:lnTo>
                  <a:lnTo>
                    <a:pt x="75895" y="46659"/>
                  </a:lnTo>
                  <a:close/>
                </a:path>
                <a:path w="344170" h="146684">
                  <a:moveTo>
                    <a:pt x="75895" y="25590"/>
                  </a:moveTo>
                  <a:lnTo>
                    <a:pt x="60350" y="24701"/>
                  </a:lnTo>
                  <a:lnTo>
                    <a:pt x="60350" y="40233"/>
                  </a:lnTo>
                  <a:lnTo>
                    <a:pt x="75895" y="41148"/>
                  </a:lnTo>
                  <a:lnTo>
                    <a:pt x="75895" y="25590"/>
                  </a:lnTo>
                  <a:close/>
                </a:path>
                <a:path w="344170" h="146684">
                  <a:moveTo>
                    <a:pt x="75895" y="4584"/>
                  </a:moveTo>
                  <a:lnTo>
                    <a:pt x="60350" y="3670"/>
                  </a:lnTo>
                  <a:lnTo>
                    <a:pt x="60350" y="19202"/>
                  </a:lnTo>
                  <a:lnTo>
                    <a:pt x="75895" y="20116"/>
                  </a:lnTo>
                  <a:lnTo>
                    <a:pt x="75895" y="4584"/>
                  </a:lnTo>
                  <a:close/>
                </a:path>
                <a:path w="344170" h="146684">
                  <a:moveTo>
                    <a:pt x="96939" y="48463"/>
                  </a:moveTo>
                  <a:lnTo>
                    <a:pt x="81381" y="46659"/>
                  </a:lnTo>
                  <a:lnTo>
                    <a:pt x="81381" y="63106"/>
                  </a:lnTo>
                  <a:lnTo>
                    <a:pt x="96939" y="64020"/>
                  </a:lnTo>
                  <a:lnTo>
                    <a:pt x="96939" y="48463"/>
                  </a:lnTo>
                  <a:close/>
                </a:path>
                <a:path w="344170" h="146684">
                  <a:moveTo>
                    <a:pt x="96939" y="27432"/>
                  </a:moveTo>
                  <a:lnTo>
                    <a:pt x="81381" y="25590"/>
                  </a:lnTo>
                  <a:lnTo>
                    <a:pt x="81381" y="42062"/>
                  </a:lnTo>
                  <a:lnTo>
                    <a:pt x="96939" y="42989"/>
                  </a:lnTo>
                  <a:lnTo>
                    <a:pt x="96939" y="27432"/>
                  </a:lnTo>
                  <a:close/>
                </a:path>
                <a:path w="344170" h="146684">
                  <a:moveTo>
                    <a:pt x="96939" y="6400"/>
                  </a:moveTo>
                  <a:lnTo>
                    <a:pt x="81381" y="4584"/>
                  </a:lnTo>
                  <a:lnTo>
                    <a:pt x="81381" y="21031"/>
                  </a:lnTo>
                  <a:lnTo>
                    <a:pt x="96939" y="21945"/>
                  </a:lnTo>
                  <a:lnTo>
                    <a:pt x="96939" y="6400"/>
                  </a:lnTo>
                  <a:close/>
                </a:path>
                <a:path w="344170" h="146684">
                  <a:moveTo>
                    <a:pt x="117055" y="50304"/>
                  </a:moveTo>
                  <a:lnTo>
                    <a:pt x="101498" y="48463"/>
                  </a:lnTo>
                  <a:lnTo>
                    <a:pt x="101498" y="64020"/>
                  </a:lnTo>
                  <a:lnTo>
                    <a:pt x="117055" y="65824"/>
                  </a:lnTo>
                  <a:lnTo>
                    <a:pt x="117055" y="50304"/>
                  </a:lnTo>
                  <a:close/>
                </a:path>
                <a:path w="344170" h="146684">
                  <a:moveTo>
                    <a:pt x="117055" y="29260"/>
                  </a:moveTo>
                  <a:lnTo>
                    <a:pt x="101498" y="27432"/>
                  </a:lnTo>
                  <a:lnTo>
                    <a:pt x="101498" y="43903"/>
                  </a:lnTo>
                  <a:lnTo>
                    <a:pt x="117055" y="44818"/>
                  </a:lnTo>
                  <a:lnTo>
                    <a:pt x="117055" y="29260"/>
                  </a:lnTo>
                  <a:close/>
                </a:path>
                <a:path w="344170" h="146684">
                  <a:moveTo>
                    <a:pt x="117055" y="8229"/>
                  </a:moveTo>
                  <a:lnTo>
                    <a:pt x="101498" y="6400"/>
                  </a:lnTo>
                  <a:lnTo>
                    <a:pt x="101498" y="22872"/>
                  </a:lnTo>
                  <a:lnTo>
                    <a:pt x="117055" y="23787"/>
                  </a:lnTo>
                  <a:lnTo>
                    <a:pt x="117055" y="8229"/>
                  </a:lnTo>
                  <a:close/>
                </a:path>
                <a:path w="344170" h="146684">
                  <a:moveTo>
                    <a:pt x="138087" y="50304"/>
                  </a:moveTo>
                  <a:lnTo>
                    <a:pt x="122529" y="50304"/>
                  </a:lnTo>
                  <a:lnTo>
                    <a:pt x="122529" y="65824"/>
                  </a:lnTo>
                  <a:lnTo>
                    <a:pt x="138087" y="66776"/>
                  </a:lnTo>
                  <a:lnTo>
                    <a:pt x="138087" y="50304"/>
                  </a:lnTo>
                  <a:close/>
                </a:path>
                <a:path w="344170" h="146684">
                  <a:moveTo>
                    <a:pt x="138087" y="29260"/>
                  </a:moveTo>
                  <a:lnTo>
                    <a:pt x="122529" y="29260"/>
                  </a:lnTo>
                  <a:lnTo>
                    <a:pt x="122529" y="44818"/>
                  </a:lnTo>
                  <a:lnTo>
                    <a:pt x="138087" y="45707"/>
                  </a:lnTo>
                  <a:lnTo>
                    <a:pt x="138087" y="29260"/>
                  </a:lnTo>
                  <a:close/>
                </a:path>
                <a:path w="344170" h="146684">
                  <a:moveTo>
                    <a:pt x="138087" y="8229"/>
                  </a:moveTo>
                  <a:lnTo>
                    <a:pt x="122529" y="8229"/>
                  </a:lnTo>
                  <a:lnTo>
                    <a:pt x="122529" y="23787"/>
                  </a:lnTo>
                  <a:lnTo>
                    <a:pt x="138087" y="24701"/>
                  </a:lnTo>
                  <a:lnTo>
                    <a:pt x="138087" y="8229"/>
                  </a:lnTo>
                  <a:close/>
                </a:path>
                <a:path w="344170" h="146684">
                  <a:moveTo>
                    <a:pt x="159092" y="73177"/>
                  </a:moveTo>
                  <a:lnTo>
                    <a:pt x="142646" y="72224"/>
                  </a:lnTo>
                  <a:lnTo>
                    <a:pt x="142646" y="87782"/>
                  </a:lnTo>
                  <a:lnTo>
                    <a:pt x="159092" y="89611"/>
                  </a:lnTo>
                  <a:lnTo>
                    <a:pt x="159092" y="73177"/>
                  </a:lnTo>
                  <a:close/>
                </a:path>
                <a:path w="344170" h="146684">
                  <a:moveTo>
                    <a:pt x="159092" y="52108"/>
                  </a:moveTo>
                  <a:lnTo>
                    <a:pt x="142646" y="51219"/>
                  </a:lnTo>
                  <a:lnTo>
                    <a:pt x="142646" y="66776"/>
                  </a:lnTo>
                  <a:lnTo>
                    <a:pt x="159092" y="68580"/>
                  </a:lnTo>
                  <a:lnTo>
                    <a:pt x="159092" y="52108"/>
                  </a:lnTo>
                  <a:close/>
                </a:path>
                <a:path w="344170" h="146684">
                  <a:moveTo>
                    <a:pt x="159092" y="31102"/>
                  </a:moveTo>
                  <a:lnTo>
                    <a:pt x="142646" y="30187"/>
                  </a:lnTo>
                  <a:lnTo>
                    <a:pt x="142646" y="45707"/>
                  </a:lnTo>
                  <a:lnTo>
                    <a:pt x="159092" y="47548"/>
                  </a:lnTo>
                  <a:lnTo>
                    <a:pt x="159092" y="31102"/>
                  </a:lnTo>
                  <a:close/>
                </a:path>
                <a:path w="344170" h="146684">
                  <a:moveTo>
                    <a:pt x="159092" y="10071"/>
                  </a:moveTo>
                  <a:lnTo>
                    <a:pt x="142646" y="9156"/>
                  </a:lnTo>
                  <a:lnTo>
                    <a:pt x="142646" y="24701"/>
                  </a:lnTo>
                  <a:lnTo>
                    <a:pt x="159092" y="26517"/>
                  </a:lnTo>
                  <a:lnTo>
                    <a:pt x="159092" y="10071"/>
                  </a:lnTo>
                  <a:close/>
                </a:path>
                <a:path w="344170" h="146684">
                  <a:moveTo>
                    <a:pt x="194767" y="117970"/>
                  </a:moveTo>
                  <a:lnTo>
                    <a:pt x="179235" y="117970"/>
                  </a:lnTo>
                  <a:lnTo>
                    <a:pt x="179235" y="133502"/>
                  </a:lnTo>
                  <a:lnTo>
                    <a:pt x="194767" y="134416"/>
                  </a:lnTo>
                  <a:lnTo>
                    <a:pt x="194767" y="117970"/>
                  </a:lnTo>
                  <a:close/>
                </a:path>
                <a:path w="344170" h="146684">
                  <a:moveTo>
                    <a:pt x="194767" y="96939"/>
                  </a:moveTo>
                  <a:lnTo>
                    <a:pt x="179235" y="96012"/>
                  </a:lnTo>
                  <a:lnTo>
                    <a:pt x="179235" y="112483"/>
                  </a:lnTo>
                  <a:lnTo>
                    <a:pt x="194767" y="112483"/>
                  </a:lnTo>
                  <a:lnTo>
                    <a:pt x="194767" y="96939"/>
                  </a:lnTo>
                  <a:close/>
                </a:path>
                <a:path w="344170" h="146684">
                  <a:moveTo>
                    <a:pt x="194767" y="75895"/>
                  </a:moveTo>
                  <a:lnTo>
                    <a:pt x="179235" y="74980"/>
                  </a:lnTo>
                  <a:lnTo>
                    <a:pt x="179235" y="91452"/>
                  </a:lnTo>
                  <a:lnTo>
                    <a:pt x="194767" y="91452"/>
                  </a:lnTo>
                  <a:lnTo>
                    <a:pt x="194767" y="75895"/>
                  </a:lnTo>
                  <a:close/>
                </a:path>
                <a:path w="344170" h="146684">
                  <a:moveTo>
                    <a:pt x="194767" y="54864"/>
                  </a:moveTo>
                  <a:lnTo>
                    <a:pt x="179235" y="53949"/>
                  </a:lnTo>
                  <a:lnTo>
                    <a:pt x="179235" y="70421"/>
                  </a:lnTo>
                  <a:lnTo>
                    <a:pt x="194767" y="71335"/>
                  </a:lnTo>
                  <a:lnTo>
                    <a:pt x="194767" y="54864"/>
                  </a:lnTo>
                  <a:close/>
                </a:path>
                <a:path w="344170" h="146684">
                  <a:moveTo>
                    <a:pt x="194767" y="33832"/>
                  </a:moveTo>
                  <a:lnTo>
                    <a:pt x="179235" y="32918"/>
                  </a:lnTo>
                  <a:lnTo>
                    <a:pt x="179235" y="48463"/>
                  </a:lnTo>
                  <a:lnTo>
                    <a:pt x="194767" y="50304"/>
                  </a:lnTo>
                  <a:lnTo>
                    <a:pt x="194767" y="33832"/>
                  </a:lnTo>
                  <a:close/>
                </a:path>
                <a:path w="344170" h="146684">
                  <a:moveTo>
                    <a:pt x="215798" y="119773"/>
                  </a:moveTo>
                  <a:lnTo>
                    <a:pt x="200240" y="118884"/>
                  </a:lnTo>
                  <a:lnTo>
                    <a:pt x="200240" y="134416"/>
                  </a:lnTo>
                  <a:lnTo>
                    <a:pt x="215798" y="136245"/>
                  </a:lnTo>
                  <a:lnTo>
                    <a:pt x="215798" y="119773"/>
                  </a:lnTo>
                  <a:close/>
                </a:path>
                <a:path w="344170" h="146684">
                  <a:moveTo>
                    <a:pt x="215798" y="98767"/>
                  </a:moveTo>
                  <a:lnTo>
                    <a:pt x="200240" y="96939"/>
                  </a:lnTo>
                  <a:lnTo>
                    <a:pt x="200240" y="113385"/>
                  </a:lnTo>
                  <a:lnTo>
                    <a:pt x="215798" y="114300"/>
                  </a:lnTo>
                  <a:lnTo>
                    <a:pt x="215798" y="98767"/>
                  </a:lnTo>
                  <a:close/>
                </a:path>
                <a:path w="344170" h="146684">
                  <a:moveTo>
                    <a:pt x="215798" y="77736"/>
                  </a:moveTo>
                  <a:lnTo>
                    <a:pt x="200240" y="75895"/>
                  </a:lnTo>
                  <a:lnTo>
                    <a:pt x="200240" y="92341"/>
                  </a:lnTo>
                  <a:lnTo>
                    <a:pt x="215798" y="93294"/>
                  </a:lnTo>
                  <a:lnTo>
                    <a:pt x="215798" y="77736"/>
                  </a:lnTo>
                  <a:close/>
                </a:path>
                <a:path w="344170" h="146684">
                  <a:moveTo>
                    <a:pt x="215798" y="55778"/>
                  </a:moveTo>
                  <a:lnTo>
                    <a:pt x="200240" y="54864"/>
                  </a:lnTo>
                  <a:lnTo>
                    <a:pt x="200240" y="71335"/>
                  </a:lnTo>
                  <a:lnTo>
                    <a:pt x="215798" y="72224"/>
                  </a:lnTo>
                  <a:lnTo>
                    <a:pt x="215798" y="55778"/>
                  </a:lnTo>
                  <a:close/>
                </a:path>
                <a:path w="344170" h="146684">
                  <a:moveTo>
                    <a:pt x="215798" y="34747"/>
                  </a:moveTo>
                  <a:lnTo>
                    <a:pt x="200240" y="34747"/>
                  </a:lnTo>
                  <a:lnTo>
                    <a:pt x="200240" y="50304"/>
                  </a:lnTo>
                  <a:lnTo>
                    <a:pt x="215798" y="51219"/>
                  </a:lnTo>
                  <a:lnTo>
                    <a:pt x="215798" y="34747"/>
                  </a:lnTo>
                  <a:close/>
                </a:path>
                <a:path w="344170" h="146684">
                  <a:moveTo>
                    <a:pt x="236829" y="121615"/>
                  </a:moveTo>
                  <a:lnTo>
                    <a:pt x="221284" y="120700"/>
                  </a:lnTo>
                  <a:lnTo>
                    <a:pt x="221284" y="136245"/>
                  </a:lnTo>
                  <a:lnTo>
                    <a:pt x="236829" y="138087"/>
                  </a:lnTo>
                  <a:lnTo>
                    <a:pt x="236829" y="121615"/>
                  </a:lnTo>
                  <a:close/>
                </a:path>
                <a:path w="344170" h="146684">
                  <a:moveTo>
                    <a:pt x="236829" y="100584"/>
                  </a:moveTo>
                  <a:lnTo>
                    <a:pt x="221284" y="98767"/>
                  </a:lnTo>
                  <a:lnTo>
                    <a:pt x="221284" y="115214"/>
                  </a:lnTo>
                  <a:lnTo>
                    <a:pt x="236829" y="117055"/>
                  </a:lnTo>
                  <a:lnTo>
                    <a:pt x="236829" y="100584"/>
                  </a:lnTo>
                  <a:close/>
                </a:path>
                <a:path w="344170" h="146684">
                  <a:moveTo>
                    <a:pt x="236829" y="79565"/>
                  </a:moveTo>
                  <a:lnTo>
                    <a:pt x="221284" y="77736"/>
                  </a:lnTo>
                  <a:lnTo>
                    <a:pt x="221284" y="94183"/>
                  </a:lnTo>
                  <a:lnTo>
                    <a:pt x="236829" y="95097"/>
                  </a:lnTo>
                  <a:lnTo>
                    <a:pt x="236829" y="79565"/>
                  </a:lnTo>
                  <a:close/>
                </a:path>
                <a:path w="344170" h="146684">
                  <a:moveTo>
                    <a:pt x="236829" y="57619"/>
                  </a:moveTo>
                  <a:lnTo>
                    <a:pt x="221284" y="56705"/>
                  </a:lnTo>
                  <a:lnTo>
                    <a:pt x="221284" y="73177"/>
                  </a:lnTo>
                  <a:lnTo>
                    <a:pt x="236829" y="74066"/>
                  </a:lnTo>
                  <a:lnTo>
                    <a:pt x="236829" y="57619"/>
                  </a:lnTo>
                  <a:close/>
                </a:path>
                <a:path w="344170" h="146684">
                  <a:moveTo>
                    <a:pt x="236829" y="36588"/>
                  </a:moveTo>
                  <a:lnTo>
                    <a:pt x="221284" y="35661"/>
                  </a:lnTo>
                  <a:lnTo>
                    <a:pt x="221284" y="51219"/>
                  </a:lnTo>
                  <a:lnTo>
                    <a:pt x="236829" y="53060"/>
                  </a:lnTo>
                  <a:lnTo>
                    <a:pt x="236829" y="36588"/>
                  </a:lnTo>
                  <a:close/>
                </a:path>
                <a:path w="344170" h="146684">
                  <a:moveTo>
                    <a:pt x="257873" y="123456"/>
                  </a:moveTo>
                  <a:lnTo>
                    <a:pt x="242316" y="122529"/>
                  </a:lnTo>
                  <a:lnTo>
                    <a:pt x="242316" y="138087"/>
                  </a:lnTo>
                  <a:lnTo>
                    <a:pt x="257873" y="139001"/>
                  </a:lnTo>
                  <a:lnTo>
                    <a:pt x="257873" y="123456"/>
                  </a:lnTo>
                  <a:close/>
                </a:path>
                <a:path w="344170" h="146684">
                  <a:moveTo>
                    <a:pt x="257873" y="102412"/>
                  </a:moveTo>
                  <a:lnTo>
                    <a:pt x="242316" y="100584"/>
                  </a:lnTo>
                  <a:lnTo>
                    <a:pt x="242316" y="117055"/>
                  </a:lnTo>
                  <a:lnTo>
                    <a:pt x="257873" y="117970"/>
                  </a:lnTo>
                  <a:lnTo>
                    <a:pt x="257873" y="102412"/>
                  </a:lnTo>
                  <a:close/>
                </a:path>
                <a:path w="344170" h="146684">
                  <a:moveTo>
                    <a:pt x="257873" y="81381"/>
                  </a:moveTo>
                  <a:lnTo>
                    <a:pt x="242316" y="79565"/>
                  </a:lnTo>
                  <a:lnTo>
                    <a:pt x="242316" y="96012"/>
                  </a:lnTo>
                  <a:lnTo>
                    <a:pt x="257873" y="96939"/>
                  </a:lnTo>
                  <a:lnTo>
                    <a:pt x="257873" y="81381"/>
                  </a:lnTo>
                  <a:close/>
                </a:path>
                <a:path w="344170" h="146684">
                  <a:moveTo>
                    <a:pt x="257873" y="59423"/>
                  </a:moveTo>
                  <a:lnTo>
                    <a:pt x="242316" y="58534"/>
                  </a:lnTo>
                  <a:lnTo>
                    <a:pt x="242316" y="74066"/>
                  </a:lnTo>
                  <a:lnTo>
                    <a:pt x="257873" y="75895"/>
                  </a:lnTo>
                  <a:lnTo>
                    <a:pt x="257873" y="59423"/>
                  </a:lnTo>
                  <a:close/>
                </a:path>
                <a:path w="344170" h="146684">
                  <a:moveTo>
                    <a:pt x="257873" y="38417"/>
                  </a:moveTo>
                  <a:lnTo>
                    <a:pt x="242316" y="37503"/>
                  </a:lnTo>
                  <a:lnTo>
                    <a:pt x="242316" y="53060"/>
                  </a:lnTo>
                  <a:lnTo>
                    <a:pt x="257873" y="54864"/>
                  </a:lnTo>
                  <a:lnTo>
                    <a:pt x="257873" y="38417"/>
                  </a:lnTo>
                  <a:close/>
                </a:path>
                <a:path w="344170" h="146684">
                  <a:moveTo>
                    <a:pt x="279793" y="124371"/>
                  </a:moveTo>
                  <a:lnTo>
                    <a:pt x="263347" y="123456"/>
                  </a:lnTo>
                  <a:lnTo>
                    <a:pt x="263347" y="139001"/>
                  </a:lnTo>
                  <a:lnTo>
                    <a:pt x="279793" y="140817"/>
                  </a:lnTo>
                  <a:lnTo>
                    <a:pt x="279793" y="124371"/>
                  </a:lnTo>
                  <a:close/>
                </a:path>
                <a:path w="344170" h="146684">
                  <a:moveTo>
                    <a:pt x="279793" y="103339"/>
                  </a:moveTo>
                  <a:lnTo>
                    <a:pt x="263347" y="102412"/>
                  </a:lnTo>
                  <a:lnTo>
                    <a:pt x="263347" y="117970"/>
                  </a:lnTo>
                  <a:lnTo>
                    <a:pt x="279793" y="119773"/>
                  </a:lnTo>
                  <a:lnTo>
                    <a:pt x="279793" y="103339"/>
                  </a:lnTo>
                  <a:close/>
                </a:path>
                <a:path w="344170" h="146684">
                  <a:moveTo>
                    <a:pt x="279793" y="82296"/>
                  </a:moveTo>
                  <a:lnTo>
                    <a:pt x="263347" y="81381"/>
                  </a:lnTo>
                  <a:lnTo>
                    <a:pt x="263347" y="96939"/>
                  </a:lnTo>
                  <a:lnTo>
                    <a:pt x="279793" y="97853"/>
                  </a:lnTo>
                  <a:lnTo>
                    <a:pt x="279793" y="82296"/>
                  </a:lnTo>
                  <a:close/>
                </a:path>
                <a:path w="344170" h="146684">
                  <a:moveTo>
                    <a:pt x="279793" y="60350"/>
                  </a:moveTo>
                  <a:lnTo>
                    <a:pt x="263347" y="60350"/>
                  </a:lnTo>
                  <a:lnTo>
                    <a:pt x="263347" y="75895"/>
                  </a:lnTo>
                  <a:lnTo>
                    <a:pt x="279793" y="76822"/>
                  </a:lnTo>
                  <a:lnTo>
                    <a:pt x="279793" y="60350"/>
                  </a:lnTo>
                  <a:close/>
                </a:path>
                <a:path w="344170" h="146684">
                  <a:moveTo>
                    <a:pt x="279793" y="39319"/>
                  </a:moveTo>
                  <a:lnTo>
                    <a:pt x="263347" y="38417"/>
                  </a:lnTo>
                  <a:lnTo>
                    <a:pt x="263347" y="54864"/>
                  </a:lnTo>
                  <a:lnTo>
                    <a:pt x="279793" y="55778"/>
                  </a:lnTo>
                  <a:lnTo>
                    <a:pt x="279793" y="39319"/>
                  </a:lnTo>
                  <a:close/>
                </a:path>
                <a:path w="344170" h="146684">
                  <a:moveTo>
                    <a:pt x="300824" y="126174"/>
                  </a:moveTo>
                  <a:lnTo>
                    <a:pt x="284378" y="125285"/>
                  </a:lnTo>
                  <a:lnTo>
                    <a:pt x="284378" y="141732"/>
                  </a:lnTo>
                  <a:lnTo>
                    <a:pt x="300824" y="142646"/>
                  </a:lnTo>
                  <a:lnTo>
                    <a:pt x="300824" y="126174"/>
                  </a:lnTo>
                  <a:close/>
                </a:path>
                <a:path w="344170" h="146684">
                  <a:moveTo>
                    <a:pt x="300824" y="105168"/>
                  </a:moveTo>
                  <a:lnTo>
                    <a:pt x="284378" y="104254"/>
                  </a:lnTo>
                  <a:lnTo>
                    <a:pt x="284378" y="119773"/>
                  </a:lnTo>
                  <a:lnTo>
                    <a:pt x="300824" y="121615"/>
                  </a:lnTo>
                  <a:lnTo>
                    <a:pt x="300824" y="105168"/>
                  </a:lnTo>
                  <a:close/>
                </a:path>
                <a:path w="344170" h="146684">
                  <a:moveTo>
                    <a:pt x="300824" y="84137"/>
                  </a:moveTo>
                  <a:lnTo>
                    <a:pt x="284378" y="82296"/>
                  </a:lnTo>
                  <a:lnTo>
                    <a:pt x="284378" y="98767"/>
                  </a:lnTo>
                  <a:lnTo>
                    <a:pt x="300824" y="99682"/>
                  </a:lnTo>
                  <a:lnTo>
                    <a:pt x="300824" y="84137"/>
                  </a:lnTo>
                  <a:close/>
                </a:path>
                <a:path w="344170" h="146684">
                  <a:moveTo>
                    <a:pt x="300824" y="62179"/>
                  </a:moveTo>
                  <a:lnTo>
                    <a:pt x="284378" y="61264"/>
                  </a:lnTo>
                  <a:lnTo>
                    <a:pt x="284378" y="76822"/>
                  </a:lnTo>
                  <a:lnTo>
                    <a:pt x="300824" y="78651"/>
                  </a:lnTo>
                  <a:lnTo>
                    <a:pt x="300824" y="62179"/>
                  </a:lnTo>
                  <a:close/>
                </a:path>
                <a:path w="344170" h="146684">
                  <a:moveTo>
                    <a:pt x="300824" y="41148"/>
                  </a:moveTo>
                  <a:lnTo>
                    <a:pt x="284378" y="39319"/>
                  </a:lnTo>
                  <a:lnTo>
                    <a:pt x="284378" y="55778"/>
                  </a:lnTo>
                  <a:lnTo>
                    <a:pt x="300824" y="56705"/>
                  </a:lnTo>
                  <a:lnTo>
                    <a:pt x="300824" y="41148"/>
                  </a:lnTo>
                  <a:close/>
                </a:path>
                <a:path w="344170" h="146684">
                  <a:moveTo>
                    <a:pt x="322783" y="128930"/>
                  </a:moveTo>
                  <a:lnTo>
                    <a:pt x="306311" y="127101"/>
                  </a:lnTo>
                  <a:lnTo>
                    <a:pt x="306311" y="143560"/>
                  </a:lnTo>
                  <a:lnTo>
                    <a:pt x="322783" y="144487"/>
                  </a:lnTo>
                  <a:lnTo>
                    <a:pt x="322783" y="128930"/>
                  </a:lnTo>
                  <a:close/>
                </a:path>
                <a:path w="344170" h="146684">
                  <a:moveTo>
                    <a:pt x="322783" y="106984"/>
                  </a:moveTo>
                  <a:lnTo>
                    <a:pt x="306311" y="106083"/>
                  </a:lnTo>
                  <a:lnTo>
                    <a:pt x="306311" y="121615"/>
                  </a:lnTo>
                  <a:lnTo>
                    <a:pt x="322783" y="123456"/>
                  </a:lnTo>
                  <a:lnTo>
                    <a:pt x="322783" y="106984"/>
                  </a:lnTo>
                  <a:close/>
                </a:path>
                <a:path w="344170" h="146684">
                  <a:moveTo>
                    <a:pt x="322783" y="85966"/>
                  </a:moveTo>
                  <a:lnTo>
                    <a:pt x="306311" y="84137"/>
                  </a:lnTo>
                  <a:lnTo>
                    <a:pt x="306311" y="100584"/>
                  </a:lnTo>
                  <a:lnTo>
                    <a:pt x="322783" y="101498"/>
                  </a:lnTo>
                  <a:lnTo>
                    <a:pt x="322783" y="85966"/>
                  </a:lnTo>
                  <a:close/>
                </a:path>
                <a:path w="344170" h="146684">
                  <a:moveTo>
                    <a:pt x="322783" y="64020"/>
                  </a:moveTo>
                  <a:lnTo>
                    <a:pt x="306311" y="63106"/>
                  </a:lnTo>
                  <a:lnTo>
                    <a:pt x="306311" y="78651"/>
                  </a:lnTo>
                  <a:lnTo>
                    <a:pt x="322783" y="80467"/>
                  </a:lnTo>
                  <a:lnTo>
                    <a:pt x="322783" y="64020"/>
                  </a:lnTo>
                  <a:close/>
                </a:path>
                <a:path w="344170" h="146684">
                  <a:moveTo>
                    <a:pt x="343814" y="129844"/>
                  </a:moveTo>
                  <a:lnTo>
                    <a:pt x="327342" y="128930"/>
                  </a:lnTo>
                  <a:lnTo>
                    <a:pt x="327342" y="144487"/>
                  </a:lnTo>
                  <a:lnTo>
                    <a:pt x="343814" y="146291"/>
                  </a:lnTo>
                  <a:lnTo>
                    <a:pt x="343814" y="129844"/>
                  </a:lnTo>
                  <a:close/>
                </a:path>
                <a:path w="344170" h="146684">
                  <a:moveTo>
                    <a:pt x="343814" y="107899"/>
                  </a:moveTo>
                  <a:lnTo>
                    <a:pt x="327342" y="107899"/>
                  </a:lnTo>
                  <a:lnTo>
                    <a:pt x="327342" y="123456"/>
                  </a:lnTo>
                  <a:lnTo>
                    <a:pt x="343814" y="124371"/>
                  </a:lnTo>
                  <a:lnTo>
                    <a:pt x="343814" y="107899"/>
                  </a:lnTo>
                  <a:close/>
                </a:path>
                <a:path w="344170" h="146684">
                  <a:moveTo>
                    <a:pt x="343814" y="86868"/>
                  </a:moveTo>
                  <a:lnTo>
                    <a:pt x="327342" y="85966"/>
                  </a:lnTo>
                  <a:lnTo>
                    <a:pt x="327342" y="102412"/>
                  </a:lnTo>
                  <a:lnTo>
                    <a:pt x="343814" y="102412"/>
                  </a:lnTo>
                  <a:lnTo>
                    <a:pt x="343814" y="86868"/>
                  </a:lnTo>
                  <a:close/>
                </a:path>
                <a:path w="344170" h="146684">
                  <a:moveTo>
                    <a:pt x="343814" y="65824"/>
                  </a:moveTo>
                  <a:lnTo>
                    <a:pt x="327342" y="64935"/>
                  </a:lnTo>
                  <a:lnTo>
                    <a:pt x="327342" y="80467"/>
                  </a:lnTo>
                  <a:lnTo>
                    <a:pt x="343814" y="81381"/>
                  </a:lnTo>
                  <a:lnTo>
                    <a:pt x="343814" y="6582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263809" y="4266882"/>
              <a:ext cx="1006475" cy="2964815"/>
            </a:xfrm>
            <a:custGeom>
              <a:avLst/>
              <a:gdLst/>
              <a:ahLst/>
              <a:cxnLst/>
              <a:rect l="l" t="t" r="r" b="b"/>
              <a:pathLst>
                <a:path w="1006475" h="2964815">
                  <a:moveTo>
                    <a:pt x="20116" y="94183"/>
                  </a:moveTo>
                  <a:lnTo>
                    <a:pt x="15544" y="88696"/>
                  </a:lnTo>
                  <a:lnTo>
                    <a:pt x="4559" y="88696"/>
                  </a:lnTo>
                  <a:lnTo>
                    <a:pt x="0" y="94183"/>
                  </a:lnTo>
                  <a:lnTo>
                    <a:pt x="0" y="106972"/>
                  </a:lnTo>
                  <a:lnTo>
                    <a:pt x="4559" y="112458"/>
                  </a:lnTo>
                  <a:lnTo>
                    <a:pt x="10071" y="112458"/>
                  </a:lnTo>
                  <a:lnTo>
                    <a:pt x="15544" y="112458"/>
                  </a:lnTo>
                  <a:lnTo>
                    <a:pt x="20116" y="106972"/>
                  </a:lnTo>
                  <a:lnTo>
                    <a:pt x="20116" y="94183"/>
                  </a:lnTo>
                  <a:close/>
                </a:path>
                <a:path w="1006475" h="2964815">
                  <a:moveTo>
                    <a:pt x="160934" y="82296"/>
                  </a:moveTo>
                  <a:lnTo>
                    <a:pt x="156362" y="77724"/>
                  </a:lnTo>
                  <a:lnTo>
                    <a:pt x="145402" y="77724"/>
                  </a:lnTo>
                  <a:lnTo>
                    <a:pt x="139890" y="82296"/>
                  </a:lnTo>
                  <a:lnTo>
                    <a:pt x="139890" y="95097"/>
                  </a:lnTo>
                  <a:lnTo>
                    <a:pt x="145402" y="99656"/>
                  </a:lnTo>
                  <a:lnTo>
                    <a:pt x="149961" y="99656"/>
                  </a:lnTo>
                  <a:lnTo>
                    <a:pt x="156362" y="99656"/>
                  </a:lnTo>
                  <a:lnTo>
                    <a:pt x="160934" y="95097"/>
                  </a:lnTo>
                  <a:lnTo>
                    <a:pt x="160934" y="82296"/>
                  </a:lnTo>
                  <a:close/>
                </a:path>
                <a:path w="1006475" h="2964815">
                  <a:moveTo>
                    <a:pt x="294424" y="66751"/>
                  </a:moveTo>
                  <a:lnTo>
                    <a:pt x="289864" y="61264"/>
                  </a:lnTo>
                  <a:lnTo>
                    <a:pt x="278904" y="61264"/>
                  </a:lnTo>
                  <a:lnTo>
                    <a:pt x="274307" y="66751"/>
                  </a:lnTo>
                  <a:lnTo>
                    <a:pt x="274307" y="79540"/>
                  </a:lnTo>
                  <a:lnTo>
                    <a:pt x="278904" y="85051"/>
                  </a:lnTo>
                  <a:lnTo>
                    <a:pt x="284378" y="85051"/>
                  </a:lnTo>
                  <a:lnTo>
                    <a:pt x="289864" y="85051"/>
                  </a:lnTo>
                  <a:lnTo>
                    <a:pt x="294424" y="79540"/>
                  </a:lnTo>
                  <a:lnTo>
                    <a:pt x="294424" y="66751"/>
                  </a:lnTo>
                  <a:close/>
                </a:path>
                <a:path w="1006475" h="2964815">
                  <a:moveTo>
                    <a:pt x="598932" y="2916936"/>
                  </a:moveTo>
                  <a:lnTo>
                    <a:pt x="583399" y="2916009"/>
                  </a:lnTo>
                  <a:lnTo>
                    <a:pt x="583399" y="2931566"/>
                  </a:lnTo>
                  <a:lnTo>
                    <a:pt x="598932" y="2933395"/>
                  </a:lnTo>
                  <a:lnTo>
                    <a:pt x="598932" y="2916936"/>
                  </a:lnTo>
                  <a:close/>
                </a:path>
                <a:path w="1006475" h="2964815">
                  <a:moveTo>
                    <a:pt x="619963" y="2917850"/>
                  </a:moveTo>
                  <a:lnTo>
                    <a:pt x="604405" y="2917850"/>
                  </a:lnTo>
                  <a:lnTo>
                    <a:pt x="604405" y="2933395"/>
                  </a:lnTo>
                  <a:lnTo>
                    <a:pt x="619963" y="2934322"/>
                  </a:lnTo>
                  <a:lnTo>
                    <a:pt x="619963" y="2917850"/>
                  </a:lnTo>
                  <a:close/>
                </a:path>
                <a:path w="1006475" h="2964815">
                  <a:moveTo>
                    <a:pt x="640994" y="2919679"/>
                  </a:moveTo>
                  <a:lnTo>
                    <a:pt x="625449" y="2917850"/>
                  </a:lnTo>
                  <a:lnTo>
                    <a:pt x="625449" y="2934322"/>
                  </a:lnTo>
                  <a:lnTo>
                    <a:pt x="640994" y="2935236"/>
                  </a:lnTo>
                  <a:lnTo>
                    <a:pt x="640994" y="2919679"/>
                  </a:lnTo>
                  <a:close/>
                </a:path>
                <a:path w="1006475" h="2964815">
                  <a:moveTo>
                    <a:pt x="662038" y="2921520"/>
                  </a:moveTo>
                  <a:lnTo>
                    <a:pt x="646480" y="2919679"/>
                  </a:lnTo>
                  <a:lnTo>
                    <a:pt x="646480" y="2936125"/>
                  </a:lnTo>
                  <a:lnTo>
                    <a:pt x="662038" y="2937052"/>
                  </a:lnTo>
                  <a:lnTo>
                    <a:pt x="662038" y="2921520"/>
                  </a:lnTo>
                  <a:close/>
                </a:path>
                <a:path w="1006475" h="2964815">
                  <a:moveTo>
                    <a:pt x="683958" y="2922435"/>
                  </a:moveTo>
                  <a:lnTo>
                    <a:pt x="667512" y="2921520"/>
                  </a:lnTo>
                  <a:lnTo>
                    <a:pt x="667512" y="2937967"/>
                  </a:lnTo>
                  <a:lnTo>
                    <a:pt x="683958" y="2938881"/>
                  </a:lnTo>
                  <a:lnTo>
                    <a:pt x="683958" y="2922435"/>
                  </a:lnTo>
                  <a:close/>
                </a:path>
                <a:path w="1006475" h="2964815">
                  <a:moveTo>
                    <a:pt x="693115" y="32918"/>
                  </a:moveTo>
                  <a:lnTo>
                    <a:pt x="688543" y="27432"/>
                  </a:lnTo>
                  <a:lnTo>
                    <a:pt x="677557" y="27432"/>
                  </a:lnTo>
                  <a:lnTo>
                    <a:pt x="672998" y="32918"/>
                  </a:lnTo>
                  <a:lnTo>
                    <a:pt x="672998" y="45707"/>
                  </a:lnTo>
                  <a:lnTo>
                    <a:pt x="677557" y="51219"/>
                  </a:lnTo>
                  <a:lnTo>
                    <a:pt x="683069" y="51219"/>
                  </a:lnTo>
                  <a:lnTo>
                    <a:pt x="688543" y="51219"/>
                  </a:lnTo>
                  <a:lnTo>
                    <a:pt x="693115" y="45707"/>
                  </a:lnTo>
                  <a:lnTo>
                    <a:pt x="693115" y="32918"/>
                  </a:lnTo>
                  <a:close/>
                </a:path>
                <a:path w="1006475" h="2964815">
                  <a:moveTo>
                    <a:pt x="704989" y="2945282"/>
                  </a:moveTo>
                  <a:lnTo>
                    <a:pt x="688543" y="2943453"/>
                  </a:lnTo>
                  <a:lnTo>
                    <a:pt x="688543" y="2959912"/>
                  </a:lnTo>
                  <a:lnTo>
                    <a:pt x="704989" y="2960840"/>
                  </a:lnTo>
                  <a:lnTo>
                    <a:pt x="704989" y="2945282"/>
                  </a:lnTo>
                  <a:close/>
                </a:path>
                <a:path w="1006475" h="2964815">
                  <a:moveTo>
                    <a:pt x="704989" y="2923336"/>
                  </a:moveTo>
                  <a:lnTo>
                    <a:pt x="688543" y="2922435"/>
                  </a:lnTo>
                  <a:lnTo>
                    <a:pt x="688543" y="2938881"/>
                  </a:lnTo>
                  <a:lnTo>
                    <a:pt x="704989" y="2939796"/>
                  </a:lnTo>
                  <a:lnTo>
                    <a:pt x="704989" y="2923336"/>
                  </a:lnTo>
                  <a:close/>
                </a:path>
                <a:path w="1006475" h="2964815">
                  <a:moveTo>
                    <a:pt x="726948" y="2947124"/>
                  </a:moveTo>
                  <a:lnTo>
                    <a:pt x="710476" y="2945282"/>
                  </a:lnTo>
                  <a:lnTo>
                    <a:pt x="710476" y="2961754"/>
                  </a:lnTo>
                  <a:lnTo>
                    <a:pt x="726948" y="2962668"/>
                  </a:lnTo>
                  <a:lnTo>
                    <a:pt x="726948" y="2947124"/>
                  </a:lnTo>
                  <a:close/>
                </a:path>
                <a:path w="1006475" h="2964815">
                  <a:moveTo>
                    <a:pt x="726948" y="2925165"/>
                  </a:moveTo>
                  <a:lnTo>
                    <a:pt x="710476" y="2924251"/>
                  </a:lnTo>
                  <a:lnTo>
                    <a:pt x="710476" y="2939796"/>
                  </a:lnTo>
                  <a:lnTo>
                    <a:pt x="726948" y="2941637"/>
                  </a:lnTo>
                  <a:lnTo>
                    <a:pt x="726948" y="2925165"/>
                  </a:lnTo>
                  <a:close/>
                </a:path>
                <a:path w="1006475" h="2964815">
                  <a:moveTo>
                    <a:pt x="747979" y="2948952"/>
                  </a:moveTo>
                  <a:lnTo>
                    <a:pt x="731507" y="2947124"/>
                  </a:lnTo>
                  <a:lnTo>
                    <a:pt x="731507" y="2963557"/>
                  </a:lnTo>
                  <a:lnTo>
                    <a:pt x="747979" y="2964484"/>
                  </a:lnTo>
                  <a:lnTo>
                    <a:pt x="747979" y="2948952"/>
                  </a:lnTo>
                  <a:close/>
                </a:path>
                <a:path w="1006475" h="2964815">
                  <a:moveTo>
                    <a:pt x="747979" y="2927007"/>
                  </a:moveTo>
                  <a:lnTo>
                    <a:pt x="731507" y="2926080"/>
                  </a:lnTo>
                  <a:lnTo>
                    <a:pt x="731507" y="2941637"/>
                  </a:lnTo>
                  <a:lnTo>
                    <a:pt x="747979" y="2943453"/>
                  </a:lnTo>
                  <a:lnTo>
                    <a:pt x="747979" y="2927007"/>
                  </a:lnTo>
                  <a:close/>
                </a:path>
                <a:path w="1006475" h="2964815">
                  <a:moveTo>
                    <a:pt x="865924" y="18275"/>
                  </a:moveTo>
                  <a:lnTo>
                    <a:pt x="860450" y="12788"/>
                  </a:lnTo>
                  <a:lnTo>
                    <a:pt x="850404" y="12788"/>
                  </a:lnTo>
                  <a:lnTo>
                    <a:pt x="844918" y="18275"/>
                  </a:lnTo>
                  <a:lnTo>
                    <a:pt x="844918" y="30175"/>
                  </a:lnTo>
                  <a:lnTo>
                    <a:pt x="850404" y="35661"/>
                  </a:lnTo>
                  <a:lnTo>
                    <a:pt x="855878" y="35661"/>
                  </a:lnTo>
                  <a:lnTo>
                    <a:pt x="860450" y="35661"/>
                  </a:lnTo>
                  <a:lnTo>
                    <a:pt x="865924" y="30175"/>
                  </a:lnTo>
                  <a:lnTo>
                    <a:pt x="865924" y="18275"/>
                  </a:lnTo>
                  <a:close/>
                </a:path>
                <a:path w="1006475" h="2964815">
                  <a:moveTo>
                    <a:pt x="1005852" y="4572"/>
                  </a:moveTo>
                  <a:lnTo>
                    <a:pt x="1001255" y="0"/>
                  </a:lnTo>
                  <a:lnTo>
                    <a:pt x="990295" y="0"/>
                  </a:lnTo>
                  <a:lnTo>
                    <a:pt x="985735" y="4572"/>
                  </a:lnTo>
                  <a:lnTo>
                    <a:pt x="985735" y="17386"/>
                  </a:lnTo>
                  <a:lnTo>
                    <a:pt x="990295" y="22872"/>
                  </a:lnTo>
                  <a:lnTo>
                    <a:pt x="995781" y="22872"/>
                  </a:lnTo>
                  <a:lnTo>
                    <a:pt x="1001255" y="22872"/>
                  </a:lnTo>
                  <a:lnTo>
                    <a:pt x="1005852" y="17386"/>
                  </a:lnTo>
                  <a:lnTo>
                    <a:pt x="1005852" y="457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731088" y="4883195"/>
              <a:ext cx="0" cy="52705"/>
            </a:xfrm>
            <a:custGeom>
              <a:avLst/>
              <a:gdLst/>
              <a:ahLst/>
              <a:cxnLst/>
              <a:rect l="l" t="t" r="r" b="b"/>
              <a:pathLst>
                <a:path h="52704">
                  <a:moveTo>
                    <a:pt x="0" y="0"/>
                  </a:moveTo>
                  <a:lnTo>
                    <a:pt x="0" y="5210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354688" y="4267796"/>
              <a:ext cx="202565" cy="3110865"/>
            </a:xfrm>
            <a:custGeom>
              <a:avLst/>
              <a:gdLst/>
              <a:ahLst/>
              <a:cxnLst/>
              <a:rect l="l" t="t" r="r" b="b"/>
              <a:pathLst>
                <a:path w="202564" h="3110865">
                  <a:moveTo>
                    <a:pt x="13716" y="3094342"/>
                  </a:moveTo>
                  <a:lnTo>
                    <a:pt x="10960" y="3089745"/>
                  </a:lnTo>
                  <a:lnTo>
                    <a:pt x="6400" y="3089745"/>
                  </a:lnTo>
                  <a:lnTo>
                    <a:pt x="2755" y="3090697"/>
                  </a:lnTo>
                  <a:lnTo>
                    <a:pt x="0" y="3095256"/>
                  </a:lnTo>
                  <a:lnTo>
                    <a:pt x="0" y="3106216"/>
                  </a:lnTo>
                  <a:lnTo>
                    <a:pt x="2755" y="3110814"/>
                  </a:lnTo>
                  <a:lnTo>
                    <a:pt x="6400" y="3110814"/>
                  </a:lnTo>
                  <a:lnTo>
                    <a:pt x="10960" y="3109861"/>
                  </a:lnTo>
                  <a:lnTo>
                    <a:pt x="13716" y="3105302"/>
                  </a:lnTo>
                  <a:lnTo>
                    <a:pt x="13716" y="3094342"/>
                  </a:lnTo>
                  <a:close/>
                </a:path>
                <a:path w="202564" h="3110865">
                  <a:moveTo>
                    <a:pt x="13716" y="4559"/>
                  </a:moveTo>
                  <a:lnTo>
                    <a:pt x="10960" y="0"/>
                  </a:lnTo>
                  <a:lnTo>
                    <a:pt x="2755" y="0"/>
                  </a:lnTo>
                  <a:lnTo>
                    <a:pt x="0" y="4559"/>
                  </a:lnTo>
                  <a:lnTo>
                    <a:pt x="0" y="15557"/>
                  </a:lnTo>
                  <a:lnTo>
                    <a:pt x="2755" y="20116"/>
                  </a:lnTo>
                  <a:lnTo>
                    <a:pt x="6400" y="20116"/>
                  </a:lnTo>
                  <a:lnTo>
                    <a:pt x="10960" y="20116"/>
                  </a:lnTo>
                  <a:lnTo>
                    <a:pt x="13716" y="15557"/>
                  </a:lnTo>
                  <a:lnTo>
                    <a:pt x="13716" y="4559"/>
                  </a:lnTo>
                  <a:close/>
                </a:path>
                <a:path w="202564" h="3110865">
                  <a:moveTo>
                    <a:pt x="61264" y="3078784"/>
                  </a:moveTo>
                  <a:lnTo>
                    <a:pt x="57619" y="3074225"/>
                  </a:lnTo>
                  <a:lnTo>
                    <a:pt x="53949" y="3075140"/>
                  </a:lnTo>
                  <a:lnTo>
                    <a:pt x="50279" y="3075140"/>
                  </a:lnTo>
                  <a:lnTo>
                    <a:pt x="47548" y="3079699"/>
                  </a:lnTo>
                  <a:lnTo>
                    <a:pt x="47548" y="3090697"/>
                  </a:lnTo>
                  <a:lnTo>
                    <a:pt x="50279" y="3095256"/>
                  </a:lnTo>
                  <a:lnTo>
                    <a:pt x="53949" y="3094342"/>
                  </a:lnTo>
                  <a:lnTo>
                    <a:pt x="57619" y="3094342"/>
                  </a:lnTo>
                  <a:lnTo>
                    <a:pt x="61264" y="3089745"/>
                  </a:lnTo>
                  <a:lnTo>
                    <a:pt x="61264" y="3078784"/>
                  </a:lnTo>
                  <a:close/>
                </a:path>
                <a:path w="202564" h="3110865">
                  <a:moveTo>
                    <a:pt x="61264" y="16471"/>
                  </a:moveTo>
                  <a:lnTo>
                    <a:pt x="57619" y="12801"/>
                  </a:lnTo>
                  <a:lnTo>
                    <a:pt x="50279" y="12801"/>
                  </a:lnTo>
                  <a:lnTo>
                    <a:pt x="47548" y="16471"/>
                  </a:lnTo>
                  <a:lnTo>
                    <a:pt x="47548" y="28359"/>
                  </a:lnTo>
                  <a:lnTo>
                    <a:pt x="50279" y="32004"/>
                  </a:lnTo>
                  <a:lnTo>
                    <a:pt x="53949" y="32004"/>
                  </a:lnTo>
                  <a:lnTo>
                    <a:pt x="57619" y="32004"/>
                  </a:lnTo>
                  <a:lnTo>
                    <a:pt x="61264" y="28359"/>
                  </a:lnTo>
                  <a:lnTo>
                    <a:pt x="61264" y="16471"/>
                  </a:lnTo>
                  <a:close/>
                </a:path>
                <a:path w="202564" h="3110865">
                  <a:moveTo>
                    <a:pt x="107899" y="3063227"/>
                  </a:moveTo>
                  <a:lnTo>
                    <a:pt x="105143" y="3058668"/>
                  </a:lnTo>
                  <a:lnTo>
                    <a:pt x="101498" y="3059582"/>
                  </a:lnTo>
                  <a:lnTo>
                    <a:pt x="97828" y="3059582"/>
                  </a:lnTo>
                  <a:lnTo>
                    <a:pt x="94183" y="3064179"/>
                  </a:lnTo>
                  <a:lnTo>
                    <a:pt x="94183" y="3075140"/>
                  </a:lnTo>
                  <a:lnTo>
                    <a:pt x="97828" y="3078784"/>
                  </a:lnTo>
                  <a:lnTo>
                    <a:pt x="105143" y="3078784"/>
                  </a:lnTo>
                  <a:lnTo>
                    <a:pt x="107899" y="3074225"/>
                  </a:lnTo>
                  <a:lnTo>
                    <a:pt x="107899" y="3063227"/>
                  </a:lnTo>
                  <a:close/>
                </a:path>
                <a:path w="202564" h="3110865">
                  <a:moveTo>
                    <a:pt x="107899" y="29260"/>
                  </a:moveTo>
                  <a:lnTo>
                    <a:pt x="105143" y="24676"/>
                  </a:lnTo>
                  <a:lnTo>
                    <a:pt x="97828" y="24676"/>
                  </a:lnTo>
                  <a:lnTo>
                    <a:pt x="94183" y="29260"/>
                  </a:lnTo>
                  <a:lnTo>
                    <a:pt x="94183" y="40233"/>
                  </a:lnTo>
                  <a:lnTo>
                    <a:pt x="97828" y="44792"/>
                  </a:lnTo>
                  <a:lnTo>
                    <a:pt x="101498" y="44792"/>
                  </a:lnTo>
                  <a:lnTo>
                    <a:pt x="105143" y="44792"/>
                  </a:lnTo>
                  <a:lnTo>
                    <a:pt x="107899" y="40233"/>
                  </a:lnTo>
                  <a:lnTo>
                    <a:pt x="107899" y="29260"/>
                  </a:lnTo>
                  <a:close/>
                </a:path>
                <a:path w="202564" h="3110865">
                  <a:moveTo>
                    <a:pt x="154533" y="3047708"/>
                  </a:moveTo>
                  <a:lnTo>
                    <a:pt x="151803" y="3044037"/>
                  </a:lnTo>
                  <a:lnTo>
                    <a:pt x="148132" y="3044037"/>
                  </a:lnTo>
                  <a:lnTo>
                    <a:pt x="145402" y="3044037"/>
                  </a:lnTo>
                  <a:lnTo>
                    <a:pt x="141732" y="3048622"/>
                  </a:lnTo>
                  <a:lnTo>
                    <a:pt x="141732" y="3059582"/>
                  </a:lnTo>
                  <a:lnTo>
                    <a:pt x="145402" y="3063227"/>
                  </a:lnTo>
                  <a:lnTo>
                    <a:pt x="151803" y="3063227"/>
                  </a:lnTo>
                  <a:lnTo>
                    <a:pt x="154533" y="3057753"/>
                  </a:lnTo>
                  <a:lnTo>
                    <a:pt x="154533" y="3047708"/>
                  </a:lnTo>
                  <a:close/>
                </a:path>
                <a:path w="202564" h="3110865">
                  <a:moveTo>
                    <a:pt x="154533" y="41160"/>
                  </a:moveTo>
                  <a:lnTo>
                    <a:pt x="151803" y="37490"/>
                  </a:lnTo>
                  <a:lnTo>
                    <a:pt x="145402" y="37490"/>
                  </a:lnTo>
                  <a:lnTo>
                    <a:pt x="141732" y="41160"/>
                  </a:lnTo>
                  <a:lnTo>
                    <a:pt x="141732" y="52120"/>
                  </a:lnTo>
                  <a:lnTo>
                    <a:pt x="145402" y="55791"/>
                  </a:lnTo>
                  <a:lnTo>
                    <a:pt x="148132" y="55791"/>
                  </a:lnTo>
                  <a:lnTo>
                    <a:pt x="151803" y="55791"/>
                  </a:lnTo>
                  <a:lnTo>
                    <a:pt x="154533" y="52120"/>
                  </a:lnTo>
                  <a:lnTo>
                    <a:pt x="154533" y="41160"/>
                  </a:lnTo>
                  <a:close/>
                </a:path>
                <a:path w="202564" h="3110865">
                  <a:moveTo>
                    <a:pt x="202082" y="3032150"/>
                  </a:moveTo>
                  <a:lnTo>
                    <a:pt x="199326" y="3028505"/>
                  </a:lnTo>
                  <a:lnTo>
                    <a:pt x="195681" y="3028505"/>
                  </a:lnTo>
                  <a:lnTo>
                    <a:pt x="192938" y="3029394"/>
                  </a:lnTo>
                  <a:lnTo>
                    <a:pt x="189280" y="3033064"/>
                  </a:lnTo>
                  <a:lnTo>
                    <a:pt x="189280" y="3043110"/>
                  </a:lnTo>
                  <a:lnTo>
                    <a:pt x="192938" y="3047708"/>
                  </a:lnTo>
                  <a:lnTo>
                    <a:pt x="199326" y="3047708"/>
                  </a:lnTo>
                  <a:lnTo>
                    <a:pt x="202082" y="3042221"/>
                  </a:lnTo>
                  <a:lnTo>
                    <a:pt x="202082" y="3032150"/>
                  </a:lnTo>
                  <a:close/>
                </a:path>
                <a:path w="202564" h="3110865">
                  <a:moveTo>
                    <a:pt x="202082" y="53949"/>
                  </a:moveTo>
                  <a:lnTo>
                    <a:pt x="199326" y="50304"/>
                  </a:lnTo>
                  <a:lnTo>
                    <a:pt x="192938" y="50304"/>
                  </a:lnTo>
                  <a:lnTo>
                    <a:pt x="189280" y="53949"/>
                  </a:lnTo>
                  <a:lnTo>
                    <a:pt x="189280" y="64020"/>
                  </a:lnTo>
                  <a:lnTo>
                    <a:pt x="192938" y="67665"/>
                  </a:lnTo>
                  <a:lnTo>
                    <a:pt x="195681" y="67665"/>
                  </a:lnTo>
                  <a:lnTo>
                    <a:pt x="199326" y="67665"/>
                  </a:lnTo>
                  <a:lnTo>
                    <a:pt x="202082" y="64020"/>
                  </a:lnTo>
                  <a:lnTo>
                    <a:pt x="202082" y="5394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461327" y="4521990"/>
              <a:ext cx="579755" cy="2650490"/>
            </a:xfrm>
            <a:custGeom>
              <a:avLst/>
              <a:gdLst/>
              <a:ahLst/>
              <a:cxnLst/>
              <a:rect l="l" t="t" r="r" b="b"/>
              <a:pathLst>
                <a:path w="579754" h="2650490">
                  <a:moveTo>
                    <a:pt x="18287" y="0"/>
                  </a:moveTo>
                  <a:lnTo>
                    <a:pt x="18287" y="2605138"/>
                  </a:lnTo>
                  <a:lnTo>
                    <a:pt x="0" y="2612453"/>
                  </a:lnTo>
                  <a:lnTo>
                    <a:pt x="579742" y="2649931"/>
                  </a:lnTo>
                </a:path>
                <a:path w="579754" h="2650490">
                  <a:moveTo>
                    <a:pt x="19202" y="463600"/>
                  </a:moveTo>
                  <a:lnTo>
                    <a:pt x="579742" y="43435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481444" y="6614139"/>
              <a:ext cx="556895" cy="22225"/>
            </a:xfrm>
            <a:custGeom>
              <a:avLst/>
              <a:gdLst/>
              <a:ahLst/>
              <a:cxnLst/>
              <a:rect l="l" t="t" r="r" b="b"/>
              <a:pathLst>
                <a:path w="556895" h="22225">
                  <a:moveTo>
                    <a:pt x="556869" y="21958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18477" y="5086634"/>
              <a:ext cx="132587" cy="96926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80669" y="5396622"/>
              <a:ext cx="132587" cy="94170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4550036" y="5667748"/>
              <a:ext cx="102870" cy="57785"/>
            </a:xfrm>
            <a:custGeom>
              <a:avLst/>
              <a:gdLst/>
              <a:ahLst/>
              <a:cxnLst/>
              <a:rect l="l" t="t" r="r" b="b"/>
              <a:pathLst>
                <a:path w="102870" h="57785">
                  <a:moveTo>
                    <a:pt x="95986" y="56680"/>
                  </a:moveTo>
                  <a:lnTo>
                    <a:pt x="98742" y="56680"/>
                  </a:lnTo>
                  <a:lnTo>
                    <a:pt x="102387" y="53022"/>
                  </a:lnTo>
                  <a:lnTo>
                    <a:pt x="102387" y="49352"/>
                  </a:lnTo>
                  <a:lnTo>
                    <a:pt x="101498" y="7315"/>
                  </a:lnTo>
                  <a:lnTo>
                    <a:pt x="101498" y="3644"/>
                  </a:lnTo>
                  <a:lnTo>
                    <a:pt x="98742" y="0"/>
                  </a:lnTo>
                  <a:lnTo>
                    <a:pt x="95072" y="914"/>
                  </a:lnTo>
                  <a:lnTo>
                    <a:pt x="5473" y="914"/>
                  </a:lnTo>
                  <a:lnTo>
                    <a:pt x="1803" y="914"/>
                  </a:lnTo>
                  <a:lnTo>
                    <a:pt x="0" y="4559"/>
                  </a:lnTo>
                  <a:lnTo>
                    <a:pt x="0" y="8229"/>
                  </a:lnTo>
                  <a:lnTo>
                    <a:pt x="0" y="50279"/>
                  </a:lnTo>
                  <a:lnTo>
                    <a:pt x="0" y="53949"/>
                  </a:lnTo>
                  <a:lnTo>
                    <a:pt x="2730" y="57594"/>
                  </a:lnTo>
                  <a:lnTo>
                    <a:pt x="5473" y="56680"/>
                  </a:lnTo>
                  <a:lnTo>
                    <a:pt x="95986" y="56680"/>
                  </a:lnTo>
                  <a:close/>
                </a:path>
                <a:path w="102870" h="57785">
                  <a:moveTo>
                    <a:pt x="91427" y="10960"/>
                  </a:moveTo>
                  <a:lnTo>
                    <a:pt x="10045" y="10960"/>
                  </a:lnTo>
                  <a:lnTo>
                    <a:pt x="10045" y="47548"/>
                  </a:lnTo>
                  <a:lnTo>
                    <a:pt x="91427" y="47548"/>
                  </a:lnTo>
                  <a:lnTo>
                    <a:pt x="91427" y="1096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581118" y="5688774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10">
                  <a:moveTo>
                    <a:pt x="42075" y="0"/>
                  </a:moveTo>
                  <a:lnTo>
                    <a:pt x="0" y="0"/>
                  </a:lnTo>
                  <a:lnTo>
                    <a:pt x="0" y="16446"/>
                  </a:lnTo>
                  <a:lnTo>
                    <a:pt x="42075" y="16446"/>
                  </a:lnTo>
                  <a:lnTo>
                    <a:pt x="4207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589342" y="5686023"/>
              <a:ext cx="13335" cy="20320"/>
            </a:xfrm>
            <a:custGeom>
              <a:avLst/>
              <a:gdLst/>
              <a:ahLst/>
              <a:cxnLst/>
              <a:rect l="l" t="t" r="r" b="b"/>
              <a:pathLst>
                <a:path w="13335" h="20320">
                  <a:moveTo>
                    <a:pt x="0" y="0"/>
                  </a:moveTo>
                  <a:lnTo>
                    <a:pt x="0" y="20116"/>
                  </a:lnTo>
                </a:path>
                <a:path w="13335" h="20320">
                  <a:moveTo>
                    <a:pt x="12801" y="0"/>
                  </a:moveTo>
                  <a:lnTo>
                    <a:pt x="12801" y="20116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550036" y="5878060"/>
              <a:ext cx="101600" cy="55244"/>
            </a:xfrm>
            <a:custGeom>
              <a:avLst/>
              <a:gdLst/>
              <a:ahLst/>
              <a:cxnLst/>
              <a:rect l="l" t="t" r="r" b="b"/>
              <a:pathLst>
                <a:path w="101600" h="55245">
                  <a:moveTo>
                    <a:pt x="94183" y="54851"/>
                  </a:moveTo>
                  <a:lnTo>
                    <a:pt x="98742" y="54851"/>
                  </a:lnTo>
                  <a:lnTo>
                    <a:pt x="101498" y="51193"/>
                  </a:lnTo>
                  <a:lnTo>
                    <a:pt x="101498" y="47523"/>
                  </a:lnTo>
                  <a:lnTo>
                    <a:pt x="101498" y="7289"/>
                  </a:lnTo>
                  <a:lnTo>
                    <a:pt x="101498" y="3644"/>
                  </a:lnTo>
                  <a:lnTo>
                    <a:pt x="98742" y="0"/>
                  </a:lnTo>
                  <a:lnTo>
                    <a:pt x="94183" y="0"/>
                  </a:lnTo>
                  <a:lnTo>
                    <a:pt x="5473" y="0"/>
                  </a:lnTo>
                  <a:lnTo>
                    <a:pt x="1803" y="0"/>
                  </a:lnTo>
                  <a:lnTo>
                    <a:pt x="0" y="3644"/>
                  </a:lnTo>
                  <a:lnTo>
                    <a:pt x="0" y="7289"/>
                  </a:lnTo>
                  <a:lnTo>
                    <a:pt x="0" y="47523"/>
                  </a:lnTo>
                  <a:lnTo>
                    <a:pt x="0" y="51193"/>
                  </a:lnTo>
                  <a:lnTo>
                    <a:pt x="1803" y="54851"/>
                  </a:lnTo>
                  <a:lnTo>
                    <a:pt x="5473" y="54851"/>
                  </a:lnTo>
                  <a:lnTo>
                    <a:pt x="94183" y="54851"/>
                  </a:lnTo>
                  <a:close/>
                </a:path>
                <a:path w="101600" h="55245">
                  <a:moveTo>
                    <a:pt x="90512" y="10045"/>
                  </a:moveTo>
                  <a:lnTo>
                    <a:pt x="10045" y="10045"/>
                  </a:lnTo>
                  <a:lnTo>
                    <a:pt x="10045" y="45720"/>
                  </a:lnTo>
                  <a:lnTo>
                    <a:pt x="90512" y="45720"/>
                  </a:lnTo>
                  <a:lnTo>
                    <a:pt x="90512" y="100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581118" y="5897257"/>
              <a:ext cx="42545" cy="16510"/>
            </a:xfrm>
            <a:custGeom>
              <a:avLst/>
              <a:gdLst/>
              <a:ahLst/>
              <a:cxnLst/>
              <a:rect l="l" t="t" r="r" b="b"/>
              <a:pathLst>
                <a:path w="42545" h="16510">
                  <a:moveTo>
                    <a:pt x="42075" y="0"/>
                  </a:moveTo>
                  <a:lnTo>
                    <a:pt x="0" y="0"/>
                  </a:lnTo>
                  <a:lnTo>
                    <a:pt x="0" y="16446"/>
                  </a:lnTo>
                  <a:lnTo>
                    <a:pt x="42075" y="16446"/>
                  </a:lnTo>
                  <a:lnTo>
                    <a:pt x="4207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589342" y="5894507"/>
              <a:ext cx="13335" cy="20320"/>
            </a:xfrm>
            <a:custGeom>
              <a:avLst/>
              <a:gdLst/>
              <a:ahLst/>
              <a:cxnLst/>
              <a:rect l="l" t="t" r="r" b="b"/>
              <a:pathLst>
                <a:path w="13335" h="20320">
                  <a:moveTo>
                    <a:pt x="0" y="0"/>
                  </a:moveTo>
                  <a:lnTo>
                    <a:pt x="0" y="20116"/>
                  </a:lnTo>
                </a:path>
                <a:path w="13335" h="20320">
                  <a:moveTo>
                    <a:pt x="12801" y="0"/>
                  </a:moveTo>
                  <a:lnTo>
                    <a:pt x="12801" y="20116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550036" y="6086543"/>
              <a:ext cx="102870" cy="57150"/>
            </a:xfrm>
            <a:custGeom>
              <a:avLst/>
              <a:gdLst/>
              <a:ahLst/>
              <a:cxnLst/>
              <a:rect l="l" t="t" r="r" b="b"/>
              <a:pathLst>
                <a:path w="102870" h="57150">
                  <a:moveTo>
                    <a:pt x="95072" y="56680"/>
                  </a:moveTo>
                  <a:lnTo>
                    <a:pt x="98742" y="56680"/>
                  </a:lnTo>
                  <a:lnTo>
                    <a:pt x="101498" y="53035"/>
                  </a:lnTo>
                  <a:lnTo>
                    <a:pt x="101498" y="49364"/>
                  </a:lnTo>
                  <a:lnTo>
                    <a:pt x="102387" y="8216"/>
                  </a:lnTo>
                  <a:lnTo>
                    <a:pt x="102387" y="4572"/>
                  </a:lnTo>
                  <a:lnTo>
                    <a:pt x="98742" y="889"/>
                  </a:lnTo>
                  <a:lnTo>
                    <a:pt x="95986" y="889"/>
                  </a:lnTo>
                  <a:lnTo>
                    <a:pt x="5473" y="0"/>
                  </a:lnTo>
                  <a:lnTo>
                    <a:pt x="2730" y="0"/>
                  </a:lnTo>
                  <a:lnTo>
                    <a:pt x="0" y="3644"/>
                  </a:lnTo>
                  <a:lnTo>
                    <a:pt x="0" y="7289"/>
                  </a:lnTo>
                  <a:lnTo>
                    <a:pt x="0" y="48450"/>
                  </a:lnTo>
                  <a:lnTo>
                    <a:pt x="0" y="52120"/>
                  </a:lnTo>
                  <a:lnTo>
                    <a:pt x="1803" y="55765"/>
                  </a:lnTo>
                  <a:lnTo>
                    <a:pt x="5473" y="55765"/>
                  </a:lnTo>
                  <a:lnTo>
                    <a:pt x="95072" y="56680"/>
                  </a:lnTo>
                  <a:close/>
                </a:path>
                <a:path w="102870" h="57150">
                  <a:moveTo>
                    <a:pt x="91427" y="47523"/>
                  </a:moveTo>
                  <a:lnTo>
                    <a:pt x="91427" y="10045"/>
                  </a:lnTo>
                  <a:lnTo>
                    <a:pt x="10045" y="10045"/>
                  </a:lnTo>
                  <a:lnTo>
                    <a:pt x="10045" y="46634"/>
                  </a:lnTo>
                  <a:lnTo>
                    <a:pt x="91427" y="4752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581113" y="6106660"/>
              <a:ext cx="42545" cy="17780"/>
            </a:xfrm>
            <a:custGeom>
              <a:avLst/>
              <a:gdLst/>
              <a:ahLst/>
              <a:cxnLst/>
              <a:rect l="l" t="t" r="r" b="b"/>
              <a:pathLst>
                <a:path w="42545" h="17779">
                  <a:moveTo>
                    <a:pt x="0" y="0"/>
                  </a:moveTo>
                  <a:lnTo>
                    <a:pt x="0" y="16446"/>
                  </a:lnTo>
                  <a:lnTo>
                    <a:pt x="42075" y="17360"/>
                  </a:lnTo>
                  <a:lnTo>
                    <a:pt x="42075" y="8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589342" y="6104831"/>
              <a:ext cx="13335" cy="19685"/>
            </a:xfrm>
            <a:custGeom>
              <a:avLst/>
              <a:gdLst/>
              <a:ahLst/>
              <a:cxnLst/>
              <a:rect l="l" t="t" r="r" b="b"/>
              <a:pathLst>
                <a:path w="13335" h="19685">
                  <a:moveTo>
                    <a:pt x="0" y="0"/>
                  </a:moveTo>
                  <a:lnTo>
                    <a:pt x="0" y="19189"/>
                  </a:lnTo>
                </a:path>
                <a:path w="13335" h="19685">
                  <a:moveTo>
                    <a:pt x="12801" y="0"/>
                  </a:moveTo>
                  <a:lnTo>
                    <a:pt x="12801" y="19189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862748" y="5666821"/>
              <a:ext cx="102870" cy="55880"/>
            </a:xfrm>
            <a:custGeom>
              <a:avLst/>
              <a:gdLst/>
              <a:ahLst/>
              <a:cxnLst/>
              <a:rect l="l" t="t" r="r" b="b"/>
              <a:pathLst>
                <a:path w="102870" h="55879">
                  <a:moveTo>
                    <a:pt x="5473" y="55791"/>
                  </a:moveTo>
                  <a:lnTo>
                    <a:pt x="1828" y="55791"/>
                  </a:lnTo>
                  <a:lnTo>
                    <a:pt x="0" y="53035"/>
                  </a:lnTo>
                  <a:lnTo>
                    <a:pt x="0" y="48475"/>
                  </a:lnTo>
                  <a:lnTo>
                    <a:pt x="0" y="6400"/>
                  </a:lnTo>
                  <a:lnTo>
                    <a:pt x="0" y="2755"/>
                  </a:lnTo>
                  <a:lnTo>
                    <a:pt x="1828" y="0"/>
                  </a:lnTo>
                  <a:lnTo>
                    <a:pt x="5473" y="0"/>
                  </a:lnTo>
                  <a:lnTo>
                    <a:pt x="95097" y="927"/>
                  </a:lnTo>
                  <a:lnTo>
                    <a:pt x="99656" y="927"/>
                  </a:lnTo>
                  <a:lnTo>
                    <a:pt x="102412" y="3644"/>
                  </a:lnTo>
                  <a:lnTo>
                    <a:pt x="102412" y="7327"/>
                  </a:lnTo>
                  <a:lnTo>
                    <a:pt x="102412" y="48475"/>
                  </a:lnTo>
                  <a:lnTo>
                    <a:pt x="102412" y="53035"/>
                  </a:lnTo>
                  <a:lnTo>
                    <a:pt x="99656" y="55791"/>
                  </a:lnTo>
                  <a:lnTo>
                    <a:pt x="95097" y="55791"/>
                  </a:lnTo>
                  <a:lnTo>
                    <a:pt x="5473" y="55791"/>
                  </a:lnTo>
                  <a:close/>
                </a:path>
                <a:path w="102870" h="55879">
                  <a:moveTo>
                    <a:pt x="10071" y="10045"/>
                  </a:moveTo>
                  <a:lnTo>
                    <a:pt x="91427" y="10045"/>
                  </a:lnTo>
                  <a:lnTo>
                    <a:pt x="91427" y="46634"/>
                  </a:lnTo>
                  <a:lnTo>
                    <a:pt x="10071" y="46634"/>
                  </a:lnTo>
                  <a:lnTo>
                    <a:pt x="10071" y="100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892014" y="5686933"/>
              <a:ext cx="41275" cy="17780"/>
            </a:xfrm>
            <a:custGeom>
              <a:avLst/>
              <a:gdLst/>
              <a:ahLst/>
              <a:cxnLst/>
              <a:rect l="l" t="t" r="r" b="b"/>
              <a:pathLst>
                <a:path w="41275" h="17779">
                  <a:moveTo>
                    <a:pt x="41160" y="0"/>
                  </a:moveTo>
                  <a:lnTo>
                    <a:pt x="0" y="0"/>
                  </a:lnTo>
                  <a:lnTo>
                    <a:pt x="0" y="17373"/>
                  </a:lnTo>
                  <a:lnTo>
                    <a:pt x="41160" y="17373"/>
                  </a:lnTo>
                  <a:lnTo>
                    <a:pt x="4116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912126" y="5684195"/>
              <a:ext cx="13970" cy="20320"/>
            </a:xfrm>
            <a:custGeom>
              <a:avLst/>
              <a:gdLst/>
              <a:ahLst/>
              <a:cxnLst/>
              <a:rect l="l" t="t" r="r" b="b"/>
              <a:pathLst>
                <a:path w="13970" h="20320">
                  <a:moveTo>
                    <a:pt x="13728" y="0"/>
                  </a:moveTo>
                  <a:lnTo>
                    <a:pt x="13728" y="20116"/>
                  </a:lnTo>
                </a:path>
                <a:path w="13970" h="20320">
                  <a:moveTo>
                    <a:pt x="0" y="0"/>
                  </a:moveTo>
                  <a:lnTo>
                    <a:pt x="0" y="20116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862748" y="5877146"/>
              <a:ext cx="102870" cy="57785"/>
            </a:xfrm>
            <a:custGeom>
              <a:avLst/>
              <a:gdLst/>
              <a:ahLst/>
              <a:cxnLst/>
              <a:rect l="l" t="t" r="r" b="b"/>
              <a:pathLst>
                <a:path w="102870" h="57785">
                  <a:moveTo>
                    <a:pt x="5473" y="55765"/>
                  </a:moveTo>
                  <a:lnTo>
                    <a:pt x="1828" y="55765"/>
                  </a:lnTo>
                  <a:lnTo>
                    <a:pt x="0" y="52108"/>
                  </a:lnTo>
                  <a:lnTo>
                    <a:pt x="0" y="48437"/>
                  </a:lnTo>
                  <a:lnTo>
                    <a:pt x="0" y="7315"/>
                  </a:lnTo>
                  <a:lnTo>
                    <a:pt x="0" y="3644"/>
                  </a:lnTo>
                  <a:lnTo>
                    <a:pt x="1828" y="0"/>
                  </a:lnTo>
                  <a:lnTo>
                    <a:pt x="5473" y="914"/>
                  </a:lnTo>
                  <a:lnTo>
                    <a:pt x="95097" y="1803"/>
                  </a:lnTo>
                  <a:lnTo>
                    <a:pt x="99656" y="1803"/>
                  </a:lnTo>
                  <a:lnTo>
                    <a:pt x="102412" y="5486"/>
                  </a:lnTo>
                  <a:lnTo>
                    <a:pt x="102412" y="9131"/>
                  </a:lnTo>
                  <a:lnTo>
                    <a:pt x="102412" y="50279"/>
                  </a:lnTo>
                  <a:lnTo>
                    <a:pt x="102412" y="53949"/>
                  </a:lnTo>
                  <a:lnTo>
                    <a:pt x="99656" y="57594"/>
                  </a:lnTo>
                  <a:lnTo>
                    <a:pt x="95097" y="57594"/>
                  </a:lnTo>
                  <a:lnTo>
                    <a:pt x="5473" y="55765"/>
                  </a:lnTo>
                  <a:close/>
                </a:path>
                <a:path w="102870" h="57785">
                  <a:moveTo>
                    <a:pt x="10071" y="46634"/>
                  </a:moveTo>
                  <a:lnTo>
                    <a:pt x="10071" y="10960"/>
                  </a:lnTo>
                  <a:lnTo>
                    <a:pt x="91427" y="10960"/>
                  </a:lnTo>
                  <a:lnTo>
                    <a:pt x="91427" y="47548"/>
                  </a:lnTo>
                  <a:lnTo>
                    <a:pt x="10071" y="4663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892009" y="5897262"/>
              <a:ext cx="41275" cy="17780"/>
            </a:xfrm>
            <a:custGeom>
              <a:avLst/>
              <a:gdLst/>
              <a:ahLst/>
              <a:cxnLst/>
              <a:rect l="l" t="t" r="r" b="b"/>
              <a:pathLst>
                <a:path w="41275" h="17779">
                  <a:moveTo>
                    <a:pt x="0" y="0"/>
                  </a:moveTo>
                  <a:lnTo>
                    <a:pt x="0" y="17360"/>
                  </a:lnTo>
                  <a:lnTo>
                    <a:pt x="41160" y="17360"/>
                  </a:lnTo>
                  <a:lnTo>
                    <a:pt x="41160" y="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912126" y="5895421"/>
              <a:ext cx="13970" cy="20320"/>
            </a:xfrm>
            <a:custGeom>
              <a:avLst/>
              <a:gdLst/>
              <a:ahLst/>
              <a:cxnLst/>
              <a:rect l="l" t="t" r="r" b="b"/>
              <a:pathLst>
                <a:path w="13970" h="20320">
                  <a:moveTo>
                    <a:pt x="13728" y="0"/>
                  </a:moveTo>
                  <a:lnTo>
                    <a:pt x="13728" y="20116"/>
                  </a:lnTo>
                </a:path>
                <a:path w="13970" h="20320">
                  <a:moveTo>
                    <a:pt x="0" y="0"/>
                  </a:moveTo>
                  <a:lnTo>
                    <a:pt x="0" y="20116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862748" y="6090188"/>
              <a:ext cx="102870" cy="57150"/>
            </a:xfrm>
            <a:custGeom>
              <a:avLst/>
              <a:gdLst/>
              <a:ahLst/>
              <a:cxnLst/>
              <a:rect l="l" t="t" r="r" b="b"/>
              <a:pathLst>
                <a:path w="102870" h="57150">
                  <a:moveTo>
                    <a:pt x="5473" y="55791"/>
                  </a:moveTo>
                  <a:lnTo>
                    <a:pt x="1828" y="55791"/>
                  </a:lnTo>
                  <a:lnTo>
                    <a:pt x="0" y="52120"/>
                  </a:lnTo>
                  <a:lnTo>
                    <a:pt x="0" y="48475"/>
                  </a:lnTo>
                  <a:lnTo>
                    <a:pt x="0" y="6400"/>
                  </a:lnTo>
                  <a:lnTo>
                    <a:pt x="0" y="2755"/>
                  </a:lnTo>
                  <a:lnTo>
                    <a:pt x="1828" y="0"/>
                  </a:lnTo>
                  <a:lnTo>
                    <a:pt x="5473" y="0"/>
                  </a:lnTo>
                  <a:lnTo>
                    <a:pt x="95097" y="1841"/>
                  </a:lnTo>
                  <a:lnTo>
                    <a:pt x="99656" y="1841"/>
                  </a:lnTo>
                  <a:lnTo>
                    <a:pt x="102412" y="4571"/>
                  </a:lnTo>
                  <a:lnTo>
                    <a:pt x="102412" y="8242"/>
                  </a:lnTo>
                  <a:lnTo>
                    <a:pt x="102412" y="50304"/>
                  </a:lnTo>
                  <a:lnTo>
                    <a:pt x="102412" y="53949"/>
                  </a:lnTo>
                  <a:lnTo>
                    <a:pt x="99656" y="56705"/>
                  </a:lnTo>
                  <a:lnTo>
                    <a:pt x="95097" y="56705"/>
                  </a:lnTo>
                  <a:lnTo>
                    <a:pt x="5473" y="55791"/>
                  </a:lnTo>
                  <a:close/>
                </a:path>
                <a:path w="102870" h="57150">
                  <a:moveTo>
                    <a:pt x="10071" y="45719"/>
                  </a:moveTo>
                  <a:lnTo>
                    <a:pt x="10071" y="9156"/>
                  </a:lnTo>
                  <a:lnTo>
                    <a:pt x="91427" y="10972"/>
                  </a:lnTo>
                  <a:lnTo>
                    <a:pt x="91427" y="47548"/>
                  </a:lnTo>
                  <a:lnTo>
                    <a:pt x="10071" y="457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892009" y="6110305"/>
              <a:ext cx="41275" cy="18415"/>
            </a:xfrm>
            <a:custGeom>
              <a:avLst/>
              <a:gdLst/>
              <a:ahLst/>
              <a:cxnLst/>
              <a:rect l="l" t="t" r="r" b="b"/>
              <a:pathLst>
                <a:path w="41275" h="18414">
                  <a:moveTo>
                    <a:pt x="0" y="0"/>
                  </a:moveTo>
                  <a:lnTo>
                    <a:pt x="0" y="17360"/>
                  </a:lnTo>
                  <a:lnTo>
                    <a:pt x="41160" y="18288"/>
                  </a:lnTo>
                  <a:lnTo>
                    <a:pt x="41160" y="9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912126" y="6107549"/>
              <a:ext cx="13970" cy="21590"/>
            </a:xfrm>
            <a:custGeom>
              <a:avLst/>
              <a:gdLst/>
              <a:ahLst/>
              <a:cxnLst/>
              <a:rect l="l" t="t" r="r" b="b"/>
              <a:pathLst>
                <a:path w="13970" h="21589">
                  <a:moveTo>
                    <a:pt x="13728" y="927"/>
                  </a:moveTo>
                  <a:lnTo>
                    <a:pt x="13728" y="21043"/>
                  </a:lnTo>
                </a:path>
                <a:path w="13970" h="21589">
                  <a:moveTo>
                    <a:pt x="0" y="0"/>
                  </a:moveTo>
                  <a:lnTo>
                    <a:pt x="0" y="21043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585671" y="6265766"/>
              <a:ext cx="73660" cy="31115"/>
            </a:xfrm>
            <a:custGeom>
              <a:avLst/>
              <a:gdLst/>
              <a:ahLst/>
              <a:cxnLst/>
              <a:rect l="l" t="t" r="r" b="b"/>
              <a:pathLst>
                <a:path w="73660" h="31114">
                  <a:moveTo>
                    <a:pt x="0" y="0"/>
                  </a:moveTo>
                  <a:lnTo>
                    <a:pt x="0" y="30162"/>
                  </a:lnTo>
                  <a:lnTo>
                    <a:pt x="73151" y="31076"/>
                  </a:lnTo>
                  <a:lnTo>
                    <a:pt x="73151" y="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600316" y="6262083"/>
              <a:ext cx="0" cy="34925"/>
            </a:xfrm>
            <a:custGeom>
              <a:avLst/>
              <a:gdLst/>
              <a:ahLst/>
              <a:cxnLst/>
              <a:rect l="l" t="t" r="r" b="b"/>
              <a:pathLst>
                <a:path h="34925">
                  <a:moveTo>
                    <a:pt x="0" y="0"/>
                  </a:moveTo>
                  <a:lnTo>
                    <a:pt x="0" y="34759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622261" y="6262083"/>
              <a:ext cx="1270" cy="34925"/>
            </a:xfrm>
            <a:custGeom>
              <a:avLst/>
              <a:gdLst/>
              <a:ahLst/>
              <a:cxnLst/>
              <a:rect l="l" t="t" r="r" b="b"/>
              <a:pathLst>
                <a:path w="1270" h="34925">
                  <a:moveTo>
                    <a:pt x="463" y="-2285"/>
                  </a:moveTo>
                  <a:lnTo>
                    <a:pt x="463" y="37045"/>
                  </a:lnTo>
                </a:path>
              </a:pathLst>
            </a:custGeom>
            <a:ln w="54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585671" y="6398341"/>
              <a:ext cx="73660" cy="33020"/>
            </a:xfrm>
            <a:custGeom>
              <a:avLst/>
              <a:gdLst/>
              <a:ahLst/>
              <a:cxnLst/>
              <a:rect l="l" t="t" r="r" b="b"/>
              <a:pathLst>
                <a:path w="73660" h="33020">
                  <a:moveTo>
                    <a:pt x="0" y="0"/>
                  </a:moveTo>
                  <a:lnTo>
                    <a:pt x="0" y="29273"/>
                  </a:lnTo>
                  <a:lnTo>
                    <a:pt x="73151" y="32918"/>
                  </a:lnTo>
                  <a:lnTo>
                    <a:pt x="73151" y="18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600316" y="6394696"/>
              <a:ext cx="0" cy="34925"/>
            </a:xfrm>
            <a:custGeom>
              <a:avLst/>
              <a:gdLst/>
              <a:ahLst/>
              <a:cxnLst/>
              <a:rect l="l" t="t" r="r" b="b"/>
              <a:pathLst>
                <a:path h="34925">
                  <a:moveTo>
                    <a:pt x="0" y="0"/>
                  </a:moveTo>
                  <a:lnTo>
                    <a:pt x="0" y="34747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622261" y="6395610"/>
              <a:ext cx="1270" cy="34925"/>
            </a:xfrm>
            <a:custGeom>
              <a:avLst/>
              <a:gdLst/>
              <a:ahLst/>
              <a:cxnLst/>
              <a:rect l="l" t="t" r="r" b="b"/>
              <a:pathLst>
                <a:path w="1270" h="34925">
                  <a:moveTo>
                    <a:pt x="463" y="-2286"/>
                  </a:moveTo>
                  <a:lnTo>
                    <a:pt x="463" y="37007"/>
                  </a:lnTo>
                </a:path>
              </a:pathLst>
            </a:custGeom>
            <a:ln w="54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585671" y="6535514"/>
              <a:ext cx="73660" cy="31115"/>
            </a:xfrm>
            <a:custGeom>
              <a:avLst/>
              <a:gdLst/>
              <a:ahLst/>
              <a:cxnLst/>
              <a:rect l="l" t="t" r="r" b="b"/>
              <a:pathLst>
                <a:path w="73660" h="31115">
                  <a:moveTo>
                    <a:pt x="0" y="0"/>
                  </a:moveTo>
                  <a:lnTo>
                    <a:pt x="0" y="29260"/>
                  </a:lnTo>
                  <a:lnTo>
                    <a:pt x="73151" y="31076"/>
                  </a:lnTo>
                  <a:lnTo>
                    <a:pt x="73151" y="18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600316" y="6530916"/>
              <a:ext cx="0" cy="36195"/>
            </a:xfrm>
            <a:custGeom>
              <a:avLst/>
              <a:gdLst/>
              <a:ahLst/>
              <a:cxnLst/>
              <a:rect l="l" t="t" r="r" b="b"/>
              <a:pathLst>
                <a:path h="36195">
                  <a:moveTo>
                    <a:pt x="0" y="0"/>
                  </a:moveTo>
                  <a:lnTo>
                    <a:pt x="0" y="35674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622261" y="6531869"/>
              <a:ext cx="1270" cy="34925"/>
            </a:xfrm>
            <a:custGeom>
              <a:avLst/>
              <a:gdLst/>
              <a:ahLst/>
              <a:cxnLst/>
              <a:rect l="l" t="t" r="r" b="b"/>
              <a:pathLst>
                <a:path w="1270" h="34925">
                  <a:moveTo>
                    <a:pt x="463" y="-2286"/>
                  </a:moveTo>
                  <a:lnTo>
                    <a:pt x="463" y="37007"/>
                  </a:lnTo>
                </a:path>
              </a:pathLst>
            </a:custGeom>
            <a:ln w="54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857261" y="6271239"/>
              <a:ext cx="73660" cy="30480"/>
            </a:xfrm>
            <a:custGeom>
              <a:avLst/>
              <a:gdLst/>
              <a:ahLst/>
              <a:cxnLst/>
              <a:rect l="l" t="t" r="r" b="b"/>
              <a:pathLst>
                <a:path w="73660" h="30479">
                  <a:moveTo>
                    <a:pt x="73152" y="0"/>
                  </a:moveTo>
                  <a:lnTo>
                    <a:pt x="0" y="914"/>
                  </a:lnTo>
                  <a:lnTo>
                    <a:pt x="0" y="30187"/>
                  </a:lnTo>
                  <a:lnTo>
                    <a:pt x="73152" y="30187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893825" y="6267594"/>
              <a:ext cx="22225" cy="34925"/>
            </a:xfrm>
            <a:custGeom>
              <a:avLst/>
              <a:gdLst/>
              <a:ahLst/>
              <a:cxnLst/>
              <a:rect l="l" t="t" r="r" b="b"/>
              <a:pathLst>
                <a:path w="22225" h="34925">
                  <a:moveTo>
                    <a:pt x="21958" y="0"/>
                  </a:moveTo>
                  <a:lnTo>
                    <a:pt x="21958" y="34721"/>
                  </a:lnTo>
                </a:path>
                <a:path w="22225" h="34925">
                  <a:moveTo>
                    <a:pt x="0" y="0"/>
                  </a:moveTo>
                  <a:lnTo>
                    <a:pt x="0" y="34721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857261" y="6405656"/>
              <a:ext cx="73660" cy="31115"/>
            </a:xfrm>
            <a:custGeom>
              <a:avLst/>
              <a:gdLst/>
              <a:ahLst/>
              <a:cxnLst/>
              <a:rect l="l" t="t" r="r" b="b"/>
              <a:pathLst>
                <a:path w="73660" h="31114">
                  <a:moveTo>
                    <a:pt x="0" y="0"/>
                  </a:moveTo>
                  <a:lnTo>
                    <a:pt x="0" y="30187"/>
                  </a:lnTo>
                  <a:lnTo>
                    <a:pt x="73152" y="31076"/>
                  </a:lnTo>
                  <a:lnTo>
                    <a:pt x="73152" y="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893825" y="6402011"/>
              <a:ext cx="22225" cy="36195"/>
            </a:xfrm>
            <a:custGeom>
              <a:avLst/>
              <a:gdLst/>
              <a:ahLst/>
              <a:cxnLst/>
              <a:rect l="l" t="t" r="r" b="b"/>
              <a:pathLst>
                <a:path w="22225" h="36195">
                  <a:moveTo>
                    <a:pt x="21958" y="888"/>
                  </a:moveTo>
                  <a:lnTo>
                    <a:pt x="21958" y="35648"/>
                  </a:lnTo>
                </a:path>
                <a:path w="22225" h="36195">
                  <a:moveTo>
                    <a:pt x="0" y="0"/>
                  </a:moveTo>
                  <a:lnTo>
                    <a:pt x="0" y="34721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857261" y="6543743"/>
              <a:ext cx="73660" cy="33020"/>
            </a:xfrm>
            <a:custGeom>
              <a:avLst/>
              <a:gdLst/>
              <a:ahLst/>
              <a:cxnLst/>
              <a:rect l="l" t="t" r="r" b="b"/>
              <a:pathLst>
                <a:path w="73660" h="33020">
                  <a:moveTo>
                    <a:pt x="0" y="0"/>
                  </a:moveTo>
                  <a:lnTo>
                    <a:pt x="0" y="30162"/>
                  </a:lnTo>
                  <a:lnTo>
                    <a:pt x="73152" y="32918"/>
                  </a:lnTo>
                  <a:lnTo>
                    <a:pt x="73152" y="27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893825" y="6540987"/>
              <a:ext cx="22225" cy="36830"/>
            </a:xfrm>
            <a:custGeom>
              <a:avLst/>
              <a:gdLst/>
              <a:ahLst/>
              <a:cxnLst/>
              <a:rect l="l" t="t" r="r" b="b"/>
              <a:pathLst>
                <a:path w="22225" h="36829">
                  <a:moveTo>
                    <a:pt x="21958" y="927"/>
                  </a:moveTo>
                  <a:lnTo>
                    <a:pt x="21958" y="36563"/>
                  </a:lnTo>
                </a:path>
                <a:path w="22225" h="36829">
                  <a:moveTo>
                    <a:pt x="0" y="0"/>
                  </a:moveTo>
                  <a:lnTo>
                    <a:pt x="0" y="35674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4" name="object 124"/>
          <p:cNvGrpSpPr/>
          <p:nvPr/>
        </p:nvGrpSpPr>
        <p:grpSpPr>
          <a:xfrm>
            <a:off x="10796874" y="4257743"/>
            <a:ext cx="1385570" cy="3190240"/>
            <a:chOff x="5742274" y="4257743"/>
            <a:chExt cx="1385570" cy="3190240"/>
          </a:xfrm>
        </p:grpSpPr>
        <p:sp>
          <p:nvSpPr>
            <p:cNvPr id="125" name="object 125"/>
            <p:cNvSpPr/>
            <p:nvPr/>
          </p:nvSpPr>
          <p:spPr>
            <a:xfrm>
              <a:off x="5742274" y="4257743"/>
              <a:ext cx="1158875" cy="3189605"/>
            </a:xfrm>
            <a:custGeom>
              <a:avLst/>
              <a:gdLst/>
              <a:ahLst/>
              <a:cxnLst/>
              <a:rect l="l" t="t" r="r" b="b"/>
              <a:pathLst>
                <a:path w="1158875" h="3189604">
                  <a:moveTo>
                    <a:pt x="1158722" y="0"/>
                  </a:moveTo>
                  <a:lnTo>
                    <a:pt x="0" y="99669"/>
                  </a:lnTo>
                  <a:lnTo>
                    <a:pt x="0" y="3100692"/>
                  </a:lnTo>
                  <a:lnTo>
                    <a:pt x="1158722" y="3189262"/>
                  </a:lnTo>
                  <a:lnTo>
                    <a:pt x="115872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6900997" y="4257743"/>
              <a:ext cx="226695" cy="3189605"/>
            </a:xfrm>
            <a:custGeom>
              <a:avLst/>
              <a:gdLst/>
              <a:ahLst/>
              <a:cxnLst/>
              <a:rect l="l" t="t" r="r" b="b"/>
              <a:pathLst>
                <a:path w="226695" h="3189604">
                  <a:moveTo>
                    <a:pt x="0" y="0"/>
                  </a:moveTo>
                  <a:lnTo>
                    <a:pt x="0" y="3189262"/>
                  </a:lnTo>
                  <a:lnTo>
                    <a:pt x="226491" y="3110738"/>
                  </a:lnTo>
                  <a:lnTo>
                    <a:pt x="226491" y="573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973191" y="4260608"/>
              <a:ext cx="925830" cy="3187700"/>
            </a:xfrm>
            <a:custGeom>
              <a:avLst/>
              <a:gdLst/>
              <a:ahLst/>
              <a:cxnLst/>
              <a:rect l="l" t="t" r="r" b="b"/>
              <a:pathLst>
                <a:path w="925829" h="3187700">
                  <a:moveTo>
                    <a:pt x="23736" y="80391"/>
                  </a:moveTo>
                  <a:lnTo>
                    <a:pt x="0" y="82791"/>
                  </a:lnTo>
                  <a:lnTo>
                    <a:pt x="0" y="3111398"/>
                  </a:lnTo>
                  <a:lnTo>
                    <a:pt x="23736" y="3112706"/>
                  </a:lnTo>
                  <a:lnTo>
                    <a:pt x="23736" y="80391"/>
                  </a:lnTo>
                  <a:close/>
                </a:path>
                <a:path w="925829" h="3187700">
                  <a:moveTo>
                    <a:pt x="925588" y="0"/>
                  </a:moveTo>
                  <a:lnTo>
                    <a:pt x="893470" y="2400"/>
                  </a:lnTo>
                  <a:lnTo>
                    <a:pt x="893470" y="3185833"/>
                  </a:lnTo>
                  <a:lnTo>
                    <a:pt x="925588" y="3187128"/>
                  </a:lnTo>
                  <a:lnTo>
                    <a:pt x="925588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742483" y="4286097"/>
              <a:ext cx="872490" cy="3140075"/>
            </a:xfrm>
            <a:custGeom>
              <a:avLst/>
              <a:gdLst/>
              <a:ahLst/>
              <a:cxnLst/>
              <a:rect l="l" t="t" r="r" b="b"/>
              <a:pathLst>
                <a:path w="872490" h="3140075">
                  <a:moveTo>
                    <a:pt x="23736" y="69900"/>
                  </a:moveTo>
                  <a:lnTo>
                    <a:pt x="0" y="70853"/>
                  </a:lnTo>
                  <a:lnTo>
                    <a:pt x="0" y="3066516"/>
                  </a:lnTo>
                  <a:lnTo>
                    <a:pt x="23736" y="3072066"/>
                  </a:lnTo>
                  <a:lnTo>
                    <a:pt x="23736" y="69900"/>
                  </a:lnTo>
                  <a:close/>
                </a:path>
                <a:path w="872490" h="3140075">
                  <a:moveTo>
                    <a:pt x="871982" y="0"/>
                  </a:moveTo>
                  <a:lnTo>
                    <a:pt x="848220" y="927"/>
                  </a:lnTo>
                  <a:lnTo>
                    <a:pt x="848220" y="3137700"/>
                  </a:lnTo>
                  <a:lnTo>
                    <a:pt x="871982" y="3140037"/>
                  </a:lnTo>
                  <a:lnTo>
                    <a:pt x="871982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6000255" y="5004091"/>
              <a:ext cx="588645" cy="2098040"/>
            </a:xfrm>
            <a:custGeom>
              <a:avLst/>
              <a:gdLst/>
              <a:ahLst/>
              <a:cxnLst/>
              <a:rect l="l" t="t" r="r" b="b"/>
              <a:pathLst>
                <a:path w="588645" h="2098040">
                  <a:moveTo>
                    <a:pt x="579335" y="1391208"/>
                  </a:moveTo>
                  <a:lnTo>
                    <a:pt x="0" y="1373339"/>
                  </a:lnTo>
                  <a:lnTo>
                    <a:pt x="0" y="1389837"/>
                  </a:lnTo>
                  <a:lnTo>
                    <a:pt x="579335" y="1407655"/>
                  </a:lnTo>
                  <a:lnTo>
                    <a:pt x="579335" y="1391208"/>
                  </a:lnTo>
                  <a:close/>
                </a:path>
                <a:path w="588645" h="2098040">
                  <a:moveTo>
                    <a:pt x="579335" y="1047483"/>
                  </a:moveTo>
                  <a:lnTo>
                    <a:pt x="0" y="1033081"/>
                  </a:lnTo>
                  <a:lnTo>
                    <a:pt x="0" y="1049540"/>
                  </a:lnTo>
                  <a:lnTo>
                    <a:pt x="579335" y="1063955"/>
                  </a:lnTo>
                  <a:lnTo>
                    <a:pt x="579335" y="1047483"/>
                  </a:lnTo>
                  <a:close/>
                </a:path>
                <a:path w="588645" h="2098040">
                  <a:moveTo>
                    <a:pt x="579335" y="44208"/>
                  </a:moveTo>
                  <a:lnTo>
                    <a:pt x="0" y="69138"/>
                  </a:lnTo>
                  <a:lnTo>
                    <a:pt x="0" y="85610"/>
                  </a:lnTo>
                  <a:lnTo>
                    <a:pt x="579335" y="60680"/>
                  </a:lnTo>
                  <a:lnTo>
                    <a:pt x="579335" y="44208"/>
                  </a:lnTo>
                  <a:close/>
                </a:path>
                <a:path w="588645" h="2098040">
                  <a:moveTo>
                    <a:pt x="586752" y="2081149"/>
                  </a:moveTo>
                  <a:lnTo>
                    <a:pt x="0" y="2042655"/>
                  </a:lnTo>
                  <a:lnTo>
                    <a:pt x="0" y="2059127"/>
                  </a:lnTo>
                  <a:lnTo>
                    <a:pt x="586752" y="2097620"/>
                  </a:lnTo>
                  <a:lnTo>
                    <a:pt x="586752" y="2081149"/>
                  </a:lnTo>
                  <a:close/>
                </a:path>
                <a:path w="588645" h="2098040">
                  <a:moveTo>
                    <a:pt x="586752" y="0"/>
                  </a:moveTo>
                  <a:lnTo>
                    <a:pt x="0" y="25247"/>
                  </a:lnTo>
                  <a:lnTo>
                    <a:pt x="0" y="41732"/>
                  </a:lnTo>
                  <a:lnTo>
                    <a:pt x="586752" y="16484"/>
                  </a:lnTo>
                  <a:lnTo>
                    <a:pt x="586752" y="0"/>
                  </a:lnTo>
                  <a:close/>
                </a:path>
                <a:path w="588645" h="2098040">
                  <a:moveTo>
                    <a:pt x="588568" y="1907933"/>
                  </a:moveTo>
                  <a:lnTo>
                    <a:pt x="0" y="1872665"/>
                  </a:lnTo>
                  <a:lnTo>
                    <a:pt x="0" y="1889112"/>
                  </a:lnTo>
                  <a:lnTo>
                    <a:pt x="588568" y="1924431"/>
                  </a:lnTo>
                  <a:lnTo>
                    <a:pt x="588568" y="1907933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744927" y="4260169"/>
              <a:ext cx="1153795" cy="3182620"/>
            </a:xfrm>
            <a:custGeom>
              <a:avLst/>
              <a:gdLst/>
              <a:ahLst/>
              <a:cxnLst/>
              <a:rect l="l" t="t" r="r" b="b"/>
              <a:pathLst>
                <a:path w="1153795" h="3182620">
                  <a:moveTo>
                    <a:pt x="0" y="3093796"/>
                  </a:moveTo>
                  <a:lnTo>
                    <a:pt x="0" y="100266"/>
                  </a:lnTo>
                  <a:lnTo>
                    <a:pt x="1153680" y="0"/>
                  </a:lnTo>
                  <a:lnTo>
                    <a:pt x="1153680" y="3182251"/>
                  </a:lnTo>
                  <a:lnTo>
                    <a:pt x="0" y="3093796"/>
                  </a:lnTo>
                  <a:close/>
                </a:path>
                <a:path w="1153795" h="3182620">
                  <a:moveTo>
                    <a:pt x="255066" y="259791"/>
                  </a:moveTo>
                  <a:lnTo>
                    <a:pt x="255066" y="78168"/>
                  </a:lnTo>
                  <a:lnTo>
                    <a:pt x="844118" y="27635"/>
                  </a:lnTo>
                  <a:lnTo>
                    <a:pt x="844118" y="214782"/>
                  </a:lnTo>
                  <a:lnTo>
                    <a:pt x="255066" y="259791"/>
                  </a:lnTo>
                  <a:close/>
                </a:path>
                <a:path w="1153795" h="3182620">
                  <a:moveTo>
                    <a:pt x="255066" y="82105"/>
                  </a:moveTo>
                  <a:lnTo>
                    <a:pt x="255066" y="3113570"/>
                  </a:lnTo>
                </a:path>
                <a:path w="1153795" h="3182620">
                  <a:moveTo>
                    <a:pt x="844118" y="52120"/>
                  </a:moveTo>
                  <a:lnTo>
                    <a:pt x="844118" y="3158591"/>
                  </a:lnTo>
                </a:path>
                <a:path w="1153795" h="3182620">
                  <a:moveTo>
                    <a:pt x="844118" y="225831"/>
                  </a:moveTo>
                  <a:lnTo>
                    <a:pt x="255066" y="270852"/>
                  </a:lnTo>
                  <a:lnTo>
                    <a:pt x="255066" y="259791"/>
                  </a:lnTo>
                  <a:lnTo>
                    <a:pt x="844118" y="214782"/>
                  </a:lnTo>
                  <a:lnTo>
                    <a:pt x="844118" y="225831"/>
                  </a:lnTo>
                  <a:close/>
                </a:path>
                <a:path w="1153795" h="3182620">
                  <a:moveTo>
                    <a:pt x="255066" y="771486"/>
                  </a:moveTo>
                  <a:lnTo>
                    <a:pt x="844118" y="743838"/>
                  </a:lnTo>
                </a:path>
                <a:path w="1153795" h="3182620">
                  <a:moveTo>
                    <a:pt x="255066" y="812533"/>
                  </a:moveTo>
                  <a:lnTo>
                    <a:pt x="841768" y="78804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6221102" y="4754488"/>
              <a:ext cx="143510" cy="249554"/>
            </a:xfrm>
            <a:custGeom>
              <a:avLst/>
              <a:gdLst/>
              <a:ahLst/>
              <a:cxnLst/>
              <a:rect l="l" t="t" r="r" b="b"/>
              <a:pathLst>
                <a:path w="143510" h="249554">
                  <a:moveTo>
                    <a:pt x="142925" y="0"/>
                  </a:moveTo>
                  <a:lnTo>
                    <a:pt x="0" y="6324"/>
                  </a:lnTo>
                  <a:lnTo>
                    <a:pt x="0" y="249516"/>
                  </a:lnTo>
                  <a:lnTo>
                    <a:pt x="142925" y="243204"/>
                  </a:lnTo>
                  <a:lnTo>
                    <a:pt x="1429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6231331" y="4771859"/>
              <a:ext cx="123189" cy="215265"/>
            </a:xfrm>
            <a:custGeom>
              <a:avLst/>
              <a:gdLst/>
              <a:ahLst/>
              <a:cxnLst/>
              <a:rect l="l" t="t" r="r" b="b"/>
              <a:pathLst>
                <a:path w="123189" h="215264">
                  <a:moveTo>
                    <a:pt x="122389" y="157149"/>
                  </a:moveTo>
                  <a:lnTo>
                    <a:pt x="0" y="162661"/>
                  </a:lnTo>
                  <a:lnTo>
                    <a:pt x="0" y="214782"/>
                  </a:lnTo>
                  <a:lnTo>
                    <a:pt x="122389" y="209257"/>
                  </a:lnTo>
                  <a:lnTo>
                    <a:pt x="122389" y="157149"/>
                  </a:lnTo>
                  <a:close/>
                </a:path>
                <a:path w="123189" h="215264">
                  <a:moveTo>
                    <a:pt x="122389" y="0"/>
                  </a:moveTo>
                  <a:lnTo>
                    <a:pt x="0" y="6324"/>
                  </a:lnTo>
                  <a:lnTo>
                    <a:pt x="0" y="58432"/>
                  </a:lnTo>
                  <a:lnTo>
                    <a:pt x="122389" y="52908"/>
                  </a:lnTo>
                  <a:lnTo>
                    <a:pt x="122389" y="0"/>
                  </a:lnTo>
                  <a:close/>
                </a:path>
                <a:path w="123189" h="215264">
                  <a:moveTo>
                    <a:pt x="123190" y="57645"/>
                  </a:moveTo>
                  <a:lnTo>
                    <a:pt x="56083" y="60794"/>
                  </a:lnTo>
                  <a:lnTo>
                    <a:pt x="56083" y="93179"/>
                  </a:lnTo>
                  <a:lnTo>
                    <a:pt x="123190" y="90004"/>
                  </a:lnTo>
                  <a:lnTo>
                    <a:pt x="123190" y="576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6246368" y="4931371"/>
              <a:ext cx="105410" cy="46355"/>
            </a:xfrm>
            <a:custGeom>
              <a:avLst/>
              <a:gdLst/>
              <a:ahLst/>
              <a:cxnLst/>
              <a:rect l="l" t="t" r="r" b="b"/>
              <a:pathLst>
                <a:path w="105410" h="46354">
                  <a:moveTo>
                    <a:pt x="11836" y="38684"/>
                  </a:moveTo>
                  <a:lnTo>
                    <a:pt x="7886" y="38684"/>
                  </a:lnTo>
                  <a:lnTo>
                    <a:pt x="11036" y="26047"/>
                  </a:lnTo>
                  <a:lnTo>
                    <a:pt x="3924" y="26047"/>
                  </a:lnTo>
                  <a:lnTo>
                    <a:pt x="9448" y="11849"/>
                  </a:lnTo>
                  <a:lnTo>
                    <a:pt x="3924" y="11849"/>
                  </a:lnTo>
                  <a:lnTo>
                    <a:pt x="0" y="30784"/>
                  </a:lnTo>
                  <a:lnTo>
                    <a:pt x="5511" y="29222"/>
                  </a:lnTo>
                  <a:lnTo>
                    <a:pt x="4737" y="39484"/>
                  </a:lnTo>
                  <a:lnTo>
                    <a:pt x="1562" y="37109"/>
                  </a:lnTo>
                  <a:lnTo>
                    <a:pt x="3924" y="45796"/>
                  </a:lnTo>
                  <a:lnTo>
                    <a:pt x="11836" y="38684"/>
                  </a:lnTo>
                  <a:close/>
                </a:path>
                <a:path w="105410" h="46354">
                  <a:moveTo>
                    <a:pt x="105003" y="0"/>
                  </a:moveTo>
                  <a:lnTo>
                    <a:pt x="30784" y="3149"/>
                  </a:lnTo>
                  <a:lnTo>
                    <a:pt x="30784" y="16586"/>
                  </a:lnTo>
                  <a:lnTo>
                    <a:pt x="105003" y="13423"/>
                  </a:lnTo>
                  <a:lnTo>
                    <a:pt x="1050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6002345" y="5085339"/>
              <a:ext cx="33020" cy="32384"/>
            </a:xfrm>
            <a:custGeom>
              <a:avLst/>
              <a:gdLst/>
              <a:ahLst/>
              <a:cxnLst/>
              <a:rect l="l" t="t" r="r" b="b"/>
              <a:pathLst>
                <a:path w="33020" h="32385">
                  <a:moveTo>
                    <a:pt x="15798" y="32385"/>
                  </a:moveTo>
                  <a:lnTo>
                    <a:pt x="25273" y="32385"/>
                  </a:lnTo>
                  <a:lnTo>
                    <a:pt x="32397" y="25260"/>
                  </a:lnTo>
                  <a:lnTo>
                    <a:pt x="32397" y="16586"/>
                  </a:lnTo>
                  <a:lnTo>
                    <a:pt x="32397" y="7112"/>
                  </a:lnTo>
                  <a:lnTo>
                    <a:pt x="25273" y="0"/>
                  </a:lnTo>
                  <a:lnTo>
                    <a:pt x="15798" y="0"/>
                  </a:lnTo>
                  <a:lnTo>
                    <a:pt x="7124" y="0"/>
                  </a:lnTo>
                  <a:lnTo>
                    <a:pt x="0" y="7112"/>
                  </a:lnTo>
                  <a:lnTo>
                    <a:pt x="0" y="16586"/>
                  </a:lnTo>
                  <a:lnTo>
                    <a:pt x="0" y="25260"/>
                  </a:lnTo>
                  <a:lnTo>
                    <a:pt x="7124" y="32385"/>
                  </a:lnTo>
                  <a:lnTo>
                    <a:pt x="15798" y="3238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6072638" y="5185639"/>
              <a:ext cx="263525" cy="311150"/>
            </a:xfrm>
            <a:custGeom>
              <a:avLst/>
              <a:gdLst/>
              <a:ahLst/>
              <a:cxnLst/>
              <a:rect l="l" t="t" r="r" b="b"/>
              <a:pathLst>
                <a:path w="263525" h="311150">
                  <a:moveTo>
                    <a:pt x="211607" y="0"/>
                  </a:moveTo>
                  <a:lnTo>
                    <a:pt x="192060" y="4169"/>
                  </a:lnTo>
                  <a:lnTo>
                    <a:pt x="175988" y="15592"/>
                  </a:lnTo>
                  <a:lnTo>
                    <a:pt x="165096" y="32639"/>
                  </a:lnTo>
                  <a:lnTo>
                    <a:pt x="161086" y="53682"/>
                  </a:lnTo>
                  <a:lnTo>
                    <a:pt x="161086" y="59207"/>
                  </a:lnTo>
                  <a:lnTo>
                    <a:pt x="161874" y="61582"/>
                  </a:lnTo>
                  <a:lnTo>
                    <a:pt x="0" y="291350"/>
                  </a:lnTo>
                  <a:lnTo>
                    <a:pt x="20523" y="308749"/>
                  </a:lnTo>
                  <a:lnTo>
                    <a:pt x="35521" y="311111"/>
                  </a:lnTo>
                  <a:lnTo>
                    <a:pt x="185572" y="98704"/>
                  </a:lnTo>
                  <a:lnTo>
                    <a:pt x="191635" y="102261"/>
                  </a:lnTo>
                  <a:lnTo>
                    <a:pt x="197994" y="104714"/>
                  </a:lnTo>
                  <a:lnTo>
                    <a:pt x="204651" y="106133"/>
                  </a:lnTo>
                  <a:lnTo>
                    <a:pt x="211607" y="106591"/>
                  </a:lnTo>
                  <a:lnTo>
                    <a:pt x="231637" y="102431"/>
                  </a:lnTo>
                  <a:lnTo>
                    <a:pt x="247953" y="91090"/>
                  </a:lnTo>
                  <a:lnTo>
                    <a:pt x="258932" y="74272"/>
                  </a:lnTo>
                  <a:lnTo>
                    <a:pt x="262953" y="53682"/>
                  </a:lnTo>
                  <a:lnTo>
                    <a:pt x="258932" y="32639"/>
                  </a:lnTo>
                  <a:lnTo>
                    <a:pt x="247953" y="15592"/>
                  </a:lnTo>
                  <a:lnTo>
                    <a:pt x="231637" y="4169"/>
                  </a:lnTo>
                  <a:lnTo>
                    <a:pt x="2116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6236881" y="5326976"/>
              <a:ext cx="93980" cy="150495"/>
            </a:xfrm>
            <a:custGeom>
              <a:avLst/>
              <a:gdLst/>
              <a:ahLst/>
              <a:cxnLst/>
              <a:rect l="l" t="t" r="r" b="b"/>
              <a:pathLst>
                <a:path w="93979" h="150495">
                  <a:moveTo>
                    <a:pt x="93954" y="0"/>
                  </a:moveTo>
                  <a:lnTo>
                    <a:pt x="0" y="0"/>
                  </a:lnTo>
                  <a:lnTo>
                    <a:pt x="0" y="22098"/>
                  </a:lnTo>
                  <a:lnTo>
                    <a:pt x="93954" y="22098"/>
                  </a:lnTo>
                  <a:lnTo>
                    <a:pt x="93954" y="0"/>
                  </a:lnTo>
                  <a:close/>
                </a:path>
                <a:path w="93979" h="150495">
                  <a:moveTo>
                    <a:pt x="43434" y="150012"/>
                  </a:moveTo>
                  <a:lnTo>
                    <a:pt x="52120" y="150012"/>
                  </a:lnTo>
                  <a:lnTo>
                    <a:pt x="60032" y="142125"/>
                  </a:lnTo>
                  <a:lnTo>
                    <a:pt x="60032" y="133451"/>
                  </a:lnTo>
                  <a:lnTo>
                    <a:pt x="60032" y="124764"/>
                  </a:lnTo>
                  <a:lnTo>
                    <a:pt x="52120" y="116865"/>
                  </a:lnTo>
                  <a:lnTo>
                    <a:pt x="43434" y="116865"/>
                  </a:lnTo>
                  <a:lnTo>
                    <a:pt x="34747" y="116865"/>
                  </a:lnTo>
                  <a:lnTo>
                    <a:pt x="26860" y="124764"/>
                  </a:lnTo>
                  <a:lnTo>
                    <a:pt x="26860" y="133451"/>
                  </a:lnTo>
                  <a:lnTo>
                    <a:pt x="26860" y="142125"/>
                  </a:lnTo>
                  <a:lnTo>
                    <a:pt x="34747" y="150012"/>
                  </a:lnTo>
                  <a:lnTo>
                    <a:pt x="43434" y="15001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6033948" y="5517273"/>
              <a:ext cx="495934" cy="170180"/>
            </a:xfrm>
            <a:custGeom>
              <a:avLst/>
              <a:gdLst/>
              <a:ahLst/>
              <a:cxnLst/>
              <a:rect l="l" t="t" r="r" b="b"/>
              <a:pathLst>
                <a:path w="495934" h="170179">
                  <a:moveTo>
                    <a:pt x="72656" y="16586"/>
                  </a:moveTo>
                  <a:lnTo>
                    <a:pt x="0" y="16586"/>
                  </a:lnTo>
                  <a:lnTo>
                    <a:pt x="0" y="60794"/>
                  </a:lnTo>
                  <a:lnTo>
                    <a:pt x="72656" y="60794"/>
                  </a:lnTo>
                  <a:lnTo>
                    <a:pt x="72656" y="16586"/>
                  </a:lnTo>
                  <a:close/>
                </a:path>
                <a:path w="495934" h="170179">
                  <a:moveTo>
                    <a:pt x="274002" y="0"/>
                  </a:moveTo>
                  <a:lnTo>
                    <a:pt x="214795" y="0"/>
                  </a:lnTo>
                  <a:lnTo>
                    <a:pt x="214795" y="24485"/>
                  </a:lnTo>
                  <a:lnTo>
                    <a:pt x="274002" y="24485"/>
                  </a:lnTo>
                  <a:lnTo>
                    <a:pt x="274002" y="0"/>
                  </a:lnTo>
                  <a:close/>
                </a:path>
                <a:path w="495934" h="170179">
                  <a:moveTo>
                    <a:pt x="289788" y="37122"/>
                  </a:moveTo>
                  <a:lnTo>
                    <a:pt x="286639" y="33972"/>
                  </a:lnTo>
                  <a:lnTo>
                    <a:pt x="204508" y="33972"/>
                  </a:lnTo>
                  <a:lnTo>
                    <a:pt x="201358" y="37122"/>
                  </a:lnTo>
                  <a:lnTo>
                    <a:pt x="201358" y="166636"/>
                  </a:lnTo>
                  <a:lnTo>
                    <a:pt x="204508" y="169773"/>
                  </a:lnTo>
                  <a:lnTo>
                    <a:pt x="282663" y="169773"/>
                  </a:lnTo>
                  <a:lnTo>
                    <a:pt x="286639" y="169773"/>
                  </a:lnTo>
                  <a:lnTo>
                    <a:pt x="289788" y="166636"/>
                  </a:lnTo>
                  <a:lnTo>
                    <a:pt x="289788" y="37122"/>
                  </a:lnTo>
                  <a:close/>
                </a:path>
                <a:path w="495934" h="170179">
                  <a:moveTo>
                    <a:pt x="495884" y="13423"/>
                  </a:moveTo>
                  <a:lnTo>
                    <a:pt x="423240" y="13423"/>
                  </a:lnTo>
                  <a:lnTo>
                    <a:pt x="423240" y="57645"/>
                  </a:lnTo>
                  <a:lnTo>
                    <a:pt x="495884" y="57645"/>
                  </a:lnTo>
                  <a:lnTo>
                    <a:pt x="495884" y="1342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999995" y="5052954"/>
              <a:ext cx="589280" cy="1857375"/>
            </a:xfrm>
            <a:custGeom>
              <a:avLst/>
              <a:gdLst/>
              <a:ahLst/>
              <a:cxnLst/>
              <a:rect l="l" t="t" r="r" b="b"/>
              <a:pathLst>
                <a:path w="589279" h="1857375">
                  <a:moveTo>
                    <a:pt x="0" y="648322"/>
                  </a:moveTo>
                  <a:lnTo>
                    <a:pt x="589051" y="648322"/>
                  </a:lnTo>
                </a:path>
                <a:path w="589279" h="1857375">
                  <a:moveTo>
                    <a:pt x="0" y="815708"/>
                  </a:moveTo>
                  <a:lnTo>
                    <a:pt x="589051" y="821232"/>
                  </a:lnTo>
                </a:path>
                <a:path w="589279" h="1857375">
                  <a:moveTo>
                    <a:pt x="589051" y="0"/>
                  </a:moveTo>
                  <a:lnTo>
                    <a:pt x="579602" y="0"/>
                  </a:lnTo>
                  <a:lnTo>
                    <a:pt x="579602" y="648322"/>
                  </a:lnTo>
                  <a:lnTo>
                    <a:pt x="589051" y="648322"/>
                  </a:lnTo>
                  <a:lnTo>
                    <a:pt x="589051" y="0"/>
                  </a:lnTo>
                  <a:close/>
                </a:path>
                <a:path w="589279" h="1857375">
                  <a:moveTo>
                    <a:pt x="589051" y="996556"/>
                  </a:moveTo>
                  <a:lnTo>
                    <a:pt x="579602" y="996556"/>
                  </a:lnTo>
                  <a:lnTo>
                    <a:pt x="579602" y="1857260"/>
                  </a:lnTo>
                  <a:lnTo>
                    <a:pt x="589051" y="1857260"/>
                  </a:lnTo>
                  <a:lnTo>
                    <a:pt x="589051" y="99655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6390076" y="5753397"/>
              <a:ext cx="86995" cy="75565"/>
            </a:xfrm>
            <a:custGeom>
              <a:avLst/>
              <a:gdLst/>
              <a:ahLst/>
              <a:cxnLst/>
              <a:rect l="l" t="t" r="r" b="b"/>
              <a:pathLst>
                <a:path w="86995" h="75564">
                  <a:moveTo>
                    <a:pt x="83680" y="0"/>
                  </a:moveTo>
                  <a:lnTo>
                    <a:pt x="3174" y="0"/>
                  </a:lnTo>
                  <a:lnTo>
                    <a:pt x="0" y="3149"/>
                  </a:lnTo>
                  <a:lnTo>
                    <a:pt x="0" y="71831"/>
                  </a:lnTo>
                  <a:lnTo>
                    <a:pt x="3174" y="75006"/>
                  </a:lnTo>
                  <a:lnTo>
                    <a:pt x="79743" y="75006"/>
                  </a:lnTo>
                  <a:lnTo>
                    <a:pt x="83680" y="75006"/>
                  </a:lnTo>
                  <a:lnTo>
                    <a:pt x="86855" y="71831"/>
                  </a:lnTo>
                  <a:lnTo>
                    <a:pt x="86855" y="3149"/>
                  </a:lnTo>
                  <a:lnTo>
                    <a:pt x="836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6397193" y="5791288"/>
              <a:ext cx="53975" cy="28575"/>
            </a:xfrm>
            <a:custGeom>
              <a:avLst/>
              <a:gdLst/>
              <a:ahLst/>
              <a:cxnLst/>
              <a:rect l="l" t="t" r="r" b="b"/>
              <a:pathLst>
                <a:path w="53975" h="28575">
                  <a:moveTo>
                    <a:pt x="53708" y="0"/>
                  </a:moveTo>
                  <a:lnTo>
                    <a:pt x="0" y="0"/>
                  </a:lnTo>
                  <a:lnTo>
                    <a:pt x="0" y="28397"/>
                  </a:lnTo>
                  <a:lnTo>
                    <a:pt x="53708" y="28397"/>
                  </a:lnTo>
                  <a:lnTo>
                    <a:pt x="537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6389281" y="5847321"/>
              <a:ext cx="69215" cy="18415"/>
            </a:xfrm>
            <a:custGeom>
              <a:avLst/>
              <a:gdLst/>
              <a:ahLst/>
              <a:cxnLst/>
              <a:rect l="l" t="t" r="r" b="b"/>
              <a:pathLst>
                <a:path w="69214" h="18414">
                  <a:moveTo>
                    <a:pt x="68707" y="0"/>
                  </a:moveTo>
                  <a:lnTo>
                    <a:pt x="0" y="0"/>
                  </a:lnTo>
                  <a:lnTo>
                    <a:pt x="0" y="18186"/>
                  </a:lnTo>
                  <a:lnTo>
                    <a:pt x="68707" y="18186"/>
                  </a:lnTo>
                  <a:lnTo>
                    <a:pt x="6870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6286634" y="5708375"/>
              <a:ext cx="157480" cy="143510"/>
            </a:xfrm>
            <a:custGeom>
              <a:avLst/>
              <a:gdLst/>
              <a:ahLst/>
              <a:cxnLst/>
              <a:rect l="l" t="t" r="r" b="b"/>
              <a:pathLst>
                <a:path w="157479" h="143510">
                  <a:moveTo>
                    <a:pt x="44996" y="0"/>
                  </a:moveTo>
                  <a:lnTo>
                    <a:pt x="37109" y="0"/>
                  </a:lnTo>
                  <a:lnTo>
                    <a:pt x="29222" y="3162"/>
                  </a:lnTo>
                  <a:lnTo>
                    <a:pt x="23685" y="7886"/>
                  </a:lnTo>
                  <a:lnTo>
                    <a:pt x="11836" y="6324"/>
                  </a:lnTo>
                  <a:lnTo>
                    <a:pt x="0" y="21323"/>
                  </a:lnTo>
                  <a:lnTo>
                    <a:pt x="12649" y="32372"/>
                  </a:lnTo>
                  <a:lnTo>
                    <a:pt x="12649" y="34747"/>
                  </a:lnTo>
                  <a:lnTo>
                    <a:pt x="15149" y="48168"/>
                  </a:lnTo>
                  <a:lnTo>
                    <a:pt x="22012" y="59220"/>
                  </a:lnTo>
                  <a:lnTo>
                    <a:pt x="32280" y="66719"/>
                  </a:lnTo>
                  <a:lnTo>
                    <a:pt x="44996" y="69481"/>
                  </a:lnTo>
                  <a:lnTo>
                    <a:pt x="47371" y="69481"/>
                  </a:lnTo>
                  <a:lnTo>
                    <a:pt x="49733" y="68707"/>
                  </a:lnTo>
                  <a:lnTo>
                    <a:pt x="52120" y="68707"/>
                  </a:lnTo>
                  <a:lnTo>
                    <a:pt x="135801" y="142925"/>
                  </a:lnTo>
                  <a:lnTo>
                    <a:pt x="142900" y="142925"/>
                  </a:lnTo>
                  <a:lnTo>
                    <a:pt x="157162" y="127127"/>
                  </a:lnTo>
                  <a:lnTo>
                    <a:pt x="73418" y="50546"/>
                  </a:lnTo>
                  <a:lnTo>
                    <a:pt x="75806" y="45783"/>
                  </a:lnTo>
                  <a:lnTo>
                    <a:pt x="77393" y="40271"/>
                  </a:lnTo>
                  <a:lnTo>
                    <a:pt x="77393" y="34747"/>
                  </a:lnTo>
                  <a:lnTo>
                    <a:pt x="74776" y="21324"/>
                  </a:lnTo>
                  <a:lnTo>
                    <a:pt x="67714" y="10267"/>
                  </a:lnTo>
                  <a:lnTo>
                    <a:pt x="57393" y="2764"/>
                  </a:lnTo>
                  <a:lnTo>
                    <a:pt x="449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6389276" y="5852888"/>
              <a:ext cx="67945" cy="9525"/>
            </a:xfrm>
            <a:custGeom>
              <a:avLst/>
              <a:gdLst/>
              <a:ahLst/>
              <a:cxnLst/>
              <a:rect l="l" t="t" r="r" b="b"/>
              <a:pathLst>
                <a:path w="67945" h="9525">
                  <a:moveTo>
                    <a:pt x="4737" y="9474"/>
                  </a:moveTo>
                  <a:lnTo>
                    <a:pt x="7124" y="9474"/>
                  </a:lnTo>
                  <a:lnTo>
                    <a:pt x="9474" y="7086"/>
                  </a:lnTo>
                  <a:lnTo>
                    <a:pt x="9474" y="4737"/>
                  </a:lnTo>
                  <a:lnTo>
                    <a:pt x="9474" y="2349"/>
                  </a:lnTo>
                  <a:lnTo>
                    <a:pt x="7124" y="0"/>
                  </a:lnTo>
                  <a:lnTo>
                    <a:pt x="4737" y="0"/>
                  </a:lnTo>
                  <a:lnTo>
                    <a:pt x="2387" y="0"/>
                  </a:lnTo>
                  <a:lnTo>
                    <a:pt x="0" y="2349"/>
                  </a:lnTo>
                  <a:lnTo>
                    <a:pt x="0" y="4737"/>
                  </a:lnTo>
                  <a:lnTo>
                    <a:pt x="0" y="7086"/>
                  </a:lnTo>
                  <a:lnTo>
                    <a:pt x="2387" y="9474"/>
                  </a:lnTo>
                  <a:lnTo>
                    <a:pt x="4737" y="9474"/>
                  </a:lnTo>
                  <a:close/>
                </a:path>
                <a:path w="67945" h="9525">
                  <a:moveTo>
                    <a:pt x="63182" y="9474"/>
                  </a:moveTo>
                  <a:lnTo>
                    <a:pt x="66357" y="9474"/>
                  </a:lnTo>
                  <a:lnTo>
                    <a:pt x="67919" y="7086"/>
                  </a:lnTo>
                  <a:lnTo>
                    <a:pt x="67919" y="4737"/>
                  </a:lnTo>
                  <a:lnTo>
                    <a:pt x="67919" y="2349"/>
                  </a:lnTo>
                  <a:lnTo>
                    <a:pt x="66357" y="0"/>
                  </a:lnTo>
                  <a:lnTo>
                    <a:pt x="63182" y="0"/>
                  </a:lnTo>
                  <a:lnTo>
                    <a:pt x="60820" y="0"/>
                  </a:lnTo>
                  <a:lnTo>
                    <a:pt x="59232" y="2349"/>
                  </a:lnTo>
                  <a:lnTo>
                    <a:pt x="59232" y="4737"/>
                  </a:lnTo>
                  <a:lnTo>
                    <a:pt x="59232" y="7086"/>
                  </a:lnTo>
                  <a:lnTo>
                    <a:pt x="60820" y="9474"/>
                  </a:lnTo>
                  <a:lnTo>
                    <a:pt x="63182" y="947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6390076" y="5925507"/>
              <a:ext cx="86995" cy="74295"/>
            </a:xfrm>
            <a:custGeom>
              <a:avLst/>
              <a:gdLst/>
              <a:ahLst/>
              <a:cxnLst/>
              <a:rect l="l" t="t" r="r" b="b"/>
              <a:pathLst>
                <a:path w="86995" h="74295">
                  <a:moveTo>
                    <a:pt x="83680" y="0"/>
                  </a:moveTo>
                  <a:lnTo>
                    <a:pt x="3174" y="0"/>
                  </a:lnTo>
                  <a:lnTo>
                    <a:pt x="0" y="3175"/>
                  </a:lnTo>
                  <a:lnTo>
                    <a:pt x="0" y="71069"/>
                  </a:lnTo>
                  <a:lnTo>
                    <a:pt x="3174" y="74244"/>
                  </a:lnTo>
                  <a:lnTo>
                    <a:pt x="79743" y="74244"/>
                  </a:lnTo>
                  <a:lnTo>
                    <a:pt x="83680" y="74244"/>
                  </a:lnTo>
                  <a:lnTo>
                    <a:pt x="86855" y="71069"/>
                  </a:lnTo>
                  <a:lnTo>
                    <a:pt x="86855" y="3175"/>
                  </a:lnTo>
                  <a:lnTo>
                    <a:pt x="836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6397193" y="5963437"/>
              <a:ext cx="53975" cy="28575"/>
            </a:xfrm>
            <a:custGeom>
              <a:avLst/>
              <a:gdLst/>
              <a:ahLst/>
              <a:cxnLst/>
              <a:rect l="l" t="t" r="r" b="b"/>
              <a:pathLst>
                <a:path w="53975" h="28575">
                  <a:moveTo>
                    <a:pt x="53708" y="0"/>
                  </a:moveTo>
                  <a:lnTo>
                    <a:pt x="0" y="0"/>
                  </a:lnTo>
                  <a:lnTo>
                    <a:pt x="0" y="28422"/>
                  </a:lnTo>
                  <a:lnTo>
                    <a:pt x="53708" y="28422"/>
                  </a:lnTo>
                  <a:lnTo>
                    <a:pt x="537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6389281" y="6019495"/>
              <a:ext cx="69215" cy="19050"/>
            </a:xfrm>
            <a:custGeom>
              <a:avLst/>
              <a:gdLst/>
              <a:ahLst/>
              <a:cxnLst/>
              <a:rect l="l" t="t" r="r" b="b"/>
              <a:pathLst>
                <a:path w="69214" h="19050">
                  <a:moveTo>
                    <a:pt x="68707" y="0"/>
                  </a:moveTo>
                  <a:lnTo>
                    <a:pt x="0" y="0"/>
                  </a:lnTo>
                  <a:lnTo>
                    <a:pt x="0" y="18948"/>
                  </a:lnTo>
                  <a:lnTo>
                    <a:pt x="68707" y="18948"/>
                  </a:lnTo>
                  <a:lnTo>
                    <a:pt x="6870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6286634" y="5880524"/>
              <a:ext cx="157480" cy="143510"/>
            </a:xfrm>
            <a:custGeom>
              <a:avLst/>
              <a:gdLst/>
              <a:ahLst/>
              <a:cxnLst/>
              <a:rect l="l" t="t" r="r" b="b"/>
              <a:pathLst>
                <a:path w="157479" h="143510">
                  <a:moveTo>
                    <a:pt x="44996" y="0"/>
                  </a:moveTo>
                  <a:lnTo>
                    <a:pt x="37109" y="0"/>
                  </a:lnTo>
                  <a:lnTo>
                    <a:pt x="29222" y="3149"/>
                  </a:lnTo>
                  <a:lnTo>
                    <a:pt x="23685" y="7886"/>
                  </a:lnTo>
                  <a:lnTo>
                    <a:pt x="11836" y="6324"/>
                  </a:lnTo>
                  <a:lnTo>
                    <a:pt x="0" y="21323"/>
                  </a:lnTo>
                  <a:lnTo>
                    <a:pt x="12649" y="32359"/>
                  </a:lnTo>
                  <a:lnTo>
                    <a:pt x="12649" y="34747"/>
                  </a:lnTo>
                  <a:lnTo>
                    <a:pt x="15149" y="48166"/>
                  </a:lnTo>
                  <a:lnTo>
                    <a:pt x="22012" y="59213"/>
                  </a:lnTo>
                  <a:lnTo>
                    <a:pt x="32280" y="66708"/>
                  </a:lnTo>
                  <a:lnTo>
                    <a:pt x="44996" y="69469"/>
                  </a:lnTo>
                  <a:lnTo>
                    <a:pt x="47371" y="69469"/>
                  </a:lnTo>
                  <a:lnTo>
                    <a:pt x="52120" y="67881"/>
                  </a:lnTo>
                  <a:lnTo>
                    <a:pt x="135801" y="142913"/>
                  </a:lnTo>
                  <a:lnTo>
                    <a:pt x="142900" y="142913"/>
                  </a:lnTo>
                  <a:lnTo>
                    <a:pt x="157162" y="126326"/>
                  </a:lnTo>
                  <a:lnTo>
                    <a:pt x="73418" y="50546"/>
                  </a:lnTo>
                  <a:lnTo>
                    <a:pt x="75806" y="45783"/>
                  </a:lnTo>
                  <a:lnTo>
                    <a:pt x="77393" y="40246"/>
                  </a:lnTo>
                  <a:lnTo>
                    <a:pt x="77393" y="34747"/>
                  </a:lnTo>
                  <a:lnTo>
                    <a:pt x="74776" y="20975"/>
                  </a:lnTo>
                  <a:lnTo>
                    <a:pt x="67714" y="9958"/>
                  </a:lnTo>
                  <a:lnTo>
                    <a:pt x="57393" y="2648"/>
                  </a:lnTo>
                  <a:lnTo>
                    <a:pt x="449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6389276" y="6025799"/>
              <a:ext cx="67945" cy="9525"/>
            </a:xfrm>
            <a:custGeom>
              <a:avLst/>
              <a:gdLst/>
              <a:ahLst/>
              <a:cxnLst/>
              <a:rect l="l" t="t" r="r" b="b"/>
              <a:pathLst>
                <a:path w="67945" h="9525">
                  <a:moveTo>
                    <a:pt x="4737" y="9474"/>
                  </a:moveTo>
                  <a:lnTo>
                    <a:pt x="7124" y="9474"/>
                  </a:lnTo>
                  <a:lnTo>
                    <a:pt x="9474" y="7099"/>
                  </a:lnTo>
                  <a:lnTo>
                    <a:pt x="9474" y="4737"/>
                  </a:lnTo>
                  <a:lnTo>
                    <a:pt x="9474" y="2374"/>
                  </a:lnTo>
                  <a:lnTo>
                    <a:pt x="7124" y="0"/>
                  </a:lnTo>
                  <a:lnTo>
                    <a:pt x="4737" y="0"/>
                  </a:lnTo>
                  <a:lnTo>
                    <a:pt x="2387" y="0"/>
                  </a:lnTo>
                  <a:lnTo>
                    <a:pt x="0" y="2374"/>
                  </a:lnTo>
                  <a:lnTo>
                    <a:pt x="0" y="4737"/>
                  </a:lnTo>
                  <a:lnTo>
                    <a:pt x="0" y="7099"/>
                  </a:lnTo>
                  <a:lnTo>
                    <a:pt x="2387" y="9474"/>
                  </a:lnTo>
                  <a:lnTo>
                    <a:pt x="4737" y="9474"/>
                  </a:lnTo>
                  <a:close/>
                </a:path>
                <a:path w="67945" h="9525">
                  <a:moveTo>
                    <a:pt x="63182" y="9474"/>
                  </a:moveTo>
                  <a:lnTo>
                    <a:pt x="66357" y="9474"/>
                  </a:lnTo>
                  <a:lnTo>
                    <a:pt x="67919" y="7099"/>
                  </a:lnTo>
                  <a:lnTo>
                    <a:pt x="67919" y="4737"/>
                  </a:lnTo>
                  <a:lnTo>
                    <a:pt x="67919" y="2374"/>
                  </a:lnTo>
                  <a:lnTo>
                    <a:pt x="66357" y="0"/>
                  </a:lnTo>
                  <a:lnTo>
                    <a:pt x="63182" y="0"/>
                  </a:lnTo>
                  <a:lnTo>
                    <a:pt x="60820" y="0"/>
                  </a:lnTo>
                  <a:lnTo>
                    <a:pt x="59232" y="2374"/>
                  </a:lnTo>
                  <a:lnTo>
                    <a:pt x="59232" y="4737"/>
                  </a:lnTo>
                  <a:lnTo>
                    <a:pt x="59232" y="7099"/>
                  </a:lnTo>
                  <a:lnTo>
                    <a:pt x="60820" y="9474"/>
                  </a:lnTo>
                  <a:lnTo>
                    <a:pt x="63182" y="947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6434272" y="6150564"/>
              <a:ext cx="89535" cy="143510"/>
            </a:xfrm>
            <a:custGeom>
              <a:avLst/>
              <a:gdLst/>
              <a:ahLst/>
              <a:cxnLst/>
              <a:rect l="l" t="t" r="r" b="b"/>
              <a:pathLst>
                <a:path w="89534" h="143510">
                  <a:moveTo>
                    <a:pt x="3200" y="0"/>
                  </a:moveTo>
                  <a:lnTo>
                    <a:pt x="0" y="3175"/>
                  </a:lnTo>
                  <a:lnTo>
                    <a:pt x="0" y="138188"/>
                  </a:lnTo>
                  <a:lnTo>
                    <a:pt x="3200" y="141363"/>
                  </a:lnTo>
                  <a:lnTo>
                    <a:pt x="82156" y="142925"/>
                  </a:lnTo>
                  <a:lnTo>
                    <a:pt x="86093" y="142925"/>
                  </a:lnTo>
                  <a:lnTo>
                    <a:pt x="89242" y="139776"/>
                  </a:lnTo>
                  <a:lnTo>
                    <a:pt x="89242" y="5511"/>
                  </a:lnTo>
                  <a:lnTo>
                    <a:pt x="86093" y="1587"/>
                  </a:lnTo>
                  <a:lnTo>
                    <a:pt x="320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6439820" y="6217709"/>
              <a:ext cx="78740" cy="43180"/>
            </a:xfrm>
            <a:custGeom>
              <a:avLst/>
              <a:gdLst/>
              <a:ahLst/>
              <a:cxnLst/>
              <a:rect l="l" t="t" r="r" b="b"/>
              <a:pathLst>
                <a:path w="78740" h="43179">
                  <a:moveTo>
                    <a:pt x="0" y="0"/>
                  </a:moveTo>
                  <a:lnTo>
                    <a:pt x="0" y="41059"/>
                  </a:lnTo>
                  <a:lnTo>
                    <a:pt x="78168" y="42646"/>
                  </a:lnTo>
                  <a:lnTo>
                    <a:pt x="78168" y="15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6434272" y="6581716"/>
              <a:ext cx="89535" cy="144145"/>
            </a:xfrm>
            <a:custGeom>
              <a:avLst/>
              <a:gdLst/>
              <a:ahLst/>
              <a:cxnLst/>
              <a:rect l="l" t="t" r="r" b="b"/>
              <a:pathLst>
                <a:path w="89534" h="144145">
                  <a:moveTo>
                    <a:pt x="3200" y="0"/>
                  </a:moveTo>
                  <a:lnTo>
                    <a:pt x="0" y="3174"/>
                  </a:lnTo>
                  <a:lnTo>
                    <a:pt x="0" y="136601"/>
                  </a:lnTo>
                  <a:lnTo>
                    <a:pt x="3200" y="139750"/>
                  </a:lnTo>
                  <a:lnTo>
                    <a:pt x="7137" y="140550"/>
                  </a:lnTo>
                  <a:lnTo>
                    <a:pt x="82156" y="143700"/>
                  </a:lnTo>
                  <a:lnTo>
                    <a:pt x="86093" y="143700"/>
                  </a:lnTo>
                  <a:lnTo>
                    <a:pt x="89242" y="141338"/>
                  </a:lnTo>
                  <a:lnTo>
                    <a:pt x="89242" y="4724"/>
                  </a:lnTo>
                  <a:lnTo>
                    <a:pt x="86093" y="1587"/>
                  </a:lnTo>
                  <a:lnTo>
                    <a:pt x="82156" y="825"/>
                  </a:lnTo>
                  <a:lnTo>
                    <a:pt x="320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6439820" y="6648848"/>
              <a:ext cx="78740" cy="44450"/>
            </a:xfrm>
            <a:custGeom>
              <a:avLst/>
              <a:gdLst/>
              <a:ahLst/>
              <a:cxnLst/>
              <a:rect l="l" t="t" r="r" b="b"/>
              <a:pathLst>
                <a:path w="78740" h="44450">
                  <a:moveTo>
                    <a:pt x="0" y="0"/>
                  </a:moveTo>
                  <a:lnTo>
                    <a:pt x="0" y="40246"/>
                  </a:lnTo>
                  <a:lnTo>
                    <a:pt x="78168" y="44221"/>
                  </a:lnTo>
                  <a:lnTo>
                    <a:pt x="78168" y="39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6086838" y="5753397"/>
              <a:ext cx="88265" cy="75565"/>
            </a:xfrm>
            <a:custGeom>
              <a:avLst/>
              <a:gdLst/>
              <a:ahLst/>
              <a:cxnLst/>
              <a:rect l="l" t="t" r="r" b="b"/>
              <a:pathLst>
                <a:path w="88264" h="75564">
                  <a:moveTo>
                    <a:pt x="84531" y="0"/>
                  </a:moveTo>
                  <a:lnTo>
                    <a:pt x="3200" y="0"/>
                  </a:lnTo>
                  <a:lnTo>
                    <a:pt x="0" y="3149"/>
                  </a:lnTo>
                  <a:lnTo>
                    <a:pt x="0" y="71831"/>
                  </a:lnTo>
                  <a:lnTo>
                    <a:pt x="3200" y="75006"/>
                  </a:lnTo>
                  <a:lnTo>
                    <a:pt x="80556" y="75006"/>
                  </a:lnTo>
                  <a:lnTo>
                    <a:pt x="84531" y="75006"/>
                  </a:lnTo>
                  <a:lnTo>
                    <a:pt x="87655" y="71831"/>
                  </a:lnTo>
                  <a:lnTo>
                    <a:pt x="87655" y="3149"/>
                  </a:lnTo>
                  <a:lnTo>
                    <a:pt x="8453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6116053" y="5791288"/>
              <a:ext cx="53975" cy="28575"/>
            </a:xfrm>
            <a:custGeom>
              <a:avLst/>
              <a:gdLst/>
              <a:ahLst/>
              <a:cxnLst/>
              <a:rect l="l" t="t" r="r" b="b"/>
              <a:pathLst>
                <a:path w="53975" h="28575">
                  <a:moveTo>
                    <a:pt x="53708" y="0"/>
                  </a:moveTo>
                  <a:lnTo>
                    <a:pt x="0" y="0"/>
                  </a:lnTo>
                  <a:lnTo>
                    <a:pt x="0" y="28397"/>
                  </a:lnTo>
                  <a:lnTo>
                    <a:pt x="53708" y="28397"/>
                  </a:lnTo>
                  <a:lnTo>
                    <a:pt x="537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6102642" y="5844971"/>
              <a:ext cx="69850" cy="18415"/>
            </a:xfrm>
            <a:custGeom>
              <a:avLst/>
              <a:gdLst/>
              <a:ahLst/>
              <a:cxnLst/>
              <a:rect l="l" t="t" r="r" b="b"/>
              <a:pathLst>
                <a:path w="69850" h="18414">
                  <a:moveTo>
                    <a:pt x="69494" y="0"/>
                  </a:moveTo>
                  <a:lnTo>
                    <a:pt x="0" y="0"/>
                  </a:lnTo>
                  <a:lnTo>
                    <a:pt x="0" y="18173"/>
                  </a:lnTo>
                  <a:lnTo>
                    <a:pt x="69494" y="18173"/>
                  </a:lnTo>
                  <a:lnTo>
                    <a:pt x="69494" y="0"/>
                  </a:lnTo>
                  <a:close/>
                </a:path>
                <a:path w="69850" h="18414">
                  <a:moveTo>
                    <a:pt x="4737" y="14998"/>
                  </a:moveTo>
                  <a:lnTo>
                    <a:pt x="7086" y="14998"/>
                  </a:lnTo>
                  <a:lnTo>
                    <a:pt x="9499" y="12649"/>
                  </a:lnTo>
                  <a:lnTo>
                    <a:pt x="9499" y="10261"/>
                  </a:lnTo>
                  <a:lnTo>
                    <a:pt x="9499" y="7912"/>
                  </a:lnTo>
                  <a:lnTo>
                    <a:pt x="7086" y="6324"/>
                  </a:lnTo>
                  <a:lnTo>
                    <a:pt x="4737" y="6324"/>
                  </a:lnTo>
                  <a:lnTo>
                    <a:pt x="2374" y="6324"/>
                  </a:lnTo>
                  <a:lnTo>
                    <a:pt x="0" y="7912"/>
                  </a:lnTo>
                  <a:lnTo>
                    <a:pt x="0" y="10261"/>
                  </a:lnTo>
                  <a:lnTo>
                    <a:pt x="0" y="12649"/>
                  </a:lnTo>
                  <a:lnTo>
                    <a:pt x="2374" y="14998"/>
                  </a:lnTo>
                  <a:lnTo>
                    <a:pt x="4737" y="14998"/>
                  </a:lnTo>
                  <a:close/>
                </a:path>
                <a:path w="69850" h="18414">
                  <a:moveTo>
                    <a:pt x="64757" y="14998"/>
                  </a:moveTo>
                  <a:lnTo>
                    <a:pt x="67119" y="14998"/>
                  </a:lnTo>
                  <a:lnTo>
                    <a:pt x="68732" y="12649"/>
                  </a:lnTo>
                  <a:lnTo>
                    <a:pt x="68732" y="10261"/>
                  </a:lnTo>
                  <a:lnTo>
                    <a:pt x="68732" y="7912"/>
                  </a:lnTo>
                  <a:lnTo>
                    <a:pt x="67119" y="6324"/>
                  </a:lnTo>
                  <a:lnTo>
                    <a:pt x="64757" y="6324"/>
                  </a:lnTo>
                  <a:lnTo>
                    <a:pt x="61607" y="6324"/>
                  </a:lnTo>
                  <a:lnTo>
                    <a:pt x="60020" y="7912"/>
                  </a:lnTo>
                  <a:lnTo>
                    <a:pt x="60020" y="10261"/>
                  </a:lnTo>
                  <a:lnTo>
                    <a:pt x="60020" y="12649"/>
                  </a:lnTo>
                  <a:lnTo>
                    <a:pt x="61607" y="14998"/>
                  </a:lnTo>
                  <a:lnTo>
                    <a:pt x="64757" y="1499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6086831" y="5706821"/>
              <a:ext cx="180975" cy="290830"/>
            </a:xfrm>
            <a:custGeom>
              <a:avLst/>
              <a:gdLst/>
              <a:ahLst/>
              <a:cxnLst/>
              <a:rect l="l" t="t" r="r" b="b"/>
              <a:pathLst>
                <a:path w="180975" h="290829">
                  <a:moveTo>
                    <a:pt x="87655" y="219494"/>
                  </a:moveTo>
                  <a:lnTo>
                    <a:pt x="84531" y="216344"/>
                  </a:lnTo>
                  <a:lnTo>
                    <a:pt x="3200" y="216344"/>
                  </a:lnTo>
                  <a:lnTo>
                    <a:pt x="0" y="219494"/>
                  </a:lnTo>
                  <a:lnTo>
                    <a:pt x="0" y="287413"/>
                  </a:lnTo>
                  <a:lnTo>
                    <a:pt x="3200" y="290588"/>
                  </a:lnTo>
                  <a:lnTo>
                    <a:pt x="80556" y="290588"/>
                  </a:lnTo>
                  <a:lnTo>
                    <a:pt x="84531" y="290588"/>
                  </a:lnTo>
                  <a:lnTo>
                    <a:pt x="87655" y="287413"/>
                  </a:lnTo>
                  <a:lnTo>
                    <a:pt x="87655" y="219494"/>
                  </a:lnTo>
                  <a:close/>
                </a:path>
                <a:path w="180975" h="290829">
                  <a:moveTo>
                    <a:pt x="180848" y="33934"/>
                  </a:moveTo>
                  <a:lnTo>
                    <a:pt x="178206" y="20637"/>
                  </a:lnTo>
                  <a:lnTo>
                    <a:pt x="170980" y="9855"/>
                  </a:lnTo>
                  <a:lnTo>
                    <a:pt x="160185" y="2628"/>
                  </a:lnTo>
                  <a:lnTo>
                    <a:pt x="146888" y="0"/>
                  </a:lnTo>
                  <a:lnTo>
                    <a:pt x="134035" y="2628"/>
                  </a:lnTo>
                  <a:lnTo>
                    <a:pt x="123494" y="9855"/>
                  </a:lnTo>
                  <a:lnTo>
                    <a:pt x="116357" y="20637"/>
                  </a:lnTo>
                  <a:lnTo>
                    <a:pt x="113728" y="33934"/>
                  </a:lnTo>
                  <a:lnTo>
                    <a:pt x="113728" y="36309"/>
                  </a:lnTo>
                  <a:lnTo>
                    <a:pt x="12649" y="124739"/>
                  </a:lnTo>
                  <a:lnTo>
                    <a:pt x="26085" y="140512"/>
                  </a:lnTo>
                  <a:lnTo>
                    <a:pt x="34747" y="138976"/>
                  </a:lnTo>
                  <a:lnTo>
                    <a:pt x="125577" y="59207"/>
                  </a:lnTo>
                  <a:lnTo>
                    <a:pt x="131089" y="63944"/>
                  </a:lnTo>
                  <a:lnTo>
                    <a:pt x="138976" y="67094"/>
                  </a:lnTo>
                  <a:lnTo>
                    <a:pt x="146888" y="67094"/>
                  </a:lnTo>
                  <a:lnTo>
                    <a:pt x="160185" y="64465"/>
                  </a:lnTo>
                  <a:lnTo>
                    <a:pt x="170980" y="57327"/>
                  </a:lnTo>
                  <a:lnTo>
                    <a:pt x="178206" y="46786"/>
                  </a:lnTo>
                  <a:lnTo>
                    <a:pt x="180848" y="339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6116053" y="5960287"/>
              <a:ext cx="53975" cy="29209"/>
            </a:xfrm>
            <a:custGeom>
              <a:avLst/>
              <a:gdLst/>
              <a:ahLst/>
              <a:cxnLst/>
              <a:rect l="l" t="t" r="r" b="b"/>
              <a:pathLst>
                <a:path w="53975" h="29210">
                  <a:moveTo>
                    <a:pt x="53708" y="0"/>
                  </a:moveTo>
                  <a:lnTo>
                    <a:pt x="0" y="0"/>
                  </a:lnTo>
                  <a:lnTo>
                    <a:pt x="0" y="29197"/>
                  </a:lnTo>
                  <a:lnTo>
                    <a:pt x="53708" y="29197"/>
                  </a:lnTo>
                  <a:lnTo>
                    <a:pt x="537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6102642" y="6014758"/>
              <a:ext cx="69850" cy="19050"/>
            </a:xfrm>
            <a:custGeom>
              <a:avLst/>
              <a:gdLst/>
              <a:ahLst/>
              <a:cxnLst/>
              <a:rect l="l" t="t" r="r" b="b"/>
              <a:pathLst>
                <a:path w="69850" h="19050">
                  <a:moveTo>
                    <a:pt x="69494" y="0"/>
                  </a:moveTo>
                  <a:lnTo>
                    <a:pt x="0" y="0"/>
                  </a:lnTo>
                  <a:lnTo>
                    <a:pt x="0" y="18948"/>
                  </a:lnTo>
                  <a:lnTo>
                    <a:pt x="69494" y="18948"/>
                  </a:lnTo>
                  <a:lnTo>
                    <a:pt x="69494" y="0"/>
                  </a:lnTo>
                  <a:close/>
                </a:path>
                <a:path w="69850" h="19050">
                  <a:moveTo>
                    <a:pt x="4737" y="14998"/>
                  </a:moveTo>
                  <a:lnTo>
                    <a:pt x="7086" y="14998"/>
                  </a:lnTo>
                  <a:lnTo>
                    <a:pt x="9499" y="12623"/>
                  </a:lnTo>
                  <a:lnTo>
                    <a:pt x="9499" y="10261"/>
                  </a:lnTo>
                  <a:lnTo>
                    <a:pt x="9499" y="7886"/>
                  </a:lnTo>
                  <a:lnTo>
                    <a:pt x="7086" y="5524"/>
                  </a:lnTo>
                  <a:lnTo>
                    <a:pt x="4737" y="5524"/>
                  </a:lnTo>
                  <a:lnTo>
                    <a:pt x="2374" y="5524"/>
                  </a:lnTo>
                  <a:lnTo>
                    <a:pt x="0" y="7886"/>
                  </a:lnTo>
                  <a:lnTo>
                    <a:pt x="0" y="10261"/>
                  </a:lnTo>
                  <a:lnTo>
                    <a:pt x="0" y="12623"/>
                  </a:lnTo>
                  <a:lnTo>
                    <a:pt x="2374" y="14998"/>
                  </a:lnTo>
                  <a:lnTo>
                    <a:pt x="4737" y="14998"/>
                  </a:lnTo>
                  <a:close/>
                </a:path>
                <a:path w="69850" h="19050">
                  <a:moveTo>
                    <a:pt x="64757" y="14998"/>
                  </a:moveTo>
                  <a:lnTo>
                    <a:pt x="67119" y="14998"/>
                  </a:lnTo>
                  <a:lnTo>
                    <a:pt x="68732" y="12623"/>
                  </a:lnTo>
                  <a:lnTo>
                    <a:pt x="68732" y="10261"/>
                  </a:lnTo>
                  <a:lnTo>
                    <a:pt x="68732" y="7886"/>
                  </a:lnTo>
                  <a:lnTo>
                    <a:pt x="67119" y="5524"/>
                  </a:lnTo>
                  <a:lnTo>
                    <a:pt x="64757" y="5524"/>
                  </a:lnTo>
                  <a:lnTo>
                    <a:pt x="61607" y="5524"/>
                  </a:lnTo>
                  <a:lnTo>
                    <a:pt x="60020" y="7886"/>
                  </a:lnTo>
                  <a:lnTo>
                    <a:pt x="60020" y="10261"/>
                  </a:lnTo>
                  <a:lnTo>
                    <a:pt x="60020" y="12623"/>
                  </a:lnTo>
                  <a:lnTo>
                    <a:pt x="61607" y="14998"/>
                  </a:lnTo>
                  <a:lnTo>
                    <a:pt x="64757" y="1499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6099486" y="5875761"/>
              <a:ext cx="168275" cy="140970"/>
            </a:xfrm>
            <a:custGeom>
              <a:avLst/>
              <a:gdLst/>
              <a:ahLst/>
              <a:cxnLst/>
              <a:rect l="l" t="t" r="r" b="b"/>
              <a:pathLst>
                <a:path w="168275" h="140970">
                  <a:moveTo>
                    <a:pt x="134238" y="0"/>
                  </a:moveTo>
                  <a:lnTo>
                    <a:pt x="121385" y="2640"/>
                  </a:lnTo>
                  <a:lnTo>
                    <a:pt x="110839" y="9874"/>
                  </a:lnTo>
                  <a:lnTo>
                    <a:pt x="103703" y="20670"/>
                  </a:lnTo>
                  <a:lnTo>
                    <a:pt x="101079" y="33997"/>
                  </a:lnTo>
                  <a:lnTo>
                    <a:pt x="101079" y="37122"/>
                  </a:lnTo>
                  <a:lnTo>
                    <a:pt x="0" y="124790"/>
                  </a:lnTo>
                  <a:lnTo>
                    <a:pt x="13436" y="140563"/>
                  </a:lnTo>
                  <a:lnTo>
                    <a:pt x="22097" y="139001"/>
                  </a:lnTo>
                  <a:lnTo>
                    <a:pt x="112928" y="60020"/>
                  </a:lnTo>
                  <a:lnTo>
                    <a:pt x="118440" y="64757"/>
                  </a:lnTo>
                  <a:lnTo>
                    <a:pt x="126326" y="67144"/>
                  </a:lnTo>
                  <a:lnTo>
                    <a:pt x="134238" y="67144"/>
                  </a:lnTo>
                  <a:lnTo>
                    <a:pt x="147539" y="64516"/>
                  </a:lnTo>
                  <a:lnTo>
                    <a:pt x="158324" y="57372"/>
                  </a:lnTo>
                  <a:lnTo>
                    <a:pt x="165557" y="46828"/>
                  </a:lnTo>
                  <a:lnTo>
                    <a:pt x="168198" y="33997"/>
                  </a:lnTo>
                  <a:lnTo>
                    <a:pt x="165557" y="20670"/>
                  </a:lnTo>
                  <a:lnTo>
                    <a:pt x="158324" y="9874"/>
                  </a:lnTo>
                  <a:lnTo>
                    <a:pt x="147539" y="2640"/>
                  </a:lnTo>
                  <a:lnTo>
                    <a:pt x="13423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999995" y="5702051"/>
              <a:ext cx="589280" cy="1717039"/>
            </a:xfrm>
            <a:custGeom>
              <a:avLst/>
              <a:gdLst/>
              <a:ahLst/>
              <a:cxnLst/>
              <a:rect l="l" t="t" r="r" b="b"/>
              <a:pathLst>
                <a:path w="589279" h="1717040">
                  <a:moveTo>
                    <a:pt x="0" y="334835"/>
                  </a:moveTo>
                  <a:lnTo>
                    <a:pt x="589051" y="347459"/>
                  </a:lnTo>
                </a:path>
                <a:path w="589279" h="1717040">
                  <a:moveTo>
                    <a:pt x="0" y="1671688"/>
                  </a:moveTo>
                  <a:lnTo>
                    <a:pt x="589051" y="1716709"/>
                  </a:lnTo>
                </a:path>
                <a:path w="589279" h="1717040">
                  <a:moveTo>
                    <a:pt x="492721" y="0"/>
                  </a:moveTo>
                  <a:lnTo>
                    <a:pt x="483260" y="0"/>
                  </a:lnTo>
                  <a:lnTo>
                    <a:pt x="483260" y="342722"/>
                  </a:lnTo>
                  <a:lnTo>
                    <a:pt x="492721" y="342722"/>
                  </a:lnTo>
                  <a:lnTo>
                    <a:pt x="492721" y="0"/>
                  </a:lnTo>
                  <a:close/>
                </a:path>
                <a:path w="589279" h="1717040">
                  <a:moveTo>
                    <a:pt x="86842" y="0"/>
                  </a:moveTo>
                  <a:lnTo>
                    <a:pt x="78181" y="0"/>
                  </a:lnTo>
                  <a:lnTo>
                    <a:pt x="78181" y="335610"/>
                  </a:lnTo>
                  <a:lnTo>
                    <a:pt x="86842" y="335610"/>
                  </a:lnTo>
                  <a:lnTo>
                    <a:pt x="8684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1" name="object 16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47213" y="5700488"/>
              <a:ext cx="66954" cy="343011"/>
            </a:xfrm>
            <a:prstGeom prst="rect">
              <a:avLst/>
            </a:prstGeom>
          </p:spPr>
        </p:pic>
        <p:sp>
          <p:nvSpPr>
            <p:cNvPr id="162" name="object 162"/>
            <p:cNvSpPr/>
            <p:nvPr/>
          </p:nvSpPr>
          <p:spPr>
            <a:xfrm>
              <a:off x="6000783" y="5654680"/>
              <a:ext cx="579120" cy="739140"/>
            </a:xfrm>
            <a:custGeom>
              <a:avLst/>
              <a:gdLst/>
              <a:ahLst/>
              <a:cxnLst/>
              <a:rect l="l" t="t" r="r" b="b"/>
              <a:pathLst>
                <a:path w="579120" h="739139">
                  <a:moveTo>
                    <a:pt x="22097" y="34747"/>
                  </a:moveTo>
                  <a:lnTo>
                    <a:pt x="30784" y="34747"/>
                  </a:lnTo>
                  <a:lnTo>
                    <a:pt x="37909" y="26860"/>
                  </a:lnTo>
                  <a:lnTo>
                    <a:pt x="37909" y="17360"/>
                  </a:lnTo>
                  <a:lnTo>
                    <a:pt x="37909" y="7873"/>
                  </a:lnTo>
                  <a:lnTo>
                    <a:pt x="30784" y="0"/>
                  </a:lnTo>
                  <a:lnTo>
                    <a:pt x="22097" y="0"/>
                  </a:lnTo>
                  <a:lnTo>
                    <a:pt x="13423" y="0"/>
                  </a:lnTo>
                  <a:lnTo>
                    <a:pt x="6299" y="7873"/>
                  </a:lnTo>
                  <a:lnTo>
                    <a:pt x="6299" y="17360"/>
                  </a:lnTo>
                  <a:lnTo>
                    <a:pt x="6299" y="26860"/>
                  </a:lnTo>
                  <a:lnTo>
                    <a:pt x="13423" y="34747"/>
                  </a:lnTo>
                  <a:lnTo>
                    <a:pt x="22097" y="34747"/>
                  </a:lnTo>
                  <a:close/>
                </a:path>
                <a:path w="579120" h="739139">
                  <a:moveTo>
                    <a:pt x="578815" y="739101"/>
                  </a:moveTo>
                  <a:lnTo>
                    <a:pt x="0" y="72094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3" name="object 16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28696" y="6171900"/>
              <a:ext cx="224269" cy="188640"/>
            </a:xfrm>
            <a:prstGeom prst="rect">
              <a:avLst/>
            </a:prstGeom>
          </p:spPr>
        </p:pic>
        <p:sp>
          <p:nvSpPr>
            <p:cNvPr id="164" name="object 164"/>
            <p:cNvSpPr/>
            <p:nvPr/>
          </p:nvSpPr>
          <p:spPr>
            <a:xfrm>
              <a:off x="6000788" y="7043648"/>
              <a:ext cx="588645" cy="38735"/>
            </a:xfrm>
            <a:custGeom>
              <a:avLst/>
              <a:gdLst/>
              <a:ahLst/>
              <a:cxnLst/>
              <a:rect l="l" t="t" r="r" b="b"/>
              <a:pathLst>
                <a:path w="588645" h="38734">
                  <a:moveTo>
                    <a:pt x="588263" y="38696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6772257" y="7401361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18160" y="0"/>
                  </a:moveTo>
                  <a:lnTo>
                    <a:pt x="5537" y="0"/>
                  </a:lnTo>
                  <a:lnTo>
                    <a:pt x="0" y="4749"/>
                  </a:lnTo>
                  <a:lnTo>
                    <a:pt x="0" y="17398"/>
                  </a:lnTo>
                  <a:lnTo>
                    <a:pt x="5537" y="22898"/>
                  </a:lnTo>
                  <a:lnTo>
                    <a:pt x="11861" y="22898"/>
                  </a:lnTo>
                  <a:lnTo>
                    <a:pt x="18160" y="22898"/>
                  </a:lnTo>
                  <a:lnTo>
                    <a:pt x="22923" y="17398"/>
                  </a:lnTo>
                  <a:lnTo>
                    <a:pt x="22923" y="4749"/>
                  </a:lnTo>
                  <a:lnTo>
                    <a:pt x="1816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6898608" y="4260169"/>
              <a:ext cx="226060" cy="3182620"/>
            </a:xfrm>
            <a:custGeom>
              <a:avLst/>
              <a:gdLst/>
              <a:ahLst/>
              <a:cxnLst/>
              <a:rect l="l" t="t" r="r" b="b"/>
              <a:pathLst>
                <a:path w="226059" h="3182620">
                  <a:moveTo>
                    <a:pt x="0" y="3182251"/>
                  </a:moveTo>
                  <a:lnTo>
                    <a:pt x="225831" y="3103321"/>
                  </a:lnTo>
                  <a:lnTo>
                    <a:pt x="225831" y="58419"/>
                  </a:lnTo>
                  <a:lnTo>
                    <a:pt x="0" y="0"/>
                  </a:lnTo>
                  <a:lnTo>
                    <a:pt x="0" y="3182251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6579598" y="639378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9448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6002345" y="6874692"/>
              <a:ext cx="577850" cy="35560"/>
            </a:xfrm>
            <a:custGeom>
              <a:avLst/>
              <a:gdLst/>
              <a:ahLst/>
              <a:cxnLst/>
              <a:rect l="l" t="t" r="r" b="b"/>
              <a:pathLst>
                <a:path w="577850" h="35559">
                  <a:moveTo>
                    <a:pt x="577253" y="35521"/>
                  </a:moveTo>
                  <a:lnTo>
                    <a:pt x="0" y="0"/>
                  </a:lnTo>
                  <a:lnTo>
                    <a:pt x="577253" y="35521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6035535" y="4338345"/>
              <a:ext cx="338455" cy="147320"/>
            </a:xfrm>
            <a:custGeom>
              <a:avLst/>
              <a:gdLst/>
              <a:ahLst/>
              <a:cxnLst/>
              <a:rect l="l" t="t" r="r" b="b"/>
              <a:pathLst>
                <a:path w="338454" h="147320">
                  <a:moveTo>
                    <a:pt x="14973" y="130302"/>
                  </a:moveTo>
                  <a:lnTo>
                    <a:pt x="0" y="131076"/>
                  </a:lnTo>
                  <a:lnTo>
                    <a:pt x="0" y="146875"/>
                  </a:lnTo>
                  <a:lnTo>
                    <a:pt x="14973" y="146088"/>
                  </a:lnTo>
                  <a:lnTo>
                    <a:pt x="14973" y="130302"/>
                  </a:lnTo>
                  <a:close/>
                </a:path>
                <a:path w="338454" h="147320">
                  <a:moveTo>
                    <a:pt x="14973" y="108966"/>
                  </a:moveTo>
                  <a:lnTo>
                    <a:pt x="0" y="110553"/>
                  </a:lnTo>
                  <a:lnTo>
                    <a:pt x="0" y="126352"/>
                  </a:lnTo>
                  <a:lnTo>
                    <a:pt x="14973" y="124764"/>
                  </a:lnTo>
                  <a:lnTo>
                    <a:pt x="14973" y="108966"/>
                  </a:lnTo>
                  <a:close/>
                </a:path>
                <a:path w="338454" h="147320">
                  <a:moveTo>
                    <a:pt x="14973" y="88455"/>
                  </a:moveTo>
                  <a:lnTo>
                    <a:pt x="0" y="90017"/>
                  </a:lnTo>
                  <a:lnTo>
                    <a:pt x="0" y="105016"/>
                  </a:lnTo>
                  <a:lnTo>
                    <a:pt x="14973" y="104228"/>
                  </a:lnTo>
                  <a:lnTo>
                    <a:pt x="14973" y="88455"/>
                  </a:lnTo>
                  <a:close/>
                </a:path>
                <a:path w="338454" h="147320">
                  <a:moveTo>
                    <a:pt x="14973" y="67919"/>
                  </a:moveTo>
                  <a:lnTo>
                    <a:pt x="0" y="68707"/>
                  </a:lnTo>
                  <a:lnTo>
                    <a:pt x="0" y="84493"/>
                  </a:lnTo>
                  <a:lnTo>
                    <a:pt x="14973" y="83705"/>
                  </a:lnTo>
                  <a:lnTo>
                    <a:pt x="14973" y="67919"/>
                  </a:lnTo>
                  <a:close/>
                </a:path>
                <a:path w="338454" h="147320">
                  <a:moveTo>
                    <a:pt x="14973" y="47371"/>
                  </a:moveTo>
                  <a:lnTo>
                    <a:pt x="0" y="48171"/>
                  </a:lnTo>
                  <a:lnTo>
                    <a:pt x="0" y="63969"/>
                  </a:lnTo>
                  <a:lnTo>
                    <a:pt x="14973" y="62382"/>
                  </a:lnTo>
                  <a:lnTo>
                    <a:pt x="14973" y="47371"/>
                  </a:lnTo>
                  <a:close/>
                </a:path>
                <a:path w="338454" h="147320">
                  <a:moveTo>
                    <a:pt x="14973" y="26073"/>
                  </a:moveTo>
                  <a:lnTo>
                    <a:pt x="0" y="27647"/>
                  </a:lnTo>
                  <a:lnTo>
                    <a:pt x="0" y="43434"/>
                  </a:lnTo>
                  <a:lnTo>
                    <a:pt x="14973" y="41859"/>
                  </a:lnTo>
                  <a:lnTo>
                    <a:pt x="14973" y="26073"/>
                  </a:lnTo>
                  <a:close/>
                </a:path>
                <a:path w="338454" h="147320">
                  <a:moveTo>
                    <a:pt x="34721" y="128714"/>
                  </a:moveTo>
                  <a:lnTo>
                    <a:pt x="19710" y="129501"/>
                  </a:lnTo>
                  <a:lnTo>
                    <a:pt x="19710" y="145313"/>
                  </a:lnTo>
                  <a:lnTo>
                    <a:pt x="34721" y="144513"/>
                  </a:lnTo>
                  <a:lnTo>
                    <a:pt x="34721" y="128714"/>
                  </a:lnTo>
                  <a:close/>
                </a:path>
                <a:path w="338454" h="147320">
                  <a:moveTo>
                    <a:pt x="34721" y="108178"/>
                  </a:moveTo>
                  <a:lnTo>
                    <a:pt x="19710" y="108966"/>
                  </a:lnTo>
                  <a:lnTo>
                    <a:pt x="19710" y="124764"/>
                  </a:lnTo>
                  <a:lnTo>
                    <a:pt x="34721" y="123177"/>
                  </a:lnTo>
                  <a:lnTo>
                    <a:pt x="34721" y="108178"/>
                  </a:lnTo>
                  <a:close/>
                </a:path>
                <a:path w="338454" h="147320">
                  <a:moveTo>
                    <a:pt x="34721" y="86868"/>
                  </a:moveTo>
                  <a:lnTo>
                    <a:pt x="19710" y="88455"/>
                  </a:lnTo>
                  <a:lnTo>
                    <a:pt x="19710" y="104228"/>
                  </a:lnTo>
                  <a:lnTo>
                    <a:pt x="34721" y="102666"/>
                  </a:lnTo>
                  <a:lnTo>
                    <a:pt x="34721" y="86868"/>
                  </a:lnTo>
                  <a:close/>
                </a:path>
                <a:path w="338454" h="147320">
                  <a:moveTo>
                    <a:pt x="34721" y="66344"/>
                  </a:moveTo>
                  <a:lnTo>
                    <a:pt x="19710" y="67119"/>
                  </a:lnTo>
                  <a:lnTo>
                    <a:pt x="19710" y="82905"/>
                  </a:lnTo>
                  <a:lnTo>
                    <a:pt x="34721" y="82130"/>
                  </a:lnTo>
                  <a:lnTo>
                    <a:pt x="34721" y="66344"/>
                  </a:lnTo>
                  <a:close/>
                </a:path>
                <a:path w="338454" h="147320">
                  <a:moveTo>
                    <a:pt x="34721" y="45796"/>
                  </a:moveTo>
                  <a:lnTo>
                    <a:pt x="19710" y="46583"/>
                  </a:lnTo>
                  <a:lnTo>
                    <a:pt x="19710" y="62382"/>
                  </a:lnTo>
                  <a:lnTo>
                    <a:pt x="34721" y="60807"/>
                  </a:lnTo>
                  <a:lnTo>
                    <a:pt x="34721" y="45796"/>
                  </a:lnTo>
                  <a:close/>
                </a:path>
                <a:path w="338454" h="147320">
                  <a:moveTo>
                    <a:pt x="34721" y="24485"/>
                  </a:moveTo>
                  <a:lnTo>
                    <a:pt x="19710" y="26073"/>
                  </a:lnTo>
                  <a:lnTo>
                    <a:pt x="19710" y="41859"/>
                  </a:lnTo>
                  <a:lnTo>
                    <a:pt x="34721" y="40271"/>
                  </a:lnTo>
                  <a:lnTo>
                    <a:pt x="34721" y="24485"/>
                  </a:lnTo>
                  <a:close/>
                </a:path>
                <a:path w="338454" h="147320">
                  <a:moveTo>
                    <a:pt x="55257" y="127152"/>
                  </a:moveTo>
                  <a:lnTo>
                    <a:pt x="39458" y="127914"/>
                  </a:lnTo>
                  <a:lnTo>
                    <a:pt x="39458" y="143713"/>
                  </a:lnTo>
                  <a:lnTo>
                    <a:pt x="55257" y="142925"/>
                  </a:lnTo>
                  <a:lnTo>
                    <a:pt x="55257" y="127152"/>
                  </a:lnTo>
                  <a:close/>
                </a:path>
                <a:path w="338454" h="147320">
                  <a:moveTo>
                    <a:pt x="55257" y="106603"/>
                  </a:moveTo>
                  <a:lnTo>
                    <a:pt x="39458" y="107378"/>
                  </a:lnTo>
                  <a:lnTo>
                    <a:pt x="39458" y="123164"/>
                  </a:lnTo>
                  <a:lnTo>
                    <a:pt x="55257" y="122377"/>
                  </a:lnTo>
                  <a:lnTo>
                    <a:pt x="55257" y="106603"/>
                  </a:lnTo>
                  <a:close/>
                </a:path>
                <a:path w="338454" h="147320">
                  <a:moveTo>
                    <a:pt x="55257" y="85280"/>
                  </a:moveTo>
                  <a:lnTo>
                    <a:pt x="39458" y="86868"/>
                  </a:lnTo>
                  <a:lnTo>
                    <a:pt x="39458" y="102666"/>
                  </a:lnTo>
                  <a:lnTo>
                    <a:pt x="55257" y="101079"/>
                  </a:lnTo>
                  <a:lnTo>
                    <a:pt x="55257" y="85280"/>
                  </a:lnTo>
                  <a:close/>
                </a:path>
                <a:path w="338454" h="147320">
                  <a:moveTo>
                    <a:pt x="55257" y="64744"/>
                  </a:moveTo>
                  <a:lnTo>
                    <a:pt x="39458" y="65532"/>
                  </a:lnTo>
                  <a:lnTo>
                    <a:pt x="39458" y="81330"/>
                  </a:lnTo>
                  <a:lnTo>
                    <a:pt x="55257" y="80543"/>
                  </a:lnTo>
                  <a:lnTo>
                    <a:pt x="55257" y="64744"/>
                  </a:lnTo>
                  <a:close/>
                </a:path>
                <a:path w="338454" h="147320">
                  <a:moveTo>
                    <a:pt x="55257" y="44221"/>
                  </a:moveTo>
                  <a:lnTo>
                    <a:pt x="39458" y="45021"/>
                  </a:lnTo>
                  <a:lnTo>
                    <a:pt x="39458" y="60807"/>
                  </a:lnTo>
                  <a:lnTo>
                    <a:pt x="55257" y="59220"/>
                  </a:lnTo>
                  <a:lnTo>
                    <a:pt x="55257" y="44221"/>
                  </a:lnTo>
                  <a:close/>
                </a:path>
                <a:path w="338454" h="147320">
                  <a:moveTo>
                    <a:pt x="55257" y="22898"/>
                  </a:moveTo>
                  <a:lnTo>
                    <a:pt x="39458" y="24485"/>
                  </a:lnTo>
                  <a:lnTo>
                    <a:pt x="39458" y="40271"/>
                  </a:lnTo>
                  <a:lnTo>
                    <a:pt x="55257" y="38696"/>
                  </a:lnTo>
                  <a:lnTo>
                    <a:pt x="55257" y="22898"/>
                  </a:lnTo>
                  <a:close/>
                </a:path>
                <a:path w="338454" h="147320">
                  <a:moveTo>
                    <a:pt x="75006" y="125552"/>
                  </a:moveTo>
                  <a:lnTo>
                    <a:pt x="59994" y="127152"/>
                  </a:lnTo>
                  <a:lnTo>
                    <a:pt x="59994" y="142925"/>
                  </a:lnTo>
                  <a:lnTo>
                    <a:pt x="75006" y="141351"/>
                  </a:lnTo>
                  <a:lnTo>
                    <a:pt x="75006" y="125552"/>
                  </a:lnTo>
                  <a:close/>
                </a:path>
                <a:path w="338454" h="147320">
                  <a:moveTo>
                    <a:pt x="75006" y="105016"/>
                  </a:moveTo>
                  <a:lnTo>
                    <a:pt x="59994" y="105803"/>
                  </a:lnTo>
                  <a:lnTo>
                    <a:pt x="59994" y="121602"/>
                  </a:lnTo>
                  <a:lnTo>
                    <a:pt x="75006" y="120815"/>
                  </a:lnTo>
                  <a:lnTo>
                    <a:pt x="75006" y="105016"/>
                  </a:lnTo>
                  <a:close/>
                </a:path>
                <a:path w="338454" h="147320">
                  <a:moveTo>
                    <a:pt x="75006" y="83705"/>
                  </a:moveTo>
                  <a:lnTo>
                    <a:pt x="59994" y="85280"/>
                  </a:lnTo>
                  <a:lnTo>
                    <a:pt x="59994" y="101079"/>
                  </a:lnTo>
                  <a:lnTo>
                    <a:pt x="75006" y="99504"/>
                  </a:lnTo>
                  <a:lnTo>
                    <a:pt x="75006" y="83705"/>
                  </a:lnTo>
                  <a:close/>
                </a:path>
                <a:path w="338454" h="147320">
                  <a:moveTo>
                    <a:pt x="75006" y="63182"/>
                  </a:moveTo>
                  <a:lnTo>
                    <a:pt x="59994" y="63969"/>
                  </a:lnTo>
                  <a:lnTo>
                    <a:pt x="59994" y="79743"/>
                  </a:lnTo>
                  <a:lnTo>
                    <a:pt x="75006" y="78968"/>
                  </a:lnTo>
                  <a:lnTo>
                    <a:pt x="75006" y="63182"/>
                  </a:lnTo>
                  <a:close/>
                </a:path>
                <a:path w="338454" h="147320">
                  <a:moveTo>
                    <a:pt x="75006" y="41859"/>
                  </a:moveTo>
                  <a:lnTo>
                    <a:pt x="59994" y="43434"/>
                  </a:lnTo>
                  <a:lnTo>
                    <a:pt x="59994" y="59220"/>
                  </a:lnTo>
                  <a:lnTo>
                    <a:pt x="75006" y="57645"/>
                  </a:lnTo>
                  <a:lnTo>
                    <a:pt x="75006" y="41859"/>
                  </a:lnTo>
                  <a:close/>
                </a:path>
                <a:path w="338454" h="147320">
                  <a:moveTo>
                    <a:pt x="75006" y="21323"/>
                  </a:moveTo>
                  <a:lnTo>
                    <a:pt x="59994" y="22898"/>
                  </a:lnTo>
                  <a:lnTo>
                    <a:pt x="59994" y="38696"/>
                  </a:lnTo>
                  <a:lnTo>
                    <a:pt x="75006" y="37109"/>
                  </a:lnTo>
                  <a:lnTo>
                    <a:pt x="75006" y="21323"/>
                  </a:lnTo>
                  <a:close/>
                </a:path>
                <a:path w="338454" h="147320">
                  <a:moveTo>
                    <a:pt x="95516" y="123977"/>
                  </a:moveTo>
                  <a:lnTo>
                    <a:pt x="79743" y="125552"/>
                  </a:lnTo>
                  <a:lnTo>
                    <a:pt x="79743" y="141351"/>
                  </a:lnTo>
                  <a:lnTo>
                    <a:pt x="95516" y="139776"/>
                  </a:lnTo>
                  <a:lnTo>
                    <a:pt x="95516" y="123977"/>
                  </a:lnTo>
                  <a:close/>
                </a:path>
                <a:path w="338454" h="147320">
                  <a:moveTo>
                    <a:pt x="95516" y="103428"/>
                  </a:moveTo>
                  <a:lnTo>
                    <a:pt x="79743" y="104216"/>
                  </a:lnTo>
                  <a:lnTo>
                    <a:pt x="79743" y="120027"/>
                  </a:lnTo>
                  <a:lnTo>
                    <a:pt x="95516" y="119240"/>
                  </a:lnTo>
                  <a:lnTo>
                    <a:pt x="95516" y="103428"/>
                  </a:lnTo>
                  <a:close/>
                </a:path>
                <a:path w="338454" h="147320">
                  <a:moveTo>
                    <a:pt x="95516" y="82130"/>
                  </a:moveTo>
                  <a:lnTo>
                    <a:pt x="79743" y="83705"/>
                  </a:lnTo>
                  <a:lnTo>
                    <a:pt x="79743" y="99504"/>
                  </a:lnTo>
                  <a:lnTo>
                    <a:pt x="95516" y="97917"/>
                  </a:lnTo>
                  <a:lnTo>
                    <a:pt x="95516" y="82130"/>
                  </a:lnTo>
                  <a:close/>
                </a:path>
                <a:path w="338454" h="147320">
                  <a:moveTo>
                    <a:pt x="95516" y="61582"/>
                  </a:moveTo>
                  <a:lnTo>
                    <a:pt x="79743" y="62369"/>
                  </a:lnTo>
                  <a:lnTo>
                    <a:pt x="79743" y="78181"/>
                  </a:lnTo>
                  <a:lnTo>
                    <a:pt x="95516" y="77381"/>
                  </a:lnTo>
                  <a:lnTo>
                    <a:pt x="95516" y="61582"/>
                  </a:lnTo>
                  <a:close/>
                </a:path>
                <a:path w="338454" h="147320">
                  <a:moveTo>
                    <a:pt x="95516" y="40271"/>
                  </a:moveTo>
                  <a:lnTo>
                    <a:pt x="79743" y="41859"/>
                  </a:lnTo>
                  <a:lnTo>
                    <a:pt x="79743" y="57645"/>
                  </a:lnTo>
                  <a:lnTo>
                    <a:pt x="95516" y="56057"/>
                  </a:lnTo>
                  <a:lnTo>
                    <a:pt x="95516" y="40271"/>
                  </a:lnTo>
                  <a:close/>
                </a:path>
                <a:path w="338454" h="147320">
                  <a:moveTo>
                    <a:pt x="95516" y="19748"/>
                  </a:moveTo>
                  <a:lnTo>
                    <a:pt x="79743" y="21323"/>
                  </a:lnTo>
                  <a:lnTo>
                    <a:pt x="79743" y="37109"/>
                  </a:lnTo>
                  <a:lnTo>
                    <a:pt x="95516" y="35547"/>
                  </a:lnTo>
                  <a:lnTo>
                    <a:pt x="95516" y="19748"/>
                  </a:lnTo>
                  <a:close/>
                </a:path>
                <a:path w="338454" h="147320">
                  <a:moveTo>
                    <a:pt x="115265" y="122389"/>
                  </a:moveTo>
                  <a:lnTo>
                    <a:pt x="100279" y="123977"/>
                  </a:lnTo>
                  <a:lnTo>
                    <a:pt x="100279" y="139776"/>
                  </a:lnTo>
                  <a:lnTo>
                    <a:pt x="115265" y="138188"/>
                  </a:lnTo>
                  <a:lnTo>
                    <a:pt x="115265" y="122389"/>
                  </a:lnTo>
                  <a:close/>
                </a:path>
                <a:path w="338454" h="147320">
                  <a:moveTo>
                    <a:pt x="115265" y="101866"/>
                  </a:moveTo>
                  <a:lnTo>
                    <a:pt x="100279" y="102654"/>
                  </a:lnTo>
                  <a:lnTo>
                    <a:pt x="100279" y="118440"/>
                  </a:lnTo>
                  <a:lnTo>
                    <a:pt x="115265" y="117652"/>
                  </a:lnTo>
                  <a:lnTo>
                    <a:pt x="115265" y="101866"/>
                  </a:lnTo>
                  <a:close/>
                </a:path>
                <a:path w="338454" h="147320">
                  <a:moveTo>
                    <a:pt x="115265" y="80543"/>
                  </a:moveTo>
                  <a:lnTo>
                    <a:pt x="100279" y="82130"/>
                  </a:lnTo>
                  <a:lnTo>
                    <a:pt x="100279" y="97917"/>
                  </a:lnTo>
                  <a:lnTo>
                    <a:pt x="115265" y="96342"/>
                  </a:lnTo>
                  <a:lnTo>
                    <a:pt x="115265" y="80543"/>
                  </a:lnTo>
                  <a:close/>
                </a:path>
                <a:path w="338454" h="147320">
                  <a:moveTo>
                    <a:pt x="115265" y="60007"/>
                  </a:moveTo>
                  <a:lnTo>
                    <a:pt x="100279" y="60794"/>
                  </a:lnTo>
                  <a:lnTo>
                    <a:pt x="100279" y="76581"/>
                  </a:lnTo>
                  <a:lnTo>
                    <a:pt x="115265" y="75793"/>
                  </a:lnTo>
                  <a:lnTo>
                    <a:pt x="115265" y="60007"/>
                  </a:lnTo>
                  <a:close/>
                </a:path>
                <a:path w="338454" h="147320">
                  <a:moveTo>
                    <a:pt x="115265" y="38696"/>
                  </a:moveTo>
                  <a:lnTo>
                    <a:pt x="100279" y="40271"/>
                  </a:lnTo>
                  <a:lnTo>
                    <a:pt x="100279" y="56057"/>
                  </a:lnTo>
                  <a:lnTo>
                    <a:pt x="115265" y="54483"/>
                  </a:lnTo>
                  <a:lnTo>
                    <a:pt x="115265" y="38696"/>
                  </a:lnTo>
                  <a:close/>
                </a:path>
                <a:path w="338454" h="147320">
                  <a:moveTo>
                    <a:pt x="115265" y="18161"/>
                  </a:moveTo>
                  <a:lnTo>
                    <a:pt x="100279" y="18948"/>
                  </a:lnTo>
                  <a:lnTo>
                    <a:pt x="100279" y="34747"/>
                  </a:lnTo>
                  <a:lnTo>
                    <a:pt x="115265" y="33959"/>
                  </a:lnTo>
                  <a:lnTo>
                    <a:pt x="115265" y="18161"/>
                  </a:lnTo>
                  <a:close/>
                </a:path>
                <a:path w="338454" h="147320">
                  <a:moveTo>
                    <a:pt x="135826" y="121615"/>
                  </a:moveTo>
                  <a:lnTo>
                    <a:pt x="120789" y="122377"/>
                  </a:lnTo>
                  <a:lnTo>
                    <a:pt x="120789" y="138176"/>
                  </a:lnTo>
                  <a:lnTo>
                    <a:pt x="135826" y="137401"/>
                  </a:lnTo>
                  <a:lnTo>
                    <a:pt x="135826" y="121615"/>
                  </a:lnTo>
                  <a:close/>
                </a:path>
                <a:path w="338454" h="147320">
                  <a:moveTo>
                    <a:pt x="135826" y="100279"/>
                  </a:moveTo>
                  <a:lnTo>
                    <a:pt x="120789" y="101066"/>
                  </a:lnTo>
                  <a:lnTo>
                    <a:pt x="120789" y="116852"/>
                  </a:lnTo>
                  <a:lnTo>
                    <a:pt x="135826" y="116078"/>
                  </a:lnTo>
                  <a:lnTo>
                    <a:pt x="135826" y="100279"/>
                  </a:lnTo>
                  <a:close/>
                </a:path>
                <a:path w="338454" h="147320">
                  <a:moveTo>
                    <a:pt x="135826" y="78968"/>
                  </a:moveTo>
                  <a:lnTo>
                    <a:pt x="120789" y="80543"/>
                  </a:lnTo>
                  <a:lnTo>
                    <a:pt x="120789" y="96342"/>
                  </a:lnTo>
                  <a:lnTo>
                    <a:pt x="135826" y="94754"/>
                  </a:lnTo>
                  <a:lnTo>
                    <a:pt x="135826" y="78968"/>
                  </a:lnTo>
                  <a:close/>
                </a:path>
                <a:path w="338454" h="147320">
                  <a:moveTo>
                    <a:pt x="135826" y="58432"/>
                  </a:moveTo>
                  <a:lnTo>
                    <a:pt x="120789" y="59207"/>
                  </a:lnTo>
                  <a:lnTo>
                    <a:pt x="120789" y="75006"/>
                  </a:lnTo>
                  <a:lnTo>
                    <a:pt x="135826" y="74231"/>
                  </a:lnTo>
                  <a:lnTo>
                    <a:pt x="135826" y="58432"/>
                  </a:lnTo>
                  <a:close/>
                </a:path>
                <a:path w="338454" h="147320">
                  <a:moveTo>
                    <a:pt x="135826" y="37109"/>
                  </a:moveTo>
                  <a:lnTo>
                    <a:pt x="120789" y="38696"/>
                  </a:lnTo>
                  <a:lnTo>
                    <a:pt x="120789" y="54483"/>
                  </a:lnTo>
                  <a:lnTo>
                    <a:pt x="135826" y="52908"/>
                  </a:lnTo>
                  <a:lnTo>
                    <a:pt x="135826" y="37109"/>
                  </a:lnTo>
                  <a:close/>
                </a:path>
                <a:path w="338454" h="147320">
                  <a:moveTo>
                    <a:pt x="135826" y="16586"/>
                  </a:moveTo>
                  <a:lnTo>
                    <a:pt x="120789" y="17373"/>
                  </a:lnTo>
                  <a:lnTo>
                    <a:pt x="120789" y="33159"/>
                  </a:lnTo>
                  <a:lnTo>
                    <a:pt x="135826" y="32372"/>
                  </a:lnTo>
                  <a:lnTo>
                    <a:pt x="135826" y="16586"/>
                  </a:lnTo>
                  <a:close/>
                </a:path>
                <a:path w="338454" h="147320">
                  <a:moveTo>
                    <a:pt x="156337" y="120027"/>
                  </a:moveTo>
                  <a:lnTo>
                    <a:pt x="140538" y="120815"/>
                  </a:lnTo>
                  <a:lnTo>
                    <a:pt x="140538" y="136613"/>
                  </a:lnTo>
                  <a:lnTo>
                    <a:pt x="156337" y="135826"/>
                  </a:lnTo>
                  <a:lnTo>
                    <a:pt x="156337" y="120027"/>
                  </a:lnTo>
                  <a:close/>
                </a:path>
                <a:path w="338454" h="147320">
                  <a:moveTo>
                    <a:pt x="156337" y="98704"/>
                  </a:moveTo>
                  <a:lnTo>
                    <a:pt x="140538" y="100279"/>
                  </a:lnTo>
                  <a:lnTo>
                    <a:pt x="140538" y="116078"/>
                  </a:lnTo>
                  <a:lnTo>
                    <a:pt x="156337" y="114490"/>
                  </a:lnTo>
                  <a:lnTo>
                    <a:pt x="156337" y="98704"/>
                  </a:lnTo>
                  <a:close/>
                </a:path>
                <a:path w="338454" h="147320">
                  <a:moveTo>
                    <a:pt x="156337" y="77381"/>
                  </a:moveTo>
                  <a:lnTo>
                    <a:pt x="140538" y="78955"/>
                  </a:lnTo>
                  <a:lnTo>
                    <a:pt x="140538" y="94754"/>
                  </a:lnTo>
                  <a:lnTo>
                    <a:pt x="156337" y="93967"/>
                  </a:lnTo>
                  <a:lnTo>
                    <a:pt x="156337" y="77381"/>
                  </a:lnTo>
                  <a:close/>
                </a:path>
                <a:path w="338454" h="147320">
                  <a:moveTo>
                    <a:pt x="156337" y="56845"/>
                  </a:moveTo>
                  <a:lnTo>
                    <a:pt x="140538" y="57632"/>
                  </a:lnTo>
                  <a:lnTo>
                    <a:pt x="140538" y="73431"/>
                  </a:lnTo>
                  <a:lnTo>
                    <a:pt x="156337" y="72644"/>
                  </a:lnTo>
                  <a:lnTo>
                    <a:pt x="156337" y="56845"/>
                  </a:lnTo>
                  <a:close/>
                </a:path>
                <a:path w="338454" h="147320">
                  <a:moveTo>
                    <a:pt x="156337" y="35547"/>
                  </a:moveTo>
                  <a:lnTo>
                    <a:pt x="140538" y="37109"/>
                  </a:lnTo>
                  <a:lnTo>
                    <a:pt x="140538" y="52908"/>
                  </a:lnTo>
                  <a:lnTo>
                    <a:pt x="156337" y="51320"/>
                  </a:lnTo>
                  <a:lnTo>
                    <a:pt x="156337" y="35547"/>
                  </a:lnTo>
                  <a:close/>
                </a:path>
                <a:path w="338454" h="147320">
                  <a:moveTo>
                    <a:pt x="156337" y="14998"/>
                  </a:moveTo>
                  <a:lnTo>
                    <a:pt x="140538" y="15786"/>
                  </a:lnTo>
                  <a:lnTo>
                    <a:pt x="140538" y="31584"/>
                  </a:lnTo>
                  <a:lnTo>
                    <a:pt x="156337" y="30797"/>
                  </a:lnTo>
                  <a:lnTo>
                    <a:pt x="156337" y="14998"/>
                  </a:lnTo>
                  <a:close/>
                </a:path>
                <a:path w="338454" h="147320">
                  <a:moveTo>
                    <a:pt x="191058" y="33159"/>
                  </a:moveTo>
                  <a:lnTo>
                    <a:pt x="176085" y="33947"/>
                  </a:lnTo>
                  <a:lnTo>
                    <a:pt x="176085" y="49745"/>
                  </a:lnTo>
                  <a:lnTo>
                    <a:pt x="191058" y="48958"/>
                  </a:lnTo>
                  <a:lnTo>
                    <a:pt x="191058" y="33159"/>
                  </a:lnTo>
                  <a:close/>
                </a:path>
                <a:path w="338454" h="147320">
                  <a:moveTo>
                    <a:pt x="191058" y="11836"/>
                  </a:moveTo>
                  <a:lnTo>
                    <a:pt x="176085" y="13423"/>
                  </a:lnTo>
                  <a:lnTo>
                    <a:pt x="176085" y="29210"/>
                  </a:lnTo>
                  <a:lnTo>
                    <a:pt x="191058" y="27635"/>
                  </a:lnTo>
                  <a:lnTo>
                    <a:pt x="191058" y="11836"/>
                  </a:lnTo>
                  <a:close/>
                </a:path>
                <a:path w="338454" h="147320">
                  <a:moveTo>
                    <a:pt x="212394" y="30797"/>
                  </a:moveTo>
                  <a:lnTo>
                    <a:pt x="196596" y="32359"/>
                  </a:lnTo>
                  <a:lnTo>
                    <a:pt x="196596" y="48158"/>
                  </a:lnTo>
                  <a:lnTo>
                    <a:pt x="212394" y="47371"/>
                  </a:lnTo>
                  <a:lnTo>
                    <a:pt x="212394" y="30797"/>
                  </a:lnTo>
                  <a:close/>
                </a:path>
                <a:path w="338454" h="147320">
                  <a:moveTo>
                    <a:pt x="212394" y="10261"/>
                  </a:moveTo>
                  <a:lnTo>
                    <a:pt x="196596" y="11049"/>
                  </a:lnTo>
                  <a:lnTo>
                    <a:pt x="196596" y="27635"/>
                  </a:lnTo>
                  <a:lnTo>
                    <a:pt x="212394" y="26060"/>
                  </a:lnTo>
                  <a:lnTo>
                    <a:pt x="212394" y="10261"/>
                  </a:lnTo>
                  <a:close/>
                </a:path>
                <a:path w="338454" h="147320">
                  <a:moveTo>
                    <a:pt x="232930" y="29210"/>
                  </a:moveTo>
                  <a:lnTo>
                    <a:pt x="217131" y="30797"/>
                  </a:lnTo>
                  <a:lnTo>
                    <a:pt x="217131" y="46570"/>
                  </a:lnTo>
                  <a:lnTo>
                    <a:pt x="232930" y="45796"/>
                  </a:lnTo>
                  <a:lnTo>
                    <a:pt x="232930" y="29210"/>
                  </a:lnTo>
                  <a:close/>
                </a:path>
                <a:path w="338454" h="147320">
                  <a:moveTo>
                    <a:pt x="232930" y="8674"/>
                  </a:moveTo>
                  <a:lnTo>
                    <a:pt x="217131" y="9461"/>
                  </a:lnTo>
                  <a:lnTo>
                    <a:pt x="217131" y="25260"/>
                  </a:lnTo>
                  <a:lnTo>
                    <a:pt x="232930" y="24472"/>
                  </a:lnTo>
                  <a:lnTo>
                    <a:pt x="232930" y="8674"/>
                  </a:lnTo>
                  <a:close/>
                </a:path>
                <a:path w="338454" h="147320">
                  <a:moveTo>
                    <a:pt x="253453" y="27635"/>
                  </a:moveTo>
                  <a:lnTo>
                    <a:pt x="237642" y="29210"/>
                  </a:lnTo>
                  <a:lnTo>
                    <a:pt x="237642" y="45008"/>
                  </a:lnTo>
                  <a:lnTo>
                    <a:pt x="253453" y="44221"/>
                  </a:lnTo>
                  <a:lnTo>
                    <a:pt x="253453" y="27635"/>
                  </a:lnTo>
                  <a:close/>
                </a:path>
                <a:path w="338454" h="147320">
                  <a:moveTo>
                    <a:pt x="253453" y="6299"/>
                  </a:moveTo>
                  <a:lnTo>
                    <a:pt x="237642" y="7886"/>
                  </a:lnTo>
                  <a:lnTo>
                    <a:pt x="237642" y="23672"/>
                  </a:lnTo>
                  <a:lnTo>
                    <a:pt x="253453" y="22885"/>
                  </a:lnTo>
                  <a:lnTo>
                    <a:pt x="253453" y="6299"/>
                  </a:lnTo>
                  <a:close/>
                </a:path>
                <a:path w="338454" h="147320">
                  <a:moveTo>
                    <a:pt x="274777" y="26073"/>
                  </a:moveTo>
                  <a:lnTo>
                    <a:pt x="258978" y="27647"/>
                  </a:lnTo>
                  <a:lnTo>
                    <a:pt x="258978" y="43434"/>
                  </a:lnTo>
                  <a:lnTo>
                    <a:pt x="274777" y="41859"/>
                  </a:lnTo>
                  <a:lnTo>
                    <a:pt x="274777" y="26073"/>
                  </a:lnTo>
                  <a:close/>
                </a:path>
                <a:path w="338454" h="147320">
                  <a:moveTo>
                    <a:pt x="274777" y="4724"/>
                  </a:moveTo>
                  <a:lnTo>
                    <a:pt x="258978" y="6299"/>
                  </a:lnTo>
                  <a:lnTo>
                    <a:pt x="258978" y="22098"/>
                  </a:lnTo>
                  <a:lnTo>
                    <a:pt x="274777" y="21310"/>
                  </a:lnTo>
                  <a:lnTo>
                    <a:pt x="274777" y="4724"/>
                  </a:lnTo>
                  <a:close/>
                </a:path>
                <a:path w="338454" h="147320">
                  <a:moveTo>
                    <a:pt x="295287" y="24485"/>
                  </a:moveTo>
                  <a:lnTo>
                    <a:pt x="279539" y="26073"/>
                  </a:lnTo>
                  <a:lnTo>
                    <a:pt x="279539" y="41859"/>
                  </a:lnTo>
                  <a:lnTo>
                    <a:pt x="295287" y="40271"/>
                  </a:lnTo>
                  <a:lnTo>
                    <a:pt x="295287" y="24485"/>
                  </a:lnTo>
                  <a:close/>
                </a:path>
                <a:path w="338454" h="147320">
                  <a:moveTo>
                    <a:pt x="295287" y="3162"/>
                  </a:moveTo>
                  <a:lnTo>
                    <a:pt x="279539" y="4737"/>
                  </a:lnTo>
                  <a:lnTo>
                    <a:pt x="279539" y="20535"/>
                  </a:lnTo>
                  <a:lnTo>
                    <a:pt x="295287" y="18948"/>
                  </a:lnTo>
                  <a:lnTo>
                    <a:pt x="295287" y="3162"/>
                  </a:lnTo>
                  <a:close/>
                </a:path>
                <a:path w="338454" h="147320">
                  <a:moveTo>
                    <a:pt x="316623" y="22898"/>
                  </a:moveTo>
                  <a:lnTo>
                    <a:pt x="300824" y="23685"/>
                  </a:lnTo>
                  <a:lnTo>
                    <a:pt x="300824" y="40271"/>
                  </a:lnTo>
                  <a:lnTo>
                    <a:pt x="316623" y="38696"/>
                  </a:lnTo>
                  <a:lnTo>
                    <a:pt x="316623" y="22898"/>
                  </a:lnTo>
                  <a:close/>
                </a:path>
                <a:path w="338454" h="147320">
                  <a:moveTo>
                    <a:pt x="316623" y="1587"/>
                  </a:moveTo>
                  <a:lnTo>
                    <a:pt x="300824" y="2374"/>
                  </a:lnTo>
                  <a:lnTo>
                    <a:pt x="300824" y="18948"/>
                  </a:lnTo>
                  <a:lnTo>
                    <a:pt x="316623" y="17373"/>
                  </a:lnTo>
                  <a:lnTo>
                    <a:pt x="316623" y="1587"/>
                  </a:lnTo>
                  <a:close/>
                </a:path>
                <a:path w="338454" h="147320">
                  <a:moveTo>
                    <a:pt x="337959" y="0"/>
                  </a:moveTo>
                  <a:lnTo>
                    <a:pt x="321360" y="787"/>
                  </a:lnTo>
                  <a:lnTo>
                    <a:pt x="321360" y="17373"/>
                  </a:lnTo>
                  <a:lnTo>
                    <a:pt x="337959" y="15798"/>
                  </a:lnTo>
                  <a:lnTo>
                    <a:pt x="3379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6211621" y="4338345"/>
              <a:ext cx="161925" cy="134620"/>
            </a:xfrm>
            <a:custGeom>
              <a:avLst/>
              <a:gdLst/>
              <a:ahLst/>
              <a:cxnLst/>
              <a:rect l="l" t="t" r="r" b="b"/>
              <a:pathLst>
                <a:path w="161925" h="134620">
                  <a:moveTo>
                    <a:pt x="14973" y="116865"/>
                  </a:moveTo>
                  <a:lnTo>
                    <a:pt x="0" y="118440"/>
                  </a:lnTo>
                  <a:lnTo>
                    <a:pt x="0" y="134239"/>
                  </a:lnTo>
                  <a:lnTo>
                    <a:pt x="14973" y="133451"/>
                  </a:lnTo>
                  <a:lnTo>
                    <a:pt x="14973" y="116865"/>
                  </a:lnTo>
                  <a:close/>
                </a:path>
                <a:path w="161925" h="134620">
                  <a:moveTo>
                    <a:pt x="14973" y="96342"/>
                  </a:moveTo>
                  <a:lnTo>
                    <a:pt x="0" y="97129"/>
                  </a:lnTo>
                  <a:lnTo>
                    <a:pt x="0" y="112915"/>
                  </a:lnTo>
                  <a:lnTo>
                    <a:pt x="14973" y="112128"/>
                  </a:lnTo>
                  <a:lnTo>
                    <a:pt x="14973" y="96342"/>
                  </a:lnTo>
                  <a:close/>
                </a:path>
                <a:path w="161925" h="134620">
                  <a:moveTo>
                    <a:pt x="14973" y="75018"/>
                  </a:moveTo>
                  <a:lnTo>
                    <a:pt x="0" y="76593"/>
                  </a:lnTo>
                  <a:lnTo>
                    <a:pt x="0" y="92392"/>
                  </a:lnTo>
                  <a:lnTo>
                    <a:pt x="14973" y="90805"/>
                  </a:lnTo>
                  <a:lnTo>
                    <a:pt x="14973" y="75018"/>
                  </a:lnTo>
                  <a:close/>
                </a:path>
                <a:path w="161925" h="134620">
                  <a:moveTo>
                    <a:pt x="14973" y="53695"/>
                  </a:moveTo>
                  <a:lnTo>
                    <a:pt x="0" y="55283"/>
                  </a:lnTo>
                  <a:lnTo>
                    <a:pt x="0" y="71069"/>
                  </a:lnTo>
                  <a:lnTo>
                    <a:pt x="14973" y="69481"/>
                  </a:lnTo>
                  <a:lnTo>
                    <a:pt x="14973" y="53695"/>
                  </a:lnTo>
                  <a:close/>
                </a:path>
                <a:path w="161925" h="134620">
                  <a:moveTo>
                    <a:pt x="14973" y="33159"/>
                  </a:moveTo>
                  <a:lnTo>
                    <a:pt x="0" y="33947"/>
                  </a:lnTo>
                  <a:lnTo>
                    <a:pt x="0" y="49745"/>
                  </a:lnTo>
                  <a:lnTo>
                    <a:pt x="14973" y="48958"/>
                  </a:lnTo>
                  <a:lnTo>
                    <a:pt x="14973" y="33159"/>
                  </a:lnTo>
                  <a:close/>
                </a:path>
                <a:path w="161925" h="134620">
                  <a:moveTo>
                    <a:pt x="14973" y="11836"/>
                  </a:moveTo>
                  <a:lnTo>
                    <a:pt x="0" y="13423"/>
                  </a:lnTo>
                  <a:lnTo>
                    <a:pt x="0" y="29210"/>
                  </a:lnTo>
                  <a:lnTo>
                    <a:pt x="14973" y="27635"/>
                  </a:lnTo>
                  <a:lnTo>
                    <a:pt x="14973" y="11836"/>
                  </a:lnTo>
                  <a:close/>
                </a:path>
                <a:path w="161925" h="134620">
                  <a:moveTo>
                    <a:pt x="36309" y="116078"/>
                  </a:moveTo>
                  <a:lnTo>
                    <a:pt x="20510" y="116852"/>
                  </a:lnTo>
                  <a:lnTo>
                    <a:pt x="20510" y="132651"/>
                  </a:lnTo>
                  <a:lnTo>
                    <a:pt x="36309" y="131876"/>
                  </a:lnTo>
                  <a:lnTo>
                    <a:pt x="36309" y="116078"/>
                  </a:lnTo>
                  <a:close/>
                </a:path>
                <a:path w="161925" h="134620">
                  <a:moveTo>
                    <a:pt x="36309" y="94754"/>
                  </a:moveTo>
                  <a:lnTo>
                    <a:pt x="20510" y="95542"/>
                  </a:lnTo>
                  <a:lnTo>
                    <a:pt x="20510" y="111340"/>
                  </a:lnTo>
                  <a:lnTo>
                    <a:pt x="36309" y="110553"/>
                  </a:lnTo>
                  <a:lnTo>
                    <a:pt x="36309" y="94754"/>
                  </a:lnTo>
                  <a:close/>
                </a:path>
                <a:path w="161925" h="134620">
                  <a:moveTo>
                    <a:pt x="36309" y="73444"/>
                  </a:moveTo>
                  <a:lnTo>
                    <a:pt x="20510" y="75018"/>
                  </a:lnTo>
                  <a:lnTo>
                    <a:pt x="20510" y="90805"/>
                  </a:lnTo>
                  <a:lnTo>
                    <a:pt x="36309" y="89230"/>
                  </a:lnTo>
                  <a:lnTo>
                    <a:pt x="36309" y="73444"/>
                  </a:lnTo>
                  <a:close/>
                </a:path>
                <a:path w="161925" h="134620">
                  <a:moveTo>
                    <a:pt x="36309" y="52108"/>
                  </a:moveTo>
                  <a:lnTo>
                    <a:pt x="20510" y="53695"/>
                  </a:lnTo>
                  <a:lnTo>
                    <a:pt x="20510" y="69481"/>
                  </a:lnTo>
                  <a:lnTo>
                    <a:pt x="36309" y="67906"/>
                  </a:lnTo>
                  <a:lnTo>
                    <a:pt x="36309" y="52108"/>
                  </a:lnTo>
                  <a:close/>
                </a:path>
                <a:path w="161925" h="134620">
                  <a:moveTo>
                    <a:pt x="36309" y="30797"/>
                  </a:moveTo>
                  <a:lnTo>
                    <a:pt x="20510" y="32359"/>
                  </a:lnTo>
                  <a:lnTo>
                    <a:pt x="20510" y="48158"/>
                  </a:lnTo>
                  <a:lnTo>
                    <a:pt x="36309" y="47371"/>
                  </a:lnTo>
                  <a:lnTo>
                    <a:pt x="36309" y="30797"/>
                  </a:lnTo>
                  <a:close/>
                </a:path>
                <a:path w="161925" h="134620">
                  <a:moveTo>
                    <a:pt x="36309" y="10261"/>
                  </a:moveTo>
                  <a:lnTo>
                    <a:pt x="20510" y="11049"/>
                  </a:lnTo>
                  <a:lnTo>
                    <a:pt x="20510" y="27635"/>
                  </a:lnTo>
                  <a:lnTo>
                    <a:pt x="36309" y="26060"/>
                  </a:lnTo>
                  <a:lnTo>
                    <a:pt x="36309" y="10261"/>
                  </a:lnTo>
                  <a:close/>
                </a:path>
                <a:path w="161925" h="134620">
                  <a:moveTo>
                    <a:pt x="56845" y="114490"/>
                  </a:moveTo>
                  <a:lnTo>
                    <a:pt x="41046" y="115277"/>
                  </a:lnTo>
                  <a:lnTo>
                    <a:pt x="41046" y="131076"/>
                  </a:lnTo>
                  <a:lnTo>
                    <a:pt x="56845" y="130289"/>
                  </a:lnTo>
                  <a:lnTo>
                    <a:pt x="56845" y="114490"/>
                  </a:lnTo>
                  <a:close/>
                </a:path>
                <a:path w="161925" h="134620">
                  <a:moveTo>
                    <a:pt x="56845" y="93179"/>
                  </a:moveTo>
                  <a:lnTo>
                    <a:pt x="41046" y="93967"/>
                  </a:lnTo>
                  <a:lnTo>
                    <a:pt x="41046" y="110553"/>
                  </a:lnTo>
                  <a:lnTo>
                    <a:pt x="56845" y="108966"/>
                  </a:lnTo>
                  <a:lnTo>
                    <a:pt x="56845" y="93179"/>
                  </a:lnTo>
                  <a:close/>
                </a:path>
                <a:path w="161925" h="134620">
                  <a:moveTo>
                    <a:pt x="56845" y="71856"/>
                  </a:moveTo>
                  <a:lnTo>
                    <a:pt x="41046" y="73444"/>
                  </a:lnTo>
                  <a:lnTo>
                    <a:pt x="41046" y="89230"/>
                  </a:lnTo>
                  <a:lnTo>
                    <a:pt x="56845" y="87642"/>
                  </a:lnTo>
                  <a:lnTo>
                    <a:pt x="56845" y="71856"/>
                  </a:lnTo>
                  <a:close/>
                </a:path>
                <a:path w="161925" h="134620">
                  <a:moveTo>
                    <a:pt x="56845" y="50533"/>
                  </a:moveTo>
                  <a:lnTo>
                    <a:pt x="41046" y="52108"/>
                  </a:lnTo>
                  <a:lnTo>
                    <a:pt x="41046" y="67906"/>
                  </a:lnTo>
                  <a:lnTo>
                    <a:pt x="56845" y="66332"/>
                  </a:lnTo>
                  <a:lnTo>
                    <a:pt x="56845" y="50533"/>
                  </a:lnTo>
                  <a:close/>
                </a:path>
                <a:path w="161925" h="134620">
                  <a:moveTo>
                    <a:pt x="56845" y="29210"/>
                  </a:moveTo>
                  <a:lnTo>
                    <a:pt x="41046" y="30797"/>
                  </a:lnTo>
                  <a:lnTo>
                    <a:pt x="41046" y="46570"/>
                  </a:lnTo>
                  <a:lnTo>
                    <a:pt x="56845" y="45796"/>
                  </a:lnTo>
                  <a:lnTo>
                    <a:pt x="56845" y="29210"/>
                  </a:lnTo>
                  <a:close/>
                </a:path>
                <a:path w="161925" h="134620">
                  <a:moveTo>
                    <a:pt x="56845" y="8674"/>
                  </a:moveTo>
                  <a:lnTo>
                    <a:pt x="41046" y="9461"/>
                  </a:lnTo>
                  <a:lnTo>
                    <a:pt x="41046" y="25260"/>
                  </a:lnTo>
                  <a:lnTo>
                    <a:pt x="56845" y="24472"/>
                  </a:lnTo>
                  <a:lnTo>
                    <a:pt x="56845" y="8674"/>
                  </a:lnTo>
                  <a:close/>
                </a:path>
                <a:path w="161925" h="134620">
                  <a:moveTo>
                    <a:pt x="77368" y="112915"/>
                  </a:moveTo>
                  <a:lnTo>
                    <a:pt x="61556" y="113703"/>
                  </a:lnTo>
                  <a:lnTo>
                    <a:pt x="61556" y="129489"/>
                  </a:lnTo>
                  <a:lnTo>
                    <a:pt x="77368" y="128701"/>
                  </a:lnTo>
                  <a:lnTo>
                    <a:pt x="77368" y="112915"/>
                  </a:lnTo>
                  <a:close/>
                </a:path>
                <a:path w="161925" h="134620">
                  <a:moveTo>
                    <a:pt x="77368" y="91605"/>
                  </a:moveTo>
                  <a:lnTo>
                    <a:pt x="61556" y="92392"/>
                  </a:lnTo>
                  <a:lnTo>
                    <a:pt x="61556" y="108966"/>
                  </a:lnTo>
                  <a:lnTo>
                    <a:pt x="77368" y="107391"/>
                  </a:lnTo>
                  <a:lnTo>
                    <a:pt x="77368" y="91605"/>
                  </a:lnTo>
                  <a:close/>
                </a:path>
                <a:path w="161925" h="134620">
                  <a:moveTo>
                    <a:pt x="77368" y="70269"/>
                  </a:moveTo>
                  <a:lnTo>
                    <a:pt x="61556" y="71856"/>
                  </a:lnTo>
                  <a:lnTo>
                    <a:pt x="61556" y="87642"/>
                  </a:lnTo>
                  <a:lnTo>
                    <a:pt x="77368" y="86067"/>
                  </a:lnTo>
                  <a:lnTo>
                    <a:pt x="77368" y="70269"/>
                  </a:lnTo>
                  <a:close/>
                </a:path>
                <a:path w="161925" h="134620">
                  <a:moveTo>
                    <a:pt x="77368" y="48958"/>
                  </a:moveTo>
                  <a:lnTo>
                    <a:pt x="61556" y="50533"/>
                  </a:lnTo>
                  <a:lnTo>
                    <a:pt x="61556" y="66332"/>
                  </a:lnTo>
                  <a:lnTo>
                    <a:pt x="77368" y="64731"/>
                  </a:lnTo>
                  <a:lnTo>
                    <a:pt x="77368" y="48958"/>
                  </a:lnTo>
                  <a:close/>
                </a:path>
                <a:path w="161925" h="134620">
                  <a:moveTo>
                    <a:pt x="77368" y="27635"/>
                  </a:moveTo>
                  <a:lnTo>
                    <a:pt x="61556" y="29210"/>
                  </a:lnTo>
                  <a:lnTo>
                    <a:pt x="61556" y="45008"/>
                  </a:lnTo>
                  <a:lnTo>
                    <a:pt x="77368" y="44221"/>
                  </a:lnTo>
                  <a:lnTo>
                    <a:pt x="77368" y="27635"/>
                  </a:lnTo>
                  <a:close/>
                </a:path>
                <a:path w="161925" h="134620">
                  <a:moveTo>
                    <a:pt x="77368" y="6299"/>
                  </a:moveTo>
                  <a:lnTo>
                    <a:pt x="61556" y="7886"/>
                  </a:lnTo>
                  <a:lnTo>
                    <a:pt x="61556" y="23672"/>
                  </a:lnTo>
                  <a:lnTo>
                    <a:pt x="77368" y="22885"/>
                  </a:lnTo>
                  <a:lnTo>
                    <a:pt x="77368" y="6299"/>
                  </a:lnTo>
                  <a:close/>
                </a:path>
                <a:path w="161925" h="134620">
                  <a:moveTo>
                    <a:pt x="98691" y="111340"/>
                  </a:moveTo>
                  <a:lnTo>
                    <a:pt x="82892" y="112115"/>
                  </a:lnTo>
                  <a:lnTo>
                    <a:pt x="82892" y="128701"/>
                  </a:lnTo>
                  <a:lnTo>
                    <a:pt x="98691" y="127139"/>
                  </a:lnTo>
                  <a:lnTo>
                    <a:pt x="98691" y="111340"/>
                  </a:lnTo>
                  <a:close/>
                </a:path>
                <a:path w="161925" h="134620">
                  <a:moveTo>
                    <a:pt x="98691" y="90017"/>
                  </a:moveTo>
                  <a:lnTo>
                    <a:pt x="82892" y="90805"/>
                  </a:lnTo>
                  <a:lnTo>
                    <a:pt x="82892" y="107391"/>
                  </a:lnTo>
                  <a:lnTo>
                    <a:pt x="98691" y="105816"/>
                  </a:lnTo>
                  <a:lnTo>
                    <a:pt x="98691" y="90017"/>
                  </a:lnTo>
                  <a:close/>
                </a:path>
                <a:path w="161925" h="134620">
                  <a:moveTo>
                    <a:pt x="98691" y="68707"/>
                  </a:moveTo>
                  <a:lnTo>
                    <a:pt x="82892" y="69481"/>
                  </a:lnTo>
                  <a:lnTo>
                    <a:pt x="82892" y="86067"/>
                  </a:lnTo>
                  <a:lnTo>
                    <a:pt x="98691" y="84493"/>
                  </a:lnTo>
                  <a:lnTo>
                    <a:pt x="98691" y="68707"/>
                  </a:lnTo>
                  <a:close/>
                </a:path>
                <a:path w="161925" h="134620">
                  <a:moveTo>
                    <a:pt x="98691" y="47371"/>
                  </a:moveTo>
                  <a:lnTo>
                    <a:pt x="82892" y="48958"/>
                  </a:lnTo>
                  <a:lnTo>
                    <a:pt x="82892" y="64731"/>
                  </a:lnTo>
                  <a:lnTo>
                    <a:pt x="98691" y="63169"/>
                  </a:lnTo>
                  <a:lnTo>
                    <a:pt x="98691" y="47371"/>
                  </a:lnTo>
                  <a:close/>
                </a:path>
                <a:path w="161925" h="134620">
                  <a:moveTo>
                    <a:pt x="98691" y="26073"/>
                  </a:moveTo>
                  <a:lnTo>
                    <a:pt x="82892" y="27647"/>
                  </a:lnTo>
                  <a:lnTo>
                    <a:pt x="82892" y="43434"/>
                  </a:lnTo>
                  <a:lnTo>
                    <a:pt x="98691" y="41859"/>
                  </a:lnTo>
                  <a:lnTo>
                    <a:pt x="98691" y="26073"/>
                  </a:lnTo>
                  <a:close/>
                </a:path>
                <a:path w="161925" h="134620">
                  <a:moveTo>
                    <a:pt x="98691" y="4724"/>
                  </a:moveTo>
                  <a:lnTo>
                    <a:pt x="82892" y="6299"/>
                  </a:lnTo>
                  <a:lnTo>
                    <a:pt x="82892" y="22098"/>
                  </a:lnTo>
                  <a:lnTo>
                    <a:pt x="98691" y="21310"/>
                  </a:lnTo>
                  <a:lnTo>
                    <a:pt x="98691" y="4724"/>
                  </a:lnTo>
                  <a:close/>
                </a:path>
                <a:path w="161925" h="134620">
                  <a:moveTo>
                    <a:pt x="119202" y="109753"/>
                  </a:moveTo>
                  <a:lnTo>
                    <a:pt x="103454" y="110540"/>
                  </a:lnTo>
                  <a:lnTo>
                    <a:pt x="103454" y="127139"/>
                  </a:lnTo>
                  <a:lnTo>
                    <a:pt x="119202" y="125539"/>
                  </a:lnTo>
                  <a:lnTo>
                    <a:pt x="119202" y="109753"/>
                  </a:lnTo>
                  <a:close/>
                </a:path>
                <a:path w="161925" h="134620">
                  <a:moveTo>
                    <a:pt x="119202" y="88455"/>
                  </a:moveTo>
                  <a:lnTo>
                    <a:pt x="103454" y="89230"/>
                  </a:lnTo>
                  <a:lnTo>
                    <a:pt x="103454" y="105816"/>
                  </a:lnTo>
                  <a:lnTo>
                    <a:pt x="119202" y="104228"/>
                  </a:lnTo>
                  <a:lnTo>
                    <a:pt x="119202" y="88455"/>
                  </a:lnTo>
                  <a:close/>
                </a:path>
                <a:path w="161925" h="134620">
                  <a:moveTo>
                    <a:pt x="119202" y="67119"/>
                  </a:moveTo>
                  <a:lnTo>
                    <a:pt x="103454" y="67906"/>
                  </a:lnTo>
                  <a:lnTo>
                    <a:pt x="103454" y="84493"/>
                  </a:lnTo>
                  <a:lnTo>
                    <a:pt x="119202" y="82905"/>
                  </a:lnTo>
                  <a:lnTo>
                    <a:pt x="119202" y="67119"/>
                  </a:lnTo>
                  <a:close/>
                </a:path>
                <a:path w="161925" h="134620">
                  <a:moveTo>
                    <a:pt x="119202" y="45796"/>
                  </a:moveTo>
                  <a:lnTo>
                    <a:pt x="103454" y="47371"/>
                  </a:lnTo>
                  <a:lnTo>
                    <a:pt x="103454" y="63169"/>
                  </a:lnTo>
                  <a:lnTo>
                    <a:pt x="119202" y="61582"/>
                  </a:lnTo>
                  <a:lnTo>
                    <a:pt x="119202" y="45796"/>
                  </a:lnTo>
                  <a:close/>
                </a:path>
                <a:path w="161925" h="134620">
                  <a:moveTo>
                    <a:pt x="119202" y="24485"/>
                  </a:moveTo>
                  <a:lnTo>
                    <a:pt x="103454" y="26073"/>
                  </a:lnTo>
                  <a:lnTo>
                    <a:pt x="103454" y="41859"/>
                  </a:lnTo>
                  <a:lnTo>
                    <a:pt x="119202" y="40271"/>
                  </a:lnTo>
                  <a:lnTo>
                    <a:pt x="119202" y="24485"/>
                  </a:lnTo>
                  <a:close/>
                </a:path>
                <a:path w="161925" h="134620">
                  <a:moveTo>
                    <a:pt x="119202" y="3162"/>
                  </a:moveTo>
                  <a:lnTo>
                    <a:pt x="103454" y="4737"/>
                  </a:lnTo>
                  <a:lnTo>
                    <a:pt x="103454" y="20535"/>
                  </a:lnTo>
                  <a:lnTo>
                    <a:pt x="119202" y="18948"/>
                  </a:lnTo>
                  <a:lnTo>
                    <a:pt x="119202" y="3162"/>
                  </a:lnTo>
                  <a:close/>
                </a:path>
                <a:path w="161925" h="134620">
                  <a:moveTo>
                    <a:pt x="140538" y="108178"/>
                  </a:moveTo>
                  <a:lnTo>
                    <a:pt x="124739" y="108953"/>
                  </a:lnTo>
                  <a:lnTo>
                    <a:pt x="124739" y="125539"/>
                  </a:lnTo>
                  <a:lnTo>
                    <a:pt x="140538" y="123964"/>
                  </a:lnTo>
                  <a:lnTo>
                    <a:pt x="140538" y="108178"/>
                  </a:lnTo>
                  <a:close/>
                </a:path>
                <a:path w="161925" h="134620">
                  <a:moveTo>
                    <a:pt x="140538" y="86868"/>
                  </a:moveTo>
                  <a:lnTo>
                    <a:pt x="124739" y="87642"/>
                  </a:lnTo>
                  <a:lnTo>
                    <a:pt x="124739" y="104228"/>
                  </a:lnTo>
                  <a:lnTo>
                    <a:pt x="140538" y="102666"/>
                  </a:lnTo>
                  <a:lnTo>
                    <a:pt x="140538" y="86868"/>
                  </a:lnTo>
                  <a:close/>
                </a:path>
                <a:path w="161925" h="134620">
                  <a:moveTo>
                    <a:pt x="140538" y="65532"/>
                  </a:moveTo>
                  <a:lnTo>
                    <a:pt x="124739" y="66332"/>
                  </a:lnTo>
                  <a:lnTo>
                    <a:pt x="124739" y="82905"/>
                  </a:lnTo>
                  <a:lnTo>
                    <a:pt x="140538" y="81330"/>
                  </a:lnTo>
                  <a:lnTo>
                    <a:pt x="140538" y="65532"/>
                  </a:lnTo>
                  <a:close/>
                </a:path>
                <a:path w="161925" h="134620">
                  <a:moveTo>
                    <a:pt x="140538" y="44221"/>
                  </a:moveTo>
                  <a:lnTo>
                    <a:pt x="124739" y="45008"/>
                  </a:lnTo>
                  <a:lnTo>
                    <a:pt x="124739" y="61582"/>
                  </a:lnTo>
                  <a:lnTo>
                    <a:pt x="140538" y="60007"/>
                  </a:lnTo>
                  <a:lnTo>
                    <a:pt x="140538" y="44221"/>
                  </a:lnTo>
                  <a:close/>
                </a:path>
                <a:path w="161925" h="134620">
                  <a:moveTo>
                    <a:pt x="140538" y="22898"/>
                  </a:moveTo>
                  <a:lnTo>
                    <a:pt x="124739" y="23685"/>
                  </a:lnTo>
                  <a:lnTo>
                    <a:pt x="124739" y="40271"/>
                  </a:lnTo>
                  <a:lnTo>
                    <a:pt x="140538" y="38696"/>
                  </a:lnTo>
                  <a:lnTo>
                    <a:pt x="140538" y="22898"/>
                  </a:lnTo>
                  <a:close/>
                </a:path>
                <a:path w="161925" h="134620">
                  <a:moveTo>
                    <a:pt x="140538" y="1587"/>
                  </a:moveTo>
                  <a:lnTo>
                    <a:pt x="124739" y="2374"/>
                  </a:lnTo>
                  <a:lnTo>
                    <a:pt x="124739" y="18948"/>
                  </a:lnTo>
                  <a:lnTo>
                    <a:pt x="140538" y="17373"/>
                  </a:lnTo>
                  <a:lnTo>
                    <a:pt x="140538" y="1587"/>
                  </a:lnTo>
                  <a:close/>
                </a:path>
                <a:path w="161925" h="134620">
                  <a:moveTo>
                    <a:pt x="161874" y="106603"/>
                  </a:moveTo>
                  <a:lnTo>
                    <a:pt x="145275" y="107378"/>
                  </a:lnTo>
                  <a:lnTo>
                    <a:pt x="145275" y="123964"/>
                  </a:lnTo>
                  <a:lnTo>
                    <a:pt x="161874" y="122377"/>
                  </a:lnTo>
                  <a:lnTo>
                    <a:pt x="161874" y="106603"/>
                  </a:lnTo>
                  <a:close/>
                </a:path>
                <a:path w="161925" h="134620">
                  <a:moveTo>
                    <a:pt x="161874" y="85280"/>
                  </a:moveTo>
                  <a:lnTo>
                    <a:pt x="145275" y="86067"/>
                  </a:lnTo>
                  <a:lnTo>
                    <a:pt x="145275" y="102666"/>
                  </a:lnTo>
                  <a:lnTo>
                    <a:pt x="161874" y="101079"/>
                  </a:lnTo>
                  <a:lnTo>
                    <a:pt x="161874" y="85280"/>
                  </a:lnTo>
                  <a:close/>
                </a:path>
                <a:path w="161925" h="134620">
                  <a:moveTo>
                    <a:pt x="161874" y="63969"/>
                  </a:moveTo>
                  <a:lnTo>
                    <a:pt x="145275" y="64731"/>
                  </a:lnTo>
                  <a:lnTo>
                    <a:pt x="145275" y="81330"/>
                  </a:lnTo>
                  <a:lnTo>
                    <a:pt x="161874" y="79743"/>
                  </a:lnTo>
                  <a:lnTo>
                    <a:pt x="161874" y="63969"/>
                  </a:lnTo>
                  <a:close/>
                </a:path>
                <a:path w="161925" h="134620">
                  <a:moveTo>
                    <a:pt x="161874" y="42633"/>
                  </a:moveTo>
                  <a:lnTo>
                    <a:pt x="145275" y="43421"/>
                  </a:lnTo>
                  <a:lnTo>
                    <a:pt x="145275" y="60007"/>
                  </a:lnTo>
                  <a:lnTo>
                    <a:pt x="161874" y="58432"/>
                  </a:lnTo>
                  <a:lnTo>
                    <a:pt x="161874" y="42633"/>
                  </a:lnTo>
                  <a:close/>
                </a:path>
                <a:path w="161925" h="134620">
                  <a:moveTo>
                    <a:pt x="161874" y="21323"/>
                  </a:moveTo>
                  <a:lnTo>
                    <a:pt x="145275" y="22098"/>
                  </a:lnTo>
                  <a:lnTo>
                    <a:pt x="145275" y="38696"/>
                  </a:lnTo>
                  <a:lnTo>
                    <a:pt x="161874" y="37109"/>
                  </a:lnTo>
                  <a:lnTo>
                    <a:pt x="161874" y="21323"/>
                  </a:lnTo>
                  <a:close/>
                </a:path>
                <a:path w="161925" h="134620">
                  <a:moveTo>
                    <a:pt x="161874" y="0"/>
                  </a:moveTo>
                  <a:lnTo>
                    <a:pt x="145275" y="787"/>
                  </a:lnTo>
                  <a:lnTo>
                    <a:pt x="145275" y="17373"/>
                  </a:lnTo>
                  <a:lnTo>
                    <a:pt x="161874" y="15798"/>
                  </a:lnTo>
                  <a:lnTo>
                    <a:pt x="1618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6211621" y="4322533"/>
              <a:ext cx="348615" cy="150495"/>
            </a:xfrm>
            <a:custGeom>
              <a:avLst/>
              <a:gdLst/>
              <a:ahLst/>
              <a:cxnLst/>
              <a:rect l="l" t="t" r="r" b="b"/>
              <a:pathLst>
                <a:path w="348615" h="150495">
                  <a:moveTo>
                    <a:pt x="14973" y="132676"/>
                  </a:moveTo>
                  <a:lnTo>
                    <a:pt x="0" y="134251"/>
                  </a:lnTo>
                  <a:lnTo>
                    <a:pt x="0" y="150050"/>
                  </a:lnTo>
                  <a:lnTo>
                    <a:pt x="14973" y="149263"/>
                  </a:lnTo>
                  <a:lnTo>
                    <a:pt x="14973" y="132676"/>
                  </a:lnTo>
                  <a:close/>
                </a:path>
                <a:path w="348615" h="150495">
                  <a:moveTo>
                    <a:pt x="14973" y="112153"/>
                  </a:moveTo>
                  <a:lnTo>
                    <a:pt x="0" y="112941"/>
                  </a:lnTo>
                  <a:lnTo>
                    <a:pt x="0" y="128727"/>
                  </a:lnTo>
                  <a:lnTo>
                    <a:pt x="14973" y="127939"/>
                  </a:lnTo>
                  <a:lnTo>
                    <a:pt x="14973" y="112153"/>
                  </a:lnTo>
                  <a:close/>
                </a:path>
                <a:path w="348615" h="150495">
                  <a:moveTo>
                    <a:pt x="36309" y="131889"/>
                  </a:moveTo>
                  <a:lnTo>
                    <a:pt x="20510" y="132664"/>
                  </a:lnTo>
                  <a:lnTo>
                    <a:pt x="20510" y="148463"/>
                  </a:lnTo>
                  <a:lnTo>
                    <a:pt x="36309" y="147688"/>
                  </a:lnTo>
                  <a:lnTo>
                    <a:pt x="36309" y="131889"/>
                  </a:lnTo>
                  <a:close/>
                </a:path>
                <a:path w="348615" h="150495">
                  <a:moveTo>
                    <a:pt x="36309" y="110566"/>
                  </a:moveTo>
                  <a:lnTo>
                    <a:pt x="20510" y="111353"/>
                  </a:lnTo>
                  <a:lnTo>
                    <a:pt x="20510" y="127152"/>
                  </a:lnTo>
                  <a:lnTo>
                    <a:pt x="36309" y="126365"/>
                  </a:lnTo>
                  <a:lnTo>
                    <a:pt x="36309" y="110566"/>
                  </a:lnTo>
                  <a:close/>
                </a:path>
                <a:path w="348615" h="150495">
                  <a:moveTo>
                    <a:pt x="56845" y="130302"/>
                  </a:moveTo>
                  <a:lnTo>
                    <a:pt x="41046" y="131089"/>
                  </a:lnTo>
                  <a:lnTo>
                    <a:pt x="41046" y="146888"/>
                  </a:lnTo>
                  <a:lnTo>
                    <a:pt x="56845" y="146100"/>
                  </a:lnTo>
                  <a:lnTo>
                    <a:pt x="56845" y="130302"/>
                  </a:lnTo>
                  <a:close/>
                </a:path>
                <a:path w="348615" h="150495">
                  <a:moveTo>
                    <a:pt x="56845" y="108991"/>
                  </a:moveTo>
                  <a:lnTo>
                    <a:pt x="41046" y="109778"/>
                  </a:lnTo>
                  <a:lnTo>
                    <a:pt x="41046" y="126365"/>
                  </a:lnTo>
                  <a:lnTo>
                    <a:pt x="56845" y="124777"/>
                  </a:lnTo>
                  <a:lnTo>
                    <a:pt x="56845" y="108991"/>
                  </a:lnTo>
                  <a:close/>
                </a:path>
                <a:path w="348615" h="150495">
                  <a:moveTo>
                    <a:pt x="77368" y="128727"/>
                  </a:moveTo>
                  <a:lnTo>
                    <a:pt x="61556" y="129514"/>
                  </a:lnTo>
                  <a:lnTo>
                    <a:pt x="61556" y="145300"/>
                  </a:lnTo>
                  <a:lnTo>
                    <a:pt x="77368" y="144513"/>
                  </a:lnTo>
                  <a:lnTo>
                    <a:pt x="77368" y="128727"/>
                  </a:lnTo>
                  <a:close/>
                </a:path>
                <a:path w="348615" h="150495">
                  <a:moveTo>
                    <a:pt x="77368" y="107416"/>
                  </a:moveTo>
                  <a:lnTo>
                    <a:pt x="61556" y="108204"/>
                  </a:lnTo>
                  <a:lnTo>
                    <a:pt x="61556" y="124777"/>
                  </a:lnTo>
                  <a:lnTo>
                    <a:pt x="77368" y="123202"/>
                  </a:lnTo>
                  <a:lnTo>
                    <a:pt x="77368" y="107416"/>
                  </a:lnTo>
                  <a:close/>
                </a:path>
                <a:path w="348615" h="150495">
                  <a:moveTo>
                    <a:pt x="98691" y="127152"/>
                  </a:moveTo>
                  <a:lnTo>
                    <a:pt x="82892" y="127927"/>
                  </a:lnTo>
                  <a:lnTo>
                    <a:pt x="82892" y="144513"/>
                  </a:lnTo>
                  <a:lnTo>
                    <a:pt x="98691" y="142951"/>
                  </a:lnTo>
                  <a:lnTo>
                    <a:pt x="98691" y="127152"/>
                  </a:lnTo>
                  <a:close/>
                </a:path>
                <a:path w="348615" h="150495">
                  <a:moveTo>
                    <a:pt x="98691" y="105829"/>
                  </a:moveTo>
                  <a:lnTo>
                    <a:pt x="82892" y="106616"/>
                  </a:lnTo>
                  <a:lnTo>
                    <a:pt x="82892" y="123202"/>
                  </a:lnTo>
                  <a:lnTo>
                    <a:pt x="98691" y="121627"/>
                  </a:lnTo>
                  <a:lnTo>
                    <a:pt x="98691" y="105829"/>
                  </a:lnTo>
                  <a:close/>
                </a:path>
                <a:path w="348615" h="150495">
                  <a:moveTo>
                    <a:pt x="98691" y="84518"/>
                  </a:moveTo>
                  <a:lnTo>
                    <a:pt x="82892" y="85293"/>
                  </a:lnTo>
                  <a:lnTo>
                    <a:pt x="82892" y="101879"/>
                  </a:lnTo>
                  <a:lnTo>
                    <a:pt x="98691" y="100304"/>
                  </a:lnTo>
                  <a:lnTo>
                    <a:pt x="98691" y="84518"/>
                  </a:lnTo>
                  <a:close/>
                </a:path>
                <a:path w="348615" h="150495">
                  <a:moveTo>
                    <a:pt x="119202" y="125564"/>
                  </a:moveTo>
                  <a:lnTo>
                    <a:pt x="103454" y="126352"/>
                  </a:lnTo>
                  <a:lnTo>
                    <a:pt x="103454" y="142951"/>
                  </a:lnTo>
                  <a:lnTo>
                    <a:pt x="119202" y="141351"/>
                  </a:lnTo>
                  <a:lnTo>
                    <a:pt x="119202" y="125564"/>
                  </a:lnTo>
                  <a:close/>
                </a:path>
                <a:path w="348615" h="150495">
                  <a:moveTo>
                    <a:pt x="119202" y="104267"/>
                  </a:moveTo>
                  <a:lnTo>
                    <a:pt x="103454" y="105041"/>
                  </a:lnTo>
                  <a:lnTo>
                    <a:pt x="103454" y="121627"/>
                  </a:lnTo>
                  <a:lnTo>
                    <a:pt x="119202" y="120040"/>
                  </a:lnTo>
                  <a:lnTo>
                    <a:pt x="119202" y="104267"/>
                  </a:lnTo>
                  <a:close/>
                </a:path>
                <a:path w="348615" h="150495">
                  <a:moveTo>
                    <a:pt x="119202" y="82931"/>
                  </a:moveTo>
                  <a:lnTo>
                    <a:pt x="103454" y="83718"/>
                  </a:lnTo>
                  <a:lnTo>
                    <a:pt x="103454" y="100304"/>
                  </a:lnTo>
                  <a:lnTo>
                    <a:pt x="119202" y="98717"/>
                  </a:lnTo>
                  <a:lnTo>
                    <a:pt x="119202" y="82931"/>
                  </a:lnTo>
                  <a:close/>
                </a:path>
                <a:path w="348615" h="150495">
                  <a:moveTo>
                    <a:pt x="140538" y="123990"/>
                  </a:moveTo>
                  <a:lnTo>
                    <a:pt x="124739" y="124764"/>
                  </a:lnTo>
                  <a:lnTo>
                    <a:pt x="124739" y="141351"/>
                  </a:lnTo>
                  <a:lnTo>
                    <a:pt x="140538" y="139776"/>
                  </a:lnTo>
                  <a:lnTo>
                    <a:pt x="140538" y="123990"/>
                  </a:lnTo>
                  <a:close/>
                </a:path>
                <a:path w="348615" h="150495">
                  <a:moveTo>
                    <a:pt x="140538" y="102679"/>
                  </a:moveTo>
                  <a:lnTo>
                    <a:pt x="124739" y="103454"/>
                  </a:lnTo>
                  <a:lnTo>
                    <a:pt x="124739" y="120040"/>
                  </a:lnTo>
                  <a:lnTo>
                    <a:pt x="140538" y="118478"/>
                  </a:lnTo>
                  <a:lnTo>
                    <a:pt x="140538" y="102679"/>
                  </a:lnTo>
                  <a:close/>
                </a:path>
                <a:path w="348615" h="150495">
                  <a:moveTo>
                    <a:pt x="140538" y="81343"/>
                  </a:moveTo>
                  <a:lnTo>
                    <a:pt x="124739" y="82143"/>
                  </a:lnTo>
                  <a:lnTo>
                    <a:pt x="124739" y="98717"/>
                  </a:lnTo>
                  <a:lnTo>
                    <a:pt x="140538" y="97142"/>
                  </a:lnTo>
                  <a:lnTo>
                    <a:pt x="140538" y="81343"/>
                  </a:lnTo>
                  <a:close/>
                </a:path>
                <a:path w="348615" h="150495">
                  <a:moveTo>
                    <a:pt x="161874" y="122415"/>
                  </a:moveTo>
                  <a:lnTo>
                    <a:pt x="145275" y="123190"/>
                  </a:lnTo>
                  <a:lnTo>
                    <a:pt x="145275" y="139776"/>
                  </a:lnTo>
                  <a:lnTo>
                    <a:pt x="161874" y="138188"/>
                  </a:lnTo>
                  <a:lnTo>
                    <a:pt x="161874" y="122415"/>
                  </a:lnTo>
                  <a:close/>
                </a:path>
                <a:path w="348615" h="150495">
                  <a:moveTo>
                    <a:pt x="161874" y="101092"/>
                  </a:moveTo>
                  <a:lnTo>
                    <a:pt x="145275" y="101879"/>
                  </a:lnTo>
                  <a:lnTo>
                    <a:pt x="145275" y="118478"/>
                  </a:lnTo>
                  <a:lnTo>
                    <a:pt x="161874" y="116890"/>
                  </a:lnTo>
                  <a:lnTo>
                    <a:pt x="161874" y="101092"/>
                  </a:lnTo>
                  <a:close/>
                </a:path>
                <a:path w="348615" h="150495">
                  <a:moveTo>
                    <a:pt x="161874" y="79781"/>
                  </a:moveTo>
                  <a:lnTo>
                    <a:pt x="145275" y="80543"/>
                  </a:lnTo>
                  <a:lnTo>
                    <a:pt x="145275" y="97142"/>
                  </a:lnTo>
                  <a:lnTo>
                    <a:pt x="161874" y="95554"/>
                  </a:lnTo>
                  <a:lnTo>
                    <a:pt x="161874" y="79781"/>
                  </a:lnTo>
                  <a:close/>
                </a:path>
                <a:path w="348615" h="150495">
                  <a:moveTo>
                    <a:pt x="198183" y="120040"/>
                  </a:moveTo>
                  <a:lnTo>
                    <a:pt x="181622" y="120827"/>
                  </a:lnTo>
                  <a:lnTo>
                    <a:pt x="181622" y="137426"/>
                  </a:lnTo>
                  <a:lnTo>
                    <a:pt x="198183" y="135839"/>
                  </a:lnTo>
                  <a:lnTo>
                    <a:pt x="198183" y="120040"/>
                  </a:lnTo>
                  <a:close/>
                </a:path>
                <a:path w="348615" h="150495">
                  <a:moveTo>
                    <a:pt x="198183" y="97929"/>
                  </a:moveTo>
                  <a:lnTo>
                    <a:pt x="181622" y="99504"/>
                  </a:lnTo>
                  <a:lnTo>
                    <a:pt x="181622" y="116090"/>
                  </a:lnTo>
                  <a:lnTo>
                    <a:pt x="198183" y="114515"/>
                  </a:lnTo>
                  <a:lnTo>
                    <a:pt x="198183" y="97929"/>
                  </a:lnTo>
                  <a:close/>
                </a:path>
                <a:path w="348615" h="150495">
                  <a:moveTo>
                    <a:pt x="198183" y="76606"/>
                  </a:moveTo>
                  <a:lnTo>
                    <a:pt x="181622" y="78181"/>
                  </a:lnTo>
                  <a:lnTo>
                    <a:pt x="181622" y="93992"/>
                  </a:lnTo>
                  <a:lnTo>
                    <a:pt x="198183" y="93192"/>
                  </a:lnTo>
                  <a:lnTo>
                    <a:pt x="198183" y="76606"/>
                  </a:lnTo>
                  <a:close/>
                </a:path>
                <a:path w="348615" h="150495">
                  <a:moveTo>
                    <a:pt x="198183" y="55283"/>
                  </a:moveTo>
                  <a:lnTo>
                    <a:pt x="181622" y="56870"/>
                  </a:lnTo>
                  <a:lnTo>
                    <a:pt x="181622" y="72656"/>
                  </a:lnTo>
                  <a:lnTo>
                    <a:pt x="198183" y="71869"/>
                  </a:lnTo>
                  <a:lnTo>
                    <a:pt x="198183" y="55283"/>
                  </a:lnTo>
                  <a:close/>
                </a:path>
                <a:path w="348615" h="150495">
                  <a:moveTo>
                    <a:pt x="198183" y="33972"/>
                  </a:moveTo>
                  <a:lnTo>
                    <a:pt x="181622" y="35560"/>
                  </a:lnTo>
                  <a:lnTo>
                    <a:pt x="181622" y="51358"/>
                  </a:lnTo>
                  <a:lnTo>
                    <a:pt x="198183" y="49771"/>
                  </a:lnTo>
                  <a:lnTo>
                    <a:pt x="198183" y="33972"/>
                  </a:lnTo>
                  <a:close/>
                </a:path>
                <a:path w="348615" h="150495">
                  <a:moveTo>
                    <a:pt x="198183" y="12661"/>
                  </a:moveTo>
                  <a:lnTo>
                    <a:pt x="181622" y="13449"/>
                  </a:lnTo>
                  <a:lnTo>
                    <a:pt x="181622" y="30022"/>
                  </a:lnTo>
                  <a:lnTo>
                    <a:pt x="198183" y="28448"/>
                  </a:lnTo>
                  <a:lnTo>
                    <a:pt x="198183" y="12661"/>
                  </a:lnTo>
                  <a:close/>
                </a:path>
                <a:path w="348615" h="150495">
                  <a:moveTo>
                    <a:pt x="219494" y="118478"/>
                  </a:moveTo>
                  <a:lnTo>
                    <a:pt x="202946" y="119240"/>
                  </a:lnTo>
                  <a:lnTo>
                    <a:pt x="202946" y="135839"/>
                  </a:lnTo>
                  <a:lnTo>
                    <a:pt x="219494" y="134251"/>
                  </a:lnTo>
                  <a:lnTo>
                    <a:pt x="219494" y="118478"/>
                  </a:lnTo>
                  <a:close/>
                </a:path>
                <a:path w="348615" h="150495">
                  <a:moveTo>
                    <a:pt x="219494" y="96342"/>
                  </a:moveTo>
                  <a:lnTo>
                    <a:pt x="202946" y="97929"/>
                  </a:lnTo>
                  <a:lnTo>
                    <a:pt x="202946" y="114515"/>
                  </a:lnTo>
                  <a:lnTo>
                    <a:pt x="219494" y="112941"/>
                  </a:lnTo>
                  <a:lnTo>
                    <a:pt x="219494" y="96342"/>
                  </a:lnTo>
                  <a:close/>
                </a:path>
                <a:path w="348615" h="150495">
                  <a:moveTo>
                    <a:pt x="219494" y="75018"/>
                  </a:moveTo>
                  <a:lnTo>
                    <a:pt x="202946" y="76606"/>
                  </a:lnTo>
                  <a:lnTo>
                    <a:pt x="202946" y="92392"/>
                  </a:lnTo>
                  <a:lnTo>
                    <a:pt x="219494" y="91605"/>
                  </a:lnTo>
                  <a:lnTo>
                    <a:pt x="219494" y="75018"/>
                  </a:lnTo>
                  <a:close/>
                </a:path>
                <a:path w="348615" h="150495">
                  <a:moveTo>
                    <a:pt x="219494" y="53708"/>
                  </a:moveTo>
                  <a:lnTo>
                    <a:pt x="202946" y="55283"/>
                  </a:lnTo>
                  <a:lnTo>
                    <a:pt x="202946" y="71094"/>
                  </a:lnTo>
                  <a:lnTo>
                    <a:pt x="219494" y="70294"/>
                  </a:lnTo>
                  <a:lnTo>
                    <a:pt x="219494" y="53708"/>
                  </a:lnTo>
                  <a:close/>
                </a:path>
                <a:path w="348615" h="150495">
                  <a:moveTo>
                    <a:pt x="219494" y="32397"/>
                  </a:moveTo>
                  <a:lnTo>
                    <a:pt x="202946" y="33185"/>
                  </a:lnTo>
                  <a:lnTo>
                    <a:pt x="202946" y="49771"/>
                  </a:lnTo>
                  <a:lnTo>
                    <a:pt x="219494" y="48183"/>
                  </a:lnTo>
                  <a:lnTo>
                    <a:pt x="219494" y="32397"/>
                  </a:lnTo>
                  <a:close/>
                </a:path>
                <a:path w="348615" h="150495">
                  <a:moveTo>
                    <a:pt x="219494" y="11074"/>
                  </a:moveTo>
                  <a:lnTo>
                    <a:pt x="202946" y="11861"/>
                  </a:lnTo>
                  <a:lnTo>
                    <a:pt x="202946" y="28448"/>
                  </a:lnTo>
                  <a:lnTo>
                    <a:pt x="219494" y="26873"/>
                  </a:lnTo>
                  <a:lnTo>
                    <a:pt x="219494" y="11074"/>
                  </a:lnTo>
                  <a:close/>
                </a:path>
                <a:path w="348615" h="150495">
                  <a:moveTo>
                    <a:pt x="240030" y="116890"/>
                  </a:moveTo>
                  <a:lnTo>
                    <a:pt x="223456" y="117678"/>
                  </a:lnTo>
                  <a:lnTo>
                    <a:pt x="223456" y="134251"/>
                  </a:lnTo>
                  <a:lnTo>
                    <a:pt x="240030" y="132676"/>
                  </a:lnTo>
                  <a:lnTo>
                    <a:pt x="240030" y="116890"/>
                  </a:lnTo>
                  <a:close/>
                </a:path>
                <a:path w="348615" h="150495">
                  <a:moveTo>
                    <a:pt x="240030" y="94767"/>
                  </a:moveTo>
                  <a:lnTo>
                    <a:pt x="223456" y="96342"/>
                  </a:lnTo>
                  <a:lnTo>
                    <a:pt x="223456" y="112941"/>
                  </a:lnTo>
                  <a:lnTo>
                    <a:pt x="240030" y="111353"/>
                  </a:lnTo>
                  <a:lnTo>
                    <a:pt x="240030" y="94767"/>
                  </a:lnTo>
                  <a:close/>
                </a:path>
                <a:path w="348615" h="150495">
                  <a:moveTo>
                    <a:pt x="240030" y="73444"/>
                  </a:moveTo>
                  <a:lnTo>
                    <a:pt x="223456" y="75018"/>
                  </a:lnTo>
                  <a:lnTo>
                    <a:pt x="223456" y="90817"/>
                  </a:lnTo>
                  <a:lnTo>
                    <a:pt x="240030" y="90043"/>
                  </a:lnTo>
                  <a:lnTo>
                    <a:pt x="240030" y="73444"/>
                  </a:lnTo>
                  <a:close/>
                </a:path>
                <a:path w="348615" h="150495">
                  <a:moveTo>
                    <a:pt x="240030" y="52133"/>
                  </a:moveTo>
                  <a:lnTo>
                    <a:pt x="223456" y="52908"/>
                  </a:lnTo>
                  <a:lnTo>
                    <a:pt x="223456" y="69507"/>
                  </a:lnTo>
                  <a:lnTo>
                    <a:pt x="240030" y="67919"/>
                  </a:lnTo>
                  <a:lnTo>
                    <a:pt x="240030" y="52133"/>
                  </a:lnTo>
                  <a:close/>
                </a:path>
                <a:path w="348615" h="150495">
                  <a:moveTo>
                    <a:pt x="240030" y="30810"/>
                  </a:moveTo>
                  <a:lnTo>
                    <a:pt x="223456" y="31597"/>
                  </a:lnTo>
                  <a:lnTo>
                    <a:pt x="223456" y="48171"/>
                  </a:lnTo>
                  <a:lnTo>
                    <a:pt x="240030" y="46609"/>
                  </a:lnTo>
                  <a:lnTo>
                    <a:pt x="240030" y="30810"/>
                  </a:lnTo>
                  <a:close/>
                </a:path>
                <a:path w="348615" h="150495">
                  <a:moveTo>
                    <a:pt x="240030" y="8699"/>
                  </a:moveTo>
                  <a:lnTo>
                    <a:pt x="223456" y="10287"/>
                  </a:lnTo>
                  <a:lnTo>
                    <a:pt x="223456" y="26873"/>
                  </a:lnTo>
                  <a:lnTo>
                    <a:pt x="240030" y="25285"/>
                  </a:lnTo>
                  <a:lnTo>
                    <a:pt x="240030" y="8699"/>
                  </a:lnTo>
                  <a:close/>
                </a:path>
                <a:path w="348615" h="150495">
                  <a:moveTo>
                    <a:pt x="261366" y="93192"/>
                  </a:moveTo>
                  <a:lnTo>
                    <a:pt x="245567" y="94767"/>
                  </a:lnTo>
                  <a:lnTo>
                    <a:pt x="245567" y="111353"/>
                  </a:lnTo>
                  <a:lnTo>
                    <a:pt x="261366" y="109778"/>
                  </a:lnTo>
                  <a:lnTo>
                    <a:pt x="261366" y="93192"/>
                  </a:lnTo>
                  <a:close/>
                </a:path>
                <a:path w="348615" h="150495">
                  <a:moveTo>
                    <a:pt x="261366" y="71856"/>
                  </a:moveTo>
                  <a:lnTo>
                    <a:pt x="245567" y="73444"/>
                  </a:lnTo>
                  <a:lnTo>
                    <a:pt x="245567" y="89242"/>
                  </a:lnTo>
                  <a:lnTo>
                    <a:pt x="261366" y="88455"/>
                  </a:lnTo>
                  <a:lnTo>
                    <a:pt x="261366" y="71856"/>
                  </a:lnTo>
                  <a:close/>
                </a:path>
                <a:path w="348615" h="150495">
                  <a:moveTo>
                    <a:pt x="261366" y="50558"/>
                  </a:moveTo>
                  <a:lnTo>
                    <a:pt x="245567" y="51346"/>
                  </a:lnTo>
                  <a:lnTo>
                    <a:pt x="245567" y="67919"/>
                  </a:lnTo>
                  <a:lnTo>
                    <a:pt x="261366" y="66344"/>
                  </a:lnTo>
                  <a:lnTo>
                    <a:pt x="261366" y="50558"/>
                  </a:lnTo>
                  <a:close/>
                </a:path>
                <a:path w="348615" h="150495">
                  <a:moveTo>
                    <a:pt x="261366" y="28435"/>
                  </a:moveTo>
                  <a:lnTo>
                    <a:pt x="245567" y="30010"/>
                  </a:lnTo>
                  <a:lnTo>
                    <a:pt x="245567" y="46609"/>
                  </a:lnTo>
                  <a:lnTo>
                    <a:pt x="261366" y="45021"/>
                  </a:lnTo>
                  <a:lnTo>
                    <a:pt x="261366" y="28435"/>
                  </a:lnTo>
                  <a:close/>
                </a:path>
                <a:path w="348615" h="150495">
                  <a:moveTo>
                    <a:pt x="261366" y="7124"/>
                  </a:moveTo>
                  <a:lnTo>
                    <a:pt x="245567" y="8699"/>
                  </a:lnTo>
                  <a:lnTo>
                    <a:pt x="245567" y="24498"/>
                  </a:lnTo>
                  <a:lnTo>
                    <a:pt x="261366" y="23710"/>
                  </a:lnTo>
                  <a:lnTo>
                    <a:pt x="261366" y="7124"/>
                  </a:lnTo>
                  <a:close/>
                </a:path>
                <a:path w="348615" h="150495">
                  <a:moveTo>
                    <a:pt x="282702" y="91605"/>
                  </a:moveTo>
                  <a:lnTo>
                    <a:pt x="266890" y="93192"/>
                  </a:lnTo>
                  <a:lnTo>
                    <a:pt x="266890" y="109778"/>
                  </a:lnTo>
                  <a:lnTo>
                    <a:pt x="282702" y="108204"/>
                  </a:lnTo>
                  <a:lnTo>
                    <a:pt x="282702" y="91605"/>
                  </a:lnTo>
                  <a:close/>
                </a:path>
                <a:path w="348615" h="150495">
                  <a:moveTo>
                    <a:pt x="282702" y="70281"/>
                  </a:moveTo>
                  <a:lnTo>
                    <a:pt x="266890" y="71856"/>
                  </a:lnTo>
                  <a:lnTo>
                    <a:pt x="266890" y="87655"/>
                  </a:lnTo>
                  <a:lnTo>
                    <a:pt x="282702" y="86880"/>
                  </a:lnTo>
                  <a:lnTo>
                    <a:pt x="282702" y="70281"/>
                  </a:lnTo>
                  <a:close/>
                </a:path>
                <a:path w="348615" h="150495">
                  <a:moveTo>
                    <a:pt x="282702" y="48971"/>
                  </a:moveTo>
                  <a:lnTo>
                    <a:pt x="266890" y="49758"/>
                  </a:lnTo>
                  <a:lnTo>
                    <a:pt x="266890" y="66344"/>
                  </a:lnTo>
                  <a:lnTo>
                    <a:pt x="282702" y="64770"/>
                  </a:lnTo>
                  <a:lnTo>
                    <a:pt x="282702" y="48971"/>
                  </a:lnTo>
                  <a:close/>
                </a:path>
                <a:path w="348615" h="150495">
                  <a:moveTo>
                    <a:pt x="282702" y="26860"/>
                  </a:moveTo>
                  <a:lnTo>
                    <a:pt x="266890" y="28435"/>
                  </a:lnTo>
                  <a:lnTo>
                    <a:pt x="266890" y="45021"/>
                  </a:lnTo>
                  <a:lnTo>
                    <a:pt x="282702" y="43446"/>
                  </a:lnTo>
                  <a:lnTo>
                    <a:pt x="282702" y="26860"/>
                  </a:lnTo>
                  <a:close/>
                </a:path>
                <a:path w="348615" h="150495">
                  <a:moveTo>
                    <a:pt x="282702" y="5537"/>
                  </a:moveTo>
                  <a:lnTo>
                    <a:pt x="266890" y="7124"/>
                  </a:lnTo>
                  <a:lnTo>
                    <a:pt x="266890" y="22910"/>
                  </a:lnTo>
                  <a:lnTo>
                    <a:pt x="282702" y="21336"/>
                  </a:lnTo>
                  <a:lnTo>
                    <a:pt x="282702" y="5537"/>
                  </a:lnTo>
                  <a:close/>
                </a:path>
                <a:path w="348615" h="150495">
                  <a:moveTo>
                    <a:pt x="304800" y="90043"/>
                  </a:moveTo>
                  <a:lnTo>
                    <a:pt x="288201" y="91605"/>
                  </a:lnTo>
                  <a:lnTo>
                    <a:pt x="288201" y="108204"/>
                  </a:lnTo>
                  <a:lnTo>
                    <a:pt x="304800" y="106616"/>
                  </a:lnTo>
                  <a:lnTo>
                    <a:pt x="304800" y="90043"/>
                  </a:lnTo>
                  <a:close/>
                </a:path>
                <a:path w="348615" h="150495">
                  <a:moveTo>
                    <a:pt x="304800" y="68707"/>
                  </a:moveTo>
                  <a:lnTo>
                    <a:pt x="288201" y="69507"/>
                  </a:lnTo>
                  <a:lnTo>
                    <a:pt x="288201" y="86067"/>
                  </a:lnTo>
                  <a:lnTo>
                    <a:pt x="304800" y="85293"/>
                  </a:lnTo>
                  <a:lnTo>
                    <a:pt x="304800" y="68707"/>
                  </a:lnTo>
                  <a:close/>
                </a:path>
                <a:path w="348615" h="150495">
                  <a:moveTo>
                    <a:pt x="304800" y="46609"/>
                  </a:moveTo>
                  <a:lnTo>
                    <a:pt x="288201" y="48171"/>
                  </a:lnTo>
                  <a:lnTo>
                    <a:pt x="288201" y="64770"/>
                  </a:lnTo>
                  <a:lnTo>
                    <a:pt x="304800" y="63182"/>
                  </a:lnTo>
                  <a:lnTo>
                    <a:pt x="304800" y="46609"/>
                  </a:lnTo>
                  <a:close/>
                </a:path>
                <a:path w="348615" h="150495">
                  <a:moveTo>
                    <a:pt x="304800" y="25273"/>
                  </a:moveTo>
                  <a:lnTo>
                    <a:pt x="288201" y="26860"/>
                  </a:lnTo>
                  <a:lnTo>
                    <a:pt x="288201" y="42659"/>
                  </a:lnTo>
                  <a:lnTo>
                    <a:pt x="304800" y="41871"/>
                  </a:lnTo>
                  <a:lnTo>
                    <a:pt x="304800" y="25273"/>
                  </a:lnTo>
                  <a:close/>
                </a:path>
                <a:path w="348615" h="150495">
                  <a:moveTo>
                    <a:pt x="304800" y="3975"/>
                  </a:moveTo>
                  <a:lnTo>
                    <a:pt x="288201" y="4749"/>
                  </a:lnTo>
                  <a:lnTo>
                    <a:pt x="288201" y="21336"/>
                  </a:lnTo>
                  <a:lnTo>
                    <a:pt x="304800" y="19748"/>
                  </a:lnTo>
                  <a:lnTo>
                    <a:pt x="304800" y="3975"/>
                  </a:lnTo>
                  <a:close/>
                </a:path>
                <a:path w="348615" h="150495">
                  <a:moveTo>
                    <a:pt x="326898" y="88455"/>
                  </a:moveTo>
                  <a:lnTo>
                    <a:pt x="310299" y="90043"/>
                  </a:lnTo>
                  <a:lnTo>
                    <a:pt x="310299" y="106616"/>
                  </a:lnTo>
                  <a:lnTo>
                    <a:pt x="326898" y="105041"/>
                  </a:lnTo>
                  <a:lnTo>
                    <a:pt x="326898" y="88455"/>
                  </a:lnTo>
                  <a:close/>
                </a:path>
                <a:path w="348615" h="150495">
                  <a:moveTo>
                    <a:pt x="326898" y="67119"/>
                  </a:moveTo>
                  <a:lnTo>
                    <a:pt x="310299" y="67919"/>
                  </a:lnTo>
                  <a:lnTo>
                    <a:pt x="310299" y="84505"/>
                  </a:lnTo>
                  <a:lnTo>
                    <a:pt x="326898" y="83718"/>
                  </a:lnTo>
                  <a:lnTo>
                    <a:pt x="326898" y="67119"/>
                  </a:lnTo>
                  <a:close/>
                </a:path>
                <a:path w="348615" h="150495">
                  <a:moveTo>
                    <a:pt x="326898" y="45021"/>
                  </a:moveTo>
                  <a:lnTo>
                    <a:pt x="310299" y="46609"/>
                  </a:lnTo>
                  <a:lnTo>
                    <a:pt x="310299" y="63182"/>
                  </a:lnTo>
                  <a:lnTo>
                    <a:pt x="326898" y="61607"/>
                  </a:lnTo>
                  <a:lnTo>
                    <a:pt x="326898" y="45021"/>
                  </a:lnTo>
                  <a:close/>
                </a:path>
                <a:path w="348615" h="150495">
                  <a:moveTo>
                    <a:pt x="326898" y="23698"/>
                  </a:moveTo>
                  <a:lnTo>
                    <a:pt x="310299" y="24485"/>
                  </a:lnTo>
                  <a:lnTo>
                    <a:pt x="310299" y="41071"/>
                  </a:lnTo>
                  <a:lnTo>
                    <a:pt x="326898" y="40284"/>
                  </a:lnTo>
                  <a:lnTo>
                    <a:pt x="326898" y="23698"/>
                  </a:lnTo>
                  <a:close/>
                </a:path>
                <a:path w="348615" h="150495">
                  <a:moveTo>
                    <a:pt x="326898" y="1587"/>
                  </a:moveTo>
                  <a:lnTo>
                    <a:pt x="310299" y="3162"/>
                  </a:lnTo>
                  <a:lnTo>
                    <a:pt x="310299" y="19748"/>
                  </a:lnTo>
                  <a:lnTo>
                    <a:pt x="326898" y="18186"/>
                  </a:lnTo>
                  <a:lnTo>
                    <a:pt x="326898" y="1587"/>
                  </a:lnTo>
                  <a:close/>
                </a:path>
                <a:path w="348615" h="150495">
                  <a:moveTo>
                    <a:pt x="348208" y="86880"/>
                  </a:moveTo>
                  <a:lnTo>
                    <a:pt x="331660" y="88455"/>
                  </a:lnTo>
                  <a:lnTo>
                    <a:pt x="331660" y="105041"/>
                  </a:lnTo>
                  <a:lnTo>
                    <a:pt x="348208" y="103454"/>
                  </a:lnTo>
                  <a:lnTo>
                    <a:pt x="348208" y="86880"/>
                  </a:lnTo>
                  <a:close/>
                </a:path>
                <a:path w="348615" h="150495">
                  <a:moveTo>
                    <a:pt x="348208" y="65570"/>
                  </a:moveTo>
                  <a:lnTo>
                    <a:pt x="331660" y="66344"/>
                  </a:lnTo>
                  <a:lnTo>
                    <a:pt x="331660" y="82931"/>
                  </a:lnTo>
                  <a:lnTo>
                    <a:pt x="348208" y="81343"/>
                  </a:lnTo>
                  <a:lnTo>
                    <a:pt x="348208" y="65570"/>
                  </a:lnTo>
                  <a:close/>
                </a:path>
                <a:path w="348615" h="150495">
                  <a:moveTo>
                    <a:pt x="348208" y="43446"/>
                  </a:moveTo>
                  <a:lnTo>
                    <a:pt x="331660" y="45021"/>
                  </a:lnTo>
                  <a:lnTo>
                    <a:pt x="331660" y="61607"/>
                  </a:lnTo>
                  <a:lnTo>
                    <a:pt x="348208" y="60032"/>
                  </a:lnTo>
                  <a:lnTo>
                    <a:pt x="348208" y="43446"/>
                  </a:lnTo>
                  <a:close/>
                </a:path>
                <a:path w="348615" h="150495">
                  <a:moveTo>
                    <a:pt x="348208" y="22123"/>
                  </a:moveTo>
                  <a:lnTo>
                    <a:pt x="331660" y="22910"/>
                  </a:lnTo>
                  <a:lnTo>
                    <a:pt x="331660" y="39497"/>
                  </a:lnTo>
                  <a:lnTo>
                    <a:pt x="348208" y="37909"/>
                  </a:lnTo>
                  <a:lnTo>
                    <a:pt x="348208" y="22123"/>
                  </a:lnTo>
                  <a:close/>
                </a:path>
                <a:path w="348615" h="150495">
                  <a:moveTo>
                    <a:pt x="348208" y="0"/>
                  </a:moveTo>
                  <a:lnTo>
                    <a:pt x="331660" y="1587"/>
                  </a:lnTo>
                  <a:lnTo>
                    <a:pt x="331660" y="17386"/>
                  </a:lnTo>
                  <a:lnTo>
                    <a:pt x="348208" y="16598"/>
                  </a:lnTo>
                  <a:lnTo>
                    <a:pt x="3482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800979" y="4268863"/>
              <a:ext cx="1021080" cy="187960"/>
            </a:xfrm>
            <a:custGeom>
              <a:avLst/>
              <a:gdLst/>
              <a:ahLst/>
              <a:cxnLst/>
              <a:rect l="l" t="t" r="r" b="b"/>
              <a:pathLst>
                <a:path w="1021079" h="187960">
                  <a:moveTo>
                    <a:pt x="20561" y="95542"/>
                  </a:moveTo>
                  <a:lnTo>
                    <a:pt x="15798" y="90792"/>
                  </a:lnTo>
                  <a:lnTo>
                    <a:pt x="4762" y="90792"/>
                  </a:lnTo>
                  <a:lnTo>
                    <a:pt x="0" y="95542"/>
                  </a:lnTo>
                  <a:lnTo>
                    <a:pt x="0" y="108953"/>
                  </a:lnTo>
                  <a:lnTo>
                    <a:pt x="4762" y="113703"/>
                  </a:lnTo>
                  <a:lnTo>
                    <a:pt x="10287" y="113703"/>
                  </a:lnTo>
                  <a:lnTo>
                    <a:pt x="15798" y="113703"/>
                  </a:lnTo>
                  <a:lnTo>
                    <a:pt x="20561" y="108953"/>
                  </a:lnTo>
                  <a:lnTo>
                    <a:pt x="20561" y="95542"/>
                  </a:lnTo>
                  <a:close/>
                </a:path>
                <a:path w="1021079" h="187960">
                  <a:moveTo>
                    <a:pt x="162687" y="83693"/>
                  </a:moveTo>
                  <a:lnTo>
                    <a:pt x="158724" y="78168"/>
                  </a:lnTo>
                  <a:lnTo>
                    <a:pt x="146888" y="78168"/>
                  </a:lnTo>
                  <a:lnTo>
                    <a:pt x="142151" y="83693"/>
                  </a:lnTo>
                  <a:lnTo>
                    <a:pt x="142151" y="96329"/>
                  </a:lnTo>
                  <a:lnTo>
                    <a:pt x="146888" y="101854"/>
                  </a:lnTo>
                  <a:lnTo>
                    <a:pt x="152400" y="101854"/>
                  </a:lnTo>
                  <a:lnTo>
                    <a:pt x="158724" y="101854"/>
                  </a:lnTo>
                  <a:lnTo>
                    <a:pt x="162687" y="96329"/>
                  </a:lnTo>
                  <a:lnTo>
                    <a:pt x="162687" y="83693"/>
                  </a:lnTo>
                  <a:close/>
                </a:path>
                <a:path w="1021079" h="187960">
                  <a:moveTo>
                    <a:pt x="298500" y="67881"/>
                  </a:moveTo>
                  <a:lnTo>
                    <a:pt x="293763" y="63144"/>
                  </a:lnTo>
                  <a:lnTo>
                    <a:pt x="282714" y="63144"/>
                  </a:lnTo>
                  <a:lnTo>
                    <a:pt x="277977" y="67881"/>
                  </a:lnTo>
                  <a:lnTo>
                    <a:pt x="277977" y="81318"/>
                  </a:lnTo>
                  <a:lnTo>
                    <a:pt x="282714" y="86055"/>
                  </a:lnTo>
                  <a:lnTo>
                    <a:pt x="288226" y="86055"/>
                  </a:lnTo>
                  <a:lnTo>
                    <a:pt x="293763" y="86055"/>
                  </a:lnTo>
                  <a:lnTo>
                    <a:pt x="298500" y="81318"/>
                  </a:lnTo>
                  <a:lnTo>
                    <a:pt x="298500" y="67881"/>
                  </a:lnTo>
                  <a:close/>
                </a:path>
                <a:path w="1021079" h="187960">
                  <a:moveTo>
                    <a:pt x="650671" y="170561"/>
                  </a:moveTo>
                  <a:lnTo>
                    <a:pt x="634098" y="171348"/>
                  </a:lnTo>
                  <a:lnTo>
                    <a:pt x="634098" y="187921"/>
                  </a:lnTo>
                  <a:lnTo>
                    <a:pt x="650671" y="186347"/>
                  </a:lnTo>
                  <a:lnTo>
                    <a:pt x="650671" y="170561"/>
                  </a:lnTo>
                  <a:close/>
                </a:path>
                <a:path w="1021079" h="187960">
                  <a:moveTo>
                    <a:pt x="672007" y="168986"/>
                  </a:moveTo>
                  <a:lnTo>
                    <a:pt x="656209" y="169760"/>
                  </a:lnTo>
                  <a:lnTo>
                    <a:pt x="656209" y="186347"/>
                  </a:lnTo>
                  <a:lnTo>
                    <a:pt x="672007" y="184772"/>
                  </a:lnTo>
                  <a:lnTo>
                    <a:pt x="672007" y="168986"/>
                  </a:lnTo>
                  <a:close/>
                </a:path>
                <a:path w="1021079" h="187960">
                  <a:moveTo>
                    <a:pt x="693343" y="167398"/>
                  </a:moveTo>
                  <a:lnTo>
                    <a:pt x="677532" y="168186"/>
                  </a:lnTo>
                  <a:lnTo>
                    <a:pt x="677532" y="184772"/>
                  </a:lnTo>
                  <a:lnTo>
                    <a:pt x="693343" y="183197"/>
                  </a:lnTo>
                  <a:lnTo>
                    <a:pt x="693343" y="167398"/>
                  </a:lnTo>
                  <a:close/>
                </a:path>
                <a:path w="1021079" h="187960">
                  <a:moveTo>
                    <a:pt x="703580" y="33159"/>
                  </a:moveTo>
                  <a:lnTo>
                    <a:pt x="698842" y="28422"/>
                  </a:lnTo>
                  <a:lnTo>
                    <a:pt x="687781" y="28422"/>
                  </a:lnTo>
                  <a:lnTo>
                    <a:pt x="683069" y="33159"/>
                  </a:lnTo>
                  <a:lnTo>
                    <a:pt x="683069" y="46583"/>
                  </a:lnTo>
                  <a:lnTo>
                    <a:pt x="687781" y="51320"/>
                  </a:lnTo>
                  <a:lnTo>
                    <a:pt x="693343" y="51320"/>
                  </a:lnTo>
                  <a:lnTo>
                    <a:pt x="698842" y="51320"/>
                  </a:lnTo>
                  <a:lnTo>
                    <a:pt x="703580" y="46583"/>
                  </a:lnTo>
                  <a:lnTo>
                    <a:pt x="703580" y="33159"/>
                  </a:lnTo>
                  <a:close/>
                </a:path>
                <a:path w="1021079" h="187960">
                  <a:moveTo>
                    <a:pt x="715441" y="165823"/>
                  </a:moveTo>
                  <a:lnTo>
                    <a:pt x="698842" y="166611"/>
                  </a:lnTo>
                  <a:lnTo>
                    <a:pt x="698842" y="183197"/>
                  </a:lnTo>
                  <a:lnTo>
                    <a:pt x="715441" y="181610"/>
                  </a:lnTo>
                  <a:lnTo>
                    <a:pt x="715441" y="165823"/>
                  </a:lnTo>
                  <a:close/>
                </a:path>
                <a:path w="1021079" h="187960">
                  <a:moveTo>
                    <a:pt x="737539" y="164223"/>
                  </a:moveTo>
                  <a:lnTo>
                    <a:pt x="720940" y="165023"/>
                  </a:lnTo>
                  <a:lnTo>
                    <a:pt x="720940" y="181597"/>
                  </a:lnTo>
                  <a:lnTo>
                    <a:pt x="737539" y="180822"/>
                  </a:lnTo>
                  <a:lnTo>
                    <a:pt x="737539" y="164223"/>
                  </a:lnTo>
                  <a:close/>
                </a:path>
                <a:path w="1021079" h="187960">
                  <a:moveTo>
                    <a:pt x="758850" y="162648"/>
                  </a:moveTo>
                  <a:lnTo>
                    <a:pt x="742302" y="163449"/>
                  </a:lnTo>
                  <a:lnTo>
                    <a:pt x="742302" y="180022"/>
                  </a:lnTo>
                  <a:lnTo>
                    <a:pt x="758850" y="179235"/>
                  </a:lnTo>
                  <a:lnTo>
                    <a:pt x="758850" y="162648"/>
                  </a:lnTo>
                  <a:close/>
                </a:path>
                <a:path w="1021079" h="187960">
                  <a:moveTo>
                    <a:pt x="878878" y="18148"/>
                  </a:moveTo>
                  <a:lnTo>
                    <a:pt x="874141" y="13411"/>
                  </a:lnTo>
                  <a:lnTo>
                    <a:pt x="863104" y="13411"/>
                  </a:lnTo>
                  <a:lnTo>
                    <a:pt x="858367" y="18148"/>
                  </a:lnTo>
                  <a:lnTo>
                    <a:pt x="858367" y="31572"/>
                  </a:lnTo>
                  <a:lnTo>
                    <a:pt x="863104" y="36309"/>
                  </a:lnTo>
                  <a:lnTo>
                    <a:pt x="868629" y="36309"/>
                  </a:lnTo>
                  <a:lnTo>
                    <a:pt x="874141" y="36309"/>
                  </a:lnTo>
                  <a:lnTo>
                    <a:pt x="878878" y="31572"/>
                  </a:lnTo>
                  <a:lnTo>
                    <a:pt x="878878" y="18148"/>
                  </a:lnTo>
                  <a:close/>
                </a:path>
                <a:path w="1021079" h="187960">
                  <a:moveTo>
                    <a:pt x="1021029" y="5511"/>
                  </a:moveTo>
                  <a:lnTo>
                    <a:pt x="1016292" y="0"/>
                  </a:lnTo>
                  <a:lnTo>
                    <a:pt x="1005230" y="0"/>
                  </a:lnTo>
                  <a:lnTo>
                    <a:pt x="1000467" y="5511"/>
                  </a:lnTo>
                  <a:lnTo>
                    <a:pt x="1000467" y="18148"/>
                  </a:lnTo>
                  <a:lnTo>
                    <a:pt x="1005230" y="23672"/>
                  </a:lnTo>
                  <a:lnTo>
                    <a:pt x="1010767" y="23672"/>
                  </a:lnTo>
                  <a:lnTo>
                    <a:pt x="1016292" y="23672"/>
                  </a:lnTo>
                  <a:lnTo>
                    <a:pt x="1021029" y="18148"/>
                  </a:lnTo>
                  <a:lnTo>
                    <a:pt x="1021029" y="551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6275573" y="4932160"/>
              <a:ext cx="0" cy="52705"/>
            </a:xfrm>
            <a:custGeom>
              <a:avLst/>
              <a:gdLst/>
              <a:ahLst/>
              <a:cxnLst/>
              <a:rect l="l" t="t" r="r" b="b"/>
              <a:pathLst>
                <a:path h="52704">
                  <a:moveTo>
                    <a:pt x="0" y="0"/>
                  </a:moveTo>
                  <a:lnTo>
                    <a:pt x="0" y="5212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6082093" y="5240108"/>
              <a:ext cx="347980" cy="1089025"/>
            </a:xfrm>
            <a:custGeom>
              <a:avLst/>
              <a:gdLst/>
              <a:ahLst/>
              <a:cxnLst/>
              <a:rect l="l" t="t" r="r" b="b"/>
              <a:pathLst>
                <a:path w="347979" h="1089025">
                  <a:moveTo>
                    <a:pt x="159512" y="657783"/>
                  </a:moveTo>
                  <a:lnTo>
                    <a:pt x="152412" y="649097"/>
                  </a:lnTo>
                  <a:lnTo>
                    <a:pt x="23710" y="761238"/>
                  </a:lnTo>
                  <a:lnTo>
                    <a:pt x="30822" y="769924"/>
                  </a:lnTo>
                  <a:lnTo>
                    <a:pt x="159512" y="657783"/>
                  </a:lnTo>
                  <a:close/>
                </a:path>
                <a:path w="347979" h="1089025">
                  <a:moveTo>
                    <a:pt x="159512" y="488810"/>
                  </a:moveTo>
                  <a:lnTo>
                    <a:pt x="152412" y="480110"/>
                  </a:lnTo>
                  <a:lnTo>
                    <a:pt x="23710" y="592251"/>
                  </a:lnTo>
                  <a:lnTo>
                    <a:pt x="30822" y="600951"/>
                  </a:lnTo>
                  <a:lnTo>
                    <a:pt x="159512" y="488810"/>
                  </a:lnTo>
                  <a:close/>
                </a:path>
                <a:path w="347979" h="1089025">
                  <a:moveTo>
                    <a:pt x="178460" y="10274"/>
                  </a:moveTo>
                  <a:lnTo>
                    <a:pt x="165836" y="0"/>
                  </a:lnTo>
                  <a:lnTo>
                    <a:pt x="0" y="234530"/>
                  </a:lnTo>
                  <a:lnTo>
                    <a:pt x="13436" y="244805"/>
                  </a:lnTo>
                  <a:lnTo>
                    <a:pt x="178460" y="10274"/>
                  </a:lnTo>
                  <a:close/>
                </a:path>
                <a:path w="347979" h="1089025">
                  <a:moveTo>
                    <a:pt x="236118" y="375869"/>
                  </a:moveTo>
                  <a:lnTo>
                    <a:pt x="159524" y="375869"/>
                  </a:lnTo>
                  <a:lnTo>
                    <a:pt x="159524" y="416140"/>
                  </a:lnTo>
                  <a:lnTo>
                    <a:pt x="236118" y="416140"/>
                  </a:lnTo>
                  <a:lnTo>
                    <a:pt x="236118" y="375869"/>
                  </a:lnTo>
                  <a:close/>
                </a:path>
                <a:path w="347979" h="1089025">
                  <a:moveTo>
                    <a:pt x="253492" y="1077099"/>
                  </a:moveTo>
                  <a:lnTo>
                    <a:pt x="60820" y="952309"/>
                  </a:lnTo>
                  <a:lnTo>
                    <a:pt x="53721" y="964933"/>
                  </a:lnTo>
                  <a:lnTo>
                    <a:pt x="245579" y="1088936"/>
                  </a:lnTo>
                  <a:lnTo>
                    <a:pt x="253492" y="1077099"/>
                  </a:lnTo>
                  <a:close/>
                </a:path>
                <a:path w="347979" h="1089025">
                  <a:moveTo>
                    <a:pt x="347433" y="767562"/>
                  </a:moveTo>
                  <a:lnTo>
                    <a:pt x="219544" y="653046"/>
                  </a:lnTo>
                  <a:lnTo>
                    <a:pt x="212420" y="660158"/>
                  </a:lnTo>
                  <a:lnTo>
                    <a:pt x="340334" y="775423"/>
                  </a:lnTo>
                  <a:lnTo>
                    <a:pt x="347433" y="767562"/>
                  </a:lnTo>
                  <a:close/>
                </a:path>
                <a:path w="347979" h="1089025">
                  <a:moveTo>
                    <a:pt x="347433" y="595401"/>
                  </a:moveTo>
                  <a:lnTo>
                    <a:pt x="219544" y="480898"/>
                  </a:lnTo>
                  <a:lnTo>
                    <a:pt x="212420" y="488810"/>
                  </a:lnTo>
                  <a:lnTo>
                    <a:pt x="340334" y="603313"/>
                  </a:lnTo>
                  <a:lnTo>
                    <a:pt x="347433" y="5954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5" name="object 17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28696" y="6558805"/>
              <a:ext cx="224269" cy="187078"/>
            </a:xfrm>
            <a:prstGeom prst="rect">
              <a:avLst/>
            </a:prstGeom>
          </p:spPr>
        </p:pic>
        <p:sp>
          <p:nvSpPr>
            <p:cNvPr id="176" name="object 176"/>
            <p:cNvSpPr/>
            <p:nvPr/>
          </p:nvSpPr>
          <p:spPr>
            <a:xfrm>
              <a:off x="6047359" y="5540184"/>
              <a:ext cx="464820" cy="31115"/>
            </a:xfrm>
            <a:custGeom>
              <a:avLst/>
              <a:gdLst/>
              <a:ahLst/>
              <a:cxnLst/>
              <a:rect l="l" t="t" r="r" b="b"/>
              <a:pathLst>
                <a:path w="464820" h="31114">
                  <a:moveTo>
                    <a:pt x="15011" y="8686"/>
                  </a:moveTo>
                  <a:lnTo>
                    <a:pt x="14211" y="3162"/>
                  </a:lnTo>
                  <a:lnTo>
                    <a:pt x="10248" y="3162"/>
                  </a:lnTo>
                  <a:lnTo>
                    <a:pt x="10248" y="7112"/>
                  </a:lnTo>
                  <a:lnTo>
                    <a:pt x="10248" y="26860"/>
                  </a:lnTo>
                  <a:lnTo>
                    <a:pt x="7124" y="26860"/>
                  </a:lnTo>
                  <a:lnTo>
                    <a:pt x="4737" y="26860"/>
                  </a:lnTo>
                  <a:lnTo>
                    <a:pt x="3949" y="22898"/>
                  </a:lnTo>
                  <a:lnTo>
                    <a:pt x="3949" y="7112"/>
                  </a:lnTo>
                  <a:lnTo>
                    <a:pt x="7124" y="7112"/>
                  </a:lnTo>
                  <a:lnTo>
                    <a:pt x="10248" y="7112"/>
                  </a:lnTo>
                  <a:lnTo>
                    <a:pt x="10248" y="3162"/>
                  </a:lnTo>
                  <a:lnTo>
                    <a:pt x="7124" y="3162"/>
                  </a:lnTo>
                  <a:lnTo>
                    <a:pt x="800" y="3162"/>
                  </a:lnTo>
                  <a:lnTo>
                    <a:pt x="0" y="8686"/>
                  </a:lnTo>
                  <a:lnTo>
                    <a:pt x="0" y="30797"/>
                  </a:lnTo>
                  <a:lnTo>
                    <a:pt x="7124" y="30797"/>
                  </a:lnTo>
                  <a:lnTo>
                    <a:pt x="14211" y="30797"/>
                  </a:lnTo>
                  <a:lnTo>
                    <a:pt x="15011" y="25273"/>
                  </a:lnTo>
                  <a:lnTo>
                    <a:pt x="15011" y="8686"/>
                  </a:lnTo>
                  <a:close/>
                </a:path>
                <a:path w="464820" h="31114">
                  <a:moveTo>
                    <a:pt x="31597" y="3962"/>
                  </a:moveTo>
                  <a:lnTo>
                    <a:pt x="18948" y="3962"/>
                  </a:lnTo>
                  <a:lnTo>
                    <a:pt x="18948" y="30010"/>
                  </a:lnTo>
                  <a:lnTo>
                    <a:pt x="23685" y="30010"/>
                  </a:lnTo>
                  <a:lnTo>
                    <a:pt x="23685" y="18148"/>
                  </a:lnTo>
                  <a:lnTo>
                    <a:pt x="30810" y="18148"/>
                  </a:lnTo>
                  <a:lnTo>
                    <a:pt x="30810" y="14211"/>
                  </a:lnTo>
                  <a:lnTo>
                    <a:pt x="23685" y="14211"/>
                  </a:lnTo>
                  <a:lnTo>
                    <a:pt x="23685" y="7886"/>
                  </a:lnTo>
                  <a:lnTo>
                    <a:pt x="31597" y="7886"/>
                  </a:lnTo>
                  <a:lnTo>
                    <a:pt x="31597" y="3962"/>
                  </a:lnTo>
                  <a:close/>
                </a:path>
                <a:path w="464820" h="31114">
                  <a:moveTo>
                    <a:pt x="46583" y="3962"/>
                  </a:moveTo>
                  <a:lnTo>
                    <a:pt x="34734" y="3962"/>
                  </a:lnTo>
                  <a:lnTo>
                    <a:pt x="34734" y="30010"/>
                  </a:lnTo>
                  <a:lnTo>
                    <a:pt x="38696" y="30010"/>
                  </a:lnTo>
                  <a:lnTo>
                    <a:pt x="38696" y="18148"/>
                  </a:lnTo>
                  <a:lnTo>
                    <a:pt x="46583" y="18148"/>
                  </a:lnTo>
                  <a:lnTo>
                    <a:pt x="46583" y="14211"/>
                  </a:lnTo>
                  <a:lnTo>
                    <a:pt x="38696" y="14211"/>
                  </a:lnTo>
                  <a:lnTo>
                    <a:pt x="38696" y="7886"/>
                  </a:lnTo>
                  <a:lnTo>
                    <a:pt x="46583" y="7886"/>
                  </a:lnTo>
                  <a:lnTo>
                    <a:pt x="46583" y="3962"/>
                  </a:lnTo>
                  <a:close/>
                </a:path>
                <a:path w="464820" h="31114">
                  <a:moveTo>
                    <a:pt x="443788" y="11849"/>
                  </a:moveTo>
                  <a:lnTo>
                    <a:pt x="442988" y="5524"/>
                  </a:lnTo>
                  <a:lnTo>
                    <a:pt x="442988" y="0"/>
                  </a:lnTo>
                  <a:lnTo>
                    <a:pt x="439039" y="0"/>
                  </a:lnTo>
                  <a:lnTo>
                    <a:pt x="439039" y="3962"/>
                  </a:lnTo>
                  <a:lnTo>
                    <a:pt x="438251" y="8686"/>
                  </a:lnTo>
                  <a:lnTo>
                    <a:pt x="438251" y="23685"/>
                  </a:lnTo>
                  <a:lnTo>
                    <a:pt x="435076" y="23685"/>
                  </a:lnTo>
                  <a:lnTo>
                    <a:pt x="431952" y="23685"/>
                  </a:lnTo>
                  <a:lnTo>
                    <a:pt x="431952" y="8686"/>
                  </a:lnTo>
                  <a:lnTo>
                    <a:pt x="431152" y="3962"/>
                  </a:lnTo>
                  <a:lnTo>
                    <a:pt x="435076" y="3962"/>
                  </a:lnTo>
                  <a:lnTo>
                    <a:pt x="439039" y="3962"/>
                  </a:lnTo>
                  <a:lnTo>
                    <a:pt x="439039" y="0"/>
                  </a:lnTo>
                  <a:lnTo>
                    <a:pt x="435076" y="0"/>
                  </a:lnTo>
                  <a:lnTo>
                    <a:pt x="427189" y="0"/>
                  </a:lnTo>
                  <a:lnTo>
                    <a:pt x="427189" y="5524"/>
                  </a:lnTo>
                  <a:lnTo>
                    <a:pt x="426389" y="11849"/>
                  </a:lnTo>
                  <a:lnTo>
                    <a:pt x="426389" y="22110"/>
                  </a:lnTo>
                  <a:lnTo>
                    <a:pt x="427189" y="27647"/>
                  </a:lnTo>
                  <a:lnTo>
                    <a:pt x="435076" y="27647"/>
                  </a:lnTo>
                  <a:lnTo>
                    <a:pt x="442988" y="27647"/>
                  </a:lnTo>
                  <a:lnTo>
                    <a:pt x="443788" y="22110"/>
                  </a:lnTo>
                  <a:lnTo>
                    <a:pt x="443788" y="11849"/>
                  </a:lnTo>
                  <a:close/>
                </a:path>
                <a:path w="464820" h="31114">
                  <a:moveTo>
                    <a:pt x="464299" y="787"/>
                  </a:moveTo>
                  <a:lnTo>
                    <a:pt x="459587" y="787"/>
                  </a:lnTo>
                  <a:lnTo>
                    <a:pt x="459587" y="15798"/>
                  </a:lnTo>
                  <a:lnTo>
                    <a:pt x="460375" y="18148"/>
                  </a:lnTo>
                  <a:lnTo>
                    <a:pt x="460375" y="20535"/>
                  </a:lnTo>
                  <a:lnTo>
                    <a:pt x="458787" y="16586"/>
                  </a:lnTo>
                  <a:lnTo>
                    <a:pt x="458000" y="13411"/>
                  </a:lnTo>
                  <a:lnTo>
                    <a:pt x="456412" y="10261"/>
                  </a:lnTo>
                  <a:lnTo>
                    <a:pt x="453263" y="787"/>
                  </a:lnTo>
                  <a:lnTo>
                    <a:pt x="447725" y="787"/>
                  </a:lnTo>
                  <a:lnTo>
                    <a:pt x="447725" y="26860"/>
                  </a:lnTo>
                  <a:lnTo>
                    <a:pt x="452462" y="26860"/>
                  </a:lnTo>
                  <a:lnTo>
                    <a:pt x="452462" y="9499"/>
                  </a:lnTo>
                  <a:lnTo>
                    <a:pt x="451675" y="7112"/>
                  </a:lnTo>
                  <a:lnTo>
                    <a:pt x="452462" y="7112"/>
                  </a:lnTo>
                  <a:lnTo>
                    <a:pt x="453263" y="11061"/>
                  </a:lnTo>
                  <a:lnTo>
                    <a:pt x="454050" y="14211"/>
                  </a:lnTo>
                  <a:lnTo>
                    <a:pt x="455612" y="17386"/>
                  </a:lnTo>
                  <a:lnTo>
                    <a:pt x="459587" y="26860"/>
                  </a:lnTo>
                  <a:lnTo>
                    <a:pt x="464299" y="26860"/>
                  </a:lnTo>
                  <a:lnTo>
                    <a:pt x="464299" y="7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789143" y="7203185"/>
              <a:ext cx="1006475" cy="221615"/>
            </a:xfrm>
            <a:custGeom>
              <a:avLst/>
              <a:gdLst/>
              <a:ahLst/>
              <a:cxnLst/>
              <a:rect l="l" t="t" r="r" b="b"/>
              <a:pathLst>
                <a:path w="1006475" h="221615">
                  <a:moveTo>
                    <a:pt x="22923" y="127914"/>
                  </a:moveTo>
                  <a:lnTo>
                    <a:pt x="17386" y="122389"/>
                  </a:lnTo>
                  <a:lnTo>
                    <a:pt x="4737" y="122389"/>
                  </a:lnTo>
                  <a:lnTo>
                    <a:pt x="0" y="127914"/>
                  </a:lnTo>
                  <a:lnTo>
                    <a:pt x="0" y="140538"/>
                  </a:lnTo>
                  <a:lnTo>
                    <a:pt x="4737" y="146050"/>
                  </a:lnTo>
                  <a:lnTo>
                    <a:pt x="11036" y="146050"/>
                  </a:lnTo>
                  <a:lnTo>
                    <a:pt x="17386" y="146050"/>
                  </a:lnTo>
                  <a:lnTo>
                    <a:pt x="22923" y="140538"/>
                  </a:lnTo>
                  <a:lnTo>
                    <a:pt x="22923" y="127914"/>
                  </a:lnTo>
                  <a:close/>
                </a:path>
                <a:path w="1006475" h="221615">
                  <a:moveTo>
                    <a:pt x="156375" y="140538"/>
                  </a:moveTo>
                  <a:lnTo>
                    <a:pt x="150812" y="135039"/>
                  </a:lnTo>
                  <a:lnTo>
                    <a:pt x="138214" y="135039"/>
                  </a:lnTo>
                  <a:lnTo>
                    <a:pt x="132651" y="140538"/>
                  </a:lnTo>
                  <a:lnTo>
                    <a:pt x="132651" y="153174"/>
                  </a:lnTo>
                  <a:lnTo>
                    <a:pt x="138214" y="157937"/>
                  </a:lnTo>
                  <a:lnTo>
                    <a:pt x="144513" y="157937"/>
                  </a:lnTo>
                  <a:lnTo>
                    <a:pt x="150812" y="157937"/>
                  </a:lnTo>
                  <a:lnTo>
                    <a:pt x="156375" y="153174"/>
                  </a:lnTo>
                  <a:lnTo>
                    <a:pt x="156375" y="140538"/>
                  </a:lnTo>
                  <a:close/>
                </a:path>
                <a:path w="1006475" h="221615">
                  <a:moveTo>
                    <a:pt x="261366" y="105029"/>
                  </a:moveTo>
                  <a:lnTo>
                    <a:pt x="246392" y="103454"/>
                  </a:lnTo>
                  <a:lnTo>
                    <a:pt x="246392" y="119240"/>
                  </a:lnTo>
                  <a:lnTo>
                    <a:pt x="261366" y="120827"/>
                  </a:lnTo>
                  <a:lnTo>
                    <a:pt x="261366" y="105029"/>
                  </a:lnTo>
                  <a:close/>
                </a:path>
                <a:path w="1006475" h="221615">
                  <a:moveTo>
                    <a:pt x="261366" y="84480"/>
                  </a:moveTo>
                  <a:lnTo>
                    <a:pt x="246392" y="82892"/>
                  </a:lnTo>
                  <a:lnTo>
                    <a:pt x="246392" y="98717"/>
                  </a:lnTo>
                  <a:lnTo>
                    <a:pt x="261366" y="99466"/>
                  </a:lnTo>
                  <a:lnTo>
                    <a:pt x="261366" y="84480"/>
                  </a:lnTo>
                  <a:close/>
                </a:path>
                <a:path w="1006475" h="221615">
                  <a:moveTo>
                    <a:pt x="261366" y="63157"/>
                  </a:moveTo>
                  <a:lnTo>
                    <a:pt x="246392" y="62382"/>
                  </a:lnTo>
                  <a:lnTo>
                    <a:pt x="246392" y="78155"/>
                  </a:lnTo>
                  <a:lnTo>
                    <a:pt x="261366" y="78955"/>
                  </a:lnTo>
                  <a:lnTo>
                    <a:pt x="261366" y="63157"/>
                  </a:lnTo>
                  <a:close/>
                </a:path>
                <a:path w="1006475" h="221615">
                  <a:moveTo>
                    <a:pt x="261366" y="42608"/>
                  </a:moveTo>
                  <a:lnTo>
                    <a:pt x="246392" y="41846"/>
                  </a:lnTo>
                  <a:lnTo>
                    <a:pt x="246392" y="56857"/>
                  </a:lnTo>
                  <a:lnTo>
                    <a:pt x="261366" y="58420"/>
                  </a:lnTo>
                  <a:lnTo>
                    <a:pt x="261366" y="42608"/>
                  </a:lnTo>
                  <a:close/>
                </a:path>
                <a:path w="1006475" h="221615">
                  <a:moveTo>
                    <a:pt x="261366" y="22098"/>
                  </a:moveTo>
                  <a:lnTo>
                    <a:pt x="246392" y="20510"/>
                  </a:lnTo>
                  <a:lnTo>
                    <a:pt x="246392" y="36309"/>
                  </a:lnTo>
                  <a:lnTo>
                    <a:pt x="261366" y="37871"/>
                  </a:lnTo>
                  <a:lnTo>
                    <a:pt x="261366" y="22098"/>
                  </a:lnTo>
                  <a:close/>
                </a:path>
                <a:path w="1006475" h="221615">
                  <a:moveTo>
                    <a:pt x="261366" y="774"/>
                  </a:moveTo>
                  <a:lnTo>
                    <a:pt x="246392" y="0"/>
                  </a:lnTo>
                  <a:lnTo>
                    <a:pt x="246392" y="15773"/>
                  </a:lnTo>
                  <a:lnTo>
                    <a:pt x="261366" y="16573"/>
                  </a:lnTo>
                  <a:lnTo>
                    <a:pt x="261366" y="774"/>
                  </a:lnTo>
                  <a:close/>
                </a:path>
                <a:path w="1006475" h="221615">
                  <a:moveTo>
                    <a:pt x="281114" y="106591"/>
                  </a:moveTo>
                  <a:lnTo>
                    <a:pt x="266103" y="105029"/>
                  </a:lnTo>
                  <a:lnTo>
                    <a:pt x="266103" y="120827"/>
                  </a:lnTo>
                  <a:lnTo>
                    <a:pt x="281114" y="122389"/>
                  </a:lnTo>
                  <a:lnTo>
                    <a:pt x="281114" y="106591"/>
                  </a:lnTo>
                  <a:close/>
                </a:path>
                <a:path w="1006475" h="221615">
                  <a:moveTo>
                    <a:pt x="281114" y="85280"/>
                  </a:moveTo>
                  <a:lnTo>
                    <a:pt x="266103" y="84480"/>
                  </a:lnTo>
                  <a:lnTo>
                    <a:pt x="266103" y="100266"/>
                  </a:lnTo>
                  <a:lnTo>
                    <a:pt x="281114" y="101079"/>
                  </a:lnTo>
                  <a:lnTo>
                    <a:pt x="281114" y="85280"/>
                  </a:lnTo>
                  <a:close/>
                </a:path>
                <a:path w="1006475" h="221615">
                  <a:moveTo>
                    <a:pt x="281114" y="64719"/>
                  </a:moveTo>
                  <a:lnTo>
                    <a:pt x="266103" y="63944"/>
                  </a:lnTo>
                  <a:lnTo>
                    <a:pt x="266103" y="79717"/>
                  </a:lnTo>
                  <a:lnTo>
                    <a:pt x="281114" y="80543"/>
                  </a:lnTo>
                  <a:lnTo>
                    <a:pt x="281114" y="64719"/>
                  </a:lnTo>
                  <a:close/>
                </a:path>
                <a:path w="1006475" h="221615">
                  <a:moveTo>
                    <a:pt x="281114" y="44221"/>
                  </a:moveTo>
                  <a:lnTo>
                    <a:pt x="266103" y="42608"/>
                  </a:lnTo>
                  <a:lnTo>
                    <a:pt x="266103" y="58420"/>
                  </a:lnTo>
                  <a:lnTo>
                    <a:pt x="281114" y="60007"/>
                  </a:lnTo>
                  <a:lnTo>
                    <a:pt x="281114" y="44221"/>
                  </a:lnTo>
                  <a:close/>
                </a:path>
                <a:path w="1006475" h="221615">
                  <a:moveTo>
                    <a:pt x="281114" y="22872"/>
                  </a:moveTo>
                  <a:lnTo>
                    <a:pt x="266103" y="22098"/>
                  </a:lnTo>
                  <a:lnTo>
                    <a:pt x="266103" y="37871"/>
                  </a:lnTo>
                  <a:lnTo>
                    <a:pt x="281114" y="38696"/>
                  </a:lnTo>
                  <a:lnTo>
                    <a:pt x="281114" y="22872"/>
                  </a:lnTo>
                  <a:close/>
                </a:path>
                <a:path w="1006475" h="221615">
                  <a:moveTo>
                    <a:pt x="281114" y="2362"/>
                  </a:moveTo>
                  <a:lnTo>
                    <a:pt x="266103" y="1562"/>
                  </a:lnTo>
                  <a:lnTo>
                    <a:pt x="266103" y="17360"/>
                  </a:lnTo>
                  <a:lnTo>
                    <a:pt x="281114" y="18161"/>
                  </a:lnTo>
                  <a:lnTo>
                    <a:pt x="281114" y="2362"/>
                  </a:lnTo>
                  <a:close/>
                </a:path>
                <a:path w="1006475" h="221615">
                  <a:moveTo>
                    <a:pt x="295325" y="150787"/>
                  </a:moveTo>
                  <a:lnTo>
                    <a:pt x="289814" y="145300"/>
                  </a:lnTo>
                  <a:lnTo>
                    <a:pt x="277164" y="145300"/>
                  </a:lnTo>
                  <a:lnTo>
                    <a:pt x="271665" y="150787"/>
                  </a:lnTo>
                  <a:lnTo>
                    <a:pt x="271665" y="163436"/>
                  </a:lnTo>
                  <a:lnTo>
                    <a:pt x="277164" y="168973"/>
                  </a:lnTo>
                  <a:lnTo>
                    <a:pt x="283489" y="168973"/>
                  </a:lnTo>
                  <a:lnTo>
                    <a:pt x="289814" y="168973"/>
                  </a:lnTo>
                  <a:lnTo>
                    <a:pt x="295325" y="163436"/>
                  </a:lnTo>
                  <a:lnTo>
                    <a:pt x="295325" y="150787"/>
                  </a:lnTo>
                  <a:close/>
                </a:path>
                <a:path w="1006475" h="221615">
                  <a:moveTo>
                    <a:pt x="301650" y="108178"/>
                  </a:moveTo>
                  <a:lnTo>
                    <a:pt x="285851" y="106591"/>
                  </a:lnTo>
                  <a:lnTo>
                    <a:pt x="285851" y="122389"/>
                  </a:lnTo>
                  <a:lnTo>
                    <a:pt x="301650" y="123977"/>
                  </a:lnTo>
                  <a:lnTo>
                    <a:pt x="301650" y="108178"/>
                  </a:lnTo>
                  <a:close/>
                </a:path>
                <a:path w="1006475" h="221615">
                  <a:moveTo>
                    <a:pt x="301650" y="86842"/>
                  </a:moveTo>
                  <a:lnTo>
                    <a:pt x="285851" y="86042"/>
                  </a:lnTo>
                  <a:lnTo>
                    <a:pt x="285851" y="101854"/>
                  </a:lnTo>
                  <a:lnTo>
                    <a:pt x="301650" y="102641"/>
                  </a:lnTo>
                  <a:lnTo>
                    <a:pt x="301650" y="86842"/>
                  </a:lnTo>
                  <a:close/>
                </a:path>
                <a:path w="1006475" h="221615">
                  <a:moveTo>
                    <a:pt x="301650" y="66332"/>
                  </a:moveTo>
                  <a:lnTo>
                    <a:pt x="285851" y="65532"/>
                  </a:lnTo>
                  <a:lnTo>
                    <a:pt x="285851" y="80543"/>
                  </a:lnTo>
                  <a:lnTo>
                    <a:pt x="301650" y="82105"/>
                  </a:lnTo>
                  <a:lnTo>
                    <a:pt x="301650" y="66332"/>
                  </a:lnTo>
                  <a:close/>
                </a:path>
                <a:path w="1006475" h="221615">
                  <a:moveTo>
                    <a:pt x="301650" y="45783"/>
                  </a:moveTo>
                  <a:lnTo>
                    <a:pt x="285851" y="44221"/>
                  </a:lnTo>
                  <a:lnTo>
                    <a:pt x="285851" y="60007"/>
                  </a:lnTo>
                  <a:lnTo>
                    <a:pt x="301650" y="60794"/>
                  </a:lnTo>
                  <a:lnTo>
                    <a:pt x="301650" y="45783"/>
                  </a:lnTo>
                  <a:close/>
                </a:path>
                <a:path w="1006475" h="221615">
                  <a:moveTo>
                    <a:pt x="301650" y="24460"/>
                  </a:moveTo>
                  <a:lnTo>
                    <a:pt x="285851" y="23685"/>
                  </a:lnTo>
                  <a:lnTo>
                    <a:pt x="285851" y="39484"/>
                  </a:lnTo>
                  <a:lnTo>
                    <a:pt x="301650" y="40259"/>
                  </a:lnTo>
                  <a:lnTo>
                    <a:pt x="301650" y="24460"/>
                  </a:lnTo>
                  <a:close/>
                </a:path>
                <a:path w="1006475" h="221615">
                  <a:moveTo>
                    <a:pt x="301650" y="3949"/>
                  </a:moveTo>
                  <a:lnTo>
                    <a:pt x="285851" y="3149"/>
                  </a:lnTo>
                  <a:lnTo>
                    <a:pt x="285851" y="18161"/>
                  </a:lnTo>
                  <a:lnTo>
                    <a:pt x="301650" y="19748"/>
                  </a:lnTo>
                  <a:lnTo>
                    <a:pt x="301650" y="3949"/>
                  </a:lnTo>
                  <a:close/>
                </a:path>
                <a:path w="1006475" h="221615">
                  <a:moveTo>
                    <a:pt x="321398" y="109766"/>
                  </a:moveTo>
                  <a:lnTo>
                    <a:pt x="306387" y="108178"/>
                  </a:lnTo>
                  <a:lnTo>
                    <a:pt x="306387" y="123977"/>
                  </a:lnTo>
                  <a:lnTo>
                    <a:pt x="321398" y="125564"/>
                  </a:lnTo>
                  <a:lnTo>
                    <a:pt x="321398" y="109766"/>
                  </a:lnTo>
                  <a:close/>
                </a:path>
                <a:path w="1006475" h="221615">
                  <a:moveTo>
                    <a:pt x="321398" y="88430"/>
                  </a:moveTo>
                  <a:lnTo>
                    <a:pt x="306387" y="87630"/>
                  </a:lnTo>
                  <a:lnTo>
                    <a:pt x="306387" y="103454"/>
                  </a:lnTo>
                  <a:lnTo>
                    <a:pt x="321398" y="104203"/>
                  </a:lnTo>
                  <a:lnTo>
                    <a:pt x="321398" y="88430"/>
                  </a:lnTo>
                  <a:close/>
                </a:path>
                <a:path w="1006475" h="221615">
                  <a:moveTo>
                    <a:pt x="321398" y="67894"/>
                  </a:moveTo>
                  <a:lnTo>
                    <a:pt x="306387" y="66332"/>
                  </a:lnTo>
                  <a:lnTo>
                    <a:pt x="306387" y="82105"/>
                  </a:lnTo>
                  <a:lnTo>
                    <a:pt x="321398" y="83693"/>
                  </a:lnTo>
                  <a:lnTo>
                    <a:pt x="321398" y="67894"/>
                  </a:lnTo>
                  <a:close/>
                </a:path>
                <a:path w="1006475" h="221615">
                  <a:moveTo>
                    <a:pt x="321398" y="46583"/>
                  </a:moveTo>
                  <a:lnTo>
                    <a:pt x="306387" y="45783"/>
                  </a:lnTo>
                  <a:lnTo>
                    <a:pt x="306387" y="61595"/>
                  </a:lnTo>
                  <a:lnTo>
                    <a:pt x="321398" y="62382"/>
                  </a:lnTo>
                  <a:lnTo>
                    <a:pt x="321398" y="46583"/>
                  </a:lnTo>
                  <a:close/>
                </a:path>
                <a:path w="1006475" h="221615">
                  <a:moveTo>
                    <a:pt x="321398" y="26047"/>
                  </a:moveTo>
                  <a:lnTo>
                    <a:pt x="306387" y="25273"/>
                  </a:lnTo>
                  <a:lnTo>
                    <a:pt x="306387" y="41046"/>
                  </a:lnTo>
                  <a:lnTo>
                    <a:pt x="321398" y="41846"/>
                  </a:lnTo>
                  <a:lnTo>
                    <a:pt x="321398" y="26047"/>
                  </a:lnTo>
                  <a:close/>
                </a:path>
                <a:path w="1006475" h="221615">
                  <a:moveTo>
                    <a:pt x="321398" y="5537"/>
                  </a:moveTo>
                  <a:lnTo>
                    <a:pt x="306387" y="3949"/>
                  </a:lnTo>
                  <a:lnTo>
                    <a:pt x="306387" y="19748"/>
                  </a:lnTo>
                  <a:lnTo>
                    <a:pt x="321398" y="20510"/>
                  </a:lnTo>
                  <a:lnTo>
                    <a:pt x="321398" y="5537"/>
                  </a:lnTo>
                  <a:close/>
                </a:path>
                <a:path w="1006475" h="221615">
                  <a:moveTo>
                    <a:pt x="341909" y="111302"/>
                  </a:moveTo>
                  <a:lnTo>
                    <a:pt x="326136" y="109766"/>
                  </a:lnTo>
                  <a:lnTo>
                    <a:pt x="326136" y="125564"/>
                  </a:lnTo>
                  <a:lnTo>
                    <a:pt x="341909" y="127127"/>
                  </a:lnTo>
                  <a:lnTo>
                    <a:pt x="341909" y="111302"/>
                  </a:lnTo>
                  <a:close/>
                </a:path>
                <a:path w="1006475" h="221615">
                  <a:moveTo>
                    <a:pt x="341909" y="90017"/>
                  </a:moveTo>
                  <a:lnTo>
                    <a:pt x="326136" y="89217"/>
                  </a:lnTo>
                  <a:lnTo>
                    <a:pt x="326136" y="105029"/>
                  </a:lnTo>
                  <a:lnTo>
                    <a:pt x="341909" y="105816"/>
                  </a:lnTo>
                  <a:lnTo>
                    <a:pt x="341909" y="90017"/>
                  </a:lnTo>
                  <a:close/>
                </a:path>
                <a:path w="1006475" h="221615">
                  <a:moveTo>
                    <a:pt x="341909" y="69507"/>
                  </a:moveTo>
                  <a:lnTo>
                    <a:pt x="326136" y="67894"/>
                  </a:lnTo>
                  <a:lnTo>
                    <a:pt x="326136" y="83693"/>
                  </a:lnTo>
                  <a:lnTo>
                    <a:pt x="341909" y="85280"/>
                  </a:lnTo>
                  <a:lnTo>
                    <a:pt x="341909" y="69507"/>
                  </a:lnTo>
                  <a:close/>
                </a:path>
                <a:path w="1006475" h="221615">
                  <a:moveTo>
                    <a:pt x="341909" y="48171"/>
                  </a:moveTo>
                  <a:lnTo>
                    <a:pt x="326136" y="47371"/>
                  </a:lnTo>
                  <a:lnTo>
                    <a:pt x="326136" y="63157"/>
                  </a:lnTo>
                  <a:lnTo>
                    <a:pt x="341909" y="63944"/>
                  </a:lnTo>
                  <a:lnTo>
                    <a:pt x="341909" y="48171"/>
                  </a:lnTo>
                  <a:close/>
                </a:path>
                <a:path w="1006475" h="221615">
                  <a:moveTo>
                    <a:pt x="341909" y="27635"/>
                  </a:moveTo>
                  <a:lnTo>
                    <a:pt x="326136" y="26047"/>
                  </a:lnTo>
                  <a:lnTo>
                    <a:pt x="326136" y="41846"/>
                  </a:lnTo>
                  <a:lnTo>
                    <a:pt x="341909" y="43408"/>
                  </a:lnTo>
                  <a:lnTo>
                    <a:pt x="341909" y="27635"/>
                  </a:lnTo>
                  <a:close/>
                </a:path>
                <a:path w="1006475" h="221615">
                  <a:moveTo>
                    <a:pt x="341909" y="6299"/>
                  </a:moveTo>
                  <a:lnTo>
                    <a:pt x="326136" y="5537"/>
                  </a:lnTo>
                  <a:lnTo>
                    <a:pt x="326136" y="21310"/>
                  </a:lnTo>
                  <a:lnTo>
                    <a:pt x="341909" y="22098"/>
                  </a:lnTo>
                  <a:lnTo>
                    <a:pt x="341909" y="6299"/>
                  </a:lnTo>
                  <a:close/>
                </a:path>
                <a:path w="1006475" h="221615">
                  <a:moveTo>
                    <a:pt x="361657" y="112915"/>
                  </a:moveTo>
                  <a:lnTo>
                    <a:pt x="346671" y="111302"/>
                  </a:lnTo>
                  <a:lnTo>
                    <a:pt x="346671" y="127127"/>
                  </a:lnTo>
                  <a:lnTo>
                    <a:pt x="361657" y="128689"/>
                  </a:lnTo>
                  <a:lnTo>
                    <a:pt x="361657" y="112915"/>
                  </a:lnTo>
                  <a:close/>
                </a:path>
                <a:path w="1006475" h="221615">
                  <a:moveTo>
                    <a:pt x="361657" y="91605"/>
                  </a:moveTo>
                  <a:lnTo>
                    <a:pt x="346671" y="90805"/>
                  </a:lnTo>
                  <a:lnTo>
                    <a:pt x="346671" y="106591"/>
                  </a:lnTo>
                  <a:lnTo>
                    <a:pt x="361657" y="107378"/>
                  </a:lnTo>
                  <a:lnTo>
                    <a:pt x="361657" y="91605"/>
                  </a:lnTo>
                  <a:close/>
                </a:path>
                <a:path w="1006475" h="221615">
                  <a:moveTo>
                    <a:pt x="361657" y="70269"/>
                  </a:moveTo>
                  <a:lnTo>
                    <a:pt x="346671" y="69507"/>
                  </a:lnTo>
                  <a:lnTo>
                    <a:pt x="346671" y="85280"/>
                  </a:lnTo>
                  <a:lnTo>
                    <a:pt x="361657" y="86842"/>
                  </a:lnTo>
                  <a:lnTo>
                    <a:pt x="361657" y="70269"/>
                  </a:lnTo>
                  <a:close/>
                </a:path>
                <a:path w="1006475" h="221615">
                  <a:moveTo>
                    <a:pt x="361657" y="49733"/>
                  </a:moveTo>
                  <a:lnTo>
                    <a:pt x="346671" y="48958"/>
                  </a:lnTo>
                  <a:lnTo>
                    <a:pt x="346671" y="64719"/>
                  </a:lnTo>
                  <a:lnTo>
                    <a:pt x="361657" y="65532"/>
                  </a:lnTo>
                  <a:lnTo>
                    <a:pt x="361657" y="49733"/>
                  </a:lnTo>
                  <a:close/>
                </a:path>
                <a:path w="1006475" h="221615">
                  <a:moveTo>
                    <a:pt x="361657" y="28397"/>
                  </a:moveTo>
                  <a:lnTo>
                    <a:pt x="346671" y="27635"/>
                  </a:lnTo>
                  <a:lnTo>
                    <a:pt x="346671" y="43408"/>
                  </a:lnTo>
                  <a:lnTo>
                    <a:pt x="361657" y="44221"/>
                  </a:lnTo>
                  <a:lnTo>
                    <a:pt x="361657" y="28397"/>
                  </a:lnTo>
                  <a:close/>
                </a:path>
                <a:path w="1006475" h="221615">
                  <a:moveTo>
                    <a:pt x="361657" y="7886"/>
                  </a:moveTo>
                  <a:lnTo>
                    <a:pt x="346671" y="7099"/>
                  </a:lnTo>
                  <a:lnTo>
                    <a:pt x="346671" y="22872"/>
                  </a:lnTo>
                  <a:lnTo>
                    <a:pt x="361657" y="23685"/>
                  </a:lnTo>
                  <a:lnTo>
                    <a:pt x="361657" y="7886"/>
                  </a:lnTo>
                  <a:close/>
                </a:path>
                <a:path w="1006475" h="221615">
                  <a:moveTo>
                    <a:pt x="382219" y="114477"/>
                  </a:moveTo>
                  <a:lnTo>
                    <a:pt x="367182" y="112915"/>
                  </a:lnTo>
                  <a:lnTo>
                    <a:pt x="367182" y="128689"/>
                  </a:lnTo>
                  <a:lnTo>
                    <a:pt x="382219" y="130302"/>
                  </a:lnTo>
                  <a:lnTo>
                    <a:pt x="382219" y="114477"/>
                  </a:lnTo>
                  <a:close/>
                </a:path>
                <a:path w="1006475" h="221615">
                  <a:moveTo>
                    <a:pt x="382219" y="93167"/>
                  </a:moveTo>
                  <a:lnTo>
                    <a:pt x="367182" y="91605"/>
                  </a:lnTo>
                  <a:lnTo>
                    <a:pt x="367182" y="108178"/>
                  </a:lnTo>
                  <a:lnTo>
                    <a:pt x="382219" y="108940"/>
                  </a:lnTo>
                  <a:lnTo>
                    <a:pt x="382219" y="93167"/>
                  </a:lnTo>
                  <a:close/>
                </a:path>
                <a:path w="1006475" h="221615">
                  <a:moveTo>
                    <a:pt x="382219" y="71856"/>
                  </a:moveTo>
                  <a:lnTo>
                    <a:pt x="367182" y="71069"/>
                  </a:lnTo>
                  <a:lnTo>
                    <a:pt x="367182" y="86842"/>
                  </a:lnTo>
                  <a:lnTo>
                    <a:pt x="382219" y="87630"/>
                  </a:lnTo>
                  <a:lnTo>
                    <a:pt x="382219" y="71856"/>
                  </a:lnTo>
                  <a:close/>
                </a:path>
                <a:path w="1006475" h="221615">
                  <a:moveTo>
                    <a:pt x="382219" y="51320"/>
                  </a:moveTo>
                  <a:lnTo>
                    <a:pt x="367182" y="49733"/>
                  </a:lnTo>
                  <a:lnTo>
                    <a:pt x="367182" y="65532"/>
                  </a:lnTo>
                  <a:lnTo>
                    <a:pt x="382219" y="67094"/>
                  </a:lnTo>
                  <a:lnTo>
                    <a:pt x="382219" y="51320"/>
                  </a:lnTo>
                  <a:close/>
                </a:path>
                <a:path w="1006475" h="221615">
                  <a:moveTo>
                    <a:pt x="382219" y="29984"/>
                  </a:moveTo>
                  <a:lnTo>
                    <a:pt x="367182" y="29222"/>
                  </a:lnTo>
                  <a:lnTo>
                    <a:pt x="367182" y="44996"/>
                  </a:lnTo>
                  <a:lnTo>
                    <a:pt x="382219" y="45783"/>
                  </a:lnTo>
                  <a:lnTo>
                    <a:pt x="382219" y="29984"/>
                  </a:lnTo>
                  <a:close/>
                </a:path>
                <a:path w="1006475" h="221615">
                  <a:moveTo>
                    <a:pt x="382219" y="9474"/>
                  </a:moveTo>
                  <a:lnTo>
                    <a:pt x="367182" y="7886"/>
                  </a:lnTo>
                  <a:lnTo>
                    <a:pt x="367182" y="23685"/>
                  </a:lnTo>
                  <a:lnTo>
                    <a:pt x="382219" y="25273"/>
                  </a:lnTo>
                  <a:lnTo>
                    <a:pt x="382219" y="9474"/>
                  </a:lnTo>
                  <a:close/>
                </a:path>
                <a:path w="1006475" h="221615">
                  <a:moveTo>
                    <a:pt x="402729" y="115290"/>
                  </a:moveTo>
                  <a:lnTo>
                    <a:pt x="386930" y="114477"/>
                  </a:lnTo>
                  <a:lnTo>
                    <a:pt x="386930" y="130302"/>
                  </a:lnTo>
                  <a:lnTo>
                    <a:pt x="402729" y="131864"/>
                  </a:lnTo>
                  <a:lnTo>
                    <a:pt x="402729" y="115290"/>
                  </a:lnTo>
                  <a:close/>
                </a:path>
                <a:path w="1006475" h="221615">
                  <a:moveTo>
                    <a:pt x="402729" y="94729"/>
                  </a:moveTo>
                  <a:lnTo>
                    <a:pt x="386930" y="93167"/>
                  </a:lnTo>
                  <a:lnTo>
                    <a:pt x="386930" y="108940"/>
                  </a:lnTo>
                  <a:lnTo>
                    <a:pt x="402729" y="110553"/>
                  </a:lnTo>
                  <a:lnTo>
                    <a:pt x="402729" y="94729"/>
                  </a:lnTo>
                  <a:close/>
                </a:path>
                <a:path w="1006475" h="221615">
                  <a:moveTo>
                    <a:pt x="402729" y="73444"/>
                  </a:moveTo>
                  <a:lnTo>
                    <a:pt x="386930" y="72631"/>
                  </a:lnTo>
                  <a:lnTo>
                    <a:pt x="386930" y="88430"/>
                  </a:lnTo>
                  <a:lnTo>
                    <a:pt x="402729" y="89217"/>
                  </a:lnTo>
                  <a:lnTo>
                    <a:pt x="402729" y="73444"/>
                  </a:lnTo>
                  <a:close/>
                </a:path>
                <a:path w="1006475" h="221615">
                  <a:moveTo>
                    <a:pt x="402729" y="52908"/>
                  </a:moveTo>
                  <a:lnTo>
                    <a:pt x="386930" y="51320"/>
                  </a:lnTo>
                  <a:lnTo>
                    <a:pt x="386930" y="67094"/>
                  </a:lnTo>
                  <a:lnTo>
                    <a:pt x="402729" y="68707"/>
                  </a:lnTo>
                  <a:lnTo>
                    <a:pt x="402729" y="52908"/>
                  </a:lnTo>
                  <a:close/>
                </a:path>
                <a:path w="1006475" h="221615">
                  <a:moveTo>
                    <a:pt x="402729" y="31572"/>
                  </a:moveTo>
                  <a:lnTo>
                    <a:pt x="386930" y="30784"/>
                  </a:lnTo>
                  <a:lnTo>
                    <a:pt x="386930" y="46583"/>
                  </a:lnTo>
                  <a:lnTo>
                    <a:pt x="402729" y="47371"/>
                  </a:lnTo>
                  <a:lnTo>
                    <a:pt x="402729" y="31572"/>
                  </a:lnTo>
                  <a:close/>
                </a:path>
                <a:path w="1006475" h="221615">
                  <a:moveTo>
                    <a:pt x="402729" y="10274"/>
                  </a:moveTo>
                  <a:lnTo>
                    <a:pt x="386930" y="9474"/>
                  </a:lnTo>
                  <a:lnTo>
                    <a:pt x="386930" y="25273"/>
                  </a:lnTo>
                  <a:lnTo>
                    <a:pt x="402729" y="26047"/>
                  </a:lnTo>
                  <a:lnTo>
                    <a:pt x="402729" y="10274"/>
                  </a:lnTo>
                  <a:close/>
                </a:path>
                <a:path w="1006475" h="221615">
                  <a:moveTo>
                    <a:pt x="437451" y="118440"/>
                  </a:moveTo>
                  <a:lnTo>
                    <a:pt x="422478" y="116852"/>
                  </a:lnTo>
                  <a:lnTo>
                    <a:pt x="422478" y="133426"/>
                  </a:lnTo>
                  <a:lnTo>
                    <a:pt x="437451" y="134239"/>
                  </a:lnTo>
                  <a:lnTo>
                    <a:pt x="437451" y="118440"/>
                  </a:lnTo>
                  <a:close/>
                </a:path>
                <a:path w="1006475" h="221615">
                  <a:moveTo>
                    <a:pt x="437451" y="97104"/>
                  </a:moveTo>
                  <a:lnTo>
                    <a:pt x="422478" y="96342"/>
                  </a:lnTo>
                  <a:lnTo>
                    <a:pt x="422478" y="112115"/>
                  </a:lnTo>
                  <a:lnTo>
                    <a:pt x="437451" y="112915"/>
                  </a:lnTo>
                  <a:lnTo>
                    <a:pt x="437451" y="97104"/>
                  </a:lnTo>
                  <a:close/>
                </a:path>
                <a:path w="1006475" h="221615">
                  <a:moveTo>
                    <a:pt x="458787" y="120002"/>
                  </a:moveTo>
                  <a:lnTo>
                    <a:pt x="442988" y="118440"/>
                  </a:lnTo>
                  <a:lnTo>
                    <a:pt x="442988" y="135039"/>
                  </a:lnTo>
                  <a:lnTo>
                    <a:pt x="458787" y="135801"/>
                  </a:lnTo>
                  <a:lnTo>
                    <a:pt x="458787" y="120002"/>
                  </a:lnTo>
                  <a:close/>
                </a:path>
                <a:path w="1006475" h="221615">
                  <a:moveTo>
                    <a:pt x="458787" y="98717"/>
                  </a:moveTo>
                  <a:lnTo>
                    <a:pt x="442988" y="97904"/>
                  </a:lnTo>
                  <a:lnTo>
                    <a:pt x="442988" y="113703"/>
                  </a:lnTo>
                  <a:lnTo>
                    <a:pt x="458787" y="114477"/>
                  </a:lnTo>
                  <a:lnTo>
                    <a:pt x="458787" y="98717"/>
                  </a:lnTo>
                  <a:close/>
                </a:path>
                <a:path w="1006475" h="221615">
                  <a:moveTo>
                    <a:pt x="479323" y="121589"/>
                  </a:moveTo>
                  <a:lnTo>
                    <a:pt x="463524" y="120002"/>
                  </a:lnTo>
                  <a:lnTo>
                    <a:pt x="463524" y="136601"/>
                  </a:lnTo>
                  <a:lnTo>
                    <a:pt x="479323" y="137388"/>
                  </a:lnTo>
                  <a:lnTo>
                    <a:pt x="479323" y="121589"/>
                  </a:lnTo>
                  <a:close/>
                </a:path>
                <a:path w="1006475" h="221615">
                  <a:moveTo>
                    <a:pt x="499846" y="123177"/>
                  </a:moveTo>
                  <a:lnTo>
                    <a:pt x="484035" y="121589"/>
                  </a:lnTo>
                  <a:lnTo>
                    <a:pt x="484035" y="138188"/>
                  </a:lnTo>
                  <a:lnTo>
                    <a:pt x="499846" y="138950"/>
                  </a:lnTo>
                  <a:lnTo>
                    <a:pt x="499846" y="123177"/>
                  </a:lnTo>
                  <a:close/>
                </a:path>
                <a:path w="1006475" h="221615">
                  <a:moveTo>
                    <a:pt x="521169" y="124739"/>
                  </a:moveTo>
                  <a:lnTo>
                    <a:pt x="505371" y="123177"/>
                  </a:lnTo>
                  <a:lnTo>
                    <a:pt x="505371" y="139776"/>
                  </a:lnTo>
                  <a:lnTo>
                    <a:pt x="521169" y="140538"/>
                  </a:lnTo>
                  <a:lnTo>
                    <a:pt x="521169" y="124739"/>
                  </a:lnTo>
                  <a:close/>
                </a:path>
                <a:path w="1006475" h="221615">
                  <a:moveTo>
                    <a:pt x="541680" y="126326"/>
                  </a:moveTo>
                  <a:lnTo>
                    <a:pt x="525932" y="124739"/>
                  </a:lnTo>
                  <a:lnTo>
                    <a:pt x="525932" y="141338"/>
                  </a:lnTo>
                  <a:lnTo>
                    <a:pt x="541680" y="142125"/>
                  </a:lnTo>
                  <a:lnTo>
                    <a:pt x="541680" y="126326"/>
                  </a:lnTo>
                  <a:close/>
                </a:path>
                <a:path w="1006475" h="221615">
                  <a:moveTo>
                    <a:pt x="563016" y="127914"/>
                  </a:moveTo>
                  <a:lnTo>
                    <a:pt x="547217" y="126326"/>
                  </a:lnTo>
                  <a:lnTo>
                    <a:pt x="547217" y="142925"/>
                  </a:lnTo>
                  <a:lnTo>
                    <a:pt x="563016" y="143687"/>
                  </a:lnTo>
                  <a:lnTo>
                    <a:pt x="563016" y="127914"/>
                  </a:lnTo>
                  <a:close/>
                </a:path>
                <a:path w="1006475" h="221615">
                  <a:moveTo>
                    <a:pt x="584352" y="129501"/>
                  </a:moveTo>
                  <a:lnTo>
                    <a:pt x="567753" y="128689"/>
                  </a:lnTo>
                  <a:lnTo>
                    <a:pt x="567753" y="144487"/>
                  </a:lnTo>
                  <a:lnTo>
                    <a:pt x="584352" y="146050"/>
                  </a:lnTo>
                  <a:lnTo>
                    <a:pt x="584352" y="129501"/>
                  </a:lnTo>
                  <a:close/>
                </a:path>
                <a:path w="1006475" h="221615">
                  <a:moveTo>
                    <a:pt x="724128" y="183184"/>
                  </a:moveTo>
                  <a:lnTo>
                    <a:pt x="718591" y="177647"/>
                  </a:lnTo>
                  <a:lnTo>
                    <a:pt x="705942" y="177647"/>
                  </a:lnTo>
                  <a:lnTo>
                    <a:pt x="700417" y="183184"/>
                  </a:lnTo>
                  <a:lnTo>
                    <a:pt x="700417" y="195808"/>
                  </a:lnTo>
                  <a:lnTo>
                    <a:pt x="705942" y="200545"/>
                  </a:lnTo>
                  <a:lnTo>
                    <a:pt x="712266" y="200545"/>
                  </a:lnTo>
                  <a:lnTo>
                    <a:pt x="718591" y="200545"/>
                  </a:lnTo>
                  <a:lnTo>
                    <a:pt x="724128" y="195808"/>
                  </a:lnTo>
                  <a:lnTo>
                    <a:pt x="724128" y="183184"/>
                  </a:lnTo>
                  <a:close/>
                </a:path>
                <a:path w="1006475" h="221615">
                  <a:moveTo>
                    <a:pt x="870204" y="193446"/>
                  </a:moveTo>
                  <a:lnTo>
                    <a:pt x="864666" y="188709"/>
                  </a:lnTo>
                  <a:lnTo>
                    <a:pt x="852043" y="188709"/>
                  </a:lnTo>
                  <a:lnTo>
                    <a:pt x="846505" y="193446"/>
                  </a:lnTo>
                  <a:lnTo>
                    <a:pt x="846505" y="206895"/>
                  </a:lnTo>
                  <a:lnTo>
                    <a:pt x="852043" y="211632"/>
                  </a:lnTo>
                  <a:lnTo>
                    <a:pt x="858342" y="211632"/>
                  </a:lnTo>
                  <a:lnTo>
                    <a:pt x="864666" y="211632"/>
                  </a:lnTo>
                  <a:lnTo>
                    <a:pt x="870204" y="206895"/>
                  </a:lnTo>
                  <a:lnTo>
                    <a:pt x="870204" y="193446"/>
                  </a:lnTo>
                  <a:close/>
                </a:path>
                <a:path w="1006475" h="221615">
                  <a:moveTo>
                    <a:pt x="1006030" y="202933"/>
                  </a:moveTo>
                  <a:lnTo>
                    <a:pt x="1001268" y="198183"/>
                  </a:lnTo>
                  <a:lnTo>
                    <a:pt x="988644" y="198183"/>
                  </a:lnTo>
                  <a:lnTo>
                    <a:pt x="983107" y="202933"/>
                  </a:lnTo>
                  <a:lnTo>
                    <a:pt x="983107" y="215582"/>
                  </a:lnTo>
                  <a:lnTo>
                    <a:pt x="988644" y="221081"/>
                  </a:lnTo>
                  <a:lnTo>
                    <a:pt x="994968" y="221081"/>
                  </a:lnTo>
                  <a:lnTo>
                    <a:pt x="1001268" y="221081"/>
                  </a:lnTo>
                  <a:lnTo>
                    <a:pt x="1006030" y="215582"/>
                  </a:lnTo>
                  <a:lnTo>
                    <a:pt x="1006030" y="20293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6211621" y="7215022"/>
              <a:ext cx="161925" cy="134620"/>
            </a:xfrm>
            <a:custGeom>
              <a:avLst/>
              <a:gdLst/>
              <a:ahLst/>
              <a:cxnLst/>
              <a:rect l="l" t="t" r="r" b="b"/>
              <a:pathLst>
                <a:path w="161925" h="134620">
                  <a:moveTo>
                    <a:pt x="14973" y="106603"/>
                  </a:moveTo>
                  <a:lnTo>
                    <a:pt x="0" y="105016"/>
                  </a:lnTo>
                  <a:lnTo>
                    <a:pt x="0" y="121589"/>
                  </a:lnTo>
                  <a:lnTo>
                    <a:pt x="14973" y="122402"/>
                  </a:lnTo>
                  <a:lnTo>
                    <a:pt x="14973" y="106603"/>
                  </a:lnTo>
                  <a:close/>
                </a:path>
                <a:path w="161925" h="134620">
                  <a:moveTo>
                    <a:pt x="14973" y="85267"/>
                  </a:moveTo>
                  <a:lnTo>
                    <a:pt x="0" y="84505"/>
                  </a:lnTo>
                  <a:lnTo>
                    <a:pt x="0" y="100279"/>
                  </a:lnTo>
                  <a:lnTo>
                    <a:pt x="14973" y="101079"/>
                  </a:lnTo>
                  <a:lnTo>
                    <a:pt x="14973" y="85267"/>
                  </a:lnTo>
                  <a:close/>
                </a:path>
                <a:path w="161925" h="134620">
                  <a:moveTo>
                    <a:pt x="14973" y="63969"/>
                  </a:moveTo>
                  <a:lnTo>
                    <a:pt x="0" y="63144"/>
                  </a:lnTo>
                  <a:lnTo>
                    <a:pt x="0" y="78968"/>
                  </a:lnTo>
                  <a:lnTo>
                    <a:pt x="14973" y="80530"/>
                  </a:lnTo>
                  <a:lnTo>
                    <a:pt x="14973" y="63969"/>
                  </a:lnTo>
                  <a:close/>
                </a:path>
                <a:path w="161925" h="134620">
                  <a:moveTo>
                    <a:pt x="14973" y="43434"/>
                  </a:moveTo>
                  <a:lnTo>
                    <a:pt x="0" y="41871"/>
                  </a:lnTo>
                  <a:lnTo>
                    <a:pt x="0" y="58432"/>
                  </a:lnTo>
                  <a:lnTo>
                    <a:pt x="14973" y="59232"/>
                  </a:lnTo>
                  <a:lnTo>
                    <a:pt x="14973" y="43434"/>
                  </a:lnTo>
                  <a:close/>
                </a:path>
                <a:path w="161925" h="134620">
                  <a:moveTo>
                    <a:pt x="14973" y="22123"/>
                  </a:moveTo>
                  <a:lnTo>
                    <a:pt x="0" y="21323"/>
                  </a:lnTo>
                  <a:lnTo>
                    <a:pt x="0" y="37122"/>
                  </a:lnTo>
                  <a:lnTo>
                    <a:pt x="14973" y="37896"/>
                  </a:lnTo>
                  <a:lnTo>
                    <a:pt x="14973" y="22123"/>
                  </a:lnTo>
                  <a:close/>
                </a:path>
                <a:path w="161925" h="134620">
                  <a:moveTo>
                    <a:pt x="14973" y="787"/>
                  </a:moveTo>
                  <a:lnTo>
                    <a:pt x="0" y="0"/>
                  </a:lnTo>
                  <a:lnTo>
                    <a:pt x="0" y="15798"/>
                  </a:lnTo>
                  <a:lnTo>
                    <a:pt x="14973" y="17386"/>
                  </a:lnTo>
                  <a:lnTo>
                    <a:pt x="14973" y="787"/>
                  </a:lnTo>
                  <a:close/>
                </a:path>
                <a:path w="161925" h="134620">
                  <a:moveTo>
                    <a:pt x="36309" y="108165"/>
                  </a:moveTo>
                  <a:lnTo>
                    <a:pt x="20510" y="106603"/>
                  </a:lnTo>
                  <a:lnTo>
                    <a:pt x="20510" y="123202"/>
                  </a:lnTo>
                  <a:lnTo>
                    <a:pt x="36309" y="123964"/>
                  </a:lnTo>
                  <a:lnTo>
                    <a:pt x="36309" y="108165"/>
                  </a:lnTo>
                  <a:close/>
                </a:path>
                <a:path w="161925" h="134620">
                  <a:moveTo>
                    <a:pt x="36309" y="86880"/>
                  </a:moveTo>
                  <a:lnTo>
                    <a:pt x="20510" y="86067"/>
                  </a:lnTo>
                  <a:lnTo>
                    <a:pt x="20510" y="101866"/>
                  </a:lnTo>
                  <a:lnTo>
                    <a:pt x="36309" y="102641"/>
                  </a:lnTo>
                  <a:lnTo>
                    <a:pt x="36309" y="86880"/>
                  </a:lnTo>
                  <a:close/>
                </a:path>
                <a:path w="161925" h="134620">
                  <a:moveTo>
                    <a:pt x="36309" y="65532"/>
                  </a:moveTo>
                  <a:lnTo>
                    <a:pt x="20510" y="64757"/>
                  </a:lnTo>
                  <a:lnTo>
                    <a:pt x="20510" y="80530"/>
                  </a:lnTo>
                  <a:lnTo>
                    <a:pt x="36309" y="82118"/>
                  </a:lnTo>
                  <a:lnTo>
                    <a:pt x="36309" y="65532"/>
                  </a:lnTo>
                  <a:close/>
                </a:path>
                <a:path w="161925" h="134620">
                  <a:moveTo>
                    <a:pt x="36309" y="45021"/>
                  </a:moveTo>
                  <a:lnTo>
                    <a:pt x="20510" y="43434"/>
                  </a:lnTo>
                  <a:lnTo>
                    <a:pt x="20510" y="59232"/>
                  </a:lnTo>
                  <a:lnTo>
                    <a:pt x="36309" y="60794"/>
                  </a:lnTo>
                  <a:lnTo>
                    <a:pt x="36309" y="45021"/>
                  </a:lnTo>
                  <a:close/>
                </a:path>
                <a:path w="161925" h="134620">
                  <a:moveTo>
                    <a:pt x="36309" y="23685"/>
                  </a:moveTo>
                  <a:lnTo>
                    <a:pt x="20510" y="22123"/>
                  </a:lnTo>
                  <a:lnTo>
                    <a:pt x="20510" y="38696"/>
                  </a:lnTo>
                  <a:lnTo>
                    <a:pt x="36309" y="39484"/>
                  </a:lnTo>
                  <a:lnTo>
                    <a:pt x="36309" y="23685"/>
                  </a:lnTo>
                  <a:close/>
                </a:path>
                <a:path w="161925" h="134620">
                  <a:moveTo>
                    <a:pt x="36309" y="2349"/>
                  </a:moveTo>
                  <a:lnTo>
                    <a:pt x="20510" y="1587"/>
                  </a:lnTo>
                  <a:lnTo>
                    <a:pt x="20510" y="17386"/>
                  </a:lnTo>
                  <a:lnTo>
                    <a:pt x="36309" y="18148"/>
                  </a:lnTo>
                  <a:lnTo>
                    <a:pt x="36309" y="2349"/>
                  </a:lnTo>
                  <a:close/>
                </a:path>
                <a:path w="161925" h="134620">
                  <a:moveTo>
                    <a:pt x="56845" y="109753"/>
                  </a:moveTo>
                  <a:lnTo>
                    <a:pt x="41046" y="108165"/>
                  </a:lnTo>
                  <a:lnTo>
                    <a:pt x="41046" y="124764"/>
                  </a:lnTo>
                  <a:lnTo>
                    <a:pt x="56845" y="125552"/>
                  </a:lnTo>
                  <a:lnTo>
                    <a:pt x="56845" y="109753"/>
                  </a:lnTo>
                  <a:close/>
                </a:path>
                <a:path w="161925" h="134620">
                  <a:moveTo>
                    <a:pt x="56845" y="88430"/>
                  </a:moveTo>
                  <a:lnTo>
                    <a:pt x="41046" y="87630"/>
                  </a:lnTo>
                  <a:lnTo>
                    <a:pt x="41046" y="103454"/>
                  </a:lnTo>
                  <a:lnTo>
                    <a:pt x="56845" y="104254"/>
                  </a:lnTo>
                  <a:lnTo>
                    <a:pt x="56845" y="88430"/>
                  </a:lnTo>
                  <a:close/>
                </a:path>
                <a:path w="161925" h="134620">
                  <a:moveTo>
                    <a:pt x="56845" y="67119"/>
                  </a:moveTo>
                  <a:lnTo>
                    <a:pt x="41046" y="66319"/>
                  </a:lnTo>
                  <a:lnTo>
                    <a:pt x="41046" y="82118"/>
                  </a:lnTo>
                  <a:lnTo>
                    <a:pt x="56845" y="83680"/>
                  </a:lnTo>
                  <a:lnTo>
                    <a:pt x="56845" y="67119"/>
                  </a:lnTo>
                  <a:close/>
                </a:path>
                <a:path w="161925" h="134620">
                  <a:moveTo>
                    <a:pt x="56845" y="45783"/>
                  </a:moveTo>
                  <a:lnTo>
                    <a:pt x="41046" y="45021"/>
                  </a:lnTo>
                  <a:lnTo>
                    <a:pt x="41046" y="60794"/>
                  </a:lnTo>
                  <a:lnTo>
                    <a:pt x="56845" y="62382"/>
                  </a:lnTo>
                  <a:lnTo>
                    <a:pt x="56845" y="45783"/>
                  </a:lnTo>
                  <a:close/>
                </a:path>
                <a:path w="161925" h="134620">
                  <a:moveTo>
                    <a:pt x="56845" y="25273"/>
                  </a:moveTo>
                  <a:lnTo>
                    <a:pt x="41046" y="23685"/>
                  </a:lnTo>
                  <a:lnTo>
                    <a:pt x="41046" y="39484"/>
                  </a:lnTo>
                  <a:lnTo>
                    <a:pt x="56845" y="41071"/>
                  </a:lnTo>
                  <a:lnTo>
                    <a:pt x="56845" y="25273"/>
                  </a:lnTo>
                  <a:close/>
                </a:path>
                <a:path w="161925" h="134620">
                  <a:moveTo>
                    <a:pt x="56845" y="3937"/>
                  </a:moveTo>
                  <a:lnTo>
                    <a:pt x="41046" y="2349"/>
                  </a:lnTo>
                  <a:lnTo>
                    <a:pt x="41046" y="18948"/>
                  </a:lnTo>
                  <a:lnTo>
                    <a:pt x="56845" y="19735"/>
                  </a:lnTo>
                  <a:lnTo>
                    <a:pt x="56845" y="3937"/>
                  </a:lnTo>
                  <a:close/>
                </a:path>
                <a:path w="161925" h="134620">
                  <a:moveTo>
                    <a:pt x="77368" y="111340"/>
                  </a:moveTo>
                  <a:lnTo>
                    <a:pt x="61556" y="109753"/>
                  </a:lnTo>
                  <a:lnTo>
                    <a:pt x="61556" y="126352"/>
                  </a:lnTo>
                  <a:lnTo>
                    <a:pt x="77368" y="127114"/>
                  </a:lnTo>
                  <a:lnTo>
                    <a:pt x="77368" y="111340"/>
                  </a:lnTo>
                  <a:close/>
                </a:path>
                <a:path w="161925" h="134620">
                  <a:moveTo>
                    <a:pt x="77368" y="90017"/>
                  </a:moveTo>
                  <a:lnTo>
                    <a:pt x="61556" y="89242"/>
                  </a:lnTo>
                  <a:lnTo>
                    <a:pt x="61556" y="105016"/>
                  </a:lnTo>
                  <a:lnTo>
                    <a:pt x="77368" y="105816"/>
                  </a:lnTo>
                  <a:lnTo>
                    <a:pt x="77368" y="90017"/>
                  </a:lnTo>
                  <a:close/>
                </a:path>
                <a:path w="161925" h="134620">
                  <a:moveTo>
                    <a:pt x="77368" y="68707"/>
                  </a:moveTo>
                  <a:lnTo>
                    <a:pt x="61556" y="67881"/>
                  </a:lnTo>
                  <a:lnTo>
                    <a:pt x="61556" y="83680"/>
                  </a:lnTo>
                  <a:lnTo>
                    <a:pt x="77368" y="84505"/>
                  </a:lnTo>
                  <a:lnTo>
                    <a:pt x="77368" y="68707"/>
                  </a:lnTo>
                  <a:close/>
                </a:path>
                <a:path w="161925" h="134620">
                  <a:moveTo>
                    <a:pt x="77368" y="47396"/>
                  </a:moveTo>
                  <a:lnTo>
                    <a:pt x="61556" y="46583"/>
                  </a:lnTo>
                  <a:lnTo>
                    <a:pt x="61556" y="62382"/>
                  </a:lnTo>
                  <a:lnTo>
                    <a:pt x="77368" y="63969"/>
                  </a:lnTo>
                  <a:lnTo>
                    <a:pt x="77368" y="47396"/>
                  </a:lnTo>
                  <a:close/>
                </a:path>
                <a:path w="161925" h="134620">
                  <a:moveTo>
                    <a:pt x="77368" y="26035"/>
                  </a:moveTo>
                  <a:lnTo>
                    <a:pt x="61556" y="25273"/>
                  </a:lnTo>
                  <a:lnTo>
                    <a:pt x="61556" y="41071"/>
                  </a:lnTo>
                  <a:lnTo>
                    <a:pt x="77368" y="42659"/>
                  </a:lnTo>
                  <a:lnTo>
                    <a:pt x="77368" y="26035"/>
                  </a:lnTo>
                  <a:close/>
                </a:path>
                <a:path w="161925" h="134620">
                  <a:moveTo>
                    <a:pt x="77368" y="5524"/>
                  </a:moveTo>
                  <a:lnTo>
                    <a:pt x="61556" y="3937"/>
                  </a:lnTo>
                  <a:lnTo>
                    <a:pt x="61556" y="20535"/>
                  </a:lnTo>
                  <a:lnTo>
                    <a:pt x="77368" y="21323"/>
                  </a:lnTo>
                  <a:lnTo>
                    <a:pt x="77368" y="5524"/>
                  </a:lnTo>
                  <a:close/>
                </a:path>
                <a:path w="161925" h="134620">
                  <a:moveTo>
                    <a:pt x="98691" y="112903"/>
                  </a:moveTo>
                  <a:lnTo>
                    <a:pt x="82892" y="111340"/>
                  </a:lnTo>
                  <a:lnTo>
                    <a:pt x="82892" y="127939"/>
                  </a:lnTo>
                  <a:lnTo>
                    <a:pt x="98691" y="128701"/>
                  </a:lnTo>
                  <a:lnTo>
                    <a:pt x="98691" y="112903"/>
                  </a:lnTo>
                  <a:close/>
                </a:path>
                <a:path w="161925" h="134620">
                  <a:moveTo>
                    <a:pt x="98691" y="91617"/>
                  </a:moveTo>
                  <a:lnTo>
                    <a:pt x="82892" y="90805"/>
                  </a:lnTo>
                  <a:lnTo>
                    <a:pt x="82892" y="106603"/>
                  </a:lnTo>
                  <a:lnTo>
                    <a:pt x="98691" y="107403"/>
                  </a:lnTo>
                  <a:lnTo>
                    <a:pt x="98691" y="91617"/>
                  </a:lnTo>
                  <a:close/>
                </a:path>
                <a:path w="161925" h="134620">
                  <a:moveTo>
                    <a:pt x="98691" y="70269"/>
                  </a:moveTo>
                  <a:lnTo>
                    <a:pt x="82892" y="69494"/>
                  </a:lnTo>
                  <a:lnTo>
                    <a:pt x="82892" y="85267"/>
                  </a:lnTo>
                  <a:lnTo>
                    <a:pt x="98691" y="86067"/>
                  </a:lnTo>
                  <a:lnTo>
                    <a:pt x="98691" y="70269"/>
                  </a:lnTo>
                  <a:close/>
                </a:path>
                <a:path w="161925" h="134620">
                  <a:moveTo>
                    <a:pt x="98691" y="48958"/>
                  </a:moveTo>
                  <a:lnTo>
                    <a:pt x="82892" y="48171"/>
                  </a:lnTo>
                  <a:lnTo>
                    <a:pt x="82892" y="63969"/>
                  </a:lnTo>
                  <a:lnTo>
                    <a:pt x="98691" y="65532"/>
                  </a:lnTo>
                  <a:lnTo>
                    <a:pt x="98691" y="48958"/>
                  </a:lnTo>
                  <a:close/>
                </a:path>
                <a:path w="161925" h="134620">
                  <a:moveTo>
                    <a:pt x="98691" y="27647"/>
                  </a:moveTo>
                  <a:lnTo>
                    <a:pt x="82892" y="26860"/>
                  </a:lnTo>
                  <a:lnTo>
                    <a:pt x="82892" y="42659"/>
                  </a:lnTo>
                  <a:lnTo>
                    <a:pt x="98691" y="44221"/>
                  </a:lnTo>
                  <a:lnTo>
                    <a:pt x="98691" y="27647"/>
                  </a:lnTo>
                  <a:close/>
                </a:path>
                <a:path w="161925" h="134620">
                  <a:moveTo>
                    <a:pt x="98691" y="6324"/>
                  </a:moveTo>
                  <a:lnTo>
                    <a:pt x="82892" y="5524"/>
                  </a:lnTo>
                  <a:lnTo>
                    <a:pt x="82892" y="21323"/>
                  </a:lnTo>
                  <a:lnTo>
                    <a:pt x="98691" y="22885"/>
                  </a:lnTo>
                  <a:lnTo>
                    <a:pt x="98691" y="6324"/>
                  </a:lnTo>
                  <a:close/>
                </a:path>
                <a:path w="161925" h="134620">
                  <a:moveTo>
                    <a:pt x="119202" y="114490"/>
                  </a:moveTo>
                  <a:lnTo>
                    <a:pt x="103454" y="112903"/>
                  </a:lnTo>
                  <a:lnTo>
                    <a:pt x="103454" y="129501"/>
                  </a:lnTo>
                  <a:lnTo>
                    <a:pt x="119202" y="130289"/>
                  </a:lnTo>
                  <a:lnTo>
                    <a:pt x="119202" y="114490"/>
                  </a:lnTo>
                  <a:close/>
                </a:path>
                <a:path w="161925" h="134620">
                  <a:moveTo>
                    <a:pt x="119202" y="93192"/>
                  </a:moveTo>
                  <a:lnTo>
                    <a:pt x="103454" y="91617"/>
                  </a:lnTo>
                  <a:lnTo>
                    <a:pt x="103454" y="108165"/>
                  </a:lnTo>
                  <a:lnTo>
                    <a:pt x="119202" y="108991"/>
                  </a:lnTo>
                  <a:lnTo>
                    <a:pt x="119202" y="93192"/>
                  </a:lnTo>
                  <a:close/>
                </a:path>
                <a:path w="161925" h="134620">
                  <a:moveTo>
                    <a:pt x="119202" y="71856"/>
                  </a:moveTo>
                  <a:lnTo>
                    <a:pt x="103454" y="71056"/>
                  </a:lnTo>
                  <a:lnTo>
                    <a:pt x="103454" y="86880"/>
                  </a:lnTo>
                  <a:lnTo>
                    <a:pt x="119202" y="87630"/>
                  </a:lnTo>
                  <a:lnTo>
                    <a:pt x="119202" y="71856"/>
                  </a:lnTo>
                  <a:close/>
                </a:path>
                <a:path w="161925" h="134620">
                  <a:moveTo>
                    <a:pt x="119202" y="50546"/>
                  </a:moveTo>
                  <a:lnTo>
                    <a:pt x="103454" y="49758"/>
                  </a:lnTo>
                  <a:lnTo>
                    <a:pt x="103454" y="65532"/>
                  </a:lnTo>
                  <a:lnTo>
                    <a:pt x="119202" y="66319"/>
                  </a:lnTo>
                  <a:lnTo>
                    <a:pt x="119202" y="50546"/>
                  </a:lnTo>
                  <a:close/>
                </a:path>
                <a:path w="161925" h="134620">
                  <a:moveTo>
                    <a:pt x="119202" y="29210"/>
                  </a:moveTo>
                  <a:lnTo>
                    <a:pt x="103454" y="28422"/>
                  </a:lnTo>
                  <a:lnTo>
                    <a:pt x="103454" y="44221"/>
                  </a:lnTo>
                  <a:lnTo>
                    <a:pt x="119202" y="45021"/>
                  </a:lnTo>
                  <a:lnTo>
                    <a:pt x="119202" y="29210"/>
                  </a:lnTo>
                  <a:close/>
                </a:path>
                <a:path w="161925" h="134620">
                  <a:moveTo>
                    <a:pt x="119202" y="7912"/>
                  </a:moveTo>
                  <a:lnTo>
                    <a:pt x="103454" y="7086"/>
                  </a:lnTo>
                  <a:lnTo>
                    <a:pt x="103454" y="22885"/>
                  </a:lnTo>
                  <a:lnTo>
                    <a:pt x="119202" y="23685"/>
                  </a:lnTo>
                  <a:lnTo>
                    <a:pt x="119202" y="7912"/>
                  </a:lnTo>
                  <a:close/>
                </a:path>
                <a:path w="161925" h="134620">
                  <a:moveTo>
                    <a:pt x="140538" y="116078"/>
                  </a:moveTo>
                  <a:lnTo>
                    <a:pt x="124739" y="114490"/>
                  </a:lnTo>
                  <a:lnTo>
                    <a:pt x="124739" y="131089"/>
                  </a:lnTo>
                  <a:lnTo>
                    <a:pt x="140538" y="131851"/>
                  </a:lnTo>
                  <a:lnTo>
                    <a:pt x="140538" y="116078"/>
                  </a:lnTo>
                  <a:close/>
                </a:path>
                <a:path w="161925" h="134620">
                  <a:moveTo>
                    <a:pt x="140538" y="94754"/>
                  </a:moveTo>
                  <a:lnTo>
                    <a:pt x="124739" y="93192"/>
                  </a:lnTo>
                  <a:lnTo>
                    <a:pt x="124739" y="109753"/>
                  </a:lnTo>
                  <a:lnTo>
                    <a:pt x="140538" y="110553"/>
                  </a:lnTo>
                  <a:lnTo>
                    <a:pt x="140538" y="94754"/>
                  </a:lnTo>
                  <a:close/>
                </a:path>
                <a:path w="161925" h="134620">
                  <a:moveTo>
                    <a:pt x="140538" y="73444"/>
                  </a:moveTo>
                  <a:lnTo>
                    <a:pt x="124739" y="71856"/>
                  </a:lnTo>
                  <a:lnTo>
                    <a:pt x="124739" y="88430"/>
                  </a:lnTo>
                  <a:lnTo>
                    <a:pt x="140538" y="89242"/>
                  </a:lnTo>
                  <a:lnTo>
                    <a:pt x="140538" y="73444"/>
                  </a:lnTo>
                  <a:close/>
                </a:path>
                <a:path w="161925" h="134620">
                  <a:moveTo>
                    <a:pt x="140538" y="52108"/>
                  </a:moveTo>
                  <a:lnTo>
                    <a:pt x="124739" y="50546"/>
                  </a:lnTo>
                  <a:lnTo>
                    <a:pt x="124739" y="67119"/>
                  </a:lnTo>
                  <a:lnTo>
                    <a:pt x="140538" y="67881"/>
                  </a:lnTo>
                  <a:lnTo>
                    <a:pt x="140538" y="52108"/>
                  </a:lnTo>
                  <a:close/>
                </a:path>
                <a:path w="161925" h="134620">
                  <a:moveTo>
                    <a:pt x="140538" y="30772"/>
                  </a:moveTo>
                  <a:lnTo>
                    <a:pt x="124739" y="30010"/>
                  </a:lnTo>
                  <a:lnTo>
                    <a:pt x="124739" y="45783"/>
                  </a:lnTo>
                  <a:lnTo>
                    <a:pt x="140538" y="46583"/>
                  </a:lnTo>
                  <a:lnTo>
                    <a:pt x="140538" y="30772"/>
                  </a:lnTo>
                  <a:close/>
                </a:path>
                <a:path w="161925" h="134620">
                  <a:moveTo>
                    <a:pt x="140538" y="9474"/>
                  </a:moveTo>
                  <a:lnTo>
                    <a:pt x="124739" y="8674"/>
                  </a:lnTo>
                  <a:lnTo>
                    <a:pt x="124739" y="24472"/>
                  </a:lnTo>
                  <a:lnTo>
                    <a:pt x="140538" y="25273"/>
                  </a:lnTo>
                  <a:lnTo>
                    <a:pt x="140538" y="9474"/>
                  </a:lnTo>
                  <a:close/>
                </a:path>
                <a:path w="161925" h="134620">
                  <a:moveTo>
                    <a:pt x="161874" y="117665"/>
                  </a:moveTo>
                  <a:lnTo>
                    <a:pt x="145275" y="116852"/>
                  </a:lnTo>
                  <a:lnTo>
                    <a:pt x="145275" y="132651"/>
                  </a:lnTo>
                  <a:lnTo>
                    <a:pt x="161874" y="134213"/>
                  </a:lnTo>
                  <a:lnTo>
                    <a:pt x="161874" y="117665"/>
                  </a:lnTo>
                  <a:close/>
                </a:path>
                <a:path w="161925" h="134620">
                  <a:moveTo>
                    <a:pt x="161874" y="96342"/>
                  </a:moveTo>
                  <a:lnTo>
                    <a:pt x="145275" y="94754"/>
                  </a:lnTo>
                  <a:lnTo>
                    <a:pt x="145275" y="111340"/>
                  </a:lnTo>
                  <a:lnTo>
                    <a:pt x="161874" y="112141"/>
                  </a:lnTo>
                  <a:lnTo>
                    <a:pt x="161874" y="96342"/>
                  </a:lnTo>
                  <a:close/>
                </a:path>
                <a:path w="161925" h="134620">
                  <a:moveTo>
                    <a:pt x="161874" y="75006"/>
                  </a:moveTo>
                  <a:lnTo>
                    <a:pt x="145275" y="73444"/>
                  </a:lnTo>
                  <a:lnTo>
                    <a:pt x="145275" y="90017"/>
                  </a:lnTo>
                  <a:lnTo>
                    <a:pt x="161874" y="90805"/>
                  </a:lnTo>
                  <a:lnTo>
                    <a:pt x="161874" y="75006"/>
                  </a:lnTo>
                  <a:close/>
                </a:path>
                <a:path w="161925" h="134620">
                  <a:moveTo>
                    <a:pt x="161874" y="53695"/>
                  </a:moveTo>
                  <a:lnTo>
                    <a:pt x="145275" y="52108"/>
                  </a:lnTo>
                  <a:lnTo>
                    <a:pt x="145275" y="68707"/>
                  </a:lnTo>
                  <a:lnTo>
                    <a:pt x="161874" y="69494"/>
                  </a:lnTo>
                  <a:lnTo>
                    <a:pt x="161874" y="53695"/>
                  </a:lnTo>
                  <a:close/>
                </a:path>
                <a:path w="161925" h="134620">
                  <a:moveTo>
                    <a:pt x="161874" y="32385"/>
                  </a:moveTo>
                  <a:lnTo>
                    <a:pt x="145275" y="30772"/>
                  </a:lnTo>
                  <a:lnTo>
                    <a:pt x="145275" y="47396"/>
                  </a:lnTo>
                  <a:lnTo>
                    <a:pt x="161874" y="48171"/>
                  </a:lnTo>
                  <a:lnTo>
                    <a:pt x="161874" y="32385"/>
                  </a:lnTo>
                  <a:close/>
                </a:path>
                <a:path w="161925" h="134620">
                  <a:moveTo>
                    <a:pt x="161874" y="11036"/>
                  </a:moveTo>
                  <a:lnTo>
                    <a:pt x="145275" y="9474"/>
                  </a:lnTo>
                  <a:lnTo>
                    <a:pt x="145275" y="26035"/>
                  </a:lnTo>
                  <a:lnTo>
                    <a:pt x="161874" y="26860"/>
                  </a:lnTo>
                  <a:lnTo>
                    <a:pt x="161874" y="1103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6211621" y="7215022"/>
              <a:ext cx="348615" cy="148590"/>
            </a:xfrm>
            <a:custGeom>
              <a:avLst/>
              <a:gdLst/>
              <a:ahLst/>
              <a:cxnLst/>
              <a:rect l="l" t="t" r="r" b="b"/>
              <a:pathLst>
                <a:path w="348615" h="148590">
                  <a:moveTo>
                    <a:pt x="14973" y="43434"/>
                  </a:moveTo>
                  <a:lnTo>
                    <a:pt x="0" y="41871"/>
                  </a:lnTo>
                  <a:lnTo>
                    <a:pt x="0" y="58432"/>
                  </a:lnTo>
                  <a:lnTo>
                    <a:pt x="14973" y="59232"/>
                  </a:lnTo>
                  <a:lnTo>
                    <a:pt x="14973" y="43434"/>
                  </a:lnTo>
                  <a:close/>
                </a:path>
                <a:path w="348615" h="148590">
                  <a:moveTo>
                    <a:pt x="14973" y="22123"/>
                  </a:moveTo>
                  <a:lnTo>
                    <a:pt x="0" y="21323"/>
                  </a:lnTo>
                  <a:lnTo>
                    <a:pt x="0" y="37122"/>
                  </a:lnTo>
                  <a:lnTo>
                    <a:pt x="14973" y="37896"/>
                  </a:lnTo>
                  <a:lnTo>
                    <a:pt x="14973" y="22123"/>
                  </a:lnTo>
                  <a:close/>
                </a:path>
                <a:path w="348615" h="148590">
                  <a:moveTo>
                    <a:pt x="14973" y="787"/>
                  </a:moveTo>
                  <a:lnTo>
                    <a:pt x="0" y="0"/>
                  </a:lnTo>
                  <a:lnTo>
                    <a:pt x="0" y="15798"/>
                  </a:lnTo>
                  <a:lnTo>
                    <a:pt x="14973" y="17386"/>
                  </a:lnTo>
                  <a:lnTo>
                    <a:pt x="14973" y="787"/>
                  </a:lnTo>
                  <a:close/>
                </a:path>
                <a:path w="348615" h="148590">
                  <a:moveTo>
                    <a:pt x="36309" y="45021"/>
                  </a:moveTo>
                  <a:lnTo>
                    <a:pt x="20510" y="43434"/>
                  </a:lnTo>
                  <a:lnTo>
                    <a:pt x="20510" y="59232"/>
                  </a:lnTo>
                  <a:lnTo>
                    <a:pt x="36309" y="60794"/>
                  </a:lnTo>
                  <a:lnTo>
                    <a:pt x="36309" y="45021"/>
                  </a:lnTo>
                  <a:close/>
                </a:path>
                <a:path w="348615" h="148590">
                  <a:moveTo>
                    <a:pt x="36309" y="23685"/>
                  </a:moveTo>
                  <a:lnTo>
                    <a:pt x="20510" y="22123"/>
                  </a:lnTo>
                  <a:lnTo>
                    <a:pt x="20510" y="38696"/>
                  </a:lnTo>
                  <a:lnTo>
                    <a:pt x="36309" y="39484"/>
                  </a:lnTo>
                  <a:lnTo>
                    <a:pt x="36309" y="23685"/>
                  </a:lnTo>
                  <a:close/>
                </a:path>
                <a:path w="348615" h="148590">
                  <a:moveTo>
                    <a:pt x="36309" y="2349"/>
                  </a:moveTo>
                  <a:lnTo>
                    <a:pt x="20510" y="1587"/>
                  </a:lnTo>
                  <a:lnTo>
                    <a:pt x="20510" y="17386"/>
                  </a:lnTo>
                  <a:lnTo>
                    <a:pt x="36309" y="18148"/>
                  </a:lnTo>
                  <a:lnTo>
                    <a:pt x="36309" y="2349"/>
                  </a:lnTo>
                  <a:close/>
                </a:path>
                <a:path w="348615" h="148590">
                  <a:moveTo>
                    <a:pt x="56845" y="45783"/>
                  </a:moveTo>
                  <a:lnTo>
                    <a:pt x="41046" y="45021"/>
                  </a:lnTo>
                  <a:lnTo>
                    <a:pt x="41046" y="60794"/>
                  </a:lnTo>
                  <a:lnTo>
                    <a:pt x="56845" y="62382"/>
                  </a:lnTo>
                  <a:lnTo>
                    <a:pt x="56845" y="45783"/>
                  </a:lnTo>
                  <a:close/>
                </a:path>
                <a:path w="348615" h="148590">
                  <a:moveTo>
                    <a:pt x="56845" y="25273"/>
                  </a:moveTo>
                  <a:lnTo>
                    <a:pt x="41046" y="23685"/>
                  </a:lnTo>
                  <a:lnTo>
                    <a:pt x="41046" y="39484"/>
                  </a:lnTo>
                  <a:lnTo>
                    <a:pt x="56845" y="41071"/>
                  </a:lnTo>
                  <a:lnTo>
                    <a:pt x="56845" y="25273"/>
                  </a:lnTo>
                  <a:close/>
                </a:path>
                <a:path w="348615" h="148590">
                  <a:moveTo>
                    <a:pt x="56845" y="3937"/>
                  </a:moveTo>
                  <a:lnTo>
                    <a:pt x="41046" y="2349"/>
                  </a:lnTo>
                  <a:lnTo>
                    <a:pt x="41046" y="18948"/>
                  </a:lnTo>
                  <a:lnTo>
                    <a:pt x="56845" y="19735"/>
                  </a:lnTo>
                  <a:lnTo>
                    <a:pt x="56845" y="3937"/>
                  </a:lnTo>
                  <a:close/>
                </a:path>
                <a:path w="348615" h="148590">
                  <a:moveTo>
                    <a:pt x="77368" y="47396"/>
                  </a:moveTo>
                  <a:lnTo>
                    <a:pt x="61556" y="46583"/>
                  </a:lnTo>
                  <a:lnTo>
                    <a:pt x="61556" y="62382"/>
                  </a:lnTo>
                  <a:lnTo>
                    <a:pt x="77368" y="63969"/>
                  </a:lnTo>
                  <a:lnTo>
                    <a:pt x="77368" y="47396"/>
                  </a:lnTo>
                  <a:close/>
                </a:path>
                <a:path w="348615" h="148590">
                  <a:moveTo>
                    <a:pt x="77368" y="26035"/>
                  </a:moveTo>
                  <a:lnTo>
                    <a:pt x="61556" y="25273"/>
                  </a:lnTo>
                  <a:lnTo>
                    <a:pt x="61556" y="41071"/>
                  </a:lnTo>
                  <a:lnTo>
                    <a:pt x="77368" y="42659"/>
                  </a:lnTo>
                  <a:lnTo>
                    <a:pt x="77368" y="26035"/>
                  </a:lnTo>
                  <a:close/>
                </a:path>
                <a:path w="348615" h="148590">
                  <a:moveTo>
                    <a:pt x="77368" y="5524"/>
                  </a:moveTo>
                  <a:lnTo>
                    <a:pt x="61556" y="3937"/>
                  </a:lnTo>
                  <a:lnTo>
                    <a:pt x="61556" y="20535"/>
                  </a:lnTo>
                  <a:lnTo>
                    <a:pt x="77368" y="21323"/>
                  </a:lnTo>
                  <a:lnTo>
                    <a:pt x="77368" y="5524"/>
                  </a:lnTo>
                  <a:close/>
                </a:path>
                <a:path w="348615" h="148590">
                  <a:moveTo>
                    <a:pt x="98691" y="48958"/>
                  </a:moveTo>
                  <a:lnTo>
                    <a:pt x="82892" y="48171"/>
                  </a:lnTo>
                  <a:lnTo>
                    <a:pt x="82892" y="63969"/>
                  </a:lnTo>
                  <a:lnTo>
                    <a:pt x="98691" y="65532"/>
                  </a:lnTo>
                  <a:lnTo>
                    <a:pt x="98691" y="48958"/>
                  </a:lnTo>
                  <a:close/>
                </a:path>
                <a:path w="348615" h="148590">
                  <a:moveTo>
                    <a:pt x="98691" y="27647"/>
                  </a:moveTo>
                  <a:lnTo>
                    <a:pt x="82892" y="26860"/>
                  </a:lnTo>
                  <a:lnTo>
                    <a:pt x="82892" y="42659"/>
                  </a:lnTo>
                  <a:lnTo>
                    <a:pt x="98691" y="44221"/>
                  </a:lnTo>
                  <a:lnTo>
                    <a:pt x="98691" y="27647"/>
                  </a:lnTo>
                  <a:close/>
                </a:path>
                <a:path w="348615" h="148590">
                  <a:moveTo>
                    <a:pt x="98691" y="6324"/>
                  </a:moveTo>
                  <a:lnTo>
                    <a:pt x="82892" y="5524"/>
                  </a:lnTo>
                  <a:lnTo>
                    <a:pt x="82892" y="21323"/>
                  </a:lnTo>
                  <a:lnTo>
                    <a:pt x="98691" y="22885"/>
                  </a:lnTo>
                  <a:lnTo>
                    <a:pt x="98691" y="6324"/>
                  </a:lnTo>
                  <a:close/>
                </a:path>
                <a:path w="348615" h="148590">
                  <a:moveTo>
                    <a:pt x="119202" y="50546"/>
                  </a:moveTo>
                  <a:lnTo>
                    <a:pt x="103454" y="49758"/>
                  </a:lnTo>
                  <a:lnTo>
                    <a:pt x="103454" y="65532"/>
                  </a:lnTo>
                  <a:lnTo>
                    <a:pt x="119202" y="66319"/>
                  </a:lnTo>
                  <a:lnTo>
                    <a:pt x="119202" y="50546"/>
                  </a:lnTo>
                  <a:close/>
                </a:path>
                <a:path w="348615" h="148590">
                  <a:moveTo>
                    <a:pt x="119202" y="29210"/>
                  </a:moveTo>
                  <a:lnTo>
                    <a:pt x="103454" y="28422"/>
                  </a:lnTo>
                  <a:lnTo>
                    <a:pt x="103454" y="44221"/>
                  </a:lnTo>
                  <a:lnTo>
                    <a:pt x="119202" y="45021"/>
                  </a:lnTo>
                  <a:lnTo>
                    <a:pt x="119202" y="29210"/>
                  </a:lnTo>
                  <a:close/>
                </a:path>
                <a:path w="348615" h="148590">
                  <a:moveTo>
                    <a:pt x="119202" y="7912"/>
                  </a:moveTo>
                  <a:lnTo>
                    <a:pt x="103454" y="7086"/>
                  </a:lnTo>
                  <a:lnTo>
                    <a:pt x="103454" y="22885"/>
                  </a:lnTo>
                  <a:lnTo>
                    <a:pt x="119202" y="23685"/>
                  </a:lnTo>
                  <a:lnTo>
                    <a:pt x="119202" y="7912"/>
                  </a:lnTo>
                  <a:close/>
                </a:path>
                <a:path w="348615" h="148590">
                  <a:moveTo>
                    <a:pt x="140538" y="52108"/>
                  </a:moveTo>
                  <a:lnTo>
                    <a:pt x="124739" y="50546"/>
                  </a:lnTo>
                  <a:lnTo>
                    <a:pt x="124739" y="67119"/>
                  </a:lnTo>
                  <a:lnTo>
                    <a:pt x="140538" y="67881"/>
                  </a:lnTo>
                  <a:lnTo>
                    <a:pt x="140538" y="52108"/>
                  </a:lnTo>
                  <a:close/>
                </a:path>
                <a:path w="348615" h="148590">
                  <a:moveTo>
                    <a:pt x="140538" y="30772"/>
                  </a:moveTo>
                  <a:lnTo>
                    <a:pt x="124739" y="30010"/>
                  </a:lnTo>
                  <a:lnTo>
                    <a:pt x="124739" y="45783"/>
                  </a:lnTo>
                  <a:lnTo>
                    <a:pt x="140538" y="46583"/>
                  </a:lnTo>
                  <a:lnTo>
                    <a:pt x="140538" y="30772"/>
                  </a:lnTo>
                  <a:close/>
                </a:path>
                <a:path w="348615" h="148590">
                  <a:moveTo>
                    <a:pt x="140538" y="9474"/>
                  </a:moveTo>
                  <a:lnTo>
                    <a:pt x="124739" y="8674"/>
                  </a:lnTo>
                  <a:lnTo>
                    <a:pt x="124739" y="24472"/>
                  </a:lnTo>
                  <a:lnTo>
                    <a:pt x="140538" y="25273"/>
                  </a:lnTo>
                  <a:lnTo>
                    <a:pt x="140538" y="9474"/>
                  </a:lnTo>
                  <a:close/>
                </a:path>
                <a:path w="348615" h="148590">
                  <a:moveTo>
                    <a:pt x="161874" y="75006"/>
                  </a:moveTo>
                  <a:lnTo>
                    <a:pt x="145275" y="73444"/>
                  </a:lnTo>
                  <a:lnTo>
                    <a:pt x="145275" y="90017"/>
                  </a:lnTo>
                  <a:lnTo>
                    <a:pt x="161874" y="90805"/>
                  </a:lnTo>
                  <a:lnTo>
                    <a:pt x="161874" y="75006"/>
                  </a:lnTo>
                  <a:close/>
                </a:path>
                <a:path w="348615" h="148590">
                  <a:moveTo>
                    <a:pt x="161874" y="53695"/>
                  </a:moveTo>
                  <a:lnTo>
                    <a:pt x="145275" y="52108"/>
                  </a:lnTo>
                  <a:lnTo>
                    <a:pt x="145275" y="68707"/>
                  </a:lnTo>
                  <a:lnTo>
                    <a:pt x="161874" y="69494"/>
                  </a:lnTo>
                  <a:lnTo>
                    <a:pt x="161874" y="53695"/>
                  </a:lnTo>
                  <a:close/>
                </a:path>
                <a:path w="348615" h="148590">
                  <a:moveTo>
                    <a:pt x="161874" y="32385"/>
                  </a:moveTo>
                  <a:lnTo>
                    <a:pt x="145275" y="30772"/>
                  </a:lnTo>
                  <a:lnTo>
                    <a:pt x="145275" y="47396"/>
                  </a:lnTo>
                  <a:lnTo>
                    <a:pt x="161874" y="48171"/>
                  </a:lnTo>
                  <a:lnTo>
                    <a:pt x="161874" y="32385"/>
                  </a:lnTo>
                  <a:close/>
                </a:path>
                <a:path w="348615" h="148590">
                  <a:moveTo>
                    <a:pt x="161874" y="11036"/>
                  </a:moveTo>
                  <a:lnTo>
                    <a:pt x="145275" y="9474"/>
                  </a:lnTo>
                  <a:lnTo>
                    <a:pt x="145275" y="26035"/>
                  </a:lnTo>
                  <a:lnTo>
                    <a:pt x="161874" y="26860"/>
                  </a:lnTo>
                  <a:lnTo>
                    <a:pt x="161874" y="11036"/>
                  </a:lnTo>
                  <a:close/>
                </a:path>
                <a:path w="348615" h="148590">
                  <a:moveTo>
                    <a:pt x="198183" y="120840"/>
                  </a:moveTo>
                  <a:lnTo>
                    <a:pt x="181622" y="119227"/>
                  </a:lnTo>
                  <a:lnTo>
                    <a:pt x="181622" y="135826"/>
                  </a:lnTo>
                  <a:lnTo>
                    <a:pt x="198183" y="136601"/>
                  </a:lnTo>
                  <a:lnTo>
                    <a:pt x="198183" y="120840"/>
                  </a:lnTo>
                  <a:close/>
                </a:path>
                <a:path w="348615" h="148590">
                  <a:moveTo>
                    <a:pt x="198183" y="98717"/>
                  </a:moveTo>
                  <a:lnTo>
                    <a:pt x="181622" y="97929"/>
                  </a:lnTo>
                  <a:lnTo>
                    <a:pt x="181622" y="113728"/>
                  </a:lnTo>
                  <a:lnTo>
                    <a:pt x="198183" y="115290"/>
                  </a:lnTo>
                  <a:lnTo>
                    <a:pt x="198183" y="98717"/>
                  </a:lnTo>
                  <a:close/>
                </a:path>
                <a:path w="348615" h="148590">
                  <a:moveTo>
                    <a:pt x="198183" y="77381"/>
                  </a:moveTo>
                  <a:lnTo>
                    <a:pt x="181622" y="76593"/>
                  </a:lnTo>
                  <a:lnTo>
                    <a:pt x="181622" y="92367"/>
                  </a:lnTo>
                  <a:lnTo>
                    <a:pt x="198183" y="93980"/>
                  </a:lnTo>
                  <a:lnTo>
                    <a:pt x="198183" y="77381"/>
                  </a:lnTo>
                  <a:close/>
                </a:path>
                <a:path w="348615" h="148590">
                  <a:moveTo>
                    <a:pt x="198183" y="56057"/>
                  </a:moveTo>
                  <a:lnTo>
                    <a:pt x="181622" y="55257"/>
                  </a:lnTo>
                  <a:lnTo>
                    <a:pt x="181622" y="71056"/>
                  </a:lnTo>
                  <a:lnTo>
                    <a:pt x="198183" y="72644"/>
                  </a:lnTo>
                  <a:lnTo>
                    <a:pt x="198183" y="56057"/>
                  </a:lnTo>
                  <a:close/>
                </a:path>
                <a:path w="348615" h="148590">
                  <a:moveTo>
                    <a:pt x="198183" y="34747"/>
                  </a:moveTo>
                  <a:lnTo>
                    <a:pt x="181622" y="33159"/>
                  </a:lnTo>
                  <a:lnTo>
                    <a:pt x="181622" y="49758"/>
                  </a:lnTo>
                  <a:lnTo>
                    <a:pt x="198183" y="50546"/>
                  </a:lnTo>
                  <a:lnTo>
                    <a:pt x="198183" y="34747"/>
                  </a:lnTo>
                  <a:close/>
                </a:path>
                <a:path w="348615" h="148590">
                  <a:moveTo>
                    <a:pt x="219494" y="122402"/>
                  </a:moveTo>
                  <a:lnTo>
                    <a:pt x="202946" y="120840"/>
                  </a:lnTo>
                  <a:lnTo>
                    <a:pt x="202946" y="137388"/>
                  </a:lnTo>
                  <a:lnTo>
                    <a:pt x="219494" y="138201"/>
                  </a:lnTo>
                  <a:lnTo>
                    <a:pt x="219494" y="122402"/>
                  </a:lnTo>
                  <a:close/>
                </a:path>
                <a:path w="348615" h="148590">
                  <a:moveTo>
                    <a:pt x="219494" y="100279"/>
                  </a:moveTo>
                  <a:lnTo>
                    <a:pt x="202946" y="99466"/>
                  </a:lnTo>
                  <a:lnTo>
                    <a:pt x="202946" y="115290"/>
                  </a:lnTo>
                  <a:lnTo>
                    <a:pt x="219494" y="116852"/>
                  </a:lnTo>
                  <a:lnTo>
                    <a:pt x="219494" y="100279"/>
                  </a:lnTo>
                  <a:close/>
                </a:path>
                <a:path w="348615" h="148590">
                  <a:moveTo>
                    <a:pt x="219494" y="78968"/>
                  </a:moveTo>
                  <a:lnTo>
                    <a:pt x="202946" y="78181"/>
                  </a:lnTo>
                  <a:lnTo>
                    <a:pt x="202946" y="93980"/>
                  </a:lnTo>
                  <a:lnTo>
                    <a:pt x="219494" y="95542"/>
                  </a:lnTo>
                  <a:lnTo>
                    <a:pt x="219494" y="78968"/>
                  </a:lnTo>
                  <a:close/>
                </a:path>
                <a:path w="348615" h="148590">
                  <a:moveTo>
                    <a:pt x="219494" y="57670"/>
                  </a:moveTo>
                  <a:lnTo>
                    <a:pt x="202946" y="56870"/>
                  </a:lnTo>
                  <a:lnTo>
                    <a:pt x="202946" y="72644"/>
                  </a:lnTo>
                  <a:lnTo>
                    <a:pt x="219494" y="74206"/>
                  </a:lnTo>
                  <a:lnTo>
                    <a:pt x="219494" y="57670"/>
                  </a:lnTo>
                  <a:close/>
                </a:path>
                <a:path w="348615" h="148590">
                  <a:moveTo>
                    <a:pt x="219494" y="36334"/>
                  </a:moveTo>
                  <a:lnTo>
                    <a:pt x="202946" y="34747"/>
                  </a:lnTo>
                  <a:lnTo>
                    <a:pt x="202946" y="51320"/>
                  </a:lnTo>
                  <a:lnTo>
                    <a:pt x="219494" y="52108"/>
                  </a:lnTo>
                  <a:lnTo>
                    <a:pt x="219494" y="36334"/>
                  </a:lnTo>
                  <a:close/>
                </a:path>
                <a:path w="348615" h="148590">
                  <a:moveTo>
                    <a:pt x="240030" y="123964"/>
                  </a:moveTo>
                  <a:lnTo>
                    <a:pt x="223456" y="122402"/>
                  </a:lnTo>
                  <a:lnTo>
                    <a:pt x="223456" y="138950"/>
                  </a:lnTo>
                  <a:lnTo>
                    <a:pt x="240030" y="139776"/>
                  </a:lnTo>
                  <a:lnTo>
                    <a:pt x="240030" y="123964"/>
                  </a:lnTo>
                  <a:close/>
                </a:path>
                <a:path w="348615" h="148590">
                  <a:moveTo>
                    <a:pt x="240030" y="101866"/>
                  </a:moveTo>
                  <a:lnTo>
                    <a:pt x="223456" y="101079"/>
                  </a:lnTo>
                  <a:lnTo>
                    <a:pt x="223456" y="116852"/>
                  </a:lnTo>
                  <a:lnTo>
                    <a:pt x="240030" y="118465"/>
                  </a:lnTo>
                  <a:lnTo>
                    <a:pt x="240030" y="101866"/>
                  </a:lnTo>
                  <a:close/>
                </a:path>
                <a:path w="348615" h="148590">
                  <a:moveTo>
                    <a:pt x="240030" y="80530"/>
                  </a:moveTo>
                  <a:lnTo>
                    <a:pt x="223456" y="79768"/>
                  </a:lnTo>
                  <a:lnTo>
                    <a:pt x="223456" y="95542"/>
                  </a:lnTo>
                  <a:lnTo>
                    <a:pt x="240030" y="97104"/>
                  </a:lnTo>
                  <a:lnTo>
                    <a:pt x="240030" y="80530"/>
                  </a:lnTo>
                  <a:close/>
                </a:path>
                <a:path w="348615" h="148590">
                  <a:moveTo>
                    <a:pt x="240030" y="59232"/>
                  </a:moveTo>
                  <a:lnTo>
                    <a:pt x="223456" y="57670"/>
                  </a:lnTo>
                  <a:lnTo>
                    <a:pt x="223456" y="74206"/>
                  </a:lnTo>
                  <a:lnTo>
                    <a:pt x="240030" y="75006"/>
                  </a:lnTo>
                  <a:lnTo>
                    <a:pt x="240030" y="59232"/>
                  </a:lnTo>
                  <a:close/>
                </a:path>
                <a:path w="348615" h="148590">
                  <a:moveTo>
                    <a:pt x="240030" y="37896"/>
                  </a:moveTo>
                  <a:lnTo>
                    <a:pt x="223456" y="36334"/>
                  </a:lnTo>
                  <a:lnTo>
                    <a:pt x="223456" y="52882"/>
                  </a:lnTo>
                  <a:lnTo>
                    <a:pt x="240030" y="53695"/>
                  </a:lnTo>
                  <a:lnTo>
                    <a:pt x="240030" y="37896"/>
                  </a:lnTo>
                  <a:close/>
                </a:path>
                <a:path w="348615" h="148590">
                  <a:moveTo>
                    <a:pt x="261366" y="125552"/>
                  </a:moveTo>
                  <a:lnTo>
                    <a:pt x="245567" y="123964"/>
                  </a:lnTo>
                  <a:lnTo>
                    <a:pt x="245567" y="140563"/>
                  </a:lnTo>
                  <a:lnTo>
                    <a:pt x="261366" y="141338"/>
                  </a:lnTo>
                  <a:lnTo>
                    <a:pt x="261366" y="125552"/>
                  </a:lnTo>
                  <a:close/>
                </a:path>
                <a:path w="348615" h="148590">
                  <a:moveTo>
                    <a:pt x="261366" y="103454"/>
                  </a:moveTo>
                  <a:lnTo>
                    <a:pt x="245567" y="102641"/>
                  </a:lnTo>
                  <a:lnTo>
                    <a:pt x="245567" y="119227"/>
                  </a:lnTo>
                  <a:lnTo>
                    <a:pt x="261366" y="120027"/>
                  </a:lnTo>
                  <a:lnTo>
                    <a:pt x="261366" y="103454"/>
                  </a:lnTo>
                  <a:close/>
                </a:path>
                <a:path w="348615" h="148590">
                  <a:moveTo>
                    <a:pt x="261366" y="82118"/>
                  </a:moveTo>
                  <a:lnTo>
                    <a:pt x="245567" y="81330"/>
                  </a:lnTo>
                  <a:lnTo>
                    <a:pt x="245567" y="97104"/>
                  </a:lnTo>
                  <a:lnTo>
                    <a:pt x="261366" y="98717"/>
                  </a:lnTo>
                  <a:lnTo>
                    <a:pt x="261366" y="82118"/>
                  </a:lnTo>
                  <a:close/>
                </a:path>
                <a:path w="348615" h="148590">
                  <a:moveTo>
                    <a:pt x="261366" y="60794"/>
                  </a:moveTo>
                  <a:lnTo>
                    <a:pt x="245567" y="59232"/>
                  </a:lnTo>
                  <a:lnTo>
                    <a:pt x="245567" y="75793"/>
                  </a:lnTo>
                  <a:lnTo>
                    <a:pt x="261366" y="76593"/>
                  </a:lnTo>
                  <a:lnTo>
                    <a:pt x="261366" y="60794"/>
                  </a:lnTo>
                  <a:close/>
                </a:path>
                <a:path w="348615" h="148590">
                  <a:moveTo>
                    <a:pt x="261366" y="38696"/>
                  </a:moveTo>
                  <a:lnTo>
                    <a:pt x="245567" y="37896"/>
                  </a:lnTo>
                  <a:lnTo>
                    <a:pt x="245567" y="54495"/>
                  </a:lnTo>
                  <a:lnTo>
                    <a:pt x="261366" y="55257"/>
                  </a:lnTo>
                  <a:lnTo>
                    <a:pt x="261366" y="38696"/>
                  </a:lnTo>
                  <a:close/>
                </a:path>
                <a:path w="348615" h="148590">
                  <a:moveTo>
                    <a:pt x="282702" y="127114"/>
                  </a:moveTo>
                  <a:lnTo>
                    <a:pt x="266890" y="125552"/>
                  </a:lnTo>
                  <a:lnTo>
                    <a:pt x="266890" y="142125"/>
                  </a:lnTo>
                  <a:lnTo>
                    <a:pt x="282702" y="143713"/>
                  </a:lnTo>
                  <a:lnTo>
                    <a:pt x="282702" y="127114"/>
                  </a:lnTo>
                  <a:close/>
                </a:path>
                <a:path w="348615" h="148590">
                  <a:moveTo>
                    <a:pt x="282702" y="105816"/>
                  </a:moveTo>
                  <a:lnTo>
                    <a:pt x="266890" y="104254"/>
                  </a:lnTo>
                  <a:lnTo>
                    <a:pt x="266890" y="120840"/>
                  </a:lnTo>
                  <a:lnTo>
                    <a:pt x="282702" y="121589"/>
                  </a:lnTo>
                  <a:lnTo>
                    <a:pt x="282702" y="105816"/>
                  </a:lnTo>
                  <a:close/>
                </a:path>
                <a:path w="348615" h="148590">
                  <a:moveTo>
                    <a:pt x="282702" y="83680"/>
                  </a:moveTo>
                  <a:lnTo>
                    <a:pt x="266890" y="82892"/>
                  </a:lnTo>
                  <a:lnTo>
                    <a:pt x="266890" y="98717"/>
                  </a:lnTo>
                  <a:lnTo>
                    <a:pt x="282702" y="100279"/>
                  </a:lnTo>
                  <a:lnTo>
                    <a:pt x="282702" y="83680"/>
                  </a:lnTo>
                  <a:close/>
                </a:path>
                <a:path w="348615" h="148590">
                  <a:moveTo>
                    <a:pt x="282702" y="62382"/>
                  </a:moveTo>
                  <a:lnTo>
                    <a:pt x="266890" y="60794"/>
                  </a:lnTo>
                  <a:lnTo>
                    <a:pt x="266890" y="77381"/>
                  </a:lnTo>
                  <a:lnTo>
                    <a:pt x="282702" y="78181"/>
                  </a:lnTo>
                  <a:lnTo>
                    <a:pt x="282702" y="62382"/>
                  </a:lnTo>
                  <a:close/>
                </a:path>
                <a:path w="348615" h="148590">
                  <a:moveTo>
                    <a:pt x="282702" y="40284"/>
                  </a:moveTo>
                  <a:lnTo>
                    <a:pt x="266890" y="39484"/>
                  </a:lnTo>
                  <a:lnTo>
                    <a:pt x="266890" y="56057"/>
                  </a:lnTo>
                  <a:lnTo>
                    <a:pt x="282702" y="56870"/>
                  </a:lnTo>
                  <a:lnTo>
                    <a:pt x="282702" y="40284"/>
                  </a:lnTo>
                  <a:close/>
                </a:path>
                <a:path w="348615" h="148590">
                  <a:moveTo>
                    <a:pt x="304800" y="128701"/>
                  </a:moveTo>
                  <a:lnTo>
                    <a:pt x="288201" y="127114"/>
                  </a:lnTo>
                  <a:lnTo>
                    <a:pt x="288201" y="143713"/>
                  </a:lnTo>
                  <a:lnTo>
                    <a:pt x="304800" y="145300"/>
                  </a:lnTo>
                  <a:lnTo>
                    <a:pt x="304800" y="128701"/>
                  </a:lnTo>
                  <a:close/>
                </a:path>
                <a:path w="348615" h="148590">
                  <a:moveTo>
                    <a:pt x="304800" y="107403"/>
                  </a:moveTo>
                  <a:lnTo>
                    <a:pt x="288201" y="105816"/>
                  </a:lnTo>
                  <a:lnTo>
                    <a:pt x="288201" y="122402"/>
                  </a:lnTo>
                  <a:lnTo>
                    <a:pt x="304800" y="123202"/>
                  </a:lnTo>
                  <a:lnTo>
                    <a:pt x="304800" y="107403"/>
                  </a:lnTo>
                  <a:close/>
                </a:path>
                <a:path w="348615" h="148590">
                  <a:moveTo>
                    <a:pt x="304800" y="85267"/>
                  </a:moveTo>
                  <a:lnTo>
                    <a:pt x="288201" y="84505"/>
                  </a:lnTo>
                  <a:lnTo>
                    <a:pt x="288201" y="100279"/>
                  </a:lnTo>
                  <a:lnTo>
                    <a:pt x="304800" y="101866"/>
                  </a:lnTo>
                  <a:lnTo>
                    <a:pt x="304800" y="85267"/>
                  </a:lnTo>
                  <a:close/>
                </a:path>
                <a:path w="348615" h="148590">
                  <a:moveTo>
                    <a:pt x="304800" y="63969"/>
                  </a:moveTo>
                  <a:lnTo>
                    <a:pt x="288201" y="62382"/>
                  </a:lnTo>
                  <a:lnTo>
                    <a:pt x="288201" y="78968"/>
                  </a:lnTo>
                  <a:lnTo>
                    <a:pt x="304800" y="79768"/>
                  </a:lnTo>
                  <a:lnTo>
                    <a:pt x="304800" y="63969"/>
                  </a:lnTo>
                  <a:close/>
                </a:path>
                <a:path w="348615" h="148590">
                  <a:moveTo>
                    <a:pt x="304800" y="41871"/>
                  </a:moveTo>
                  <a:lnTo>
                    <a:pt x="288201" y="41071"/>
                  </a:lnTo>
                  <a:lnTo>
                    <a:pt x="288201" y="56870"/>
                  </a:lnTo>
                  <a:lnTo>
                    <a:pt x="304800" y="58432"/>
                  </a:lnTo>
                  <a:lnTo>
                    <a:pt x="304800" y="41871"/>
                  </a:lnTo>
                  <a:close/>
                </a:path>
                <a:path w="348615" h="148590">
                  <a:moveTo>
                    <a:pt x="326898" y="130289"/>
                  </a:moveTo>
                  <a:lnTo>
                    <a:pt x="310299" y="129501"/>
                  </a:lnTo>
                  <a:lnTo>
                    <a:pt x="310299" y="145300"/>
                  </a:lnTo>
                  <a:lnTo>
                    <a:pt x="326898" y="146862"/>
                  </a:lnTo>
                  <a:lnTo>
                    <a:pt x="326898" y="130289"/>
                  </a:lnTo>
                  <a:close/>
                </a:path>
                <a:path w="348615" h="148590">
                  <a:moveTo>
                    <a:pt x="326898" y="108991"/>
                  </a:moveTo>
                  <a:lnTo>
                    <a:pt x="310299" y="107403"/>
                  </a:lnTo>
                  <a:lnTo>
                    <a:pt x="310299" y="123964"/>
                  </a:lnTo>
                  <a:lnTo>
                    <a:pt x="326898" y="124764"/>
                  </a:lnTo>
                  <a:lnTo>
                    <a:pt x="326898" y="108991"/>
                  </a:lnTo>
                  <a:close/>
                </a:path>
                <a:path w="348615" h="148590">
                  <a:moveTo>
                    <a:pt x="326898" y="86880"/>
                  </a:moveTo>
                  <a:lnTo>
                    <a:pt x="310299" y="86067"/>
                  </a:lnTo>
                  <a:lnTo>
                    <a:pt x="310299" y="101866"/>
                  </a:lnTo>
                  <a:lnTo>
                    <a:pt x="326898" y="103454"/>
                  </a:lnTo>
                  <a:lnTo>
                    <a:pt x="326898" y="86880"/>
                  </a:lnTo>
                  <a:close/>
                </a:path>
                <a:path w="348615" h="148590">
                  <a:moveTo>
                    <a:pt x="326898" y="65532"/>
                  </a:moveTo>
                  <a:lnTo>
                    <a:pt x="310299" y="63969"/>
                  </a:lnTo>
                  <a:lnTo>
                    <a:pt x="310299" y="80530"/>
                  </a:lnTo>
                  <a:lnTo>
                    <a:pt x="326898" y="81330"/>
                  </a:lnTo>
                  <a:lnTo>
                    <a:pt x="326898" y="65532"/>
                  </a:lnTo>
                  <a:close/>
                </a:path>
                <a:path w="348615" h="148590">
                  <a:moveTo>
                    <a:pt x="348208" y="131851"/>
                  </a:moveTo>
                  <a:lnTo>
                    <a:pt x="331660" y="131089"/>
                  </a:lnTo>
                  <a:lnTo>
                    <a:pt x="331660" y="146862"/>
                  </a:lnTo>
                  <a:lnTo>
                    <a:pt x="348208" y="148475"/>
                  </a:lnTo>
                  <a:lnTo>
                    <a:pt x="348208" y="131851"/>
                  </a:lnTo>
                  <a:close/>
                </a:path>
                <a:path w="348615" h="148590">
                  <a:moveTo>
                    <a:pt x="348208" y="110553"/>
                  </a:moveTo>
                  <a:lnTo>
                    <a:pt x="331660" y="108991"/>
                  </a:lnTo>
                  <a:lnTo>
                    <a:pt x="331660" y="125552"/>
                  </a:lnTo>
                  <a:lnTo>
                    <a:pt x="348208" y="126352"/>
                  </a:lnTo>
                  <a:lnTo>
                    <a:pt x="348208" y="110553"/>
                  </a:lnTo>
                  <a:close/>
                </a:path>
                <a:path w="348615" h="148590">
                  <a:moveTo>
                    <a:pt x="348208" y="88430"/>
                  </a:moveTo>
                  <a:lnTo>
                    <a:pt x="331660" y="87630"/>
                  </a:lnTo>
                  <a:lnTo>
                    <a:pt x="331660" y="103454"/>
                  </a:lnTo>
                  <a:lnTo>
                    <a:pt x="348208" y="105016"/>
                  </a:lnTo>
                  <a:lnTo>
                    <a:pt x="348208" y="88430"/>
                  </a:lnTo>
                  <a:close/>
                </a:path>
                <a:path w="348615" h="148590">
                  <a:moveTo>
                    <a:pt x="348208" y="67119"/>
                  </a:moveTo>
                  <a:lnTo>
                    <a:pt x="331660" y="65532"/>
                  </a:lnTo>
                  <a:lnTo>
                    <a:pt x="331660" y="82118"/>
                  </a:lnTo>
                  <a:lnTo>
                    <a:pt x="348208" y="82892"/>
                  </a:lnTo>
                  <a:lnTo>
                    <a:pt x="348208" y="6711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6393243" y="4270425"/>
              <a:ext cx="720725" cy="3156585"/>
            </a:xfrm>
            <a:custGeom>
              <a:avLst/>
              <a:gdLst/>
              <a:ahLst/>
              <a:cxnLst/>
              <a:rect l="l" t="t" r="r" b="b"/>
              <a:pathLst>
                <a:path w="720725" h="3156584">
                  <a:moveTo>
                    <a:pt x="16560" y="2958033"/>
                  </a:moveTo>
                  <a:lnTo>
                    <a:pt x="0" y="2956445"/>
                  </a:lnTo>
                  <a:lnTo>
                    <a:pt x="0" y="2973019"/>
                  </a:lnTo>
                  <a:lnTo>
                    <a:pt x="16560" y="2973806"/>
                  </a:lnTo>
                  <a:lnTo>
                    <a:pt x="16560" y="2958033"/>
                  </a:lnTo>
                  <a:close/>
                </a:path>
                <a:path w="720725" h="3156584">
                  <a:moveTo>
                    <a:pt x="37871" y="2958808"/>
                  </a:moveTo>
                  <a:lnTo>
                    <a:pt x="21323" y="2958033"/>
                  </a:lnTo>
                  <a:lnTo>
                    <a:pt x="21323" y="2974606"/>
                  </a:lnTo>
                  <a:lnTo>
                    <a:pt x="37871" y="2975368"/>
                  </a:lnTo>
                  <a:lnTo>
                    <a:pt x="37871" y="2958808"/>
                  </a:lnTo>
                  <a:close/>
                </a:path>
                <a:path w="720725" h="3156584">
                  <a:moveTo>
                    <a:pt x="58407" y="2960395"/>
                  </a:moveTo>
                  <a:lnTo>
                    <a:pt x="41833" y="2959620"/>
                  </a:lnTo>
                  <a:lnTo>
                    <a:pt x="41833" y="2976168"/>
                  </a:lnTo>
                  <a:lnTo>
                    <a:pt x="58407" y="2976981"/>
                  </a:lnTo>
                  <a:lnTo>
                    <a:pt x="58407" y="2960395"/>
                  </a:lnTo>
                  <a:close/>
                </a:path>
                <a:path w="720725" h="3156584">
                  <a:moveTo>
                    <a:pt x="79743" y="2961983"/>
                  </a:moveTo>
                  <a:lnTo>
                    <a:pt x="63944" y="2961157"/>
                  </a:lnTo>
                  <a:lnTo>
                    <a:pt x="63944" y="2976981"/>
                  </a:lnTo>
                  <a:lnTo>
                    <a:pt x="79743" y="2978543"/>
                  </a:lnTo>
                  <a:lnTo>
                    <a:pt x="79743" y="2961983"/>
                  </a:lnTo>
                  <a:close/>
                </a:path>
                <a:path w="720725" h="3156584">
                  <a:moveTo>
                    <a:pt x="101079" y="2963545"/>
                  </a:moveTo>
                  <a:lnTo>
                    <a:pt x="85267" y="2962745"/>
                  </a:lnTo>
                  <a:lnTo>
                    <a:pt x="85267" y="2978543"/>
                  </a:lnTo>
                  <a:lnTo>
                    <a:pt x="101079" y="2980131"/>
                  </a:lnTo>
                  <a:lnTo>
                    <a:pt x="101079" y="2963545"/>
                  </a:lnTo>
                  <a:close/>
                </a:path>
                <a:path w="720725" h="3156584">
                  <a:moveTo>
                    <a:pt x="123177" y="2986468"/>
                  </a:moveTo>
                  <a:lnTo>
                    <a:pt x="106578" y="2985668"/>
                  </a:lnTo>
                  <a:lnTo>
                    <a:pt x="106578" y="3001467"/>
                  </a:lnTo>
                  <a:lnTo>
                    <a:pt x="123177" y="3003029"/>
                  </a:lnTo>
                  <a:lnTo>
                    <a:pt x="123177" y="2986468"/>
                  </a:lnTo>
                  <a:close/>
                </a:path>
                <a:path w="720725" h="3156584">
                  <a:moveTo>
                    <a:pt x="123177" y="2965132"/>
                  </a:moveTo>
                  <a:lnTo>
                    <a:pt x="106578" y="2963545"/>
                  </a:lnTo>
                  <a:lnTo>
                    <a:pt x="106578" y="2980131"/>
                  </a:lnTo>
                  <a:lnTo>
                    <a:pt x="123177" y="2981718"/>
                  </a:lnTo>
                  <a:lnTo>
                    <a:pt x="123177" y="2965132"/>
                  </a:lnTo>
                  <a:close/>
                </a:path>
                <a:path w="720725" h="3156584">
                  <a:moveTo>
                    <a:pt x="145275" y="2988030"/>
                  </a:moveTo>
                  <a:lnTo>
                    <a:pt x="128676" y="2987256"/>
                  </a:lnTo>
                  <a:lnTo>
                    <a:pt x="128676" y="3003029"/>
                  </a:lnTo>
                  <a:lnTo>
                    <a:pt x="145275" y="3004616"/>
                  </a:lnTo>
                  <a:lnTo>
                    <a:pt x="145275" y="2988030"/>
                  </a:lnTo>
                  <a:close/>
                </a:path>
                <a:path w="720725" h="3156584">
                  <a:moveTo>
                    <a:pt x="145275" y="2966720"/>
                  </a:moveTo>
                  <a:lnTo>
                    <a:pt x="128676" y="2965132"/>
                  </a:lnTo>
                  <a:lnTo>
                    <a:pt x="128676" y="2981718"/>
                  </a:lnTo>
                  <a:lnTo>
                    <a:pt x="145275" y="2982493"/>
                  </a:lnTo>
                  <a:lnTo>
                    <a:pt x="145275" y="2966720"/>
                  </a:lnTo>
                  <a:close/>
                </a:path>
                <a:path w="720725" h="3156584">
                  <a:moveTo>
                    <a:pt x="166585" y="2989618"/>
                  </a:moveTo>
                  <a:lnTo>
                    <a:pt x="150037" y="2988818"/>
                  </a:lnTo>
                  <a:lnTo>
                    <a:pt x="150037" y="3004616"/>
                  </a:lnTo>
                  <a:lnTo>
                    <a:pt x="166585" y="3006204"/>
                  </a:lnTo>
                  <a:lnTo>
                    <a:pt x="166585" y="2989618"/>
                  </a:lnTo>
                  <a:close/>
                </a:path>
                <a:path w="720725" h="3156584">
                  <a:moveTo>
                    <a:pt x="166585" y="2967482"/>
                  </a:moveTo>
                  <a:lnTo>
                    <a:pt x="150037" y="2966720"/>
                  </a:lnTo>
                  <a:lnTo>
                    <a:pt x="150037" y="2983293"/>
                  </a:lnTo>
                  <a:lnTo>
                    <a:pt x="166585" y="2984081"/>
                  </a:lnTo>
                  <a:lnTo>
                    <a:pt x="166585" y="2967482"/>
                  </a:lnTo>
                  <a:close/>
                </a:path>
                <a:path w="720725" h="3156584">
                  <a:moveTo>
                    <a:pt x="529031" y="3138868"/>
                  </a:moveTo>
                  <a:lnTo>
                    <a:pt x="525907" y="3134106"/>
                  </a:lnTo>
                  <a:lnTo>
                    <a:pt x="521931" y="3134893"/>
                  </a:lnTo>
                  <a:lnTo>
                    <a:pt x="517994" y="3134893"/>
                  </a:lnTo>
                  <a:lnTo>
                    <a:pt x="514845" y="3139656"/>
                  </a:lnTo>
                  <a:lnTo>
                    <a:pt x="514845" y="3151492"/>
                  </a:lnTo>
                  <a:lnTo>
                    <a:pt x="517994" y="3156229"/>
                  </a:lnTo>
                  <a:lnTo>
                    <a:pt x="521931" y="3155429"/>
                  </a:lnTo>
                  <a:lnTo>
                    <a:pt x="525907" y="3155429"/>
                  </a:lnTo>
                  <a:lnTo>
                    <a:pt x="529031" y="3150692"/>
                  </a:lnTo>
                  <a:lnTo>
                    <a:pt x="529031" y="3138868"/>
                  </a:lnTo>
                  <a:close/>
                </a:path>
                <a:path w="720725" h="3156584">
                  <a:moveTo>
                    <a:pt x="529031" y="4749"/>
                  </a:moveTo>
                  <a:lnTo>
                    <a:pt x="525907" y="0"/>
                  </a:lnTo>
                  <a:lnTo>
                    <a:pt x="517994" y="0"/>
                  </a:lnTo>
                  <a:lnTo>
                    <a:pt x="514845" y="4749"/>
                  </a:lnTo>
                  <a:lnTo>
                    <a:pt x="514845" y="16598"/>
                  </a:lnTo>
                  <a:lnTo>
                    <a:pt x="517994" y="21336"/>
                  </a:lnTo>
                  <a:lnTo>
                    <a:pt x="521931" y="21336"/>
                  </a:lnTo>
                  <a:lnTo>
                    <a:pt x="525907" y="21336"/>
                  </a:lnTo>
                  <a:lnTo>
                    <a:pt x="529031" y="16598"/>
                  </a:lnTo>
                  <a:lnTo>
                    <a:pt x="529031" y="4749"/>
                  </a:lnTo>
                  <a:close/>
                </a:path>
                <a:path w="720725" h="3156584">
                  <a:moveTo>
                    <a:pt x="577202" y="3123031"/>
                  </a:moveTo>
                  <a:lnTo>
                    <a:pt x="574052" y="3119120"/>
                  </a:lnTo>
                  <a:lnTo>
                    <a:pt x="570103" y="3119120"/>
                  </a:lnTo>
                  <a:lnTo>
                    <a:pt x="566166" y="3119120"/>
                  </a:lnTo>
                  <a:lnTo>
                    <a:pt x="562991" y="3123857"/>
                  </a:lnTo>
                  <a:lnTo>
                    <a:pt x="562991" y="3135693"/>
                  </a:lnTo>
                  <a:lnTo>
                    <a:pt x="566166" y="3139656"/>
                  </a:lnTo>
                  <a:lnTo>
                    <a:pt x="570103" y="3139656"/>
                  </a:lnTo>
                  <a:lnTo>
                    <a:pt x="574052" y="3138868"/>
                  </a:lnTo>
                  <a:lnTo>
                    <a:pt x="577202" y="3134106"/>
                  </a:lnTo>
                  <a:lnTo>
                    <a:pt x="577202" y="3123031"/>
                  </a:lnTo>
                  <a:close/>
                </a:path>
                <a:path w="720725" h="3156584">
                  <a:moveTo>
                    <a:pt x="577202" y="17386"/>
                  </a:moveTo>
                  <a:lnTo>
                    <a:pt x="574052" y="13423"/>
                  </a:lnTo>
                  <a:lnTo>
                    <a:pt x="566166" y="13423"/>
                  </a:lnTo>
                  <a:lnTo>
                    <a:pt x="562991" y="17386"/>
                  </a:lnTo>
                  <a:lnTo>
                    <a:pt x="562991" y="29210"/>
                  </a:lnTo>
                  <a:lnTo>
                    <a:pt x="566166" y="33172"/>
                  </a:lnTo>
                  <a:lnTo>
                    <a:pt x="570103" y="33172"/>
                  </a:lnTo>
                  <a:lnTo>
                    <a:pt x="574052" y="33172"/>
                  </a:lnTo>
                  <a:lnTo>
                    <a:pt x="577202" y="29210"/>
                  </a:lnTo>
                  <a:lnTo>
                    <a:pt x="577202" y="17386"/>
                  </a:lnTo>
                  <a:close/>
                </a:path>
                <a:path w="720725" h="3156584">
                  <a:moveTo>
                    <a:pt x="624598" y="3107258"/>
                  </a:moveTo>
                  <a:lnTo>
                    <a:pt x="621423" y="3103321"/>
                  </a:lnTo>
                  <a:lnTo>
                    <a:pt x="618274" y="3103321"/>
                  </a:lnTo>
                  <a:lnTo>
                    <a:pt x="614337" y="3104083"/>
                  </a:lnTo>
                  <a:lnTo>
                    <a:pt x="611162" y="3108820"/>
                  </a:lnTo>
                  <a:lnTo>
                    <a:pt x="611162" y="3119120"/>
                  </a:lnTo>
                  <a:lnTo>
                    <a:pt x="614337" y="3123857"/>
                  </a:lnTo>
                  <a:lnTo>
                    <a:pt x="618274" y="3123031"/>
                  </a:lnTo>
                  <a:lnTo>
                    <a:pt x="621423" y="3123031"/>
                  </a:lnTo>
                  <a:lnTo>
                    <a:pt x="624598" y="3118294"/>
                  </a:lnTo>
                  <a:lnTo>
                    <a:pt x="624598" y="3107258"/>
                  </a:lnTo>
                  <a:close/>
                </a:path>
                <a:path w="720725" h="3156584">
                  <a:moveTo>
                    <a:pt x="624598" y="30797"/>
                  </a:moveTo>
                  <a:lnTo>
                    <a:pt x="621423" y="26060"/>
                  </a:lnTo>
                  <a:lnTo>
                    <a:pt x="614337" y="26060"/>
                  </a:lnTo>
                  <a:lnTo>
                    <a:pt x="611162" y="30010"/>
                  </a:lnTo>
                  <a:lnTo>
                    <a:pt x="611162" y="41071"/>
                  </a:lnTo>
                  <a:lnTo>
                    <a:pt x="614337" y="45808"/>
                  </a:lnTo>
                  <a:lnTo>
                    <a:pt x="618274" y="45808"/>
                  </a:lnTo>
                  <a:lnTo>
                    <a:pt x="621423" y="45808"/>
                  </a:lnTo>
                  <a:lnTo>
                    <a:pt x="624598" y="41071"/>
                  </a:lnTo>
                  <a:lnTo>
                    <a:pt x="624598" y="30797"/>
                  </a:lnTo>
                  <a:close/>
                </a:path>
                <a:path w="720725" h="3156584">
                  <a:moveTo>
                    <a:pt x="671982" y="3091459"/>
                  </a:moveTo>
                  <a:lnTo>
                    <a:pt x="669594" y="3087547"/>
                  </a:lnTo>
                  <a:lnTo>
                    <a:pt x="665657" y="3088309"/>
                  </a:lnTo>
                  <a:lnTo>
                    <a:pt x="662482" y="3088309"/>
                  </a:lnTo>
                  <a:lnTo>
                    <a:pt x="659345" y="3093072"/>
                  </a:lnTo>
                  <a:lnTo>
                    <a:pt x="659345" y="3103321"/>
                  </a:lnTo>
                  <a:lnTo>
                    <a:pt x="662482" y="3107258"/>
                  </a:lnTo>
                  <a:lnTo>
                    <a:pt x="669594" y="3107258"/>
                  </a:lnTo>
                  <a:lnTo>
                    <a:pt x="671982" y="3102546"/>
                  </a:lnTo>
                  <a:lnTo>
                    <a:pt x="671982" y="3091459"/>
                  </a:lnTo>
                  <a:close/>
                </a:path>
                <a:path w="720725" h="3156584">
                  <a:moveTo>
                    <a:pt x="671982" y="43434"/>
                  </a:moveTo>
                  <a:lnTo>
                    <a:pt x="669594" y="38696"/>
                  </a:lnTo>
                  <a:lnTo>
                    <a:pt x="662482" y="38696"/>
                  </a:lnTo>
                  <a:lnTo>
                    <a:pt x="659345" y="43434"/>
                  </a:lnTo>
                  <a:lnTo>
                    <a:pt x="659345" y="53708"/>
                  </a:lnTo>
                  <a:lnTo>
                    <a:pt x="662482" y="58445"/>
                  </a:lnTo>
                  <a:lnTo>
                    <a:pt x="665657" y="58445"/>
                  </a:lnTo>
                  <a:lnTo>
                    <a:pt x="669594" y="58445"/>
                  </a:lnTo>
                  <a:lnTo>
                    <a:pt x="671982" y="53708"/>
                  </a:lnTo>
                  <a:lnTo>
                    <a:pt x="671982" y="43434"/>
                  </a:lnTo>
                  <a:close/>
                </a:path>
                <a:path w="720725" h="3156584">
                  <a:moveTo>
                    <a:pt x="720128" y="3076448"/>
                  </a:moveTo>
                  <a:lnTo>
                    <a:pt x="716978" y="3071711"/>
                  </a:lnTo>
                  <a:lnTo>
                    <a:pt x="713828" y="3072536"/>
                  </a:lnTo>
                  <a:lnTo>
                    <a:pt x="710679" y="3072536"/>
                  </a:lnTo>
                  <a:lnTo>
                    <a:pt x="707504" y="3077248"/>
                  </a:lnTo>
                  <a:lnTo>
                    <a:pt x="707504" y="3087547"/>
                  </a:lnTo>
                  <a:lnTo>
                    <a:pt x="710679" y="3091459"/>
                  </a:lnTo>
                  <a:lnTo>
                    <a:pt x="713828" y="3091459"/>
                  </a:lnTo>
                  <a:lnTo>
                    <a:pt x="716978" y="3090697"/>
                  </a:lnTo>
                  <a:lnTo>
                    <a:pt x="720128" y="3086722"/>
                  </a:lnTo>
                  <a:lnTo>
                    <a:pt x="720128" y="3076448"/>
                  </a:lnTo>
                  <a:close/>
                </a:path>
                <a:path w="720725" h="3156584">
                  <a:moveTo>
                    <a:pt x="720128" y="56083"/>
                  </a:moveTo>
                  <a:lnTo>
                    <a:pt x="716978" y="51333"/>
                  </a:lnTo>
                  <a:lnTo>
                    <a:pt x="710679" y="51333"/>
                  </a:lnTo>
                  <a:lnTo>
                    <a:pt x="707504" y="56083"/>
                  </a:lnTo>
                  <a:lnTo>
                    <a:pt x="707504" y="66332"/>
                  </a:lnTo>
                  <a:lnTo>
                    <a:pt x="710679" y="70294"/>
                  </a:lnTo>
                  <a:lnTo>
                    <a:pt x="713828" y="70294"/>
                  </a:lnTo>
                  <a:lnTo>
                    <a:pt x="716978" y="70294"/>
                  </a:lnTo>
                  <a:lnTo>
                    <a:pt x="720128" y="66332"/>
                  </a:lnTo>
                  <a:lnTo>
                    <a:pt x="720128" y="5608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1" name="object 181"/>
          <p:cNvGrpSpPr/>
          <p:nvPr/>
        </p:nvGrpSpPr>
        <p:grpSpPr>
          <a:xfrm>
            <a:off x="6353827" y="4901939"/>
            <a:ext cx="1285875" cy="2686685"/>
            <a:chOff x="1299226" y="4901938"/>
            <a:chExt cx="1285875" cy="2686685"/>
          </a:xfrm>
        </p:grpSpPr>
        <p:sp>
          <p:nvSpPr>
            <p:cNvPr id="182" name="object 182"/>
            <p:cNvSpPr/>
            <p:nvPr/>
          </p:nvSpPr>
          <p:spPr>
            <a:xfrm>
              <a:off x="1511841" y="4904224"/>
              <a:ext cx="1070610" cy="2682240"/>
            </a:xfrm>
            <a:custGeom>
              <a:avLst/>
              <a:gdLst/>
              <a:ahLst/>
              <a:cxnLst/>
              <a:rect l="l" t="t" r="r" b="b"/>
              <a:pathLst>
                <a:path w="1070610" h="2682240">
                  <a:moveTo>
                    <a:pt x="0" y="0"/>
                  </a:moveTo>
                  <a:lnTo>
                    <a:pt x="0" y="2681617"/>
                  </a:lnTo>
                  <a:lnTo>
                    <a:pt x="1070546" y="2603461"/>
                  </a:lnTo>
                  <a:lnTo>
                    <a:pt x="1070546" y="852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1301512" y="4904237"/>
              <a:ext cx="210820" cy="2681605"/>
            </a:xfrm>
            <a:custGeom>
              <a:avLst/>
              <a:gdLst/>
              <a:ahLst/>
              <a:cxnLst/>
              <a:rect l="l" t="t" r="r" b="b"/>
              <a:pathLst>
                <a:path w="210819" h="2681604">
                  <a:moveTo>
                    <a:pt x="210324" y="0"/>
                  </a:moveTo>
                  <a:lnTo>
                    <a:pt x="0" y="50025"/>
                  </a:lnTo>
                  <a:lnTo>
                    <a:pt x="0" y="2615920"/>
                  </a:lnTo>
                  <a:lnTo>
                    <a:pt x="210324" y="2681605"/>
                  </a:lnTo>
                  <a:lnTo>
                    <a:pt x="21032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2344902" y="4970607"/>
              <a:ext cx="20955" cy="2552065"/>
            </a:xfrm>
            <a:custGeom>
              <a:avLst/>
              <a:gdLst/>
              <a:ahLst/>
              <a:cxnLst/>
              <a:rect l="l" t="t" r="r" b="b"/>
              <a:pathLst>
                <a:path w="20955" h="2552065">
                  <a:moveTo>
                    <a:pt x="0" y="0"/>
                  </a:moveTo>
                  <a:lnTo>
                    <a:pt x="0" y="2551976"/>
                  </a:lnTo>
                  <a:lnTo>
                    <a:pt x="20345" y="2550960"/>
                  </a:lnTo>
                  <a:lnTo>
                    <a:pt x="20345" y="18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2561391" y="4989136"/>
              <a:ext cx="20955" cy="2519680"/>
            </a:xfrm>
            <a:custGeom>
              <a:avLst/>
              <a:gdLst/>
              <a:ahLst/>
              <a:cxnLst/>
              <a:rect l="l" t="t" r="r" b="b"/>
              <a:pathLst>
                <a:path w="20955" h="2519679">
                  <a:moveTo>
                    <a:pt x="0" y="0"/>
                  </a:moveTo>
                  <a:lnTo>
                    <a:pt x="0" y="2519540"/>
                  </a:lnTo>
                  <a:lnTo>
                    <a:pt x="20332" y="2518524"/>
                  </a:lnTo>
                  <a:lnTo>
                    <a:pt x="20332" y="7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1512879" y="4905456"/>
              <a:ext cx="20955" cy="2679700"/>
            </a:xfrm>
            <a:custGeom>
              <a:avLst/>
              <a:gdLst/>
              <a:ahLst/>
              <a:cxnLst/>
              <a:rect l="l" t="t" r="r" b="b"/>
              <a:pathLst>
                <a:path w="20955" h="2679700">
                  <a:moveTo>
                    <a:pt x="0" y="0"/>
                  </a:moveTo>
                  <a:lnTo>
                    <a:pt x="0" y="2679560"/>
                  </a:lnTo>
                  <a:lnTo>
                    <a:pt x="20345" y="2678544"/>
                  </a:lnTo>
                  <a:lnTo>
                    <a:pt x="20345" y="18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1776187" y="4926766"/>
              <a:ext cx="20955" cy="2639060"/>
            </a:xfrm>
            <a:custGeom>
              <a:avLst/>
              <a:gdLst/>
              <a:ahLst/>
              <a:cxnLst/>
              <a:rect l="l" t="t" r="r" b="b"/>
              <a:pathLst>
                <a:path w="20955" h="2639059">
                  <a:moveTo>
                    <a:pt x="0" y="0"/>
                  </a:moveTo>
                  <a:lnTo>
                    <a:pt x="0" y="2638958"/>
                  </a:lnTo>
                  <a:lnTo>
                    <a:pt x="20332" y="2637967"/>
                  </a:lnTo>
                  <a:lnTo>
                    <a:pt x="20332" y="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1511841" y="4904224"/>
              <a:ext cx="1070610" cy="2682240"/>
            </a:xfrm>
            <a:custGeom>
              <a:avLst/>
              <a:gdLst/>
              <a:ahLst/>
              <a:cxnLst/>
              <a:rect l="l" t="t" r="r" b="b"/>
              <a:pathLst>
                <a:path w="1070610" h="2682240">
                  <a:moveTo>
                    <a:pt x="1070546" y="2603461"/>
                  </a:moveTo>
                  <a:lnTo>
                    <a:pt x="1070546" y="85204"/>
                  </a:lnTo>
                  <a:lnTo>
                    <a:pt x="0" y="0"/>
                  </a:lnTo>
                  <a:lnTo>
                    <a:pt x="0" y="2681617"/>
                  </a:lnTo>
                  <a:lnTo>
                    <a:pt x="1070546" y="2603461"/>
                  </a:lnTo>
                  <a:close/>
                </a:path>
                <a:path w="1070610" h="2682240">
                  <a:moveTo>
                    <a:pt x="833501" y="218909"/>
                  </a:moveTo>
                  <a:lnTo>
                    <a:pt x="833501" y="66446"/>
                  </a:lnTo>
                  <a:lnTo>
                    <a:pt x="286156" y="23444"/>
                  </a:lnTo>
                  <a:lnTo>
                    <a:pt x="286156" y="181381"/>
                  </a:lnTo>
                  <a:lnTo>
                    <a:pt x="833501" y="218909"/>
                  </a:lnTo>
                  <a:close/>
                </a:path>
                <a:path w="1070610" h="2682240">
                  <a:moveTo>
                    <a:pt x="833501" y="69570"/>
                  </a:moveTo>
                  <a:lnTo>
                    <a:pt x="833501" y="2623769"/>
                  </a:lnTo>
                </a:path>
                <a:path w="1070610" h="2682240">
                  <a:moveTo>
                    <a:pt x="286156" y="44551"/>
                  </a:moveTo>
                  <a:lnTo>
                    <a:pt x="286156" y="2662859"/>
                  </a:lnTo>
                </a:path>
                <a:path w="1070610" h="2682240">
                  <a:moveTo>
                    <a:pt x="286156" y="189979"/>
                  </a:moveTo>
                  <a:lnTo>
                    <a:pt x="815403" y="225920"/>
                  </a:lnTo>
                  <a:lnTo>
                    <a:pt x="833501" y="218909"/>
                  </a:lnTo>
                  <a:lnTo>
                    <a:pt x="286156" y="181381"/>
                  </a:lnTo>
                  <a:lnTo>
                    <a:pt x="286156" y="1899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9" name="object 18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06983" y="5290557"/>
              <a:ext cx="135407" cy="209270"/>
            </a:xfrm>
            <a:prstGeom prst="rect">
              <a:avLst/>
            </a:prstGeom>
          </p:spPr>
        </p:pic>
        <p:sp>
          <p:nvSpPr>
            <p:cNvPr id="190" name="object 190"/>
            <p:cNvSpPr/>
            <p:nvPr/>
          </p:nvSpPr>
          <p:spPr>
            <a:xfrm>
              <a:off x="1798006" y="5773602"/>
              <a:ext cx="529590" cy="1615440"/>
            </a:xfrm>
            <a:custGeom>
              <a:avLst/>
              <a:gdLst/>
              <a:ahLst/>
              <a:cxnLst/>
              <a:rect l="l" t="t" r="r" b="b"/>
              <a:pathLst>
                <a:path w="529589" h="1615440">
                  <a:moveTo>
                    <a:pt x="1714" y="0"/>
                  </a:moveTo>
                  <a:lnTo>
                    <a:pt x="527494" y="15633"/>
                  </a:lnTo>
                </a:path>
                <a:path w="529589" h="1615440">
                  <a:moveTo>
                    <a:pt x="863" y="272859"/>
                  </a:moveTo>
                  <a:lnTo>
                    <a:pt x="528370" y="279908"/>
                  </a:lnTo>
                </a:path>
                <a:path w="529589" h="1615440">
                  <a:moveTo>
                    <a:pt x="1714" y="450342"/>
                  </a:moveTo>
                  <a:lnTo>
                    <a:pt x="528370" y="453440"/>
                  </a:lnTo>
                </a:path>
                <a:path w="529589" h="1615440">
                  <a:moveTo>
                    <a:pt x="1714" y="630936"/>
                  </a:moveTo>
                  <a:lnTo>
                    <a:pt x="528370" y="626224"/>
                  </a:lnTo>
                </a:path>
                <a:path w="529589" h="1615440">
                  <a:moveTo>
                    <a:pt x="1714" y="810717"/>
                  </a:moveTo>
                  <a:lnTo>
                    <a:pt x="526643" y="801370"/>
                  </a:lnTo>
                </a:path>
                <a:path w="529589" h="1615440">
                  <a:moveTo>
                    <a:pt x="0" y="1508899"/>
                  </a:moveTo>
                  <a:lnTo>
                    <a:pt x="527494" y="1479981"/>
                  </a:lnTo>
                </a:path>
                <a:path w="529589" h="1615440">
                  <a:moveTo>
                    <a:pt x="529234" y="1583956"/>
                  </a:moveTo>
                  <a:lnTo>
                    <a:pt x="0" y="161521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1606651" y="7488123"/>
              <a:ext cx="935355" cy="83185"/>
            </a:xfrm>
            <a:custGeom>
              <a:avLst/>
              <a:gdLst/>
              <a:ahLst/>
              <a:cxnLst/>
              <a:rect l="l" t="t" r="r" b="b"/>
              <a:pathLst>
                <a:path w="935355" h="83184">
                  <a:moveTo>
                    <a:pt x="22415" y="68008"/>
                  </a:moveTo>
                  <a:lnTo>
                    <a:pt x="17246" y="63322"/>
                  </a:lnTo>
                  <a:lnTo>
                    <a:pt x="5168" y="63322"/>
                  </a:lnTo>
                  <a:lnTo>
                    <a:pt x="0" y="68008"/>
                  </a:lnTo>
                  <a:lnTo>
                    <a:pt x="0" y="78968"/>
                  </a:lnTo>
                  <a:lnTo>
                    <a:pt x="5168" y="82892"/>
                  </a:lnTo>
                  <a:lnTo>
                    <a:pt x="11201" y="82892"/>
                  </a:lnTo>
                  <a:lnTo>
                    <a:pt x="17246" y="82892"/>
                  </a:lnTo>
                  <a:lnTo>
                    <a:pt x="22415" y="78968"/>
                  </a:lnTo>
                  <a:lnTo>
                    <a:pt x="22415" y="68008"/>
                  </a:lnTo>
                  <a:close/>
                </a:path>
                <a:path w="935355" h="83184">
                  <a:moveTo>
                    <a:pt x="149098" y="60198"/>
                  </a:moveTo>
                  <a:lnTo>
                    <a:pt x="143954" y="55511"/>
                  </a:lnTo>
                  <a:lnTo>
                    <a:pt x="131876" y="55511"/>
                  </a:lnTo>
                  <a:lnTo>
                    <a:pt x="127571" y="60198"/>
                  </a:lnTo>
                  <a:lnTo>
                    <a:pt x="127571" y="70370"/>
                  </a:lnTo>
                  <a:lnTo>
                    <a:pt x="131876" y="75057"/>
                  </a:lnTo>
                  <a:lnTo>
                    <a:pt x="137909" y="75057"/>
                  </a:lnTo>
                  <a:lnTo>
                    <a:pt x="143954" y="75057"/>
                  </a:lnTo>
                  <a:lnTo>
                    <a:pt x="149098" y="70370"/>
                  </a:lnTo>
                  <a:lnTo>
                    <a:pt x="149098" y="60198"/>
                  </a:lnTo>
                  <a:close/>
                </a:path>
                <a:path w="935355" h="83184">
                  <a:moveTo>
                    <a:pt x="284441" y="50825"/>
                  </a:moveTo>
                  <a:lnTo>
                    <a:pt x="279260" y="46126"/>
                  </a:lnTo>
                  <a:lnTo>
                    <a:pt x="267182" y="46126"/>
                  </a:lnTo>
                  <a:lnTo>
                    <a:pt x="262013" y="50825"/>
                  </a:lnTo>
                  <a:lnTo>
                    <a:pt x="262013" y="61785"/>
                  </a:lnTo>
                  <a:lnTo>
                    <a:pt x="267182" y="65671"/>
                  </a:lnTo>
                  <a:lnTo>
                    <a:pt x="273240" y="65671"/>
                  </a:lnTo>
                  <a:lnTo>
                    <a:pt x="279260" y="65671"/>
                  </a:lnTo>
                  <a:lnTo>
                    <a:pt x="284441" y="61785"/>
                  </a:lnTo>
                  <a:lnTo>
                    <a:pt x="284441" y="50825"/>
                  </a:lnTo>
                  <a:close/>
                </a:path>
                <a:path w="935355" h="83184">
                  <a:moveTo>
                    <a:pt x="682650" y="23456"/>
                  </a:moveTo>
                  <a:lnTo>
                    <a:pt x="677494" y="19570"/>
                  </a:lnTo>
                  <a:lnTo>
                    <a:pt x="665416" y="19570"/>
                  </a:lnTo>
                  <a:lnTo>
                    <a:pt x="660234" y="23456"/>
                  </a:lnTo>
                  <a:lnTo>
                    <a:pt x="660234" y="34404"/>
                  </a:lnTo>
                  <a:lnTo>
                    <a:pt x="665416" y="39090"/>
                  </a:lnTo>
                  <a:lnTo>
                    <a:pt x="671449" y="39090"/>
                  </a:lnTo>
                  <a:lnTo>
                    <a:pt x="677494" y="39090"/>
                  </a:lnTo>
                  <a:lnTo>
                    <a:pt x="682650" y="34404"/>
                  </a:lnTo>
                  <a:lnTo>
                    <a:pt x="682650" y="23456"/>
                  </a:lnTo>
                  <a:close/>
                </a:path>
                <a:path w="935355" h="83184">
                  <a:moveTo>
                    <a:pt x="811949" y="14846"/>
                  </a:moveTo>
                  <a:lnTo>
                    <a:pt x="806767" y="10934"/>
                  </a:lnTo>
                  <a:lnTo>
                    <a:pt x="794702" y="10934"/>
                  </a:lnTo>
                  <a:lnTo>
                    <a:pt x="789520" y="14846"/>
                  </a:lnTo>
                  <a:lnTo>
                    <a:pt x="789520" y="25819"/>
                  </a:lnTo>
                  <a:lnTo>
                    <a:pt x="794702" y="30505"/>
                  </a:lnTo>
                  <a:lnTo>
                    <a:pt x="800735" y="30505"/>
                  </a:lnTo>
                  <a:lnTo>
                    <a:pt x="806767" y="30505"/>
                  </a:lnTo>
                  <a:lnTo>
                    <a:pt x="811949" y="25819"/>
                  </a:lnTo>
                  <a:lnTo>
                    <a:pt x="811949" y="14846"/>
                  </a:lnTo>
                  <a:close/>
                </a:path>
                <a:path w="935355" h="83184">
                  <a:moveTo>
                    <a:pt x="935202" y="4686"/>
                  </a:moveTo>
                  <a:lnTo>
                    <a:pt x="930046" y="0"/>
                  </a:lnTo>
                  <a:lnTo>
                    <a:pt x="918832" y="0"/>
                  </a:lnTo>
                  <a:lnTo>
                    <a:pt x="913663" y="4686"/>
                  </a:lnTo>
                  <a:lnTo>
                    <a:pt x="913663" y="15621"/>
                  </a:lnTo>
                  <a:lnTo>
                    <a:pt x="918832" y="19570"/>
                  </a:lnTo>
                  <a:lnTo>
                    <a:pt x="924864" y="19570"/>
                  </a:lnTo>
                  <a:lnTo>
                    <a:pt x="930046" y="19570"/>
                  </a:lnTo>
                  <a:lnTo>
                    <a:pt x="935202" y="15621"/>
                  </a:lnTo>
                  <a:lnTo>
                    <a:pt x="935202" y="46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1301512" y="4904237"/>
              <a:ext cx="210820" cy="2681605"/>
            </a:xfrm>
            <a:custGeom>
              <a:avLst/>
              <a:gdLst/>
              <a:ahLst/>
              <a:cxnLst/>
              <a:rect l="l" t="t" r="r" b="b"/>
              <a:pathLst>
                <a:path w="210819" h="2681604">
                  <a:moveTo>
                    <a:pt x="210324" y="2681605"/>
                  </a:moveTo>
                  <a:lnTo>
                    <a:pt x="0" y="2615920"/>
                  </a:lnTo>
                  <a:lnTo>
                    <a:pt x="0" y="50025"/>
                  </a:lnTo>
                  <a:lnTo>
                    <a:pt x="210324" y="0"/>
                  </a:lnTo>
                  <a:lnTo>
                    <a:pt x="210324" y="268160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1798003" y="670319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9474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1799720" y="6686745"/>
              <a:ext cx="527050" cy="132715"/>
            </a:xfrm>
            <a:custGeom>
              <a:avLst/>
              <a:gdLst/>
              <a:ahLst/>
              <a:cxnLst/>
              <a:rect l="l" t="t" r="r" b="b"/>
              <a:pathLst>
                <a:path w="527050" h="132715">
                  <a:moveTo>
                    <a:pt x="0" y="12496"/>
                  </a:moveTo>
                  <a:lnTo>
                    <a:pt x="525780" y="0"/>
                  </a:lnTo>
                </a:path>
                <a:path w="527050" h="132715">
                  <a:moveTo>
                    <a:pt x="0" y="132130"/>
                  </a:moveTo>
                  <a:lnTo>
                    <a:pt x="526656" y="11494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1999691" y="4969903"/>
              <a:ext cx="313055" cy="124460"/>
            </a:xfrm>
            <a:custGeom>
              <a:avLst/>
              <a:gdLst/>
              <a:ahLst/>
              <a:cxnLst/>
              <a:rect l="l" t="t" r="r" b="b"/>
              <a:pathLst>
                <a:path w="313055" h="124460">
                  <a:moveTo>
                    <a:pt x="15519" y="1562"/>
                  </a:moveTo>
                  <a:lnTo>
                    <a:pt x="0" y="0"/>
                  </a:lnTo>
                  <a:lnTo>
                    <a:pt x="0" y="14084"/>
                  </a:lnTo>
                  <a:lnTo>
                    <a:pt x="15519" y="14859"/>
                  </a:lnTo>
                  <a:lnTo>
                    <a:pt x="15519" y="1562"/>
                  </a:lnTo>
                  <a:close/>
                </a:path>
                <a:path w="313055" h="124460">
                  <a:moveTo>
                    <a:pt x="34467" y="21107"/>
                  </a:moveTo>
                  <a:lnTo>
                    <a:pt x="19824" y="19545"/>
                  </a:lnTo>
                  <a:lnTo>
                    <a:pt x="19824" y="33604"/>
                  </a:lnTo>
                  <a:lnTo>
                    <a:pt x="34467" y="34391"/>
                  </a:lnTo>
                  <a:lnTo>
                    <a:pt x="34467" y="21107"/>
                  </a:lnTo>
                  <a:close/>
                </a:path>
                <a:path w="313055" h="124460">
                  <a:moveTo>
                    <a:pt x="34467" y="3136"/>
                  </a:moveTo>
                  <a:lnTo>
                    <a:pt x="19824" y="1562"/>
                  </a:lnTo>
                  <a:lnTo>
                    <a:pt x="19824" y="15633"/>
                  </a:lnTo>
                  <a:lnTo>
                    <a:pt x="34467" y="16421"/>
                  </a:lnTo>
                  <a:lnTo>
                    <a:pt x="34467" y="3136"/>
                  </a:lnTo>
                  <a:close/>
                </a:path>
                <a:path w="313055" h="124460">
                  <a:moveTo>
                    <a:pt x="54292" y="21894"/>
                  </a:moveTo>
                  <a:lnTo>
                    <a:pt x="39649" y="21107"/>
                  </a:lnTo>
                  <a:lnTo>
                    <a:pt x="39649" y="35179"/>
                  </a:lnTo>
                  <a:lnTo>
                    <a:pt x="54292" y="35179"/>
                  </a:lnTo>
                  <a:lnTo>
                    <a:pt x="54292" y="21894"/>
                  </a:lnTo>
                  <a:close/>
                </a:path>
                <a:path w="313055" h="124460">
                  <a:moveTo>
                    <a:pt x="54292" y="3898"/>
                  </a:moveTo>
                  <a:lnTo>
                    <a:pt x="39649" y="3898"/>
                  </a:lnTo>
                  <a:lnTo>
                    <a:pt x="39649" y="17195"/>
                  </a:lnTo>
                  <a:lnTo>
                    <a:pt x="54292" y="17983"/>
                  </a:lnTo>
                  <a:lnTo>
                    <a:pt x="54292" y="3898"/>
                  </a:lnTo>
                  <a:close/>
                </a:path>
                <a:path w="313055" h="124460">
                  <a:moveTo>
                    <a:pt x="73253" y="23456"/>
                  </a:moveTo>
                  <a:lnTo>
                    <a:pt x="58610" y="22656"/>
                  </a:lnTo>
                  <a:lnTo>
                    <a:pt x="58610" y="35953"/>
                  </a:lnTo>
                  <a:lnTo>
                    <a:pt x="73253" y="37515"/>
                  </a:lnTo>
                  <a:lnTo>
                    <a:pt x="73253" y="23456"/>
                  </a:lnTo>
                  <a:close/>
                </a:path>
                <a:path w="313055" h="124460">
                  <a:moveTo>
                    <a:pt x="73253" y="5461"/>
                  </a:moveTo>
                  <a:lnTo>
                    <a:pt x="58610" y="4686"/>
                  </a:lnTo>
                  <a:lnTo>
                    <a:pt x="58610" y="17970"/>
                  </a:lnTo>
                  <a:lnTo>
                    <a:pt x="73253" y="19532"/>
                  </a:lnTo>
                  <a:lnTo>
                    <a:pt x="73253" y="5461"/>
                  </a:lnTo>
                  <a:close/>
                </a:path>
                <a:path w="313055" h="124460">
                  <a:moveTo>
                    <a:pt x="93091" y="25019"/>
                  </a:moveTo>
                  <a:lnTo>
                    <a:pt x="78447" y="24218"/>
                  </a:lnTo>
                  <a:lnTo>
                    <a:pt x="78447" y="37515"/>
                  </a:lnTo>
                  <a:lnTo>
                    <a:pt x="93091" y="39077"/>
                  </a:lnTo>
                  <a:lnTo>
                    <a:pt x="93091" y="25019"/>
                  </a:lnTo>
                  <a:close/>
                </a:path>
                <a:path w="313055" h="124460">
                  <a:moveTo>
                    <a:pt x="93091" y="7810"/>
                  </a:moveTo>
                  <a:lnTo>
                    <a:pt x="78447" y="6235"/>
                  </a:lnTo>
                  <a:lnTo>
                    <a:pt x="78447" y="19532"/>
                  </a:lnTo>
                  <a:lnTo>
                    <a:pt x="93091" y="21094"/>
                  </a:lnTo>
                  <a:lnTo>
                    <a:pt x="93091" y="7810"/>
                  </a:lnTo>
                  <a:close/>
                </a:path>
                <a:path w="313055" h="124460">
                  <a:moveTo>
                    <a:pt x="112052" y="26581"/>
                  </a:moveTo>
                  <a:lnTo>
                    <a:pt x="97409" y="25793"/>
                  </a:lnTo>
                  <a:lnTo>
                    <a:pt x="97409" y="39077"/>
                  </a:lnTo>
                  <a:lnTo>
                    <a:pt x="112052" y="39852"/>
                  </a:lnTo>
                  <a:lnTo>
                    <a:pt x="112052" y="26581"/>
                  </a:lnTo>
                  <a:close/>
                </a:path>
                <a:path w="313055" h="124460">
                  <a:moveTo>
                    <a:pt x="112052" y="8597"/>
                  </a:moveTo>
                  <a:lnTo>
                    <a:pt x="97409" y="7810"/>
                  </a:lnTo>
                  <a:lnTo>
                    <a:pt x="97409" y="21094"/>
                  </a:lnTo>
                  <a:lnTo>
                    <a:pt x="112052" y="21882"/>
                  </a:lnTo>
                  <a:lnTo>
                    <a:pt x="112052" y="8597"/>
                  </a:lnTo>
                  <a:close/>
                </a:path>
                <a:path w="313055" h="124460">
                  <a:moveTo>
                    <a:pt x="131025" y="28130"/>
                  </a:moveTo>
                  <a:lnTo>
                    <a:pt x="116370" y="26581"/>
                  </a:lnTo>
                  <a:lnTo>
                    <a:pt x="116370" y="39852"/>
                  </a:lnTo>
                  <a:lnTo>
                    <a:pt x="131025" y="41440"/>
                  </a:lnTo>
                  <a:lnTo>
                    <a:pt x="131025" y="28130"/>
                  </a:lnTo>
                  <a:close/>
                </a:path>
                <a:path w="313055" h="124460">
                  <a:moveTo>
                    <a:pt x="131025" y="10160"/>
                  </a:moveTo>
                  <a:lnTo>
                    <a:pt x="116370" y="8597"/>
                  </a:lnTo>
                  <a:lnTo>
                    <a:pt x="116370" y="21894"/>
                  </a:lnTo>
                  <a:lnTo>
                    <a:pt x="131025" y="23456"/>
                  </a:lnTo>
                  <a:lnTo>
                    <a:pt x="131025" y="10160"/>
                  </a:lnTo>
                  <a:close/>
                </a:path>
                <a:path w="313055" h="124460">
                  <a:moveTo>
                    <a:pt x="149987" y="29705"/>
                  </a:moveTo>
                  <a:lnTo>
                    <a:pt x="136182" y="28130"/>
                  </a:lnTo>
                  <a:lnTo>
                    <a:pt x="136182" y="41440"/>
                  </a:lnTo>
                  <a:lnTo>
                    <a:pt x="149987" y="43002"/>
                  </a:lnTo>
                  <a:lnTo>
                    <a:pt x="149987" y="29705"/>
                  </a:lnTo>
                  <a:close/>
                </a:path>
                <a:path w="313055" h="124460">
                  <a:moveTo>
                    <a:pt x="149987" y="11722"/>
                  </a:moveTo>
                  <a:lnTo>
                    <a:pt x="136182" y="10160"/>
                  </a:lnTo>
                  <a:lnTo>
                    <a:pt x="136182" y="24218"/>
                  </a:lnTo>
                  <a:lnTo>
                    <a:pt x="149987" y="25006"/>
                  </a:lnTo>
                  <a:lnTo>
                    <a:pt x="149987" y="11722"/>
                  </a:lnTo>
                  <a:close/>
                </a:path>
                <a:path w="313055" h="124460">
                  <a:moveTo>
                    <a:pt x="181864" y="102412"/>
                  </a:moveTo>
                  <a:lnTo>
                    <a:pt x="168084" y="101625"/>
                  </a:lnTo>
                  <a:lnTo>
                    <a:pt x="168084" y="114909"/>
                  </a:lnTo>
                  <a:lnTo>
                    <a:pt x="181864" y="115697"/>
                  </a:lnTo>
                  <a:lnTo>
                    <a:pt x="181864" y="102412"/>
                  </a:lnTo>
                  <a:close/>
                </a:path>
                <a:path w="313055" h="124460">
                  <a:moveTo>
                    <a:pt x="181864" y="66471"/>
                  </a:moveTo>
                  <a:lnTo>
                    <a:pt x="168084" y="66471"/>
                  </a:lnTo>
                  <a:lnTo>
                    <a:pt x="168084" y="79743"/>
                  </a:lnTo>
                  <a:lnTo>
                    <a:pt x="181864" y="80518"/>
                  </a:lnTo>
                  <a:lnTo>
                    <a:pt x="181864" y="66471"/>
                  </a:lnTo>
                  <a:close/>
                </a:path>
                <a:path w="313055" h="124460">
                  <a:moveTo>
                    <a:pt x="181864" y="49263"/>
                  </a:moveTo>
                  <a:lnTo>
                    <a:pt x="168084" y="48475"/>
                  </a:lnTo>
                  <a:lnTo>
                    <a:pt x="168084" y="61760"/>
                  </a:lnTo>
                  <a:lnTo>
                    <a:pt x="181864" y="62534"/>
                  </a:lnTo>
                  <a:lnTo>
                    <a:pt x="181864" y="49263"/>
                  </a:lnTo>
                  <a:close/>
                </a:path>
                <a:path w="313055" h="124460">
                  <a:moveTo>
                    <a:pt x="181864" y="31280"/>
                  </a:moveTo>
                  <a:lnTo>
                    <a:pt x="168084" y="30492"/>
                  </a:lnTo>
                  <a:lnTo>
                    <a:pt x="168084" y="43776"/>
                  </a:lnTo>
                  <a:lnTo>
                    <a:pt x="181864" y="44564"/>
                  </a:lnTo>
                  <a:lnTo>
                    <a:pt x="181864" y="31280"/>
                  </a:lnTo>
                  <a:close/>
                </a:path>
                <a:path w="313055" h="124460">
                  <a:moveTo>
                    <a:pt x="181864" y="14084"/>
                  </a:moveTo>
                  <a:lnTo>
                    <a:pt x="168084" y="12496"/>
                  </a:lnTo>
                  <a:lnTo>
                    <a:pt x="168084" y="26581"/>
                  </a:lnTo>
                  <a:lnTo>
                    <a:pt x="181864" y="27355"/>
                  </a:lnTo>
                  <a:lnTo>
                    <a:pt x="181864" y="14084"/>
                  </a:lnTo>
                  <a:close/>
                </a:path>
                <a:path w="313055" h="124460">
                  <a:moveTo>
                    <a:pt x="181876" y="84416"/>
                  </a:moveTo>
                  <a:lnTo>
                    <a:pt x="168097" y="84416"/>
                  </a:lnTo>
                  <a:lnTo>
                    <a:pt x="168097" y="97726"/>
                  </a:lnTo>
                  <a:lnTo>
                    <a:pt x="181876" y="97726"/>
                  </a:lnTo>
                  <a:lnTo>
                    <a:pt x="181876" y="84416"/>
                  </a:lnTo>
                  <a:close/>
                </a:path>
                <a:path w="313055" h="124460">
                  <a:moveTo>
                    <a:pt x="200825" y="103200"/>
                  </a:moveTo>
                  <a:lnTo>
                    <a:pt x="187032" y="102412"/>
                  </a:lnTo>
                  <a:lnTo>
                    <a:pt x="187032" y="115709"/>
                  </a:lnTo>
                  <a:lnTo>
                    <a:pt x="200825" y="117271"/>
                  </a:lnTo>
                  <a:lnTo>
                    <a:pt x="200825" y="103200"/>
                  </a:lnTo>
                  <a:close/>
                </a:path>
                <a:path w="313055" h="124460">
                  <a:moveTo>
                    <a:pt x="200825" y="85991"/>
                  </a:moveTo>
                  <a:lnTo>
                    <a:pt x="187032" y="84429"/>
                  </a:lnTo>
                  <a:lnTo>
                    <a:pt x="187032" y="98501"/>
                  </a:lnTo>
                  <a:lnTo>
                    <a:pt x="200825" y="99288"/>
                  </a:lnTo>
                  <a:lnTo>
                    <a:pt x="200825" y="85991"/>
                  </a:lnTo>
                  <a:close/>
                </a:path>
                <a:path w="313055" h="124460">
                  <a:moveTo>
                    <a:pt x="200825" y="68008"/>
                  </a:moveTo>
                  <a:lnTo>
                    <a:pt x="187032" y="67233"/>
                  </a:lnTo>
                  <a:lnTo>
                    <a:pt x="187032" y="80505"/>
                  </a:lnTo>
                  <a:lnTo>
                    <a:pt x="200825" y="81292"/>
                  </a:lnTo>
                  <a:lnTo>
                    <a:pt x="200825" y="68008"/>
                  </a:lnTo>
                  <a:close/>
                </a:path>
                <a:path w="313055" h="124460">
                  <a:moveTo>
                    <a:pt x="200825" y="50800"/>
                  </a:moveTo>
                  <a:lnTo>
                    <a:pt x="187032" y="49250"/>
                  </a:lnTo>
                  <a:lnTo>
                    <a:pt x="187032" y="62534"/>
                  </a:lnTo>
                  <a:lnTo>
                    <a:pt x="200825" y="64109"/>
                  </a:lnTo>
                  <a:lnTo>
                    <a:pt x="200825" y="50800"/>
                  </a:lnTo>
                  <a:close/>
                </a:path>
                <a:path w="313055" h="124460">
                  <a:moveTo>
                    <a:pt x="200825" y="32842"/>
                  </a:moveTo>
                  <a:lnTo>
                    <a:pt x="187032" y="32067"/>
                  </a:lnTo>
                  <a:lnTo>
                    <a:pt x="187032" y="45339"/>
                  </a:lnTo>
                  <a:lnTo>
                    <a:pt x="200825" y="46113"/>
                  </a:lnTo>
                  <a:lnTo>
                    <a:pt x="200825" y="32842"/>
                  </a:lnTo>
                  <a:close/>
                </a:path>
                <a:path w="313055" h="124460">
                  <a:moveTo>
                    <a:pt x="200825" y="15633"/>
                  </a:moveTo>
                  <a:lnTo>
                    <a:pt x="187032" y="14084"/>
                  </a:lnTo>
                  <a:lnTo>
                    <a:pt x="187032" y="27355"/>
                  </a:lnTo>
                  <a:lnTo>
                    <a:pt x="200825" y="28917"/>
                  </a:lnTo>
                  <a:lnTo>
                    <a:pt x="200825" y="15633"/>
                  </a:lnTo>
                  <a:close/>
                </a:path>
                <a:path w="313055" h="124460">
                  <a:moveTo>
                    <a:pt x="219798" y="104762"/>
                  </a:moveTo>
                  <a:lnTo>
                    <a:pt x="206006" y="103974"/>
                  </a:lnTo>
                  <a:lnTo>
                    <a:pt x="206006" y="117271"/>
                  </a:lnTo>
                  <a:lnTo>
                    <a:pt x="219798" y="118059"/>
                  </a:lnTo>
                  <a:lnTo>
                    <a:pt x="219798" y="104762"/>
                  </a:lnTo>
                  <a:close/>
                </a:path>
                <a:path w="313055" h="124460">
                  <a:moveTo>
                    <a:pt x="219798" y="87553"/>
                  </a:moveTo>
                  <a:lnTo>
                    <a:pt x="206006" y="85991"/>
                  </a:lnTo>
                  <a:lnTo>
                    <a:pt x="206006" y="99288"/>
                  </a:lnTo>
                  <a:lnTo>
                    <a:pt x="219798" y="100863"/>
                  </a:lnTo>
                  <a:lnTo>
                    <a:pt x="219798" y="87553"/>
                  </a:lnTo>
                  <a:close/>
                </a:path>
                <a:path w="313055" h="124460">
                  <a:moveTo>
                    <a:pt x="219798" y="69570"/>
                  </a:moveTo>
                  <a:lnTo>
                    <a:pt x="206006" y="68795"/>
                  </a:lnTo>
                  <a:lnTo>
                    <a:pt x="206006" y="82092"/>
                  </a:lnTo>
                  <a:lnTo>
                    <a:pt x="219798" y="82867"/>
                  </a:lnTo>
                  <a:lnTo>
                    <a:pt x="219798" y="69570"/>
                  </a:lnTo>
                  <a:close/>
                </a:path>
                <a:path w="313055" h="124460">
                  <a:moveTo>
                    <a:pt x="219798" y="52374"/>
                  </a:moveTo>
                  <a:lnTo>
                    <a:pt x="206006" y="50800"/>
                  </a:lnTo>
                  <a:lnTo>
                    <a:pt x="206006" y="64109"/>
                  </a:lnTo>
                  <a:lnTo>
                    <a:pt x="219798" y="65671"/>
                  </a:lnTo>
                  <a:lnTo>
                    <a:pt x="219798" y="52374"/>
                  </a:lnTo>
                  <a:close/>
                </a:path>
                <a:path w="313055" h="124460">
                  <a:moveTo>
                    <a:pt x="219798" y="34404"/>
                  </a:moveTo>
                  <a:lnTo>
                    <a:pt x="206006" y="33604"/>
                  </a:lnTo>
                  <a:lnTo>
                    <a:pt x="206006" y="46901"/>
                  </a:lnTo>
                  <a:lnTo>
                    <a:pt x="219798" y="47688"/>
                  </a:lnTo>
                  <a:lnTo>
                    <a:pt x="219798" y="34404"/>
                  </a:lnTo>
                  <a:close/>
                </a:path>
                <a:path w="313055" h="124460">
                  <a:moveTo>
                    <a:pt x="219798" y="17195"/>
                  </a:moveTo>
                  <a:lnTo>
                    <a:pt x="206006" y="15633"/>
                  </a:lnTo>
                  <a:lnTo>
                    <a:pt x="206006" y="28917"/>
                  </a:lnTo>
                  <a:lnTo>
                    <a:pt x="219798" y="30492"/>
                  </a:lnTo>
                  <a:lnTo>
                    <a:pt x="219798" y="17195"/>
                  </a:lnTo>
                  <a:close/>
                </a:path>
                <a:path w="313055" h="124460">
                  <a:moveTo>
                    <a:pt x="238760" y="106337"/>
                  </a:moveTo>
                  <a:lnTo>
                    <a:pt x="224104" y="105537"/>
                  </a:lnTo>
                  <a:lnTo>
                    <a:pt x="224104" y="118833"/>
                  </a:lnTo>
                  <a:lnTo>
                    <a:pt x="238760" y="119608"/>
                  </a:lnTo>
                  <a:lnTo>
                    <a:pt x="238760" y="106337"/>
                  </a:lnTo>
                  <a:close/>
                </a:path>
                <a:path w="313055" h="124460">
                  <a:moveTo>
                    <a:pt x="238760" y="89128"/>
                  </a:moveTo>
                  <a:lnTo>
                    <a:pt x="224104" y="87553"/>
                  </a:lnTo>
                  <a:lnTo>
                    <a:pt x="224104" y="100863"/>
                  </a:lnTo>
                  <a:lnTo>
                    <a:pt x="238760" y="102412"/>
                  </a:lnTo>
                  <a:lnTo>
                    <a:pt x="238760" y="89128"/>
                  </a:lnTo>
                  <a:close/>
                </a:path>
                <a:path w="313055" h="124460">
                  <a:moveTo>
                    <a:pt x="238760" y="71145"/>
                  </a:moveTo>
                  <a:lnTo>
                    <a:pt x="224104" y="70358"/>
                  </a:lnTo>
                  <a:lnTo>
                    <a:pt x="224104" y="83654"/>
                  </a:lnTo>
                  <a:lnTo>
                    <a:pt x="238760" y="84429"/>
                  </a:lnTo>
                  <a:lnTo>
                    <a:pt x="238760" y="71145"/>
                  </a:lnTo>
                  <a:close/>
                </a:path>
                <a:path w="313055" h="124460">
                  <a:moveTo>
                    <a:pt x="238760" y="53149"/>
                  </a:moveTo>
                  <a:lnTo>
                    <a:pt x="224104" y="52374"/>
                  </a:lnTo>
                  <a:lnTo>
                    <a:pt x="224104" y="65671"/>
                  </a:lnTo>
                  <a:lnTo>
                    <a:pt x="238760" y="66471"/>
                  </a:lnTo>
                  <a:lnTo>
                    <a:pt x="238760" y="53149"/>
                  </a:lnTo>
                  <a:close/>
                </a:path>
                <a:path w="313055" h="124460">
                  <a:moveTo>
                    <a:pt x="238760" y="35166"/>
                  </a:moveTo>
                  <a:lnTo>
                    <a:pt x="224104" y="35166"/>
                  </a:lnTo>
                  <a:lnTo>
                    <a:pt x="224104" y="48475"/>
                  </a:lnTo>
                  <a:lnTo>
                    <a:pt x="238760" y="48475"/>
                  </a:lnTo>
                  <a:lnTo>
                    <a:pt x="238760" y="35166"/>
                  </a:lnTo>
                  <a:close/>
                </a:path>
                <a:path w="313055" h="124460">
                  <a:moveTo>
                    <a:pt x="238760" y="17983"/>
                  </a:moveTo>
                  <a:lnTo>
                    <a:pt x="224104" y="17195"/>
                  </a:lnTo>
                  <a:lnTo>
                    <a:pt x="224104" y="30492"/>
                  </a:lnTo>
                  <a:lnTo>
                    <a:pt x="238760" y="31267"/>
                  </a:lnTo>
                  <a:lnTo>
                    <a:pt x="238760" y="17983"/>
                  </a:lnTo>
                  <a:close/>
                </a:path>
                <a:path w="313055" h="124460">
                  <a:moveTo>
                    <a:pt x="256857" y="107086"/>
                  </a:moveTo>
                  <a:lnTo>
                    <a:pt x="243078" y="107086"/>
                  </a:lnTo>
                  <a:lnTo>
                    <a:pt x="243078" y="120383"/>
                  </a:lnTo>
                  <a:lnTo>
                    <a:pt x="256857" y="120383"/>
                  </a:lnTo>
                  <a:lnTo>
                    <a:pt x="256857" y="107086"/>
                  </a:lnTo>
                  <a:close/>
                </a:path>
                <a:path w="313055" h="124460">
                  <a:moveTo>
                    <a:pt x="256857" y="89916"/>
                  </a:moveTo>
                  <a:lnTo>
                    <a:pt x="243078" y="89128"/>
                  </a:lnTo>
                  <a:lnTo>
                    <a:pt x="243078" y="102412"/>
                  </a:lnTo>
                  <a:lnTo>
                    <a:pt x="256857" y="103200"/>
                  </a:lnTo>
                  <a:lnTo>
                    <a:pt x="256857" y="89916"/>
                  </a:lnTo>
                  <a:close/>
                </a:path>
                <a:path w="313055" h="124460">
                  <a:moveTo>
                    <a:pt x="256857" y="71932"/>
                  </a:moveTo>
                  <a:lnTo>
                    <a:pt x="243078" y="71145"/>
                  </a:lnTo>
                  <a:lnTo>
                    <a:pt x="243078" y="84429"/>
                  </a:lnTo>
                  <a:lnTo>
                    <a:pt x="256857" y="85217"/>
                  </a:lnTo>
                  <a:lnTo>
                    <a:pt x="256857" y="71932"/>
                  </a:lnTo>
                  <a:close/>
                </a:path>
                <a:path w="313055" h="124460">
                  <a:moveTo>
                    <a:pt x="256857" y="54737"/>
                  </a:moveTo>
                  <a:lnTo>
                    <a:pt x="243078" y="53149"/>
                  </a:lnTo>
                  <a:lnTo>
                    <a:pt x="243078" y="66471"/>
                  </a:lnTo>
                  <a:lnTo>
                    <a:pt x="256857" y="68008"/>
                  </a:lnTo>
                  <a:lnTo>
                    <a:pt x="256857" y="54737"/>
                  </a:lnTo>
                  <a:close/>
                </a:path>
                <a:path w="313055" h="124460">
                  <a:moveTo>
                    <a:pt x="256857" y="37515"/>
                  </a:moveTo>
                  <a:lnTo>
                    <a:pt x="243078" y="35953"/>
                  </a:lnTo>
                  <a:lnTo>
                    <a:pt x="243078" y="49250"/>
                  </a:lnTo>
                  <a:lnTo>
                    <a:pt x="256857" y="50012"/>
                  </a:lnTo>
                  <a:lnTo>
                    <a:pt x="256857" y="37515"/>
                  </a:lnTo>
                  <a:close/>
                </a:path>
                <a:path w="313055" h="124460">
                  <a:moveTo>
                    <a:pt x="256857" y="19545"/>
                  </a:moveTo>
                  <a:lnTo>
                    <a:pt x="243078" y="18757"/>
                  </a:lnTo>
                  <a:lnTo>
                    <a:pt x="243078" y="32067"/>
                  </a:lnTo>
                  <a:lnTo>
                    <a:pt x="256857" y="32842"/>
                  </a:lnTo>
                  <a:lnTo>
                    <a:pt x="256857" y="19545"/>
                  </a:lnTo>
                  <a:close/>
                </a:path>
                <a:path w="313055" h="124460">
                  <a:moveTo>
                    <a:pt x="275818" y="108661"/>
                  </a:moveTo>
                  <a:lnTo>
                    <a:pt x="261162" y="107899"/>
                  </a:lnTo>
                  <a:lnTo>
                    <a:pt x="261162" y="120396"/>
                  </a:lnTo>
                  <a:lnTo>
                    <a:pt x="275818" y="121958"/>
                  </a:lnTo>
                  <a:lnTo>
                    <a:pt x="275818" y="108661"/>
                  </a:lnTo>
                  <a:close/>
                </a:path>
                <a:path w="313055" h="124460">
                  <a:moveTo>
                    <a:pt x="275818" y="91452"/>
                  </a:moveTo>
                  <a:lnTo>
                    <a:pt x="261162" y="89903"/>
                  </a:lnTo>
                  <a:lnTo>
                    <a:pt x="261162" y="103187"/>
                  </a:lnTo>
                  <a:lnTo>
                    <a:pt x="275818" y="103962"/>
                  </a:lnTo>
                  <a:lnTo>
                    <a:pt x="275818" y="91452"/>
                  </a:lnTo>
                  <a:close/>
                </a:path>
                <a:path w="313055" h="124460">
                  <a:moveTo>
                    <a:pt x="275818" y="73494"/>
                  </a:moveTo>
                  <a:lnTo>
                    <a:pt x="261162" y="72707"/>
                  </a:lnTo>
                  <a:lnTo>
                    <a:pt x="261162" y="85991"/>
                  </a:lnTo>
                  <a:lnTo>
                    <a:pt x="275818" y="86766"/>
                  </a:lnTo>
                  <a:lnTo>
                    <a:pt x="275818" y="73494"/>
                  </a:lnTo>
                  <a:close/>
                </a:path>
                <a:path w="313055" h="124460">
                  <a:moveTo>
                    <a:pt x="275818" y="56286"/>
                  </a:moveTo>
                  <a:lnTo>
                    <a:pt x="261162" y="54737"/>
                  </a:lnTo>
                  <a:lnTo>
                    <a:pt x="261162" y="68008"/>
                  </a:lnTo>
                  <a:lnTo>
                    <a:pt x="275818" y="69570"/>
                  </a:lnTo>
                  <a:lnTo>
                    <a:pt x="275818" y="56286"/>
                  </a:lnTo>
                  <a:close/>
                </a:path>
                <a:path w="313055" h="124460">
                  <a:moveTo>
                    <a:pt x="275818" y="39077"/>
                  </a:moveTo>
                  <a:lnTo>
                    <a:pt x="261162" y="37515"/>
                  </a:lnTo>
                  <a:lnTo>
                    <a:pt x="261162" y="50800"/>
                  </a:lnTo>
                  <a:lnTo>
                    <a:pt x="275818" y="51574"/>
                  </a:lnTo>
                  <a:lnTo>
                    <a:pt x="275818" y="39077"/>
                  </a:lnTo>
                  <a:close/>
                </a:path>
                <a:path w="313055" h="124460">
                  <a:moveTo>
                    <a:pt x="275818" y="21107"/>
                  </a:moveTo>
                  <a:lnTo>
                    <a:pt x="261162" y="20332"/>
                  </a:lnTo>
                  <a:lnTo>
                    <a:pt x="261162" y="33604"/>
                  </a:lnTo>
                  <a:lnTo>
                    <a:pt x="275818" y="34391"/>
                  </a:lnTo>
                  <a:lnTo>
                    <a:pt x="275818" y="21107"/>
                  </a:lnTo>
                  <a:close/>
                </a:path>
                <a:path w="313055" h="124460">
                  <a:moveTo>
                    <a:pt x="294767" y="110223"/>
                  </a:moveTo>
                  <a:lnTo>
                    <a:pt x="280987" y="108661"/>
                  </a:lnTo>
                  <a:lnTo>
                    <a:pt x="280987" y="121958"/>
                  </a:lnTo>
                  <a:lnTo>
                    <a:pt x="294767" y="123520"/>
                  </a:lnTo>
                  <a:lnTo>
                    <a:pt x="294767" y="110223"/>
                  </a:lnTo>
                  <a:close/>
                </a:path>
                <a:path w="313055" h="124460">
                  <a:moveTo>
                    <a:pt x="294767" y="92240"/>
                  </a:moveTo>
                  <a:lnTo>
                    <a:pt x="280987" y="91452"/>
                  </a:lnTo>
                  <a:lnTo>
                    <a:pt x="280987" y="104749"/>
                  </a:lnTo>
                  <a:lnTo>
                    <a:pt x="294767" y="105524"/>
                  </a:lnTo>
                  <a:lnTo>
                    <a:pt x="294767" y="92240"/>
                  </a:lnTo>
                  <a:close/>
                </a:path>
                <a:path w="313055" h="124460">
                  <a:moveTo>
                    <a:pt x="294767" y="75057"/>
                  </a:moveTo>
                  <a:lnTo>
                    <a:pt x="280987" y="74256"/>
                  </a:lnTo>
                  <a:lnTo>
                    <a:pt x="280987" y="87553"/>
                  </a:lnTo>
                  <a:lnTo>
                    <a:pt x="294767" y="88353"/>
                  </a:lnTo>
                  <a:lnTo>
                    <a:pt x="294767" y="75057"/>
                  </a:lnTo>
                  <a:close/>
                </a:path>
                <a:path w="313055" h="124460">
                  <a:moveTo>
                    <a:pt x="294767" y="57848"/>
                  </a:moveTo>
                  <a:lnTo>
                    <a:pt x="280987" y="56286"/>
                  </a:lnTo>
                  <a:lnTo>
                    <a:pt x="280987" y="69570"/>
                  </a:lnTo>
                  <a:lnTo>
                    <a:pt x="294767" y="71145"/>
                  </a:lnTo>
                  <a:lnTo>
                    <a:pt x="294767" y="57848"/>
                  </a:lnTo>
                  <a:close/>
                </a:path>
                <a:path w="313055" h="124460">
                  <a:moveTo>
                    <a:pt x="294767" y="39852"/>
                  </a:moveTo>
                  <a:lnTo>
                    <a:pt x="280987" y="39077"/>
                  </a:lnTo>
                  <a:lnTo>
                    <a:pt x="280987" y="52374"/>
                  </a:lnTo>
                  <a:lnTo>
                    <a:pt x="294767" y="53136"/>
                  </a:lnTo>
                  <a:lnTo>
                    <a:pt x="294767" y="39852"/>
                  </a:lnTo>
                  <a:close/>
                </a:path>
                <a:path w="313055" h="124460">
                  <a:moveTo>
                    <a:pt x="294779" y="21882"/>
                  </a:moveTo>
                  <a:lnTo>
                    <a:pt x="281000" y="21882"/>
                  </a:lnTo>
                  <a:lnTo>
                    <a:pt x="281000" y="35166"/>
                  </a:lnTo>
                  <a:lnTo>
                    <a:pt x="294779" y="35166"/>
                  </a:lnTo>
                  <a:lnTo>
                    <a:pt x="294779" y="21882"/>
                  </a:lnTo>
                  <a:close/>
                </a:path>
                <a:path w="313055" h="124460">
                  <a:moveTo>
                    <a:pt x="312889" y="111023"/>
                  </a:moveTo>
                  <a:lnTo>
                    <a:pt x="299097" y="110223"/>
                  </a:lnTo>
                  <a:lnTo>
                    <a:pt x="299097" y="123520"/>
                  </a:lnTo>
                  <a:lnTo>
                    <a:pt x="312889" y="124307"/>
                  </a:lnTo>
                  <a:lnTo>
                    <a:pt x="312889" y="111023"/>
                  </a:lnTo>
                  <a:close/>
                </a:path>
                <a:path w="313055" h="124460">
                  <a:moveTo>
                    <a:pt x="312889" y="93027"/>
                  </a:moveTo>
                  <a:lnTo>
                    <a:pt x="299097" y="93027"/>
                  </a:lnTo>
                  <a:lnTo>
                    <a:pt x="299097" y="106324"/>
                  </a:lnTo>
                  <a:lnTo>
                    <a:pt x="312889" y="107099"/>
                  </a:lnTo>
                  <a:lnTo>
                    <a:pt x="312889" y="93027"/>
                  </a:lnTo>
                  <a:close/>
                </a:path>
                <a:path w="313055" h="124460">
                  <a:moveTo>
                    <a:pt x="312889" y="75831"/>
                  </a:moveTo>
                  <a:lnTo>
                    <a:pt x="299097" y="75057"/>
                  </a:lnTo>
                  <a:lnTo>
                    <a:pt x="299097" y="89128"/>
                  </a:lnTo>
                  <a:lnTo>
                    <a:pt x="312889" y="89128"/>
                  </a:lnTo>
                  <a:lnTo>
                    <a:pt x="312889" y="75831"/>
                  </a:lnTo>
                  <a:close/>
                </a:path>
                <a:path w="313055" h="124460">
                  <a:moveTo>
                    <a:pt x="312889" y="58635"/>
                  </a:moveTo>
                  <a:lnTo>
                    <a:pt x="299097" y="57848"/>
                  </a:lnTo>
                  <a:lnTo>
                    <a:pt x="299097" y="71145"/>
                  </a:lnTo>
                  <a:lnTo>
                    <a:pt x="312889" y="71932"/>
                  </a:lnTo>
                  <a:lnTo>
                    <a:pt x="312889" y="58635"/>
                  </a:lnTo>
                  <a:close/>
                </a:path>
                <a:path w="313055" h="124460">
                  <a:moveTo>
                    <a:pt x="312889" y="41440"/>
                  </a:moveTo>
                  <a:lnTo>
                    <a:pt x="299097" y="39852"/>
                  </a:lnTo>
                  <a:lnTo>
                    <a:pt x="299097" y="53149"/>
                  </a:lnTo>
                  <a:lnTo>
                    <a:pt x="312889" y="53949"/>
                  </a:lnTo>
                  <a:lnTo>
                    <a:pt x="312889" y="41440"/>
                  </a:lnTo>
                  <a:close/>
                </a:path>
                <a:path w="313055" h="124460">
                  <a:moveTo>
                    <a:pt x="312889" y="23456"/>
                  </a:moveTo>
                  <a:lnTo>
                    <a:pt x="299097" y="22656"/>
                  </a:lnTo>
                  <a:lnTo>
                    <a:pt x="299097" y="35953"/>
                  </a:lnTo>
                  <a:lnTo>
                    <a:pt x="312889" y="36753"/>
                  </a:lnTo>
                  <a:lnTo>
                    <a:pt x="312889" y="2345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1999691" y="4969903"/>
              <a:ext cx="150495" cy="114300"/>
            </a:xfrm>
            <a:custGeom>
              <a:avLst/>
              <a:gdLst/>
              <a:ahLst/>
              <a:cxnLst/>
              <a:rect l="l" t="t" r="r" b="b"/>
              <a:pathLst>
                <a:path w="150494" h="114300">
                  <a:moveTo>
                    <a:pt x="15519" y="91465"/>
                  </a:moveTo>
                  <a:lnTo>
                    <a:pt x="0" y="90690"/>
                  </a:lnTo>
                  <a:lnTo>
                    <a:pt x="0" y="103974"/>
                  </a:lnTo>
                  <a:lnTo>
                    <a:pt x="15519" y="104762"/>
                  </a:lnTo>
                  <a:lnTo>
                    <a:pt x="15519" y="91465"/>
                  </a:lnTo>
                  <a:close/>
                </a:path>
                <a:path w="150494" h="114300">
                  <a:moveTo>
                    <a:pt x="15519" y="73494"/>
                  </a:moveTo>
                  <a:lnTo>
                    <a:pt x="0" y="71932"/>
                  </a:lnTo>
                  <a:lnTo>
                    <a:pt x="0" y="85991"/>
                  </a:lnTo>
                  <a:lnTo>
                    <a:pt x="15519" y="86766"/>
                  </a:lnTo>
                  <a:lnTo>
                    <a:pt x="15519" y="73494"/>
                  </a:lnTo>
                  <a:close/>
                </a:path>
                <a:path w="150494" h="114300">
                  <a:moveTo>
                    <a:pt x="15519" y="55511"/>
                  </a:moveTo>
                  <a:lnTo>
                    <a:pt x="0" y="53949"/>
                  </a:lnTo>
                  <a:lnTo>
                    <a:pt x="0" y="68008"/>
                  </a:lnTo>
                  <a:lnTo>
                    <a:pt x="15519" y="68808"/>
                  </a:lnTo>
                  <a:lnTo>
                    <a:pt x="15519" y="55511"/>
                  </a:lnTo>
                  <a:close/>
                </a:path>
                <a:path w="150494" h="114300">
                  <a:moveTo>
                    <a:pt x="15519" y="37528"/>
                  </a:moveTo>
                  <a:lnTo>
                    <a:pt x="0" y="35966"/>
                  </a:lnTo>
                  <a:lnTo>
                    <a:pt x="0" y="50025"/>
                  </a:lnTo>
                  <a:lnTo>
                    <a:pt x="15519" y="50812"/>
                  </a:lnTo>
                  <a:lnTo>
                    <a:pt x="15519" y="37528"/>
                  </a:lnTo>
                  <a:close/>
                </a:path>
                <a:path w="150494" h="114300">
                  <a:moveTo>
                    <a:pt x="15519" y="19545"/>
                  </a:moveTo>
                  <a:lnTo>
                    <a:pt x="0" y="17983"/>
                  </a:lnTo>
                  <a:lnTo>
                    <a:pt x="0" y="32067"/>
                  </a:lnTo>
                  <a:lnTo>
                    <a:pt x="15519" y="32842"/>
                  </a:lnTo>
                  <a:lnTo>
                    <a:pt x="15519" y="19545"/>
                  </a:lnTo>
                  <a:close/>
                </a:path>
                <a:path w="150494" h="114300">
                  <a:moveTo>
                    <a:pt x="15519" y="1562"/>
                  </a:moveTo>
                  <a:lnTo>
                    <a:pt x="0" y="0"/>
                  </a:lnTo>
                  <a:lnTo>
                    <a:pt x="0" y="14084"/>
                  </a:lnTo>
                  <a:lnTo>
                    <a:pt x="15519" y="14859"/>
                  </a:lnTo>
                  <a:lnTo>
                    <a:pt x="15519" y="1562"/>
                  </a:lnTo>
                  <a:close/>
                </a:path>
                <a:path w="150494" h="114300">
                  <a:moveTo>
                    <a:pt x="34467" y="93040"/>
                  </a:moveTo>
                  <a:lnTo>
                    <a:pt x="19824" y="91465"/>
                  </a:lnTo>
                  <a:lnTo>
                    <a:pt x="19824" y="105537"/>
                  </a:lnTo>
                  <a:lnTo>
                    <a:pt x="34467" y="106337"/>
                  </a:lnTo>
                  <a:lnTo>
                    <a:pt x="34467" y="93040"/>
                  </a:lnTo>
                  <a:close/>
                </a:path>
                <a:path w="150494" h="114300">
                  <a:moveTo>
                    <a:pt x="34467" y="75057"/>
                  </a:moveTo>
                  <a:lnTo>
                    <a:pt x="19824" y="73494"/>
                  </a:lnTo>
                  <a:lnTo>
                    <a:pt x="19824" y="87553"/>
                  </a:lnTo>
                  <a:lnTo>
                    <a:pt x="34467" y="88353"/>
                  </a:lnTo>
                  <a:lnTo>
                    <a:pt x="34467" y="75057"/>
                  </a:lnTo>
                  <a:close/>
                </a:path>
                <a:path w="150494" h="114300">
                  <a:moveTo>
                    <a:pt x="34467" y="57073"/>
                  </a:moveTo>
                  <a:lnTo>
                    <a:pt x="19824" y="55511"/>
                  </a:lnTo>
                  <a:lnTo>
                    <a:pt x="19824" y="69570"/>
                  </a:lnTo>
                  <a:lnTo>
                    <a:pt x="34467" y="70358"/>
                  </a:lnTo>
                  <a:lnTo>
                    <a:pt x="34467" y="57073"/>
                  </a:lnTo>
                  <a:close/>
                </a:path>
                <a:path w="150494" h="114300">
                  <a:moveTo>
                    <a:pt x="34467" y="39090"/>
                  </a:moveTo>
                  <a:lnTo>
                    <a:pt x="19824" y="37528"/>
                  </a:lnTo>
                  <a:lnTo>
                    <a:pt x="19824" y="51587"/>
                  </a:lnTo>
                  <a:lnTo>
                    <a:pt x="34467" y="52374"/>
                  </a:lnTo>
                  <a:lnTo>
                    <a:pt x="34467" y="39090"/>
                  </a:lnTo>
                  <a:close/>
                </a:path>
                <a:path w="150494" h="114300">
                  <a:moveTo>
                    <a:pt x="34467" y="21107"/>
                  </a:moveTo>
                  <a:lnTo>
                    <a:pt x="19824" y="19545"/>
                  </a:lnTo>
                  <a:lnTo>
                    <a:pt x="19824" y="33604"/>
                  </a:lnTo>
                  <a:lnTo>
                    <a:pt x="34467" y="34391"/>
                  </a:lnTo>
                  <a:lnTo>
                    <a:pt x="34467" y="21107"/>
                  </a:lnTo>
                  <a:close/>
                </a:path>
                <a:path w="150494" h="114300">
                  <a:moveTo>
                    <a:pt x="34467" y="3136"/>
                  </a:moveTo>
                  <a:lnTo>
                    <a:pt x="19824" y="1562"/>
                  </a:lnTo>
                  <a:lnTo>
                    <a:pt x="19824" y="15633"/>
                  </a:lnTo>
                  <a:lnTo>
                    <a:pt x="34467" y="16421"/>
                  </a:lnTo>
                  <a:lnTo>
                    <a:pt x="34467" y="3136"/>
                  </a:lnTo>
                  <a:close/>
                </a:path>
                <a:path w="150494" h="114300">
                  <a:moveTo>
                    <a:pt x="54292" y="93814"/>
                  </a:moveTo>
                  <a:lnTo>
                    <a:pt x="39649" y="93040"/>
                  </a:lnTo>
                  <a:lnTo>
                    <a:pt x="39649" y="107099"/>
                  </a:lnTo>
                  <a:lnTo>
                    <a:pt x="54292" y="107099"/>
                  </a:lnTo>
                  <a:lnTo>
                    <a:pt x="54292" y="93814"/>
                  </a:lnTo>
                  <a:close/>
                </a:path>
                <a:path w="150494" h="114300">
                  <a:moveTo>
                    <a:pt x="54292" y="75831"/>
                  </a:moveTo>
                  <a:lnTo>
                    <a:pt x="39649" y="75057"/>
                  </a:lnTo>
                  <a:lnTo>
                    <a:pt x="39649" y="89128"/>
                  </a:lnTo>
                  <a:lnTo>
                    <a:pt x="54292" y="89128"/>
                  </a:lnTo>
                  <a:lnTo>
                    <a:pt x="54292" y="75831"/>
                  </a:lnTo>
                  <a:close/>
                </a:path>
                <a:path w="150494" h="114300">
                  <a:moveTo>
                    <a:pt x="54292" y="57848"/>
                  </a:moveTo>
                  <a:lnTo>
                    <a:pt x="39649" y="57073"/>
                  </a:lnTo>
                  <a:lnTo>
                    <a:pt x="39649" y="71145"/>
                  </a:lnTo>
                  <a:lnTo>
                    <a:pt x="54292" y="71145"/>
                  </a:lnTo>
                  <a:lnTo>
                    <a:pt x="54292" y="57848"/>
                  </a:lnTo>
                  <a:close/>
                </a:path>
                <a:path w="150494" h="114300">
                  <a:moveTo>
                    <a:pt x="54292" y="39852"/>
                  </a:moveTo>
                  <a:lnTo>
                    <a:pt x="39649" y="39090"/>
                  </a:lnTo>
                  <a:lnTo>
                    <a:pt x="39649" y="53149"/>
                  </a:lnTo>
                  <a:lnTo>
                    <a:pt x="54292" y="53149"/>
                  </a:lnTo>
                  <a:lnTo>
                    <a:pt x="54292" y="39852"/>
                  </a:lnTo>
                  <a:close/>
                </a:path>
                <a:path w="150494" h="114300">
                  <a:moveTo>
                    <a:pt x="54292" y="21894"/>
                  </a:moveTo>
                  <a:lnTo>
                    <a:pt x="39649" y="21107"/>
                  </a:lnTo>
                  <a:lnTo>
                    <a:pt x="39649" y="35179"/>
                  </a:lnTo>
                  <a:lnTo>
                    <a:pt x="54292" y="35179"/>
                  </a:lnTo>
                  <a:lnTo>
                    <a:pt x="54292" y="21894"/>
                  </a:lnTo>
                  <a:close/>
                </a:path>
                <a:path w="150494" h="114300">
                  <a:moveTo>
                    <a:pt x="54292" y="3898"/>
                  </a:moveTo>
                  <a:lnTo>
                    <a:pt x="39649" y="3898"/>
                  </a:lnTo>
                  <a:lnTo>
                    <a:pt x="39649" y="17195"/>
                  </a:lnTo>
                  <a:lnTo>
                    <a:pt x="54292" y="17983"/>
                  </a:lnTo>
                  <a:lnTo>
                    <a:pt x="54292" y="3898"/>
                  </a:lnTo>
                  <a:close/>
                </a:path>
                <a:path w="150494" h="114300">
                  <a:moveTo>
                    <a:pt x="73253" y="95389"/>
                  </a:moveTo>
                  <a:lnTo>
                    <a:pt x="58610" y="93814"/>
                  </a:lnTo>
                  <a:lnTo>
                    <a:pt x="58610" y="107886"/>
                  </a:lnTo>
                  <a:lnTo>
                    <a:pt x="73253" y="108648"/>
                  </a:lnTo>
                  <a:lnTo>
                    <a:pt x="73253" y="95389"/>
                  </a:lnTo>
                  <a:close/>
                </a:path>
                <a:path w="150494" h="114300">
                  <a:moveTo>
                    <a:pt x="73253" y="77406"/>
                  </a:moveTo>
                  <a:lnTo>
                    <a:pt x="58610" y="75831"/>
                  </a:lnTo>
                  <a:lnTo>
                    <a:pt x="58610" y="89903"/>
                  </a:lnTo>
                  <a:lnTo>
                    <a:pt x="73253" y="90678"/>
                  </a:lnTo>
                  <a:lnTo>
                    <a:pt x="73253" y="77406"/>
                  </a:lnTo>
                  <a:close/>
                </a:path>
                <a:path w="150494" h="114300">
                  <a:moveTo>
                    <a:pt x="73253" y="59410"/>
                  </a:moveTo>
                  <a:lnTo>
                    <a:pt x="58610" y="57848"/>
                  </a:lnTo>
                  <a:lnTo>
                    <a:pt x="58610" y="71920"/>
                  </a:lnTo>
                  <a:lnTo>
                    <a:pt x="73253" y="72694"/>
                  </a:lnTo>
                  <a:lnTo>
                    <a:pt x="73253" y="59410"/>
                  </a:lnTo>
                  <a:close/>
                </a:path>
                <a:path w="150494" h="114300">
                  <a:moveTo>
                    <a:pt x="73253" y="41440"/>
                  </a:moveTo>
                  <a:lnTo>
                    <a:pt x="58610" y="40640"/>
                  </a:lnTo>
                  <a:lnTo>
                    <a:pt x="58610" y="53936"/>
                  </a:lnTo>
                  <a:lnTo>
                    <a:pt x="73253" y="54724"/>
                  </a:lnTo>
                  <a:lnTo>
                    <a:pt x="73253" y="41440"/>
                  </a:lnTo>
                  <a:close/>
                </a:path>
                <a:path w="150494" h="114300">
                  <a:moveTo>
                    <a:pt x="73253" y="23456"/>
                  </a:moveTo>
                  <a:lnTo>
                    <a:pt x="58610" y="22656"/>
                  </a:lnTo>
                  <a:lnTo>
                    <a:pt x="58610" y="35953"/>
                  </a:lnTo>
                  <a:lnTo>
                    <a:pt x="73253" y="37515"/>
                  </a:lnTo>
                  <a:lnTo>
                    <a:pt x="73253" y="23456"/>
                  </a:lnTo>
                  <a:close/>
                </a:path>
                <a:path w="150494" h="114300">
                  <a:moveTo>
                    <a:pt x="73253" y="5461"/>
                  </a:moveTo>
                  <a:lnTo>
                    <a:pt x="58610" y="4686"/>
                  </a:lnTo>
                  <a:lnTo>
                    <a:pt x="58610" y="17970"/>
                  </a:lnTo>
                  <a:lnTo>
                    <a:pt x="73253" y="19532"/>
                  </a:lnTo>
                  <a:lnTo>
                    <a:pt x="73253" y="5461"/>
                  </a:lnTo>
                  <a:close/>
                </a:path>
                <a:path w="150494" h="114300">
                  <a:moveTo>
                    <a:pt x="93091" y="96926"/>
                  </a:moveTo>
                  <a:lnTo>
                    <a:pt x="78447" y="95389"/>
                  </a:lnTo>
                  <a:lnTo>
                    <a:pt x="78447" y="109448"/>
                  </a:lnTo>
                  <a:lnTo>
                    <a:pt x="93091" y="110223"/>
                  </a:lnTo>
                  <a:lnTo>
                    <a:pt x="93091" y="96926"/>
                  </a:lnTo>
                  <a:close/>
                </a:path>
                <a:path w="150494" h="114300">
                  <a:moveTo>
                    <a:pt x="93091" y="78955"/>
                  </a:moveTo>
                  <a:lnTo>
                    <a:pt x="78447" y="77406"/>
                  </a:lnTo>
                  <a:lnTo>
                    <a:pt x="78447" y="91452"/>
                  </a:lnTo>
                  <a:lnTo>
                    <a:pt x="93091" y="92240"/>
                  </a:lnTo>
                  <a:lnTo>
                    <a:pt x="93091" y="78955"/>
                  </a:lnTo>
                  <a:close/>
                </a:path>
                <a:path w="150494" h="114300">
                  <a:moveTo>
                    <a:pt x="93091" y="60985"/>
                  </a:moveTo>
                  <a:lnTo>
                    <a:pt x="78447" y="59410"/>
                  </a:lnTo>
                  <a:lnTo>
                    <a:pt x="78447" y="73482"/>
                  </a:lnTo>
                  <a:lnTo>
                    <a:pt x="93091" y="74256"/>
                  </a:lnTo>
                  <a:lnTo>
                    <a:pt x="93091" y="60985"/>
                  </a:lnTo>
                  <a:close/>
                </a:path>
                <a:path w="150494" h="114300">
                  <a:moveTo>
                    <a:pt x="93091" y="43002"/>
                  </a:moveTo>
                  <a:lnTo>
                    <a:pt x="78447" y="42202"/>
                  </a:lnTo>
                  <a:lnTo>
                    <a:pt x="78447" y="55499"/>
                  </a:lnTo>
                  <a:lnTo>
                    <a:pt x="93091" y="56286"/>
                  </a:lnTo>
                  <a:lnTo>
                    <a:pt x="93091" y="43002"/>
                  </a:lnTo>
                  <a:close/>
                </a:path>
                <a:path w="150494" h="114300">
                  <a:moveTo>
                    <a:pt x="93091" y="25019"/>
                  </a:moveTo>
                  <a:lnTo>
                    <a:pt x="78447" y="24218"/>
                  </a:lnTo>
                  <a:lnTo>
                    <a:pt x="78447" y="37515"/>
                  </a:lnTo>
                  <a:lnTo>
                    <a:pt x="93091" y="39077"/>
                  </a:lnTo>
                  <a:lnTo>
                    <a:pt x="93091" y="25019"/>
                  </a:lnTo>
                  <a:close/>
                </a:path>
                <a:path w="150494" h="114300">
                  <a:moveTo>
                    <a:pt x="93091" y="7810"/>
                  </a:moveTo>
                  <a:lnTo>
                    <a:pt x="78447" y="6235"/>
                  </a:lnTo>
                  <a:lnTo>
                    <a:pt x="78447" y="19532"/>
                  </a:lnTo>
                  <a:lnTo>
                    <a:pt x="93091" y="21094"/>
                  </a:lnTo>
                  <a:lnTo>
                    <a:pt x="93091" y="7810"/>
                  </a:lnTo>
                  <a:close/>
                </a:path>
                <a:path w="150494" h="114300">
                  <a:moveTo>
                    <a:pt x="112052" y="97726"/>
                  </a:moveTo>
                  <a:lnTo>
                    <a:pt x="97409" y="96926"/>
                  </a:lnTo>
                  <a:lnTo>
                    <a:pt x="97409" y="110223"/>
                  </a:lnTo>
                  <a:lnTo>
                    <a:pt x="112052" y="111010"/>
                  </a:lnTo>
                  <a:lnTo>
                    <a:pt x="112052" y="97726"/>
                  </a:lnTo>
                  <a:close/>
                </a:path>
                <a:path w="150494" h="114300">
                  <a:moveTo>
                    <a:pt x="112052" y="79730"/>
                  </a:moveTo>
                  <a:lnTo>
                    <a:pt x="97409" y="78955"/>
                  </a:lnTo>
                  <a:lnTo>
                    <a:pt x="97409" y="93027"/>
                  </a:lnTo>
                  <a:lnTo>
                    <a:pt x="112052" y="93027"/>
                  </a:lnTo>
                  <a:lnTo>
                    <a:pt x="112052" y="79730"/>
                  </a:lnTo>
                  <a:close/>
                </a:path>
                <a:path w="150494" h="114300">
                  <a:moveTo>
                    <a:pt x="112052" y="61747"/>
                  </a:moveTo>
                  <a:lnTo>
                    <a:pt x="97409" y="61747"/>
                  </a:lnTo>
                  <a:lnTo>
                    <a:pt x="97409" y="75044"/>
                  </a:lnTo>
                  <a:lnTo>
                    <a:pt x="112052" y="75044"/>
                  </a:lnTo>
                  <a:lnTo>
                    <a:pt x="112052" y="61747"/>
                  </a:lnTo>
                  <a:close/>
                </a:path>
                <a:path w="150494" h="114300">
                  <a:moveTo>
                    <a:pt x="112052" y="43764"/>
                  </a:moveTo>
                  <a:lnTo>
                    <a:pt x="97409" y="43764"/>
                  </a:lnTo>
                  <a:lnTo>
                    <a:pt x="97409" y="57061"/>
                  </a:lnTo>
                  <a:lnTo>
                    <a:pt x="112052" y="57848"/>
                  </a:lnTo>
                  <a:lnTo>
                    <a:pt x="112052" y="43764"/>
                  </a:lnTo>
                  <a:close/>
                </a:path>
                <a:path w="150494" h="114300">
                  <a:moveTo>
                    <a:pt x="112052" y="26581"/>
                  </a:moveTo>
                  <a:lnTo>
                    <a:pt x="97409" y="25793"/>
                  </a:lnTo>
                  <a:lnTo>
                    <a:pt x="97409" y="39077"/>
                  </a:lnTo>
                  <a:lnTo>
                    <a:pt x="112052" y="39852"/>
                  </a:lnTo>
                  <a:lnTo>
                    <a:pt x="112052" y="26581"/>
                  </a:lnTo>
                  <a:close/>
                </a:path>
                <a:path w="150494" h="114300">
                  <a:moveTo>
                    <a:pt x="112052" y="8597"/>
                  </a:moveTo>
                  <a:lnTo>
                    <a:pt x="97409" y="7810"/>
                  </a:lnTo>
                  <a:lnTo>
                    <a:pt x="97409" y="21094"/>
                  </a:lnTo>
                  <a:lnTo>
                    <a:pt x="112052" y="21882"/>
                  </a:lnTo>
                  <a:lnTo>
                    <a:pt x="112052" y="8597"/>
                  </a:lnTo>
                  <a:close/>
                </a:path>
                <a:path w="150494" h="114300">
                  <a:moveTo>
                    <a:pt x="131025" y="98501"/>
                  </a:moveTo>
                  <a:lnTo>
                    <a:pt x="116370" y="97713"/>
                  </a:lnTo>
                  <a:lnTo>
                    <a:pt x="116370" y="111010"/>
                  </a:lnTo>
                  <a:lnTo>
                    <a:pt x="131025" y="112572"/>
                  </a:lnTo>
                  <a:lnTo>
                    <a:pt x="131025" y="98501"/>
                  </a:lnTo>
                  <a:close/>
                </a:path>
                <a:path w="150494" h="114300">
                  <a:moveTo>
                    <a:pt x="131025" y="81305"/>
                  </a:moveTo>
                  <a:lnTo>
                    <a:pt x="116370" y="79743"/>
                  </a:lnTo>
                  <a:lnTo>
                    <a:pt x="116370" y="93814"/>
                  </a:lnTo>
                  <a:lnTo>
                    <a:pt x="131025" y="94602"/>
                  </a:lnTo>
                  <a:lnTo>
                    <a:pt x="131025" y="81305"/>
                  </a:lnTo>
                  <a:close/>
                </a:path>
                <a:path w="150494" h="114300">
                  <a:moveTo>
                    <a:pt x="131025" y="63322"/>
                  </a:moveTo>
                  <a:lnTo>
                    <a:pt x="116370" y="62534"/>
                  </a:lnTo>
                  <a:lnTo>
                    <a:pt x="116370" y="75831"/>
                  </a:lnTo>
                  <a:lnTo>
                    <a:pt x="131025" y="76606"/>
                  </a:lnTo>
                  <a:lnTo>
                    <a:pt x="131025" y="63322"/>
                  </a:lnTo>
                  <a:close/>
                </a:path>
                <a:path w="150494" h="114300">
                  <a:moveTo>
                    <a:pt x="131025" y="45339"/>
                  </a:moveTo>
                  <a:lnTo>
                    <a:pt x="116370" y="44564"/>
                  </a:lnTo>
                  <a:lnTo>
                    <a:pt x="116370" y="57848"/>
                  </a:lnTo>
                  <a:lnTo>
                    <a:pt x="131025" y="59410"/>
                  </a:lnTo>
                  <a:lnTo>
                    <a:pt x="131025" y="45339"/>
                  </a:lnTo>
                  <a:close/>
                </a:path>
                <a:path w="150494" h="114300">
                  <a:moveTo>
                    <a:pt x="131025" y="28130"/>
                  </a:moveTo>
                  <a:lnTo>
                    <a:pt x="116370" y="26581"/>
                  </a:lnTo>
                  <a:lnTo>
                    <a:pt x="116370" y="39852"/>
                  </a:lnTo>
                  <a:lnTo>
                    <a:pt x="131025" y="41440"/>
                  </a:lnTo>
                  <a:lnTo>
                    <a:pt x="131025" y="28130"/>
                  </a:lnTo>
                  <a:close/>
                </a:path>
                <a:path w="150494" h="114300">
                  <a:moveTo>
                    <a:pt x="131025" y="10160"/>
                  </a:moveTo>
                  <a:lnTo>
                    <a:pt x="116370" y="8597"/>
                  </a:lnTo>
                  <a:lnTo>
                    <a:pt x="116370" y="21894"/>
                  </a:lnTo>
                  <a:lnTo>
                    <a:pt x="131025" y="23456"/>
                  </a:lnTo>
                  <a:lnTo>
                    <a:pt x="131025" y="10160"/>
                  </a:lnTo>
                  <a:close/>
                </a:path>
                <a:path w="150494" h="114300">
                  <a:moveTo>
                    <a:pt x="149987" y="100076"/>
                  </a:moveTo>
                  <a:lnTo>
                    <a:pt x="136182" y="99275"/>
                  </a:lnTo>
                  <a:lnTo>
                    <a:pt x="136182" y="112572"/>
                  </a:lnTo>
                  <a:lnTo>
                    <a:pt x="149987" y="114122"/>
                  </a:lnTo>
                  <a:lnTo>
                    <a:pt x="149987" y="100076"/>
                  </a:lnTo>
                  <a:close/>
                </a:path>
                <a:path w="150494" h="114300">
                  <a:moveTo>
                    <a:pt x="149987" y="82854"/>
                  </a:moveTo>
                  <a:lnTo>
                    <a:pt x="136182" y="81292"/>
                  </a:lnTo>
                  <a:lnTo>
                    <a:pt x="136182" y="94589"/>
                  </a:lnTo>
                  <a:lnTo>
                    <a:pt x="149987" y="96151"/>
                  </a:lnTo>
                  <a:lnTo>
                    <a:pt x="149987" y="82854"/>
                  </a:lnTo>
                  <a:close/>
                </a:path>
                <a:path w="150494" h="114300">
                  <a:moveTo>
                    <a:pt x="149987" y="64884"/>
                  </a:moveTo>
                  <a:lnTo>
                    <a:pt x="136182" y="64109"/>
                  </a:lnTo>
                  <a:lnTo>
                    <a:pt x="136182" y="77406"/>
                  </a:lnTo>
                  <a:lnTo>
                    <a:pt x="149987" y="78181"/>
                  </a:lnTo>
                  <a:lnTo>
                    <a:pt x="149987" y="64884"/>
                  </a:lnTo>
                  <a:close/>
                </a:path>
                <a:path w="150494" h="114300">
                  <a:moveTo>
                    <a:pt x="149987" y="46901"/>
                  </a:moveTo>
                  <a:lnTo>
                    <a:pt x="136182" y="46113"/>
                  </a:lnTo>
                  <a:lnTo>
                    <a:pt x="136182" y="59410"/>
                  </a:lnTo>
                  <a:lnTo>
                    <a:pt x="149987" y="60985"/>
                  </a:lnTo>
                  <a:lnTo>
                    <a:pt x="149987" y="46901"/>
                  </a:lnTo>
                  <a:close/>
                </a:path>
                <a:path w="150494" h="114300">
                  <a:moveTo>
                    <a:pt x="149987" y="29705"/>
                  </a:moveTo>
                  <a:lnTo>
                    <a:pt x="136182" y="28130"/>
                  </a:lnTo>
                  <a:lnTo>
                    <a:pt x="136182" y="41440"/>
                  </a:lnTo>
                  <a:lnTo>
                    <a:pt x="149987" y="43002"/>
                  </a:lnTo>
                  <a:lnTo>
                    <a:pt x="149987" y="29705"/>
                  </a:lnTo>
                  <a:close/>
                </a:path>
                <a:path w="150494" h="114300">
                  <a:moveTo>
                    <a:pt x="149987" y="11722"/>
                  </a:moveTo>
                  <a:lnTo>
                    <a:pt x="136182" y="10160"/>
                  </a:lnTo>
                  <a:lnTo>
                    <a:pt x="136182" y="24218"/>
                  </a:lnTo>
                  <a:lnTo>
                    <a:pt x="149987" y="25006"/>
                  </a:lnTo>
                  <a:lnTo>
                    <a:pt x="149987" y="1172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1825586" y="4956606"/>
              <a:ext cx="324485" cy="127635"/>
            </a:xfrm>
            <a:custGeom>
              <a:avLst/>
              <a:gdLst/>
              <a:ahLst/>
              <a:cxnLst/>
              <a:rect l="l" t="t" r="r" b="b"/>
              <a:pathLst>
                <a:path w="324485" h="127635">
                  <a:moveTo>
                    <a:pt x="15506" y="75044"/>
                  </a:moveTo>
                  <a:lnTo>
                    <a:pt x="0" y="74269"/>
                  </a:lnTo>
                  <a:lnTo>
                    <a:pt x="0" y="88341"/>
                  </a:lnTo>
                  <a:lnTo>
                    <a:pt x="15506" y="88341"/>
                  </a:lnTo>
                  <a:lnTo>
                    <a:pt x="15506" y="75044"/>
                  </a:lnTo>
                  <a:close/>
                </a:path>
                <a:path w="324485" h="127635">
                  <a:moveTo>
                    <a:pt x="15506" y="57073"/>
                  </a:moveTo>
                  <a:lnTo>
                    <a:pt x="0" y="55511"/>
                  </a:lnTo>
                  <a:lnTo>
                    <a:pt x="0" y="69583"/>
                  </a:lnTo>
                  <a:lnTo>
                    <a:pt x="15506" y="71145"/>
                  </a:lnTo>
                  <a:lnTo>
                    <a:pt x="15506" y="57073"/>
                  </a:lnTo>
                  <a:close/>
                </a:path>
                <a:path w="324485" h="127635">
                  <a:moveTo>
                    <a:pt x="15506" y="38315"/>
                  </a:moveTo>
                  <a:lnTo>
                    <a:pt x="0" y="37515"/>
                  </a:lnTo>
                  <a:lnTo>
                    <a:pt x="0" y="50812"/>
                  </a:lnTo>
                  <a:lnTo>
                    <a:pt x="15506" y="52374"/>
                  </a:lnTo>
                  <a:lnTo>
                    <a:pt x="15506" y="38315"/>
                  </a:lnTo>
                  <a:close/>
                </a:path>
                <a:path w="324485" h="127635">
                  <a:moveTo>
                    <a:pt x="15506" y="20332"/>
                  </a:moveTo>
                  <a:lnTo>
                    <a:pt x="0" y="18757"/>
                  </a:lnTo>
                  <a:lnTo>
                    <a:pt x="0" y="32829"/>
                  </a:lnTo>
                  <a:lnTo>
                    <a:pt x="15506" y="33616"/>
                  </a:lnTo>
                  <a:lnTo>
                    <a:pt x="15506" y="20332"/>
                  </a:lnTo>
                  <a:close/>
                </a:path>
                <a:path w="324485" h="127635">
                  <a:moveTo>
                    <a:pt x="15506" y="1562"/>
                  </a:moveTo>
                  <a:lnTo>
                    <a:pt x="0" y="0"/>
                  </a:lnTo>
                  <a:lnTo>
                    <a:pt x="0" y="14071"/>
                  </a:lnTo>
                  <a:lnTo>
                    <a:pt x="15506" y="15646"/>
                  </a:lnTo>
                  <a:lnTo>
                    <a:pt x="15506" y="1562"/>
                  </a:lnTo>
                  <a:close/>
                </a:path>
                <a:path w="324485" h="127635">
                  <a:moveTo>
                    <a:pt x="35344" y="75831"/>
                  </a:moveTo>
                  <a:lnTo>
                    <a:pt x="19812" y="75057"/>
                  </a:lnTo>
                  <a:lnTo>
                    <a:pt x="19812" y="89128"/>
                  </a:lnTo>
                  <a:lnTo>
                    <a:pt x="35344" y="89903"/>
                  </a:lnTo>
                  <a:lnTo>
                    <a:pt x="35344" y="75831"/>
                  </a:lnTo>
                  <a:close/>
                </a:path>
                <a:path w="324485" h="127635">
                  <a:moveTo>
                    <a:pt x="35344" y="57861"/>
                  </a:moveTo>
                  <a:lnTo>
                    <a:pt x="19812" y="57073"/>
                  </a:lnTo>
                  <a:lnTo>
                    <a:pt x="19812" y="71145"/>
                  </a:lnTo>
                  <a:lnTo>
                    <a:pt x="35344" y="71920"/>
                  </a:lnTo>
                  <a:lnTo>
                    <a:pt x="35344" y="57861"/>
                  </a:lnTo>
                  <a:close/>
                </a:path>
                <a:path w="324485" h="127635">
                  <a:moveTo>
                    <a:pt x="35344" y="39878"/>
                  </a:moveTo>
                  <a:lnTo>
                    <a:pt x="19812" y="39090"/>
                  </a:lnTo>
                  <a:lnTo>
                    <a:pt x="19812" y="53149"/>
                  </a:lnTo>
                  <a:lnTo>
                    <a:pt x="35344" y="53149"/>
                  </a:lnTo>
                  <a:lnTo>
                    <a:pt x="35344" y="39878"/>
                  </a:lnTo>
                  <a:close/>
                </a:path>
                <a:path w="324485" h="127635">
                  <a:moveTo>
                    <a:pt x="35344" y="21894"/>
                  </a:moveTo>
                  <a:lnTo>
                    <a:pt x="19812" y="20332"/>
                  </a:lnTo>
                  <a:lnTo>
                    <a:pt x="19812" y="34391"/>
                  </a:lnTo>
                  <a:lnTo>
                    <a:pt x="35344" y="35179"/>
                  </a:lnTo>
                  <a:lnTo>
                    <a:pt x="35344" y="21894"/>
                  </a:lnTo>
                  <a:close/>
                </a:path>
                <a:path w="324485" h="127635">
                  <a:moveTo>
                    <a:pt x="35344" y="3124"/>
                  </a:moveTo>
                  <a:lnTo>
                    <a:pt x="19812" y="2349"/>
                  </a:lnTo>
                  <a:lnTo>
                    <a:pt x="19812" y="16421"/>
                  </a:lnTo>
                  <a:lnTo>
                    <a:pt x="35344" y="17183"/>
                  </a:lnTo>
                  <a:lnTo>
                    <a:pt x="35344" y="3124"/>
                  </a:lnTo>
                  <a:close/>
                </a:path>
                <a:path w="324485" h="127635">
                  <a:moveTo>
                    <a:pt x="56032" y="77406"/>
                  </a:moveTo>
                  <a:lnTo>
                    <a:pt x="40513" y="76619"/>
                  </a:lnTo>
                  <a:lnTo>
                    <a:pt x="40513" y="90703"/>
                  </a:lnTo>
                  <a:lnTo>
                    <a:pt x="56032" y="91478"/>
                  </a:lnTo>
                  <a:lnTo>
                    <a:pt x="56032" y="77406"/>
                  </a:lnTo>
                  <a:close/>
                </a:path>
                <a:path w="324485" h="127635">
                  <a:moveTo>
                    <a:pt x="56032" y="59410"/>
                  </a:moveTo>
                  <a:lnTo>
                    <a:pt x="40513" y="57861"/>
                  </a:lnTo>
                  <a:lnTo>
                    <a:pt x="40513" y="71920"/>
                  </a:lnTo>
                  <a:lnTo>
                    <a:pt x="56032" y="73494"/>
                  </a:lnTo>
                  <a:lnTo>
                    <a:pt x="56032" y="59410"/>
                  </a:lnTo>
                  <a:close/>
                </a:path>
                <a:path w="324485" h="127635">
                  <a:moveTo>
                    <a:pt x="56032" y="41427"/>
                  </a:moveTo>
                  <a:lnTo>
                    <a:pt x="40513" y="39865"/>
                  </a:lnTo>
                  <a:lnTo>
                    <a:pt x="40513" y="53936"/>
                  </a:lnTo>
                  <a:lnTo>
                    <a:pt x="56032" y="54724"/>
                  </a:lnTo>
                  <a:lnTo>
                    <a:pt x="56032" y="41427"/>
                  </a:lnTo>
                  <a:close/>
                </a:path>
                <a:path w="324485" h="127635">
                  <a:moveTo>
                    <a:pt x="56032" y="22669"/>
                  </a:moveTo>
                  <a:lnTo>
                    <a:pt x="40513" y="21894"/>
                  </a:lnTo>
                  <a:lnTo>
                    <a:pt x="40513" y="35191"/>
                  </a:lnTo>
                  <a:lnTo>
                    <a:pt x="56032" y="36753"/>
                  </a:lnTo>
                  <a:lnTo>
                    <a:pt x="56032" y="22669"/>
                  </a:lnTo>
                  <a:close/>
                </a:path>
                <a:path w="324485" h="127635">
                  <a:moveTo>
                    <a:pt x="56032" y="4711"/>
                  </a:moveTo>
                  <a:lnTo>
                    <a:pt x="40513" y="3911"/>
                  </a:lnTo>
                  <a:lnTo>
                    <a:pt x="40513" y="17195"/>
                  </a:lnTo>
                  <a:lnTo>
                    <a:pt x="56032" y="17983"/>
                  </a:lnTo>
                  <a:lnTo>
                    <a:pt x="56032" y="4711"/>
                  </a:lnTo>
                  <a:close/>
                </a:path>
                <a:path w="324485" h="127635">
                  <a:moveTo>
                    <a:pt x="75831" y="78968"/>
                  </a:moveTo>
                  <a:lnTo>
                    <a:pt x="60325" y="78181"/>
                  </a:lnTo>
                  <a:lnTo>
                    <a:pt x="60325" y="92252"/>
                  </a:lnTo>
                  <a:lnTo>
                    <a:pt x="75831" y="93027"/>
                  </a:lnTo>
                  <a:lnTo>
                    <a:pt x="75831" y="78968"/>
                  </a:lnTo>
                  <a:close/>
                </a:path>
                <a:path w="324485" h="127635">
                  <a:moveTo>
                    <a:pt x="75831" y="60985"/>
                  </a:moveTo>
                  <a:lnTo>
                    <a:pt x="60325" y="59410"/>
                  </a:lnTo>
                  <a:lnTo>
                    <a:pt x="60325" y="73494"/>
                  </a:lnTo>
                  <a:lnTo>
                    <a:pt x="75831" y="75044"/>
                  </a:lnTo>
                  <a:lnTo>
                    <a:pt x="75831" y="60985"/>
                  </a:lnTo>
                  <a:close/>
                </a:path>
                <a:path w="324485" h="127635">
                  <a:moveTo>
                    <a:pt x="75831" y="43002"/>
                  </a:moveTo>
                  <a:lnTo>
                    <a:pt x="60325" y="41427"/>
                  </a:lnTo>
                  <a:lnTo>
                    <a:pt x="60325" y="55499"/>
                  </a:lnTo>
                  <a:lnTo>
                    <a:pt x="75831" y="56286"/>
                  </a:lnTo>
                  <a:lnTo>
                    <a:pt x="75831" y="43002"/>
                  </a:lnTo>
                  <a:close/>
                </a:path>
                <a:path w="324485" h="127635">
                  <a:moveTo>
                    <a:pt x="75831" y="24231"/>
                  </a:moveTo>
                  <a:lnTo>
                    <a:pt x="60325" y="23456"/>
                  </a:lnTo>
                  <a:lnTo>
                    <a:pt x="60325" y="36753"/>
                  </a:lnTo>
                  <a:lnTo>
                    <a:pt x="75831" y="38315"/>
                  </a:lnTo>
                  <a:lnTo>
                    <a:pt x="75831" y="24231"/>
                  </a:lnTo>
                  <a:close/>
                </a:path>
                <a:path w="324485" h="127635">
                  <a:moveTo>
                    <a:pt x="75831" y="6261"/>
                  </a:moveTo>
                  <a:lnTo>
                    <a:pt x="60325" y="4699"/>
                  </a:lnTo>
                  <a:lnTo>
                    <a:pt x="60325" y="18757"/>
                  </a:lnTo>
                  <a:lnTo>
                    <a:pt x="75831" y="20332"/>
                  </a:lnTo>
                  <a:lnTo>
                    <a:pt x="75831" y="6261"/>
                  </a:lnTo>
                  <a:close/>
                </a:path>
                <a:path w="324485" h="127635">
                  <a:moveTo>
                    <a:pt x="95669" y="79768"/>
                  </a:moveTo>
                  <a:lnTo>
                    <a:pt x="81026" y="79768"/>
                  </a:lnTo>
                  <a:lnTo>
                    <a:pt x="81026" y="93040"/>
                  </a:lnTo>
                  <a:lnTo>
                    <a:pt x="95669" y="93814"/>
                  </a:lnTo>
                  <a:lnTo>
                    <a:pt x="95669" y="79768"/>
                  </a:lnTo>
                  <a:close/>
                </a:path>
                <a:path w="324485" h="127635">
                  <a:moveTo>
                    <a:pt x="95669" y="61772"/>
                  </a:moveTo>
                  <a:lnTo>
                    <a:pt x="81026" y="61772"/>
                  </a:lnTo>
                  <a:lnTo>
                    <a:pt x="81026" y="75057"/>
                  </a:lnTo>
                  <a:lnTo>
                    <a:pt x="95669" y="75831"/>
                  </a:lnTo>
                  <a:lnTo>
                    <a:pt x="95669" y="61772"/>
                  </a:lnTo>
                  <a:close/>
                </a:path>
                <a:path w="324485" h="127635">
                  <a:moveTo>
                    <a:pt x="95669" y="43789"/>
                  </a:moveTo>
                  <a:lnTo>
                    <a:pt x="81026" y="43002"/>
                  </a:lnTo>
                  <a:lnTo>
                    <a:pt x="81026" y="57073"/>
                  </a:lnTo>
                  <a:lnTo>
                    <a:pt x="95669" y="57073"/>
                  </a:lnTo>
                  <a:lnTo>
                    <a:pt x="95669" y="43789"/>
                  </a:lnTo>
                  <a:close/>
                </a:path>
                <a:path w="324485" h="127635">
                  <a:moveTo>
                    <a:pt x="95669" y="25781"/>
                  </a:moveTo>
                  <a:lnTo>
                    <a:pt x="81026" y="25019"/>
                  </a:lnTo>
                  <a:lnTo>
                    <a:pt x="81026" y="39090"/>
                  </a:lnTo>
                  <a:lnTo>
                    <a:pt x="95669" y="39865"/>
                  </a:lnTo>
                  <a:lnTo>
                    <a:pt x="95669" y="25781"/>
                  </a:lnTo>
                  <a:close/>
                </a:path>
                <a:path w="324485" h="127635">
                  <a:moveTo>
                    <a:pt x="95669" y="7810"/>
                  </a:moveTo>
                  <a:lnTo>
                    <a:pt x="81026" y="7035"/>
                  </a:lnTo>
                  <a:lnTo>
                    <a:pt x="81026" y="20332"/>
                  </a:lnTo>
                  <a:lnTo>
                    <a:pt x="95669" y="21894"/>
                  </a:lnTo>
                  <a:lnTo>
                    <a:pt x="95669" y="7810"/>
                  </a:lnTo>
                  <a:close/>
                </a:path>
                <a:path w="324485" h="127635">
                  <a:moveTo>
                    <a:pt x="115493" y="100076"/>
                  </a:moveTo>
                  <a:lnTo>
                    <a:pt x="100838" y="98513"/>
                  </a:lnTo>
                  <a:lnTo>
                    <a:pt x="100838" y="112585"/>
                  </a:lnTo>
                  <a:lnTo>
                    <a:pt x="115493" y="113372"/>
                  </a:lnTo>
                  <a:lnTo>
                    <a:pt x="115493" y="100076"/>
                  </a:lnTo>
                  <a:close/>
                </a:path>
                <a:path w="324485" h="127635">
                  <a:moveTo>
                    <a:pt x="115493" y="81305"/>
                  </a:moveTo>
                  <a:lnTo>
                    <a:pt x="100838" y="80543"/>
                  </a:lnTo>
                  <a:lnTo>
                    <a:pt x="100838" y="94602"/>
                  </a:lnTo>
                  <a:lnTo>
                    <a:pt x="115493" y="95389"/>
                  </a:lnTo>
                  <a:lnTo>
                    <a:pt x="115493" y="81305"/>
                  </a:lnTo>
                  <a:close/>
                </a:path>
                <a:path w="324485" h="127635">
                  <a:moveTo>
                    <a:pt x="115493" y="63322"/>
                  </a:moveTo>
                  <a:lnTo>
                    <a:pt x="100838" y="62547"/>
                  </a:lnTo>
                  <a:lnTo>
                    <a:pt x="100838" y="75831"/>
                  </a:lnTo>
                  <a:lnTo>
                    <a:pt x="115493" y="77406"/>
                  </a:lnTo>
                  <a:lnTo>
                    <a:pt x="115493" y="63322"/>
                  </a:lnTo>
                  <a:close/>
                </a:path>
                <a:path w="324485" h="127635">
                  <a:moveTo>
                    <a:pt x="115493" y="45364"/>
                  </a:moveTo>
                  <a:lnTo>
                    <a:pt x="100838" y="43789"/>
                  </a:lnTo>
                  <a:lnTo>
                    <a:pt x="100838" y="57861"/>
                  </a:lnTo>
                  <a:lnTo>
                    <a:pt x="115493" y="59410"/>
                  </a:lnTo>
                  <a:lnTo>
                    <a:pt x="115493" y="45364"/>
                  </a:lnTo>
                  <a:close/>
                </a:path>
                <a:path w="324485" h="127635">
                  <a:moveTo>
                    <a:pt x="115493" y="27381"/>
                  </a:moveTo>
                  <a:lnTo>
                    <a:pt x="100838" y="25793"/>
                  </a:lnTo>
                  <a:lnTo>
                    <a:pt x="100838" y="39878"/>
                  </a:lnTo>
                  <a:lnTo>
                    <a:pt x="115493" y="40652"/>
                  </a:lnTo>
                  <a:lnTo>
                    <a:pt x="115493" y="27381"/>
                  </a:lnTo>
                  <a:close/>
                </a:path>
                <a:path w="324485" h="127635">
                  <a:moveTo>
                    <a:pt x="115493" y="9398"/>
                  </a:moveTo>
                  <a:lnTo>
                    <a:pt x="100838" y="7810"/>
                  </a:lnTo>
                  <a:lnTo>
                    <a:pt x="100838" y="21894"/>
                  </a:lnTo>
                  <a:lnTo>
                    <a:pt x="115493" y="22669"/>
                  </a:lnTo>
                  <a:lnTo>
                    <a:pt x="115493" y="9398"/>
                  </a:lnTo>
                  <a:close/>
                </a:path>
                <a:path w="324485" h="127635">
                  <a:moveTo>
                    <a:pt x="135318" y="101650"/>
                  </a:moveTo>
                  <a:lnTo>
                    <a:pt x="120650" y="100076"/>
                  </a:lnTo>
                  <a:lnTo>
                    <a:pt x="120650" y="114160"/>
                  </a:lnTo>
                  <a:lnTo>
                    <a:pt x="135318" y="114935"/>
                  </a:lnTo>
                  <a:lnTo>
                    <a:pt x="135318" y="101650"/>
                  </a:lnTo>
                  <a:close/>
                </a:path>
                <a:path w="324485" h="127635">
                  <a:moveTo>
                    <a:pt x="135318" y="82867"/>
                  </a:moveTo>
                  <a:lnTo>
                    <a:pt x="120650" y="82105"/>
                  </a:lnTo>
                  <a:lnTo>
                    <a:pt x="120650" y="96164"/>
                  </a:lnTo>
                  <a:lnTo>
                    <a:pt x="135318" y="96951"/>
                  </a:lnTo>
                  <a:lnTo>
                    <a:pt x="135318" y="82867"/>
                  </a:lnTo>
                  <a:close/>
                </a:path>
                <a:path w="324485" h="127635">
                  <a:moveTo>
                    <a:pt x="135318" y="64884"/>
                  </a:moveTo>
                  <a:lnTo>
                    <a:pt x="120650" y="64096"/>
                  </a:lnTo>
                  <a:lnTo>
                    <a:pt x="120650" y="77406"/>
                  </a:lnTo>
                  <a:lnTo>
                    <a:pt x="135318" y="78968"/>
                  </a:lnTo>
                  <a:lnTo>
                    <a:pt x="135318" y="64884"/>
                  </a:lnTo>
                  <a:close/>
                </a:path>
                <a:path w="324485" h="127635">
                  <a:moveTo>
                    <a:pt x="135318" y="46901"/>
                  </a:moveTo>
                  <a:lnTo>
                    <a:pt x="120650" y="46126"/>
                  </a:lnTo>
                  <a:lnTo>
                    <a:pt x="120650" y="59410"/>
                  </a:lnTo>
                  <a:lnTo>
                    <a:pt x="135318" y="60985"/>
                  </a:lnTo>
                  <a:lnTo>
                    <a:pt x="135318" y="46901"/>
                  </a:lnTo>
                  <a:close/>
                </a:path>
                <a:path w="324485" h="127635">
                  <a:moveTo>
                    <a:pt x="135318" y="28930"/>
                  </a:moveTo>
                  <a:lnTo>
                    <a:pt x="120650" y="27381"/>
                  </a:lnTo>
                  <a:lnTo>
                    <a:pt x="120650" y="41427"/>
                  </a:lnTo>
                  <a:lnTo>
                    <a:pt x="135318" y="42202"/>
                  </a:lnTo>
                  <a:lnTo>
                    <a:pt x="135318" y="28930"/>
                  </a:lnTo>
                  <a:close/>
                </a:path>
                <a:path w="324485" h="127635">
                  <a:moveTo>
                    <a:pt x="135318" y="10960"/>
                  </a:moveTo>
                  <a:lnTo>
                    <a:pt x="120650" y="9398"/>
                  </a:lnTo>
                  <a:lnTo>
                    <a:pt x="120650" y="23456"/>
                  </a:lnTo>
                  <a:lnTo>
                    <a:pt x="135318" y="24218"/>
                  </a:lnTo>
                  <a:lnTo>
                    <a:pt x="135318" y="10960"/>
                  </a:lnTo>
                  <a:close/>
                </a:path>
                <a:path w="324485" h="127635">
                  <a:moveTo>
                    <a:pt x="155130" y="102425"/>
                  </a:moveTo>
                  <a:lnTo>
                    <a:pt x="140474" y="101650"/>
                  </a:lnTo>
                  <a:lnTo>
                    <a:pt x="140474" y="115709"/>
                  </a:lnTo>
                  <a:lnTo>
                    <a:pt x="155130" y="115709"/>
                  </a:lnTo>
                  <a:lnTo>
                    <a:pt x="155130" y="102425"/>
                  </a:lnTo>
                  <a:close/>
                </a:path>
                <a:path w="324485" h="127635">
                  <a:moveTo>
                    <a:pt x="155130" y="84442"/>
                  </a:moveTo>
                  <a:lnTo>
                    <a:pt x="140474" y="83667"/>
                  </a:lnTo>
                  <a:lnTo>
                    <a:pt x="140474" y="97726"/>
                  </a:lnTo>
                  <a:lnTo>
                    <a:pt x="155130" y="97726"/>
                  </a:lnTo>
                  <a:lnTo>
                    <a:pt x="155130" y="84442"/>
                  </a:lnTo>
                  <a:close/>
                </a:path>
                <a:path w="324485" h="127635">
                  <a:moveTo>
                    <a:pt x="155130" y="66446"/>
                  </a:moveTo>
                  <a:lnTo>
                    <a:pt x="140474" y="65671"/>
                  </a:lnTo>
                  <a:lnTo>
                    <a:pt x="140474" y="78968"/>
                  </a:lnTo>
                  <a:lnTo>
                    <a:pt x="155130" y="79768"/>
                  </a:lnTo>
                  <a:lnTo>
                    <a:pt x="155130" y="66446"/>
                  </a:lnTo>
                  <a:close/>
                </a:path>
                <a:path w="324485" h="127635">
                  <a:moveTo>
                    <a:pt x="155130" y="48475"/>
                  </a:moveTo>
                  <a:lnTo>
                    <a:pt x="140474" y="47688"/>
                  </a:lnTo>
                  <a:lnTo>
                    <a:pt x="140474" y="60985"/>
                  </a:lnTo>
                  <a:lnTo>
                    <a:pt x="155130" y="61760"/>
                  </a:lnTo>
                  <a:lnTo>
                    <a:pt x="155130" y="48475"/>
                  </a:lnTo>
                  <a:close/>
                </a:path>
                <a:path w="324485" h="127635">
                  <a:moveTo>
                    <a:pt x="155130" y="30492"/>
                  </a:moveTo>
                  <a:lnTo>
                    <a:pt x="140474" y="28930"/>
                  </a:lnTo>
                  <a:lnTo>
                    <a:pt x="140474" y="43002"/>
                  </a:lnTo>
                  <a:lnTo>
                    <a:pt x="155130" y="43789"/>
                  </a:lnTo>
                  <a:lnTo>
                    <a:pt x="155130" y="30492"/>
                  </a:lnTo>
                  <a:close/>
                </a:path>
                <a:path w="324485" h="127635">
                  <a:moveTo>
                    <a:pt x="155130" y="12496"/>
                  </a:moveTo>
                  <a:lnTo>
                    <a:pt x="140474" y="10960"/>
                  </a:lnTo>
                  <a:lnTo>
                    <a:pt x="140474" y="25019"/>
                  </a:lnTo>
                  <a:lnTo>
                    <a:pt x="155130" y="25793"/>
                  </a:lnTo>
                  <a:lnTo>
                    <a:pt x="155130" y="12496"/>
                  </a:lnTo>
                  <a:close/>
                </a:path>
                <a:path w="324485" h="127635">
                  <a:moveTo>
                    <a:pt x="189623" y="104762"/>
                  </a:moveTo>
                  <a:lnTo>
                    <a:pt x="174104" y="103987"/>
                  </a:lnTo>
                  <a:lnTo>
                    <a:pt x="174104" y="117271"/>
                  </a:lnTo>
                  <a:lnTo>
                    <a:pt x="189623" y="118059"/>
                  </a:lnTo>
                  <a:lnTo>
                    <a:pt x="189623" y="104762"/>
                  </a:lnTo>
                  <a:close/>
                </a:path>
                <a:path w="324485" h="127635">
                  <a:moveTo>
                    <a:pt x="189623" y="86791"/>
                  </a:moveTo>
                  <a:lnTo>
                    <a:pt x="174104" y="85229"/>
                  </a:lnTo>
                  <a:lnTo>
                    <a:pt x="174104" y="99288"/>
                  </a:lnTo>
                  <a:lnTo>
                    <a:pt x="189623" y="100063"/>
                  </a:lnTo>
                  <a:lnTo>
                    <a:pt x="189623" y="86791"/>
                  </a:lnTo>
                  <a:close/>
                </a:path>
                <a:path w="324485" h="127635">
                  <a:moveTo>
                    <a:pt x="189623" y="68808"/>
                  </a:moveTo>
                  <a:lnTo>
                    <a:pt x="174104" y="67246"/>
                  </a:lnTo>
                  <a:lnTo>
                    <a:pt x="174104" y="81305"/>
                  </a:lnTo>
                  <a:lnTo>
                    <a:pt x="189623" y="82105"/>
                  </a:lnTo>
                  <a:lnTo>
                    <a:pt x="189623" y="68808"/>
                  </a:lnTo>
                  <a:close/>
                </a:path>
                <a:path w="324485" h="127635">
                  <a:moveTo>
                    <a:pt x="208572" y="106337"/>
                  </a:moveTo>
                  <a:lnTo>
                    <a:pt x="193929" y="104762"/>
                  </a:lnTo>
                  <a:lnTo>
                    <a:pt x="193929" y="118833"/>
                  </a:lnTo>
                  <a:lnTo>
                    <a:pt x="208572" y="119634"/>
                  </a:lnTo>
                  <a:lnTo>
                    <a:pt x="208572" y="106337"/>
                  </a:lnTo>
                  <a:close/>
                </a:path>
                <a:path w="324485" h="127635">
                  <a:moveTo>
                    <a:pt x="208572" y="88353"/>
                  </a:moveTo>
                  <a:lnTo>
                    <a:pt x="193929" y="86791"/>
                  </a:lnTo>
                  <a:lnTo>
                    <a:pt x="193929" y="100850"/>
                  </a:lnTo>
                  <a:lnTo>
                    <a:pt x="208572" y="101650"/>
                  </a:lnTo>
                  <a:lnTo>
                    <a:pt x="208572" y="88353"/>
                  </a:lnTo>
                  <a:close/>
                </a:path>
                <a:path w="324485" h="127635">
                  <a:moveTo>
                    <a:pt x="208572" y="70370"/>
                  </a:moveTo>
                  <a:lnTo>
                    <a:pt x="193929" y="68808"/>
                  </a:lnTo>
                  <a:lnTo>
                    <a:pt x="193929" y="82867"/>
                  </a:lnTo>
                  <a:lnTo>
                    <a:pt x="208572" y="83654"/>
                  </a:lnTo>
                  <a:lnTo>
                    <a:pt x="208572" y="70370"/>
                  </a:lnTo>
                  <a:close/>
                </a:path>
                <a:path w="324485" h="127635">
                  <a:moveTo>
                    <a:pt x="228396" y="107111"/>
                  </a:moveTo>
                  <a:lnTo>
                    <a:pt x="213753" y="106337"/>
                  </a:lnTo>
                  <a:lnTo>
                    <a:pt x="213753" y="120396"/>
                  </a:lnTo>
                  <a:lnTo>
                    <a:pt x="228396" y="120396"/>
                  </a:lnTo>
                  <a:lnTo>
                    <a:pt x="228396" y="107111"/>
                  </a:lnTo>
                  <a:close/>
                </a:path>
                <a:path w="324485" h="127635">
                  <a:moveTo>
                    <a:pt x="228396" y="89128"/>
                  </a:moveTo>
                  <a:lnTo>
                    <a:pt x="213753" y="88353"/>
                  </a:lnTo>
                  <a:lnTo>
                    <a:pt x="213753" y="102425"/>
                  </a:lnTo>
                  <a:lnTo>
                    <a:pt x="228396" y="102425"/>
                  </a:lnTo>
                  <a:lnTo>
                    <a:pt x="228396" y="89128"/>
                  </a:lnTo>
                  <a:close/>
                </a:path>
                <a:path w="324485" h="127635">
                  <a:moveTo>
                    <a:pt x="228396" y="71145"/>
                  </a:moveTo>
                  <a:lnTo>
                    <a:pt x="213753" y="70370"/>
                  </a:lnTo>
                  <a:lnTo>
                    <a:pt x="213753" y="84442"/>
                  </a:lnTo>
                  <a:lnTo>
                    <a:pt x="228396" y="84442"/>
                  </a:lnTo>
                  <a:lnTo>
                    <a:pt x="228396" y="71145"/>
                  </a:lnTo>
                  <a:close/>
                </a:path>
                <a:path w="324485" h="127635">
                  <a:moveTo>
                    <a:pt x="247357" y="108686"/>
                  </a:moveTo>
                  <a:lnTo>
                    <a:pt x="232714" y="107111"/>
                  </a:lnTo>
                  <a:lnTo>
                    <a:pt x="232714" y="121183"/>
                  </a:lnTo>
                  <a:lnTo>
                    <a:pt x="247357" y="121945"/>
                  </a:lnTo>
                  <a:lnTo>
                    <a:pt x="247357" y="108686"/>
                  </a:lnTo>
                  <a:close/>
                </a:path>
                <a:path w="324485" h="127635">
                  <a:moveTo>
                    <a:pt x="247357" y="90703"/>
                  </a:moveTo>
                  <a:lnTo>
                    <a:pt x="232714" y="89128"/>
                  </a:lnTo>
                  <a:lnTo>
                    <a:pt x="232714" y="103200"/>
                  </a:lnTo>
                  <a:lnTo>
                    <a:pt x="247357" y="103974"/>
                  </a:lnTo>
                  <a:lnTo>
                    <a:pt x="247357" y="90703"/>
                  </a:lnTo>
                  <a:close/>
                </a:path>
                <a:path w="324485" h="127635">
                  <a:moveTo>
                    <a:pt x="247357" y="72707"/>
                  </a:moveTo>
                  <a:lnTo>
                    <a:pt x="232714" y="71145"/>
                  </a:lnTo>
                  <a:lnTo>
                    <a:pt x="232714" y="85217"/>
                  </a:lnTo>
                  <a:lnTo>
                    <a:pt x="247357" y="85991"/>
                  </a:lnTo>
                  <a:lnTo>
                    <a:pt x="247357" y="72707"/>
                  </a:lnTo>
                  <a:close/>
                </a:path>
                <a:path w="324485" h="127635">
                  <a:moveTo>
                    <a:pt x="267195" y="110223"/>
                  </a:moveTo>
                  <a:lnTo>
                    <a:pt x="252552" y="108686"/>
                  </a:lnTo>
                  <a:lnTo>
                    <a:pt x="252552" y="122745"/>
                  </a:lnTo>
                  <a:lnTo>
                    <a:pt x="267195" y="123520"/>
                  </a:lnTo>
                  <a:lnTo>
                    <a:pt x="267195" y="110223"/>
                  </a:lnTo>
                  <a:close/>
                </a:path>
                <a:path w="324485" h="127635">
                  <a:moveTo>
                    <a:pt x="267195" y="92252"/>
                  </a:moveTo>
                  <a:lnTo>
                    <a:pt x="252552" y="90703"/>
                  </a:lnTo>
                  <a:lnTo>
                    <a:pt x="252552" y="104749"/>
                  </a:lnTo>
                  <a:lnTo>
                    <a:pt x="267195" y="105537"/>
                  </a:lnTo>
                  <a:lnTo>
                    <a:pt x="267195" y="92252"/>
                  </a:lnTo>
                  <a:close/>
                </a:path>
                <a:path w="324485" h="127635">
                  <a:moveTo>
                    <a:pt x="286156" y="111023"/>
                  </a:moveTo>
                  <a:lnTo>
                    <a:pt x="271513" y="110223"/>
                  </a:lnTo>
                  <a:lnTo>
                    <a:pt x="271513" y="123520"/>
                  </a:lnTo>
                  <a:lnTo>
                    <a:pt x="286156" y="124307"/>
                  </a:lnTo>
                  <a:lnTo>
                    <a:pt x="286156" y="111023"/>
                  </a:lnTo>
                  <a:close/>
                </a:path>
                <a:path w="324485" h="127635">
                  <a:moveTo>
                    <a:pt x="286156" y="93027"/>
                  </a:moveTo>
                  <a:lnTo>
                    <a:pt x="271513" y="92252"/>
                  </a:lnTo>
                  <a:lnTo>
                    <a:pt x="271513" y="106324"/>
                  </a:lnTo>
                  <a:lnTo>
                    <a:pt x="286156" y="106324"/>
                  </a:lnTo>
                  <a:lnTo>
                    <a:pt x="286156" y="93027"/>
                  </a:lnTo>
                  <a:close/>
                </a:path>
                <a:path w="324485" h="127635">
                  <a:moveTo>
                    <a:pt x="305130" y="111798"/>
                  </a:moveTo>
                  <a:lnTo>
                    <a:pt x="290474" y="111010"/>
                  </a:lnTo>
                  <a:lnTo>
                    <a:pt x="290474" y="124307"/>
                  </a:lnTo>
                  <a:lnTo>
                    <a:pt x="305130" y="125869"/>
                  </a:lnTo>
                  <a:lnTo>
                    <a:pt x="305130" y="111798"/>
                  </a:lnTo>
                  <a:close/>
                </a:path>
                <a:path w="324485" h="127635">
                  <a:moveTo>
                    <a:pt x="305130" y="94602"/>
                  </a:moveTo>
                  <a:lnTo>
                    <a:pt x="290474" y="93040"/>
                  </a:lnTo>
                  <a:lnTo>
                    <a:pt x="290474" y="107111"/>
                  </a:lnTo>
                  <a:lnTo>
                    <a:pt x="305130" y="107899"/>
                  </a:lnTo>
                  <a:lnTo>
                    <a:pt x="305130" y="94602"/>
                  </a:lnTo>
                  <a:close/>
                </a:path>
                <a:path w="324485" h="127635">
                  <a:moveTo>
                    <a:pt x="324091" y="113372"/>
                  </a:moveTo>
                  <a:lnTo>
                    <a:pt x="310286" y="112572"/>
                  </a:lnTo>
                  <a:lnTo>
                    <a:pt x="310286" y="125869"/>
                  </a:lnTo>
                  <a:lnTo>
                    <a:pt x="324091" y="127419"/>
                  </a:lnTo>
                  <a:lnTo>
                    <a:pt x="324091" y="113372"/>
                  </a:lnTo>
                  <a:close/>
                </a:path>
                <a:path w="324485" h="127635">
                  <a:moveTo>
                    <a:pt x="324091" y="96151"/>
                  </a:moveTo>
                  <a:lnTo>
                    <a:pt x="310286" y="94589"/>
                  </a:lnTo>
                  <a:lnTo>
                    <a:pt x="310286" y="107886"/>
                  </a:lnTo>
                  <a:lnTo>
                    <a:pt x="324091" y="109448"/>
                  </a:lnTo>
                  <a:lnTo>
                    <a:pt x="324091" y="9615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1825586" y="5048859"/>
              <a:ext cx="487045" cy="2459355"/>
            </a:xfrm>
            <a:custGeom>
              <a:avLst/>
              <a:gdLst/>
              <a:ahLst/>
              <a:cxnLst/>
              <a:rect l="l" t="t" r="r" b="b"/>
              <a:pathLst>
                <a:path w="487044" h="2459354">
                  <a:moveTo>
                    <a:pt x="15506" y="774"/>
                  </a:moveTo>
                  <a:lnTo>
                    <a:pt x="0" y="0"/>
                  </a:lnTo>
                  <a:lnTo>
                    <a:pt x="0" y="14071"/>
                  </a:lnTo>
                  <a:lnTo>
                    <a:pt x="15506" y="14846"/>
                  </a:lnTo>
                  <a:lnTo>
                    <a:pt x="15506" y="774"/>
                  </a:lnTo>
                  <a:close/>
                </a:path>
                <a:path w="487044" h="2459354">
                  <a:moveTo>
                    <a:pt x="35344" y="2349"/>
                  </a:moveTo>
                  <a:lnTo>
                    <a:pt x="19812" y="787"/>
                  </a:lnTo>
                  <a:lnTo>
                    <a:pt x="19812" y="14859"/>
                  </a:lnTo>
                  <a:lnTo>
                    <a:pt x="35344" y="16433"/>
                  </a:lnTo>
                  <a:lnTo>
                    <a:pt x="35344" y="2349"/>
                  </a:lnTo>
                  <a:close/>
                </a:path>
                <a:path w="487044" h="2459354">
                  <a:moveTo>
                    <a:pt x="56032" y="3911"/>
                  </a:moveTo>
                  <a:lnTo>
                    <a:pt x="40513" y="2349"/>
                  </a:lnTo>
                  <a:lnTo>
                    <a:pt x="40513" y="16433"/>
                  </a:lnTo>
                  <a:lnTo>
                    <a:pt x="56032" y="17208"/>
                  </a:lnTo>
                  <a:lnTo>
                    <a:pt x="56032" y="3911"/>
                  </a:lnTo>
                  <a:close/>
                </a:path>
                <a:path w="487044" h="2459354">
                  <a:moveTo>
                    <a:pt x="75831" y="5473"/>
                  </a:moveTo>
                  <a:lnTo>
                    <a:pt x="60325" y="3911"/>
                  </a:lnTo>
                  <a:lnTo>
                    <a:pt x="60325" y="17970"/>
                  </a:lnTo>
                  <a:lnTo>
                    <a:pt x="75831" y="18757"/>
                  </a:lnTo>
                  <a:lnTo>
                    <a:pt x="75831" y="5473"/>
                  </a:lnTo>
                  <a:close/>
                </a:path>
                <a:path w="487044" h="2459354">
                  <a:moveTo>
                    <a:pt x="95669" y="6273"/>
                  </a:moveTo>
                  <a:lnTo>
                    <a:pt x="81026" y="5473"/>
                  </a:lnTo>
                  <a:lnTo>
                    <a:pt x="81026" y="18770"/>
                  </a:lnTo>
                  <a:lnTo>
                    <a:pt x="95669" y="19545"/>
                  </a:lnTo>
                  <a:lnTo>
                    <a:pt x="95669" y="6273"/>
                  </a:lnTo>
                  <a:close/>
                </a:path>
                <a:path w="487044" h="2459354">
                  <a:moveTo>
                    <a:pt x="115493" y="7823"/>
                  </a:moveTo>
                  <a:lnTo>
                    <a:pt x="100838" y="6261"/>
                  </a:lnTo>
                  <a:lnTo>
                    <a:pt x="100838" y="20332"/>
                  </a:lnTo>
                  <a:lnTo>
                    <a:pt x="115493" y="21120"/>
                  </a:lnTo>
                  <a:lnTo>
                    <a:pt x="115493" y="7823"/>
                  </a:lnTo>
                  <a:close/>
                </a:path>
                <a:path w="487044" h="2459354">
                  <a:moveTo>
                    <a:pt x="189623" y="2443950"/>
                  </a:moveTo>
                  <a:lnTo>
                    <a:pt x="174104" y="2445512"/>
                  </a:lnTo>
                  <a:lnTo>
                    <a:pt x="174104" y="2458834"/>
                  </a:lnTo>
                  <a:lnTo>
                    <a:pt x="189623" y="2457246"/>
                  </a:lnTo>
                  <a:lnTo>
                    <a:pt x="189623" y="2443950"/>
                  </a:lnTo>
                  <a:close/>
                </a:path>
                <a:path w="487044" h="2459354">
                  <a:moveTo>
                    <a:pt x="208572" y="2442413"/>
                  </a:moveTo>
                  <a:lnTo>
                    <a:pt x="193929" y="2443950"/>
                  </a:lnTo>
                  <a:lnTo>
                    <a:pt x="193929" y="2457246"/>
                  </a:lnTo>
                  <a:lnTo>
                    <a:pt x="208572" y="2456472"/>
                  </a:lnTo>
                  <a:lnTo>
                    <a:pt x="208572" y="2442413"/>
                  </a:lnTo>
                  <a:close/>
                </a:path>
                <a:path w="487044" h="2459354">
                  <a:moveTo>
                    <a:pt x="228396" y="2441613"/>
                  </a:moveTo>
                  <a:lnTo>
                    <a:pt x="213753" y="2442413"/>
                  </a:lnTo>
                  <a:lnTo>
                    <a:pt x="213753" y="2456472"/>
                  </a:lnTo>
                  <a:lnTo>
                    <a:pt x="228396" y="2454884"/>
                  </a:lnTo>
                  <a:lnTo>
                    <a:pt x="228396" y="2441613"/>
                  </a:lnTo>
                  <a:close/>
                </a:path>
                <a:path w="487044" h="2459354">
                  <a:moveTo>
                    <a:pt x="247357" y="2440051"/>
                  </a:moveTo>
                  <a:lnTo>
                    <a:pt x="232714" y="2440825"/>
                  </a:lnTo>
                  <a:lnTo>
                    <a:pt x="232714" y="2454884"/>
                  </a:lnTo>
                  <a:lnTo>
                    <a:pt x="247357" y="2453348"/>
                  </a:lnTo>
                  <a:lnTo>
                    <a:pt x="247357" y="2440051"/>
                  </a:lnTo>
                  <a:close/>
                </a:path>
                <a:path w="487044" h="2459354">
                  <a:moveTo>
                    <a:pt x="267195" y="2438489"/>
                  </a:moveTo>
                  <a:lnTo>
                    <a:pt x="252552" y="2439263"/>
                  </a:lnTo>
                  <a:lnTo>
                    <a:pt x="252552" y="2453348"/>
                  </a:lnTo>
                  <a:lnTo>
                    <a:pt x="267195" y="2451785"/>
                  </a:lnTo>
                  <a:lnTo>
                    <a:pt x="267195" y="2438489"/>
                  </a:lnTo>
                  <a:close/>
                </a:path>
                <a:path w="487044" h="2459354">
                  <a:moveTo>
                    <a:pt x="286156" y="2437701"/>
                  </a:moveTo>
                  <a:lnTo>
                    <a:pt x="271513" y="2438489"/>
                  </a:lnTo>
                  <a:lnTo>
                    <a:pt x="271513" y="2451785"/>
                  </a:lnTo>
                  <a:lnTo>
                    <a:pt x="286156" y="2450985"/>
                  </a:lnTo>
                  <a:lnTo>
                    <a:pt x="286156" y="2437701"/>
                  </a:lnTo>
                  <a:close/>
                </a:path>
                <a:path w="487044" h="2459354">
                  <a:moveTo>
                    <a:pt x="305130" y="2436152"/>
                  </a:moveTo>
                  <a:lnTo>
                    <a:pt x="290474" y="2436926"/>
                  </a:lnTo>
                  <a:lnTo>
                    <a:pt x="290474" y="2450985"/>
                  </a:lnTo>
                  <a:lnTo>
                    <a:pt x="305130" y="2449423"/>
                  </a:lnTo>
                  <a:lnTo>
                    <a:pt x="305130" y="2436152"/>
                  </a:lnTo>
                  <a:close/>
                </a:path>
                <a:path w="487044" h="2459354">
                  <a:moveTo>
                    <a:pt x="305130" y="2418143"/>
                  </a:moveTo>
                  <a:lnTo>
                    <a:pt x="290474" y="2419731"/>
                  </a:lnTo>
                  <a:lnTo>
                    <a:pt x="290474" y="2433002"/>
                  </a:lnTo>
                  <a:lnTo>
                    <a:pt x="305130" y="2431465"/>
                  </a:lnTo>
                  <a:lnTo>
                    <a:pt x="305130" y="2418143"/>
                  </a:lnTo>
                  <a:close/>
                </a:path>
                <a:path w="487044" h="2459354">
                  <a:moveTo>
                    <a:pt x="324091" y="2434564"/>
                  </a:moveTo>
                  <a:lnTo>
                    <a:pt x="310286" y="2435364"/>
                  </a:lnTo>
                  <a:lnTo>
                    <a:pt x="310286" y="2449423"/>
                  </a:lnTo>
                  <a:lnTo>
                    <a:pt x="324091" y="2447861"/>
                  </a:lnTo>
                  <a:lnTo>
                    <a:pt x="324091" y="2434564"/>
                  </a:lnTo>
                  <a:close/>
                </a:path>
                <a:path w="487044" h="2459354">
                  <a:moveTo>
                    <a:pt x="324091" y="2416581"/>
                  </a:moveTo>
                  <a:lnTo>
                    <a:pt x="310286" y="2418143"/>
                  </a:lnTo>
                  <a:lnTo>
                    <a:pt x="310286" y="2431465"/>
                  </a:lnTo>
                  <a:lnTo>
                    <a:pt x="324091" y="2429903"/>
                  </a:lnTo>
                  <a:lnTo>
                    <a:pt x="324091" y="2416581"/>
                  </a:lnTo>
                  <a:close/>
                </a:path>
                <a:path w="487044" h="2459354">
                  <a:moveTo>
                    <a:pt x="355968" y="2432240"/>
                  </a:moveTo>
                  <a:lnTo>
                    <a:pt x="342188" y="2433802"/>
                  </a:lnTo>
                  <a:lnTo>
                    <a:pt x="342188" y="2447099"/>
                  </a:lnTo>
                  <a:lnTo>
                    <a:pt x="355968" y="2446299"/>
                  </a:lnTo>
                  <a:lnTo>
                    <a:pt x="355968" y="2432240"/>
                  </a:lnTo>
                  <a:close/>
                </a:path>
                <a:path w="487044" h="2459354">
                  <a:moveTo>
                    <a:pt x="355968" y="2415019"/>
                  </a:moveTo>
                  <a:lnTo>
                    <a:pt x="342188" y="2415794"/>
                  </a:lnTo>
                  <a:lnTo>
                    <a:pt x="342188" y="2429116"/>
                  </a:lnTo>
                  <a:lnTo>
                    <a:pt x="355968" y="2428316"/>
                  </a:lnTo>
                  <a:lnTo>
                    <a:pt x="355968" y="2415019"/>
                  </a:lnTo>
                  <a:close/>
                </a:path>
                <a:path w="487044" h="2459354">
                  <a:moveTo>
                    <a:pt x="355968" y="2397036"/>
                  </a:moveTo>
                  <a:lnTo>
                    <a:pt x="342188" y="2397836"/>
                  </a:lnTo>
                  <a:lnTo>
                    <a:pt x="342188" y="2411133"/>
                  </a:lnTo>
                  <a:lnTo>
                    <a:pt x="355968" y="2410333"/>
                  </a:lnTo>
                  <a:lnTo>
                    <a:pt x="355968" y="2397036"/>
                  </a:lnTo>
                  <a:close/>
                </a:path>
                <a:path w="487044" h="2459354">
                  <a:moveTo>
                    <a:pt x="355968" y="2361869"/>
                  </a:moveTo>
                  <a:lnTo>
                    <a:pt x="342188" y="2361869"/>
                  </a:lnTo>
                  <a:lnTo>
                    <a:pt x="342188" y="2375928"/>
                  </a:lnTo>
                  <a:lnTo>
                    <a:pt x="355968" y="2375166"/>
                  </a:lnTo>
                  <a:lnTo>
                    <a:pt x="355968" y="2361869"/>
                  </a:lnTo>
                  <a:close/>
                </a:path>
                <a:path w="487044" h="2459354">
                  <a:moveTo>
                    <a:pt x="355968" y="2343886"/>
                  </a:moveTo>
                  <a:lnTo>
                    <a:pt x="342188" y="2344674"/>
                  </a:lnTo>
                  <a:lnTo>
                    <a:pt x="342188" y="2357945"/>
                  </a:lnTo>
                  <a:lnTo>
                    <a:pt x="355968" y="2357945"/>
                  </a:lnTo>
                  <a:lnTo>
                    <a:pt x="355968" y="2343886"/>
                  </a:lnTo>
                  <a:close/>
                </a:path>
                <a:path w="487044" h="2459354">
                  <a:moveTo>
                    <a:pt x="355981" y="2379840"/>
                  </a:moveTo>
                  <a:lnTo>
                    <a:pt x="342201" y="2379840"/>
                  </a:lnTo>
                  <a:lnTo>
                    <a:pt x="342201" y="2393137"/>
                  </a:lnTo>
                  <a:lnTo>
                    <a:pt x="355981" y="2393137"/>
                  </a:lnTo>
                  <a:lnTo>
                    <a:pt x="355981" y="2379840"/>
                  </a:lnTo>
                  <a:close/>
                </a:path>
                <a:path w="487044" h="2459354">
                  <a:moveTo>
                    <a:pt x="374929" y="2431465"/>
                  </a:moveTo>
                  <a:lnTo>
                    <a:pt x="361137" y="2432240"/>
                  </a:lnTo>
                  <a:lnTo>
                    <a:pt x="361137" y="2445512"/>
                  </a:lnTo>
                  <a:lnTo>
                    <a:pt x="374929" y="2444737"/>
                  </a:lnTo>
                  <a:lnTo>
                    <a:pt x="374929" y="2431465"/>
                  </a:lnTo>
                  <a:close/>
                </a:path>
                <a:path w="487044" h="2459354">
                  <a:moveTo>
                    <a:pt x="374929" y="2413457"/>
                  </a:moveTo>
                  <a:lnTo>
                    <a:pt x="361137" y="2414257"/>
                  </a:lnTo>
                  <a:lnTo>
                    <a:pt x="361137" y="2428316"/>
                  </a:lnTo>
                  <a:lnTo>
                    <a:pt x="374929" y="2426754"/>
                  </a:lnTo>
                  <a:lnTo>
                    <a:pt x="374929" y="2413457"/>
                  </a:lnTo>
                  <a:close/>
                </a:path>
                <a:path w="487044" h="2459354">
                  <a:moveTo>
                    <a:pt x="374929" y="2395499"/>
                  </a:moveTo>
                  <a:lnTo>
                    <a:pt x="361137" y="2397036"/>
                  </a:lnTo>
                  <a:lnTo>
                    <a:pt x="361137" y="2410333"/>
                  </a:lnTo>
                  <a:lnTo>
                    <a:pt x="374929" y="2409545"/>
                  </a:lnTo>
                  <a:lnTo>
                    <a:pt x="374929" y="2395499"/>
                  </a:lnTo>
                  <a:close/>
                </a:path>
                <a:path w="487044" h="2459354">
                  <a:moveTo>
                    <a:pt x="374929" y="2378291"/>
                  </a:moveTo>
                  <a:lnTo>
                    <a:pt x="361137" y="2379078"/>
                  </a:lnTo>
                  <a:lnTo>
                    <a:pt x="361137" y="2392349"/>
                  </a:lnTo>
                  <a:lnTo>
                    <a:pt x="374929" y="2391587"/>
                  </a:lnTo>
                  <a:lnTo>
                    <a:pt x="374929" y="2378291"/>
                  </a:lnTo>
                  <a:close/>
                </a:path>
                <a:path w="487044" h="2459354">
                  <a:moveTo>
                    <a:pt x="374929" y="2360307"/>
                  </a:moveTo>
                  <a:lnTo>
                    <a:pt x="361137" y="2361869"/>
                  </a:lnTo>
                  <a:lnTo>
                    <a:pt x="361137" y="2375166"/>
                  </a:lnTo>
                  <a:lnTo>
                    <a:pt x="374929" y="2373579"/>
                  </a:lnTo>
                  <a:lnTo>
                    <a:pt x="374929" y="2360307"/>
                  </a:lnTo>
                  <a:close/>
                </a:path>
                <a:path w="487044" h="2459354">
                  <a:moveTo>
                    <a:pt x="374929" y="2343112"/>
                  </a:moveTo>
                  <a:lnTo>
                    <a:pt x="361137" y="2343886"/>
                  </a:lnTo>
                  <a:lnTo>
                    <a:pt x="361137" y="2357158"/>
                  </a:lnTo>
                  <a:lnTo>
                    <a:pt x="374929" y="2356383"/>
                  </a:lnTo>
                  <a:lnTo>
                    <a:pt x="374929" y="2343112"/>
                  </a:lnTo>
                  <a:close/>
                </a:path>
                <a:path w="487044" h="2459354">
                  <a:moveTo>
                    <a:pt x="393903" y="2429903"/>
                  </a:moveTo>
                  <a:lnTo>
                    <a:pt x="380111" y="2430678"/>
                  </a:lnTo>
                  <a:lnTo>
                    <a:pt x="380111" y="2443950"/>
                  </a:lnTo>
                  <a:lnTo>
                    <a:pt x="393903" y="2443149"/>
                  </a:lnTo>
                  <a:lnTo>
                    <a:pt x="393903" y="2429903"/>
                  </a:lnTo>
                  <a:close/>
                </a:path>
                <a:path w="487044" h="2459354">
                  <a:moveTo>
                    <a:pt x="393903" y="2411895"/>
                  </a:moveTo>
                  <a:lnTo>
                    <a:pt x="380111" y="2413457"/>
                  </a:lnTo>
                  <a:lnTo>
                    <a:pt x="380111" y="2426754"/>
                  </a:lnTo>
                  <a:lnTo>
                    <a:pt x="393903" y="2425192"/>
                  </a:lnTo>
                  <a:lnTo>
                    <a:pt x="393903" y="2411895"/>
                  </a:lnTo>
                  <a:close/>
                </a:path>
                <a:path w="487044" h="2459354">
                  <a:moveTo>
                    <a:pt x="393903" y="2394712"/>
                  </a:moveTo>
                  <a:lnTo>
                    <a:pt x="380111" y="2395499"/>
                  </a:lnTo>
                  <a:lnTo>
                    <a:pt x="380111" y="2408796"/>
                  </a:lnTo>
                  <a:lnTo>
                    <a:pt x="393903" y="2407983"/>
                  </a:lnTo>
                  <a:lnTo>
                    <a:pt x="393903" y="2394712"/>
                  </a:lnTo>
                  <a:close/>
                </a:path>
                <a:path w="487044" h="2459354">
                  <a:moveTo>
                    <a:pt x="393903" y="2376728"/>
                  </a:moveTo>
                  <a:lnTo>
                    <a:pt x="380111" y="2377516"/>
                  </a:lnTo>
                  <a:lnTo>
                    <a:pt x="380111" y="2391587"/>
                  </a:lnTo>
                  <a:lnTo>
                    <a:pt x="393903" y="2390025"/>
                  </a:lnTo>
                  <a:lnTo>
                    <a:pt x="393903" y="2376728"/>
                  </a:lnTo>
                  <a:close/>
                </a:path>
                <a:path w="487044" h="2459354">
                  <a:moveTo>
                    <a:pt x="393903" y="2359507"/>
                  </a:moveTo>
                  <a:lnTo>
                    <a:pt x="380111" y="2360307"/>
                  </a:lnTo>
                  <a:lnTo>
                    <a:pt x="380111" y="2373579"/>
                  </a:lnTo>
                  <a:lnTo>
                    <a:pt x="393903" y="2372830"/>
                  </a:lnTo>
                  <a:lnTo>
                    <a:pt x="393903" y="2359507"/>
                  </a:lnTo>
                  <a:close/>
                </a:path>
                <a:path w="487044" h="2459354">
                  <a:moveTo>
                    <a:pt x="393903" y="2341524"/>
                  </a:moveTo>
                  <a:lnTo>
                    <a:pt x="380111" y="2342324"/>
                  </a:lnTo>
                  <a:lnTo>
                    <a:pt x="380111" y="2355621"/>
                  </a:lnTo>
                  <a:lnTo>
                    <a:pt x="393903" y="2354821"/>
                  </a:lnTo>
                  <a:lnTo>
                    <a:pt x="393903" y="2341524"/>
                  </a:lnTo>
                  <a:close/>
                </a:path>
                <a:path w="487044" h="2459354">
                  <a:moveTo>
                    <a:pt x="412864" y="2429103"/>
                  </a:moveTo>
                  <a:lnTo>
                    <a:pt x="398208" y="2429103"/>
                  </a:lnTo>
                  <a:lnTo>
                    <a:pt x="398208" y="2442400"/>
                  </a:lnTo>
                  <a:lnTo>
                    <a:pt x="412864" y="2442400"/>
                  </a:lnTo>
                  <a:lnTo>
                    <a:pt x="412864" y="2429103"/>
                  </a:lnTo>
                  <a:close/>
                </a:path>
                <a:path w="487044" h="2459354">
                  <a:moveTo>
                    <a:pt x="412864" y="2411133"/>
                  </a:moveTo>
                  <a:lnTo>
                    <a:pt x="398208" y="2411895"/>
                  </a:lnTo>
                  <a:lnTo>
                    <a:pt x="398208" y="2425192"/>
                  </a:lnTo>
                  <a:lnTo>
                    <a:pt x="412864" y="2424430"/>
                  </a:lnTo>
                  <a:lnTo>
                    <a:pt x="412864" y="2411133"/>
                  </a:lnTo>
                  <a:close/>
                </a:path>
                <a:path w="487044" h="2459354">
                  <a:moveTo>
                    <a:pt x="412864" y="2393150"/>
                  </a:moveTo>
                  <a:lnTo>
                    <a:pt x="398208" y="2393912"/>
                  </a:lnTo>
                  <a:lnTo>
                    <a:pt x="398208" y="2407208"/>
                  </a:lnTo>
                  <a:lnTo>
                    <a:pt x="412864" y="2407208"/>
                  </a:lnTo>
                  <a:lnTo>
                    <a:pt x="412864" y="2393150"/>
                  </a:lnTo>
                  <a:close/>
                </a:path>
                <a:path w="487044" h="2459354">
                  <a:moveTo>
                    <a:pt x="412864" y="2375928"/>
                  </a:moveTo>
                  <a:lnTo>
                    <a:pt x="398208" y="2376728"/>
                  </a:lnTo>
                  <a:lnTo>
                    <a:pt x="398208" y="2390025"/>
                  </a:lnTo>
                  <a:lnTo>
                    <a:pt x="412864" y="2389225"/>
                  </a:lnTo>
                  <a:lnTo>
                    <a:pt x="412864" y="2375928"/>
                  </a:lnTo>
                  <a:close/>
                </a:path>
                <a:path w="487044" h="2459354">
                  <a:moveTo>
                    <a:pt x="412864" y="2357945"/>
                  </a:moveTo>
                  <a:lnTo>
                    <a:pt x="398208" y="2358745"/>
                  </a:lnTo>
                  <a:lnTo>
                    <a:pt x="398208" y="2372042"/>
                  </a:lnTo>
                  <a:lnTo>
                    <a:pt x="412864" y="2371242"/>
                  </a:lnTo>
                  <a:lnTo>
                    <a:pt x="412864" y="2357945"/>
                  </a:lnTo>
                  <a:close/>
                </a:path>
                <a:path w="487044" h="2459354">
                  <a:moveTo>
                    <a:pt x="412864" y="2339962"/>
                  </a:moveTo>
                  <a:lnTo>
                    <a:pt x="398208" y="2341524"/>
                  </a:lnTo>
                  <a:lnTo>
                    <a:pt x="398208" y="2354821"/>
                  </a:lnTo>
                  <a:lnTo>
                    <a:pt x="412864" y="2353259"/>
                  </a:lnTo>
                  <a:lnTo>
                    <a:pt x="412864" y="2339962"/>
                  </a:lnTo>
                  <a:close/>
                </a:path>
                <a:path w="487044" h="2459354">
                  <a:moveTo>
                    <a:pt x="430961" y="2427554"/>
                  </a:moveTo>
                  <a:lnTo>
                    <a:pt x="417182" y="2428316"/>
                  </a:lnTo>
                  <a:lnTo>
                    <a:pt x="417182" y="2441613"/>
                  </a:lnTo>
                  <a:lnTo>
                    <a:pt x="430961" y="2440825"/>
                  </a:lnTo>
                  <a:lnTo>
                    <a:pt x="430961" y="2427554"/>
                  </a:lnTo>
                  <a:close/>
                </a:path>
                <a:path w="487044" h="2459354">
                  <a:moveTo>
                    <a:pt x="430961" y="2409545"/>
                  </a:moveTo>
                  <a:lnTo>
                    <a:pt x="417182" y="2411133"/>
                  </a:lnTo>
                  <a:lnTo>
                    <a:pt x="417182" y="2424430"/>
                  </a:lnTo>
                  <a:lnTo>
                    <a:pt x="430961" y="2422842"/>
                  </a:lnTo>
                  <a:lnTo>
                    <a:pt x="430961" y="2409545"/>
                  </a:lnTo>
                  <a:close/>
                </a:path>
                <a:path w="487044" h="2459354">
                  <a:moveTo>
                    <a:pt x="430961" y="2392349"/>
                  </a:moveTo>
                  <a:lnTo>
                    <a:pt x="417182" y="2393150"/>
                  </a:lnTo>
                  <a:lnTo>
                    <a:pt x="417182" y="2406446"/>
                  </a:lnTo>
                  <a:lnTo>
                    <a:pt x="430961" y="2405646"/>
                  </a:lnTo>
                  <a:lnTo>
                    <a:pt x="430961" y="2392349"/>
                  </a:lnTo>
                  <a:close/>
                </a:path>
                <a:path w="487044" h="2459354">
                  <a:moveTo>
                    <a:pt x="430961" y="2375166"/>
                  </a:moveTo>
                  <a:lnTo>
                    <a:pt x="417182" y="2375928"/>
                  </a:lnTo>
                  <a:lnTo>
                    <a:pt x="417182" y="2389225"/>
                  </a:lnTo>
                  <a:lnTo>
                    <a:pt x="430961" y="2387663"/>
                  </a:lnTo>
                  <a:lnTo>
                    <a:pt x="430961" y="2375166"/>
                  </a:lnTo>
                  <a:close/>
                </a:path>
                <a:path w="487044" h="2459354">
                  <a:moveTo>
                    <a:pt x="430961" y="2357158"/>
                  </a:moveTo>
                  <a:lnTo>
                    <a:pt x="417182" y="2357945"/>
                  </a:lnTo>
                  <a:lnTo>
                    <a:pt x="417182" y="2371242"/>
                  </a:lnTo>
                  <a:lnTo>
                    <a:pt x="430961" y="2370480"/>
                  </a:lnTo>
                  <a:lnTo>
                    <a:pt x="430961" y="2357158"/>
                  </a:lnTo>
                  <a:close/>
                </a:path>
                <a:path w="487044" h="2459354">
                  <a:moveTo>
                    <a:pt x="430961" y="2339949"/>
                  </a:moveTo>
                  <a:lnTo>
                    <a:pt x="417182" y="2339949"/>
                  </a:lnTo>
                  <a:lnTo>
                    <a:pt x="417182" y="2353246"/>
                  </a:lnTo>
                  <a:lnTo>
                    <a:pt x="430961" y="2353246"/>
                  </a:lnTo>
                  <a:lnTo>
                    <a:pt x="430961" y="2339949"/>
                  </a:lnTo>
                  <a:close/>
                </a:path>
                <a:path w="487044" h="2459354">
                  <a:moveTo>
                    <a:pt x="449922" y="2425992"/>
                  </a:moveTo>
                  <a:lnTo>
                    <a:pt x="435267" y="2426754"/>
                  </a:lnTo>
                  <a:lnTo>
                    <a:pt x="435267" y="2440051"/>
                  </a:lnTo>
                  <a:lnTo>
                    <a:pt x="449922" y="2439263"/>
                  </a:lnTo>
                  <a:lnTo>
                    <a:pt x="449922" y="2425992"/>
                  </a:lnTo>
                  <a:close/>
                </a:path>
                <a:path w="487044" h="2459354">
                  <a:moveTo>
                    <a:pt x="449922" y="2407983"/>
                  </a:moveTo>
                  <a:lnTo>
                    <a:pt x="435267" y="2409545"/>
                  </a:lnTo>
                  <a:lnTo>
                    <a:pt x="435267" y="2422842"/>
                  </a:lnTo>
                  <a:lnTo>
                    <a:pt x="449922" y="2421280"/>
                  </a:lnTo>
                  <a:lnTo>
                    <a:pt x="449922" y="2407983"/>
                  </a:lnTo>
                  <a:close/>
                </a:path>
                <a:path w="487044" h="2459354">
                  <a:moveTo>
                    <a:pt x="449922" y="2390787"/>
                  </a:moveTo>
                  <a:lnTo>
                    <a:pt x="435267" y="2391587"/>
                  </a:lnTo>
                  <a:lnTo>
                    <a:pt x="435267" y="2404884"/>
                  </a:lnTo>
                  <a:lnTo>
                    <a:pt x="449922" y="2404084"/>
                  </a:lnTo>
                  <a:lnTo>
                    <a:pt x="449922" y="2390787"/>
                  </a:lnTo>
                  <a:close/>
                </a:path>
                <a:path w="487044" h="2459354">
                  <a:moveTo>
                    <a:pt x="449922" y="2373579"/>
                  </a:moveTo>
                  <a:lnTo>
                    <a:pt x="435267" y="2374366"/>
                  </a:lnTo>
                  <a:lnTo>
                    <a:pt x="435267" y="2387663"/>
                  </a:lnTo>
                  <a:lnTo>
                    <a:pt x="449922" y="2386876"/>
                  </a:lnTo>
                  <a:lnTo>
                    <a:pt x="449922" y="2373579"/>
                  </a:lnTo>
                  <a:close/>
                </a:path>
                <a:path w="487044" h="2459354">
                  <a:moveTo>
                    <a:pt x="449922" y="2355621"/>
                  </a:moveTo>
                  <a:lnTo>
                    <a:pt x="435267" y="2357158"/>
                  </a:lnTo>
                  <a:lnTo>
                    <a:pt x="435267" y="2370480"/>
                  </a:lnTo>
                  <a:lnTo>
                    <a:pt x="449922" y="2368893"/>
                  </a:lnTo>
                  <a:lnTo>
                    <a:pt x="449922" y="2355621"/>
                  </a:lnTo>
                  <a:close/>
                </a:path>
                <a:path w="487044" h="2459354">
                  <a:moveTo>
                    <a:pt x="449922" y="2338425"/>
                  </a:moveTo>
                  <a:lnTo>
                    <a:pt x="435267" y="2339200"/>
                  </a:lnTo>
                  <a:lnTo>
                    <a:pt x="435267" y="2352497"/>
                  </a:lnTo>
                  <a:lnTo>
                    <a:pt x="449922" y="2351697"/>
                  </a:lnTo>
                  <a:lnTo>
                    <a:pt x="449922" y="2338425"/>
                  </a:lnTo>
                  <a:close/>
                </a:path>
                <a:path w="487044" h="2459354">
                  <a:moveTo>
                    <a:pt x="468871" y="2424430"/>
                  </a:moveTo>
                  <a:lnTo>
                    <a:pt x="455091" y="2425192"/>
                  </a:lnTo>
                  <a:lnTo>
                    <a:pt x="455091" y="2438489"/>
                  </a:lnTo>
                  <a:lnTo>
                    <a:pt x="468871" y="2438489"/>
                  </a:lnTo>
                  <a:lnTo>
                    <a:pt x="468871" y="2424430"/>
                  </a:lnTo>
                  <a:close/>
                </a:path>
                <a:path w="487044" h="2459354">
                  <a:moveTo>
                    <a:pt x="468871" y="2407208"/>
                  </a:moveTo>
                  <a:lnTo>
                    <a:pt x="455091" y="2407983"/>
                  </a:lnTo>
                  <a:lnTo>
                    <a:pt x="455091" y="2421280"/>
                  </a:lnTo>
                  <a:lnTo>
                    <a:pt x="468871" y="2420480"/>
                  </a:lnTo>
                  <a:lnTo>
                    <a:pt x="468871" y="2407208"/>
                  </a:lnTo>
                  <a:close/>
                </a:path>
                <a:path w="487044" h="2459354">
                  <a:moveTo>
                    <a:pt x="468871" y="2389225"/>
                  </a:moveTo>
                  <a:lnTo>
                    <a:pt x="455091" y="2390787"/>
                  </a:lnTo>
                  <a:lnTo>
                    <a:pt x="455091" y="2403310"/>
                  </a:lnTo>
                  <a:lnTo>
                    <a:pt x="468871" y="2402522"/>
                  </a:lnTo>
                  <a:lnTo>
                    <a:pt x="468871" y="2389225"/>
                  </a:lnTo>
                  <a:close/>
                </a:path>
                <a:path w="487044" h="2459354">
                  <a:moveTo>
                    <a:pt x="468871" y="2372042"/>
                  </a:moveTo>
                  <a:lnTo>
                    <a:pt x="455091" y="2372830"/>
                  </a:lnTo>
                  <a:lnTo>
                    <a:pt x="455091" y="2386101"/>
                  </a:lnTo>
                  <a:lnTo>
                    <a:pt x="468871" y="2385314"/>
                  </a:lnTo>
                  <a:lnTo>
                    <a:pt x="468871" y="2372042"/>
                  </a:lnTo>
                  <a:close/>
                </a:path>
                <a:path w="487044" h="2459354">
                  <a:moveTo>
                    <a:pt x="468871" y="2354821"/>
                  </a:moveTo>
                  <a:lnTo>
                    <a:pt x="455091" y="2355621"/>
                  </a:lnTo>
                  <a:lnTo>
                    <a:pt x="455091" y="2368893"/>
                  </a:lnTo>
                  <a:lnTo>
                    <a:pt x="468871" y="2368118"/>
                  </a:lnTo>
                  <a:lnTo>
                    <a:pt x="468871" y="2354821"/>
                  </a:lnTo>
                  <a:close/>
                </a:path>
                <a:path w="487044" h="2459354">
                  <a:moveTo>
                    <a:pt x="468871" y="2336838"/>
                  </a:moveTo>
                  <a:lnTo>
                    <a:pt x="455091" y="2338425"/>
                  </a:lnTo>
                  <a:lnTo>
                    <a:pt x="455091" y="2351697"/>
                  </a:lnTo>
                  <a:lnTo>
                    <a:pt x="468871" y="2350160"/>
                  </a:lnTo>
                  <a:lnTo>
                    <a:pt x="468871" y="2336838"/>
                  </a:lnTo>
                  <a:close/>
                </a:path>
                <a:path w="487044" h="2459354">
                  <a:moveTo>
                    <a:pt x="486994" y="2423630"/>
                  </a:moveTo>
                  <a:lnTo>
                    <a:pt x="473202" y="2424430"/>
                  </a:lnTo>
                  <a:lnTo>
                    <a:pt x="473202" y="2437701"/>
                  </a:lnTo>
                  <a:lnTo>
                    <a:pt x="486994" y="2436926"/>
                  </a:lnTo>
                  <a:lnTo>
                    <a:pt x="486994" y="2423630"/>
                  </a:lnTo>
                  <a:close/>
                </a:path>
                <a:path w="487044" h="2459354">
                  <a:moveTo>
                    <a:pt x="486994" y="2406446"/>
                  </a:moveTo>
                  <a:lnTo>
                    <a:pt x="473202" y="2407208"/>
                  </a:lnTo>
                  <a:lnTo>
                    <a:pt x="473202" y="2420480"/>
                  </a:lnTo>
                  <a:lnTo>
                    <a:pt x="486994" y="2418943"/>
                  </a:lnTo>
                  <a:lnTo>
                    <a:pt x="486994" y="2406446"/>
                  </a:lnTo>
                  <a:close/>
                </a:path>
                <a:path w="487044" h="2459354">
                  <a:moveTo>
                    <a:pt x="486994" y="2388438"/>
                  </a:moveTo>
                  <a:lnTo>
                    <a:pt x="473202" y="2389225"/>
                  </a:lnTo>
                  <a:lnTo>
                    <a:pt x="473202" y="2402522"/>
                  </a:lnTo>
                  <a:lnTo>
                    <a:pt x="486994" y="2401747"/>
                  </a:lnTo>
                  <a:lnTo>
                    <a:pt x="486994" y="2388438"/>
                  </a:lnTo>
                  <a:close/>
                </a:path>
                <a:path w="487044" h="2459354">
                  <a:moveTo>
                    <a:pt x="486994" y="2371229"/>
                  </a:moveTo>
                  <a:lnTo>
                    <a:pt x="473202" y="2371229"/>
                  </a:lnTo>
                  <a:lnTo>
                    <a:pt x="473202" y="2384526"/>
                  </a:lnTo>
                  <a:lnTo>
                    <a:pt x="486994" y="2384526"/>
                  </a:lnTo>
                  <a:lnTo>
                    <a:pt x="486994" y="2371229"/>
                  </a:lnTo>
                  <a:close/>
                </a:path>
                <a:path w="487044" h="2459354">
                  <a:moveTo>
                    <a:pt x="486994" y="2353259"/>
                  </a:moveTo>
                  <a:lnTo>
                    <a:pt x="473202" y="2354059"/>
                  </a:lnTo>
                  <a:lnTo>
                    <a:pt x="473202" y="2367343"/>
                  </a:lnTo>
                  <a:lnTo>
                    <a:pt x="486994" y="2366556"/>
                  </a:lnTo>
                  <a:lnTo>
                    <a:pt x="486994" y="2353259"/>
                  </a:lnTo>
                  <a:close/>
                </a:path>
                <a:path w="487044" h="2459354">
                  <a:moveTo>
                    <a:pt x="486994" y="2336076"/>
                  </a:moveTo>
                  <a:lnTo>
                    <a:pt x="473202" y="2336838"/>
                  </a:lnTo>
                  <a:lnTo>
                    <a:pt x="473202" y="2350160"/>
                  </a:lnTo>
                  <a:lnTo>
                    <a:pt x="486994" y="2349360"/>
                  </a:lnTo>
                  <a:lnTo>
                    <a:pt x="486994" y="233607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1999691" y="7395095"/>
              <a:ext cx="150495" cy="113030"/>
            </a:xfrm>
            <a:custGeom>
              <a:avLst/>
              <a:gdLst/>
              <a:ahLst/>
              <a:cxnLst/>
              <a:rect l="l" t="t" r="r" b="b"/>
              <a:pathLst>
                <a:path w="150494" h="113029">
                  <a:moveTo>
                    <a:pt x="15519" y="97713"/>
                  </a:moveTo>
                  <a:lnTo>
                    <a:pt x="0" y="99275"/>
                  </a:lnTo>
                  <a:lnTo>
                    <a:pt x="0" y="112598"/>
                  </a:lnTo>
                  <a:lnTo>
                    <a:pt x="15519" y="111010"/>
                  </a:lnTo>
                  <a:lnTo>
                    <a:pt x="15519" y="97713"/>
                  </a:lnTo>
                  <a:close/>
                </a:path>
                <a:path w="150494" h="113029">
                  <a:moveTo>
                    <a:pt x="15519" y="79756"/>
                  </a:moveTo>
                  <a:lnTo>
                    <a:pt x="0" y="80518"/>
                  </a:lnTo>
                  <a:lnTo>
                    <a:pt x="0" y="94589"/>
                  </a:lnTo>
                  <a:lnTo>
                    <a:pt x="15519" y="93027"/>
                  </a:lnTo>
                  <a:lnTo>
                    <a:pt x="15519" y="79756"/>
                  </a:lnTo>
                  <a:close/>
                </a:path>
                <a:path w="150494" h="113029">
                  <a:moveTo>
                    <a:pt x="15519" y="61747"/>
                  </a:moveTo>
                  <a:lnTo>
                    <a:pt x="0" y="62560"/>
                  </a:lnTo>
                  <a:lnTo>
                    <a:pt x="0" y="76606"/>
                  </a:lnTo>
                  <a:lnTo>
                    <a:pt x="15519" y="75044"/>
                  </a:lnTo>
                  <a:lnTo>
                    <a:pt x="15519" y="61747"/>
                  </a:lnTo>
                  <a:close/>
                </a:path>
                <a:path w="150494" h="113029">
                  <a:moveTo>
                    <a:pt x="15519" y="43789"/>
                  </a:moveTo>
                  <a:lnTo>
                    <a:pt x="0" y="44551"/>
                  </a:lnTo>
                  <a:lnTo>
                    <a:pt x="0" y="58648"/>
                  </a:lnTo>
                  <a:lnTo>
                    <a:pt x="15519" y="57073"/>
                  </a:lnTo>
                  <a:lnTo>
                    <a:pt x="15519" y="43789"/>
                  </a:lnTo>
                  <a:close/>
                </a:path>
                <a:path w="150494" h="113029">
                  <a:moveTo>
                    <a:pt x="15519" y="25806"/>
                  </a:moveTo>
                  <a:lnTo>
                    <a:pt x="0" y="26593"/>
                  </a:lnTo>
                  <a:lnTo>
                    <a:pt x="0" y="40640"/>
                  </a:lnTo>
                  <a:lnTo>
                    <a:pt x="15519" y="39077"/>
                  </a:lnTo>
                  <a:lnTo>
                    <a:pt x="15519" y="25806"/>
                  </a:lnTo>
                  <a:close/>
                </a:path>
                <a:path w="150494" h="113029">
                  <a:moveTo>
                    <a:pt x="15519" y="7823"/>
                  </a:moveTo>
                  <a:lnTo>
                    <a:pt x="0" y="8585"/>
                  </a:lnTo>
                  <a:lnTo>
                    <a:pt x="0" y="22656"/>
                  </a:lnTo>
                  <a:lnTo>
                    <a:pt x="15519" y="21107"/>
                  </a:lnTo>
                  <a:lnTo>
                    <a:pt x="15519" y="7823"/>
                  </a:lnTo>
                  <a:close/>
                </a:path>
                <a:path w="150494" h="113029">
                  <a:moveTo>
                    <a:pt x="34467" y="96177"/>
                  </a:moveTo>
                  <a:lnTo>
                    <a:pt x="19824" y="97713"/>
                  </a:lnTo>
                  <a:lnTo>
                    <a:pt x="19824" y="111010"/>
                  </a:lnTo>
                  <a:lnTo>
                    <a:pt x="34467" y="110236"/>
                  </a:lnTo>
                  <a:lnTo>
                    <a:pt x="34467" y="96177"/>
                  </a:lnTo>
                  <a:close/>
                </a:path>
                <a:path w="150494" h="113029">
                  <a:moveTo>
                    <a:pt x="34467" y="78193"/>
                  </a:moveTo>
                  <a:lnTo>
                    <a:pt x="19824" y="78955"/>
                  </a:lnTo>
                  <a:lnTo>
                    <a:pt x="19824" y="93027"/>
                  </a:lnTo>
                  <a:lnTo>
                    <a:pt x="34467" y="92252"/>
                  </a:lnTo>
                  <a:lnTo>
                    <a:pt x="34467" y="78193"/>
                  </a:lnTo>
                  <a:close/>
                </a:path>
                <a:path w="150494" h="113029">
                  <a:moveTo>
                    <a:pt x="34467" y="60972"/>
                  </a:moveTo>
                  <a:lnTo>
                    <a:pt x="19824" y="60972"/>
                  </a:lnTo>
                  <a:lnTo>
                    <a:pt x="19824" y="75044"/>
                  </a:lnTo>
                  <a:lnTo>
                    <a:pt x="34467" y="74244"/>
                  </a:lnTo>
                  <a:lnTo>
                    <a:pt x="34467" y="60972"/>
                  </a:lnTo>
                  <a:close/>
                </a:path>
                <a:path w="150494" h="113029">
                  <a:moveTo>
                    <a:pt x="34467" y="42989"/>
                  </a:moveTo>
                  <a:lnTo>
                    <a:pt x="19824" y="42989"/>
                  </a:lnTo>
                  <a:lnTo>
                    <a:pt x="19824" y="57073"/>
                  </a:lnTo>
                  <a:lnTo>
                    <a:pt x="34467" y="56286"/>
                  </a:lnTo>
                  <a:lnTo>
                    <a:pt x="34467" y="42989"/>
                  </a:lnTo>
                  <a:close/>
                </a:path>
                <a:path w="150494" h="113029">
                  <a:moveTo>
                    <a:pt x="34467" y="25006"/>
                  </a:moveTo>
                  <a:lnTo>
                    <a:pt x="19824" y="25006"/>
                  </a:lnTo>
                  <a:lnTo>
                    <a:pt x="19824" y="39077"/>
                  </a:lnTo>
                  <a:lnTo>
                    <a:pt x="34467" y="38303"/>
                  </a:lnTo>
                  <a:lnTo>
                    <a:pt x="34467" y="25006"/>
                  </a:lnTo>
                  <a:close/>
                </a:path>
                <a:path w="150494" h="113029">
                  <a:moveTo>
                    <a:pt x="34467" y="7023"/>
                  </a:moveTo>
                  <a:lnTo>
                    <a:pt x="19824" y="7023"/>
                  </a:lnTo>
                  <a:lnTo>
                    <a:pt x="19824" y="21107"/>
                  </a:lnTo>
                  <a:lnTo>
                    <a:pt x="34467" y="20320"/>
                  </a:lnTo>
                  <a:lnTo>
                    <a:pt x="34467" y="7023"/>
                  </a:lnTo>
                  <a:close/>
                </a:path>
                <a:path w="150494" h="113029">
                  <a:moveTo>
                    <a:pt x="54292" y="95377"/>
                  </a:moveTo>
                  <a:lnTo>
                    <a:pt x="39649" y="96177"/>
                  </a:lnTo>
                  <a:lnTo>
                    <a:pt x="39649" y="110236"/>
                  </a:lnTo>
                  <a:lnTo>
                    <a:pt x="54292" y="108648"/>
                  </a:lnTo>
                  <a:lnTo>
                    <a:pt x="54292" y="95377"/>
                  </a:lnTo>
                  <a:close/>
                </a:path>
                <a:path w="150494" h="113029">
                  <a:moveTo>
                    <a:pt x="54292" y="77393"/>
                  </a:moveTo>
                  <a:lnTo>
                    <a:pt x="39649" y="78193"/>
                  </a:lnTo>
                  <a:lnTo>
                    <a:pt x="39649" y="92252"/>
                  </a:lnTo>
                  <a:lnTo>
                    <a:pt x="54292" y="90690"/>
                  </a:lnTo>
                  <a:lnTo>
                    <a:pt x="54292" y="77393"/>
                  </a:lnTo>
                  <a:close/>
                </a:path>
                <a:path w="150494" h="113029">
                  <a:moveTo>
                    <a:pt x="54292" y="59410"/>
                  </a:moveTo>
                  <a:lnTo>
                    <a:pt x="39649" y="60972"/>
                  </a:lnTo>
                  <a:lnTo>
                    <a:pt x="39649" y="74244"/>
                  </a:lnTo>
                  <a:lnTo>
                    <a:pt x="54292" y="72707"/>
                  </a:lnTo>
                  <a:lnTo>
                    <a:pt x="54292" y="59410"/>
                  </a:lnTo>
                  <a:close/>
                </a:path>
                <a:path w="150494" h="113029">
                  <a:moveTo>
                    <a:pt x="54292" y="41427"/>
                  </a:moveTo>
                  <a:lnTo>
                    <a:pt x="39649" y="42989"/>
                  </a:lnTo>
                  <a:lnTo>
                    <a:pt x="39649" y="56286"/>
                  </a:lnTo>
                  <a:lnTo>
                    <a:pt x="54292" y="54724"/>
                  </a:lnTo>
                  <a:lnTo>
                    <a:pt x="54292" y="41427"/>
                  </a:lnTo>
                  <a:close/>
                </a:path>
                <a:path w="150494" h="113029">
                  <a:moveTo>
                    <a:pt x="54292" y="23444"/>
                  </a:moveTo>
                  <a:lnTo>
                    <a:pt x="39649" y="25006"/>
                  </a:lnTo>
                  <a:lnTo>
                    <a:pt x="39649" y="38303"/>
                  </a:lnTo>
                  <a:lnTo>
                    <a:pt x="54292" y="37528"/>
                  </a:lnTo>
                  <a:lnTo>
                    <a:pt x="54292" y="23444"/>
                  </a:lnTo>
                  <a:close/>
                </a:path>
                <a:path w="150494" h="113029">
                  <a:moveTo>
                    <a:pt x="54292" y="5461"/>
                  </a:moveTo>
                  <a:lnTo>
                    <a:pt x="39649" y="7023"/>
                  </a:lnTo>
                  <a:lnTo>
                    <a:pt x="39649" y="20320"/>
                  </a:lnTo>
                  <a:lnTo>
                    <a:pt x="54292" y="19545"/>
                  </a:lnTo>
                  <a:lnTo>
                    <a:pt x="54292" y="5461"/>
                  </a:lnTo>
                  <a:close/>
                </a:path>
                <a:path w="150494" h="113029">
                  <a:moveTo>
                    <a:pt x="73253" y="93814"/>
                  </a:moveTo>
                  <a:lnTo>
                    <a:pt x="58610" y="94589"/>
                  </a:lnTo>
                  <a:lnTo>
                    <a:pt x="58610" y="108648"/>
                  </a:lnTo>
                  <a:lnTo>
                    <a:pt x="73253" y="107111"/>
                  </a:lnTo>
                  <a:lnTo>
                    <a:pt x="73253" y="93814"/>
                  </a:lnTo>
                  <a:close/>
                </a:path>
                <a:path w="150494" h="113029">
                  <a:moveTo>
                    <a:pt x="73253" y="75831"/>
                  </a:moveTo>
                  <a:lnTo>
                    <a:pt x="58610" y="77393"/>
                  </a:lnTo>
                  <a:lnTo>
                    <a:pt x="58610" y="90690"/>
                  </a:lnTo>
                  <a:lnTo>
                    <a:pt x="73253" y="89128"/>
                  </a:lnTo>
                  <a:lnTo>
                    <a:pt x="73253" y="75831"/>
                  </a:lnTo>
                  <a:close/>
                </a:path>
                <a:path w="150494" h="113029">
                  <a:moveTo>
                    <a:pt x="73253" y="57848"/>
                  </a:moveTo>
                  <a:lnTo>
                    <a:pt x="58610" y="59410"/>
                  </a:lnTo>
                  <a:lnTo>
                    <a:pt x="58610" y="72707"/>
                  </a:lnTo>
                  <a:lnTo>
                    <a:pt x="73253" y="71145"/>
                  </a:lnTo>
                  <a:lnTo>
                    <a:pt x="73253" y="57848"/>
                  </a:lnTo>
                  <a:close/>
                </a:path>
                <a:path w="150494" h="113029">
                  <a:moveTo>
                    <a:pt x="73253" y="39865"/>
                  </a:moveTo>
                  <a:lnTo>
                    <a:pt x="58610" y="41427"/>
                  </a:lnTo>
                  <a:lnTo>
                    <a:pt x="58610" y="54724"/>
                  </a:lnTo>
                  <a:lnTo>
                    <a:pt x="73253" y="53949"/>
                  </a:lnTo>
                  <a:lnTo>
                    <a:pt x="73253" y="39865"/>
                  </a:lnTo>
                  <a:close/>
                </a:path>
                <a:path w="150494" h="113029">
                  <a:moveTo>
                    <a:pt x="73253" y="21882"/>
                  </a:moveTo>
                  <a:lnTo>
                    <a:pt x="58610" y="23444"/>
                  </a:lnTo>
                  <a:lnTo>
                    <a:pt x="58610" y="36741"/>
                  </a:lnTo>
                  <a:lnTo>
                    <a:pt x="73253" y="35941"/>
                  </a:lnTo>
                  <a:lnTo>
                    <a:pt x="73253" y="21882"/>
                  </a:lnTo>
                  <a:close/>
                </a:path>
                <a:path w="150494" h="113029">
                  <a:moveTo>
                    <a:pt x="73253" y="3924"/>
                  </a:moveTo>
                  <a:lnTo>
                    <a:pt x="58610" y="5461"/>
                  </a:lnTo>
                  <a:lnTo>
                    <a:pt x="58610" y="18757"/>
                  </a:lnTo>
                  <a:lnTo>
                    <a:pt x="73253" y="17957"/>
                  </a:lnTo>
                  <a:lnTo>
                    <a:pt x="73253" y="3924"/>
                  </a:lnTo>
                  <a:close/>
                </a:path>
                <a:path w="150494" h="113029">
                  <a:moveTo>
                    <a:pt x="93091" y="92252"/>
                  </a:moveTo>
                  <a:lnTo>
                    <a:pt x="78447" y="93027"/>
                  </a:lnTo>
                  <a:lnTo>
                    <a:pt x="78447" y="107111"/>
                  </a:lnTo>
                  <a:lnTo>
                    <a:pt x="93091" y="105549"/>
                  </a:lnTo>
                  <a:lnTo>
                    <a:pt x="93091" y="92252"/>
                  </a:lnTo>
                  <a:close/>
                </a:path>
                <a:path w="150494" h="113029">
                  <a:moveTo>
                    <a:pt x="93091" y="74244"/>
                  </a:moveTo>
                  <a:lnTo>
                    <a:pt x="78447" y="75831"/>
                  </a:lnTo>
                  <a:lnTo>
                    <a:pt x="78447" y="89128"/>
                  </a:lnTo>
                  <a:lnTo>
                    <a:pt x="93091" y="87566"/>
                  </a:lnTo>
                  <a:lnTo>
                    <a:pt x="93091" y="74244"/>
                  </a:lnTo>
                  <a:close/>
                </a:path>
                <a:path w="150494" h="113029">
                  <a:moveTo>
                    <a:pt x="93091" y="56286"/>
                  </a:moveTo>
                  <a:lnTo>
                    <a:pt x="78447" y="57848"/>
                  </a:lnTo>
                  <a:lnTo>
                    <a:pt x="78447" y="71145"/>
                  </a:lnTo>
                  <a:lnTo>
                    <a:pt x="93091" y="70345"/>
                  </a:lnTo>
                  <a:lnTo>
                    <a:pt x="93091" y="56286"/>
                  </a:lnTo>
                  <a:close/>
                </a:path>
                <a:path w="150494" h="113029">
                  <a:moveTo>
                    <a:pt x="93091" y="38303"/>
                  </a:moveTo>
                  <a:lnTo>
                    <a:pt x="78447" y="39865"/>
                  </a:lnTo>
                  <a:lnTo>
                    <a:pt x="78447" y="53162"/>
                  </a:lnTo>
                  <a:lnTo>
                    <a:pt x="93091" y="52362"/>
                  </a:lnTo>
                  <a:lnTo>
                    <a:pt x="93091" y="38303"/>
                  </a:lnTo>
                  <a:close/>
                </a:path>
                <a:path w="150494" h="113029">
                  <a:moveTo>
                    <a:pt x="93091" y="21107"/>
                  </a:moveTo>
                  <a:lnTo>
                    <a:pt x="78447" y="21882"/>
                  </a:lnTo>
                  <a:lnTo>
                    <a:pt x="78447" y="35179"/>
                  </a:lnTo>
                  <a:lnTo>
                    <a:pt x="93091" y="34378"/>
                  </a:lnTo>
                  <a:lnTo>
                    <a:pt x="93091" y="21107"/>
                  </a:lnTo>
                  <a:close/>
                </a:path>
                <a:path w="150494" h="113029">
                  <a:moveTo>
                    <a:pt x="93091" y="3124"/>
                  </a:moveTo>
                  <a:lnTo>
                    <a:pt x="78447" y="3924"/>
                  </a:lnTo>
                  <a:lnTo>
                    <a:pt x="78447" y="17195"/>
                  </a:lnTo>
                  <a:lnTo>
                    <a:pt x="93091" y="16395"/>
                  </a:lnTo>
                  <a:lnTo>
                    <a:pt x="93091" y="3124"/>
                  </a:lnTo>
                  <a:close/>
                </a:path>
                <a:path w="150494" h="113029">
                  <a:moveTo>
                    <a:pt x="112052" y="91465"/>
                  </a:moveTo>
                  <a:lnTo>
                    <a:pt x="97409" y="92252"/>
                  </a:lnTo>
                  <a:lnTo>
                    <a:pt x="97409" y="105549"/>
                  </a:lnTo>
                  <a:lnTo>
                    <a:pt x="112052" y="104749"/>
                  </a:lnTo>
                  <a:lnTo>
                    <a:pt x="112052" y="91465"/>
                  </a:lnTo>
                  <a:close/>
                </a:path>
                <a:path w="150494" h="113029">
                  <a:moveTo>
                    <a:pt x="112052" y="73494"/>
                  </a:moveTo>
                  <a:lnTo>
                    <a:pt x="97409" y="74244"/>
                  </a:lnTo>
                  <a:lnTo>
                    <a:pt x="97409" y="87566"/>
                  </a:lnTo>
                  <a:lnTo>
                    <a:pt x="112052" y="86766"/>
                  </a:lnTo>
                  <a:lnTo>
                    <a:pt x="112052" y="73494"/>
                  </a:lnTo>
                  <a:close/>
                </a:path>
                <a:path w="150494" h="113029">
                  <a:moveTo>
                    <a:pt x="112052" y="55511"/>
                  </a:moveTo>
                  <a:lnTo>
                    <a:pt x="97409" y="56286"/>
                  </a:lnTo>
                  <a:lnTo>
                    <a:pt x="97409" y="69557"/>
                  </a:lnTo>
                  <a:lnTo>
                    <a:pt x="112052" y="69557"/>
                  </a:lnTo>
                  <a:lnTo>
                    <a:pt x="112052" y="55511"/>
                  </a:lnTo>
                  <a:close/>
                </a:path>
                <a:path w="150494" h="113029">
                  <a:moveTo>
                    <a:pt x="112052" y="38290"/>
                  </a:moveTo>
                  <a:lnTo>
                    <a:pt x="97409" y="38290"/>
                  </a:lnTo>
                  <a:lnTo>
                    <a:pt x="97409" y="51587"/>
                  </a:lnTo>
                  <a:lnTo>
                    <a:pt x="112052" y="51587"/>
                  </a:lnTo>
                  <a:lnTo>
                    <a:pt x="112052" y="38290"/>
                  </a:lnTo>
                  <a:close/>
                </a:path>
                <a:path w="150494" h="113029">
                  <a:moveTo>
                    <a:pt x="112052" y="20320"/>
                  </a:moveTo>
                  <a:lnTo>
                    <a:pt x="97409" y="20320"/>
                  </a:lnTo>
                  <a:lnTo>
                    <a:pt x="97409" y="33604"/>
                  </a:lnTo>
                  <a:lnTo>
                    <a:pt x="112052" y="33604"/>
                  </a:lnTo>
                  <a:lnTo>
                    <a:pt x="112052" y="20320"/>
                  </a:lnTo>
                  <a:close/>
                </a:path>
                <a:path w="150494" h="113029">
                  <a:moveTo>
                    <a:pt x="112052" y="2336"/>
                  </a:moveTo>
                  <a:lnTo>
                    <a:pt x="97409" y="2336"/>
                  </a:lnTo>
                  <a:lnTo>
                    <a:pt x="97409" y="16395"/>
                  </a:lnTo>
                  <a:lnTo>
                    <a:pt x="112052" y="15633"/>
                  </a:lnTo>
                  <a:lnTo>
                    <a:pt x="112052" y="2336"/>
                  </a:lnTo>
                  <a:close/>
                </a:path>
                <a:path w="150494" h="113029">
                  <a:moveTo>
                    <a:pt x="131025" y="89916"/>
                  </a:moveTo>
                  <a:lnTo>
                    <a:pt x="116370" y="90690"/>
                  </a:lnTo>
                  <a:lnTo>
                    <a:pt x="116370" y="104749"/>
                  </a:lnTo>
                  <a:lnTo>
                    <a:pt x="131025" y="103187"/>
                  </a:lnTo>
                  <a:lnTo>
                    <a:pt x="131025" y="89916"/>
                  </a:lnTo>
                  <a:close/>
                </a:path>
                <a:path w="150494" h="113029">
                  <a:moveTo>
                    <a:pt x="131025" y="71907"/>
                  </a:moveTo>
                  <a:lnTo>
                    <a:pt x="116370" y="73494"/>
                  </a:lnTo>
                  <a:lnTo>
                    <a:pt x="116370" y="86766"/>
                  </a:lnTo>
                  <a:lnTo>
                    <a:pt x="131025" y="85229"/>
                  </a:lnTo>
                  <a:lnTo>
                    <a:pt x="131025" y="71907"/>
                  </a:lnTo>
                  <a:close/>
                </a:path>
                <a:path w="150494" h="113029">
                  <a:moveTo>
                    <a:pt x="131025" y="53949"/>
                  </a:moveTo>
                  <a:lnTo>
                    <a:pt x="116370" y="55511"/>
                  </a:lnTo>
                  <a:lnTo>
                    <a:pt x="116370" y="68783"/>
                  </a:lnTo>
                  <a:lnTo>
                    <a:pt x="131025" y="68021"/>
                  </a:lnTo>
                  <a:lnTo>
                    <a:pt x="131025" y="53949"/>
                  </a:lnTo>
                  <a:close/>
                </a:path>
                <a:path w="150494" h="113029">
                  <a:moveTo>
                    <a:pt x="131025" y="36741"/>
                  </a:moveTo>
                  <a:lnTo>
                    <a:pt x="116370" y="37528"/>
                  </a:lnTo>
                  <a:lnTo>
                    <a:pt x="116370" y="50800"/>
                  </a:lnTo>
                  <a:lnTo>
                    <a:pt x="131025" y="50038"/>
                  </a:lnTo>
                  <a:lnTo>
                    <a:pt x="131025" y="36741"/>
                  </a:lnTo>
                  <a:close/>
                </a:path>
                <a:path w="150494" h="113029">
                  <a:moveTo>
                    <a:pt x="131025" y="18757"/>
                  </a:moveTo>
                  <a:lnTo>
                    <a:pt x="116370" y="19545"/>
                  </a:lnTo>
                  <a:lnTo>
                    <a:pt x="116370" y="33616"/>
                  </a:lnTo>
                  <a:lnTo>
                    <a:pt x="131025" y="32054"/>
                  </a:lnTo>
                  <a:lnTo>
                    <a:pt x="131025" y="18757"/>
                  </a:lnTo>
                  <a:close/>
                </a:path>
                <a:path w="150494" h="113029">
                  <a:moveTo>
                    <a:pt x="131025" y="774"/>
                  </a:moveTo>
                  <a:lnTo>
                    <a:pt x="116370" y="2336"/>
                  </a:lnTo>
                  <a:lnTo>
                    <a:pt x="116370" y="15633"/>
                  </a:lnTo>
                  <a:lnTo>
                    <a:pt x="131025" y="14071"/>
                  </a:lnTo>
                  <a:lnTo>
                    <a:pt x="131025" y="774"/>
                  </a:lnTo>
                  <a:close/>
                </a:path>
                <a:path w="150494" h="113029">
                  <a:moveTo>
                    <a:pt x="149987" y="88328"/>
                  </a:moveTo>
                  <a:lnTo>
                    <a:pt x="136182" y="89128"/>
                  </a:lnTo>
                  <a:lnTo>
                    <a:pt x="136182" y="103187"/>
                  </a:lnTo>
                  <a:lnTo>
                    <a:pt x="149987" y="101625"/>
                  </a:lnTo>
                  <a:lnTo>
                    <a:pt x="149987" y="88328"/>
                  </a:lnTo>
                  <a:close/>
                </a:path>
                <a:path w="150494" h="113029">
                  <a:moveTo>
                    <a:pt x="149987" y="70345"/>
                  </a:moveTo>
                  <a:lnTo>
                    <a:pt x="136182" y="71907"/>
                  </a:lnTo>
                  <a:lnTo>
                    <a:pt x="136182" y="85229"/>
                  </a:lnTo>
                  <a:lnTo>
                    <a:pt x="149987" y="83667"/>
                  </a:lnTo>
                  <a:lnTo>
                    <a:pt x="149987" y="70345"/>
                  </a:lnTo>
                  <a:close/>
                </a:path>
                <a:path w="150494" h="113029">
                  <a:moveTo>
                    <a:pt x="149987" y="53162"/>
                  </a:moveTo>
                  <a:lnTo>
                    <a:pt x="136182" y="53949"/>
                  </a:lnTo>
                  <a:lnTo>
                    <a:pt x="136182" y="67221"/>
                  </a:lnTo>
                  <a:lnTo>
                    <a:pt x="149987" y="66459"/>
                  </a:lnTo>
                  <a:lnTo>
                    <a:pt x="149987" y="53162"/>
                  </a:lnTo>
                  <a:close/>
                </a:path>
                <a:path w="150494" h="113029">
                  <a:moveTo>
                    <a:pt x="149987" y="35179"/>
                  </a:moveTo>
                  <a:lnTo>
                    <a:pt x="136182" y="35941"/>
                  </a:lnTo>
                  <a:lnTo>
                    <a:pt x="136182" y="49263"/>
                  </a:lnTo>
                  <a:lnTo>
                    <a:pt x="149987" y="48475"/>
                  </a:lnTo>
                  <a:lnTo>
                    <a:pt x="149987" y="35179"/>
                  </a:lnTo>
                  <a:close/>
                </a:path>
                <a:path w="150494" h="113029">
                  <a:moveTo>
                    <a:pt x="149987" y="17195"/>
                  </a:moveTo>
                  <a:lnTo>
                    <a:pt x="136182" y="18757"/>
                  </a:lnTo>
                  <a:lnTo>
                    <a:pt x="136182" y="32054"/>
                  </a:lnTo>
                  <a:lnTo>
                    <a:pt x="149987" y="30492"/>
                  </a:lnTo>
                  <a:lnTo>
                    <a:pt x="149987" y="17195"/>
                  </a:lnTo>
                  <a:close/>
                </a:path>
                <a:path w="150494" h="113029">
                  <a:moveTo>
                    <a:pt x="149987" y="0"/>
                  </a:moveTo>
                  <a:lnTo>
                    <a:pt x="136182" y="774"/>
                  </a:lnTo>
                  <a:lnTo>
                    <a:pt x="136182" y="14071"/>
                  </a:lnTo>
                  <a:lnTo>
                    <a:pt x="149987" y="13271"/>
                  </a:lnTo>
                  <a:lnTo>
                    <a:pt x="14998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1825586" y="7395095"/>
              <a:ext cx="324485" cy="125095"/>
            </a:xfrm>
            <a:custGeom>
              <a:avLst/>
              <a:gdLst/>
              <a:ahLst/>
              <a:cxnLst/>
              <a:rect l="l" t="t" r="r" b="b"/>
              <a:pathLst>
                <a:path w="324485" h="125095">
                  <a:moveTo>
                    <a:pt x="15506" y="110236"/>
                  </a:moveTo>
                  <a:lnTo>
                    <a:pt x="0" y="111010"/>
                  </a:lnTo>
                  <a:lnTo>
                    <a:pt x="0" y="125069"/>
                  </a:lnTo>
                  <a:lnTo>
                    <a:pt x="15506" y="123532"/>
                  </a:lnTo>
                  <a:lnTo>
                    <a:pt x="15506" y="110236"/>
                  </a:lnTo>
                  <a:close/>
                </a:path>
                <a:path w="324485" h="125095">
                  <a:moveTo>
                    <a:pt x="15506" y="92252"/>
                  </a:moveTo>
                  <a:lnTo>
                    <a:pt x="0" y="92252"/>
                  </a:lnTo>
                  <a:lnTo>
                    <a:pt x="0" y="106311"/>
                  </a:lnTo>
                  <a:lnTo>
                    <a:pt x="15506" y="105549"/>
                  </a:lnTo>
                  <a:lnTo>
                    <a:pt x="15506" y="92252"/>
                  </a:lnTo>
                  <a:close/>
                </a:path>
                <a:path w="324485" h="125095">
                  <a:moveTo>
                    <a:pt x="15506" y="73494"/>
                  </a:moveTo>
                  <a:lnTo>
                    <a:pt x="0" y="74244"/>
                  </a:lnTo>
                  <a:lnTo>
                    <a:pt x="0" y="87566"/>
                  </a:lnTo>
                  <a:lnTo>
                    <a:pt x="15506" y="87566"/>
                  </a:lnTo>
                  <a:lnTo>
                    <a:pt x="15506" y="73494"/>
                  </a:lnTo>
                  <a:close/>
                </a:path>
                <a:path w="324485" h="125095">
                  <a:moveTo>
                    <a:pt x="15506" y="55511"/>
                  </a:moveTo>
                  <a:lnTo>
                    <a:pt x="0" y="56286"/>
                  </a:lnTo>
                  <a:lnTo>
                    <a:pt x="0" y="69557"/>
                  </a:lnTo>
                  <a:lnTo>
                    <a:pt x="15506" y="68783"/>
                  </a:lnTo>
                  <a:lnTo>
                    <a:pt x="15506" y="55511"/>
                  </a:lnTo>
                  <a:close/>
                </a:path>
                <a:path w="324485" h="125095">
                  <a:moveTo>
                    <a:pt x="35344" y="108648"/>
                  </a:moveTo>
                  <a:lnTo>
                    <a:pt x="19812" y="110236"/>
                  </a:lnTo>
                  <a:lnTo>
                    <a:pt x="19812" y="123532"/>
                  </a:lnTo>
                  <a:lnTo>
                    <a:pt x="35344" y="122732"/>
                  </a:lnTo>
                  <a:lnTo>
                    <a:pt x="35344" y="108648"/>
                  </a:lnTo>
                  <a:close/>
                </a:path>
                <a:path w="324485" h="125095">
                  <a:moveTo>
                    <a:pt x="35344" y="90690"/>
                  </a:moveTo>
                  <a:lnTo>
                    <a:pt x="19812" y="91465"/>
                  </a:lnTo>
                  <a:lnTo>
                    <a:pt x="19812" y="105549"/>
                  </a:lnTo>
                  <a:lnTo>
                    <a:pt x="35344" y="103962"/>
                  </a:lnTo>
                  <a:lnTo>
                    <a:pt x="35344" y="90690"/>
                  </a:lnTo>
                  <a:close/>
                </a:path>
                <a:path w="324485" h="125095">
                  <a:moveTo>
                    <a:pt x="35344" y="71907"/>
                  </a:moveTo>
                  <a:lnTo>
                    <a:pt x="19812" y="73494"/>
                  </a:lnTo>
                  <a:lnTo>
                    <a:pt x="19812" y="86766"/>
                  </a:lnTo>
                  <a:lnTo>
                    <a:pt x="35344" y="86004"/>
                  </a:lnTo>
                  <a:lnTo>
                    <a:pt x="35344" y="71907"/>
                  </a:lnTo>
                  <a:close/>
                </a:path>
                <a:path w="324485" h="125095">
                  <a:moveTo>
                    <a:pt x="35344" y="53949"/>
                  </a:moveTo>
                  <a:lnTo>
                    <a:pt x="19812" y="54724"/>
                  </a:lnTo>
                  <a:lnTo>
                    <a:pt x="19812" y="68783"/>
                  </a:lnTo>
                  <a:lnTo>
                    <a:pt x="35344" y="67221"/>
                  </a:lnTo>
                  <a:lnTo>
                    <a:pt x="35344" y="53949"/>
                  </a:lnTo>
                  <a:close/>
                </a:path>
                <a:path w="324485" h="125095">
                  <a:moveTo>
                    <a:pt x="56032" y="107111"/>
                  </a:moveTo>
                  <a:lnTo>
                    <a:pt x="40513" y="107873"/>
                  </a:lnTo>
                  <a:lnTo>
                    <a:pt x="40513" y="121945"/>
                  </a:lnTo>
                  <a:lnTo>
                    <a:pt x="56032" y="121170"/>
                  </a:lnTo>
                  <a:lnTo>
                    <a:pt x="56032" y="107111"/>
                  </a:lnTo>
                  <a:close/>
                </a:path>
                <a:path w="324485" h="125095">
                  <a:moveTo>
                    <a:pt x="56032" y="89128"/>
                  </a:moveTo>
                  <a:lnTo>
                    <a:pt x="40513" y="89916"/>
                  </a:lnTo>
                  <a:lnTo>
                    <a:pt x="40513" y="103962"/>
                  </a:lnTo>
                  <a:lnTo>
                    <a:pt x="56032" y="102400"/>
                  </a:lnTo>
                  <a:lnTo>
                    <a:pt x="56032" y="89128"/>
                  </a:lnTo>
                  <a:close/>
                </a:path>
                <a:path w="324485" h="125095">
                  <a:moveTo>
                    <a:pt x="56032" y="70345"/>
                  </a:moveTo>
                  <a:lnTo>
                    <a:pt x="40513" y="71907"/>
                  </a:lnTo>
                  <a:lnTo>
                    <a:pt x="40513" y="85229"/>
                  </a:lnTo>
                  <a:lnTo>
                    <a:pt x="56032" y="84442"/>
                  </a:lnTo>
                  <a:lnTo>
                    <a:pt x="56032" y="70345"/>
                  </a:lnTo>
                  <a:close/>
                </a:path>
                <a:path w="324485" h="125095">
                  <a:moveTo>
                    <a:pt x="56032" y="52362"/>
                  </a:moveTo>
                  <a:lnTo>
                    <a:pt x="40513" y="53162"/>
                  </a:lnTo>
                  <a:lnTo>
                    <a:pt x="40513" y="67221"/>
                  </a:lnTo>
                  <a:lnTo>
                    <a:pt x="56032" y="65659"/>
                  </a:lnTo>
                  <a:lnTo>
                    <a:pt x="56032" y="52362"/>
                  </a:lnTo>
                  <a:close/>
                </a:path>
                <a:path w="324485" h="125095">
                  <a:moveTo>
                    <a:pt x="56032" y="33616"/>
                  </a:moveTo>
                  <a:lnTo>
                    <a:pt x="40513" y="35179"/>
                  </a:lnTo>
                  <a:lnTo>
                    <a:pt x="40513" y="48475"/>
                  </a:lnTo>
                  <a:lnTo>
                    <a:pt x="56032" y="47675"/>
                  </a:lnTo>
                  <a:lnTo>
                    <a:pt x="56032" y="33616"/>
                  </a:lnTo>
                  <a:close/>
                </a:path>
                <a:path w="324485" h="125095">
                  <a:moveTo>
                    <a:pt x="75831" y="105549"/>
                  </a:moveTo>
                  <a:lnTo>
                    <a:pt x="60325" y="106311"/>
                  </a:lnTo>
                  <a:lnTo>
                    <a:pt x="60325" y="120383"/>
                  </a:lnTo>
                  <a:lnTo>
                    <a:pt x="75831" y="118846"/>
                  </a:lnTo>
                  <a:lnTo>
                    <a:pt x="75831" y="105549"/>
                  </a:lnTo>
                  <a:close/>
                </a:path>
                <a:path w="324485" h="125095">
                  <a:moveTo>
                    <a:pt x="75831" y="87566"/>
                  </a:moveTo>
                  <a:lnTo>
                    <a:pt x="60325" y="88328"/>
                  </a:lnTo>
                  <a:lnTo>
                    <a:pt x="60325" y="102400"/>
                  </a:lnTo>
                  <a:lnTo>
                    <a:pt x="75831" y="100863"/>
                  </a:lnTo>
                  <a:lnTo>
                    <a:pt x="75831" y="87566"/>
                  </a:lnTo>
                  <a:close/>
                </a:path>
                <a:path w="324485" h="125095">
                  <a:moveTo>
                    <a:pt x="75831" y="69557"/>
                  </a:moveTo>
                  <a:lnTo>
                    <a:pt x="60325" y="70345"/>
                  </a:lnTo>
                  <a:lnTo>
                    <a:pt x="60325" y="83667"/>
                  </a:lnTo>
                  <a:lnTo>
                    <a:pt x="75831" y="82880"/>
                  </a:lnTo>
                  <a:lnTo>
                    <a:pt x="75831" y="69557"/>
                  </a:lnTo>
                  <a:close/>
                </a:path>
                <a:path w="324485" h="125095">
                  <a:moveTo>
                    <a:pt x="75831" y="51600"/>
                  </a:moveTo>
                  <a:lnTo>
                    <a:pt x="60325" y="51600"/>
                  </a:lnTo>
                  <a:lnTo>
                    <a:pt x="60325" y="65659"/>
                  </a:lnTo>
                  <a:lnTo>
                    <a:pt x="75831" y="64897"/>
                  </a:lnTo>
                  <a:lnTo>
                    <a:pt x="75831" y="51600"/>
                  </a:lnTo>
                  <a:close/>
                </a:path>
                <a:path w="324485" h="125095">
                  <a:moveTo>
                    <a:pt x="75831" y="32842"/>
                  </a:moveTo>
                  <a:lnTo>
                    <a:pt x="60325" y="33616"/>
                  </a:lnTo>
                  <a:lnTo>
                    <a:pt x="60325" y="47675"/>
                  </a:lnTo>
                  <a:lnTo>
                    <a:pt x="75831" y="46913"/>
                  </a:lnTo>
                  <a:lnTo>
                    <a:pt x="75831" y="32842"/>
                  </a:lnTo>
                  <a:close/>
                </a:path>
                <a:path w="324485" h="125095">
                  <a:moveTo>
                    <a:pt x="95669" y="104749"/>
                  </a:moveTo>
                  <a:lnTo>
                    <a:pt x="81026" y="105549"/>
                  </a:lnTo>
                  <a:lnTo>
                    <a:pt x="81026" y="118846"/>
                  </a:lnTo>
                  <a:lnTo>
                    <a:pt x="95669" y="118046"/>
                  </a:lnTo>
                  <a:lnTo>
                    <a:pt x="95669" y="104749"/>
                  </a:lnTo>
                  <a:close/>
                </a:path>
                <a:path w="324485" h="125095">
                  <a:moveTo>
                    <a:pt x="95669" y="86004"/>
                  </a:moveTo>
                  <a:lnTo>
                    <a:pt x="81026" y="87566"/>
                  </a:lnTo>
                  <a:lnTo>
                    <a:pt x="81026" y="100863"/>
                  </a:lnTo>
                  <a:lnTo>
                    <a:pt x="95669" y="100063"/>
                  </a:lnTo>
                  <a:lnTo>
                    <a:pt x="95669" y="86004"/>
                  </a:lnTo>
                  <a:close/>
                </a:path>
                <a:path w="324485" h="125095">
                  <a:moveTo>
                    <a:pt x="95669" y="68021"/>
                  </a:moveTo>
                  <a:lnTo>
                    <a:pt x="81026" y="69557"/>
                  </a:lnTo>
                  <a:lnTo>
                    <a:pt x="81026" y="82880"/>
                  </a:lnTo>
                  <a:lnTo>
                    <a:pt x="95669" y="82080"/>
                  </a:lnTo>
                  <a:lnTo>
                    <a:pt x="95669" y="68021"/>
                  </a:lnTo>
                  <a:close/>
                </a:path>
                <a:path w="324485" h="125095">
                  <a:moveTo>
                    <a:pt x="95669" y="50038"/>
                  </a:moveTo>
                  <a:lnTo>
                    <a:pt x="81026" y="50800"/>
                  </a:lnTo>
                  <a:lnTo>
                    <a:pt x="81026" y="64897"/>
                  </a:lnTo>
                  <a:lnTo>
                    <a:pt x="95669" y="63309"/>
                  </a:lnTo>
                  <a:lnTo>
                    <a:pt x="95669" y="50038"/>
                  </a:lnTo>
                  <a:close/>
                </a:path>
                <a:path w="324485" h="125095">
                  <a:moveTo>
                    <a:pt x="95669" y="32054"/>
                  </a:moveTo>
                  <a:lnTo>
                    <a:pt x="81026" y="32842"/>
                  </a:lnTo>
                  <a:lnTo>
                    <a:pt x="81026" y="46913"/>
                  </a:lnTo>
                  <a:lnTo>
                    <a:pt x="95669" y="45351"/>
                  </a:lnTo>
                  <a:lnTo>
                    <a:pt x="95669" y="32054"/>
                  </a:lnTo>
                  <a:close/>
                </a:path>
                <a:path w="324485" h="125095">
                  <a:moveTo>
                    <a:pt x="115493" y="103187"/>
                  </a:moveTo>
                  <a:lnTo>
                    <a:pt x="100838" y="103962"/>
                  </a:lnTo>
                  <a:lnTo>
                    <a:pt x="100838" y="118046"/>
                  </a:lnTo>
                  <a:lnTo>
                    <a:pt x="115493" y="116484"/>
                  </a:lnTo>
                  <a:lnTo>
                    <a:pt x="115493" y="103187"/>
                  </a:lnTo>
                  <a:close/>
                </a:path>
                <a:path w="324485" h="125095">
                  <a:moveTo>
                    <a:pt x="115493" y="84442"/>
                  </a:moveTo>
                  <a:lnTo>
                    <a:pt x="100838" y="86004"/>
                  </a:lnTo>
                  <a:lnTo>
                    <a:pt x="100838" y="100063"/>
                  </a:lnTo>
                  <a:lnTo>
                    <a:pt x="115493" y="98501"/>
                  </a:lnTo>
                  <a:lnTo>
                    <a:pt x="115493" y="84442"/>
                  </a:lnTo>
                  <a:close/>
                </a:path>
                <a:path w="324485" h="125095">
                  <a:moveTo>
                    <a:pt x="115493" y="66459"/>
                  </a:moveTo>
                  <a:lnTo>
                    <a:pt x="100838" y="68021"/>
                  </a:lnTo>
                  <a:lnTo>
                    <a:pt x="100838" y="81318"/>
                  </a:lnTo>
                  <a:lnTo>
                    <a:pt x="115493" y="80518"/>
                  </a:lnTo>
                  <a:lnTo>
                    <a:pt x="115493" y="66459"/>
                  </a:lnTo>
                  <a:close/>
                </a:path>
                <a:path w="324485" h="125095">
                  <a:moveTo>
                    <a:pt x="115493" y="48475"/>
                  </a:moveTo>
                  <a:lnTo>
                    <a:pt x="100838" y="49263"/>
                  </a:lnTo>
                  <a:lnTo>
                    <a:pt x="100838" y="63309"/>
                  </a:lnTo>
                  <a:lnTo>
                    <a:pt x="115493" y="62560"/>
                  </a:lnTo>
                  <a:lnTo>
                    <a:pt x="115493" y="48475"/>
                  </a:lnTo>
                  <a:close/>
                </a:path>
                <a:path w="324485" h="125095">
                  <a:moveTo>
                    <a:pt x="115493" y="30492"/>
                  </a:moveTo>
                  <a:lnTo>
                    <a:pt x="100838" y="31280"/>
                  </a:lnTo>
                  <a:lnTo>
                    <a:pt x="100838" y="45351"/>
                  </a:lnTo>
                  <a:lnTo>
                    <a:pt x="115493" y="43789"/>
                  </a:lnTo>
                  <a:lnTo>
                    <a:pt x="115493" y="30492"/>
                  </a:lnTo>
                  <a:close/>
                </a:path>
                <a:path w="324485" h="125095">
                  <a:moveTo>
                    <a:pt x="135318" y="101625"/>
                  </a:moveTo>
                  <a:lnTo>
                    <a:pt x="120650" y="102400"/>
                  </a:lnTo>
                  <a:lnTo>
                    <a:pt x="120650" y="116484"/>
                  </a:lnTo>
                  <a:lnTo>
                    <a:pt x="135318" y="114922"/>
                  </a:lnTo>
                  <a:lnTo>
                    <a:pt x="135318" y="101625"/>
                  </a:lnTo>
                  <a:close/>
                </a:path>
                <a:path w="324485" h="125095">
                  <a:moveTo>
                    <a:pt x="135318" y="82880"/>
                  </a:moveTo>
                  <a:lnTo>
                    <a:pt x="120650" y="84442"/>
                  </a:lnTo>
                  <a:lnTo>
                    <a:pt x="120650" y="97713"/>
                  </a:lnTo>
                  <a:lnTo>
                    <a:pt x="135318" y="96913"/>
                  </a:lnTo>
                  <a:lnTo>
                    <a:pt x="135318" y="82880"/>
                  </a:lnTo>
                  <a:close/>
                </a:path>
                <a:path w="324485" h="125095">
                  <a:moveTo>
                    <a:pt x="135318" y="64897"/>
                  </a:moveTo>
                  <a:lnTo>
                    <a:pt x="120650" y="66459"/>
                  </a:lnTo>
                  <a:lnTo>
                    <a:pt x="120650" y="79756"/>
                  </a:lnTo>
                  <a:lnTo>
                    <a:pt x="135318" y="78955"/>
                  </a:lnTo>
                  <a:lnTo>
                    <a:pt x="135318" y="64897"/>
                  </a:lnTo>
                  <a:close/>
                </a:path>
                <a:path w="324485" h="125095">
                  <a:moveTo>
                    <a:pt x="135318" y="46913"/>
                  </a:moveTo>
                  <a:lnTo>
                    <a:pt x="120650" y="47675"/>
                  </a:lnTo>
                  <a:lnTo>
                    <a:pt x="120650" y="61747"/>
                  </a:lnTo>
                  <a:lnTo>
                    <a:pt x="135318" y="60972"/>
                  </a:lnTo>
                  <a:lnTo>
                    <a:pt x="135318" y="46913"/>
                  </a:lnTo>
                  <a:close/>
                </a:path>
                <a:path w="324485" h="125095">
                  <a:moveTo>
                    <a:pt x="135318" y="29692"/>
                  </a:moveTo>
                  <a:lnTo>
                    <a:pt x="120650" y="29692"/>
                  </a:lnTo>
                  <a:lnTo>
                    <a:pt x="120650" y="43789"/>
                  </a:lnTo>
                  <a:lnTo>
                    <a:pt x="135318" y="42989"/>
                  </a:lnTo>
                  <a:lnTo>
                    <a:pt x="135318" y="29692"/>
                  </a:lnTo>
                  <a:close/>
                </a:path>
                <a:path w="324485" h="125095">
                  <a:moveTo>
                    <a:pt x="155130" y="100863"/>
                  </a:moveTo>
                  <a:lnTo>
                    <a:pt x="140474" y="100863"/>
                  </a:lnTo>
                  <a:lnTo>
                    <a:pt x="140474" y="114922"/>
                  </a:lnTo>
                  <a:lnTo>
                    <a:pt x="155130" y="114134"/>
                  </a:lnTo>
                  <a:lnTo>
                    <a:pt x="155130" y="100863"/>
                  </a:lnTo>
                  <a:close/>
                </a:path>
                <a:path w="324485" h="125095">
                  <a:moveTo>
                    <a:pt x="155130" y="82080"/>
                  </a:moveTo>
                  <a:lnTo>
                    <a:pt x="140474" y="82880"/>
                  </a:lnTo>
                  <a:lnTo>
                    <a:pt x="140474" y="96177"/>
                  </a:lnTo>
                  <a:lnTo>
                    <a:pt x="155130" y="96177"/>
                  </a:lnTo>
                  <a:lnTo>
                    <a:pt x="155130" y="82080"/>
                  </a:lnTo>
                  <a:close/>
                </a:path>
                <a:path w="324485" h="125095">
                  <a:moveTo>
                    <a:pt x="155130" y="64096"/>
                  </a:moveTo>
                  <a:lnTo>
                    <a:pt x="140474" y="64897"/>
                  </a:lnTo>
                  <a:lnTo>
                    <a:pt x="140474" y="78193"/>
                  </a:lnTo>
                  <a:lnTo>
                    <a:pt x="155130" y="78193"/>
                  </a:lnTo>
                  <a:lnTo>
                    <a:pt x="155130" y="64096"/>
                  </a:lnTo>
                  <a:close/>
                </a:path>
                <a:path w="324485" h="125095">
                  <a:moveTo>
                    <a:pt x="155130" y="46113"/>
                  </a:moveTo>
                  <a:lnTo>
                    <a:pt x="140474" y="46913"/>
                  </a:lnTo>
                  <a:lnTo>
                    <a:pt x="140474" y="60972"/>
                  </a:lnTo>
                  <a:lnTo>
                    <a:pt x="155130" y="60210"/>
                  </a:lnTo>
                  <a:lnTo>
                    <a:pt x="155130" y="46113"/>
                  </a:lnTo>
                  <a:close/>
                </a:path>
                <a:path w="324485" h="125095">
                  <a:moveTo>
                    <a:pt x="155130" y="28130"/>
                  </a:moveTo>
                  <a:lnTo>
                    <a:pt x="140474" y="28930"/>
                  </a:lnTo>
                  <a:lnTo>
                    <a:pt x="140474" y="42989"/>
                  </a:lnTo>
                  <a:lnTo>
                    <a:pt x="155130" y="41427"/>
                  </a:lnTo>
                  <a:lnTo>
                    <a:pt x="155130" y="28130"/>
                  </a:lnTo>
                  <a:close/>
                </a:path>
                <a:path w="324485" h="125095">
                  <a:moveTo>
                    <a:pt x="189623" y="61747"/>
                  </a:moveTo>
                  <a:lnTo>
                    <a:pt x="174104" y="62560"/>
                  </a:lnTo>
                  <a:lnTo>
                    <a:pt x="174104" y="76606"/>
                  </a:lnTo>
                  <a:lnTo>
                    <a:pt x="189623" y="75044"/>
                  </a:lnTo>
                  <a:lnTo>
                    <a:pt x="189623" y="61747"/>
                  </a:lnTo>
                  <a:close/>
                </a:path>
                <a:path w="324485" h="125095">
                  <a:moveTo>
                    <a:pt x="189623" y="43789"/>
                  </a:moveTo>
                  <a:lnTo>
                    <a:pt x="174104" y="44551"/>
                  </a:lnTo>
                  <a:lnTo>
                    <a:pt x="174104" y="58648"/>
                  </a:lnTo>
                  <a:lnTo>
                    <a:pt x="189623" y="57073"/>
                  </a:lnTo>
                  <a:lnTo>
                    <a:pt x="189623" y="43789"/>
                  </a:lnTo>
                  <a:close/>
                </a:path>
                <a:path w="324485" h="125095">
                  <a:moveTo>
                    <a:pt x="189623" y="25806"/>
                  </a:moveTo>
                  <a:lnTo>
                    <a:pt x="174104" y="26593"/>
                  </a:lnTo>
                  <a:lnTo>
                    <a:pt x="174104" y="40640"/>
                  </a:lnTo>
                  <a:lnTo>
                    <a:pt x="189623" y="39077"/>
                  </a:lnTo>
                  <a:lnTo>
                    <a:pt x="189623" y="25806"/>
                  </a:lnTo>
                  <a:close/>
                </a:path>
                <a:path w="324485" h="125095">
                  <a:moveTo>
                    <a:pt x="189623" y="7823"/>
                  </a:moveTo>
                  <a:lnTo>
                    <a:pt x="174104" y="8585"/>
                  </a:lnTo>
                  <a:lnTo>
                    <a:pt x="174104" y="22656"/>
                  </a:lnTo>
                  <a:lnTo>
                    <a:pt x="189623" y="21107"/>
                  </a:lnTo>
                  <a:lnTo>
                    <a:pt x="189623" y="7823"/>
                  </a:lnTo>
                  <a:close/>
                </a:path>
                <a:path w="324485" h="125095">
                  <a:moveTo>
                    <a:pt x="208572" y="42989"/>
                  </a:moveTo>
                  <a:lnTo>
                    <a:pt x="193929" y="42989"/>
                  </a:lnTo>
                  <a:lnTo>
                    <a:pt x="193929" y="57073"/>
                  </a:lnTo>
                  <a:lnTo>
                    <a:pt x="208572" y="56286"/>
                  </a:lnTo>
                  <a:lnTo>
                    <a:pt x="208572" y="42989"/>
                  </a:lnTo>
                  <a:close/>
                </a:path>
                <a:path w="324485" h="125095">
                  <a:moveTo>
                    <a:pt x="208572" y="25006"/>
                  </a:moveTo>
                  <a:lnTo>
                    <a:pt x="193929" y="25006"/>
                  </a:lnTo>
                  <a:lnTo>
                    <a:pt x="193929" y="39077"/>
                  </a:lnTo>
                  <a:lnTo>
                    <a:pt x="208572" y="38303"/>
                  </a:lnTo>
                  <a:lnTo>
                    <a:pt x="208572" y="25006"/>
                  </a:lnTo>
                  <a:close/>
                </a:path>
                <a:path w="324485" h="125095">
                  <a:moveTo>
                    <a:pt x="208572" y="7023"/>
                  </a:moveTo>
                  <a:lnTo>
                    <a:pt x="193929" y="7023"/>
                  </a:lnTo>
                  <a:lnTo>
                    <a:pt x="193929" y="21107"/>
                  </a:lnTo>
                  <a:lnTo>
                    <a:pt x="208572" y="20320"/>
                  </a:lnTo>
                  <a:lnTo>
                    <a:pt x="208572" y="7023"/>
                  </a:lnTo>
                  <a:close/>
                </a:path>
                <a:path w="324485" h="125095">
                  <a:moveTo>
                    <a:pt x="228396" y="41427"/>
                  </a:moveTo>
                  <a:lnTo>
                    <a:pt x="213753" y="42989"/>
                  </a:lnTo>
                  <a:lnTo>
                    <a:pt x="213753" y="56286"/>
                  </a:lnTo>
                  <a:lnTo>
                    <a:pt x="228396" y="54724"/>
                  </a:lnTo>
                  <a:lnTo>
                    <a:pt x="228396" y="41427"/>
                  </a:lnTo>
                  <a:close/>
                </a:path>
                <a:path w="324485" h="125095">
                  <a:moveTo>
                    <a:pt x="228396" y="23444"/>
                  </a:moveTo>
                  <a:lnTo>
                    <a:pt x="213753" y="25006"/>
                  </a:lnTo>
                  <a:lnTo>
                    <a:pt x="213753" y="38303"/>
                  </a:lnTo>
                  <a:lnTo>
                    <a:pt x="228396" y="37528"/>
                  </a:lnTo>
                  <a:lnTo>
                    <a:pt x="228396" y="23444"/>
                  </a:lnTo>
                  <a:close/>
                </a:path>
                <a:path w="324485" h="125095">
                  <a:moveTo>
                    <a:pt x="228396" y="5461"/>
                  </a:moveTo>
                  <a:lnTo>
                    <a:pt x="213753" y="7023"/>
                  </a:lnTo>
                  <a:lnTo>
                    <a:pt x="213753" y="20320"/>
                  </a:lnTo>
                  <a:lnTo>
                    <a:pt x="228396" y="19545"/>
                  </a:lnTo>
                  <a:lnTo>
                    <a:pt x="228396" y="5461"/>
                  </a:lnTo>
                  <a:close/>
                </a:path>
                <a:path w="324485" h="125095">
                  <a:moveTo>
                    <a:pt x="247357" y="39865"/>
                  </a:moveTo>
                  <a:lnTo>
                    <a:pt x="232714" y="41427"/>
                  </a:lnTo>
                  <a:lnTo>
                    <a:pt x="232714" y="54724"/>
                  </a:lnTo>
                  <a:lnTo>
                    <a:pt x="247357" y="53949"/>
                  </a:lnTo>
                  <a:lnTo>
                    <a:pt x="247357" y="39865"/>
                  </a:lnTo>
                  <a:close/>
                </a:path>
                <a:path w="324485" h="125095">
                  <a:moveTo>
                    <a:pt x="247357" y="21882"/>
                  </a:moveTo>
                  <a:lnTo>
                    <a:pt x="232714" y="23444"/>
                  </a:lnTo>
                  <a:lnTo>
                    <a:pt x="232714" y="36741"/>
                  </a:lnTo>
                  <a:lnTo>
                    <a:pt x="247357" y="35941"/>
                  </a:lnTo>
                  <a:lnTo>
                    <a:pt x="247357" y="21882"/>
                  </a:lnTo>
                  <a:close/>
                </a:path>
                <a:path w="324485" h="125095">
                  <a:moveTo>
                    <a:pt x="247357" y="3924"/>
                  </a:moveTo>
                  <a:lnTo>
                    <a:pt x="232714" y="5461"/>
                  </a:lnTo>
                  <a:lnTo>
                    <a:pt x="232714" y="18757"/>
                  </a:lnTo>
                  <a:lnTo>
                    <a:pt x="247357" y="17957"/>
                  </a:lnTo>
                  <a:lnTo>
                    <a:pt x="247357" y="3924"/>
                  </a:lnTo>
                  <a:close/>
                </a:path>
                <a:path w="324485" h="125095">
                  <a:moveTo>
                    <a:pt x="267195" y="38303"/>
                  </a:moveTo>
                  <a:lnTo>
                    <a:pt x="252552" y="39865"/>
                  </a:lnTo>
                  <a:lnTo>
                    <a:pt x="252552" y="53162"/>
                  </a:lnTo>
                  <a:lnTo>
                    <a:pt x="267195" y="52362"/>
                  </a:lnTo>
                  <a:lnTo>
                    <a:pt x="267195" y="38303"/>
                  </a:lnTo>
                  <a:close/>
                </a:path>
                <a:path w="324485" h="125095">
                  <a:moveTo>
                    <a:pt x="267195" y="21107"/>
                  </a:moveTo>
                  <a:lnTo>
                    <a:pt x="252552" y="21882"/>
                  </a:lnTo>
                  <a:lnTo>
                    <a:pt x="252552" y="35179"/>
                  </a:lnTo>
                  <a:lnTo>
                    <a:pt x="267195" y="34378"/>
                  </a:lnTo>
                  <a:lnTo>
                    <a:pt x="267195" y="21107"/>
                  </a:lnTo>
                  <a:close/>
                </a:path>
                <a:path w="324485" h="125095">
                  <a:moveTo>
                    <a:pt x="267195" y="3124"/>
                  </a:moveTo>
                  <a:lnTo>
                    <a:pt x="252552" y="3924"/>
                  </a:lnTo>
                  <a:lnTo>
                    <a:pt x="252552" y="17195"/>
                  </a:lnTo>
                  <a:lnTo>
                    <a:pt x="267195" y="16395"/>
                  </a:lnTo>
                  <a:lnTo>
                    <a:pt x="267195" y="3124"/>
                  </a:lnTo>
                  <a:close/>
                </a:path>
                <a:path w="324485" h="125095">
                  <a:moveTo>
                    <a:pt x="286156" y="38290"/>
                  </a:moveTo>
                  <a:lnTo>
                    <a:pt x="271513" y="38290"/>
                  </a:lnTo>
                  <a:lnTo>
                    <a:pt x="271513" y="51587"/>
                  </a:lnTo>
                  <a:lnTo>
                    <a:pt x="286156" y="51587"/>
                  </a:lnTo>
                  <a:lnTo>
                    <a:pt x="286156" y="38290"/>
                  </a:lnTo>
                  <a:close/>
                </a:path>
                <a:path w="324485" h="125095">
                  <a:moveTo>
                    <a:pt x="286156" y="20320"/>
                  </a:moveTo>
                  <a:lnTo>
                    <a:pt x="271513" y="20320"/>
                  </a:lnTo>
                  <a:lnTo>
                    <a:pt x="271513" y="33604"/>
                  </a:lnTo>
                  <a:lnTo>
                    <a:pt x="286156" y="33604"/>
                  </a:lnTo>
                  <a:lnTo>
                    <a:pt x="286156" y="20320"/>
                  </a:lnTo>
                  <a:close/>
                </a:path>
                <a:path w="324485" h="125095">
                  <a:moveTo>
                    <a:pt x="286156" y="2336"/>
                  </a:moveTo>
                  <a:lnTo>
                    <a:pt x="271513" y="2336"/>
                  </a:lnTo>
                  <a:lnTo>
                    <a:pt x="271513" y="16395"/>
                  </a:lnTo>
                  <a:lnTo>
                    <a:pt x="286156" y="15633"/>
                  </a:lnTo>
                  <a:lnTo>
                    <a:pt x="286156" y="2336"/>
                  </a:lnTo>
                  <a:close/>
                </a:path>
                <a:path w="324485" h="125095">
                  <a:moveTo>
                    <a:pt x="305130" y="36741"/>
                  </a:moveTo>
                  <a:lnTo>
                    <a:pt x="290474" y="37528"/>
                  </a:lnTo>
                  <a:lnTo>
                    <a:pt x="290474" y="50800"/>
                  </a:lnTo>
                  <a:lnTo>
                    <a:pt x="305130" y="50038"/>
                  </a:lnTo>
                  <a:lnTo>
                    <a:pt x="305130" y="36741"/>
                  </a:lnTo>
                  <a:close/>
                </a:path>
                <a:path w="324485" h="125095">
                  <a:moveTo>
                    <a:pt x="305130" y="18757"/>
                  </a:moveTo>
                  <a:lnTo>
                    <a:pt x="290474" y="19545"/>
                  </a:lnTo>
                  <a:lnTo>
                    <a:pt x="290474" y="33616"/>
                  </a:lnTo>
                  <a:lnTo>
                    <a:pt x="305130" y="32054"/>
                  </a:lnTo>
                  <a:lnTo>
                    <a:pt x="305130" y="18757"/>
                  </a:lnTo>
                  <a:close/>
                </a:path>
                <a:path w="324485" h="125095">
                  <a:moveTo>
                    <a:pt x="305130" y="774"/>
                  </a:moveTo>
                  <a:lnTo>
                    <a:pt x="290474" y="2336"/>
                  </a:lnTo>
                  <a:lnTo>
                    <a:pt x="290474" y="15633"/>
                  </a:lnTo>
                  <a:lnTo>
                    <a:pt x="305130" y="14071"/>
                  </a:lnTo>
                  <a:lnTo>
                    <a:pt x="305130" y="774"/>
                  </a:lnTo>
                  <a:close/>
                </a:path>
                <a:path w="324485" h="125095">
                  <a:moveTo>
                    <a:pt x="324091" y="35179"/>
                  </a:moveTo>
                  <a:lnTo>
                    <a:pt x="310286" y="35941"/>
                  </a:lnTo>
                  <a:lnTo>
                    <a:pt x="310286" y="49263"/>
                  </a:lnTo>
                  <a:lnTo>
                    <a:pt x="324091" y="48475"/>
                  </a:lnTo>
                  <a:lnTo>
                    <a:pt x="324091" y="35179"/>
                  </a:lnTo>
                  <a:close/>
                </a:path>
                <a:path w="324485" h="125095">
                  <a:moveTo>
                    <a:pt x="324091" y="17195"/>
                  </a:moveTo>
                  <a:lnTo>
                    <a:pt x="310286" y="18757"/>
                  </a:lnTo>
                  <a:lnTo>
                    <a:pt x="310286" y="32054"/>
                  </a:lnTo>
                  <a:lnTo>
                    <a:pt x="324091" y="30492"/>
                  </a:lnTo>
                  <a:lnTo>
                    <a:pt x="324091" y="17195"/>
                  </a:lnTo>
                  <a:close/>
                </a:path>
                <a:path w="324485" h="125095">
                  <a:moveTo>
                    <a:pt x="324091" y="0"/>
                  </a:moveTo>
                  <a:lnTo>
                    <a:pt x="310286" y="774"/>
                  </a:lnTo>
                  <a:lnTo>
                    <a:pt x="310286" y="14071"/>
                  </a:lnTo>
                  <a:lnTo>
                    <a:pt x="324091" y="13271"/>
                  </a:lnTo>
                  <a:lnTo>
                    <a:pt x="32409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1582508" y="4912042"/>
              <a:ext cx="948690" cy="2534920"/>
            </a:xfrm>
            <a:custGeom>
              <a:avLst/>
              <a:gdLst/>
              <a:ahLst/>
              <a:cxnLst/>
              <a:rect l="l" t="t" r="r" b="b"/>
              <a:pathLst>
                <a:path w="948689" h="2534920">
                  <a:moveTo>
                    <a:pt x="18973" y="3911"/>
                  </a:moveTo>
                  <a:lnTo>
                    <a:pt x="14643" y="0"/>
                  </a:lnTo>
                  <a:lnTo>
                    <a:pt x="4318" y="0"/>
                  </a:lnTo>
                  <a:lnTo>
                    <a:pt x="0" y="3911"/>
                  </a:lnTo>
                  <a:lnTo>
                    <a:pt x="0" y="14871"/>
                  </a:lnTo>
                  <a:lnTo>
                    <a:pt x="4318" y="19558"/>
                  </a:lnTo>
                  <a:lnTo>
                    <a:pt x="9486" y="19558"/>
                  </a:lnTo>
                  <a:lnTo>
                    <a:pt x="14643" y="19558"/>
                  </a:lnTo>
                  <a:lnTo>
                    <a:pt x="18973" y="14871"/>
                  </a:lnTo>
                  <a:lnTo>
                    <a:pt x="18973" y="3911"/>
                  </a:lnTo>
                  <a:close/>
                </a:path>
                <a:path w="948689" h="2534920">
                  <a:moveTo>
                    <a:pt x="151701" y="15633"/>
                  </a:moveTo>
                  <a:lnTo>
                    <a:pt x="146532" y="10947"/>
                  </a:lnTo>
                  <a:lnTo>
                    <a:pt x="137045" y="10947"/>
                  </a:lnTo>
                  <a:lnTo>
                    <a:pt x="131889" y="15633"/>
                  </a:lnTo>
                  <a:lnTo>
                    <a:pt x="131889" y="25806"/>
                  </a:lnTo>
                  <a:lnTo>
                    <a:pt x="137045" y="30492"/>
                  </a:lnTo>
                  <a:lnTo>
                    <a:pt x="141363" y="30492"/>
                  </a:lnTo>
                  <a:lnTo>
                    <a:pt x="146532" y="30492"/>
                  </a:lnTo>
                  <a:lnTo>
                    <a:pt x="151701" y="25806"/>
                  </a:lnTo>
                  <a:lnTo>
                    <a:pt x="151701" y="15633"/>
                  </a:lnTo>
                  <a:close/>
                </a:path>
                <a:path w="948689" h="2534920">
                  <a:moveTo>
                    <a:pt x="258584" y="2519794"/>
                  </a:moveTo>
                  <a:lnTo>
                    <a:pt x="243078" y="2521356"/>
                  </a:lnTo>
                  <a:lnTo>
                    <a:pt x="243078" y="2534653"/>
                  </a:lnTo>
                  <a:lnTo>
                    <a:pt x="258584" y="2533853"/>
                  </a:lnTo>
                  <a:lnTo>
                    <a:pt x="258584" y="2519794"/>
                  </a:lnTo>
                  <a:close/>
                </a:path>
                <a:path w="948689" h="2534920">
                  <a:moveTo>
                    <a:pt x="258584" y="2501811"/>
                  </a:moveTo>
                  <a:lnTo>
                    <a:pt x="243078" y="2502598"/>
                  </a:lnTo>
                  <a:lnTo>
                    <a:pt x="243078" y="2516670"/>
                  </a:lnTo>
                  <a:lnTo>
                    <a:pt x="258584" y="2515108"/>
                  </a:lnTo>
                  <a:lnTo>
                    <a:pt x="258584" y="2501811"/>
                  </a:lnTo>
                  <a:close/>
                </a:path>
                <a:path w="948689" h="2534920">
                  <a:moveTo>
                    <a:pt x="278422" y="2518232"/>
                  </a:moveTo>
                  <a:lnTo>
                    <a:pt x="262890" y="2519794"/>
                  </a:lnTo>
                  <a:lnTo>
                    <a:pt x="262890" y="2533091"/>
                  </a:lnTo>
                  <a:lnTo>
                    <a:pt x="278422" y="2532316"/>
                  </a:lnTo>
                  <a:lnTo>
                    <a:pt x="278422" y="2518232"/>
                  </a:lnTo>
                  <a:close/>
                </a:path>
                <a:path w="948689" h="2534920">
                  <a:moveTo>
                    <a:pt x="278422" y="2500249"/>
                  </a:moveTo>
                  <a:lnTo>
                    <a:pt x="262890" y="2501011"/>
                  </a:lnTo>
                  <a:lnTo>
                    <a:pt x="262890" y="2515108"/>
                  </a:lnTo>
                  <a:lnTo>
                    <a:pt x="278422" y="2513546"/>
                  </a:lnTo>
                  <a:lnTo>
                    <a:pt x="278422" y="2500249"/>
                  </a:lnTo>
                  <a:close/>
                </a:path>
                <a:path w="948689" h="2534920">
                  <a:moveTo>
                    <a:pt x="299110" y="2516670"/>
                  </a:moveTo>
                  <a:lnTo>
                    <a:pt x="283591" y="2518232"/>
                  </a:lnTo>
                  <a:lnTo>
                    <a:pt x="283591" y="2531529"/>
                  </a:lnTo>
                  <a:lnTo>
                    <a:pt x="299110" y="2530729"/>
                  </a:lnTo>
                  <a:lnTo>
                    <a:pt x="299110" y="2516670"/>
                  </a:lnTo>
                  <a:close/>
                </a:path>
                <a:path w="948689" h="2534920">
                  <a:moveTo>
                    <a:pt x="299110" y="2498687"/>
                  </a:moveTo>
                  <a:lnTo>
                    <a:pt x="283591" y="2499449"/>
                  </a:lnTo>
                  <a:lnTo>
                    <a:pt x="283591" y="2513546"/>
                  </a:lnTo>
                  <a:lnTo>
                    <a:pt x="299110" y="2512745"/>
                  </a:lnTo>
                  <a:lnTo>
                    <a:pt x="299110" y="2498687"/>
                  </a:lnTo>
                  <a:close/>
                </a:path>
                <a:path w="948689" h="2534920">
                  <a:moveTo>
                    <a:pt x="313740" y="28143"/>
                  </a:moveTo>
                  <a:lnTo>
                    <a:pt x="309435" y="23444"/>
                  </a:lnTo>
                  <a:lnTo>
                    <a:pt x="299097" y="23444"/>
                  </a:lnTo>
                  <a:lnTo>
                    <a:pt x="294779" y="28143"/>
                  </a:lnTo>
                  <a:lnTo>
                    <a:pt x="294779" y="39103"/>
                  </a:lnTo>
                  <a:lnTo>
                    <a:pt x="299097" y="43789"/>
                  </a:lnTo>
                  <a:lnTo>
                    <a:pt x="304266" y="43789"/>
                  </a:lnTo>
                  <a:lnTo>
                    <a:pt x="309435" y="43789"/>
                  </a:lnTo>
                  <a:lnTo>
                    <a:pt x="313740" y="39103"/>
                  </a:lnTo>
                  <a:lnTo>
                    <a:pt x="313740" y="28143"/>
                  </a:lnTo>
                  <a:close/>
                </a:path>
                <a:path w="948689" h="2534920">
                  <a:moveTo>
                    <a:pt x="318909" y="2497912"/>
                  </a:moveTo>
                  <a:lnTo>
                    <a:pt x="303403" y="2498687"/>
                  </a:lnTo>
                  <a:lnTo>
                    <a:pt x="303403" y="2512745"/>
                  </a:lnTo>
                  <a:lnTo>
                    <a:pt x="318909" y="2511983"/>
                  </a:lnTo>
                  <a:lnTo>
                    <a:pt x="318909" y="2497912"/>
                  </a:lnTo>
                  <a:close/>
                </a:path>
                <a:path w="948689" h="2534920">
                  <a:moveTo>
                    <a:pt x="338747" y="2496324"/>
                  </a:moveTo>
                  <a:lnTo>
                    <a:pt x="324104" y="2497912"/>
                  </a:lnTo>
                  <a:lnTo>
                    <a:pt x="324104" y="2511183"/>
                  </a:lnTo>
                  <a:lnTo>
                    <a:pt x="338747" y="2510396"/>
                  </a:lnTo>
                  <a:lnTo>
                    <a:pt x="338747" y="2496324"/>
                  </a:lnTo>
                  <a:close/>
                </a:path>
                <a:path w="948689" h="2534920">
                  <a:moveTo>
                    <a:pt x="358571" y="2494762"/>
                  </a:moveTo>
                  <a:lnTo>
                    <a:pt x="343916" y="2496324"/>
                  </a:lnTo>
                  <a:lnTo>
                    <a:pt x="343916" y="2509647"/>
                  </a:lnTo>
                  <a:lnTo>
                    <a:pt x="358571" y="2508859"/>
                  </a:lnTo>
                  <a:lnTo>
                    <a:pt x="358571" y="2494762"/>
                  </a:lnTo>
                  <a:close/>
                </a:path>
                <a:path w="948689" h="2534920">
                  <a:moveTo>
                    <a:pt x="378396" y="2494762"/>
                  </a:moveTo>
                  <a:lnTo>
                    <a:pt x="363728" y="2494762"/>
                  </a:lnTo>
                  <a:lnTo>
                    <a:pt x="363728" y="2508859"/>
                  </a:lnTo>
                  <a:lnTo>
                    <a:pt x="378396" y="2508059"/>
                  </a:lnTo>
                  <a:lnTo>
                    <a:pt x="378396" y="2494762"/>
                  </a:lnTo>
                  <a:close/>
                </a:path>
                <a:path w="948689" h="2534920">
                  <a:moveTo>
                    <a:pt x="398208" y="2493200"/>
                  </a:moveTo>
                  <a:lnTo>
                    <a:pt x="383552" y="2493975"/>
                  </a:lnTo>
                  <a:lnTo>
                    <a:pt x="383552" y="2508059"/>
                  </a:lnTo>
                  <a:lnTo>
                    <a:pt x="398208" y="2506497"/>
                  </a:lnTo>
                  <a:lnTo>
                    <a:pt x="398208" y="2493200"/>
                  </a:lnTo>
                  <a:close/>
                </a:path>
                <a:path w="948689" h="2534920">
                  <a:moveTo>
                    <a:pt x="689559" y="57061"/>
                  </a:moveTo>
                  <a:lnTo>
                    <a:pt x="685253" y="52362"/>
                  </a:lnTo>
                  <a:lnTo>
                    <a:pt x="674890" y="52362"/>
                  </a:lnTo>
                  <a:lnTo>
                    <a:pt x="670610" y="57061"/>
                  </a:lnTo>
                  <a:lnTo>
                    <a:pt x="670610" y="68021"/>
                  </a:lnTo>
                  <a:lnTo>
                    <a:pt x="674890" y="72707"/>
                  </a:lnTo>
                  <a:lnTo>
                    <a:pt x="680072" y="72707"/>
                  </a:lnTo>
                  <a:lnTo>
                    <a:pt x="685253" y="72707"/>
                  </a:lnTo>
                  <a:lnTo>
                    <a:pt x="689559" y="68021"/>
                  </a:lnTo>
                  <a:lnTo>
                    <a:pt x="689559" y="57061"/>
                  </a:lnTo>
                  <a:close/>
                </a:path>
                <a:path w="948689" h="2534920">
                  <a:moveTo>
                    <a:pt x="816279" y="70358"/>
                  </a:moveTo>
                  <a:lnTo>
                    <a:pt x="811085" y="66459"/>
                  </a:lnTo>
                  <a:lnTo>
                    <a:pt x="800747" y="66459"/>
                  </a:lnTo>
                  <a:lnTo>
                    <a:pt x="796455" y="70358"/>
                  </a:lnTo>
                  <a:lnTo>
                    <a:pt x="796455" y="81318"/>
                  </a:lnTo>
                  <a:lnTo>
                    <a:pt x="800747" y="85217"/>
                  </a:lnTo>
                  <a:lnTo>
                    <a:pt x="806780" y="85217"/>
                  </a:lnTo>
                  <a:lnTo>
                    <a:pt x="811085" y="85217"/>
                  </a:lnTo>
                  <a:lnTo>
                    <a:pt x="816279" y="81318"/>
                  </a:lnTo>
                  <a:lnTo>
                    <a:pt x="816279" y="70358"/>
                  </a:lnTo>
                  <a:close/>
                </a:path>
                <a:path w="948689" h="2534920">
                  <a:moveTo>
                    <a:pt x="948143" y="80530"/>
                  </a:moveTo>
                  <a:lnTo>
                    <a:pt x="943838" y="75831"/>
                  </a:lnTo>
                  <a:lnTo>
                    <a:pt x="933475" y="75831"/>
                  </a:lnTo>
                  <a:lnTo>
                    <a:pt x="929170" y="80530"/>
                  </a:lnTo>
                  <a:lnTo>
                    <a:pt x="929170" y="91465"/>
                  </a:lnTo>
                  <a:lnTo>
                    <a:pt x="933475" y="96164"/>
                  </a:lnTo>
                  <a:lnTo>
                    <a:pt x="938657" y="96164"/>
                  </a:lnTo>
                  <a:lnTo>
                    <a:pt x="943838" y="96164"/>
                  </a:lnTo>
                  <a:lnTo>
                    <a:pt x="948143" y="91465"/>
                  </a:lnTo>
                  <a:lnTo>
                    <a:pt x="948143" y="805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2090202" y="5438994"/>
              <a:ext cx="0" cy="45085"/>
            </a:xfrm>
            <a:custGeom>
              <a:avLst/>
              <a:gdLst/>
              <a:ahLst/>
              <a:cxnLst/>
              <a:rect l="l" t="t" r="r" b="b"/>
              <a:pathLst>
                <a:path h="45085">
                  <a:moveTo>
                    <a:pt x="0" y="0"/>
                  </a:moveTo>
                  <a:lnTo>
                    <a:pt x="0" y="4455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1311859" y="4912829"/>
              <a:ext cx="190500" cy="2660015"/>
            </a:xfrm>
            <a:custGeom>
              <a:avLst/>
              <a:gdLst/>
              <a:ahLst/>
              <a:cxnLst/>
              <a:rect l="l" t="t" r="r" b="b"/>
              <a:pathLst>
                <a:path w="190500" h="2660015">
                  <a:moveTo>
                    <a:pt x="12065" y="2593276"/>
                  </a:moveTo>
                  <a:lnTo>
                    <a:pt x="8623" y="2590139"/>
                  </a:lnTo>
                  <a:lnTo>
                    <a:pt x="6032" y="2589377"/>
                  </a:lnTo>
                  <a:lnTo>
                    <a:pt x="2590" y="2589377"/>
                  </a:lnTo>
                  <a:lnTo>
                    <a:pt x="0" y="2592501"/>
                  </a:lnTo>
                  <a:lnTo>
                    <a:pt x="0" y="2601112"/>
                  </a:lnTo>
                  <a:lnTo>
                    <a:pt x="2590" y="2605798"/>
                  </a:lnTo>
                  <a:lnTo>
                    <a:pt x="8623" y="2605798"/>
                  </a:lnTo>
                  <a:lnTo>
                    <a:pt x="12065" y="2601874"/>
                  </a:lnTo>
                  <a:lnTo>
                    <a:pt x="12065" y="2593276"/>
                  </a:lnTo>
                  <a:close/>
                </a:path>
                <a:path w="190500" h="2660015">
                  <a:moveTo>
                    <a:pt x="12065" y="46126"/>
                  </a:moveTo>
                  <a:lnTo>
                    <a:pt x="8623" y="43002"/>
                  </a:lnTo>
                  <a:lnTo>
                    <a:pt x="2590" y="43002"/>
                  </a:lnTo>
                  <a:lnTo>
                    <a:pt x="0" y="46126"/>
                  </a:lnTo>
                  <a:lnTo>
                    <a:pt x="0" y="54737"/>
                  </a:lnTo>
                  <a:lnTo>
                    <a:pt x="2590" y="57848"/>
                  </a:lnTo>
                  <a:lnTo>
                    <a:pt x="6032" y="57848"/>
                  </a:lnTo>
                  <a:lnTo>
                    <a:pt x="8623" y="57848"/>
                  </a:lnTo>
                  <a:lnTo>
                    <a:pt x="12065" y="54737"/>
                  </a:lnTo>
                  <a:lnTo>
                    <a:pt x="12065" y="46126"/>
                  </a:lnTo>
                  <a:close/>
                </a:path>
                <a:path w="190500" h="2660015">
                  <a:moveTo>
                    <a:pt x="56883" y="2606560"/>
                  </a:moveTo>
                  <a:lnTo>
                    <a:pt x="53441" y="2602649"/>
                  </a:lnTo>
                  <a:lnTo>
                    <a:pt x="50850" y="2602649"/>
                  </a:lnTo>
                  <a:lnTo>
                    <a:pt x="47409" y="2602649"/>
                  </a:lnTo>
                  <a:lnTo>
                    <a:pt x="44818" y="2605798"/>
                  </a:lnTo>
                  <a:lnTo>
                    <a:pt x="44818" y="2614384"/>
                  </a:lnTo>
                  <a:lnTo>
                    <a:pt x="47409" y="2619070"/>
                  </a:lnTo>
                  <a:lnTo>
                    <a:pt x="53441" y="2619070"/>
                  </a:lnTo>
                  <a:lnTo>
                    <a:pt x="56883" y="2615946"/>
                  </a:lnTo>
                  <a:lnTo>
                    <a:pt x="56883" y="2606560"/>
                  </a:lnTo>
                  <a:close/>
                </a:path>
                <a:path w="190500" h="2660015">
                  <a:moveTo>
                    <a:pt x="56883" y="35179"/>
                  </a:moveTo>
                  <a:lnTo>
                    <a:pt x="53441" y="32054"/>
                  </a:lnTo>
                  <a:lnTo>
                    <a:pt x="47409" y="32054"/>
                  </a:lnTo>
                  <a:lnTo>
                    <a:pt x="44818" y="35179"/>
                  </a:lnTo>
                  <a:lnTo>
                    <a:pt x="44818" y="44564"/>
                  </a:lnTo>
                  <a:lnTo>
                    <a:pt x="47409" y="47688"/>
                  </a:lnTo>
                  <a:lnTo>
                    <a:pt x="50850" y="47688"/>
                  </a:lnTo>
                  <a:lnTo>
                    <a:pt x="53441" y="47688"/>
                  </a:lnTo>
                  <a:lnTo>
                    <a:pt x="56883" y="44564"/>
                  </a:lnTo>
                  <a:lnTo>
                    <a:pt x="56883" y="35179"/>
                  </a:lnTo>
                  <a:close/>
                </a:path>
                <a:path w="190500" h="2660015">
                  <a:moveTo>
                    <a:pt x="101714" y="2619883"/>
                  </a:moveTo>
                  <a:lnTo>
                    <a:pt x="98259" y="2615946"/>
                  </a:lnTo>
                  <a:lnTo>
                    <a:pt x="94818" y="2615946"/>
                  </a:lnTo>
                  <a:lnTo>
                    <a:pt x="91363" y="2615171"/>
                  </a:lnTo>
                  <a:lnTo>
                    <a:pt x="88773" y="2619070"/>
                  </a:lnTo>
                  <a:lnTo>
                    <a:pt x="88773" y="2628468"/>
                  </a:lnTo>
                  <a:lnTo>
                    <a:pt x="91363" y="2632367"/>
                  </a:lnTo>
                  <a:lnTo>
                    <a:pt x="98259" y="2632367"/>
                  </a:lnTo>
                  <a:lnTo>
                    <a:pt x="101714" y="2629243"/>
                  </a:lnTo>
                  <a:lnTo>
                    <a:pt x="101714" y="2619883"/>
                  </a:lnTo>
                  <a:close/>
                </a:path>
                <a:path w="190500" h="2660015">
                  <a:moveTo>
                    <a:pt x="101714" y="25019"/>
                  </a:moveTo>
                  <a:lnTo>
                    <a:pt x="98259" y="21107"/>
                  </a:lnTo>
                  <a:lnTo>
                    <a:pt x="91363" y="21107"/>
                  </a:lnTo>
                  <a:lnTo>
                    <a:pt x="88773" y="25019"/>
                  </a:lnTo>
                  <a:lnTo>
                    <a:pt x="88773" y="34391"/>
                  </a:lnTo>
                  <a:lnTo>
                    <a:pt x="91363" y="38315"/>
                  </a:lnTo>
                  <a:lnTo>
                    <a:pt x="94818" y="38315"/>
                  </a:lnTo>
                  <a:lnTo>
                    <a:pt x="98259" y="38315"/>
                  </a:lnTo>
                  <a:lnTo>
                    <a:pt x="101714" y="34391"/>
                  </a:lnTo>
                  <a:lnTo>
                    <a:pt x="101714" y="25019"/>
                  </a:lnTo>
                  <a:close/>
                </a:path>
                <a:path w="190500" h="2660015">
                  <a:moveTo>
                    <a:pt x="145656" y="2633154"/>
                  </a:moveTo>
                  <a:lnTo>
                    <a:pt x="143078" y="2629243"/>
                  </a:lnTo>
                  <a:lnTo>
                    <a:pt x="139623" y="2629243"/>
                  </a:lnTo>
                  <a:lnTo>
                    <a:pt x="136169" y="2628468"/>
                  </a:lnTo>
                  <a:lnTo>
                    <a:pt x="132727" y="2632367"/>
                  </a:lnTo>
                  <a:lnTo>
                    <a:pt x="132727" y="2641739"/>
                  </a:lnTo>
                  <a:lnTo>
                    <a:pt x="136169" y="2645664"/>
                  </a:lnTo>
                  <a:lnTo>
                    <a:pt x="139623" y="2645664"/>
                  </a:lnTo>
                  <a:lnTo>
                    <a:pt x="143078" y="2646451"/>
                  </a:lnTo>
                  <a:lnTo>
                    <a:pt x="145656" y="2642527"/>
                  </a:lnTo>
                  <a:lnTo>
                    <a:pt x="145656" y="2633154"/>
                  </a:lnTo>
                  <a:close/>
                </a:path>
                <a:path w="190500" h="2660015">
                  <a:moveTo>
                    <a:pt x="145656" y="14071"/>
                  </a:moveTo>
                  <a:lnTo>
                    <a:pt x="143078" y="10922"/>
                  </a:lnTo>
                  <a:lnTo>
                    <a:pt x="136169" y="10922"/>
                  </a:lnTo>
                  <a:lnTo>
                    <a:pt x="132727" y="14071"/>
                  </a:lnTo>
                  <a:lnTo>
                    <a:pt x="132727" y="24218"/>
                  </a:lnTo>
                  <a:lnTo>
                    <a:pt x="136169" y="27343"/>
                  </a:lnTo>
                  <a:lnTo>
                    <a:pt x="139623" y="27343"/>
                  </a:lnTo>
                  <a:lnTo>
                    <a:pt x="143078" y="27343"/>
                  </a:lnTo>
                  <a:lnTo>
                    <a:pt x="145656" y="24218"/>
                  </a:lnTo>
                  <a:lnTo>
                    <a:pt x="145656" y="14071"/>
                  </a:lnTo>
                  <a:close/>
                </a:path>
                <a:path w="190500" h="2660015">
                  <a:moveTo>
                    <a:pt x="190500" y="2646451"/>
                  </a:moveTo>
                  <a:lnTo>
                    <a:pt x="187909" y="2642527"/>
                  </a:lnTo>
                  <a:lnTo>
                    <a:pt x="184467" y="2641739"/>
                  </a:lnTo>
                  <a:lnTo>
                    <a:pt x="180149" y="2641739"/>
                  </a:lnTo>
                  <a:lnTo>
                    <a:pt x="177571" y="2645664"/>
                  </a:lnTo>
                  <a:lnTo>
                    <a:pt x="177571" y="2655036"/>
                  </a:lnTo>
                  <a:lnTo>
                    <a:pt x="180149" y="2658922"/>
                  </a:lnTo>
                  <a:lnTo>
                    <a:pt x="184467" y="2659748"/>
                  </a:lnTo>
                  <a:lnTo>
                    <a:pt x="187909" y="2659748"/>
                  </a:lnTo>
                  <a:lnTo>
                    <a:pt x="190500" y="2655824"/>
                  </a:lnTo>
                  <a:lnTo>
                    <a:pt x="190500" y="2646451"/>
                  </a:lnTo>
                  <a:close/>
                </a:path>
                <a:path w="190500" h="2660015">
                  <a:moveTo>
                    <a:pt x="190500" y="3911"/>
                  </a:moveTo>
                  <a:lnTo>
                    <a:pt x="187909" y="0"/>
                  </a:lnTo>
                  <a:lnTo>
                    <a:pt x="180149" y="0"/>
                  </a:lnTo>
                  <a:lnTo>
                    <a:pt x="177571" y="3911"/>
                  </a:lnTo>
                  <a:lnTo>
                    <a:pt x="177571" y="13284"/>
                  </a:lnTo>
                  <a:lnTo>
                    <a:pt x="180149" y="17195"/>
                  </a:lnTo>
                  <a:lnTo>
                    <a:pt x="184467" y="17195"/>
                  </a:lnTo>
                  <a:lnTo>
                    <a:pt x="187909" y="17195"/>
                  </a:lnTo>
                  <a:lnTo>
                    <a:pt x="190500" y="13284"/>
                  </a:lnTo>
                  <a:lnTo>
                    <a:pt x="190500" y="391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1798007" y="5130151"/>
              <a:ext cx="546735" cy="2266315"/>
            </a:xfrm>
            <a:custGeom>
              <a:avLst/>
              <a:gdLst/>
              <a:ahLst/>
              <a:cxnLst/>
              <a:rect l="l" t="t" r="r" b="b"/>
              <a:pathLst>
                <a:path w="546735" h="2266315">
                  <a:moveTo>
                    <a:pt x="529234" y="0"/>
                  </a:moveTo>
                  <a:lnTo>
                    <a:pt x="529234" y="2227402"/>
                  </a:lnTo>
                  <a:lnTo>
                    <a:pt x="546455" y="2233650"/>
                  </a:lnTo>
                  <a:lnTo>
                    <a:pt x="0" y="2265705"/>
                  </a:lnTo>
                </a:path>
                <a:path w="546735" h="2266315">
                  <a:moveTo>
                    <a:pt x="528370" y="396367"/>
                  </a:moveTo>
                  <a:lnTo>
                    <a:pt x="0" y="37137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1800594" y="6918965"/>
              <a:ext cx="525145" cy="19050"/>
            </a:xfrm>
            <a:custGeom>
              <a:avLst/>
              <a:gdLst/>
              <a:ahLst/>
              <a:cxnLst/>
              <a:rect l="l" t="t" r="r" b="b"/>
              <a:pathLst>
                <a:path w="525144" h="19050">
                  <a:moveTo>
                    <a:pt x="0" y="18757"/>
                  </a:moveTo>
                  <a:lnTo>
                    <a:pt x="524903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6" name="object 20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24927" y="5601733"/>
              <a:ext cx="125234" cy="83540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96762" y="5855936"/>
              <a:ext cx="125247" cy="81165"/>
            </a:xfrm>
            <a:prstGeom prst="rect">
              <a:avLst/>
            </a:prstGeom>
          </p:spPr>
        </p:pic>
        <p:sp>
          <p:nvSpPr>
            <p:cNvPr id="208" name="object 208"/>
            <p:cNvSpPr/>
            <p:nvPr/>
          </p:nvSpPr>
          <p:spPr>
            <a:xfrm>
              <a:off x="2164339" y="6109784"/>
              <a:ext cx="96520" cy="49530"/>
            </a:xfrm>
            <a:custGeom>
              <a:avLst/>
              <a:gdLst/>
              <a:ahLst/>
              <a:cxnLst/>
              <a:rect l="l" t="t" r="r" b="b"/>
              <a:pathLst>
                <a:path w="96519" h="49529">
                  <a:moveTo>
                    <a:pt x="6032" y="48450"/>
                  </a:moveTo>
                  <a:lnTo>
                    <a:pt x="3441" y="48450"/>
                  </a:lnTo>
                  <a:lnTo>
                    <a:pt x="0" y="45351"/>
                  </a:lnTo>
                  <a:lnTo>
                    <a:pt x="0" y="42202"/>
                  </a:lnTo>
                  <a:lnTo>
                    <a:pt x="850" y="6248"/>
                  </a:lnTo>
                  <a:lnTo>
                    <a:pt x="850" y="3124"/>
                  </a:lnTo>
                  <a:lnTo>
                    <a:pt x="3441" y="0"/>
                  </a:lnTo>
                  <a:lnTo>
                    <a:pt x="6896" y="800"/>
                  </a:lnTo>
                  <a:lnTo>
                    <a:pt x="91351" y="800"/>
                  </a:lnTo>
                  <a:lnTo>
                    <a:pt x="94818" y="800"/>
                  </a:lnTo>
                  <a:lnTo>
                    <a:pt x="96519" y="3898"/>
                  </a:lnTo>
                  <a:lnTo>
                    <a:pt x="96519" y="7048"/>
                  </a:lnTo>
                  <a:lnTo>
                    <a:pt x="96519" y="42989"/>
                  </a:lnTo>
                  <a:lnTo>
                    <a:pt x="96519" y="46113"/>
                  </a:lnTo>
                  <a:lnTo>
                    <a:pt x="93941" y="49237"/>
                  </a:lnTo>
                  <a:lnTo>
                    <a:pt x="91351" y="48450"/>
                  </a:lnTo>
                  <a:lnTo>
                    <a:pt x="6032" y="48450"/>
                  </a:lnTo>
                  <a:close/>
                </a:path>
                <a:path w="96519" h="49529">
                  <a:moveTo>
                    <a:pt x="10325" y="9385"/>
                  </a:moveTo>
                  <a:lnTo>
                    <a:pt x="87045" y="9385"/>
                  </a:lnTo>
                  <a:lnTo>
                    <a:pt x="87045" y="40652"/>
                  </a:lnTo>
                  <a:lnTo>
                    <a:pt x="10325" y="40652"/>
                  </a:lnTo>
                  <a:lnTo>
                    <a:pt x="10325" y="938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2191918" y="6127762"/>
              <a:ext cx="40005" cy="14604"/>
            </a:xfrm>
            <a:custGeom>
              <a:avLst/>
              <a:gdLst/>
              <a:ahLst/>
              <a:cxnLst/>
              <a:rect l="l" t="t" r="r" b="b"/>
              <a:pathLst>
                <a:path w="40005" h="14604">
                  <a:moveTo>
                    <a:pt x="39649" y="0"/>
                  </a:moveTo>
                  <a:lnTo>
                    <a:pt x="0" y="0"/>
                  </a:lnTo>
                  <a:lnTo>
                    <a:pt x="0" y="14071"/>
                  </a:lnTo>
                  <a:lnTo>
                    <a:pt x="39649" y="14071"/>
                  </a:lnTo>
                  <a:lnTo>
                    <a:pt x="3964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2211735" y="6125418"/>
              <a:ext cx="12065" cy="17780"/>
            </a:xfrm>
            <a:custGeom>
              <a:avLst/>
              <a:gdLst/>
              <a:ahLst/>
              <a:cxnLst/>
              <a:rect l="l" t="t" r="r" b="b"/>
              <a:pathLst>
                <a:path w="12064" h="17779">
                  <a:moveTo>
                    <a:pt x="12064" y="0"/>
                  </a:moveTo>
                  <a:lnTo>
                    <a:pt x="12064" y="17208"/>
                  </a:lnTo>
                </a:path>
                <a:path w="12064" h="17779">
                  <a:moveTo>
                    <a:pt x="0" y="0"/>
                  </a:moveTo>
                  <a:lnTo>
                    <a:pt x="0" y="17208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2165186" y="6289616"/>
              <a:ext cx="95885" cy="46990"/>
            </a:xfrm>
            <a:custGeom>
              <a:avLst/>
              <a:gdLst/>
              <a:ahLst/>
              <a:cxnLst/>
              <a:rect l="l" t="t" r="r" b="b"/>
              <a:pathLst>
                <a:path w="95885" h="46989">
                  <a:moveTo>
                    <a:pt x="6896" y="46888"/>
                  </a:moveTo>
                  <a:lnTo>
                    <a:pt x="2603" y="46888"/>
                  </a:lnTo>
                  <a:lnTo>
                    <a:pt x="0" y="43764"/>
                  </a:lnTo>
                  <a:lnTo>
                    <a:pt x="0" y="40614"/>
                  </a:lnTo>
                  <a:lnTo>
                    <a:pt x="0" y="6235"/>
                  </a:lnTo>
                  <a:lnTo>
                    <a:pt x="0" y="3111"/>
                  </a:lnTo>
                  <a:lnTo>
                    <a:pt x="2603" y="0"/>
                  </a:lnTo>
                  <a:lnTo>
                    <a:pt x="6896" y="0"/>
                  </a:lnTo>
                  <a:lnTo>
                    <a:pt x="90500" y="0"/>
                  </a:lnTo>
                  <a:lnTo>
                    <a:pt x="93967" y="0"/>
                  </a:lnTo>
                  <a:lnTo>
                    <a:pt x="95681" y="3111"/>
                  </a:lnTo>
                  <a:lnTo>
                    <a:pt x="95681" y="6235"/>
                  </a:lnTo>
                  <a:lnTo>
                    <a:pt x="95681" y="40614"/>
                  </a:lnTo>
                  <a:lnTo>
                    <a:pt x="95681" y="43764"/>
                  </a:lnTo>
                  <a:lnTo>
                    <a:pt x="93967" y="46888"/>
                  </a:lnTo>
                  <a:lnTo>
                    <a:pt x="90500" y="46888"/>
                  </a:lnTo>
                  <a:lnTo>
                    <a:pt x="6896" y="46888"/>
                  </a:lnTo>
                  <a:close/>
                </a:path>
                <a:path w="95885" h="46989">
                  <a:moveTo>
                    <a:pt x="10350" y="8585"/>
                  </a:moveTo>
                  <a:lnTo>
                    <a:pt x="86194" y="8585"/>
                  </a:lnTo>
                  <a:lnTo>
                    <a:pt x="86194" y="39077"/>
                  </a:lnTo>
                  <a:lnTo>
                    <a:pt x="10350" y="39077"/>
                  </a:lnTo>
                  <a:lnTo>
                    <a:pt x="10350" y="858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2191918" y="6306007"/>
              <a:ext cx="40005" cy="14604"/>
            </a:xfrm>
            <a:custGeom>
              <a:avLst/>
              <a:gdLst/>
              <a:ahLst/>
              <a:cxnLst/>
              <a:rect l="l" t="t" r="r" b="b"/>
              <a:pathLst>
                <a:path w="40005" h="14604">
                  <a:moveTo>
                    <a:pt x="39649" y="0"/>
                  </a:moveTo>
                  <a:lnTo>
                    <a:pt x="0" y="0"/>
                  </a:lnTo>
                  <a:lnTo>
                    <a:pt x="0" y="14071"/>
                  </a:lnTo>
                  <a:lnTo>
                    <a:pt x="39649" y="14071"/>
                  </a:lnTo>
                  <a:lnTo>
                    <a:pt x="3964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2211735" y="6303662"/>
              <a:ext cx="12065" cy="17780"/>
            </a:xfrm>
            <a:custGeom>
              <a:avLst/>
              <a:gdLst/>
              <a:ahLst/>
              <a:cxnLst/>
              <a:rect l="l" t="t" r="r" b="b"/>
              <a:pathLst>
                <a:path w="12064" h="17779">
                  <a:moveTo>
                    <a:pt x="12064" y="0"/>
                  </a:moveTo>
                  <a:lnTo>
                    <a:pt x="12064" y="17208"/>
                  </a:lnTo>
                </a:path>
                <a:path w="12064" h="17779">
                  <a:moveTo>
                    <a:pt x="0" y="0"/>
                  </a:moveTo>
                  <a:lnTo>
                    <a:pt x="0" y="17208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2164342" y="6467873"/>
              <a:ext cx="96520" cy="48895"/>
            </a:xfrm>
            <a:custGeom>
              <a:avLst/>
              <a:gdLst/>
              <a:ahLst/>
              <a:cxnLst/>
              <a:rect l="l" t="t" r="r" b="b"/>
              <a:pathLst>
                <a:path w="96519" h="48895">
                  <a:moveTo>
                    <a:pt x="6896" y="48463"/>
                  </a:moveTo>
                  <a:lnTo>
                    <a:pt x="3441" y="48463"/>
                  </a:lnTo>
                  <a:lnTo>
                    <a:pt x="838" y="45338"/>
                  </a:lnTo>
                  <a:lnTo>
                    <a:pt x="838" y="42189"/>
                  </a:lnTo>
                  <a:lnTo>
                    <a:pt x="0" y="7010"/>
                  </a:lnTo>
                  <a:lnTo>
                    <a:pt x="0" y="3886"/>
                  </a:lnTo>
                  <a:lnTo>
                    <a:pt x="3441" y="736"/>
                  </a:lnTo>
                  <a:lnTo>
                    <a:pt x="6032" y="736"/>
                  </a:lnTo>
                  <a:lnTo>
                    <a:pt x="91351" y="0"/>
                  </a:lnTo>
                  <a:lnTo>
                    <a:pt x="93941" y="0"/>
                  </a:lnTo>
                  <a:lnTo>
                    <a:pt x="96520" y="3098"/>
                  </a:lnTo>
                  <a:lnTo>
                    <a:pt x="96520" y="6222"/>
                  </a:lnTo>
                  <a:lnTo>
                    <a:pt x="96520" y="41414"/>
                  </a:lnTo>
                  <a:lnTo>
                    <a:pt x="96520" y="44538"/>
                  </a:lnTo>
                  <a:lnTo>
                    <a:pt x="94805" y="47663"/>
                  </a:lnTo>
                  <a:lnTo>
                    <a:pt x="91351" y="47663"/>
                  </a:lnTo>
                  <a:lnTo>
                    <a:pt x="6896" y="48463"/>
                  </a:lnTo>
                  <a:close/>
                </a:path>
                <a:path w="96519" h="48895">
                  <a:moveTo>
                    <a:pt x="10325" y="40627"/>
                  </a:moveTo>
                  <a:lnTo>
                    <a:pt x="10325" y="8572"/>
                  </a:lnTo>
                  <a:lnTo>
                    <a:pt x="87045" y="8572"/>
                  </a:lnTo>
                  <a:lnTo>
                    <a:pt x="87045" y="39852"/>
                  </a:lnTo>
                  <a:lnTo>
                    <a:pt x="10325" y="4062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2191919" y="6485056"/>
              <a:ext cx="40005" cy="15240"/>
            </a:xfrm>
            <a:custGeom>
              <a:avLst/>
              <a:gdLst/>
              <a:ahLst/>
              <a:cxnLst/>
              <a:rect l="l" t="t" r="r" b="b"/>
              <a:pathLst>
                <a:path w="40005" h="15239">
                  <a:moveTo>
                    <a:pt x="39649" y="0"/>
                  </a:moveTo>
                  <a:lnTo>
                    <a:pt x="0" y="774"/>
                  </a:lnTo>
                  <a:lnTo>
                    <a:pt x="0" y="14833"/>
                  </a:lnTo>
                  <a:lnTo>
                    <a:pt x="39649" y="14071"/>
                  </a:lnTo>
                  <a:lnTo>
                    <a:pt x="3964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2211735" y="6483494"/>
              <a:ext cx="12065" cy="16510"/>
            </a:xfrm>
            <a:custGeom>
              <a:avLst/>
              <a:gdLst/>
              <a:ahLst/>
              <a:cxnLst/>
              <a:rect l="l" t="t" r="r" b="b"/>
              <a:pathLst>
                <a:path w="12064" h="16510">
                  <a:moveTo>
                    <a:pt x="12064" y="0"/>
                  </a:moveTo>
                  <a:lnTo>
                    <a:pt x="12064" y="16395"/>
                  </a:lnTo>
                </a:path>
                <a:path w="12064" h="16510">
                  <a:moveTo>
                    <a:pt x="0" y="0"/>
                  </a:moveTo>
                  <a:lnTo>
                    <a:pt x="0" y="16395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1869531" y="6108997"/>
              <a:ext cx="97155" cy="48260"/>
            </a:xfrm>
            <a:custGeom>
              <a:avLst/>
              <a:gdLst/>
              <a:ahLst/>
              <a:cxnLst/>
              <a:rect l="l" t="t" r="r" b="b"/>
              <a:pathLst>
                <a:path w="97155" h="48260">
                  <a:moveTo>
                    <a:pt x="91389" y="47701"/>
                  </a:moveTo>
                  <a:lnTo>
                    <a:pt x="94830" y="47701"/>
                  </a:lnTo>
                  <a:lnTo>
                    <a:pt x="96545" y="45338"/>
                  </a:lnTo>
                  <a:lnTo>
                    <a:pt x="96545" y="41440"/>
                  </a:lnTo>
                  <a:lnTo>
                    <a:pt x="96545" y="5473"/>
                  </a:lnTo>
                  <a:lnTo>
                    <a:pt x="96545" y="2349"/>
                  </a:lnTo>
                  <a:lnTo>
                    <a:pt x="94830" y="0"/>
                  </a:lnTo>
                  <a:lnTo>
                    <a:pt x="91389" y="0"/>
                  </a:lnTo>
                  <a:lnTo>
                    <a:pt x="6908" y="787"/>
                  </a:lnTo>
                  <a:lnTo>
                    <a:pt x="2603" y="787"/>
                  </a:lnTo>
                  <a:lnTo>
                    <a:pt x="0" y="3124"/>
                  </a:lnTo>
                  <a:lnTo>
                    <a:pt x="0" y="6273"/>
                  </a:lnTo>
                  <a:lnTo>
                    <a:pt x="0" y="41440"/>
                  </a:lnTo>
                  <a:lnTo>
                    <a:pt x="0" y="45338"/>
                  </a:lnTo>
                  <a:lnTo>
                    <a:pt x="2603" y="47701"/>
                  </a:lnTo>
                  <a:lnTo>
                    <a:pt x="6908" y="47701"/>
                  </a:lnTo>
                  <a:lnTo>
                    <a:pt x="91389" y="47701"/>
                  </a:lnTo>
                  <a:close/>
                </a:path>
                <a:path w="97155" h="48260">
                  <a:moveTo>
                    <a:pt x="87058" y="8597"/>
                  </a:moveTo>
                  <a:lnTo>
                    <a:pt x="10375" y="8597"/>
                  </a:lnTo>
                  <a:lnTo>
                    <a:pt x="10375" y="39877"/>
                  </a:lnTo>
                  <a:lnTo>
                    <a:pt x="87058" y="39877"/>
                  </a:lnTo>
                  <a:lnTo>
                    <a:pt x="87058" y="85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1899704" y="6126200"/>
              <a:ext cx="39370" cy="15240"/>
            </a:xfrm>
            <a:custGeom>
              <a:avLst/>
              <a:gdLst/>
              <a:ahLst/>
              <a:cxnLst/>
              <a:rect l="l" t="t" r="r" b="b"/>
              <a:pathLst>
                <a:path w="39369" h="15239">
                  <a:moveTo>
                    <a:pt x="38798" y="0"/>
                  </a:moveTo>
                  <a:lnTo>
                    <a:pt x="0" y="0"/>
                  </a:lnTo>
                  <a:lnTo>
                    <a:pt x="0" y="14833"/>
                  </a:lnTo>
                  <a:lnTo>
                    <a:pt x="38798" y="14833"/>
                  </a:lnTo>
                  <a:lnTo>
                    <a:pt x="3879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1906616" y="6123856"/>
              <a:ext cx="13335" cy="17780"/>
            </a:xfrm>
            <a:custGeom>
              <a:avLst/>
              <a:gdLst/>
              <a:ahLst/>
              <a:cxnLst/>
              <a:rect l="l" t="t" r="r" b="b"/>
              <a:pathLst>
                <a:path w="13335" h="17779">
                  <a:moveTo>
                    <a:pt x="0" y="0"/>
                  </a:moveTo>
                  <a:lnTo>
                    <a:pt x="0" y="17183"/>
                  </a:lnTo>
                </a:path>
                <a:path w="13335" h="17779">
                  <a:moveTo>
                    <a:pt x="12928" y="0"/>
                  </a:moveTo>
                  <a:lnTo>
                    <a:pt x="12928" y="17183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1869531" y="6288829"/>
              <a:ext cx="97155" cy="49530"/>
            </a:xfrm>
            <a:custGeom>
              <a:avLst/>
              <a:gdLst/>
              <a:ahLst/>
              <a:cxnLst/>
              <a:rect l="l" t="t" r="r" b="b"/>
              <a:pathLst>
                <a:path w="97155" h="49529">
                  <a:moveTo>
                    <a:pt x="91389" y="47675"/>
                  </a:moveTo>
                  <a:lnTo>
                    <a:pt x="94830" y="47675"/>
                  </a:lnTo>
                  <a:lnTo>
                    <a:pt x="96545" y="44551"/>
                  </a:lnTo>
                  <a:lnTo>
                    <a:pt x="96545" y="41402"/>
                  </a:lnTo>
                  <a:lnTo>
                    <a:pt x="96545" y="6248"/>
                  </a:lnTo>
                  <a:lnTo>
                    <a:pt x="96545" y="3124"/>
                  </a:lnTo>
                  <a:lnTo>
                    <a:pt x="94830" y="0"/>
                  </a:lnTo>
                  <a:lnTo>
                    <a:pt x="91389" y="787"/>
                  </a:lnTo>
                  <a:lnTo>
                    <a:pt x="6908" y="1536"/>
                  </a:lnTo>
                  <a:lnTo>
                    <a:pt x="2603" y="1536"/>
                  </a:lnTo>
                  <a:lnTo>
                    <a:pt x="0" y="4686"/>
                  </a:lnTo>
                  <a:lnTo>
                    <a:pt x="0" y="7785"/>
                  </a:lnTo>
                  <a:lnTo>
                    <a:pt x="0" y="42989"/>
                  </a:lnTo>
                  <a:lnTo>
                    <a:pt x="0" y="46113"/>
                  </a:lnTo>
                  <a:lnTo>
                    <a:pt x="2603" y="49237"/>
                  </a:lnTo>
                  <a:lnTo>
                    <a:pt x="6908" y="49237"/>
                  </a:lnTo>
                  <a:lnTo>
                    <a:pt x="91389" y="47675"/>
                  </a:lnTo>
                  <a:close/>
                </a:path>
                <a:path w="97155" h="49529">
                  <a:moveTo>
                    <a:pt x="87058" y="39865"/>
                  </a:moveTo>
                  <a:lnTo>
                    <a:pt x="87058" y="9372"/>
                  </a:lnTo>
                  <a:lnTo>
                    <a:pt x="10375" y="9372"/>
                  </a:lnTo>
                  <a:lnTo>
                    <a:pt x="10375" y="40652"/>
                  </a:lnTo>
                  <a:lnTo>
                    <a:pt x="87058" y="3986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1899710" y="6306012"/>
              <a:ext cx="39370" cy="15240"/>
            </a:xfrm>
            <a:custGeom>
              <a:avLst/>
              <a:gdLst/>
              <a:ahLst/>
              <a:cxnLst/>
              <a:rect l="l" t="t" r="r" b="b"/>
              <a:pathLst>
                <a:path w="39369" h="15239">
                  <a:moveTo>
                    <a:pt x="38798" y="0"/>
                  </a:moveTo>
                  <a:lnTo>
                    <a:pt x="0" y="800"/>
                  </a:lnTo>
                  <a:lnTo>
                    <a:pt x="0" y="14859"/>
                  </a:lnTo>
                  <a:lnTo>
                    <a:pt x="38798" y="14859"/>
                  </a:lnTo>
                  <a:lnTo>
                    <a:pt x="3879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1906616" y="6304450"/>
              <a:ext cx="13335" cy="17780"/>
            </a:xfrm>
            <a:custGeom>
              <a:avLst/>
              <a:gdLst/>
              <a:ahLst/>
              <a:cxnLst/>
              <a:rect l="l" t="t" r="r" b="b"/>
              <a:pathLst>
                <a:path w="13335" h="17779">
                  <a:moveTo>
                    <a:pt x="0" y="0"/>
                  </a:moveTo>
                  <a:lnTo>
                    <a:pt x="0" y="17195"/>
                  </a:lnTo>
                </a:path>
                <a:path w="13335" h="17779">
                  <a:moveTo>
                    <a:pt x="12928" y="0"/>
                  </a:moveTo>
                  <a:lnTo>
                    <a:pt x="12928" y="17195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1869531" y="6470972"/>
              <a:ext cx="97155" cy="48895"/>
            </a:xfrm>
            <a:custGeom>
              <a:avLst/>
              <a:gdLst/>
              <a:ahLst/>
              <a:cxnLst/>
              <a:rect l="l" t="t" r="r" b="b"/>
              <a:pathLst>
                <a:path w="97155" h="48895">
                  <a:moveTo>
                    <a:pt x="91389" y="47701"/>
                  </a:moveTo>
                  <a:lnTo>
                    <a:pt x="94830" y="47701"/>
                  </a:lnTo>
                  <a:lnTo>
                    <a:pt x="96545" y="44564"/>
                  </a:lnTo>
                  <a:lnTo>
                    <a:pt x="96545" y="41440"/>
                  </a:lnTo>
                  <a:lnTo>
                    <a:pt x="96545" y="5473"/>
                  </a:lnTo>
                  <a:lnTo>
                    <a:pt x="96545" y="2349"/>
                  </a:lnTo>
                  <a:lnTo>
                    <a:pt x="94830" y="0"/>
                  </a:lnTo>
                  <a:lnTo>
                    <a:pt x="91389" y="0"/>
                  </a:lnTo>
                  <a:lnTo>
                    <a:pt x="6908" y="1587"/>
                  </a:lnTo>
                  <a:lnTo>
                    <a:pt x="2603" y="1587"/>
                  </a:lnTo>
                  <a:lnTo>
                    <a:pt x="0" y="3911"/>
                  </a:lnTo>
                  <a:lnTo>
                    <a:pt x="0" y="7035"/>
                  </a:lnTo>
                  <a:lnTo>
                    <a:pt x="0" y="43027"/>
                  </a:lnTo>
                  <a:lnTo>
                    <a:pt x="0" y="46139"/>
                  </a:lnTo>
                  <a:lnTo>
                    <a:pt x="2603" y="48488"/>
                  </a:lnTo>
                  <a:lnTo>
                    <a:pt x="6908" y="48488"/>
                  </a:lnTo>
                  <a:lnTo>
                    <a:pt x="91389" y="47701"/>
                  </a:lnTo>
                  <a:close/>
                </a:path>
                <a:path w="97155" h="48895">
                  <a:moveTo>
                    <a:pt x="87058" y="39090"/>
                  </a:moveTo>
                  <a:lnTo>
                    <a:pt x="87058" y="7835"/>
                  </a:lnTo>
                  <a:lnTo>
                    <a:pt x="10375" y="9372"/>
                  </a:lnTo>
                  <a:lnTo>
                    <a:pt x="10375" y="40678"/>
                  </a:lnTo>
                  <a:lnTo>
                    <a:pt x="87058" y="3909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1899710" y="6488181"/>
              <a:ext cx="39370" cy="15875"/>
            </a:xfrm>
            <a:custGeom>
              <a:avLst/>
              <a:gdLst/>
              <a:ahLst/>
              <a:cxnLst/>
              <a:rect l="l" t="t" r="r" b="b"/>
              <a:pathLst>
                <a:path w="39369" h="15875">
                  <a:moveTo>
                    <a:pt x="38798" y="0"/>
                  </a:moveTo>
                  <a:lnTo>
                    <a:pt x="0" y="800"/>
                  </a:lnTo>
                  <a:lnTo>
                    <a:pt x="0" y="15633"/>
                  </a:lnTo>
                  <a:lnTo>
                    <a:pt x="38798" y="14833"/>
                  </a:lnTo>
                  <a:lnTo>
                    <a:pt x="3879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1906616" y="6485831"/>
              <a:ext cx="13335" cy="18415"/>
            </a:xfrm>
            <a:custGeom>
              <a:avLst/>
              <a:gdLst/>
              <a:ahLst/>
              <a:cxnLst/>
              <a:rect l="l" t="t" r="r" b="b"/>
              <a:pathLst>
                <a:path w="13335" h="18415">
                  <a:moveTo>
                    <a:pt x="0" y="787"/>
                  </a:moveTo>
                  <a:lnTo>
                    <a:pt x="0" y="17983"/>
                  </a:lnTo>
                </a:path>
                <a:path w="13335" h="18415">
                  <a:moveTo>
                    <a:pt x="12928" y="0"/>
                  </a:moveTo>
                  <a:lnTo>
                    <a:pt x="12928" y="17983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2158297" y="6621086"/>
              <a:ext cx="69215" cy="26670"/>
            </a:xfrm>
            <a:custGeom>
              <a:avLst/>
              <a:gdLst/>
              <a:ahLst/>
              <a:cxnLst/>
              <a:rect l="l" t="t" r="r" b="b"/>
              <a:pathLst>
                <a:path w="69214" h="26670">
                  <a:moveTo>
                    <a:pt x="68961" y="0"/>
                  </a:moveTo>
                  <a:lnTo>
                    <a:pt x="0" y="800"/>
                  </a:lnTo>
                  <a:lnTo>
                    <a:pt x="0" y="26568"/>
                  </a:lnTo>
                  <a:lnTo>
                    <a:pt x="68961" y="25793"/>
                  </a:lnTo>
                  <a:lnTo>
                    <a:pt x="689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2213462" y="6617936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0"/>
                  </a:moveTo>
                  <a:lnTo>
                    <a:pt x="0" y="29718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2191923" y="6617936"/>
              <a:ext cx="1270" cy="29845"/>
            </a:xfrm>
            <a:custGeom>
              <a:avLst/>
              <a:gdLst/>
              <a:ahLst/>
              <a:cxnLst/>
              <a:rect l="l" t="t" r="r" b="b"/>
              <a:pathLst>
                <a:path w="1269" h="29845">
                  <a:moveTo>
                    <a:pt x="419" y="-2286"/>
                  </a:moveTo>
                  <a:lnTo>
                    <a:pt x="419" y="32003"/>
                  </a:lnTo>
                </a:path>
              </a:pathLst>
            </a:custGeom>
            <a:ln w="541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2158297" y="6734446"/>
              <a:ext cx="69215" cy="28575"/>
            </a:xfrm>
            <a:custGeom>
              <a:avLst/>
              <a:gdLst/>
              <a:ahLst/>
              <a:cxnLst/>
              <a:rect l="l" t="t" r="r" b="b"/>
              <a:pathLst>
                <a:path w="69214" h="28575">
                  <a:moveTo>
                    <a:pt x="68961" y="0"/>
                  </a:moveTo>
                  <a:lnTo>
                    <a:pt x="0" y="1562"/>
                  </a:lnTo>
                  <a:lnTo>
                    <a:pt x="0" y="28155"/>
                  </a:lnTo>
                  <a:lnTo>
                    <a:pt x="68961" y="25031"/>
                  </a:lnTo>
                  <a:lnTo>
                    <a:pt x="689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2213462" y="6731322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0"/>
                  </a:moveTo>
                  <a:lnTo>
                    <a:pt x="0" y="29718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2191923" y="6732110"/>
              <a:ext cx="1270" cy="29845"/>
            </a:xfrm>
            <a:custGeom>
              <a:avLst/>
              <a:gdLst/>
              <a:ahLst/>
              <a:cxnLst/>
              <a:rect l="l" t="t" r="r" b="b"/>
              <a:pathLst>
                <a:path w="1269" h="29845">
                  <a:moveTo>
                    <a:pt x="419" y="-2286"/>
                  </a:moveTo>
                  <a:lnTo>
                    <a:pt x="419" y="31978"/>
                  </a:lnTo>
                </a:path>
              </a:pathLst>
            </a:custGeom>
            <a:ln w="541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2158297" y="6851718"/>
              <a:ext cx="69215" cy="26670"/>
            </a:xfrm>
            <a:custGeom>
              <a:avLst/>
              <a:gdLst/>
              <a:ahLst/>
              <a:cxnLst/>
              <a:rect l="l" t="t" r="r" b="b"/>
              <a:pathLst>
                <a:path w="69214" h="26670">
                  <a:moveTo>
                    <a:pt x="68961" y="0"/>
                  </a:moveTo>
                  <a:lnTo>
                    <a:pt x="0" y="1562"/>
                  </a:lnTo>
                  <a:lnTo>
                    <a:pt x="0" y="26593"/>
                  </a:lnTo>
                  <a:lnTo>
                    <a:pt x="68961" y="25031"/>
                  </a:lnTo>
                  <a:lnTo>
                    <a:pt x="689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2213462" y="6847807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h="31115">
                  <a:moveTo>
                    <a:pt x="0" y="0"/>
                  </a:moveTo>
                  <a:lnTo>
                    <a:pt x="0" y="30505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2191923" y="6848619"/>
              <a:ext cx="1270" cy="29845"/>
            </a:xfrm>
            <a:custGeom>
              <a:avLst/>
              <a:gdLst/>
              <a:ahLst/>
              <a:cxnLst/>
              <a:rect l="l" t="t" r="r" b="b"/>
              <a:pathLst>
                <a:path w="1269" h="29845">
                  <a:moveTo>
                    <a:pt x="419" y="-2286"/>
                  </a:moveTo>
                  <a:lnTo>
                    <a:pt x="419" y="31978"/>
                  </a:lnTo>
                </a:path>
              </a:pathLst>
            </a:custGeom>
            <a:ln w="541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1902284" y="6625772"/>
              <a:ext cx="69215" cy="26034"/>
            </a:xfrm>
            <a:custGeom>
              <a:avLst/>
              <a:gdLst/>
              <a:ahLst/>
              <a:cxnLst/>
              <a:rect l="l" t="t" r="r" b="b"/>
              <a:pathLst>
                <a:path w="69214" h="26034">
                  <a:moveTo>
                    <a:pt x="0" y="0"/>
                  </a:moveTo>
                  <a:lnTo>
                    <a:pt x="0" y="25819"/>
                  </a:lnTo>
                  <a:lnTo>
                    <a:pt x="68961" y="25819"/>
                  </a:lnTo>
                  <a:lnTo>
                    <a:pt x="68961" y="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1916085" y="6622648"/>
              <a:ext cx="20955" cy="29845"/>
            </a:xfrm>
            <a:custGeom>
              <a:avLst/>
              <a:gdLst/>
              <a:ahLst/>
              <a:cxnLst/>
              <a:rect l="l" t="t" r="r" b="b"/>
              <a:pathLst>
                <a:path w="20955" h="29845">
                  <a:moveTo>
                    <a:pt x="0" y="0"/>
                  </a:moveTo>
                  <a:lnTo>
                    <a:pt x="0" y="29692"/>
                  </a:lnTo>
                </a:path>
                <a:path w="20955" h="29845">
                  <a:moveTo>
                    <a:pt x="20688" y="0"/>
                  </a:moveTo>
                  <a:lnTo>
                    <a:pt x="20688" y="29692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1902284" y="6740720"/>
              <a:ext cx="69215" cy="26670"/>
            </a:xfrm>
            <a:custGeom>
              <a:avLst/>
              <a:gdLst/>
              <a:ahLst/>
              <a:cxnLst/>
              <a:rect l="l" t="t" r="r" b="b"/>
              <a:pathLst>
                <a:path w="69214" h="26670">
                  <a:moveTo>
                    <a:pt x="68961" y="0"/>
                  </a:moveTo>
                  <a:lnTo>
                    <a:pt x="0" y="762"/>
                  </a:lnTo>
                  <a:lnTo>
                    <a:pt x="0" y="26568"/>
                  </a:lnTo>
                  <a:lnTo>
                    <a:pt x="68961" y="25793"/>
                  </a:lnTo>
                  <a:lnTo>
                    <a:pt x="689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1916085" y="6737596"/>
              <a:ext cx="20955" cy="30480"/>
            </a:xfrm>
            <a:custGeom>
              <a:avLst/>
              <a:gdLst/>
              <a:ahLst/>
              <a:cxnLst/>
              <a:rect l="l" t="t" r="r" b="b"/>
              <a:pathLst>
                <a:path w="20955" h="30479">
                  <a:moveTo>
                    <a:pt x="0" y="762"/>
                  </a:moveTo>
                  <a:lnTo>
                    <a:pt x="0" y="30454"/>
                  </a:lnTo>
                </a:path>
                <a:path w="20955" h="30479">
                  <a:moveTo>
                    <a:pt x="20688" y="0"/>
                  </a:moveTo>
                  <a:lnTo>
                    <a:pt x="20688" y="29692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1902284" y="6858767"/>
              <a:ext cx="69215" cy="28575"/>
            </a:xfrm>
            <a:custGeom>
              <a:avLst/>
              <a:gdLst/>
              <a:ahLst/>
              <a:cxnLst/>
              <a:rect l="l" t="t" r="r" b="b"/>
              <a:pathLst>
                <a:path w="69214" h="28575">
                  <a:moveTo>
                    <a:pt x="68961" y="0"/>
                  </a:moveTo>
                  <a:lnTo>
                    <a:pt x="0" y="2324"/>
                  </a:lnTo>
                  <a:lnTo>
                    <a:pt x="0" y="28155"/>
                  </a:lnTo>
                  <a:lnTo>
                    <a:pt x="68961" y="25793"/>
                  </a:lnTo>
                  <a:lnTo>
                    <a:pt x="689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1916085" y="6856404"/>
              <a:ext cx="20955" cy="31750"/>
            </a:xfrm>
            <a:custGeom>
              <a:avLst/>
              <a:gdLst/>
              <a:ahLst/>
              <a:cxnLst/>
              <a:rect l="l" t="t" r="r" b="b"/>
              <a:pathLst>
                <a:path w="20955" h="31750">
                  <a:moveTo>
                    <a:pt x="0" y="800"/>
                  </a:moveTo>
                  <a:lnTo>
                    <a:pt x="0" y="31280"/>
                  </a:lnTo>
                </a:path>
                <a:path w="20955" h="31750">
                  <a:moveTo>
                    <a:pt x="20688" y="0"/>
                  </a:moveTo>
                  <a:lnTo>
                    <a:pt x="20688" y="30518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1" name="object 241"/>
          <p:cNvSpPr txBox="1"/>
          <p:nvPr/>
        </p:nvSpPr>
        <p:spPr>
          <a:xfrm>
            <a:off x="7958050" y="484832"/>
            <a:ext cx="168719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1700" spc="-1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P4</a:t>
            </a:r>
            <a:r>
              <a:rPr sz="1700" spc="-1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7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700" spc="-1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P5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243" name="object 243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55</a:t>
            </a:fld>
            <a:endParaRPr spc="-75" dirty="0"/>
          </a:p>
        </p:txBody>
      </p:sp>
      <p:sp>
        <p:nvSpPr>
          <p:cNvPr id="242" name="object 242"/>
          <p:cNvSpPr txBox="1"/>
          <p:nvPr/>
        </p:nvSpPr>
        <p:spPr>
          <a:xfrm>
            <a:off x="7958050" y="1856432"/>
            <a:ext cx="4220845" cy="2217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5" dirty="0">
                <a:solidFill>
                  <a:srgbClr val="171514"/>
                </a:solidFill>
                <a:latin typeface="Arial"/>
                <a:cs typeface="Arial"/>
              </a:rPr>
              <a:t>Cuadros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potencia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P4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P5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son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similares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diseño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características,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pero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varían </a:t>
            </a:r>
            <a:r>
              <a:rPr sz="850" spc="-2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clasificaciones disponibles.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P4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ocupan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espacio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medio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adaptarse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aplicaciones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requieren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derivación o más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grandes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clasificaciones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 más altas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pueden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admitir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iluminación y electrodomésticos. Los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P4 pueden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incorporar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marcos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disyuntores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espacio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unidad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hasta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800 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fusibles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hasta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200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A.</a:t>
            </a:r>
            <a:endParaRPr sz="850">
              <a:latin typeface="Lucida Sans Unicode"/>
              <a:cs typeface="Lucida Sans Unicode"/>
            </a:endParaRPr>
          </a:p>
          <a:p>
            <a:pPr>
              <a:spcBef>
                <a:spcPts val="3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16510">
              <a:lnSpc>
                <a:spcPct val="160000"/>
              </a:lnSpc>
            </a:pP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P5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ocupan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espacio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grande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todos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7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serie </a:t>
            </a:r>
            <a:r>
              <a:rPr sz="750" spc="-2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P, </a:t>
            </a:r>
            <a:r>
              <a:rPr sz="7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permite </a:t>
            </a:r>
            <a:r>
              <a:rPr sz="7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principales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y derivados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mayor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capacidad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nominal, </a:t>
            </a:r>
            <a:r>
              <a:rPr sz="7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incluidos </a:t>
            </a:r>
            <a:r>
              <a:rPr sz="750" spc="-2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marcos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disyuntores </a:t>
            </a:r>
            <a:r>
              <a:rPr sz="7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espacio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unidad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hasta </a:t>
            </a:r>
            <a:r>
              <a:rPr sz="7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1200 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7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 </a:t>
            </a:r>
            <a:r>
              <a:rPr sz="7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 </a:t>
            </a: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 fusibles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750" spc="-2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hasta</a:t>
            </a:r>
            <a:r>
              <a:rPr sz="7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1200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A.</a:t>
            </a:r>
            <a:endParaRPr sz="7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72514" y="3493034"/>
            <a:ext cx="320675" cy="160655"/>
          </a:xfrm>
          <a:custGeom>
            <a:avLst/>
            <a:gdLst/>
            <a:ahLst/>
            <a:cxnLst/>
            <a:rect l="l" t="t" r="r" b="b"/>
            <a:pathLst>
              <a:path w="320675" h="160654">
                <a:moveTo>
                  <a:pt x="160172" y="0"/>
                </a:moveTo>
                <a:lnTo>
                  <a:pt x="320344" y="0"/>
                </a:lnTo>
                <a:lnTo>
                  <a:pt x="320344" y="160172"/>
                </a:lnTo>
                <a:lnTo>
                  <a:pt x="160172" y="160172"/>
                </a:lnTo>
                <a:lnTo>
                  <a:pt x="160172" y="0"/>
                </a:lnTo>
                <a:close/>
              </a:path>
              <a:path w="320675" h="160654">
                <a:moveTo>
                  <a:pt x="0" y="0"/>
                </a:moveTo>
                <a:lnTo>
                  <a:pt x="160172" y="0"/>
                </a:lnTo>
                <a:lnTo>
                  <a:pt x="160172" y="160172"/>
                </a:lnTo>
                <a:lnTo>
                  <a:pt x="0" y="160172"/>
                </a:lnTo>
                <a:lnTo>
                  <a:pt x="0" y="0"/>
                </a:lnTo>
                <a:close/>
              </a:path>
            </a:pathLst>
          </a:custGeom>
          <a:ln w="416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417167" y="3493034"/>
            <a:ext cx="160655" cy="160655"/>
          </a:xfrm>
          <a:custGeom>
            <a:avLst/>
            <a:gdLst/>
            <a:ahLst/>
            <a:cxnLst/>
            <a:rect l="l" t="t" r="r" b="b"/>
            <a:pathLst>
              <a:path w="160654" h="160654">
                <a:moveTo>
                  <a:pt x="0" y="0"/>
                </a:moveTo>
                <a:lnTo>
                  <a:pt x="160172" y="0"/>
                </a:lnTo>
                <a:lnTo>
                  <a:pt x="160172" y="160172"/>
                </a:lnTo>
                <a:lnTo>
                  <a:pt x="0" y="160172"/>
                </a:lnTo>
                <a:lnTo>
                  <a:pt x="0" y="0"/>
                </a:lnTo>
                <a:close/>
              </a:path>
            </a:pathLst>
          </a:custGeom>
          <a:ln w="416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99132" y="3493034"/>
            <a:ext cx="320675" cy="160655"/>
          </a:xfrm>
          <a:custGeom>
            <a:avLst/>
            <a:gdLst/>
            <a:ahLst/>
            <a:cxnLst/>
            <a:rect l="l" t="t" r="r" b="b"/>
            <a:pathLst>
              <a:path w="320675" h="160654">
                <a:moveTo>
                  <a:pt x="160172" y="0"/>
                </a:moveTo>
                <a:lnTo>
                  <a:pt x="320344" y="0"/>
                </a:lnTo>
                <a:lnTo>
                  <a:pt x="320344" y="160172"/>
                </a:lnTo>
                <a:lnTo>
                  <a:pt x="160172" y="160172"/>
                </a:lnTo>
                <a:lnTo>
                  <a:pt x="160172" y="0"/>
                </a:lnTo>
                <a:close/>
              </a:path>
              <a:path w="320675" h="160654">
                <a:moveTo>
                  <a:pt x="0" y="0"/>
                </a:moveTo>
                <a:lnTo>
                  <a:pt x="160172" y="0"/>
                </a:lnTo>
                <a:lnTo>
                  <a:pt x="160172" y="160172"/>
                </a:lnTo>
                <a:lnTo>
                  <a:pt x="0" y="160172"/>
                </a:lnTo>
                <a:lnTo>
                  <a:pt x="0" y="0"/>
                </a:lnTo>
                <a:close/>
              </a:path>
            </a:pathLst>
          </a:custGeom>
          <a:ln w="416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42108" y="3493034"/>
            <a:ext cx="320675" cy="160655"/>
          </a:xfrm>
          <a:custGeom>
            <a:avLst/>
            <a:gdLst/>
            <a:ahLst/>
            <a:cxnLst/>
            <a:rect l="l" t="t" r="r" b="b"/>
            <a:pathLst>
              <a:path w="320675" h="160654">
                <a:moveTo>
                  <a:pt x="160172" y="0"/>
                </a:moveTo>
                <a:lnTo>
                  <a:pt x="320344" y="0"/>
                </a:lnTo>
                <a:lnTo>
                  <a:pt x="320344" y="160172"/>
                </a:lnTo>
                <a:lnTo>
                  <a:pt x="160172" y="160172"/>
                </a:lnTo>
                <a:lnTo>
                  <a:pt x="160172" y="0"/>
                </a:lnTo>
                <a:close/>
              </a:path>
              <a:path w="320675" h="160654">
                <a:moveTo>
                  <a:pt x="0" y="0"/>
                </a:moveTo>
                <a:lnTo>
                  <a:pt x="160172" y="0"/>
                </a:lnTo>
                <a:lnTo>
                  <a:pt x="160172" y="160172"/>
                </a:lnTo>
                <a:lnTo>
                  <a:pt x="0" y="160172"/>
                </a:lnTo>
                <a:lnTo>
                  <a:pt x="0" y="0"/>
                </a:lnTo>
                <a:close/>
              </a:path>
            </a:pathLst>
          </a:custGeom>
          <a:ln w="416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88232" y="3493034"/>
            <a:ext cx="160655" cy="160655"/>
          </a:xfrm>
          <a:custGeom>
            <a:avLst/>
            <a:gdLst/>
            <a:ahLst/>
            <a:cxnLst/>
            <a:rect l="l" t="t" r="r" b="b"/>
            <a:pathLst>
              <a:path w="160654" h="160654">
                <a:moveTo>
                  <a:pt x="0" y="0"/>
                </a:moveTo>
                <a:lnTo>
                  <a:pt x="160172" y="0"/>
                </a:lnTo>
                <a:lnTo>
                  <a:pt x="160172" y="160172"/>
                </a:lnTo>
                <a:lnTo>
                  <a:pt x="0" y="160172"/>
                </a:lnTo>
                <a:lnTo>
                  <a:pt x="0" y="0"/>
                </a:lnTo>
                <a:close/>
              </a:path>
            </a:pathLst>
          </a:custGeom>
          <a:ln w="416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473551" y="3493034"/>
            <a:ext cx="160655" cy="160655"/>
          </a:xfrm>
          <a:custGeom>
            <a:avLst/>
            <a:gdLst/>
            <a:ahLst/>
            <a:cxnLst/>
            <a:rect l="l" t="t" r="r" b="b"/>
            <a:pathLst>
              <a:path w="160654" h="160654">
                <a:moveTo>
                  <a:pt x="0" y="0"/>
                </a:moveTo>
                <a:lnTo>
                  <a:pt x="160172" y="0"/>
                </a:lnTo>
                <a:lnTo>
                  <a:pt x="160172" y="160172"/>
                </a:lnTo>
                <a:lnTo>
                  <a:pt x="0" y="160172"/>
                </a:lnTo>
                <a:lnTo>
                  <a:pt x="0" y="0"/>
                </a:lnTo>
                <a:close/>
              </a:path>
            </a:pathLst>
          </a:custGeom>
          <a:ln w="416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761358" y="3493034"/>
            <a:ext cx="160655" cy="160655"/>
          </a:xfrm>
          <a:custGeom>
            <a:avLst/>
            <a:gdLst/>
            <a:ahLst/>
            <a:cxnLst/>
            <a:rect l="l" t="t" r="r" b="b"/>
            <a:pathLst>
              <a:path w="160654" h="160654">
                <a:moveTo>
                  <a:pt x="0" y="0"/>
                </a:moveTo>
                <a:lnTo>
                  <a:pt x="160172" y="0"/>
                </a:lnTo>
                <a:lnTo>
                  <a:pt x="160172" y="160172"/>
                </a:lnTo>
                <a:lnTo>
                  <a:pt x="0" y="160172"/>
                </a:lnTo>
                <a:lnTo>
                  <a:pt x="0" y="0"/>
                </a:lnTo>
                <a:close/>
              </a:path>
            </a:pathLst>
          </a:custGeom>
          <a:ln w="416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045140" y="3493021"/>
            <a:ext cx="160655" cy="160655"/>
          </a:xfrm>
          <a:custGeom>
            <a:avLst/>
            <a:gdLst/>
            <a:ahLst/>
            <a:cxnLst/>
            <a:rect l="l" t="t" r="r" b="b"/>
            <a:pathLst>
              <a:path w="160654" h="160654">
                <a:moveTo>
                  <a:pt x="0" y="0"/>
                </a:moveTo>
                <a:lnTo>
                  <a:pt x="160172" y="0"/>
                </a:lnTo>
                <a:lnTo>
                  <a:pt x="160172" y="160172"/>
                </a:lnTo>
                <a:lnTo>
                  <a:pt x="0" y="160172"/>
                </a:lnTo>
                <a:lnTo>
                  <a:pt x="0" y="0"/>
                </a:lnTo>
                <a:close/>
              </a:path>
            </a:pathLst>
          </a:custGeom>
          <a:ln w="416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7970432" y="5020271"/>
          <a:ext cx="3747135" cy="1927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9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2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2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7551">
                <a:tc>
                  <a:txBody>
                    <a:bodyPr/>
                    <a:lstStyle/>
                    <a:p>
                      <a:pPr marL="61594" marR="1206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C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208Y/120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3Ø4W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Wye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CA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Todos</a:t>
                      </a:r>
                      <a:endParaRPr sz="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 marR="3937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R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44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415/240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3Ø4W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Wye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CA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Todos</a:t>
                      </a:r>
                      <a:endParaRPr sz="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224">
                <a:tc>
                  <a:txBody>
                    <a:bodyPr/>
                    <a:lstStyle/>
                    <a:p>
                      <a:pPr marL="61594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mi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71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480Y/277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3Ø4W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Wye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CA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Todos</a:t>
                      </a:r>
                      <a:endParaRPr sz="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 marR="393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S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71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440/250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3Ø4W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Wye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CA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Todos</a:t>
                      </a:r>
                      <a:endParaRPr sz="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237">
                <a:tc>
                  <a:txBody>
                    <a:bodyPr/>
                    <a:lstStyle/>
                    <a:p>
                      <a:pPr marL="61594" marR="120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D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71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240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3Ø3W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Delta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AC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Todos</a:t>
                      </a:r>
                      <a:endParaRPr sz="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 marR="393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L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71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600/347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3Ø4W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Wye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CA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Todos</a:t>
                      </a:r>
                      <a:endParaRPr sz="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224">
                <a:tc>
                  <a:txBody>
                    <a:bodyPr/>
                    <a:lstStyle/>
                    <a:p>
                      <a:pPr marL="61594" marR="120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F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480 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3Ø3W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Delta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CA </a:t>
                      </a:r>
                      <a:r>
                        <a:rPr sz="550" spc="-14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550" spc="-8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P2,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P3,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P4,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P5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 marR="3937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T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230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3Ø3W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Delta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CA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Todos</a:t>
                      </a:r>
                      <a:endParaRPr sz="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224"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2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GRAMO</a:t>
                      </a:r>
                      <a:endParaRPr sz="25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600 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3Ø3W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Delta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CA </a:t>
                      </a:r>
                      <a:r>
                        <a:rPr sz="550" spc="-14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550" spc="-8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P2,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P3,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P4,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P5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 marR="3937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W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380 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3Ø3W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Delta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CA </a:t>
                      </a:r>
                      <a:r>
                        <a:rPr sz="550" spc="-14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550" spc="-8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P2,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P3,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P4,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P5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237">
                <a:tc>
                  <a:txBody>
                    <a:bodyPr/>
                    <a:lstStyle/>
                    <a:p>
                      <a:pPr marL="61594" marR="1206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I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347 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3Ø3W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Delta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CA </a:t>
                      </a:r>
                      <a:r>
                        <a:rPr sz="550" spc="-14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550" spc="-8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P2,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P3,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P4,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P5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 marR="3937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Solo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ramales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24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VCC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polo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(3)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Todos</a:t>
                      </a:r>
                      <a:endParaRPr sz="450">
                        <a:latin typeface="Lucida Sans Unicode"/>
                        <a:cs typeface="Lucida Sans Unicode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8224">
                <a:tc>
                  <a:txBody>
                    <a:bodyPr/>
                    <a:lstStyle/>
                    <a:p>
                      <a:pPr marL="61594" marR="1206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B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240/120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3Ø4W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Delta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BØ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High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Leg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AC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Todos</a:t>
                      </a:r>
                      <a:endParaRPr sz="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 marR="3937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Solo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ramales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24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VCC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polos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(3)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Todos</a:t>
                      </a:r>
                      <a:endParaRPr sz="450">
                        <a:latin typeface="Lucida Sans Unicode"/>
                        <a:cs typeface="Lucida Sans Unicode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8224">
                <a:tc>
                  <a:txBody>
                    <a:bodyPr/>
                    <a:lstStyle/>
                    <a:p>
                      <a:pPr marL="61594" marR="1206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q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550" spc="-4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240/120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3Ø4W</a:t>
                      </a:r>
                      <a:r>
                        <a:rPr sz="5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Delta</a:t>
                      </a:r>
                      <a:r>
                        <a:rPr sz="5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2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CØ</a:t>
                      </a:r>
                      <a:r>
                        <a:rPr sz="5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Pata</a:t>
                      </a:r>
                      <a:r>
                        <a:rPr sz="5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alta</a:t>
                      </a:r>
                      <a:r>
                        <a:rPr sz="5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CA</a:t>
                      </a:r>
                      <a:r>
                        <a:rPr sz="5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4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550" spc="-8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P2,</a:t>
                      </a:r>
                      <a:r>
                        <a:rPr sz="5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P3,</a:t>
                      </a:r>
                      <a:r>
                        <a:rPr sz="5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P4,</a:t>
                      </a:r>
                      <a:r>
                        <a:rPr sz="5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P5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 marR="3937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Solo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ramales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48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V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CC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polo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(3)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Todos</a:t>
                      </a:r>
                      <a:endParaRPr sz="450">
                        <a:latin typeface="Lucida Sans Unicode"/>
                        <a:cs typeface="Lucida Sans Unicode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8237">
                <a:tc>
                  <a:txBody>
                    <a:bodyPr/>
                    <a:lstStyle/>
                    <a:p>
                      <a:pPr marL="61594" marR="120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X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762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550" spc="-4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120/240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2Ø5W</a:t>
                      </a:r>
                      <a:r>
                        <a:rPr sz="5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CA</a:t>
                      </a:r>
                      <a:r>
                        <a:rPr sz="5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Neutro</a:t>
                      </a:r>
                      <a:r>
                        <a:rPr sz="5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Simple</a:t>
                      </a:r>
                      <a:r>
                        <a:rPr sz="5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4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550" spc="-8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P2,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P3,</a:t>
                      </a:r>
                      <a:r>
                        <a:rPr sz="5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1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P4,</a:t>
                      </a:r>
                      <a:r>
                        <a:rPr sz="5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P5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 marR="3937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762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Solo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ramales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polos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48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V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CC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(3)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Todos</a:t>
                      </a:r>
                      <a:endParaRPr sz="450">
                        <a:latin typeface="Lucida Sans Unicode"/>
                        <a:cs typeface="Lucida Sans Unicode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8224">
                <a:tc>
                  <a:txBody>
                    <a:bodyPr/>
                    <a:lstStyle/>
                    <a:p>
                      <a:pPr marL="61594" marR="120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762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120/240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1Ø3W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Neutro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Aterrado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AC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(2)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Todos</a:t>
                      </a:r>
                      <a:endParaRPr sz="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 marR="3937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5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762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Solo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ramales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polo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125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V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CC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(3)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Todos</a:t>
                      </a:r>
                      <a:endParaRPr sz="450">
                        <a:latin typeface="Lucida Sans Unicode"/>
                        <a:cs typeface="Lucida Sans Unicode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8224">
                <a:tc>
                  <a:txBody>
                    <a:bodyPr/>
                    <a:lstStyle/>
                    <a:p>
                      <a:pPr marL="61594" marR="1206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H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825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120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1Ø2W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Neutro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Aterrado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AC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(2)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Todos</a:t>
                      </a:r>
                      <a:endParaRPr sz="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350">
                        <a:latin typeface="Times New Roman"/>
                        <a:cs typeface="Times New Roman"/>
                      </a:endParaRPr>
                    </a:p>
                    <a:p>
                      <a:pPr marL="41910" marR="39370">
                        <a:lnSpc>
                          <a:spcPct val="100000"/>
                        </a:lnSpc>
                      </a:pPr>
                      <a:r>
                        <a:rPr sz="250" spc="-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norte</a:t>
                      </a:r>
                      <a:endParaRPr sz="2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27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4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Ramales</a:t>
                      </a:r>
                      <a:r>
                        <a:rPr sz="400" spc="-2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400" spc="-2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sz="400" spc="-2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polos</a:t>
                      </a:r>
                      <a:r>
                        <a:rPr sz="400" spc="-2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400" spc="-2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125</a:t>
                      </a:r>
                      <a:r>
                        <a:rPr sz="400" spc="-2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V</a:t>
                      </a:r>
                      <a:r>
                        <a:rPr sz="400" spc="-2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CC</a:t>
                      </a:r>
                      <a:r>
                        <a:rPr sz="400" spc="-2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únicamente:</a:t>
                      </a:r>
                      <a:r>
                        <a:rPr sz="400" spc="-2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todos</a:t>
                      </a:r>
                      <a:endParaRPr sz="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8224">
                <a:tc>
                  <a:txBody>
                    <a:bodyPr/>
                    <a:lstStyle/>
                    <a:p>
                      <a:pPr marL="61594" marR="1206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j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825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240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1Ø2W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No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Neutro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AC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(3)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Todos</a:t>
                      </a:r>
                      <a:endParaRPr sz="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 marR="3937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O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825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4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Ramas</a:t>
                      </a:r>
                      <a:r>
                        <a:rPr sz="400" spc="-2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400" spc="-2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sz="400" spc="-2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polos</a:t>
                      </a:r>
                      <a:r>
                        <a:rPr sz="400" spc="-2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400" spc="-2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125/250</a:t>
                      </a:r>
                      <a:r>
                        <a:rPr sz="400" spc="-2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V</a:t>
                      </a:r>
                      <a:r>
                        <a:rPr sz="400" spc="-2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CC</a:t>
                      </a:r>
                      <a:r>
                        <a:rPr sz="400" spc="-2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únicamente:</a:t>
                      </a:r>
                      <a:r>
                        <a:rPr sz="400" spc="-2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todas</a:t>
                      </a:r>
                      <a:endParaRPr sz="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8237">
                <a:tc>
                  <a:txBody>
                    <a:bodyPr/>
                    <a:lstStyle/>
                    <a:p>
                      <a:pPr marL="61594" marR="1206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Y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88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125 </a:t>
                      </a:r>
                      <a:r>
                        <a:rPr sz="450" spc="-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1Ø2W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spc="-2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CA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spc="-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neutro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spc="-1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con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spc="-1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conexión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spc="-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tierra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spc="-2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(2)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spc="-12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450" spc="-7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spc="-1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P2,</a:t>
                      </a:r>
                      <a:r>
                        <a:rPr sz="450" spc="-2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spc="-1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P3,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spc="-1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P4,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spc="-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P5</a:t>
                      </a:r>
                      <a:endParaRPr sz="450">
                        <a:latin typeface="Lucida Sans Unicode"/>
                        <a:cs typeface="Lucida Sans Unicode"/>
                      </a:endParaRPr>
                    </a:p>
                  </a:txBody>
                  <a:tcPr marL="0" marR="0" marT="27939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PAG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88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600" spc="-14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S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Ramales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y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polos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125/250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VCC: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todos</a:t>
                      </a:r>
                      <a:endParaRPr sz="450">
                        <a:latin typeface="Lucida Sans Unicode"/>
                        <a:cs typeface="Lucida Sans Unicode"/>
                      </a:endParaRPr>
                    </a:p>
                  </a:txBody>
                  <a:tcPr marL="0" marR="0" marT="88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8224">
                <a:tc>
                  <a:txBody>
                    <a:bodyPr/>
                    <a:lstStyle/>
                    <a:p>
                      <a:pPr marL="61594" marR="1206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Z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88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5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500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W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CC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P2,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P3,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P4,</a:t>
                      </a:r>
                      <a:r>
                        <a:rPr sz="550" spc="-3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P5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 marR="3937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600" spc="-5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tu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88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120V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CA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3Ø3W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Todos</a:t>
                      </a:r>
                      <a:endParaRPr sz="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8224">
                <a:tc>
                  <a:txBody>
                    <a:bodyPr/>
                    <a:lstStyle/>
                    <a:p>
                      <a:pPr marL="61594" marR="1206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k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88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220/127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3Ø4W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Wye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CA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Todos</a:t>
                      </a:r>
                      <a:endParaRPr sz="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 marR="3937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V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88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3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240V</a:t>
                      </a:r>
                      <a:r>
                        <a:rPr sz="350" spc="-2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3Ø3W</a:t>
                      </a:r>
                      <a:r>
                        <a:rPr sz="350" spc="-2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Con</a:t>
                      </a:r>
                      <a:r>
                        <a:rPr sz="350" spc="-2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conexión</a:t>
                      </a:r>
                      <a:r>
                        <a:rPr sz="350" spc="-2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r>
                        <a:rPr sz="350" spc="-2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tierra</a:t>
                      </a:r>
                      <a:r>
                        <a:rPr sz="350" spc="-2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BØ</a:t>
                      </a:r>
                      <a:r>
                        <a:rPr sz="350" spc="-2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350" spc="-2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Todos</a:t>
                      </a:r>
                      <a:endParaRPr sz="3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350">
                        <a:latin typeface="Times New Roman"/>
                        <a:cs typeface="Times New Roman"/>
                      </a:endParaRPr>
                    </a:p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25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METRO</a:t>
                      </a:r>
                      <a:endParaRPr sz="250">
                        <a:latin typeface="Lucida Sans Unicode"/>
                        <a:cs typeface="Lucida Sans Unicode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380/220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3Ø4W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Wye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CA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Lucida Sans Unicode"/>
                          <a:cs typeface="Lucida Sans Unicode"/>
                        </a:rPr>
                        <a:t>Todos</a:t>
                      </a:r>
                      <a:endParaRPr sz="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pSp>
        <p:nvGrpSpPr>
          <p:cNvPr id="11" name="object 11"/>
          <p:cNvGrpSpPr/>
          <p:nvPr/>
        </p:nvGrpSpPr>
        <p:grpSpPr>
          <a:xfrm>
            <a:off x="9709632" y="7827078"/>
            <a:ext cx="78740" cy="597535"/>
            <a:chOff x="4655032" y="7827077"/>
            <a:chExt cx="78740" cy="597535"/>
          </a:xfrm>
        </p:grpSpPr>
        <p:sp>
          <p:nvSpPr>
            <p:cNvPr id="12" name="object 12"/>
            <p:cNvSpPr/>
            <p:nvPr/>
          </p:nvSpPr>
          <p:spPr>
            <a:xfrm>
              <a:off x="4694198" y="7843418"/>
              <a:ext cx="0" cy="581025"/>
            </a:xfrm>
            <a:custGeom>
              <a:avLst/>
              <a:gdLst/>
              <a:ahLst/>
              <a:cxnLst/>
              <a:rect l="l" t="t" r="r" b="b"/>
              <a:pathLst>
                <a:path h="581025">
                  <a:moveTo>
                    <a:pt x="0" y="0"/>
                  </a:moveTo>
                  <a:lnTo>
                    <a:pt x="0" y="58072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661433" y="7833478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19" y="50520"/>
                  </a:moveTo>
                  <a:lnTo>
                    <a:pt x="32765" y="0"/>
                  </a:lnTo>
                  <a:lnTo>
                    <a:pt x="0" y="5052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9709631" y="8554292"/>
            <a:ext cx="78740" cy="621665"/>
            <a:chOff x="4655031" y="8554291"/>
            <a:chExt cx="78740" cy="621665"/>
          </a:xfrm>
        </p:grpSpPr>
        <p:sp>
          <p:nvSpPr>
            <p:cNvPr id="15" name="object 15"/>
            <p:cNvSpPr/>
            <p:nvPr/>
          </p:nvSpPr>
          <p:spPr>
            <a:xfrm>
              <a:off x="4694172" y="8554291"/>
              <a:ext cx="0" cy="605155"/>
            </a:xfrm>
            <a:custGeom>
              <a:avLst/>
              <a:gdLst/>
              <a:ahLst/>
              <a:cxnLst/>
              <a:rect l="l" t="t" r="r" b="b"/>
              <a:pathLst>
                <a:path h="605154">
                  <a:moveTo>
                    <a:pt x="0" y="604799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61432" y="9118514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0"/>
                  </a:moveTo>
                  <a:lnTo>
                    <a:pt x="32740" y="50507"/>
                  </a:lnTo>
                  <a:lnTo>
                    <a:pt x="65519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8508774" y="8244179"/>
            <a:ext cx="299720" cy="480059"/>
          </a:xfrm>
          <a:custGeom>
            <a:avLst/>
            <a:gdLst/>
            <a:ahLst/>
            <a:cxnLst/>
            <a:rect l="l" t="t" r="r" b="b"/>
            <a:pathLst>
              <a:path w="299720" h="480059">
                <a:moveTo>
                  <a:pt x="38265" y="335635"/>
                </a:moveTo>
                <a:lnTo>
                  <a:pt x="35871" y="317178"/>
                </a:lnTo>
                <a:lnTo>
                  <a:pt x="40116" y="300108"/>
                </a:lnTo>
                <a:lnTo>
                  <a:pt x="49680" y="286099"/>
                </a:lnTo>
                <a:lnTo>
                  <a:pt x="63245" y="276821"/>
                </a:lnTo>
              </a:path>
              <a:path w="299720" h="480059">
                <a:moveTo>
                  <a:pt x="40322" y="336042"/>
                </a:moveTo>
                <a:lnTo>
                  <a:pt x="70855" y="339246"/>
                </a:lnTo>
                <a:lnTo>
                  <a:pt x="101474" y="354114"/>
                </a:lnTo>
                <a:lnTo>
                  <a:pt x="123781" y="372953"/>
                </a:lnTo>
                <a:lnTo>
                  <a:pt x="129374" y="388073"/>
                </a:lnTo>
                <a:lnTo>
                  <a:pt x="114206" y="392474"/>
                </a:lnTo>
                <a:lnTo>
                  <a:pt x="87904" y="384130"/>
                </a:lnTo>
                <a:lnTo>
                  <a:pt x="59671" y="364728"/>
                </a:lnTo>
                <a:lnTo>
                  <a:pt x="38709" y="335953"/>
                </a:lnTo>
              </a:path>
              <a:path w="299720" h="480059">
                <a:moveTo>
                  <a:pt x="75755" y="273380"/>
                </a:moveTo>
                <a:lnTo>
                  <a:pt x="73334" y="254883"/>
                </a:lnTo>
                <a:lnTo>
                  <a:pt x="77573" y="237813"/>
                </a:lnTo>
                <a:lnTo>
                  <a:pt x="87147" y="223820"/>
                </a:lnTo>
                <a:lnTo>
                  <a:pt x="100736" y="214553"/>
                </a:lnTo>
              </a:path>
              <a:path w="299720" h="480059">
                <a:moveTo>
                  <a:pt x="62471" y="276288"/>
                </a:moveTo>
                <a:lnTo>
                  <a:pt x="93223" y="269127"/>
                </a:lnTo>
                <a:lnTo>
                  <a:pt x="128876" y="282036"/>
                </a:lnTo>
                <a:lnTo>
                  <a:pt x="156961" y="303397"/>
                </a:lnTo>
                <a:lnTo>
                  <a:pt x="165011" y="321589"/>
                </a:lnTo>
                <a:lnTo>
                  <a:pt x="149880" y="326009"/>
                </a:lnTo>
                <a:lnTo>
                  <a:pt x="123593" y="317671"/>
                </a:lnTo>
                <a:lnTo>
                  <a:pt x="95348" y="298265"/>
                </a:lnTo>
                <a:lnTo>
                  <a:pt x="74345" y="269481"/>
                </a:lnTo>
              </a:path>
              <a:path w="299720" h="480059">
                <a:moveTo>
                  <a:pt x="99948" y="213995"/>
                </a:moveTo>
                <a:lnTo>
                  <a:pt x="130699" y="206817"/>
                </a:lnTo>
                <a:lnTo>
                  <a:pt x="166358" y="219727"/>
                </a:lnTo>
                <a:lnTo>
                  <a:pt x="194448" y="241093"/>
                </a:lnTo>
                <a:lnTo>
                  <a:pt x="202488" y="259283"/>
                </a:lnTo>
                <a:lnTo>
                  <a:pt x="187329" y="263693"/>
                </a:lnTo>
                <a:lnTo>
                  <a:pt x="161034" y="255368"/>
                </a:lnTo>
                <a:lnTo>
                  <a:pt x="132803" y="235980"/>
                </a:lnTo>
                <a:lnTo>
                  <a:pt x="111836" y="207200"/>
                </a:lnTo>
              </a:path>
              <a:path w="299720" h="480059">
                <a:moveTo>
                  <a:pt x="111836" y="207391"/>
                </a:moveTo>
                <a:lnTo>
                  <a:pt x="109432" y="188940"/>
                </a:lnTo>
                <a:lnTo>
                  <a:pt x="113693" y="171904"/>
                </a:lnTo>
                <a:lnTo>
                  <a:pt x="123284" y="157920"/>
                </a:lnTo>
                <a:lnTo>
                  <a:pt x="136867" y="148628"/>
                </a:lnTo>
              </a:path>
              <a:path w="299720" h="480059">
                <a:moveTo>
                  <a:pt x="149390" y="145122"/>
                </a:moveTo>
                <a:lnTo>
                  <a:pt x="146946" y="126648"/>
                </a:lnTo>
                <a:lnTo>
                  <a:pt x="151169" y="109588"/>
                </a:lnTo>
                <a:lnTo>
                  <a:pt x="160729" y="95595"/>
                </a:lnTo>
                <a:lnTo>
                  <a:pt x="174294" y="86321"/>
                </a:lnTo>
              </a:path>
              <a:path w="299720" h="480059">
                <a:moveTo>
                  <a:pt x="136499" y="148082"/>
                </a:moveTo>
                <a:lnTo>
                  <a:pt x="167264" y="140912"/>
                </a:lnTo>
                <a:lnTo>
                  <a:pt x="202930" y="153817"/>
                </a:lnTo>
                <a:lnTo>
                  <a:pt x="231018" y="175183"/>
                </a:lnTo>
                <a:lnTo>
                  <a:pt x="239052" y="193395"/>
                </a:lnTo>
                <a:lnTo>
                  <a:pt x="223891" y="197794"/>
                </a:lnTo>
                <a:lnTo>
                  <a:pt x="197592" y="189457"/>
                </a:lnTo>
                <a:lnTo>
                  <a:pt x="169361" y="170058"/>
                </a:lnTo>
                <a:lnTo>
                  <a:pt x="148399" y="141274"/>
                </a:lnTo>
              </a:path>
              <a:path w="299720" h="480059">
                <a:moveTo>
                  <a:pt x="173469" y="86207"/>
                </a:moveTo>
                <a:lnTo>
                  <a:pt x="204267" y="79072"/>
                </a:lnTo>
                <a:lnTo>
                  <a:pt x="239950" y="91989"/>
                </a:lnTo>
                <a:lnTo>
                  <a:pt x="268056" y="113350"/>
                </a:lnTo>
                <a:lnTo>
                  <a:pt x="276123" y="131546"/>
                </a:lnTo>
                <a:lnTo>
                  <a:pt x="260942" y="135934"/>
                </a:lnTo>
                <a:lnTo>
                  <a:pt x="234638" y="127587"/>
                </a:lnTo>
                <a:lnTo>
                  <a:pt x="206411" y="108186"/>
                </a:lnTo>
                <a:lnTo>
                  <a:pt x="185458" y="79413"/>
                </a:lnTo>
              </a:path>
              <a:path w="299720" h="480059">
                <a:moveTo>
                  <a:pt x="38239" y="336435"/>
                </a:moveTo>
                <a:lnTo>
                  <a:pt x="21054" y="343632"/>
                </a:lnTo>
                <a:lnTo>
                  <a:pt x="8447" y="355869"/>
                </a:lnTo>
                <a:lnTo>
                  <a:pt x="1176" y="371179"/>
                </a:lnTo>
                <a:lnTo>
                  <a:pt x="0" y="387591"/>
                </a:lnTo>
                <a:lnTo>
                  <a:pt x="2343" y="396570"/>
                </a:lnTo>
                <a:lnTo>
                  <a:pt x="6788" y="404947"/>
                </a:lnTo>
                <a:lnTo>
                  <a:pt x="13394" y="412460"/>
                </a:lnTo>
                <a:lnTo>
                  <a:pt x="22224" y="418846"/>
                </a:lnTo>
                <a:lnTo>
                  <a:pt x="49428" y="434467"/>
                </a:lnTo>
                <a:lnTo>
                  <a:pt x="23291" y="479793"/>
                </a:lnTo>
              </a:path>
              <a:path w="299720" h="480059">
                <a:moveTo>
                  <a:pt x="185750" y="79197"/>
                </a:moveTo>
                <a:lnTo>
                  <a:pt x="197155" y="29691"/>
                </a:lnTo>
                <a:lnTo>
                  <a:pt x="229165" y="17560"/>
                </a:lnTo>
                <a:lnTo>
                  <a:pt x="238986" y="19492"/>
                </a:lnTo>
                <a:lnTo>
                  <a:pt x="248958" y="23926"/>
                </a:lnTo>
                <a:lnTo>
                  <a:pt x="276694" y="39865"/>
                </a:lnTo>
                <a:lnTo>
                  <a:pt x="29969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531748" y="8721825"/>
            <a:ext cx="299720" cy="480059"/>
          </a:xfrm>
          <a:custGeom>
            <a:avLst/>
            <a:gdLst/>
            <a:ahLst/>
            <a:cxnLst/>
            <a:rect l="l" t="t" r="r" b="b"/>
            <a:pathLst>
              <a:path w="299720" h="480059">
                <a:moveTo>
                  <a:pt x="261404" y="335660"/>
                </a:moveTo>
                <a:lnTo>
                  <a:pt x="263781" y="317200"/>
                </a:lnTo>
                <a:lnTo>
                  <a:pt x="259524" y="300135"/>
                </a:lnTo>
                <a:lnTo>
                  <a:pt x="249952" y="286133"/>
                </a:lnTo>
                <a:lnTo>
                  <a:pt x="236385" y="276859"/>
                </a:lnTo>
              </a:path>
              <a:path w="299720" h="480059">
                <a:moveTo>
                  <a:pt x="259346" y="336054"/>
                </a:moveTo>
                <a:lnTo>
                  <a:pt x="228814" y="339272"/>
                </a:lnTo>
                <a:lnTo>
                  <a:pt x="198194" y="354142"/>
                </a:lnTo>
                <a:lnTo>
                  <a:pt x="175888" y="372970"/>
                </a:lnTo>
                <a:lnTo>
                  <a:pt x="170294" y="388061"/>
                </a:lnTo>
                <a:lnTo>
                  <a:pt x="185427" y="392466"/>
                </a:lnTo>
                <a:lnTo>
                  <a:pt x="211724" y="384121"/>
                </a:lnTo>
                <a:lnTo>
                  <a:pt x="239960" y="364711"/>
                </a:lnTo>
                <a:lnTo>
                  <a:pt x="260908" y="335927"/>
                </a:lnTo>
              </a:path>
              <a:path w="299720" h="480059">
                <a:moveTo>
                  <a:pt x="223913" y="273316"/>
                </a:moveTo>
                <a:lnTo>
                  <a:pt x="226325" y="254857"/>
                </a:lnTo>
                <a:lnTo>
                  <a:pt x="222078" y="237815"/>
                </a:lnTo>
                <a:lnTo>
                  <a:pt x="212497" y="223833"/>
                </a:lnTo>
                <a:lnTo>
                  <a:pt x="198907" y="214553"/>
                </a:lnTo>
              </a:path>
              <a:path w="299720" h="480059">
                <a:moveTo>
                  <a:pt x="237197" y="276313"/>
                </a:moveTo>
                <a:lnTo>
                  <a:pt x="206416" y="269129"/>
                </a:lnTo>
                <a:lnTo>
                  <a:pt x="170753" y="282027"/>
                </a:lnTo>
                <a:lnTo>
                  <a:pt x="142673" y="303390"/>
                </a:lnTo>
                <a:lnTo>
                  <a:pt x="134645" y="321602"/>
                </a:lnTo>
                <a:lnTo>
                  <a:pt x="149780" y="326001"/>
                </a:lnTo>
                <a:lnTo>
                  <a:pt x="176069" y="317679"/>
                </a:lnTo>
                <a:lnTo>
                  <a:pt x="204296" y="298300"/>
                </a:lnTo>
                <a:lnTo>
                  <a:pt x="225247" y="269532"/>
                </a:lnTo>
              </a:path>
              <a:path w="299720" h="480059">
                <a:moveTo>
                  <a:pt x="199720" y="213994"/>
                </a:moveTo>
                <a:lnTo>
                  <a:pt x="168958" y="206816"/>
                </a:lnTo>
                <a:lnTo>
                  <a:pt x="133307" y="219727"/>
                </a:lnTo>
                <a:lnTo>
                  <a:pt x="105220" y="241103"/>
                </a:lnTo>
                <a:lnTo>
                  <a:pt x="97155" y="259321"/>
                </a:lnTo>
                <a:lnTo>
                  <a:pt x="112299" y="263712"/>
                </a:lnTo>
                <a:lnTo>
                  <a:pt x="138599" y="255371"/>
                </a:lnTo>
                <a:lnTo>
                  <a:pt x="166840" y="235971"/>
                </a:lnTo>
                <a:lnTo>
                  <a:pt x="187807" y="207187"/>
                </a:lnTo>
              </a:path>
              <a:path w="299720" h="480059">
                <a:moveTo>
                  <a:pt x="187807" y="207403"/>
                </a:moveTo>
                <a:lnTo>
                  <a:pt x="190191" y="188956"/>
                </a:lnTo>
                <a:lnTo>
                  <a:pt x="185935" y="171904"/>
                </a:lnTo>
                <a:lnTo>
                  <a:pt x="176357" y="157904"/>
                </a:lnTo>
                <a:lnTo>
                  <a:pt x="162775" y="148615"/>
                </a:lnTo>
              </a:path>
              <a:path w="299720" h="480059">
                <a:moveTo>
                  <a:pt x="150304" y="145122"/>
                </a:moveTo>
                <a:lnTo>
                  <a:pt x="152723" y="126664"/>
                </a:lnTo>
                <a:lnTo>
                  <a:pt x="148480" y="109612"/>
                </a:lnTo>
                <a:lnTo>
                  <a:pt x="138901" y="95614"/>
                </a:lnTo>
                <a:lnTo>
                  <a:pt x="125310" y="86321"/>
                </a:lnTo>
              </a:path>
              <a:path w="299720" h="480059">
                <a:moveTo>
                  <a:pt x="163156" y="148081"/>
                </a:moveTo>
                <a:lnTo>
                  <a:pt x="132393" y="140930"/>
                </a:lnTo>
                <a:lnTo>
                  <a:pt x="96739" y="153836"/>
                </a:lnTo>
                <a:lnTo>
                  <a:pt x="68652" y="175194"/>
                </a:lnTo>
                <a:lnTo>
                  <a:pt x="60591" y="193395"/>
                </a:lnTo>
                <a:lnTo>
                  <a:pt x="75738" y="197792"/>
                </a:lnTo>
                <a:lnTo>
                  <a:pt x="102041" y="189450"/>
                </a:lnTo>
                <a:lnTo>
                  <a:pt x="130282" y="170048"/>
                </a:lnTo>
                <a:lnTo>
                  <a:pt x="151244" y="141262"/>
                </a:lnTo>
              </a:path>
              <a:path w="299720" h="480059">
                <a:moveTo>
                  <a:pt x="126123" y="86245"/>
                </a:moveTo>
                <a:lnTo>
                  <a:pt x="95360" y="79087"/>
                </a:lnTo>
                <a:lnTo>
                  <a:pt x="59697" y="91979"/>
                </a:lnTo>
                <a:lnTo>
                  <a:pt x="31610" y="113320"/>
                </a:lnTo>
                <a:lnTo>
                  <a:pt x="23571" y="131508"/>
                </a:lnTo>
                <a:lnTo>
                  <a:pt x="38733" y="135918"/>
                </a:lnTo>
                <a:lnTo>
                  <a:pt x="65033" y="127596"/>
                </a:lnTo>
                <a:lnTo>
                  <a:pt x="93262" y="108216"/>
                </a:lnTo>
                <a:lnTo>
                  <a:pt x="114211" y="79451"/>
                </a:lnTo>
              </a:path>
              <a:path w="299720" h="480059">
                <a:moveTo>
                  <a:pt x="261404" y="336448"/>
                </a:moveTo>
                <a:lnTo>
                  <a:pt x="278573" y="343659"/>
                </a:lnTo>
                <a:lnTo>
                  <a:pt x="291174" y="355892"/>
                </a:lnTo>
                <a:lnTo>
                  <a:pt x="298453" y="371192"/>
                </a:lnTo>
                <a:lnTo>
                  <a:pt x="299656" y="387603"/>
                </a:lnTo>
                <a:lnTo>
                  <a:pt x="297296" y="396597"/>
                </a:lnTo>
                <a:lnTo>
                  <a:pt x="292854" y="404983"/>
                </a:lnTo>
                <a:lnTo>
                  <a:pt x="286256" y="412503"/>
                </a:lnTo>
                <a:lnTo>
                  <a:pt x="277431" y="418896"/>
                </a:lnTo>
                <a:lnTo>
                  <a:pt x="250278" y="434505"/>
                </a:lnTo>
                <a:lnTo>
                  <a:pt x="276339" y="479844"/>
                </a:lnTo>
              </a:path>
              <a:path w="299720" h="480059">
                <a:moveTo>
                  <a:pt x="113893" y="79222"/>
                </a:moveTo>
                <a:lnTo>
                  <a:pt x="102460" y="29703"/>
                </a:lnTo>
                <a:lnTo>
                  <a:pt x="70467" y="17533"/>
                </a:lnTo>
                <a:lnTo>
                  <a:pt x="60656" y="19458"/>
                </a:lnTo>
                <a:lnTo>
                  <a:pt x="50685" y="23875"/>
                </a:lnTo>
                <a:lnTo>
                  <a:pt x="22910" y="3989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7970438" y="8674162"/>
            <a:ext cx="570865" cy="126364"/>
            <a:chOff x="2915837" y="8674162"/>
            <a:chExt cx="570865" cy="126364"/>
          </a:xfrm>
        </p:grpSpPr>
        <p:sp>
          <p:nvSpPr>
            <p:cNvPr id="20" name="object 20"/>
            <p:cNvSpPr/>
            <p:nvPr/>
          </p:nvSpPr>
          <p:spPr>
            <a:xfrm>
              <a:off x="2926031" y="8676448"/>
              <a:ext cx="553720" cy="121920"/>
            </a:xfrm>
            <a:custGeom>
              <a:avLst/>
              <a:gdLst/>
              <a:ahLst/>
              <a:cxnLst/>
              <a:rect l="l" t="t" r="r" b="b"/>
              <a:pathLst>
                <a:path w="553720" h="121920">
                  <a:moveTo>
                    <a:pt x="420763" y="105511"/>
                  </a:moveTo>
                  <a:lnTo>
                    <a:pt x="405934" y="116807"/>
                  </a:lnTo>
                  <a:lnTo>
                    <a:pt x="389018" y="121629"/>
                  </a:lnTo>
                  <a:lnTo>
                    <a:pt x="372109" y="120300"/>
                  </a:lnTo>
                  <a:lnTo>
                    <a:pt x="357301" y="113144"/>
                  </a:lnTo>
                </a:path>
                <a:path w="553720" h="121920">
                  <a:moveTo>
                    <a:pt x="420319" y="103162"/>
                  </a:moveTo>
                  <a:lnTo>
                    <a:pt x="407872" y="75059"/>
                  </a:lnTo>
                  <a:lnTo>
                    <a:pt x="405490" y="41094"/>
                  </a:lnTo>
                  <a:lnTo>
                    <a:pt x="410687" y="12372"/>
                  </a:lnTo>
                  <a:lnTo>
                    <a:pt x="420979" y="0"/>
                  </a:lnTo>
                  <a:lnTo>
                    <a:pt x="432343" y="10941"/>
                  </a:lnTo>
                  <a:lnTo>
                    <a:pt x="438234" y="37888"/>
                  </a:lnTo>
                  <a:lnTo>
                    <a:pt x="435497" y="72025"/>
                  </a:lnTo>
                  <a:lnTo>
                    <a:pt x="420979" y="104533"/>
                  </a:lnTo>
                </a:path>
                <a:path w="553720" h="121920">
                  <a:moveTo>
                    <a:pt x="348487" y="104165"/>
                  </a:moveTo>
                  <a:lnTo>
                    <a:pt x="333684" y="115456"/>
                  </a:lnTo>
                  <a:lnTo>
                    <a:pt x="316787" y="120281"/>
                  </a:lnTo>
                  <a:lnTo>
                    <a:pt x="299887" y="118963"/>
                  </a:lnTo>
                  <a:lnTo>
                    <a:pt x="285076" y="111823"/>
                  </a:lnTo>
                </a:path>
                <a:path w="553720" h="121920">
                  <a:moveTo>
                    <a:pt x="357606" y="113525"/>
                  </a:moveTo>
                  <a:lnTo>
                    <a:pt x="336081" y="90430"/>
                  </a:lnTo>
                  <a:lnTo>
                    <a:pt x="329498" y="53084"/>
                  </a:lnTo>
                  <a:lnTo>
                    <a:pt x="334007" y="18079"/>
                  </a:lnTo>
                  <a:lnTo>
                    <a:pt x="345757" y="2006"/>
                  </a:lnTo>
                  <a:lnTo>
                    <a:pt x="357149" y="12957"/>
                  </a:lnTo>
                  <a:lnTo>
                    <a:pt x="363031" y="39919"/>
                  </a:lnTo>
                  <a:lnTo>
                    <a:pt x="360275" y="74058"/>
                  </a:lnTo>
                  <a:lnTo>
                    <a:pt x="345757" y="106540"/>
                  </a:lnTo>
                </a:path>
                <a:path w="553720" h="121920">
                  <a:moveTo>
                    <a:pt x="284924" y="112179"/>
                  </a:moveTo>
                  <a:lnTo>
                    <a:pt x="263413" y="89089"/>
                  </a:lnTo>
                  <a:lnTo>
                    <a:pt x="256835" y="51742"/>
                  </a:lnTo>
                  <a:lnTo>
                    <a:pt x="261339" y="16735"/>
                  </a:lnTo>
                  <a:lnTo>
                    <a:pt x="273075" y="660"/>
                  </a:lnTo>
                  <a:lnTo>
                    <a:pt x="284444" y="11604"/>
                  </a:lnTo>
                  <a:lnTo>
                    <a:pt x="290334" y="38555"/>
                  </a:lnTo>
                  <a:lnTo>
                    <a:pt x="287595" y="72696"/>
                  </a:lnTo>
                  <a:lnTo>
                    <a:pt x="273075" y="105206"/>
                  </a:lnTo>
                </a:path>
                <a:path w="553720" h="121920">
                  <a:moveTo>
                    <a:pt x="273088" y="105511"/>
                  </a:moveTo>
                  <a:lnTo>
                    <a:pt x="258273" y="116807"/>
                  </a:lnTo>
                  <a:lnTo>
                    <a:pt x="241366" y="121629"/>
                  </a:lnTo>
                  <a:lnTo>
                    <a:pt x="224464" y="120300"/>
                  </a:lnTo>
                  <a:lnTo>
                    <a:pt x="209664" y="113144"/>
                  </a:lnTo>
                </a:path>
                <a:path w="553720" h="121920">
                  <a:moveTo>
                    <a:pt x="200418" y="104165"/>
                  </a:moveTo>
                  <a:lnTo>
                    <a:pt x="185601" y="115456"/>
                  </a:lnTo>
                  <a:lnTo>
                    <a:pt x="168700" y="120281"/>
                  </a:lnTo>
                  <a:lnTo>
                    <a:pt x="151809" y="118963"/>
                  </a:lnTo>
                  <a:lnTo>
                    <a:pt x="137020" y="111823"/>
                  </a:lnTo>
                </a:path>
                <a:path w="553720" h="121920">
                  <a:moveTo>
                    <a:pt x="209537" y="113525"/>
                  </a:moveTo>
                  <a:lnTo>
                    <a:pt x="187978" y="90430"/>
                  </a:lnTo>
                  <a:lnTo>
                    <a:pt x="181390" y="53084"/>
                  </a:lnTo>
                  <a:lnTo>
                    <a:pt x="185923" y="18079"/>
                  </a:lnTo>
                  <a:lnTo>
                    <a:pt x="197726" y="2006"/>
                  </a:lnTo>
                  <a:lnTo>
                    <a:pt x="209083" y="12957"/>
                  </a:lnTo>
                  <a:lnTo>
                    <a:pt x="214952" y="39919"/>
                  </a:lnTo>
                  <a:lnTo>
                    <a:pt x="212208" y="74058"/>
                  </a:lnTo>
                  <a:lnTo>
                    <a:pt x="197726" y="106540"/>
                  </a:lnTo>
                </a:path>
                <a:path w="553720" h="121920">
                  <a:moveTo>
                    <a:pt x="137325" y="112179"/>
                  </a:moveTo>
                  <a:lnTo>
                    <a:pt x="115765" y="89089"/>
                  </a:lnTo>
                  <a:lnTo>
                    <a:pt x="109173" y="51742"/>
                  </a:lnTo>
                  <a:lnTo>
                    <a:pt x="113695" y="16735"/>
                  </a:lnTo>
                  <a:lnTo>
                    <a:pt x="125475" y="660"/>
                  </a:lnTo>
                  <a:lnTo>
                    <a:pt x="136839" y="11604"/>
                  </a:lnTo>
                  <a:lnTo>
                    <a:pt x="142711" y="38555"/>
                  </a:lnTo>
                  <a:lnTo>
                    <a:pt x="139965" y="72696"/>
                  </a:lnTo>
                  <a:lnTo>
                    <a:pt x="125475" y="105206"/>
                  </a:lnTo>
                </a:path>
                <a:path w="553720" h="121920">
                  <a:moveTo>
                    <a:pt x="421398" y="104749"/>
                  </a:moveTo>
                  <a:lnTo>
                    <a:pt x="436196" y="116040"/>
                  </a:lnTo>
                  <a:lnTo>
                    <a:pt x="453093" y="120854"/>
                  </a:lnTo>
                  <a:lnTo>
                    <a:pt x="469992" y="119528"/>
                  </a:lnTo>
                  <a:lnTo>
                    <a:pt x="499722" y="88377"/>
                  </a:lnTo>
                  <a:lnTo>
                    <a:pt x="500862" y="77558"/>
                  </a:lnTo>
                  <a:lnTo>
                    <a:pt x="500862" y="46177"/>
                  </a:lnTo>
                  <a:lnTo>
                    <a:pt x="553123" y="46177"/>
                  </a:lnTo>
                </a:path>
                <a:path w="553720" h="121920">
                  <a:moveTo>
                    <a:pt x="125475" y="105194"/>
                  </a:moveTo>
                  <a:lnTo>
                    <a:pt x="110676" y="116479"/>
                  </a:lnTo>
                  <a:lnTo>
                    <a:pt x="93783" y="121307"/>
                  </a:lnTo>
                  <a:lnTo>
                    <a:pt x="76880" y="119995"/>
                  </a:lnTo>
                  <a:lnTo>
                    <a:pt x="47157" y="88849"/>
                  </a:lnTo>
                  <a:lnTo>
                    <a:pt x="46024" y="78016"/>
                  </a:lnTo>
                  <a:lnTo>
                    <a:pt x="46024" y="45961"/>
                  </a:lnTo>
                  <a:lnTo>
                    <a:pt x="0" y="4596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468886" y="8713473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40">
                  <a:moveTo>
                    <a:pt x="11595" y="0"/>
                  </a:moveTo>
                  <a:lnTo>
                    <a:pt x="7492" y="0"/>
                  </a:lnTo>
                  <a:lnTo>
                    <a:pt x="3365" y="0"/>
                  </a:lnTo>
                  <a:lnTo>
                    <a:pt x="0" y="3314"/>
                  </a:lnTo>
                  <a:lnTo>
                    <a:pt x="0" y="11493"/>
                  </a:lnTo>
                  <a:lnTo>
                    <a:pt x="3365" y="14871"/>
                  </a:lnTo>
                  <a:lnTo>
                    <a:pt x="11595" y="14871"/>
                  </a:lnTo>
                  <a:lnTo>
                    <a:pt x="14922" y="11493"/>
                  </a:lnTo>
                  <a:lnTo>
                    <a:pt x="14922" y="3314"/>
                  </a:lnTo>
                  <a:lnTo>
                    <a:pt x="1159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468886" y="8713473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40">
                  <a:moveTo>
                    <a:pt x="7492" y="0"/>
                  </a:moveTo>
                  <a:lnTo>
                    <a:pt x="11595" y="0"/>
                  </a:lnTo>
                  <a:lnTo>
                    <a:pt x="14922" y="3314"/>
                  </a:lnTo>
                  <a:lnTo>
                    <a:pt x="14922" y="7404"/>
                  </a:lnTo>
                  <a:lnTo>
                    <a:pt x="14922" y="11493"/>
                  </a:lnTo>
                  <a:lnTo>
                    <a:pt x="11595" y="14871"/>
                  </a:lnTo>
                  <a:lnTo>
                    <a:pt x="7492" y="14871"/>
                  </a:lnTo>
                  <a:lnTo>
                    <a:pt x="3365" y="14871"/>
                  </a:lnTo>
                  <a:lnTo>
                    <a:pt x="0" y="11493"/>
                  </a:lnTo>
                  <a:lnTo>
                    <a:pt x="0" y="7404"/>
                  </a:lnTo>
                  <a:lnTo>
                    <a:pt x="0" y="3314"/>
                  </a:lnTo>
                  <a:lnTo>
                    <a:pt x="3365" y="0"/>
                  </a:lnTo>
                  <a:lnTo>
                    <a:pt x="749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918123" y="8714019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40">
                  <a:moveTo>
                    <a:pt x="11544" y="0"/>
                  </a:moveTo>
                  <a:lnTo>
                    <a:pt x="7454" y="0"/>
                  </a:lnTo>
                  <a:lnTo>
                    <a:pt x="3365" y="0"/>
                  </a:lnTo>
                  <a:lnTo>
                    <a:pt x="0" y="3403"/>
                  </a:lnTo>
                  <a:lnTo>
                    <a:pt x="0" y="11544"/>
                  </a:lnTo>
                  <a:lnTo>
                    <a:pt x="3365" y="14947"/>
                  </a:lnTo>
                  <a:lnTo>
                    <a:pt x="11544" y="14947"/>
                  </a:lnTo>
                  <a:lnTo>
                    <a:pt x="14858" y="11544"/>
                  </a:lnTo>
                  <a:lnTo>
                    <a:pt x="14858" y="3403"/>
                  </a:lnTo>
                  <a:lnTo>
                    <a:pt x="115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918123" y="8714019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40">
                  <a:moveTo>
                    <a:pt x="7454" y="0"/>
                  </a:moveTo>
                  <a:lnTo>
                    <a:pt x="11544" y="0"/>
                  </a:lnTo>
                  <a:lnTo>
                    <a:pt x="14858" y="3403"/>
                  </a:lnTo>
                  <a:lnTo>
                    <a:pt x="14858" y="7480"/>
                  </a:lnTo>
                  <a:lnTo>
                    <a:pt x="14858" y="11544"/>
                  </a:lnTo>
                  <a:lnTo>
                    <a:pt x="11544" y="14947"/>
                  </a:lnTo>
                  <a:lnTo>
                    <a:pt x="7454" y="14947"/>
                  </a:lnTo>
                  <a:lnTo>
                    <a:pt x="3365" y="14947"/>
                  </a:lnTo>
                  <a:lnTo>
                    <a:pt x="0" y="11544"/>
                  </a:lnTo>
                  <a:lnTo>
                    <a:pt x="0" y="7480"/>
                  </a:lnTo>
                  <a:lnTo>
                    <a:pt x="0" y="3403"/>
                  </a:lnTo>
                  <a:lnTo>
                    <a:pt x="3365" y="0"/>
                  </a:lnTo>
                  <a:lnTo>
                    <a:pt x="745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8796279" y="9189750"/>
            <a:ext cx="19685" cy="19685"/>
            <a:chOff x="3741678" y="9189749"/>
            <a:chExt cx="19685" cy="19685"/>
          </a:xfrm>
        </p:grpSpPr>
        <p:sp>
          <p:nvSpPr>
            <p:cNvPr id="26" name="object 26"/>
            <p:cNvSpPr/>
            <p:nvPr/>
          </p:nvSpPr>
          <p:spPr>
            <a:xfrm>
              <a:off x="3743964" y="9192035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40">
                  <a:moveTo>
                    <a:pt x="11633" y="0"/>
                  </a:moveTo>
                  <a:lnTo>
                    <a:pt x="7492" y="0"/>
                  </a:lnTo>
                  <a:lnTo>
                    <a:pt x="3416" y="0"/>
                  </a:lnTo>
                  <a:lnTo>
                    <a:pt x="0" y="3302"/>
                  </a:lnTo>
                  <a:lnTo>
                    <a:pt x="0" y="11493"/>
                  </a:lnTo>
                  <a:lnTo>
                    <a:pt x="3416" y="14859"/>
                  </a:lnTo>
                  <a:lnTo>
                    <a:pt x="11633" y="14859"/>
                  </a:lnTo>
                  <a:lnTo>
                    <a:pt x="14935" y="11493"/>
                  </a:lnTo>
                  <a:lnTo>
                    <a:pt x="14935" y="3302"/>
                  </a:lnTo>
                  <a:lnTo>
                    <a:pt x="116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743964" y="9192035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40">
                  <a:moveTo>
                    <a:pt x="7492" y="0"/>
                  </a:moveTo>
                  <a:lnTo>
                    <a:pt x="11633" y="0"/>
                  </a:lnTo>
                  <a:lnTo>
                    <a:pt x="14935" y="3302"/>
                  </a:lnTo>
                  <a:lnTo>
                    <a:pt x="14935" y="7404"/>
                  </a:lnTo>
                  <a:lnTo>
                    <a:pt x="14935" y="11493"/>
                  </a:lnTo>
                  <a:lnTo>
                    <a:pt x="11633" y="14859"/>
                  </a:lnTo>
                  <a:lnTo>
                    <a:pt x="7492" y="14859"/>
                  </a:lnTo>
                  <a:lnTo>
                    <a:pt x="3416" y="14859"/>
                  </a:lnTo>
                  <a:lnTo>
                    <a:pt x="0" y="11493"/>
                  </a:lnTo>
                  <a:lnTo>
                    <a:pt x="0" y="7404"/>
                  </a:lnTo>
                  <a:lnTo>
                    <a:pt x="0" y="3302"/>
                  </a:lnTo>
                  <a:lnTo>
                    <a:pt x="3416" y="0"/>
                  </a:lnTo>
                  <a:lnTo>
                    <a:pt x="749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7978876" y="7802203"/>
            <a:ext cx="1851025" cy="922655"/>
            <a:chOff x="2924275" y="7802202"/>
            <a:chExt cx="1851025" cy="922655"/>
          </a:xfrm>
        </p:grpSpPr>
        <p:sp>
          <p:nvSpPr>
            <p:cNvPr id="29" name="object 29"/>
            <p:cNvSpPr/>
            <p:nvPr/>
          </p:nvSpPr>
          <p:spPr>
            <a:xfrm>
              <a:off x="3745838" y="8237888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40">
                  <a:moveTo>
                    <a:pt x="11493" y="0"/>
                  </a:moveTo>
                  <a:lnTo>
                    <a:pt x="7404" y="0"/>
                  </a:lnTo>
                  <a:lnTo>
                    <a:pt x="3302" y="0"/>
                  </a:lnTo>
                  <a:lnTo>
                    <a:pt x="0" y="3390"/>
                  </a:lnTo>
                  <a:lnTo>
                    <a:pt x="0" y="11557"/>
                  </a:lnTo>
                  <a:lnTo>
                    <a:pt x="3302" y="14909"/>
                  </a:lnTo>
                  <a:lnTo>
                    <a:pt x="11493" y="14909"/>
                  </a:lnTo>
                  <a:lnTo>
                    <a:pt x="14871" y="11557"/>
                  </a:lnTo>
                  <a:lnTo>
                    <a:pt x="14871" y="3390"/>
                  </a:lnTo>
                  <a:lnTo>
                    <a:pt x="114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926561" y="7804488"/>
              <a:ext cx="1846580" cy="918210"/>
            </a:xfrm>
            <a:custGeom>
              <a:avLst/>
              <a:gdLst/>
              <a:ahLst/>
              <a:cxnLst/>
              <a:rect l="l" t="t" r="r" b="b"/>
              <a:pathLst>
                <a:path w="1846579" h="918209">
                  <a:moveTo>
                    <a:pt x="826681" y="433400"/>
                  </a:moveTo>
                  <a:lnTo>
                    <a:pt x="830770" y="433400"/>
                  </a:lnTo>
                  <a:lnTo>
                    <a:pt x="834148" y="436791"/>
                  </a:lnTo>
                  <a:lnTo>
                    <a:pt x="834148" y="440867"/>
                  </a:lnTo>
                  <a:lnTo>
                    <a:pt x="834148" y="444957"/>
                  </a:lnTo>
                  <a:lnTo>
                    <a:pt x="830770" y="448309"/>
                  </a:lnTo>
                  <a:lnTo>
                    <a:pt x="826681" y="448309"/>
                  </a:lnTo>
                  <a:lnTo>
                    <a:pt x="822579" y="448309"/>
                  </a:lnTo>
                  <a:lnTo>
                    <a:pt x="819277" y="444957"/>
                  </a:lnTo>
                  <a:lnTo>
                    <a:pt x="819277" y="440867"/>
                  </a:lnTo>
                  <a:lnTo>
                    <a:pt x="819277" y="436791"/>
                  </a:lnTo>
                  <a:lnTo>
                    <a:pt x="822579" y="433400"/>
                  </a:lnTo>
                  <a:lnTo>
                    <a:pt x="826681" y="433400"/>
                  </a:lnTo>
                  <a:close/>
                </a:path>
                <a:path w="1846579" h="918209">
                  <a:moveTo>
                    <a:pt x="0" y="917968"/>
                  </a:moveTo>
                  <a:lnTo>
                    <a:pt x="0" y="0"/>
                  </a:lnTo>
                  <a:lnTo>
                    <a:pt x="184632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8808859" y="9199506"/>
            <a:ext cx="1019175" cy="1270"/>
          </a:xfrm>
          <a:custGeom>
            <a:avLst/>
            <a:gdLst/>
            <a:ahLst/>
            <a:cxnLst/>
            <a:rect l="l" t="t" r="r" b="b"/>
            <a:pathLst>
              <a:path w="1019175" h="1270">
                <a:moveTo>
                  <a:pt x="0" y="939"/>
                </a:moveTo>
                <a:lnTo>
                  <a:pt x="1018628" y="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808858" y="8244796"/>
            <a:ext cx="642620" cy="1270"/>
          </a:xfrm>
          <a:custGeom>
            <a:avLst/>
            <a:gdLst/>
            <a:ahLst/>
            <a:cxnLst/>
            <a:rect l="l" t="t" r="r" b="b"/>
            <a:pathLst>
              <a:path w="642620" h="1270">
                <a:moveTo>
                  <a:pt x="0" y="939"/>
                </a:moveTo>
                <a:lnTo>
                  <a:pt x="64230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536748" y="8720373"/>
            <a:ext cx="642620" cy="1270"/>
          </a:xfrm>
          <a:custGeom>
            <a:avLst/>
            <a:gdLst/>
            <a:ahLst/>
            <a:cxnLst/>
            <a:rect l="l" t="t" r="r" b="b"/>
            <a:pathLst>
              <a:path w="642620" h="1270">
                <a:moveTo>
                  <a:pt x="0" y="850"/>
                </a:moveTo>
                <a:lnTo>
                  <a:pt x="64226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9359886" y="8269383"/>
            <a:ext cx="78740" cy="641985"/>
            <a:chOff x="4305286" y="8269382"/>
            <a:chExt cx="78740" cy="641985"/>
          </a:xfrm>
        </p:grpSpPr>
        <p:sp>
          <p:nvSpPr>
            <p:cNvPr id="35" name="object 35"/>
            <p:cNvSpPr/>
            <p:nvPr/>
          </p:nvSpPr>
          <p:spPr>
            <a:xfrm>
              <a:off x="4344465" y="8285723"/>
              <a:ext cx="0" cy="625475"/>
            </a:xfrm>
            <a:custGeom>
              <a:avLst/>
              <a:gdLst/>
              <a:ahLst/>
              <a:cxnLst/>
              <a:rect l="l" t="t" r="r" b="b"/>
              <a:pathLst>
                <a:path h="625475">
                  <a:moveTo>
                    <a:pt x="0" y="0"/>
                  </a:moveTo>
                  <a:lnTo>
                    <a:pt x="0" y="625436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311686" y="8275783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19" y="50520"/>
                  </a:moveTo>
                  <a:lnTo>
                    <a:pt x="32778" y="0"/>
                  </a:lnTo>
                  <a:lnTo>
                    <a:pt x="0" y="5052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9157037" y="7828895"/>
            <a:ext cx="78740" cy="90170"/>
            <a:chOff x="4102437" y="7828895"/>
            <a:chExt cx="78740" cy="90170"/>
          </a:xfrm>
        </p:grpSpPr>
        <p:sp>
          <p:nvSpPr>
            <p:cNvPr id="38" name="object 38"/>
            <p:cNvSpPr/>
            <p:nvPr/>
          </p:nvSpPr>
          <p:spPr>
            <a:xfrm>
              <a:off x="4141603" y="7845234"/>
              <a:ext cx="0" cy="73660"/>
            </a:xfrm>
            <a:custGeom>
              <a:avLst/>
              <a:gdLst/>
              <a:ahLst/>
              <a:cxnLst/>
              <a:rect l="l" t="t" r="r" b="b"/>
              <a:pathLst>
                <a:path h="73659">
                  <a:moveTo>
                    <a:pt x="0" y="0"/>
                  </a:moveTo>
                  <a:lnTo>
                    <a:pt x="0" y="73202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108838" y="7835295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19" y="50520"/>
                  </a:moveTo>
                  <a:lnTo>
                    <a:pt x="32765" y="0"/>
                  </a:lnTo>
                  <a:lnTo>
                    <a:pt x="0" y="5052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9089062" y="8268812"/>
            <a:ext cx="78740" cy="149225"/>
            <a:chOff x="4034462" y="8268811"/>
            <a:chExt cx="78740" cy="149225"/>
          </a:xfrm>
        </p:grpSpPr>
        <p:sp>
          <p:nvSpPr>
            <p:cNvPr id="41" name="object 41"/>
            <p:cNvSpPr/>
            <p:nvPr/>
          </p:nvSpPr>
          <p:spPr>
            <a:xfrm>
              <a:off x="4073625" y="8285146"/>
              <a:ext cx="0" cy="132715"/>
            </a:xfrm>
            <a:custGeom>
              <a:avLst/>
              <a:gdLst/>
              <a:ahLst/>
              <a:cxnLst/>
              <a:rect l="l" t="t" r="r" b="b"/>
              <a:pathLst>
                <a:path h="132715">
                  <a:moveTo>
                    <a:pt x="0" y="0"/>
                  </a:moveTo>
                  <a:lnTo>
                    <a:pt x="0" y="132702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040863" y="8275212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06" y="50520"/>
                  </a:moveTo>
                  <a:lnTo>
                    <a:pt x="32766" y="0"/>
                  </a:lnTo>
                  <a:lnTo>
                    <a:pt x="0" y="5052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9009823" y="8742675"/>
            <a:ext cx="78740" cy="86995"/>
            <a:chOff x="3955223" y="8742674"/>
            <a:chExt cx="78740" cy="86995"/>
          </a:xfrm>
        </p:grpSpPr>
        <p:sp>
          <p:nvSpPr>
            <p:cNvPr id="44" name="object 44"/>
            <p:cNvSpPr/>
            <p:nvPr/>
          </p:nvSpPr>
          <p:spPr>
            <a:xfrm>
              <a:off x="3994387" y="8759003"/>
              <a:ext cx="0" cy="71120"/>
            </a:xfrm>
            <a:custGeom>
              <a:avLst/>
              <a:gdLst/>
              <a:ahLst/>
              <a:cxnLst/>
              <a:rect l="l" t="t" r="r" b="b"/>
              <a:pathLst>
                <a:path h="71120">
                  <a:moveTo>
                    <a:pt x="0" y="0"/>
                  </a:moveTo>
                  <a:lnTo>
                    <a:pt x="0" y="70573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961624" y="8749075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06" y="50520"/>
                  </a:moveTo>
                  <a:lnTo>
                    <a:pt x="32766" y="0"/>
                  </a:lnTo>
                  <a:lnTo>
                    <a:pt x="0" y="5052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8825369" y="7824516"/>
            <a:ext cx="78740" cy="234950"/>
            <a:chOff x="3770769" y="7824516"/>
            <a:chExt cx="78740" cy="234950"/>
          </a:xfrm>
        </p:grpSpPr>
        <p:sp>
          <p:nvSpPr>
            <p:cNvPr id="47" name="object 47"/>
            <p:cNvSpPr/>
            <p:nvPr/>
          </p:nvSpPr>
          <p:spPr>
            <a:xfrm>
              <a:off x="3809939" y="7840850"/>
              <a:ext cx="0" cy="219075"/>
            </a:xfrm>
            <a:custGeom>
              <a:avLst/>
              <a:gdLst/>
              <a:ahLst/>
              <a:cxnLst/>
              <a:rect l="l" t="t" r="r" b="b"/>
              <a:pathLst>
                <a:path h="219075">
                  <a:moveTo>
                    <a:pt x="0" y="0"/>
                  </a:moveTo>
                  <a:lnTo>
                    <a:pt x="0" y="218516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777170" y="7830917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19" y="50520"/>
                  </a:moveTo>
                  <a:lnTo>
                    <a:pt x="32765" y="0"/>
                  </a:lnTo>
                  <a:lnTo>
                    <a:pt x="0" y="5052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9157506" y="8032313"/>
            <a:ext cx="78740" cy="196215"/>
            <a:chOff x="4102906" y="8032312"/>
            <a:chExt cx="78740" cy="196215"/>
          </a:xfrm>
        </p:grpSpPr>
        <p:sp>
          <p:nvSpPr>
            <p:cNvPr id="50" name="object 50"/>
            <p:cNvSpPr/>
            <p:nvPr/>
          </p:nvSpPr>
          <p:spPr>
            <a:xfrm>
              <a:off x="4142061" y="8032312"/>
              <a:ext cx="0" cy="180340"/>
            </a:xfrm>
            <a:custGeom>
              <a:avLst/>
              <a:gdLst/>
              <a:ahLst/>
              <a:cxnLst/>
              <a:rect l="l" t="t" r="r" b="b"/>
              <a:pathLst>
                <a:path h="180340">
                  <a:moveTo>
                    <a:pt x="0" y="17987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109307" y="8171596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0"/>
                  </a:moveTo>
                  <a:lnTo>
                    <a:pt x="32753" y="50520"/>
                  </a:lnTo>
                  <a:lnTo>
                    <a:pt x="65519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9089058" y="8541665"/>
            <a:ext cx="78740" cy="153035"/>
            <a:chOff x="4034458" y="8541664"/>
            <a:chExt cx="78740" cy="153035"/>
          </a:xfrm>
        </p:grpSpPr>
        <p:sp>
          <p:nvSpPr>
            <p:cNvPr id="53" name="object 53"/>
            <p:cNvSpPr/>
            <p:nvPr/>
          </p:nvSpPr>
          <p:spPr>
            <a:xfrm>
              <a:off x="4073601" y="8541664"/>
              <a:ext cx="0" cy="136525"/>
            </a:xfrm>
            <a:custGeom>
              <a:avLst/>
              <a:gdLst/>
              <a:ahLst/>
              <a:cxnLst/>
              <a:rect l="l" t="t" r="r" b="b"/>
              <a:pathLst>
                <a:path h="136525">
                  <a:moveTo>
                    <a:pt x="0" y="136525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040859" y="8637608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0"/>
                  </a:moveTo>
                  <a:lnTo>
                    <a:pt x="32740" y="50520"/>
                  </a:lnTo>
                  <a:lnTo>
                    <a:pt x="65506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9009845" y="8944462"/>
            <a:ext cx="78740" cy="227965"/>
            <a:chOff x="3955245" y="8944461"/>
            <a:chExt cx="78740" cy="227965"/>
          </a:xfrm>
        </p:grpSpPr>
        <p:sp>
          <p:nvSpPr>
            <p:cNvPr id="56" name="object 56"/>
            <p:cNvSpPr/>
            <p:nvPr/>
          </p:nvSpPr>
          <p:spPr>
            <a:xfrm>
              <a:off x="3994387" y="8944461"/>
              <a:ext cx="0" cy="211454"/>
            </a:xfrm>
            <a:custGeom>
              <a:avLst/>
              <a:gdLst/>
              <a:ahLst/>
              <a:cxnLst/>
              <a:rect l="l" t="t" r="r" b="b"/>
              <a:pathLst>
                <a:path h="211454">
                  <a:moveTo>
                    <a:pt x="0" y="211086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961645" y="9114959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0"/>
                  </a:moveTo>
                  <a:lnTo>
                    <a:pt x="32740" y="50520"/>
                  </a:lnTo>
                  <a:lnTo>
                    <a:pt x="65506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9359911" y="9034809"/>
            <a:ext cx="78740" cy="141605"/>
            <a:chOff x="4305311" y="9034808"/>
            <a:chExt cx="78740" cy="141605"/>
          </a:xfrm>
        </p:grpSpPr>
        <p:sp>
          <p:nvSpPr>
            <p:cNvPr id="59" name="object 59"/>
            <p:cNvSpPr/>
            <p:nvPr/>
          </p:nvSpPr>
          <p:spPr>
            <a:xfrm>
              <a:off x="4344465" y="9034808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124815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311712" y="9119048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0"/>
                  </a:moveTo>
                  <a:lnTo>
                    <a:pt x="32753" y="50507"/>
                  </a:lnTo>
                  <a:lnTo>
                    <a:pt x="65519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8824771" y="8162643"/>
            <a:ext cx="78740" cy="537845"/>
            <a:chOff x="3770171" y="8162642"/>
            <a:chExt cx="78740" cy="537845"/>
          </a:xfrm>
        </p:grpSpPr>
        <p:sp>
          <p:nvSpPr>
            <p:cNvPr id="62" name="object 62"/>
            <p:cNvSpPr/>
            <p:nvPr/>
          </p:nvSpPr>
          <p:spPr>
            <a:xfrm>
              <a:off x="3809319" y="8162642"/>
              <a:ext cx="0" cy="521334"/>
            </a:xfrm>
            <a:custGeom>
              <a:avLst/>
              <a:gdLst/>
              <a:ahLst/>
              <a:cxnLst/>
              <a:rect l="l" t="t" r="r" b="b"/>
              <a:pathLst>
                <a:path h="521334">
                  <a:moveTo>
                    <a:pt x="0" y="521017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776572" y="8643078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0"/>
                  </a:moveTo>
                  <a:lnTo>
                    <a:pt x="32753" y="50507"/>
                  </a:lnTo>
                  <a:lnTo>
                    <a:pt x="65519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7957730" y="535882"/>
            <a:ext cx="3590925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Números</a:t>
            </a:r>
            <a:r>
              <a:rPr sz="1300" spc="-8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3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300" spc="-8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3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catálogo</a:t>
            </a:r>
            <a:r>
              <a:rPr sz="1300" spc="-8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3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300" spc="-7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3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1300" spc="-8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3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300" spc="-8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3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300" spc="-7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3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serie</a:t>
            </a:r>
            <a:r>
              <a:rPr sz="1300" spc="-8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300" spc="65" dirty="0">
                <a:solidFill>
                  <a:srgbClr val="171514"/>
                </a:solidFill>
                <a:latin typeface="Lucida Sans Unicode"/>
                <a:cs typeface="Lucida Sans Unicode"/>
              </a:rPr>
              <a:t>P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56</a:t>
            </a:fld>
            <a:endParaRPr spc="-75" dirty="0"/>
          </a:p>
        </p:txBody>
      </p:sp>
      <p:sp>
        <p:nvSpPr>
          <p:cNvPr id="65" name="object 65"/>
          <p:cNvSpPr txBox="1"/>
          <p:nvPr/>
        </p:nvSpPr>
        <p:spPr>
          <a:xfrm>
            <a:off x="7957729" y="1856681"/>
            <a:ext cx="4159250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8034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descripción del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número 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catálogo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 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serie </a:t>
            </a:r>
            <a:r>
              <a:rPr sz="850" spc="40" dirty="0">
                <a:solidFill>
                  <a:srgbClr val="171514"/>
                </a:solidFill>
                <a:latin typeface="Lucida Sans Unicode"/>
                <a:cs typeface="Lucida Sans Unicode"/>
              </a:rPr>
              <a:t>P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proporciona información resumida. </a:t>
            </a:r>
            <a:r>
              <a:rPr sz="85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obtener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detalles, incluida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información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selección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disyuntores,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consulte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catálogo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SPEEDFAX.</a:t>
            </a:r>
            <a:endParaRPr sz="850">
              <a:latin typeface="Lucida Sans Unicode"/>
              <a:cs typeface="Lucida Sans Unicode"/>
            </a:endParaRPr>
          </a:p>
          <a:p>
            <a:pPr>
              <a:spcBef>
                <a:spcPts val="6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5080">
              <a:lnSpc>
                <a:spcPct val="133300"/>
              </a:lnSpc>
            </a:pP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número 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catálogo proporciona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descripción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tablero.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Hay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nueve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partes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número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catálogo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serie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Lucida Sans Unicode"/>
                <a:cs typeface="Lucida Sans Unicode"/>
              </a:rPr>
              <a:t>P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estándar,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muestra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098222" y="3312913"/>
            <a:ext cx="8001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1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451126" y="3312914"/>
            <a:ext cx="1424940" cy="327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">
              <a:spcBef>
                <a:spcPts val="100"/>
              </a:spcBef>
              <a:tabLst>
                <a:tab pos="383540" algn="l"/>
                <a:tab pos="822325" algn="l"/>
                <a:tab pos="1356995" algn="l"/>
              </a:tabLst>
            </a:pPr>
            <a:r>
              <a:rPr sz="7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2	3	4	5</a:t>
            </a:r>
            <a:endParaRPr sz="750">
              <a:latin typeface="Lucida Sans Unicode"/>
              <a:cs typeface="Lucida Sans Unicode"/>
            </a:endParaRPr>
          </a:p>
          <a:p>
            <a:pPr marL="12700">
              <a:spcBef>
                <a:spcPts val="570"/>
              </a:spcBef>
              <a:tabLst>
                <a:tab pos="297815" algn="l"/>
                <a:tab pos="744855" algn="l"/>
              </a:tabLst>
            </a:pPr>
            <a:r>
              <a:rPr sz="750" b="1" spc="-65" dirty="0">
                <a:solidFill>
                  <a:srgbClr val="171514"/>
                </a:solidFill>
                <a:latin typeface="Arial"/>
                <a:cs typeface="Arial"/>
              </a:rPr>
              <a:t>C	</a:t>
            </a: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4   </a:t>
            </a:r>
            <a:r>
              <a:rPr sz="750" b="1" spc="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2	</a:t>
            </a:r>
            <a:r>
              <a:rPr sz="750" b="1" spc="-50" dirty="0">
                <a:solidFill>
                  <a:srgbClr val="171514"/>
                </a:solidFill>
                <a:latin typeface="Arial"/>
                <a:cs typeface="Arial"/>
              </a:rPr>
              <a:t>F</a:t>
            </a:r>
            <a:r>
              <a:rPr sz="750" b="1" spc="4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171514"/>
                </a:solidFill>
                <a:latin typeface="Arial"/>
                <a:cs typeface="Arial"/>
              </a:rPr>
              <a:t>X</a:t>
            </a:r>
            <a:endParaRPr sz="750">
              <a:latin typeface="Arial"/>
              <a:cs typeface="Arial"/>
            </a:endParaRPr>
          </a:p>
        </p:txBody>
      </p:sp>
      <p:graphicFrame>
        <p:nvGraphicFramePr>
          <p:cNvPr id="68" name="object 68"/>
          <p:cNvGraphicFramePr>
            <a:graphicFrameLocks noGrp="1"/>
          </p:cNvGraphicFramePr>
          <p:nvPr/>
        </p:nvGraphicFramePr>
        <p:xfrm>
          <a:off x="9583001" y="3490951"/>
          <a:ext cx="486409" cy="1644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0172"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750" b="1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714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750" b="1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750" b="1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7145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9" name="object 69"/>
          <p:cNvSpPr txBox="1"/>
          <p:nvPr/>
        </p:nvSpPr>
        <p:spPr>
          <a:xfrm>
            <a:off x="10215245" y="3312914"/>
            <a:ext cx="91440" cy="324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">
              <a:spcBef>
                <a:spcPts val="100"/>
              </a:spcBef>
            </a:pPr>
            <a:r>
              <a:rPr sz="7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6</a:t>
            </a:r>
            <a:endParaRPr sz="750">
              <a:latin typeface="Lucida Sans Unicode"/>
              <a:cs typeface="Lucida Sans Unicode"/>
            </a:endParaRPr>
          </a:p>
          <a:p>
            <a:pPr marL="12700">
              <a:spcBef>
                <a:spcPts val="550"/>
              </a:spcBef>
            </a:pP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A</a:t>
            </a:r>
            <a:endParaRPr sz="75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0507015" y="3312914"/>
            <a:ext cx="80645" cy="324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7</a:t>
            </a:r>
            <a:endParaRPr sz="750">
              <a:latin typeface="Lucida Sans Unicode"/>
              <a:cs typeface="Lucida Sans Unicode"/>
            </a:endParaRPr>
          </a:p>
          <a:p>
            <a:pPr marL="12700">
              <a:spcBef>
                <a:spcPts val="550"/>
              </a:spcBef>
            </a:pP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T</a:t>
            </a:r>
            <a:endParaRPr sz="75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0801034" y="3312914"/>
            <a:ext cx="80010" cy="324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8</a:t>
            </a:r>
            <a:endParaRPr sz="750">
              <a:latin typeface="Lucida Sans Unicode"/>
              <a:cs typeface="Lucida Sans Unicode"/>
            </a:endParaRPr>
          </a:p>
          <a:p>
            <a:pPr marL="12700">
              <a:spcBef>
                <a:spcPts val="550"/>
              </a:spcBef>
            </a:pPr>
            <a:r>
              <a:rPr sz="750" b="1" spc="-90" dirty="0">
                <a:solidFill>
                  <a:srgbClr val="171514"/>
                </a:solidFill>
                <a:latin typeface="Arial"/>
                <a:cs typeface="Arial"/>
              </a:rPr>
              <a:t>S</a:t>
            </a:r>
            <a:endParaRPr sz="75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1080657" y="3312908"/>
            <a:ext cx="80645" cy="327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9</a:t>
            </a:r>
            <a:endParaRPr sz="750">
              <a:latin typeface="Lucida Sans Unicode"/>
              <a:cs typeface="Lucida Sans Unicode"/>
            </a:endParaRPr>
          </a:p>
          <a:p>
            <a:pPr marL="12700">
              <a:spcBef>
                <a:spcPts val="570"/>
              </a:spcBef>
            </a:pP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T</a:t>
            </a:r>
            <a:endParaRPr sz="75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011952" y="3500015"/>
            <a:ext cx="27241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PA</a:t>
            </a:r>
            <a:r>
              <a:rPr sz="750" b="1" spc="-370" dirty="0">
                <a:solidFill>
                  <a:srgbClr val="171514"/>
                </a:solidFill>
                <a:latin typeface="Arial"/>
                <a:cs typeface="Arial"/>
              </a:rPr>
              <a:t>G</a:t>
            </a:r>
            <a:r>
              <a:rPr sz="750" b="1" spc="-100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r>
              <a:rPr sz="750" b="1" spc="-90" dirty="0">
                <a:solidFill>
                  <a:srgbClr val="171514"/>
                </a:solidFill>
                <a:latin typeface="Arial"/>
                <a:cs typeface="Arial"/>
              </a:rPr>
              <a:t>S</a:t>
            </a:r>
            <a:endParaRPr sz="75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761900" y="3954722"/>
            <a:ext cx="40830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35" dirty="0">
                <a:solidFill>
                  <a:srgbClr val="171514"/>
                </a:solidFill>
                <a:latin typeface="Arial"/>
                <a:cs typeface="Arial"/>
              </a:rPr>
              <a:t>Parte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endParaRPr sz="85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957679" y="3902651"/>
            <a:ext cx="4003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parte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1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identifica el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tipo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panel,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P1, P2, P3,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P4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P5.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número de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catálogo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muestra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muestra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P1.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761901" y="4503362"/>
            <a:ext cx="40830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35" dirty="0">
                <a:solidFill>
                  <a:srgbClr val="171514"/>
                </a:solidFill>
                <a:latin typeface="Arial"/>
                <a:cs typeface="Arial"/>
              </a:rPr>
              <a:t>Parte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2</a:t>
            </a:r>
            <a:endParaRPr sz="85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957680" y="4452561"/>
            <a:ext cx="39439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Parte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2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identifica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sistema.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tabla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muestra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configuraciones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disponibles.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957732" y="7177785"/>
            <a:ext cx="4130675" cy="1133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configurado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alimentación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208Y/120V,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3Ø4W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muestra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ilustración.</a:t>
            </a:r>
            <a:endParaRPr sz="850">
              <a:latin typeface="Lucida Sans Unicode"/>
              <a:cs typeface="Lucida Sans Unicode"/>
            </a:endParaRPr>
          </a:p>
          <a:p>
            <a:pPr>
              <a:spcBef>
                <a:spcPts val="1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R="281940" algn="ctr"/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endParaRPr sz="800">
              <a:latin typeface="Lucida Sans Unicode"/>
              <a:cs typeface="Lucida Sans Unicode"/>
            </a:endParaRPr>
          </a:p>
          <a:p>
            <a:pPr marL="1045844">
              <a:spcBef>
                <a:spcPts val="650"/>
              </a:spcBef>
            </a:pPr>
            <a:r>
              <a:rPr sz="6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208</a:t>
            </a:r>
            <a:r>
              <a:rPr sz="6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voltios</a:t>
            </a:r>
            <a:endParaRPr sz="600">
              <a:latin typeface="Lucida Sans Unicode"/>
              <a:cs typeface="Lucida Sans Unicode"/>
            </a:endParaRPr>
          </a:p>
          <a:p>
            <a:pPr marL="721360">
              <a:spcBef>
                <a:spcPts val="380"/>
              </a:spcBef>
            </a:pPr>
            <a:r>
              <a:rPr sz="6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120</a:t>
            </a:r>
            <a:r>
              <a:rPr sz="6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voltios</a:t>
            </a:r>
            <a:endParaRPr sz="600">
              <a:latin typeface="Lucida Sans Unicode"/>
              <a:cs typeface="Lucida Sans Unicode"/>
            </a:endParaRPr>
          </a:p>
          <a:p>
            <a:pPr marR="1054100" algn="ctr">
              <a:spcBef>
                <a:spcPts val="55"/>
              </a:spcBef>
            </a:pPr>
            <a:r>
              <a:rPr sz="800" spc="55" dirty="0">
                <a:solidFill>
                  <a:srgbClr val="171514"/>
                </a:solidFill>
                <a:latin typeface="Lucida Sans Unicode"/>
                <a:cs typeface="Lucida Sans Unicode"/>
              </a:rPr>
              <a:t>B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8923157" y="8430266"/>
            <a:ext cx="41020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120</a:t>
            </a:r>
            <a:r>
              <a:rPr sz="6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voltios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9548113" y="8439632"/>
            <a:ext cx="41020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208</a:t>
            </a:r>
            <a:r>
              <a:rPr sz="6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voltios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9173776" y="8700490"/>
            <a:ext cx="123189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norte</a:t>
            </a:r>
            <a:endParaRPr sz="300">
              <a:latin typeface="Lucida Sans Unicode"/>
              <a:cs typeface="Lucida Sans Unicode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8845839" y="8841744"/>
            <a:ext cx="753745" cy="192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690"/>
              </a:lnSpc>
              <a:spcBef>
                <a:spcPts val="100"/>
              </a:spcBef>
            </a:pPr>
            <a:r>
              <a:rPr sz="6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120</a:t>
            </a:r>
            <a:r>
              <a:rPr sz="6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voltios</a:t>
            </a:r>
            <a:endParaRPr sz="600">
              <a:latin typeface="Lucida Sans Unicode"/>
              <a:cs typeface="Lucida Sans Unicode"/>
            </a:endParaRPr>
          </a:p>
          <a:p>
            <a:pPr marL="355600">
              <a:lnSpc>
                <a:spcPts val="690"/>
              </a:lnSpc>
            </a:pPr>
            <a:r>
              <a:rPr sz="6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208</a:t>
            </a:r>
            <a:r>
              <a:rPr sz="6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voltios</a:t>
            </a:r>
            <a:endParaRPr sz="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971067" y="3794981"/>
          <a:ext cx="3533775" cy="1147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1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2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18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0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62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62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62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623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42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8575">
                        <a:lnSpc>
                          <a:spcPct val="100000"/>
                        </a:lnSpc>
                      </a:pPr>
                      <a:r>
                        <a:rPr sz="3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Código</a:t>
                      </a:r>
                      <a:r>
                        <a:rPr sz="300" spc="-2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300" spc="-2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autobús</a:t>
                      </a:r>
                      <a:endParaRPr sz="3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0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216535">
                        <a:lnSpc>
                          <a:spcPct val="100000"/>
                        </a:lnSpc>
                      </a:pPr>
                      <a:r>
                        <a:rPr sz="3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Material</a:t>
                      </a:r>
                      <a:r>
                        <a:rPr sz="350" spc="-2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del</a:t>
                      </a:r>
                      <a:r>
                        <a:rPr sz="350" spc="-2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autobús</a:t>
                      </a:r>
                      <a:endParaRPr sz="3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50">
                        <a:latin typeface="Times New Roman"/>
                        <a:cs typeface="Times New Roman"/>
                      </a:endParaRPr>
                    </a:p>
                    <a:p>
                      <a:pPr marL="41910">
                        <a:lnSpc>
                          <a:spcPct val="100000"/>
                        </a:lnSpc>
                      </a:pPr>
                      <a:r>
                        <a:rPr sz="2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Revestimiento</a:t>
                      </a:r>
                      <a:r>
                        <a:rPr sz="250" spc="-1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250" spc="-1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autobuses</a:t>
                      </a:r>
                      <a:endParaRPr sz="25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P1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P2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P3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P4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P5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57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4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Temperatura.</a:t>
                      </a:r>
                      <a:r>
                        <a:rPr sz="400" spc="-2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Aluminio</a:t>
                      </a:r>
                      <a:r>
                        <a:rPr sz="400" spc="-2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clasificado</a:t>
                      </a:r>
                      <a:endParaRPr sz="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8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Estañado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683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573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B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750</a:t>
                      </a:r>
                      <a:r>
                        <a:rPr sz="55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A/m2</a:t>
                      </a:r>
                      <a:r>
                        <a:rPr sz="55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pulg.</a:t>
                      </a:r>
                      <a:r>
                        <a:rPr sz="55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Aluminio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31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Estañado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683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N</a:t>
                      </a:r>
                      <a:r>
                        <a:rPr sz="4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sz="4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endParaRPr sz="4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58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5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4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Temperatura.</a:t>
                      </a:r>
                      <a:r>
                        <a:rPr sz="400" spc="-2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Cobre</a:t>
                      </a:r>
                      <a:r>
                        <a:rPr sz="400" spc="-2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clasificado</a:t>
                      </a:r>
                      <a:endParaRPr sz="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8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Estañado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683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N</a:t>
                      </a:r>
                      <a:r>
                        <a:rPr sz="4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sz="4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endParaRPr sz="4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58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N</a:t>
                      </a:r>
                      <a:r>
                        <a:rPr sz="4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sz="4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endParaRPr sz="4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58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576"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mi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4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Temperatura.</a:t>
                      </a:r>
                      <a:r>
                        <a:rPr sz="400" spc="-2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Cobre</a:t>
                      </a:r>
                      <a:r>
                        <a:rPr sz="400" spc="-2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clasificado</a:t>
                      </a:r>
                      <a:endParaRPr sz="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8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Plateado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683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N</a:t>
                      </a:r>
                      <a:r>
                        <a:rPr sz="4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sz="4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endParaRPr sz="4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58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Opcional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31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Opcional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31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2579"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F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4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Temperatura.</a:t>
                      </a:r>
                      <a:r>
                        <a:rPr sz="400" spc="-2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Cobre</a:t>
                      </a:r>
                      <a:r>
                        <a:rPr sz="400" spc="-2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clasificado</a:t>
                      </a:r>
                      <a:endParaRPr sz="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81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Estañado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683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N</a:t>
                      </a:r>
                      <a:r>
                        <a:rPr sz="4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sz="4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endParaRPr sz="4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58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25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50">
                        <a:latin typeface="Times New Roman"/>
                        <a:cs typeface="Times New Roman"/>
                      </a:endParaRPr>
                    </a:p>
                    <a:p>
                      <a:pPr marL="177800">
                        <a:lnSpc>
                          <a:spcPct val="100000"/>
                        </a:lnSpc>
                      </a:pPr>
                      <a:r>
                        <a:rPr sz="25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GRAMO</a:t>
                      </a:r>
                      <a:endParaRPr sz="25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1000</a:t>
                      </a:r>
                      <a:r>
                        <a:rPr sz="55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A/m2</a:t>
                      </a:r>
                      <a:r>
                        <a:rPr sz="55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pulg.</a:t>
                      </a:r>
                      <a:r>
                        <a:rPr sz="55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Cobre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31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Estañado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683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N</a:t>
                      </a:r>
                      <a:r>
                        <a:rPr sz="4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sz="4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endParaRPr sz="4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58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Opcional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31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Opcional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31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2573"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H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1000</a:t>
                      </a:r>
                      <a:r>
                        <a:rPr sz="55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A/m2</a:t>
                      </a:r>
                      <a:r>
                        <a:rPr sz="55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pulg.</a:t>
                      </a:r>
                      <a:r>
                        <a:rPr sz="55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Cobre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31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6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Estañado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3683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N</a:t>
                      </a:r>
                      <a:r>
                        <a:rPr sz="4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sz="4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endParaRPr sz="4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58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Opcional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31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550" spc="-1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Opcional</a:t>
                      </a:r>
                      <a:endParaRPr sz="550">
                        <a:latin typeface="Lucida Sans Unicode"/>
                        <a:cs typeface="Lucida Sans Unicode"/>
                      </a:endParaRPr>
                    </a:p>
                  </a:txBody>
                  <a:tcPr marL="0" marR="0" marT="431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7971069" y="4942053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0" y="0"/>
                </a:moveTo>
                <a:lnTo>
                  <a:pt x="0" y="6477"/>
                </a:lnTo>
              </a:path>
            </a:pathLst>
          </a:custGeom>
          <a:ln w="3175">
            <a:solidFill>
              <a:srgbClr val="DAD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92116" y="4942053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0" y="0"/>
                </a:moveTo>
                <a:lnTo>
                  <a:pt x="0" y="6477"/>
                </a:lnTo>
              </a:path>
            </a:pathLst>
          </a:custGeom>
          <a:ln w="3175">
            <a:solidFill>
              <a:srgbClr val="DAD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324877" y="4942053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0" y="0"/>
                </a:moveTo>
                <a:lnTo>
                  <a:pt x="0" y="6477"/>
                </a:lnTo>
              </a:path>
            </a:pathLst>
          </a:custGeom>
          <a:ln w="3175">
            <a:solidFill>
              <a:srgbClr val="DAD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836585" y="4942053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0" y="0"/>
                </a:moveTo>
                <a:lnTo>
                  <a:pt x="0" y="6477"/>
                </a:lnTo>
              </a:path>
            </a:pathLst>
          </a:custGeom>
          <a:ln w="3175">
            <a:solidFill>
              <a:srgbClr val="DAD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69770" y="4942053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0" y="0"/>
                </a:moveTo>
                <a:lnTo>
                  <a:pt x="0" y="6477"/>
                </a:lnTo>
              </a:path>
            </a:pathLst>
          </a:custGeom>
          <a:ln w="3175">
            <a:solidFill>
              <a:srgbClr val="DAD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426043" y="4942053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0" y="0"/>
                </a:moveTo>
                <a:lnTo>
                  <a:pt x="0" y="6477"/>
                </a:lnTo>
              </a:path>
            </a:pathLst>
          </a:custGeom>
          <a:ln w="3175">
            <a:solidFill>
              <a:srgbClr val="DAD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782291" y="4942053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0" y="0"/>
                </a:moveTo>
                <a:lnTo>
                  <a:pt x="0" y="6477"/>
                </a:lnTo>
              </a:path>
            </a:pathLst>
          </a:custGeom>
          <a:ln w="3175">
            <a:solidFill>
              <a:srgbClr val="DAD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138564" y="4942053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0" y="0"/>
                </a:moveTo>
                <a:lnTo>
                  <a:pt x="0" y="6477"/>
                </a:lnTo>
              </a:path>
            </a:pathLst>
          </a:custGeom>
          <a:ln w="3175">
            <a:solidFill>
              <a:srgbClr val="DADC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1494823" y="4942053"/>
            <a:ext cx="6985" cy="6985"/>
            <a:chOff x="6440222" y="4942052"/>
            <a:chExt cx="6985" cy="6985"/>
          </a:xfrm>
        </p:grpSpPr>
        <p:sp>
          <p:nvSpPr>
            <p:cNvPr id="12" name="object 12"/>
            <p:cNvSpPr/>
            <p:nvPr/>
          </p:nvSpPr>
          <p:spPr>
            <a:xfrm>
              <a:off x="6440224" y="4942052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0" y="0"/>
                  </a:moveTo>
                  <a:lnTo>
                    <a:pt x="0" y="6477"/>
                  </a:lnTo>
                </a:path>
              </a:pathLst>
            </a:custGeom>
            <a:ln w="3175">
              <a:solidFill>
                <a:srgbClr val="DADC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440222" y="4942057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489" y="0"/>
                  </a:moveTo>
                  <a:lnTo>
                    <a:pt x="0" y="0"/>
                  </a:lnTo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762595" y="534928"/>
            <a:ext cx="40894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45" dirty="0">
                <a:solidFill>
                  <a:srgbClr val="171514"/>
                </a:solidFill>
                <a:latin typeface="Arial"/>
                <a:cs typeface="Arial"/>
              </a:rPr>
              <a:t>parte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3</a:t>
            </a:r>
            <a:endParaRPr sz="850">
              <a:latin typeface="Arial"/>
              <a:cs typeface="Arial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57</a:t>
            </a:fld>
            <a:endParaRPr spc="-75" dirty="0"/>
          </a:p>
        </p:txBody>
      </p:sp>
      <p:sp>
        <p:nvSpPr>
          <p:cNvPr id="15" name="object 15"/>
          <p:cNvSpPr txBox="1"/>
          <p:nvPr/>
        </p:nvSpPr>
        <p:spPr>
          <a:xfrm>
            <a:off x="7958375" y="486667"/>
            <a:ext cx="38379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Parte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3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indica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número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circuitos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tipo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P1 </a:t>
            </a:r>
            <a:r>
              <a:rPr sz="1050" spc="-3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P2.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 el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 del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tipo P3,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P4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P5,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número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representa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altura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gabinete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pulgadas. </a:t>
            </a:r>
            <a:r>
              <a:rPr sz="10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ejemplo,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P1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42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circuitos.</a:t>
            </a:r>
            <a:endParaRPr sz="105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62595" y="1449329"/>
            <a:ext cx="40894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45" dirty="0">
                <a:solidFill>
                  <a:srgbClr val="171514"/>
                </a:solidFill>
                <a:latin typeface="Arial"/>
                <a:cs typeface="Arial"/>
              </a:rPr>
              <a:t>parte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4</a:t>
            </a:r>
            <a:endParaRPr sz="8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58375" y="1397257"/>
            <a:ext cx="42024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Parte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4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indica </a:t>
            </a:r>
            <a:r>
              <a:rPr sz="9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si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 (el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código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2 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dígitos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varía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cada interruptor automático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diferente),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terminal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(ML)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(MS).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ejemplo,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FX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indica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tiene</a:t>
            </a:r>
            <a:r>
              <a:rPr sz="9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FXD6.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62596" y="2363729"/>
            <a:ext cx="40830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35" dirty="0">
                <a:solidFill>
                  <a:srgbClr val="171514"/>
                </a:solidFill>
                <a:latin typeface="Arial"/>
                <a:cs typeface="Arial"/>
              </a:rPr>
              <a:t>Parte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5</a:t>
            </a:r>
            <a:endParaRPr sz="8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8376" y="2311657"/>
            <a:ext cx="40671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Parte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5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indica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corriente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tablero.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ejemplo,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clasificado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250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amperios.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62595" y="2912368"/>
            <a:ext cx="40894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45" dirty="0">
                <a:solidFill>
                  <a:srgbClr val="171514"/>
                </a:solidFill>
                <a:latin typeface="Arial"/>
                <a:cs typeface="Arial"/>
              </a:rPr>
              <a:t>parte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6</a:t>
            </a:r>
            <a:endParaRPr sz="8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58376" y="2857757"/>
            <a:ext cx="42424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parte 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6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indica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material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autobús.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 tabla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muestra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materiales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autobús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disponibles.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ejemplo,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A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indica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tiene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barras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colectoras </a:t>
            </a:r>
            <a:r>
              <a:rPr sz="800" spc="-2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aluminio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temperatura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estándar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revestimiento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estaño.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74854" y="5002835"/>
            <a:ext cx="134683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30" dirty="0">
                <a:solidFill>
                  <a:srgbClr val="0B0806"/>
                </a:solidFill>
                <a:latin typeface="Lucida Sans Unicode"/>
                <a:cs typeface="Lucida Sans Unicode"/>
              </a:rPr>
              <a:t>●</a:t>
            </a:r>
            <a:r>
              <a:rPr sz="35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50" spc="-80" dirty="0">
                <a:solidFill>
                  <a:srgbClr val="0B0806"/>
                </a:solidFill>
                <a:latin typeface="Lucida Sans Unicode"/>
                <a:cs typeface="Lucida Sans Unicode"/>
              </a:rPr>
              <a:t>=</a:t>
            </a:r>
            <a:r>
              <a:rPr sz="35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50" dirty="0">
                <a:solidFill>
                  <a:srgbClr val="0B0806"/>
                </a:solidFill>
                <a:latin typeface="Lucida Sans Unicode"/>
                <a:cs typeface="Lucida Sans Unicode"/>
              </a:rPr>
              <a:t>Predeterminado</a:t>
            </a:r>
            <a:r>
              <a:rPr sz="35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50" dirty="0">
                <a:solidFill>
                  <a:srgbClr val="0B0806"/>
                </a:solidFill>
                <a:latin typeface="Lucida Sans Unicode"/>
                <a:cs typeface="Lucida Sans Unicode"/>
              </a:rPr>
              <a:t>para</a:t>
            </a:r>
            <a:r>
              <a:rPr sz="35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este</a:t>
            </a:r>
            <a:r>
              <a:rPr sz="35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tipo</a:t>
            </a:r>
            <a:r>
              <a:rPr sz="35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35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bus,</a:t>
            </a:r>
            <a:r>
              <a:rPr sz="3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5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N/A</a:t>
            </a:r>
            <a:r>
              <a:rPr sz="35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50" spc="-80" dirty="0">
                <a:solidFill>
                  <a:srgbClr val="0B0806"/>
                </a:solidFill>
                <a:latin typeface="Lucida Sans Unicode"/>
                <a:cs typeface="Lucida Sans Unicode"/>
              </a:rPr>
              <a:t>=</a:t>
            </a:r>
            <a:r>
              <a:rPr sz="35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50" dirty="0">
                <a:solidFill>
                  <a:srgbClr val="0B0806"/>
                </a:solidFill>
                <a:latin typeface="Lucida Sans Unicode"/>
                <a:cs typeface="Lucida Sans Unicode"/>
              </a:rPr>
              <a:t>No</a:t>
            </a:r>
            <a:r>
              <a:rPr sz="35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3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disponible</a:t>
            </a:r>
            <a:endParaRPr sz="35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762540" y="5343403"/>
            <a:ext cx="40830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35" dirty="0">
                <a:solidFill>
                  <a:srgbClr val="171514"/>
                </a:solidFill>
                <a:latin typeface="Arial"/>
                <a:cs typeface="Arial"/>
              </a:rPr>
              <a:t>Parte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7</a:t>
            </a:r>
            <a:endParaRPr sz="8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58320" y="5290063"/>
            <a:ext cx="38258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parte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7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indica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si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ubicación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alimentación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desde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arriba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(T)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desde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abajo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(B).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ejemplo,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desde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arriba.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62540" y="5892043"/>
            <a:ext cx="40894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45" dirty="0">
                <a:solidFill>
                  <a:srgbClr val="171514"/>
                </a:solidFill>
                <a:latin typeface="Arial"/>
                <a:cs typeface="Arial"/>
              </a:rPr>
              <a:t>parte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8</a:t>
            </a:r>
            <a:endParaRPr sz="8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58320" y="5842512"/>
            <a:ext cx="39604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  <a:spcBef>
                <a:spcPts val="100"/>
              </a:spcBef>
            </a:pP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parte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8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indica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si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montado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superficie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(S)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 </a:t>
            </a:r>
            <a:r>
              <a:rPr sz="1000" spc="-30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empotrado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(F).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ejemplo,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montado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1000" spc="-30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superficie.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762540" y="6623563"/>
            <a:ext cx="40894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45" dirty="0">
                <a:solidFill>
                  <a:srgbClr val="171514"/>
                </a:solidFill>
                <a:latin typeface="Arial"/>
                <a:cs typeface="Arial"/>
              </a:rPr>
              <a:t>parte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9</a:t>
            </a:r>
            <a:endParaRPr sz="8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58319" y="6642613"/>
            <a:ext cx="3907154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parte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9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indicador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espacio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subalimentación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solo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</a:t>
            </a:r>
            <a:r>
              <a:rPr sz="7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P1.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T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60" dirty="0">
                <a:solidFill>
                  <a:srgbClr val="171514"/>
                </a:solidFill>
                <a:latin typeface="Lucida Sans Unicode"/>
                <a:cs typeface="Lucida Sans Unicode"/>
              </a:rPr>
              <a:t>=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espacio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endParaRPr sz="700">
              <a:latin typeface="Lucida Sans Unicode"/>
              <a:cs typeface="Lucida Sans Unicode"/>
            </a:endParaRPr>
          </a:p>
          <a:p>
            <a:pPr marL="12700">
              <a:spcBef>
                <a:spcPts val="600"/>
              </a:spcBef>
            </a:pP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subalimentación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incluido.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N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60" dirty="0">
                <a:solidFill>
                  <a:srgbClr val="171514"/>
                </a:solidFill>
                <a:latin typeface="Lucida Sans Unicode"/>
                <a:cs typeface="Lucida Sans Unicode"/>
              </a:rPr>
              <a:t>= </a:t>
            </a:r>
            <a:r>
              <a:rPr sz="700" spc="-1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sin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espacio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subalimentación.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62541" y="7172203"/>
            <a:ext cx="147383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35" dirty="0">
                <a:solidFill>
                  <a:srgbClr val="171514"/>
                </a:solidFill>
                <a:latin typeface="Arial"/>
                <a:cs typeface="Arial"/>
              </a:rPr>
              <a:t>Información</a:t>
            </a:r>
            <a:r>
              <a:rPr sz="8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sobre</a:t>
            </a:r>
            <a:r>
              <a:rPr sz="8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5" dirty="0">
                <a:solidFill>
                  <a:srgbClr val="171514"/>
                </a:solidFill>
                <a:latin typeface="Arial"/>
                <a:cs typeface="Arial"/>
              </a:rPr>
              <a:t>pedidos</a:t>
            </a:r>
            <a:endParaRPr sz="8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958318" y="7125212"/>
            <a:ext cx="42202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9100"/>
              </a:lnSpc>
              <a:spcBef>
                <a:spcPts val="100"/>
              </a:spcBef>
            </a:pPr>
            <a:r>
              <a:rPr sz="11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Puede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minimizar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posibilidad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171514"/>
                </a:solidFill>
                <a:latin typeface="Lucida Sans Unicode"/>
                <a:cs typeface="Lucida Sans Unicode"/>
              </a:rPr>
              <a:t>error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cuando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ordene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</a:t>
            </a:r>
            <a:r>
              <a:rPr sz="1100" spc="-3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asegurándose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171514"/>
                </a:solidFill>
                <a:latin typeface="Lucida Sans Unicode"/>
                <a:cs typeface="Lucida Sans Unicode"/>
              </a:rPr>
              <a:t>tener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respuestas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correctas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siguientes </a:t>
            </a:r>
            <a:r>
              <a:rPr sz="1100" spc="-3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preguntas.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958319" y="7855464"/>
            <a:ext cx="4107179" cy="16662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76884">
              <a:lnSpc>
                <a:spcPct val="114300"/>
              </a:lnSpc>
              <a:spcBef>
                <a:spcPts val="100"/>
              </a:spcBef>
              <a:buChar char="•"/>
              <a:tabLst>
                <a:tab pos="97790" algn="l"/>
              </a:tabLst>
            </a:pP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¿Cuál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(voltaje,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fases,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número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50" spc="-3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cables)?</a:t>
            </a:r>
            <a:endParaRPr sz="1050">
              <a:latin typeface="Lucida Sans Unicode"/>
              <a:cs typeface="Lucida Sans Unicode"/>
            </a:endParaRPr>
          </a:p>
          <a:p>
            <a:pPr marL="88900" indent="-76835">
              <a:spcBef>
                <a:spcPts val="280"/>
              </a:spcBef>
              <a:buChar char="•"/>
              <a:tabLst>
                <a:tab pos="89535" algn="l"/>
              </a:tabLst>
            </a:pP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¿Cuál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interrupción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requerida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panel?</a:t>
            </a:r>
            <a:endParaRPr sz="950">
              <a:latin typeface="Lucida Sans Unicode"/>
              <a:cs typeface="Lucida Sans Unicode"/>
            </a:endParaRPr>
          </a:p>
          <a:p>
            <a:pPr marL="105410" indent="-93345">
              <a:spcBef>
                <a:spcPts val="100"/>
              </a:spcBef>
              <a:buChar char="•"/>
              <a:tabLst>
                <a:tab pos="106045" algn="l"/>
              </a:tabLst>
            </a:pPr>
            <a:r>
              <a:rPr sz="11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¿Qué</a:t>
            </a:r>
            <a:r>
              <a:rPr sz="115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envolvente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tipo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NEMA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115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requiere?</a:t>
            </a:r>
            <a:endParaRPr sz="1150">
              <a:latin typeface="Lucida Sans Unicode"/>
              <a:cs typeface="Lucida Sans Unicode"/>
            </a:endParaRPr>
          </a:p>
          <a:p>
            <a:pPr marL="101600" marR="47625" indent="-101600">
              <a:lnSpc>
                <a:spcPts val="1440"/>
              </a:lnSpc>
              <a:spcBef>
                <a:spcPts val="55"/>
              </a:spcBef>
              <a:buChar char="•"/>
              <a:tabLst>
                <a:tab pos="101600" algn="l"/>
              </a:tabLst>
            </a:pP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¿Cuántos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circuitos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requieren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P1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P2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cuál </a:t>
            </a:r>
            <a:r>
              <a:rPr sz="1100" spc="-3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será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altura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gabinete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P3,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P4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171514"/>
                </a:solidFill>
                <a:latin typeface="Lucida Sans Unicode"/>
                <a:cs typeface="Lucida Sans Unicode"/>
              </a:rPr>
              <a:t>P5?</a:t>
            </a:r>
            <a:endParaRPr sz="1100">
              <a:latin typeface="Lucida Sans Unicode"/>
              <a:cs typeface="Lucida Sans Unicode"/>
            </a:endParaRPr>
          </a:p>
          <a:p>
            <a:pPr marL="81915" marR="5080" indent="-81915">
              <a:lnSpc>
                <a:spcPts val="1440"/>
              </a:lnSpc>
              <a:buChar char="•"/>
              <a:tabLst>
                <a:tab pos="81915" algn="l"/>
              </a:tabLst>
            </a:pP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¿Es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necesario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sea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adecuado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entrada 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servicio?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8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encuentran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etiquetas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adecuadas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uso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entrada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servicio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(SUSE),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siempre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cumplan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requisitos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Lucida Sans Unicode"/>
                <a:cs typeface="Lucida Sans Unicode"/>
              </a:rPr>
              <a:t>NEC®.</a:t>
            </a:r>
            <a:endParaRPr sz="8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58</a:t>
            </a:fld>
            <a:endParaRPr spc="-75" dirty="0"/>
          </a:p>
        </p:txBody>
      </p:sp>
      <p:sp>
        <p:nvSpPr>
          <p:cNvPr id="2" name="object 2"/>
          <p:cNvSpPr txBox="1"/>
          <p:nvPr/>
        </p:nvSpPr>
        <p:spPr>
          <a:xfrm>
            <a:off x="7941818" y="499581"/>
            <a:ext cx="4231005" cy="2410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915" marR="280670" indent="-81915">
              <a:lnSpc>
                <a:spcPct val="141200"/>
              </a:lnSpc>
              <a:spcBef>
                <a:spcPts val="100"/>
              </a:spcBef>
              <a:buChar char="•"/>
              <a:tabLst>
                <a:tab pos="81915" algn="l"/>
              </a:tabLst>
            </a:pP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¿Qué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tipo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cable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requerirá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panelboard: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solo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terminal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principal,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principal?</a:t>
            </a:r>
            <a:endParaRPr sz="850">
              <a:latin typeface="Lucida Sans Unicode"/>
              <a:cs typeface="Lucida Sans Unicode"/>
            </a:endParaRPr>
          </a:p>
          <a:p>
            <a:pPr marL="85090" indent="-73025">
              <a:spcBef>
                <a:spcPts val="370"/>
              </a:spcBef>
              <a:buChar char="•"/>
              <a:tabLst>
                <a:tab pos="85725" algn="l"/>
              </a:tabLst>
            </a:pP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será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tipo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principal,</a:t>
            </a:r>
            <a:endParaRPr sz="900">
              <a:latin typeface="Lucida Sans Unicode"/>
              <a:cs typeface="Lucida Sans Unicode"/>
            </a:endParaRPr>
          </a:p>
          <a:p>
            <a:pPr marL="354965">
              <a:spcBef>
                <a:spcPts val="359"/>
              </a:spcBef>
            </a:pP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¿qué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utilizará?</a:t>
            </a:r>
            <a:endParaRPr sz="900">
              <a:latin typeface="Lucida Sans Unicode"/>
              <a:cs typeface="Lucida Sans Unicode"/>
            </a:endParaRPr>
          </a:p>
          <a:p>
            <a:pPr marL="88900" indent="-76835">
              <a:spcBef>
                <a:spcPts val="309"/>
              </a:spcBef>
              <a:buChar char="•"/>
              <a:tabLst>
                <a:tab pos="89535" algn="l"/>
              </a:tabLst>
            </a:pP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¿Qué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amperaje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requiere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panel?</a:t>
            </a:r>
            <a:endParaRPr sz="950">
              <a:latin typeface="Lucida Sans Unicode"/>
              <a:cs typeface="Lucida Sans Unicode"/>
            </a:endParaRPr>
          </a:p>
          <a:p>
            <a:pPr marL="97155" indent="-85090">
              <a:spcBef>
                <a:spcPts val="200"/>
              </a:spcBef>
              <a:buChar char="•"/>
              <a:tabLst>
                <a:tab pos="97790" algn="l"/>
              </a:tabLst>
            </a:pPr>
            <a:r>
              <a:rPr sz="10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¿Qué</a:t>
            </a:r>
            <a:r>
              <a:rPr sz="10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tipo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transporte</a:t>
            </a:r>
            <a:r>
              <a:rPr sz="10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requiere?</a:t>
            </a:r>
            <a:endParaRPr sz="1050">
              <a:latin typeface="Lucida Sans Unicode"/>
              <a:cs typeface="Lucida Sans Unicode"/>
            </a:endParaRPr>
          </a:p>
          <a:p>
            <a:pPr marL="93345" indent="-81280">
              <a:spcBef>
                <a:spcPts val="229"/>
              </a:spcBef>
              <a:buChar char="•"/>
              <a:tabLst>
                <a:tab pos="93980" algn="l"/>
              </a:tabLst>
            </a:pPr>
            <a:r>
              <a:rPr sz="10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¿Se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alimentará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arriba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abajo?</a:t>
            </a:r>
            <a:endParaRPr sz="1000">
              <a:latin typeface="Lucida Sans Unicode"/>
              <a:cs typeface="Lucida Sans Unicode"/>
            </a:endParaRPr>
          </a:p>
          <a:p>
            <a:pPr marL="97155" indent="-85090">
              <a:spcBef>
                <a:spcPts val="190"/>
              </a:spcBef>
              <a:buChar char="•"/>
              <a:tabLst>
                <a:tab pos="97790" algn="l"/>
              </a:tabLst>
            </a:pP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¿El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montará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superficie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montará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al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ras?</a:t>
            </a:r>
            <a:endParaRPr sz="1050">
              <a:latin typeface="Lucida Sans Unicode"/>
              <a:cs typeface="Lucida Sans Unicode"/>
            </a:endParaRPr>
          </a:p>
          <a:p>
            <a:pPr marL="93980" marR="5080" indent="-93980">
              <a:lnSpc>
                <a:spcPts val="1440"/>
              </a:lnSpc>
              <a:spcBef>
                <a:spcPts val="75"/>
              </a:spcBef>
              <a:buChar char="•"/>
              <a:tabLst>
                <a:tab pos="93980" algn="l"/>
              </a:tabLst>
            </a:pP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Qué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tipos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rama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cuántos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cada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tipo </a:t>
            </a:r>
            <a:r>
              <a:rPr sz="1000" spc="-3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10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necesitan.</a:t>
            </a:r>
            <a:endParaRPr sz="1000">
              <a:latin typeface="Lucida Sans Unicode"/>
              <a:cs typeface="Lucida Sans Unicode"/>
            </a:endParaRPr>
          </a:p>
          <a:p>
            <a:pPr marL="105410" indent="-93345">
              <a:spcBef>
                <a:spcPts val="5"/>
              </a:spcBef>
              <a:buChar char="•"/>
              <a:tabLst>
                <a:tab pos="106045" algn="l"/>
              </a:tabLst>
            </a:pPr>
            <a:r>
              <a:rPr sz="11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¿Qué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accesorios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necesitan?</a:t>
            </a:r>
            <a:endParaRPr sz="1150">
              <a:latin typeface="Lucida Sans Unicode"/>
              <a:cs typeface="Lucida Sans Unicode"/>
            </a:endParaRPr>
          </a:p>
          <a:p>
            <a:pPr marL="93345" indent="-81280">
              <a:spcBef>
                <a:spcPts val="209"/>
              </a:spcBef>
              <a:buChar char="•"/>
              <a:tabLst>
                <a:tab pos="93980" algn="l"/>
              </a:tabLst>
            </a:pPr>
            <a:r>
              <a:rPr sz="10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¿Qué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modificaciones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especiales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necesitan?</a:t>
            </a:r>
            <a:endParaRPr sz="1000">
              <a:latin typeface="Lucida Sans Unicode"/>
              <a:cs typeface="Lucida Sans Unicode"/>
            </a:endParaRPr>
          </a:p>
          <a:p>
            <a:pPr marL="105410" indent="-93345">
              <a:spcBef>
                <a:spcPts val="90"/>
              </a:spcBef>
              <a:buChar char="•"/>
              <a:tabLst>
                <a:tab pos="106045" algn="l"/>
              </a:tabLst>
            </a:pP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¿Cuándo</a:t>
            </a:r>
            <a:r>
              <a:rPr sz="1150" spc="-7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1150" spc="-7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necesitará</a:t>
            </a:r>
            <a:r>
              <a:rPr sz="1150" spc="-7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15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equipo?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46040" y="3087842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6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73352" y="3112757"/>
            <a:ext cx="4307840" cy="3280642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950">
              <a:latin typeface="Times New Roman"/>
              <a:cs typeface="Times New Roman"/>
            </a:endParaRPr>
          </a:p>
          <a:p>
            <a:pPr marL="190500" marR="462280" indent="-190500">
              <a:lnSpc>
                <a:spcPct val="141200"/>
              </a:lnSpc>
              <a:buAutoNum type="arabicPeriod"/>
              <a:tabLst>
                <a:tab pos="190500" algn="l"/>
                <a:tab pos="1003300" algn="l"/>
              </a:tabLst>
            </a:pP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850" u="sng" spc="-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convertir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terminales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principales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viceversa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campo.</a:t>
            </a:r>
            <a:endParaRPr sz="850">
              <a:latin typeface="Lucida Sans Unicode"/>
              <a:cs typeface="Lucida Sans Unicode"/>
            </a:endParaRPr>
          </a:p>
          <a:p>
            <a:pPr>
              <a:spcBef>
                <a:spcPts val="65"/>
              </a:spcBef>
              <a:buAutoNum type="arabicPeriod"/>
            </a:pPr>
            <a:endParaRPr sz="900">
              <a:latin typeface="Lucida Sans Unicode"/>
              <a:cs typeface="Lucida Sans Unicode"/>
            </a:endParaRPr>
          </a:p>
          <a:p>
            <a:pPr marL="197485" marR="480695" indent="-197485">
              <a:lnSpc>
                <a:spcPct val="133300"/>
              </a:lnSpc>
              <a:buAutoNum type="arabicPeriod"/>
              <a:tabLst>
                <a:tab pos="197485" algn="l"/>
                <a:tab pos="1520190" algn="l"/>
                <a:tab pos="2926080" algn="l"/>
              </a:tabLst>
            </a:pP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bus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estándar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serie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Lucida Sans Unicode"/>
                <a:cs typeface="Lucida Sans Unicode"/>
              </a:rPr>
              <a:t>P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tiene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 temperatura</a:t>
            </a:r>
            <a:r>
              <a:rPr sz="900" u="sng" spc="-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revestimiento</a:t>
            </a:r>
            <a:r>
              <a:rPr sz="900" u="sng" spc="-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10"/>
              </a:spcBef>
              <a:buAutoNum type="arabicPeriod"/>
            </a:pPr>
            <a:endParaRPr sz="950">
              <a:latin typeface="Lucida Sans Unicode"/>
              <a:cs typeface="Lucida Sans Unicode"/>
            </a:endParaRPr>
          </a:p>
          <a:p>
            <a:pPr marL="218440" marR="297180" indent="-218440">
              <a:lnSpc>
                <a:spcPct val="114300"/>
              </a:lnSpc>
              <a:buAutoNum type="arabicPeriod"/>
              <a:tabLst>
                <a:tab pos="218440" algn="l"/>
              </a:tabLst>
            </a:pP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P2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configuran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configuraciones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18,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30, </a:t>
            </a:r>
            <a:r>
              <a:rPr sz="1050" spc="-3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42,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54,</a:t>
            </a:r>
            <a:r>
              <a:rPr sz="1050" u="sng" spc="869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,</a:t>
            </a:r>
            <a:r>
              <a:rPr sz="1050" u="sng" spc="110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050" u="sng" spc="38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050" u="sng" spc="39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circuitos.</a:t>
            </a:r>
            <a:endParaRPr sz="1050">
              <a:latin typeface="Lucida Sans Unicode"/>
              <a:cs typeface="Lucida Sans Unicode"/>
            </a:endParaRPr>
          </a:p>
          <a:p>
            <a:pPr>
              <a:spcBef>
                <a:spcPts val="20"/>
              </a:spcBef>
              <a:buAutoNum type="arabicPeriod"/>
            </a:pPr>
            <a:endParaRPr sz="900">
              <a:latin typeface="Lucida Sans Unicode"/>
              <a:cs typeface="Lucida Sans Unicode"/>
            </a:endParaRPr>
          </a:p>
          <a:p>
            <a:pPr marL="190500" marR="744220" indent="-190500">
              <a:lnSpc>
                <a:spcPct val="141200"/>
              </a:lnSpc>
              <a:buAutoNum type="arabicPeriod"/>
              <a:tabLst>
                <a:tab pos="190500" algn="l"/>
                <a:tab pos="1003300" algn="l"/>
                <a:tab pos="1314450" algn="l"/>
              </a:tabLst>
            </a:pP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850" u="sng" spc="-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50" u="sng" spc="-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aceptar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principales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derivados.</a:t>
            </a:r>
            <a:endParaRPr sz="850">
              <a:latin typeface="Lucida Sans Unicode"/>
              <a:cs typeface="Lucida Sans Unicode"/>
            </a:endParaRPr>
          </a:p>
          <a:p>
            <a:pPr>
              <a:spcBef>
                <a:spcPts val="55"/>
              </a:spcBef>
              <a:buAutoNum type="arabicPeriod"/>
            </a:pPr>
            <a:endParaRPr sz="900">
              <a:latin typeface="Lucida Sans Unicode"/>
              <a:cs typeface="Lucida Sans Unicode"/>
            </a:endParaRPr>
          </a:p>
          <a:p>
            <a:pPr marL="190500" marR="572135" indent="-190500">
              <a:lnSpc>
                <a:spcPct val="141200"/>
              </a:lnSpc>
              <a:buAutoNum type="arabicPeriod"/>
              <a:tabLst>
                <a:tab pos="190500" algn="l"/>
                <a:tab pos="1702435" algn="l"/>
              </a:tabLst>
            </a:pP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usan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serie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Lucida Sans Unicode"/>
                <a:cs typeface="Lucida Sans Unicode"/>
              </a:rPr>
              <a:t>P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son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interruptores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HCP,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según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valores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nominales  requeridos.</a:t>
            </a:r>
            <a:endParaRPr sz="850">
              <a:latin typeface="Lucida Sans Unicode"/>
              <a:cs typeface="Lucida Sans Unicode"/>
            </a:endParaRPr>
          </a:p>
          <a:p>
            <a:pPr>
              <a:spcBef>
                <a:spcPts val="10"/>
              </a:spcBef>
              <a:buAutoNum type="arabicPeriod"/>
            </a:pPr>
            <a:endParaRPr sz="950">
              <a:latin typeface="Lucida Sans Unicode"/>
              <a:cs typeface="Lucida Sans Unicode"/>
            </a:endParaRPr>
          </a:p>
          <a:p>
            <a:pPr marL="211454" marR="317500" indent="-211454">
              <a:lnSpc>
                <a:spcPct val="120000"/>
              </a:lnSpc>
              <a:buAutoNum type="arabicPeriod"/>
              <a:tabLst>
                <a:tab pos="211454" algn="l"/>
                <a:tab pos="2218055" algn="l"/>
                <a:tab pos="3341370" algn="l"/>
              </a:tabLst>
            </a:pP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número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pieza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serie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AP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termina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TF </a:t>
            </a:r>
            <a:r>
              <a:rPr sz="1000" spc="-3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indica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r>
              <a:rPr sz="10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</a:t>
            </a:r>
            <a:r>
              <a:rPr sz="1000" u="sng" spc="-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alimentado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000" u="sng" spc="-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montado.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9800" y="5901372"/>
            <a:ext cx="1310639" cy="2540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0386219" y="6046458"/>
            <a:ext cx="1190625" cy="2153285"/>
            <a:chOff x="5331618" y="6046457"/>
            <a:chExt cx="1190625" cy="215328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06275" y="6046457"/>
              <a:ext cx="1015784" cy="215306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3364" y="7649950"/>
              <a:ext cx="177497" cy="6407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31618" y="6806670"/>
              <a:ext cx="282270" cy="64071"/>
            </a:xfrm>
            <a:prstGeom prst="rect">
              <a:avLst/>
            </a:prstGeom>
          </p:spPr>
        </p:pic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6727403" y="8517002"/>
          <a:ext cx="5466715" cy="6381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2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3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90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31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83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5603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R="3810" algn="ctr">
                        <a:lnSpc>
                          <a:spcPts val="445"/>
                        </a:lnSpc>
                        <a:spcBef>
                          <a:spcPts val="445"/>
                        </a:spcBef>
                      </a:pP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OPCIONES</a:t>
                      </a:r>
                      <a:r>
                        <a:rPr sz="4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PRINCIPALES</a:t>
                      </a:r>
                      <a:r>
                        <a:rPr sz="45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AC</a:t>
                      </a:r>
                      <a:endParaRPr sz="4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651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R="6350" algn="ctr">
                        <a:lnSpc>
                          <a:spcPts val="325"/>
                        </a:lnSpc>
                      </a:pPr>
                      <a:r>
                        <a:rPr sz="3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DCM</a:t>
                      </a:r>
                      <a:r>
                        <a:rPr sz="350" spc="-2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una</a:t>
                      </a:r>
                      <a:r>
                        <a:rPr sz="350" spc="-2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entrada</a:t>
                      </a:r>
                      <a:endParaRPr sz="350">
                        <a:latin typeface="Lucida Sans Unicode"/>
                        <a:cs typeface="Lucida Sans Unicode"/>
                      </a:endParaRPr>
                    </a:p>
                  </a:txBody>
                  <a:tcPr marL="0" marR="0" marT="571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21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317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3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ÚNICAMENTE</a:t>
                      </a:r>
                      <a:r>
                        <a:rPr sz="300" spc="-2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LENGÜETA</a:t>
                      </a:r>
                      <a:r>
                        <a:rPr sz="300" spc="-2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PRINCIPAL</a:t>
                      </a:r>
                      <a:r>
                        <a:rPr sz="2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endParaRPr sz="2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R="33655" algn="ct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70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-200A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principal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en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disco.</a:t>
                      </a:r>
                      <a:endParaRPr sz="500">
                        <a:latin typeface="Lucida Sans Unicode"/>
                        <a:cs typeface="Lucida Sans Unicode"/>
                      </a:endParaRPr>
                    </a:p>
                    <a:p>
                      <a:pPr marR="45085" algn="ctr">
                        <a:lnSpc>
                          <a:spcPts val="555"/>
                        </a:lnSpc>
                        <a:spcBef>
                          <a:spcPts val="305"/>
                        </a:spcBef>
                      </a:pP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Sin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fusibles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sz="350" spc="-2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o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con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usos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las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s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JF</a:t>
                      </a:r>
                      <a:endParaRPr sz="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270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R="53975" algn="ct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225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-400A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principal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en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disco.</a:t>
                      </a:r>
                      <a:endParaRPr sz="500">
                        <a:latin typeface="Lucida Sans Unicode"/>
                        <a:cs typeface="Lucida Sans Unicode"/>
                      </a:endParaRPr>
                    </a:p>
                    <a:p>
                      <a:pPr marR="67310" algn="ctr">
                        <a:lnSpc>
                          <a:spcPts val="555"/>
                        </a:lnSpc>
                        <a:spcBef>
                          <a:spcPts val="305"/>
                        </a:spcBef>
                      </a:pP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Sin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fusibles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sz="350" spc="-2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o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con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usos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las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s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JF</a:t>
                      </a:r>
                      <a:endParaRPr sz="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270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SC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CP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_C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F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principal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  <a:p>
                      <a:pPr marR="35560" algn="ctr">
                        <a:lnSpc>
                          <a:spcPts val="610"/>
                        </a:lnSpc>
                        <a:spcBef>
                          <a:spcPts val="345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Dto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.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(60A)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endParaRPr sz="5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sz="3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Terminal</a:t>
                      </a:r>
                      <a:r>
                        <a:rPr sz="350" spc="-2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principal</a:t>
                      </a:r>
                      <a:r>
                        <a:rPr sz="350" spc="-2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solamente</a:t>
                      </a:r>
                      <a:r>
                        <a:rPr sz="2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endParaRPr sz="2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BCBE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609">
                <a:tc>
                  <a:txBody>
                    <a:bodyPr/>
                    <a:lstStyle/>
                    <a:p>
                      <a:pPr algn="ctr">
                        <a:lnSpc>
                          <a:spcPts val="755"/>
                        </a:lnSpc>
                        <a:spcBef>
                          <a:spcPts val="130"/>
                        </a:spcBef>
                      </a:pPr>
                      <a:r>
                        <a:rPr sz="800" spc="-2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Alto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ts val="605"/>
                        </a:lnSpc>
                        <a:spcBef>
                          <a:spcPts val="28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200k</a:t>
                      </a:r>
                      <a:r>
                        <a:rPr sz="65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6575">
                        <a:lnSpc>
                          <a:spcPts val="605"/>
                        </a:lnSpc>
                        <a:spcBef>
                          <a:spcPts val="28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200k</a:t>
                      </a:r>
                      <a:r>
                        <a:rPr sz="65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ts val="605"/>
                        </a:lnSpc>
                        <a:spcBef>
                          <a:spcPts val="28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100k</a:t>
                      </a:r>
                      <a:r>
                        <a:rPr sz="65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8605" algn="r">
                        <a:lnSpc>
                          <a:spcPts val="555"/>
                        </a:lnSpc>
                        <a:spcBef>
                          <a:spcPts val="330"/>
                        </a:spcBef>
                      </a:pP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20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kA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35" algn="ctr">
                        <a:lnSpc>
                          <a:spcPts val="655"/>
                        </a:lnSpc>
                        <a:spcBef>
                          <a:spcPts val="229"/>
                        </a:spcBef>
                      </a:pPr>
                      <a:r>
                        <a:rPr sz="70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100kA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609">
                <a:tc>
                  <a:txBody>
                    <a:bodyPr/>
                    <a:lstStyle/>
                    <a:p>
                      <a:pPr marR="21590" algn="ctr">
                        <a:lnSpc>
                          <a:spcPts val="655"/>
                        </a:lnSpc>
                        <a:spcBef>
                          <a:spcPts val="229"/>
                        </a:spcBef>
                      </a:pPr>
                      <a:r>
                        <a:rPr sz="700" spc="-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Estándar</a:t>
                      </a:r>
                      <a:endParaRPr sz="7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55"/>
                        </a:lnSpc>
                        <a:spcBef>
                          <a:spcPts val="330"/>
                        </a:spcBef>
                      </a:pP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5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kA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4515">
                        <a:lnSpc>
                          <a:spcPts val="555"/>
                        </a:lnSpc>
                        <a:spcBef>
                          <a:spcPts val="330"/>
                        </a:spcBef>
                      </a:pP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5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kA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55"/>
                        </a:lnSpc>
                        <a:spcBef>
                          <a:spcPts val="330"/>
                        </a:spcBef>
                      </a:pP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5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kA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83845" algn="r">
                        <a:lnSpc>
                          <a:spcPts val="555"/>
                        </a:lnSpc>
                        <a:spcBef>
                          <a:spcPts val="330"/>
                        </a:spcBef>
                      </a:pP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5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kA</a:t>
                      </a:r>
                      <a:endParaRPr sz="6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ts val="605"/>
                        </a:lnSpc>
                        <a:spcBef>
                          <a:spcPts val="280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20k</a:t>
                      </a:r>
                      <a:r>
                        <a:rPr sz="650" spc="-4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endParaRPr sz="650">
                        <a:latin typeface="Lucida Sans Unicode"/>
                        <a:cs typeface="Lucida Sans Unicode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59</a:t>
            </a:fld>
            <a:endParaRPr spc="-75" dirty="0"/>
          </a:p>
        </p:txBody>
      </p:sp>
      <p:sp>
        <p:nvSpPr>
          <p:cNvPr id="8" name="object 8"/>
          <p:cNvSpPr txBox="1"/>
          <p:nvPr/>
        </p:nvSpPr>
        <p:spPr>
          <a:xfrm>
            <a:off x="7958370" y="510232"/>
            <a:ext cx="367728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Panelboards</a:t>
            </a:r>
            <a:r>
              <a:rPr sz="1500" spc="-9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5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500" spc="-9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5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coordinación</a:t>
            </a:r>
            <a:r>
              <a:rPr sz="1500" spc="-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5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Quick-Spec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8370" y="1856432"/>
            <a:ext cx="4335145" cy="2037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Tableros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coordinación </a:t>
            </a:r>
            <a:r>
              <a:rPr sz="850" b="1" dirty="0">
                <a:solidFill>
                  <a:srgbClr val="171514"/>
                </a:solidFill>
                <a:latin typeface="Arial"/>
                <a:cs typeface="Arial"/>
              </a:rPr>
              <a:t>Quick-Spec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proporcionar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soluciones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fusibles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hacen que sea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simple y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rentable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coordinar selectivamente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 eléctrica con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fusibles.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Estos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están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diseñados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abordar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i="1" spc="60" dirty="0">
                <a:solidFill>
                  <a:srgbClr val="171514"/>
                </a:solidFill>
                <a:latin typeface="Trebuchet MS"/>
                <a:cs typeface="Trebuchet MS"/>
              </a:rPr>
              <a:t>NEC®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requisitos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coordinación selectiva.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coordinación selectiva es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consideración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diseño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muy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deseable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muchas empresas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porque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 dispositivos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8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sobrecorriente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coordinados</a:t>
            </a:r>
            <a:r>
              <a:rPr sz="8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selectivamente</a:t>
            </a:r>
            <a:r>
              <a:rPr sz="8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ayudan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evitar apagones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innecesarios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afectan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negativamente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activos comerciales y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productividad. Los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coordinación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Siemens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 especialmente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diseñados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 uso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emergencia,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reserva legalmente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requeridos,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sistemas eléctricos esenciales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cuidado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salud y sistemas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operación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crítica.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8370" y="4245183"/>
            <a:ext cx="4048125" cy="148526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93345" indent="-81280">
              <a:spcBef>
                <a:spcPts val="280"/>
              </a:spcBef>
              <a:buChar char="•"/>
              <a:tabLst>
                <a:tab pos="93980" algn="l"/>
              </a:tabLst>
            </a:pP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Clasificación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voltaje: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600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VCA,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125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VCC</a:t>
            </a:r>
            <a:endParaRPr sz="1000">
              <a:latin typeface="Lucida Sans Unicode"/>
              <a:cs typeface="Lucida Sans Unicode"/>
            </a:endParaRPr>
          </a:p>
          <a:p>
            <a:pPr marL="97155" indent="-85090">
              <a:spcBef>
                <a:spcPts val="190"/>
              </a:spcBef>
              <a:buChar char="•"/>
              <a:tabLst>
                <a:tab pos="97790" algn="l"/>
              </a:tabLst>
            </a:pP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Clasificaciones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actuales: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30A,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60A, 100A,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200A,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225A, </a:t>
            </a:r>
            <a:r>
              <a:rPr sz="10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400A</a:t>
            </a:r>
            <a:endParaRPr sz="1050">
              <a:latin typeface="Lucida Sans Unicode"/>
              <a:cs typeface="Lucida Sans Unicode"/>
            </a:endParaRPr>
          </a:p>
          <a:p>
            <a:pPr marL="77470" marR="178435" indent="-77470">
              <a:lnSpc>
                <a:spcPts val="1440"/>
              </a:lnSpc>
              <a:spcBef>
                <a:spcPts val="75"/>
              </a:spcBef>
              <a:buChar char="•"/>
              <a:tabLst>
                <a:tab pos="77470" algn="l"/>
              </a:tabLst>
            </a:pP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Opciones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principales: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solo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terminal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principal,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desconexión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fusible, </a:t>
            </a:r>
            <a:r>
              <a:rPr sz="800" spc="-2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desconexión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</a:t>
            </a:r>
            <a:endParaRPr sz="800">
              <a:latin typeface="Lucida Sans Unicode"/>
              <a:cs typeface="Lucida Sans Unicode"/>
            </a:endParaRPr>
          </a:p>
          <a:p>
            <a:pPr marL="93345" indent="-81280">
              <a:spcBef>
                <a:spcPts val="155"/>
              </a:spcBef>
              <a:buChar char="•"/>
              <a:tabLst>
                <a:tab pos="93980" algn="l"/>
              </a:tabLst>
            </a:pP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Posiciones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derivado: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18,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30, </a:t>
            </a:r>
            <a:r>
              <a:rPr sz="10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42</a:t>
            </a:r>
            <a:endParaRPr sz="1000">
              <a:latin typeface="Lucida Sans Unicode"/>
              <a:cs typeface="Lucida Sans Unicode"/>
            </a:endParaRPr>
          </a:p>
          <a:p>
            <a:pPr marL="105410" indent="-93345">
              <a:spcBef>
                <a:spcPts val="90"/>
              </a:spcBef>
              <a:buChar char="•"/>
              <a:tabLst>
                <a:tab pos="106045" algn="l"/>
              </a:tabLst>
            </a:pPr>
            <a:r>
              <a:rPr sz="11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Opciones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neutrales: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200A, 400A,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800A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unidos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unidos</a:t>
            </a:r>
            <a:endParaRPr sz="1150">
              <a:latin typeface="Lucida Sans Unicode"/>
              <a:cs typeface="Lucida Sans Unicode"/>
            </a:endParaRPr>
          </a:p>
          <a:p>
            <a:pPr marL="105410" indent="-93345">
              <a:spcBef>
                <a:spcPts val="60"/>
              </a:spcBef>
              <a:buChar char="•"/>
              <a:tabLst>
                <a:tab pos="106045" algn="l"/>
              </a:tabLst>
            </a:pPr>
            <a:r>
              <a:rPr sz="11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Opciones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tierra: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aislado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</a:t>
            </a:r>
            <a:r>
              <a:rPr sz="11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aislado</a:t>
            </a:r>
            <a:endParaRPr sz="1150">
              <a:latin typeface="Lucida Sans Unicode"/>
              <a:cs typeface="Lucida Sans Unicode"/>
            </a:endParaRPr>
          </a:p>
          <a:p>
            <a:pPr marL="105410" indent="-93345">
              <a:spcBef>
                <a:spcPts val="60"/>
              </a:spcBef>
              <a:buChar char="•"/>
              <a:tabLst>
                <a:tab pos="106045" algn="l"/>
              </a:tabLst>
            </a:pPr>
            <a:r>
              <a:rPr sz="11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Recintos: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NEMA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1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NEMA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3R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65984" y="6279833"/>
            <a:ext cx="1422400" cy="888705"/>
          </a:xfrm>
          <a:prstGeom prst="rect">
            <a:avLst/>
          </a:prstGeom>
          <a:ln w="12700">
            <a:solidFill>
              <a:srgbClr val="231F20"/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106680">
              <a:spcBef>
                <a:spcPts val="150"/>
              </a:spcBef>
            </a:pPr>
            <a:r>
              <a:rPr sz="650" u="sng" spc="-15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Lucida Sans Unicode"/>
                <a:cs typeface="Lucida Sans Unicode"/>
              </a:rPr>
              <a:t>Desconexió</a:t>
            </a:r>
            <a:r>
              <a:rPr sz="650" u="sng" spc="-5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Lucida Sans Unicode"/>
                <a:cs typeface="Lucida Sans Unicode"/>
              </a:rPr>
              <a:t>n</a:t>
            </a:r>
            <a:r>
              <a:rPr sz="650" u="sng" spc="-40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650" u="sng" spc="-10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Lucida Sans Unicode"/>
                <a:cs typeface="Lucida Sans Unicode"/>
              </a:rPr>
              <a:t>d</a:t>
            </a:r>
            <a:r>
              <a:rPr sz="650" u="sng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Lucida Sans Unicode"/>
                <a:cs typeface="Lucida Sans Unicode"/>
              </a:rPr>
              <a:t>e</a:t>
            </a:r>
            <a:r>
              <a:rPr sz="650" u="sng" spc="-40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650" u="sng" spc="-25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Lucida Sans Unicode"/>
                <a:cs typeface="Lucida Sans Unicode"/>
              </a:rPr>
              <a:t>l</a:t>
            </a:r>
            <a:r>
              <a:rPr sz="650" u="sng" spc="5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Lucida Sans Unicode"/>
                <a:cs typeface="Lucida Sans Unicode"/>
              </a:rPr>
              <a:t>a</a:t>
            </a:r>
            <a:r>
              <a:rPr sz="650" u="sng" spc="-40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650" u="sng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Lucida Sans Unicode"/>
                <a:cs typeface="Lucida Sans Unicode"/>
              </a:rPr>
              <a:t>ram</a:t>
            </a:r>
            <a:r>
              <a:rPr sz="650" u="sng" spc="5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Lucida Sans Unicode"/>
                <a:cs typeface="Lucida Sans Unicode"/>
              </a:rPr>
              <a:t>a</a:t>
            </a:r>
            <a:r>
              <a:rPr sz="650" u="sng" spc="-40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650" u="sng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Lucida Sans Unicode"/>
                <a:cs typeface="Lucida Sans Unicode"/>
              </a:rPr>
              <a:t>SCCPB</a:t>
            </a:r>
            <a:endParaRPr sz="650">
              <a:latin typeface="Lucida Sans Unicode"/>
              <a:cs typeface="Lucida Sans Unicode"/>
            </a:endParaRPr>
          </a:p>
          <a:p>
            <a:pPr marL="78105" marR="374015" indent="-78105">
              <a:lnSpc>
                <a:spcPts val="960"/>
              </a:lnSpc>
              <a:spcBef>
                <a:spcPts val="60"/>
              </a:spcBef>
              <a:buChar char="-"/>
              <a:tabLst>
                <a:tab pos="78105" algn="l"/>
              </a:tabLst>
            </a:pP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Versiones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1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polo,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2 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polos,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3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polos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disponibles</a:t>
            </a:r>
            <a:endParaRPr sz="600">
              <a:latin typeface="Lucida Sans Unicode"/>
              <a:cs typeface="Lucida Sans Unicode"/>
            </a:endParaRPr>
          </a:p>
          <a:p>
            <a:pPr marL="118110" marR="141605" indent="-85090">
              <a:lnSpc>
                <a:spcPts val="960"/>
              </a:lnSpc>
              <a:buChar char="-"/>
              <a:tabLst>
                <a:tab pos="88900" algn="l"/>
              </a:tabLst>
            </a:pPr>
            <a:r>
              <a:rPr sz="7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Grados</a:t>
            </a:r>
            <a:r>
              <a:rPr sz="75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actuales:</a:t>
            </a:r>
            <a:r>
              <a:rPr sz="75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 15A, </a:t>
            </a:r>
            <a:r>
              <a:rPr sz="7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20A,  30A,</a:t>
            </a:r>
            <a:r>
              <a:rPr sz="75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 40A, 50A, 60A, 70A</a:t>
            </a:r>
            <a:endParaRPr sz="750">
              <a:latin typeface="Lucida Sans Unicode"/>
              <a:cs typeface="Lucida Sans Unicode"/>
            </a:endParaRPr>
          </a:p>
          <a:p>
            <a:pPr marL="118110">
              <a:spcBef>
                <a:spcPts val="20"/>
              </a:spcBef>
            </a:pPr>
            <a:r>
              <a:rPr sz="75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90A, 100A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86304" y="7173913"/>
            <a:ext cx="1422400" cy="968407"/>
          </a:xfrm>
          <a:prstGeom prst="rect">
            <a:avLst/>
          </a:prstGeom>
          <a:ln w="12700">
            <a:solidFill>
              <a:srgbClr val="231F20"/>
            </a:solidFill>
          </a:ln>
        </p:spPr>
        <p:txBody>
          <a:bodyPr vert="horz" wrap="square" lIns="0" tIns="25400" rIns="0" bIns="0" rtlCol="0">
            <a:spAutoFit/>
          </a:bodyPr>
          <a:lstStyle/>
          <a:p>
            <a:pPr marL="462280">
              <a:spcBef>
                <a:spcPts val="200"/>
              </a:spcBef>
            </a:pPr>
            <a:r>
              <a:rPr sz="600" u="sng" spc="-5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Lucida Sans Unicode"/>
                <a:cs typeface="Lucida Sans Unicode"/>
              </a:rPr>
              <a:t>CUBOFusible</a:t>
            </a:r>
            <a:endParaRPr sz="600">
              <a:latin typeface="Lucida Sans Unicode"/>
              <a:cs typeface="Lucida Sans Unicode"/>
            </a:endParaRPr>
          </a:p>
          <a:p>
            <a:pPr marL="62865" indent="-30480">
              <a:spcBef>
                <a:spcPts val="440"/>
              </a:spcBef>
              <a:buChar char="-"/>
              <a:tabLst>
                <a:tab pos="63500" algn="l"/>
              </a:tabLst>
            </a:pPr>
            <a:r>
              <a:rPr sz="400" dirty="0">
                <a:solidFill>
                  <a:srgbClr val="0B0806"/>
                </a:solidFill>
                <a:latin typeface="Lucida Sans Unicode"/>
                <a:cs typeface="Lucida Sans Unicode"/>
              </a:rPr>
              <a:t>Seguro</a:t>
            </a:r>
            <a:r>
              <a:rPr sz="40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00" dirty="0">
                <a:solidFill>
                  <a:srgbClr val="0B0806"/>
                </a:solidFill>
                <a:latin typeface="Lucida Sans Unicode"/>
                <a:cs typeface="Lucida Sans Unicode"/>
              </a:rPr>
              <a:t>para</a:t>
            </a:r>
            <a:r>
              <a:rPr sz="40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los</a:t>
            </a:r>
            <a:r>
              <a:rPr sz="40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dedos</a:t>
            </a:r>
            <a:endParaRPr sz="400">
              <a:latin typeface="Lucida Sans Unicode"/>
              <a:cs typeface="Lucida Sans Unicode"/>
            </a:endParaRPr>
          </a:p>
          <a:p>
            <a:pPr marL="73660" indent="-41275">
              <a:spcBef>
                <a:spcPts val="330"/>
              </a:spcBef>
              <a:buChar char="-"/>
              <a:tabLst>
                <a:tab pos="74295" algn="l"/>
              </a:tabLst>
            </a:pPr>
            <a:r>
              <a:rPr sz="5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Elemento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dual,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retardo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5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tiempo</a:t>
            </a:r>
            <a:endParaRPr sz="550">
              <a:latin typeface="Lucida Sans Unicode"/>
              <a:cs typeface="Lucida Sans Unicode"/>
            </a:endParaRPr>
          </a:p>
          <a:p>
            <a:pPr marL="89535" marR="212725" indent="-56515">
              <a:lnSpc>
                <a:spcPct val="133300"/>
              </a:lnSpc>
              <a:spcBef>
                <a:spcPts val="10"/>
              </a:spcBef>
              <a:buChar char="-"/>
              <a:tabLst>
                <a:tab pos="78105" algn="l"/>
              </a:tabLst>
            </a:pP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Fusible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potencia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5" dirty="0">
                <a:solidFill>
                  <a:srgbClr val="0B0806"/>
                </a:solidFill>
                <a:latin typeface="Lucida Sans Unicode"/>
                <a:cs typeface="Lucida Sans Unicode"/>
              </a:rPr>
              <a:t>UL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Clase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CF  </a:t>
            </a: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con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rendimiento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eléctrico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 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fusible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Clase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J</a:t>
            </a:r>
            <a:endParaRPr sz="600">
              <a:latin typeface="Lucida Sans Unicode"/>
              <a:cs typeface="Lucida Sans Unicode"/>
            </a:endParaRPr>
          </a:p>
          <a:p>
            <a:pPr marL="89535" marR="296545" indent="-56515">
              <a:lnSpc>
                <a:spcPct val="123100"/>
              </a:lnSpc>
              <a:spcBef>
                <a:spcPts val="10"/>
              </a:spcBef>
              <a:buChar char="-"/>
              <a:tabLst>
                <a:tab pos="81915" algn="l"/>
              </a:tabLst>
            </a:pPr>
            <a:r>
              <a:rPr sz="6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Versiones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indicadoras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y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no  </a:t>
            </a:r>
            <a:r>
              <a:rPr sz="6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indicadoras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disponibles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522150" y="8327077"/>
            <a:ext cx="1777364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Valores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nominales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corriente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cortocircuito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del</a:t>
            </a:r>
            <a:r>
              <a:rPr sz="5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tablero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11509" y="9143134"/>
            <a:ext cx="2619375" cy="2658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7200"/>
              </a:lnSpc>
              <a:spcBef>
                <a:spcPts val="100"/>
              </a:spcBef>
            </a:pPr>
            <a:r>
              <a:rPr sz="6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1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.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Fusibles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clase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25" dirty="0">
                <a:solidFill>
                  <a:srgbClr val="0B0806"/>
                </a:solidFill>
                <a:latin typeface="Lucida Sans Unicode"/>
                <a:cs typeface="Lucida Sans Unicode"/>
              </a:rPr>
              <a:t>J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,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o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RK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1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corriente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arriba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,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máx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.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0B0806"/>
                </a:solidFill>
                <a:latin typeface="Lucida Sans Unicode"/>
                <a:cs typeface="Lucida Sans Unicode"/>
              </a:rPr>
              <a:t>am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ps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35" dirty="0">
                <a:solidFill>
                  <a:srgbClr val="0B0806"/>
                </a:solidFill>
                <a:latin typeface="Lucida Sans Unicode"/>
                <a:cs typeface="Lucida Sans Unicode"/>
              </a:rPr>
              <a:t>=</a:t>
            </a:r>
            <a:r>
              <a:rPr sz="600" spc="-8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panel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l</a:t>
            </a:r>
            <a:r>
              <a:rPr sz="6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0B0806"/>
                </a:solidFill>
                <a:latin typeface="Lucida Sans Unicode"/>
                <a:cs typeface="Lucida Sans Unicode"/>
              </a:rPr>
              <a:t>am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ps </a:t>
            </a:r>
            <a:r>
              <a:rPr sz="600" spc="-17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2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.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CU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Lucida Sans Unicode"/>
                <a:cs typeface="Lucida Sans Unicode"/>
              </a:rPr>
              <a:t>BE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F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utiliza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d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is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connect</a:t>
            </a:r>
            <a:r>
              <a:rPr sz="6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</a:t>
            </a:r>
            <a:endParaRPr sz="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32965" y="3890009"/>
            <a:ext cx="711530" cy="239987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7980" y="497781"/>
            <a:ext cx="38969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Tipos</a:t>
            </a:r>
            <a:r>
              <a:rPr sz="1600" spc="-9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6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adicionales</a:t>
            </a:r>
            <a:r>
              <a:rPr sz="1600" spc="-9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600" spc="-9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6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</a:t>
            </a:r>
            <a:r>
              <a:rPr sz="1600" spc="-9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6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600" spc="-9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6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gabinetes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60</a:t>
            </a:fld>
            <a:endParaRPr spc="-75" dirty="0"/>
          </a:p>
        </p:txBody>
      </p:sp>
      <p:sp>
        <p:nvSpPr>
          <p:cNvPr id="4" name="object 4"/>
          <p:cNvSpPr txBox="1"/>
          <p:nvPr/>
        </p:nvSpPr>
        <p:spPr>
          <a:xfrm>
            <a:off x="7957979" y="1861762"/>
            <a:ext cx="4262120" cy="18503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5565">
              <a:lnSpc>
                <a:spcPct val="114300"/>
              </a:lnSpc>
              <a:spcBef>
                <a:spcPts val="100"/>
              </a:spcBef>
            </a:pP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Además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serie </a:t>
            </a:r>
            <a:r>
              <a:rPr sz="1050" spc="50" dirty="0">
                <a:solidFill>
                  <a:srgbClr val="171514"/>
                </a:solidFill>
                <a:latin typeface="Lucida Sans Unicode"/>
                <a:cs typeface="Lucida Sans Unicode"/>
              </a:rPr>
              <a:t>P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coordinación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descritos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10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curso,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también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ofrece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tipo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columna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C1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C2, </a:t>
            </a:r>
            <a:r>
              <a:rPr sz="1050" spc="-3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control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iluminación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gabinetes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teléfonos y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equipos.</a:t>
            </a:r>
            <a:endParaRPr sz="1050">
              <a:latin typeface="Lucida Sans Unicode"/>
              <a:cs typeface="Lucida Sans Unicode"/>
            </a:endParaRPr>
          </a:p>
          <a:p>
            <a:pPr>
              <a:spcBef>
                <a:spcPts val="2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5080">
              <a:lnSpc>
                <a:spcPct val="133300"/>
              </a:lnSpc>
            </a:pP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Tableros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-35" dirty="0">
                <a:solidFill>
                  <a:srgbClr val="171514"/>
                </a:solidFill>
                <a:latin typeface="Arial"/>
                <a:cs typeface="Arial"/>
              </a:rPr>
              <a:t>C1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-35" dirty="0">
                <a:solidFill>
                  <a:srgbClr val="171514"/>
                </a:solidFill>
                <a:latin typeface="Arial"/>
                <a:cs typeface="Arial"/>
              </a:rPr>
              <a:t>C2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tener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ancho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estrecho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adecuado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montaje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columna. Los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C1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diseñados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suministro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máximo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250 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VCA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C2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diseñados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suministro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máximo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480Y/277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VCA.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Ambos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 están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diseñados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redes de 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250 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9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terminal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solamente.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980" y="6317949"/>
            <a:ext cx="4251325" cy="17525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Tablero</a:t>
            </a:r>
            <a:r>
              <a:rPr sz="75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50" spc="-70" dirty="0">
                <a:solidFill>
                  <a:srgbClr val="0B0806"/>
                </a:solidFill>
                <a:latin typeface="Lucida Sans Unicode"/>
                <a:cs typeface="Lucida Sans Unicode"/>
              </a:rPr>
              <a:t>C1/</a:t>
            </a:r>
            <a:r>
              <a:rPr sz="750" spc="-50" dirty="0">
                <a:solidFill>
                  <a:srgbClr val="0B0806"/>
                </a:solidFill>
                <a:latin typeface="Lucida Sans Unicode"/>
                <a:cs typeface="Lucida Sans Unicode"/>
              </a:rPr>
              <a:t>C2</a:t>
            </a:r>
            <a:endParaRPr sz="750">
              <a:latin typeface="Lucida Sans Unicode"/>
              <a:cs typeface="Lucida Sans Unicode"/>
            </a:endParaRPr>
          </a:p>
          <a:p>
            <a:pPr>
              <a:spcBef>
                <a:spcPts val="55"/>
              </a:spcBef>
            </a:pPr>
            <a:endParaRPr sz="1100">
              <a:latin typeface="Lucida Sans Unicode"/>
              <a:cs typeface="Lucida Sans Unicode"/>
            </a:endParaRPr>
          </a:p>
          <a:p>
            <a:pPr marL="12700" marR="5080">
              <a:lnSpc>
                <a:spcPct val="126299"/>
              </a:lnSpc>
              <a:spcBef>
                <a:spcPts val="5"/>
              </a:spcBef>
            </a:pP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armarios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40" dirty="0">
                <a:solidFill>
                  <a:srgbClr val="171514"/>
                </a:solidFill>
                <a:latin typeface="Arial"/>
                <a:cs typeface="Arial"/>
              </a:rPr>
              <a:t>para</a:t>
            </a:r>
            <a:r>
              <a:rPr sz="9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equipos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teléfonos</a:t>
            </a:r>
            <a:r>
              <a:rPr sz="9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tienen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5.75"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profundidad,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20"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24"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ancho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varían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altura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23"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59".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Estos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armarios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cuentan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frentes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cierre Siemens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FAS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 bisagras ocultas y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tornillos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fijación.</a:t>
            </a:r>
            <a:endParaRPr sz="950">
              <a:latin typeface="Lucida Sans Unicode"/>
              <a:cs typeface="Lucida Sans Unicode"/>
            </a:endParaRPr>
          </a:p>
          <a:p>
            <a:pPr>
              <a:spcBef>
                <a:spcPts val="6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187325">
              <a:lnSpc>
                <a:spcPct val="120000"/>
              </a:lnSpc>
            </a:pPr>
            <a:r>
              <a:rPr sz="100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obtener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información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adicional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estos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paneles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gabinetes </a:t>
            </a:r>
            <a:r>
              <a:rPr sz="1000" spc="-3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adicionales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otros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productos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descritos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curso,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consulte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 catálogo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SPEEDFAX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sitio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web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000593" y="6632906"/>
            <a:ext cx="1959610" cy="671195"/>
            <a:chOff x="2945993" y="6632905"/>
            <a:chExt cx="1959610" cy="671195"/>
          </a:xfrm>
        </p:grpSpPr>
        <p:sp>
          <p:nvSpPr>
            <p:cNvPr id="3" name="object 3"/>
            <p:cNvSpPr/>
            <p:nvPr/>
          </p:nvSpPr>
          <p:spPr>
            <a:xfrm>
              <a:off x="2958693" y="6645605"/>
              <a:ext cx="1934210" cy="645795"/>
            </a:xfrm>
            <a:custGeom>
              <a:avLst/>
              <a:gdLst/>
              <a:ahLst/>
              <a:cxnLst/>
              <a:rect l="l" t="t" r="r" b="b"/>
              <a:pathLst>
                <a:path w="1934210" h="645795">
                  <a:moveTo>
                    <a:pt x="1933956" y="0"/>
                  </a:moveTo>
                  <a:lnTo>
                    <a:pt x="0" y="0"/>
                  </a:lnTo>
                  <a:lnTo>
                    <a:pt x="0" y="645363"/>
                  </a:lnTo>
                  <a:lnTo>
                    <a:pt x="1933956" y="645363"/>
                  </a:lnTo>
                  <a:lnTo>
                    <a:pt x="1933956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58693" y="6645605"/>
              <a:ext cx="1934210" cy="645795"/>
            </a:xfrm>
            <a:custGeom>
              <a:avLst/>
              <a:gdLst/>
              <a:ahLst/>
              <a:cxnLst/>
              <a:rect l="l" t="t" r="r" b="b"/>
              <a:pathLst>
                <a:path w="1934210" h="645795">
                  <a:moveTo>
                    <a:pt x="0" y="0"/>
                  </a:moveTo>
                  <a:lnTo>
                    <a:pt x="1933956" y="0"/>
                  </a:lnTo>
                  <a:lnTo>
                    <a:pt x="1933956" y="645363"/>
                  </a:lnTo>
                  <a:lnTo>
                    <a:pt x="0" y="645363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8286695" y="8047432"/>
            <a:ext cx="0" cy="481965"/>
          </a:xfrm>
          <a:custGeom>
            <a:avLst/>
            <a:gdLst/>
            <a:ahLst/>
            <a:cxnLst/>
            <a:rect l="l" t="t" r="r" b="b"/>
            <a:pathLst>
              <a:path h="481965">
                <a:moveTo>
                  <a:pt x="0" y="481888"/>
                </a:moveTo>
                <a:lnTo>
                  <a:pt x="0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286695" y="6953758"/>
            <a:ext cx="101600" cy="802005"/>
          </a:xfrm>
          <a:custGeom>
            <a:avLst/>
            <a:gdLst/>
            <a:ahLst/>
            <a:cxnLst/>
            <a:rect l="l" t="t" r="r" b="b"/>
            <a:pathLst>
              <a:path w="101600" h="802004">
                <a:moveTo>
                  <a:pt x="0" y="801928"/>
                </a:moveTo>
                <a:lnTo>
                  <a:pt x="0" y="0"/>
                </a:lnTo>
                <a:lnTo>
                  <a:pt x="101498" y="0"/>
                </a:lnTo>
              </a:path>
            </a:pathLst>
          </a:custGeom>
          <a:ln w="952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34091" y="6869519"/>
            <a:ext cx="596265" cy="159385"/>
          </a:xfrm>
          <a:custGeom>
            <a:avLst/>
            <a:gdLst/>
            <a:ahLst/>
            <a:cxnLst/>
            <a:rect l="l" t="t" r="r" b="b"/>
            <a:pathLst>
              <a:path w="596264" h="159384">
                <a:moveTo>
                  <a:pt x="491947" y="21145"/>
                </a:moveTo>
                <a:lnTo>
                  <a:pt x="472516" y="6329"/>
                </a:lnTo>
                <a:lnTo>
                  <a:pt x="450341" y="0"/>
                </a:lnTo>
                <a:lnTo>
                  <a:pt x="428167" y="1728"/>
                </a:lnTo>
                <a:lnTo>
                  <a:pt x="408736" y="11087"/>
                </a:lnTo>
              </a:path>
              <a:path w="596264" h="159384">
                <a:moveTo>
                  <a:pt x="491032" y="23888"/>
                </a:moveTo>
                <a:lnTo>
                  <a:pt x="474716" y="60721"/>
                </a:lnTo>
                <a:lnTo>
                  <a:pt x="471601" y="105270"/>
                </a:lnTo>
                <a:lnTo>
                  <a:pt x="478431" y="142960"/>
                </a:lnTo>
                <a:lnTo>
                  <a:pt x="491947" y="159219"/>
                </a:lnTo>
                <a:lnTo>
                  <a:pt x="506868" y="144860"/>
                </a:lnTo>
                <a:lnTo>
                  <a:pt x="514583" y="109499"/>
                </a:lnTo>
                <a:lnTo>
                  <a:pt x="510979" y="64708"/>
                </a:lnTo>
                <a:lnTo>
                  <a:pt x="491947" y="22059"/>
                </a:lnTo>
              </a:path>
              <a:path w="596264" h="159384">
                <a:moveTo>
                  <a:pt x="396849" y="22974"/>
                </a:moveTo>
                <a:lnTo>
                  <a:pt x="377420" y="8158"/>
                </a:lnTo>
                <a:lnTo>
                  <a:pt x="355249" y="1828"/>
                </a:lnTo>
                <a:lnTo>
                  <a:pt x="333075" y="3557"/>
                </a:lnTo>
                <a:lnTo>
                  <a:pt x="313639" y="12915"/>
                </a:lnTo>
              </a:path>
              <a:path w="596264" h="159384">
                <a:moveTo>
                  <a:pt x="408736" y="10172"/>
                </a:moveTo>
                <a:lnTo>
                  <a:pt x="380461" y="40490"/>
                </a:lnTo>
                <a:lnTo>
                  <a:pt x="371817" y="89496"/>
                </a:lnTo>
                <a:lnTo>
                  <a:pt x="377747" y="135416"/>
                </a:lnTo>
                <a:lnTo>
                  <a:pt x="393192" y="156476"/>
                </a:lnTo>
                <a:lnTo>
                  <a:pt x="408109" y="142117"/>
                </a:lnTo>
                <a:lnTo>
                  <a:pt x="415828" y="106756"/>
                </a:lnTo>
                <a:lnTo>
                  <a:pt x="412228" y="61964"/>
                </a:lnTo>
                <a:lnTo>
                  <a:pt x="393192" y="19316"/>
                </a:lnTo>
              </a:path>
              <a:path w="596264" h="159384">
                <a:moveTo>
                  <a:pt x="313639" y="12001"/>
                </a:moveTo>
                <a:lnTo>
                  <a:pt x="285364" y="42319"/>
                </a:lnTo>
                <a:lnTo>
                  <a:pt x="276720" y="91325"/>
                </a:lnTo>
                <a:lnTo>
                  <a:pt x="282649" y="137245"/>
                </a:lnTo>
                <a:lnTo>
                  <a:pt x="298094" y="158305"/>
                </a:lnTo>
                <a:lnTo>
                  <a:pt x="313010" y="143946"/>
                </a:lnTo>
                <a:lnTo>
                  <a:pt x="320725" y="108585"/>
                </a:lnTo>
                <a:lnTo>
                  <a:pt x="317125" y="63793"/>
                </a:lnTo>
                <a:lnTo>
                  <a:pt x="298094" y="21145"/>
                </a:lnTo>
              </a:path>
              <a:path w="596264" h="159384">
                <a:moveTo>
                  <a:pt x="298094" y="21145"/>
                </a:moveTo>
                <a:lnTo>
                  <a:pt x="278663" y="6329"/>
                </a:lnTo>
                <a:lnTo>
                  <a:pt x="256490" y="0"/>
                </a:lnTo>
                <a:lnTo>
                  <a:pt x="234320" y="1728"/>
                </a:lnTo>
                <a:lnTo>
                  <a:pt x="214896" y="11087"/>
                </a:lnTo>
              </a:path>
              <a:path w="596264" h="159384">
                <a:moveTo>
                  <a:pt x="202996" y="22974"/>
                </a:moveTo>
                <a:lnTo>
                  <a:pt x="183565" y="8158"/>
                </a:lnTo>
                <a:lnTo>
                  <a:pt x="161391" y="1828"/>
                </a:lnTo>
                <a:lnTo>
                  <a:pt x="139217" y="3557"/>
                </a:lnTo>
                <a:lnTo>
                  <a:pt x="119786" y="12915"/>
                </a:lnTo>
              </a:path>
              <a:path w="596264" h="159384">
                <a:moveTo>
                  <a:pt x="214896" y="10172"/>
                </a:moveTo>
                <a:lnTo>
                  <a:pt x="186616" y="40490"/>
                </a:lnTo>
                <a:lnTo>
                  <a:pt x="177971" y="89496"/>
                </a:lnTo>
                <a:lnTo>
                  <a:pt x="183899" y="135416"/>
                </a:lnTo>
                <a:lnTo>
                  <a:pt x="199339" y="156476"/>
                </a:lnTo>
                <a:lnTo>
                  <a:pt x="214260" y="142117"/>
                </a:lnTo>
                <a:lnTo>
                  <a:pt x="221975" y="106756"/>
                </a:lnTo>
                <a:lnTo>
                  <a:pt x="218371" y="61964"/>
                </a:lnTo>
                <a:lnTo>
                  <a:pt x="199339" y="19316"/>
                </a:lnTo>
              </a:path>
              <a:path w="596264" h="159384">
                <a:moveTo>
                  <a:pt x="119786" y="12001"/>
                </a:moveTo>
                <a:lnTo>
                  <a:pt x="91516" y="42319"/>
                </a:lnTo>
                <a:lnTo>
                  <a:pt x="82873" y="91325"/>
                </a:lnTo>
                <a:lnTo>
                  <a:pt x="88803" y="137245"/>
                </a:lnTo>
                <a:lnTo>
                  <a:pt x="104254" y="158305"/>
                </a:lnTo>
                <a:lnTo>
                  <a:pt x="119163" y="143946"/>
                </a:lnTo>
                <a:lnTo>
                  <a:pt x="126876" y="108585"/>
                </a:lnTo>
                <a:lnTo>
                  <a:pt x="123278" y="63793"/>
                </a:lnTo>
                <a:lnTo>
                  <a:pt x="104254" y="21145"/>
                </a:lnTo>
              </a:path>
              <a:path w="596264" h="159384">
                <a:moveTo>
                  <a:pt x="491947" y="22059"/>
                </a:moveTo>
                <a:lnTo>
                  <a:pt x="511383" y="7243"/>
                </a:lnTo>
                <a:lnTo>
                  <a:pt x="533557" y="914"/>
                </a:lnTo>
                <a:lnTo>
                  <a:pt x="555728" y="2643"/>
                </a:lnTo>
                <a:lnTo>
                  <a:pt x="590473" y="31089"/>
                </a:lnTo>
                <a:lnTo>
                  <a:pt x="596188" y="57721"/>
                </a:lnTo>
                <a:lnTo>
                  <a:pt x="596188" y="87896"/>
                </a:lnTo>
              </a:path>
              <a:path w="596264" h="159384">
                <a:moveTo>
                  <a:pt x="104254" y="21145"/>
                </a:moveTo>
                <a:lnTo>
                  <a:pt x="84815" y="6329"/>
                </a:lnTo>
                <a:lnTo>
                  <a:pt x="62637" y="0"/>
                </a:lnTo>
                <a:lnTo>
                  <a:pt x="40462" y="1728"/>
                </a:lnTo>
                <a:lnTo>
                  <a:pt x="5715" y="30175"/>
                </a:lnTo>
                <a:lnTo>
                  <a:pt x="0" y="56807"/>
                </a:lnTo>
                <a:lnTo>
                  <a:pt x="0" y="88811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8259076" y="8033474"/>
            <a:ext cx="50165" cy="50165"/>
            <a:chOff x="3204475" y="8033473"/>
            <a:chExt cx="50165" cy="50165"/>
          </a:xfrm>
        </p:grpSpPr>
        <p:sp>
          <p:nvSpPr>
            <p:cNvPr id="9" name="object 9"/>
            <p:cNvSpPr/>
            <p:nvPr/>
          </p:nvSpPr>
          <p:spPr>
            <a:xfrm>
              <a:off x="3209238" y="8038236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40">
                  <a:moveTo>
                    <a:pt x="20116" y="0"/>
                  </a:moveTo>
                  <a:lnTo>
                    <a:pt x="12301" y="1584"/>
                  </a:lnTo>
                  <a:lnTo>
                    <a:pt x="5905" y="5900"/>
                  </a:lnTo>
                  <a:lnTo>
                    <a:pt x="1585" y="12296"/>
                  </a:lnTo>
                  <a:lnTo>
                    <a:pt x="0" y="20116"/>
                  </a:lnTo>
                  <a:lnTo>
                    <a:pt x="1585" y="27937"/>
                  </a:lnTo>
                  <a:lnTo>
                    <a:pt x="5905" y="34332"/>
                  </a:lnTo>
                  <a:lnTo>
                    <a:pt x="12301" y="38649"/>
                  </a:lnTo>
                  <a:lnTo>
                    <a:pt x="20116" y="40233"/>
                  </a:lnTo>
                  <a:lnTo>
                    <a:pt x="27937" y="38649"/>
                  </a:lnTo>
                  <a:lnTo>
                    <a:pt x="34332" y="34332"/>
                  </a:lnTo>
                  <a:lnTo>
                    <a:pt x="38649" y="27937"/>
                  </a:lnTo>
                  <a:lnTo>
                    <a:pt x="40233" y="20116"/>
                  </a:lnTo>
                  <a:lnTo>
                    <a:pt x="38649" y="12296"/>
                  </a:lnTo>
                  <a:lnTo>
                    <a:pt x="34332" y="5900"/>
                  </a:lnTo>
                  <a:lnTo>
                    <a:pt x="27937" y="1584"/>
                  </a:lnTo>
                  <a:lnTo>
                    <a:pt x="201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09238" y="8038236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40">
                  <a:moveTo>
                    <a:pt x="0" y="20116"/>
                  </a:moveTo>
                  <a:lnTo>
                    <a:pt x="1585" y="12296"/>
                  </a:lnTo>
                  <a:lnTo>
                    <a:pt x="5905" y="5900"/>
                  </a:lnTo>
                  <a:lnTo>
                    <a:pt x="12301" y="1584"/>
                  </a:lnTo>
                  <a:lnTo>
                    <a:pt x="20116" y="0"/>
                  </a:lnTo>
                  <a:lnTo>
                    <a:pt x="27937" y="1584"/>
                  </a:lnTo>
                  <a:lnTo>
                    <a:pt x="34332" y="5900"/>
                  </a:lnTo>
                  <a:lnTo>
                    <a:pt x="38649" y="12296"/>
                  </a:lnTo>
                  <a:lnTo>
                    <a:pt x="40233" y="20116"/>
                  </a:lnTo>
                  <a:lnTo>
                    <a:pt x="38649" y="27937"/>
                  </a:lnTo>
                  <a:lnTo>
                    <a:pt x="34332" y="34332"/>
                  </a:lnTo>
                  <a:lnTo>
                    <a:pt x="27937" y="38649"/>
                  </a:lnTo>
                  <a:lnTo>
                    <a:pt x="20116" y="40233"/>
                  </a:lnTo>
                  <a:lnTo>
                    <a:pt x="12301" y="38649"/>
                  </a:lnTo>
                  <a:lnTo>
                    <a:pt x="5905" y="34332"/>
                  </a:lnTo>
                  <a:lnTo>
                    <a:pt x="1585" y="27937"/>
                  </a:lnTo>
                  <a:lnTo>
                    <a:pt x="0" y="20116"/>
                  </a:lnTo>
                  <a:close/>
                </a:path>
              </a:pathLst>
            </a:custGeom>
            <a:ln w="95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8260906" y="7719839"/>
            <a:ext cx="50165" cy="50165"/>
            <a:chOff x="3206305" y="7719838"/>
            <a:chExt cx="50165" cy="50165"/>
          </a:xfrm>
        </p:grpSpPr>
        <p:sp>
          <p:nvSpPr>
            <p:cNvPr id="12" name="object 12"/>
            <p:cNvSpPr/>
            <p:nvPr/>
          </p:nvSpPr>
          <p:spPr>
            <a:xfrm>
              <a:off x="3211067" y="7724601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40">
                  <a:moveTo>
                    <a:pt x="20116" y="0"/>
                  </a:moveTo>
                  <a:lnTo>
                    <a:pt x="12296" y="1584"/>
                  </a:lnTo>
                  <a:lnTo>
                    <a:pt x="5900" y="5900"/>
                  </a:lnTo>
                  <a:lnTo>
                    <a:pt x="1584" y="12296"/>
                  </a:lnTo>
                  <a:lnTo>
                    <a:pt x="0" y="20116"/>
                  </a:lnTo>
                  <a:lnTo>
                    <a:pt x="1584" y="27937"/>
                  </a:lnTo>
                  <a:lnTo>
                    <a:pt x="5900" y="34332"/>
                  </a:lnTo>
                  <a:lnTo>
                    <a:pt x="12296" y="38649"/>
                  </a:lnTo>
                  <a:lnTo>
                    <a:pt x="20116" y="40233"/>
                  </a:lnTo>
                  <a:lnTo>
                    <a:pt x="27932" y="38649"/>
                  </a:lnTo>
                  <a:lnTo>
                    <a:pt x="34328" y="34332"/>
                  </a:lnTo>
                  <a:lnTo>
                    <a:pt x="38647" y="27937"/>
                  </a:lnTo>
                  <a:lnTo>
                    <a:pt x="40233" y="20116"/>
                  </a:lnTo>
                  <a:lnTo>
                    <a:pt x="38647" y="12296"/>
                  </a:lnTo>
                  <a:lnTo>
                    <a:pt x="34328" y="5900"/>
                  </a:lnTo>
                  <a:lnTo>
                    <a:pt x="27932" y="1584"/>
                  </a:lnTo>
                  <a:lnTo>
                    <a:pt x="201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11067" y="7724601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40">
                  <a:moveTo>
                    <a:pt x="0" y="20116"/>
                  </a:moveTo>
                  <a:lnTo>
                    <a:pt x="1584" y="12296"/>
                  </a:lnTo>
                  <a:lnTo>
                    <a:pt x="5900" y="5900"/>
                  </a:lnTo>
                  <a:lnTo>
                    <a:pt x="12296" y="1584"/>
                  </a:lnTo>
                  <a:lnTo>
                    <a:pt x="20116" y="0"/>
                  </a:lnTo>
                  <a:lnTo>
                    <a:pt x="27932" y="1584"/>
                  </a:lnTo>
                  <a:lnTo>
                    <a:pt x="34328" y="5900"/>
                  </a:lnTo>
                  <a:lnTo>
                    <a:pt x="38647" y="12296"/>
                  </a:lnTo>
                  <a:lnTo>
                    <a:pt x="40233" y="20116"/>
                  </a:lnTo>
                  <a:lnTo>
                    <a:pt x="38647" y="27937"/>
                  </a:lnTo>
                  <a:lnTo>
                    <a:pt x="34328" y="34332"/>
                  </a:lnTo>
                  <a:lnTo>
                    <a:pt x="27932" y="38649"/>
                  </a:lnTo>
                  <a:lnTo>
                    <a:pt x="20116" y="40233"/>
                  </a:lnTo>
                  <a:lnTo>
                    <a:pt x="12296" y="38649"/>
                  </a:lnTo>
                  <a:lnTo>
                    <a:pt x="5900" y="34332"/>
                  </a:lnTo>
                  <a:lnTo>
                    <a:pt x="1584" y="27937"/>
                  </a:lnTo>
                  <a:lnTo>
                    <a:pt x="0" y="20116"/>
                  </a:lnTo>
                  <a:close/>
                </a:path>
              </a:pathLst>
            </a:custGeom>
            <a:ln w="95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7971231" y="7743804"/>
            <a:ext cx="152400" cy="313055"/>
          </a:xfrm>
          <a:custGeom>
            <a:avLst/>
            <a:gdLst/>
            <a:ahLst/>
            <a:cxnLst/>
            <a:rect l="l" t="t" r="r" b="b"/>
            <a:pathLst>
              <a:path w="152400" h="313054">
                <a:moveTo>
                  <a:pt x="151790" y="0"/>
                </a:moveTo>
                <a:lnTo>
                  <a:pt x="150875" y="312712"/>
                </a:lnTo>
              </a:path>
              <a:path w="152400" h="313054">
                <a:moveTo>
                  <a:pt x="149047" y="156362"/>
                </a:moveTo>
                <a:lnTo>
                  <a:pt x="0" y="156362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861854" y="6954670"/>
            <a:ext cx="69850" cy="0"/>
          </a:xfrm>
          <a:custGeom>
            <a:avLst/>
            <a:gdLst/>
            <a:ahLst/>
            <a:cxnLst/>
            <a:rect l="l" t="t" r="r" b="b"/>
            <a:pathLst>
              <a:path w="69850">
                <a:moveTo>
                  <a:pt x="0" y="0"/>
                </a:moveTo>
                <a:lnTo>
                  <a:pt x="6949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524796" y="6954671"/>
            <a:ext cx="136525" cy="1556385"/>
          </a:xfrm>
          <a:custGeom>
            <a:avLst/>
            <a:gdLst/>
            <a:ahLst/>
            <a:cxnLst/>
            <a:rect l="l" t="t" r="r" b="b"/>
            <a:pathLst>
              <a:path w="136525" h="1556384">
                <a:moveTo>
                  <a:pt x="0" y="0"/>
                </a:moveTo>
                <a:lnTo>
                  <a:pt x="124358" y="0"/>
                </a:lnTo>
                <a:lnTo>
                  <a:pt x="136245" y="1556283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8384348" y="6927967"/>
            <a:ext cx="54610" cy="54610"/>
            <a:chOff x="3329748" y="6927967"/>
            <a:chExt cx="54610" cy="54610"/>
          </a:xfrm>
        </p:grpSpPr>
        <p:sp>
          <p:nvSpPr>
            <p:cNvPr id="18" name="object 18"/>
            <p:cNvSpPr/>
            <p:nvPr/>
          </p:nvSpPr>
          <p:spPr>
            <a:xfrm>
              <a:off x="3334510" y="6932730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5" h="45084">
                  <a:moveTo>
                    <a:pt x="22402" y="0"/>
                  </a:moveTo>
                  <a:lnTo>
                    <a:pt x="13694" y="1764"/>
                  </a:lnTo>
                  <a:lnTo>
                    <a:pt x="6572" y="6572"/>
                  </a:lnTo>
                  <a:lnTo>
                    <a:pt x="1764" y="13694"/>
                  </a:lnTo>
                  <a:lnTo>
                    <a:pt x="0" y="22402"/>
                  </a:lnTo>
                  <a:lnTo>
                    <a:pt x="1764" y="31105"/>
                  </a:lnTo>
                  <a:lnTo>
                    <a:pt x="6572" y="38228"/>
                  </a:lnTo>
                  <a:lnTo>
                    <a:pt x="13694" y="43039"/>
                  </a:lnTo>
                  <a:lnTo>
                    <a:pt x="22402" y="44805"/>
                  </a:lnTo>
                  <a:lnTo>
                    <a:pt x="31111" y="43039"/>
                  </a:lnTo>
                  <a:lnTo>
                    <a:pt x="38233" y="38228"/>
                  </a:lnTo>
                  <a:lnTo>
                    <a:pt x="43041" y="31105"/>
                  </a:lnTo>
                  <a:lnTo>
                    <a:pt x="44805" y="22402"/>
                  </a:lnTo>
                  <a:lnTo>
                    <a:pt x="43041" y="13694"/>
                  </a:lnTo>
                  <a:lnTo>
                    <a:pt x="38233" y="6572"/>
                  </a:lnTo>
                  <a:lnTo>
                    <a:pt x="31111" y="1764"/>
                  </a:lnTo>
                  <a:lnTo>
                    <a:pt x="2240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334510" y="6932730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5" h="45084">
                  <a:moveTo>
                    <a:pt x="22402" y="0"/>
                  </a:moveTo>
                  <a:lnTo>
                    <a:pt x="31111" y="1764"/>
                  </a:lnTo>
                  <a:lnTo>
                    <a:pt x="38233" y="6572"/>
                  </a:lnTo>
                  <a:lnTo>
                    <a:pt x="43041" y="13694"/>
                  </a:lnTo>
                  <a:lnTo>
                    <a:pt x="44805" y="22402"/>
                  </a:lnTo>
                  <a:lnTo>
                    <a:pt x="43041" y="31105"/>
                  </a:lnTo>
                  <a:lnTo>
                    <a:pt x="38233" y="38228"/>
                  </a:lnTo>
                  <a:lnTo>
                    <a:pt x="31111" y="43039"/>
                  </a:lnTo>
                  <a:lnTo>
                    <a:pt x="22402" y="44805"/>
                  </a:lnTo>
                  <a:lnTo>
                    <a:pt x="13694" y="43039"/>
                  </a:lnTo>
                  <a:lnTo>
                    <a:pt x="6572" y="38228"/>
                  </a:lnTo>
                  <a:lnTo>
                    <a:pt x="1764" y="31105"/>
                  </a:lnTo>
                  <a:lnTo>
                    <a:pt x="0" y="22402"/>
                  </a:lnTo>
                  <a:lnTo>
                    <a:pt x="1764" y="13694"/>
                  </a:lnTo>
                  <a:lnTo>
                    <a:pt x="6572" y="6572"/>
                  </a:lnTo>
                  <a:lnTo>
                    <a:pt x="13694" y="1764"/>
                  </a:lnTo>
                  <a:lnTo>
                    <a:pt x="22402" y="0"/>
                  </a:lnTo>
                  <a:close/>
                </a:path>
              </a:pathLst>
            </a:custGeom>
            <a:ln w="95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8428040" y="6926089"/>
            <a:ext cx="438784" cy="106045"/>
            <a:chOff x="3373440" y="6926088"/>
            <a:chExt cx="438784" cy="106045"/>
          </a:xfrm>
        </p:grpSpPr>
        <p:sp>
          <p:nvSpPr>
            <p:cNvPr id="21" name="object 21"/>
            <p:cNvSpPr/>
            <p:nvPr/>
          </p:nvSpPr>
          <p:spPr>
            <a:xfrm>
              <a:off x="3762453" y="6932730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5" h="45084">
                  <a:moveTo>
                    <a:pt x="22402" y="0"/>
                  </a:moveTo>
                  <a:lnTo>
                    <a:pt x="13694" y="1764"/>
                  </a:lnTo>
                  <a:lnTo>
                    <a:pt x="6572" y="6572"/>
                  </a:lnTo>
                  <a:lnTo>
                    <a:pt x="1764" y="13694"/>
                  </a:lnTo>
                  <a:lnTo>
                    <a:pt x="0" y="22402"/>
                  </a:lnTo>
                  <a:lnTo>
                    <a:pt x="1764" y="31105"/>
                  </a:lnTo>
                  <a:lnTo>
                    <a:pt x="6572" y="38228"/>
                  </a:lnTo>
                  <a:lnTo>
                    <a:pt x="13694" y="43039"/>
                  </a:lnTo>
                  <a:lnTo>
                    <a:pt x="22402" y="44805"/>
                  </a:lnTo>
                  <a:lnTo>
                    <a:pt x="31111" y="43039"/>
                  </a:lnTo>
                  <a:lnTo>
                    <a:pt x="38233" y="38228"/>
                  </a:lnTo>
                  <a:lnTo>
                    <a:pt x="43041" y="31105"/>
                  </a:lnTo>
                  <a:lnTo>
                    <a:pt x="44805" y="22402"/>
                  </a:lnTo>
                  <a:lnTo>
                    <a:pt x="43041" y="13694"/>
                  </a:lnTo>
                  <a:lnTo>
                    <a:pt x="38233" y="6572"/>
                  </a:lnTo>
                  <a:lnTo>
                    <a:pt x="31111" y="1764"/>
                  </a:lnTo>
                  <a:lnTo>
                    <a:pt x="2240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378202" y="6930851"/>
              <a:ext cx="429259" cy="96520"/>
            </a:xfrm>
            <a:custGeom>
              <a:avLst/>
              <a:gdLst/>
              <a:ahLst/>
              <a:cxnLst/>
              <a:rect l="l" t="t" r="r" b="b"/>
              <a:pathLst>
                <a:path w="429260" h="96520">
                  <a:moveTo>
                    <a:pt x="406653" y="1879"/>
                  </a:moveTo>
                  <a:lnTo>
                    <a:pt x="415362" y="3644"/>
                  </a:lnTo>
                  <a:lnTo>
                    <a:pt x="422484" y="8451"/>
                  </a:lnTo>
                  <a:lnTo>
                    <a:pt x="427292" y="15574"/>
                  </a:lnTo>
                  <a:lnTo>
                    <a:pt x="429056" y="24282"/>
                  </a:lnTo>
                  <a:lnTo>
                    <a:pt x="427292" y="32985"/>
                  </a:lnTo>
                  <a:lnTo>
                    <a:pt x="422484" y="40108"/>
                  </a:lnTo>
                  <a:lnTo>
                    <a:pt x="415362" y="44918"/>
                  </a:lnTo>
                  <a:lnTo>
                    <a:pt x="406653" y="46685"/>
                  </a:lnTo>
                  <a:lnTo>
                    <a:pt x="397945" y="44918"/>
                  </a:lnTo>
                  <a:lnTo>
                    <a:pt x="390823" y="40108"/>
                  </a:lnTo>
                  <a:lnTo>
                    <a:pt x="386015" y="32985"/>
                  </a:lnTo>
                  <a:lnTo>
                    <a:pt x="384251" y="24282"/>
                  </a:lnTo>
                  <a:lnTo>
                    <a:pt x="386015" y="15574"/>
                  </a:lnTo>
                  <a:lnTo>
                    <a:pt x="390823" y="8451"/>
                  </a:lnTo>
                  <a:lnTo>
                    <a:pt x="397945" y="3644"/>
                  </a:lnTo>
                  <a:lnTo>
                    <a:pt x="406653" y="1879"/>
                  </a:lnTo>
                  <a:close/>
                </a:path>
                <a:path w="429260" h="96520">
                  <a:moveTo>
                    <a:pt x="0" y="24942"/>
                  </a:moveTo>
                  <a:lnTo>
                    <a:pt x="419849" y="0"/>
                  </a:lnTo>
                </a:path>
                <a:path w="429260" h="96520">
                  <a:moveTo>
                    <a:pt x="2654" y="26441"/>
                  </a:moveTo>
                  <a:lnTo>
                    <a:pt x="309168" y="96304"/>
                  </a:lnTo>
                  <a:lnTo>
                    <a:pt x="364312" y="1447"/>
                  </a:lnTo>
                </a:path>
              </a:pathLst>
            </a:custGeom>
            <a:ln w="95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958530" y="484832"/>
            <a:ext cx="110553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Accesorios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61</a:t>
            </a:fld>
            <a:endParaRPr spc="-75" dirty="0"/>
          </a:p>
        </p:txBody>
      </p:sp>
      <p:sp>
        <p:nvSpPr>
          <p:cNvPr id="24" name="object 24"/>
          <p:cNvSpPr txBox="1"/>
          <p:nvPr/>
        </p:nvSpPr>
        <p:spPr>
          <a:xfrm>
            <a:off x="7958530" y="1858972"/>
            <a:ext cx="38512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accesorios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aumentan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rendimiento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adaptan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requisitos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aplicaciones específicas.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Hay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varios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accesorios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disponibles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Siemens.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accesorio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disparo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derivación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describe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esta página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solo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un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accesorio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disyuntor. Consulte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catálogo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SPEEDFAX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obtener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lista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completa.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62751" y="3234383"/>
            <a:ext cx="71437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b="1" spc="5" dirty="0">
                <a:solidFill>
                  <a:srgbClr val="171514"/>
                </a:solidFill>
                <a:latin typeface="Arial"/>
                <a:cs typeface="Arial"/>
              </a:rPr>
              <a:t>Disparo</a:t>
            </a:r>
            <a:r>
              <a:rPr sz="5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00" b="1" spc="1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5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00" b="1" spc="10" dirty="0">
                <a:solidFill>
                  <a:srgbClr val="171514"/>
                </a:solidFill>
                <a:latin typeface="Arial"/>
                <a:cs typeface="Arial"/>
              </a:rPr>
              <a:t>derivación</a:t>
            </a:r>
            <a:endParaRPr sz="5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58529" y="3139132"/>
            <a:ext cx="425831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Algunos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accesorios modifican el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disyuntor. </a:t>
            </a:r>
            <a:r>
              <a:rPr sz="9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Por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ejemplo,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veces es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necesario disparar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 desde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ubicación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remota.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Esta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capacidad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necesaria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variedad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razones,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cuando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necesario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tener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"botón de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pánico"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desactive la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maquinaria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razones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seguridad.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forma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lograr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esto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proporcionar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maquinaria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través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un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equipado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b="1" dirty="0">
                <a:solidFill>
                  <a:srgbClr val="171514"/>
                </a:solidFill>
                <a:latin typeface="Arial"/>
                <a:cs typeface="Arial"/>
              </a:rPr>
              <a:t>accesorio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disparo</a:t>
            </a:r>
            <a:r>
              <a:rPr sz="9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derivación</a:t>
            </a:r>
            <a:r>
              <a:rPr sz="95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58529" y="4598362"/>
            <a:ext cx="426847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disparo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derivación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parte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principal,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apagará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todo el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tablero, o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parte de un interruptor de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derivación.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disparo por derivación </a:t>
            </a:r>
            <a:r>
              <a:rPr sz="800" spc="-2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consta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bobina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serie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interruptor de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límite.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Cuando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contactos del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disyuntor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están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cerrados, el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 de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límite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 cerrado. </a:t>
            </a:r>
            <a:r>
              <a:rPr sz="8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Al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presionar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botón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proporcionado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cliente,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energiza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bobina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disparo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derivación,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hace </a:t>
            </a:r>
            <a:r>
              <a:rPr sz="800" spc="-2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pestillo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mecánico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desactive el mecanismo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disparo y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abra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contactos del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automático. Cuando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contactos del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 se abren, el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interruptor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límite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también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abre,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eliminando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bobina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disparo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derivación.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cualquier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disparo,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debe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restablecerse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manualmente.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389213" y="7115770"/>
            <a:ext cx="53721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Límite</a:t>
            </a:r>
            <a:r>
              <a:rPr sz="5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5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5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5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cambio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161679" y="7128471"/>
            <a:ext cx="19367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dirty="0">
                <a:solidFill>
                  <a:srgbClr val="171514"/>
                </a:solidFill>
                <a:latin typeface="Lucida Sans Unicode"/>
                <a:cs typeface="Lucida Sans Unicode"/>
              </a:rPr>
              <a:t>Bobina</a:t>
            </a:r>
            <a:endParaRPr sz="40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365235" y="7861057"/>
            <a:ext cx="52070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dirty="0">
                <a:solidFill>
                  <a:srgbClr val="171514"/>
                </a:solidFill>
                <a:latin typeface="Lucida Sans Unicode"/>
                <a:cs typeface="Lucida Sans Unicode"/>
              </a:rPr>
              <a:t>Presionar</a:t>
            </a:r>
            <a:r>
              <a:rPr sz="4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4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4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botón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583168" y="8427326"/>
            <a:ext cx="75247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Suministro</a:t>
            </a:r>
            <a:r>
              <a:rPr sz="6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</a:t>
            </a:r>
            <a:r>
              <a:rPr sz="6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cliente</a:t>
            </a:r>
            <a:endParaRPr sz="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00115" y="2865067"/>
            <a:ext cx="1117104" cy="122631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023546" y="4080253"/>
            <a:ext cx="3832225" cy="2237740"/>
            <a:chOff x="2968945" y="4080253"/>
            <a:chExt cx="3832225" cy="2237740"/>
          </a:xfrm>
        </p:grpSpPr>
        <p:sp>
          <p:nvSpPr>
            <p:cNvPr id="4" name="object 4"/>
            <p:cNvSpPr/>
            <p:nvPr/>
          </p:nvSpPr>
          <p:spPr>
            <a:xfrm>
              <a:off x="2968945" y="4158078"/>
              <a:ext cx="3832225" cy="2160270"/>
            </a:xfrm>
            <a:custGeom>
              <a:avLst/>
              <a:gdLst/>
              <a:ahLst/>
              <a:cxnLst/>
              <a:rect l="l" t="t" r="r" b="b"/>
              <a:pathLst>
                <a:path w="3832225" h="2160270">
                  <a:moveTo>
                    <a:pt x="571169" y="0"/>
                  </a:moveTo>
                  <a:lnTo>
                    <a:pt x="140207" y="303301"/>
                  </a:lnTo>
                  <a:lnTo>
                    <a:pt x="0" y="1347406"/>
                  </a:lnTo>
                  <a:lnTo>
                    <a:pt x="571169" y="2031644"/>
                  </a:lnTo>
                  <a:lnTo>
                    <a:pt x="629289" y="2048993"/>
                  </a:lnTo>
                  <a:lnTo>
                    <a:pt x="770972" y="2088283"/>
                  </a:lnTo>
                  <a:lnTo>
                    <a:pt x="947202" y="2130378"/>
                  </a:lnTo>
                  <a:lnTo>
                    <a:pt x="1108964" y="2156142"/>
                  </a:lnTo>
                  <a:lnTo>
                    <a:pt x="1154799" y="2158945"/>
                  </a:lnTo>
                  <a:lnTo>
                    <a:pt x="1199724" y="2159917"/>
                  </a:lnTo>
                  <a:lnTo>
                    <a:pt x="1243789" y="2159161"/>
                  </a:lnTo>
                  <a:lnTo>
                    <a:pt x="1287042" y="2156785"/>
                  </a:lnTo>
                  <a:lnTo>
                    <a:pt x="1329534" y="2152892"/>
                  </a:lnTo>
                  <a:lnTo>
                    <a:pt x="1371315" y="2147589"/>
                  </a:lnTo>
                  <a:lnTo>
                    <a:pt x="1412434" y="2140980"/>
                  </a:lnTo>
                  <a:lnTo>
                    <a:pt x="1452941" y="2133170"/>
                  </a:lnTo>
                  <a:lnTo>
                    <a:pt x="1492886" y="2124266"/>
                  </a:lnTo>
                  <a:lnTo>
                    <a:pt x="1532318" y="2114371"/>
                  </a:lnTo>
                  <a:lnTo>
                    <a:pt x="1571288" y="2103591"/>
                  </a:lnTo>
                  <a:lnTo>
                    <a:pt x="1609844" y="2092032"/>
                  </a:lnTo>
                  <a:lnTo>
                    <a:pt x="1648038" y="2079799"/>
                  </a:lnTo>
                  <a:lnTo>
                    <a:pt x="1685918" y="2066996"/>
                  </a:lnTo>
                  <a:lnTo>
                    <a:pt x="1723535" y="2053730"/>
                  </a:lnTo>
                  <a:lnTo>
                    <a:pt x="1760938" y="2040105"/>
                  </a:lnTo>
                  <a:lnTo>
                    <a:pt x="1946486" y="1970282"/>
                  </a:lnTo>
                  <a:lnTo>
                    <a:pt x="1983650" y="1956714"/>
                  </a:lnTo>
                  <a:lnTo>
                    <a:pt x="2020949" y="1943524"/>
                  </a:lnTo>
                  <a:lnTo>
                    <a:pt x="2058433" y="1930818"/>
                  </a:lnTo>
                  <a:lnTo>
                    <a:pt x="2096150" y="1918700"/>
                  </a:lnTo>
                  <a:lnTo>
                    <a:pt x="2134152" y="1907275"/>
                  </a:lnTo>
                  <a:lnTo>
                    <a:pt x="2172487" y="1896649"/>
                  </a:lnTo>
                  <a:lnTo>
                    <a:pt x="2211205" y="1886927"/>
                  </a:lnTo>
                  <a:lnTo>
                    <a:pt x="2250356" y="1878214"/>
                  </a:lnTo>
                  <a:lnTo>
                    <a:pt x="2289990" y="1870616"/>
                  </a:lnTo>
                  <a:lnTo>
                    <a:pt x="2330157" y="1864237"/>
                  </a:lnTo>
                  <a:lnTo>
                    <a:pt x="2370906" y="1859183"/>
                  </a:lnTo>
                  <a:lnTo>
                    <a:pt x="2412287" y="1855560"/>
                  </a:lnTo>
                  <a:lnTo>
                    <a:pt x="2454350" y="1853471"/>
                  </a:lnTo>
                  <a:lnTo>
                    <a:pt x="2497145" y="1853023"/>
                  </a:lnTo>
                  <a:lnTo>
                    <a:pt x="2540721" y="1854321"/>
                  </a:lnTo>
                  <a:lnTo>
                    <a:pt x="2585129" y="1857470"/>
                  </a:lnTo>
                  <a:lnTo>
                    <a:pt x="2630417" y="1862575"/>
                  </a:lnTo>
                  <a:lnTo>
                    <a:pt x="2676636" y="1869741"/>
                  </a:lnTo>
                  <a:lnTo>
                    <a:pt x="2723836" y="1879074"/>
                  </a:lnTo>
                  <a:lnTo>
                    <a:pt x="2772066" y="1890679"/>
                  </a:lnTo>
                  <a:lnTo>
                    <a:pt x="2821375" y="1904661"/>
                  </a:lnTo>
                  <a:lnTo>
                    <a:pt x="2871815" y="1921125"/>
                  </a:lnTo>
                  <a:lnTo>
                    <a:pt x="2923434" y="1940176"/>
                  </a:lnTo>
                  <a:lnTo>
                    <a:pt x="2976283" y="1961921"/>
                  </a:lnTo>
                  <a:lnTo>
                    <a:pt x="3087301" y="2006585"/>
                  </a:lnTo>
                  <a:lnTo>
                    <a:pt x="3173585" y="2020438"/>
                  </a:lnTo>
                  <a:lnTo>
                    <a:pt x="3279483" y="2002546"/>
                  </a:lnTo>
                  <a:lnTo>
                    <a:pt x="3449345" y="1951977"/>
                  </a:lnTo>
                  <a:lnTo>
                    <a:pt x="3769309" y="1095514"/>
                  </a:lnTo>
                  <a:lnTo>
                    <a:pt x="3831704" y="280339"/>
                  </a:lnTo>
                  <a:lnTo>
                    <a:pt x="3450297" y="4927"/>
                  </a:lnTo>
                  <a:lnTo>
                    <a:pt x="3448062" y="1331963"/>
                  </a:lnTo>
                  <a:lnTo>
                    <a:pt x="571169" y="1334515"/>
                  </a:lnTo>
                  <a:lnTo>
                    <a:pt x="569620" y="682574"/>
                  </a:lnTo>
                  <a:lnTo>
                    <a:pt x="571169" y="285699"/>
                  </a:lnTo>
                  <a:lnTo>
                    <a:pt x="571169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14663" y="4269203"/>
              <a:ext cx="222885" cy="441959"/>
            </a:xfrm>
            <a:custGeom>
              <a:avLst/>
              <a:gdLst/>
              <a:ahLst/>
              <a:cxnLst/>
              <a:rect l="l" t="t" r="r" b="b"/>
              <a:pathLst>
                <a:path w="222884" h="441960">
                  <a:moveTo>
                    <a:pt x="1727" y="0"/>
                  </a:moveTo>
                  <a:lnTo>
                    <a:pt x="0" y="0"/>
                  </a:lnTo>
                  <a:lnTo>
                    <a:pt x="1727" y="220903"/>
                  </a:lnTo>
                  <a:lnTo>
                    <a:pt x="6032" y="441794"/>
                  </a:lnTo>
                  <a:lnTo>
                    <a:pt x="55795" y="435313"/>
                  </a:lnTo>
                  <a:lnTo>
                    <a:pt x="101424" y="418233"/>
                  </a:lnTo>
                  <a:lnTo>
                    <a:pt x="141635" y="391900"/>
                  </a:lnTo>
                  <a:lnTo>
                    <a:pt x="175145" y="357656"/>
                  </a:lnTo>
                  <a:lnTo>
                    <a:pt x="200670" y="316847"/>
                  </a:lnTo>
                  <a:lnTo>
                    <a:pt x="216926" y="270814"/>
                  </a:lnTo>
                  <a:lnTo>
                    <a:pt x="222631" y="220903"/>
                  </a:lnTo>
                  <a:lnTo>
                    <a:pt x="218129" y="176480"/>
                  </a:lnTo>
                  <a:lnTo>
                    <a:pt x="205224" y="135059"/>
                  </a:lnTo>
                  <a:lnTo>
                    <a:pt x="184815" y="97541"/>
                  </a:lnTo>
                  <a:lnTo>
                    <a:pt x="157803" y="64827"/>
                  </a:lnTo>
                  <a:lnTo>
                    <a:pt x="125089" y="37815"/>
                  </a:lnTo>
                  <a:lnTo>
                    <a:pt x="87571" y="17406"/>
                  </a:lnTo>
                  <a:lnTo>
                    <a:pt x="46150" y="4501"/>
                  </a:lnTo>
                  <a:lnTo>
                    <a:pt x="1727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14663" y="4269203"/>
              <a:ext cx="222885" cy="441959"/>
            </a:xfrm>
            <a:custGeom>
              <a:avLst/>
              <a:gdLst/>
              <a:ahLst/>
              <a:cxnLst/>
              <a:rect l="l" t="t" r="r" b="b"/>
              <a:pathLst>
                <a:path w="222884" h="441960">
                  <a:moveTo>
                    <a:pt x="1727" y="220903"/>
                  </a:moveTo>
                  <a:lnTo>
                    <a:pt x="0" y="0"/>
                  </a:lnTo>
                  <a:lnTo>
                    <a:pt x="1727" y="0"/>
                  </a:lnTo>
                  <a:lnTo>
                    <a:pt x="46150" y="4501"/>
                  </a:lnTo>
                  <a:lnTo>
                    <a:pt x="87571" y="17406"/>
                  </a:lnTo>
                  <a:lnTo>
                    <a:pt x="125089" y="37815"/>
                  </a:lnTo>
                  <a:lnTo>
                    <a:pt x="157803" y="64827"/>
                  </a:lnTo>
                  <a:lnTo>
                    <a:pt x="184815" y="97541"/>
                  </a:lnTo>
                  <a:lnTo>
                    <a:pt x="205224" y="135059"/>
                  </a:lnTo>
                  <a:lnTo>
                    <a:pt x="218129" y="176480"/>
                  </a:lnTo>
                  <a:lnTo>
                    <a:pt x="222631" y="220903"/>
                  </a:lnTo>
                  <a:lnTo>
                    <a:pt x="216926" y="270814"/>
                  </a:lnTo>
                  <a:lnTo>
                    <a:pt x="200670" y="316847"/>
                  </a:lnTo>
                  <a:lnTo>
                    <a:pt x="175145" y="357656"/>
                  </a:lnTo>
                  <a:lnTo>
                    <a:pt x="141635" y="391900"/>
                  </a:lnTo>
                  <a:lnTo>
                    <a:pt x="101424" y="418233"/>
                  </a:lnTo>
                  <a:lnTo>
                    <a:pt x="55795" y="435313"/>
                  </a:lnTo>
                  <a:lnTo>
                    <a:pt x="6032" y="441794"/>
                  </a:lnTo>
                  <a:lnTo>
                    <a:pt x="5156" y="396189"/>
                  </a:lnTo>
                  <a:lnTo>
                    <a:pt x="1727" y="22090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974494" y="5491224"/>
              <a:ext cx="441959" cy="222250"/>
            </a:xfrm>
            <a:custGeom>
              <a:avLst/>
              <a:gdLst/>
              <a:ahLst/>
              <a:cxnLst/>
              <a:rect l="l" t="t" r="r" b="b"/>
              <a:pathLst>
                <a:path w="441960" h="222250">
                  <a:moveTo>
                    <a:pt x="441731" y="0"/>
                  </a:moveTo>
                  <a:lnTo>
                    <a:pt x="220852" y="1219"/>
                  </a:lnTo>
                  <a:lnTo>
                    <a:pt x="0" y="6350"/>
                  </a:lnTo>
                  <a:lnTo>
                    <a:pt x="6670" y="55546"/>
                  </a:lnTo>
                  <a:lnTo>
                    <a:pt x="23563" y="100714"/>
                  </a:lnTo>
                  <a:lnTo>
                    <a:pt x="49450" y="140594"/>
                  </a:lnTo>
                  <a:lnTo>
                    <a:pt x="83101" y="173931"/>
                  </a:lnTo>
                  <a:lnTo>
                    <a:pt x="123286" y="199467"/>
                  </a:lnTo>
                  <a:lnTo>
                    <a:pt x="168775" y="215946"/>
                  </a:lnTo>
                  <a:lnTo>
                    <a:pt x="218338" y="222110"/>
                  </a:lnTo>
                  <a:lnTo>
                    <a:pt x="262898" y="218128"/>
                  </a:lnTo>
                  <a:lnTo>
                    <a:pt x="304503" y="205730"/>
                  </a:lnTo>
                  <a:lnTo>
                    <a:pt x="342252" y="185793"/>
                  </a:lnTo>
                  <a:lnTo>
                    <a:pt x="375248" y="159196"/>
                  </a:lnTo>
                  <a:lnTo>
                    <a:pt x="402591" y="126814"/>
                  </a:lnTo>
                  <a:lnTo>
                    <a:pt x="423383" y="89527"/>
                  </a:lnTo>
                  <a:lnTo>
                    <a:pt x="436725" y="48212"/>
                  </a:lnTo>
                  <a:lnTo>
                    <a:pt x="441718" y="3746"/>
                  </a:lnTo>
                  <a:lnTo>
                    <a:pt x="441731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974494" y="5491224"/>
              <a:ext cx="441959" cy="222250"/>
            </a:xfrm>
            <a:custGeom>
              <a:avLst/>
              <a:gdLst/>
              <a:ahLst/>
              <a:cxnLst/>
              <a:rect l="l" t="t" r="r" b="b"/>
              <a:pathLst>
                <a:path w="441960" h="222250">
                  <a:moveTo>
                    <a:pt x="220852" y="1219"/>
                  </a:moveTo>
                  <a:lnTo>
                    <a:pt x="441731" y="0"/>
                  </a:lnTo>
                  <a:lnTo>
                    <a:pt x="441731" y="1244"/>
                  </a:lnTo>
                  <a:lnTo>
                    <a:pt x="441731" y="2489"/>
                  </a:lnTo>
                  <a:lnTo>
                    <a:pt x="436725" y="48212"/>
                  </a:lnTo>
                  <a:lnTo>
                    <a:pt x="423383" y="89527"/>
                  </a:lnTo>
                  <a:lnTo>
                    <a:pt x="402591" y="126814"/>
                  </a:lnTo>
                  <a:lnTo>
                    <a:pt x="375248" y="159196"/>
                  </a:lnTo>
                  <a:lnTo>
                    <a:pt x="342252" y="185793"/>
                  </a:lnTo>
                  <a:lnTo>
                    <a:pt x="304503" y="205730"/>
                  </a:lnTo>
                  <a:lnTo>
                    <a:pt x="262898" y="218128"/>
                  </a:lnTo>
                  <a:lnTo>
                    <a:pt x="218338" y="222110"/>
                  </a:lnTo>
                  <a:lnTo>
                    <a:pt x="168775" y="215946"/>
                  </a:lnTo>
                  <a:lnTo>
                    <a:pt x="123286" y="199467"/>
                  </a:lnTo>
                  <a:lnTo>
                    <a:pt x="83101" y="173931"/>
                  </a:lnTo>
                  <a:lnTo>
                    <a:pt x="49450" y="140594"/>
                  </a:lnTo>
                  <a:lnTo>
                    <a:pt x="23563" y="100714"/>
                  </a:lnTo>
                  <a:lnTo>
                    <a:pt x="6670" y="55546"/>
                  </a:lnTo>
                  <a:lnTo>
                    <a:pt x="0" y="6350"/>
                  </a:lnTo>
                  <a:lnTo>
                    <a:pt x="220852" y="12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83207" y="5490702"/>
              <a:ext cx="441959" cy="222250"/>
            </a:xfrm>
            <a:custGeom>
              <a:avLst/>
              <a:gdLst/>
              <a:ahLst/>
              <a:cxnLst/>
              <a:rect l="l" t="t" r="r" b="b"/>
              <a:pathLst>
                <a:path w="441960" h="222250">
                  <a:moveTo>
                    <a:pt x="441756" y="0"/>
                  </a:moveTo>
                  <a:lnTo>
                    <a:pt x="220827" y="1244"/>
                  </a:lnTo>
                  <a:lnTo>
                    <a:pt x="0" y="6375"/>
                  </a:lnTo>
                  <a:lnTo>
                    <a:pt x="6674" y="55564"/>
                  </a:lnTo>
                  <a:lnTo>
                    <a:pt x="23568" y="100728"/>
                  </a:lnTo>
                  <a:lnTo>
                    <a:pt x="49454" y="140609"/>
                  </a:lnTo>
                  <a:lnTo>
                    <a:pt x="83101" y="173948"/>
                  </a:lnTo>
                  <a:lnTo>
                    <a:pt x="123279" y="199488"/>
                  </a:lnTo>
                  <a:lnTo>
                    <a:pt x="168760" y="215970"/>
                  </a:lnTo>
                  <a:lnTo>
                    <a:pt x="218312" y="222135"/>
                  </a:lnTo>
                  <a:lnTo>
                    <a:pt x="262881" y="218154"/>
                  </a:lnTo>
                  <a:lnTo>
                    <a:pt x="304492" y="205755"/>
                  </a:lnTo>
                  <a:lnTo>
                    <a:pt x="342247" y="185817"/>
                  </a:lnTo>
                  <a:lnTo>
                    <a:pt x="375246" y="159218"/>
                  </a:lnTo>
                  <a:lnTo>
                    <a:pt x="402593" y="126833"/>
                  </a:lnTo>
                  <a:lnTo>
                    <a:pt x="423388" y="89542"/>
                  </a:lnTo>
                  <a:lnTo>
                    <a:pt x="436734" y="48220"/>
                  </a:lnTo>
                  <a:lnTo>
                    <a:pt x="441731" y="3746"/>
                  </a:lnTo>
                  <a:lnTo>
                    <a:pt x="441756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83207" y="5490702"/>
              <a:ext cx="441959" cy="222250"/>
            </a:xfrm>
            <a:custGeom>
              <a:avLst/>
              <a:gdLst/>
              <a:ahLst/>
              <a:cxnLst/>
              <a:rect l="l" t="t" r="r" b="b"/>
              <a:pathLst>
                <a:path w="441960" h="222250">
                  <a:moveTo>
                    <a:pt x="220827" y="1244"/>
                  </a:moveTo>
                  <a:lnTo>
                    <a:pt x="441756" y="0"/>
                  </a:lnTo>
                  <a:lnTo>
                    <a:pt x="441756" y="1270"/>
                  </a:lnTo>
                  <a:lnTo>
                    <a:pt x="441756" y="2514"/>
                  </a:lnTo>
                  <a:lnTo>
                    <a:pt x="436734" y="48220"/>
                  </a:lnTo>
                  <a:lnTo>
                    <a:pt x="423388" y="89542"/>
                  </a:lnTo>
                  <a:lnTo>
                    <a:pt x="402593" y="126833"/>
                  </a:lnTo>
                  <a:lnTo>
                    <a:pt x="375246" y="159218"/>
                  </a:lnTo>
                  <a:lnTo>
                    <a:pt x="342247" y="185817"/>
                  </a:lnTo>
                  <a:lnTo>
                    <a:pt x="304492" y="205755"/>
                  </a:lnTo>
                  <a:lnTo>
                    <a:pt x="262881" y="218154"/>
                  </a:lnTo>
                  <a:lnTo>
                    <a:pt x="218312" y="222135"/>
                  </a:lnTo>
                  <a:lnTo>
                    <a:pt x="168760" y="215970"/>
                  </a:lnTo>
                  <a:lnTo>
                    <a:pt x="123279" y="199488"/>
                  </a:lnTo>
                  <a:lnTo>
                    <a:pt x="83101" y="173948"/>
                  </a:lnTo>
                  <a:lnTo>
                    <a:pt x="49454" y="140609"/>
                  </a:lnTo>
                  <a:lnTo>
                    <a:pt x="23568" y="100728"/>
                  </a:lnTo>
                  <a:lnTo>
                    <a:pt x="6674" y="55564"/>
                  </a:lnTo>
                  <a:lnTo>
                    <a:pt x="0" y="6375"/>
                  </a:lnTo>
                  <a:lnTo>
                    <a:pt x="220827" y="124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43991" y="5491655"/>
              <a:ext cx="441959" cy="222250"/>
            </a:xfrm>
            <a:custGeom>
              <a:avLst/>
              <a:gdLst/>
              <a:ahLst/>
              <a:cxnLst/>
              <a:rect l="l" t="t" r="r" b="b"/>
              <a:pathLst>
                <a:path w="441960" h="222250">
                  <a:moveTo>
                    <a:pt x="441731" y="0"/>
                  </a:moveTo>
                  <a:lnTo>
                    <a:pt x="220840" y="1206"/>
                  </a:lnTo>
                  <a:lnTo>
                    <a:pt x="0" y="6350"/>
                  </a:lnTo>
                  <a:lnTo>
                    <a:pt x="6670" y="55539"/>
                  </a:lnTo>
                  <a:lnTo>
                    <a:pt x="23563" y="100704"/>
                  </a:lnTo>
                  <a:lnTo>
                    <a:pt x="49449" y="140586"/>
                  </a:lnTo>
                  <a:lnTo>
                    <a:pt x="83099" y="173926"/>
                  </a:lnTo>
                  <a:lnTo>
                    <a:pt x="123282" y="199464"/>
                  </a:lnTo>
                  <a:lnTo>
                    <a:pt x="168767" y="215940"/>
                  </a:lnTo>
                  <a:lnTo>
                    <a:pt x="218325" y="222097"/>
                  </a:lnTo>
                  <a:lnTo>
                    <a:pt x="262889" y="218115"/>
                  </a:lnTo>
                  <a:lnTo>
                    <a:pt x="304496" y="205717"/>
                  </a:lnTo>
                  <a:lnTo>
                    <a:pt x="342246" y="185781"/>
                  </a:lnTo>
                  <a:lnTo>
                    <a:pt x="375242" y="159183"/>
                  </a:lnTo>
                  <a:lnTo>
                    <a:pt x="402585" y="126802"/>
                  </a:lnTo>
                  <a:lnTo>
                    <a:pt x="423378" y="89514"/>
                  </a:lnTo>
                  <a:lnTo>
                    <a:pt x="436721" y="48199"/>
                  </a:lnTo>
                  <a:lnTo>
                    <a:pt x="441718" y="3733"/>
                  </a:lnTo>
                  <a:lnTo>
                    <a:pt x="441731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343991" y="5491655"/>
              <a:ext cx="441959" cy="222250"/>
            </a:xfrm>
            <a:custGeom>
              <a:avLst/>
              <a:gdLst/>
              <a:ahLst/>
              <a:cxnLst/>
              <a:rect l="l" t="t" r="r" b="b"/>
              <a:pathLst>
                <a:path w="441960" h="222250">
                  <a:moveTo>
                    <a:pt x="220840" y="1206"/>
                  </a:moveTo>
                  <a:lnTo>
                    <a:pt x="441731" y="0"/>
                  </a:lnTo>
                  <a:lnTo>
                    <a:pt x="441744" y="1231"/>
                  </a:lnTo>
                  <a:lnTo>
                    <a:pt x="441731" y="2501"/>
                  </a:lnTo>
                  <a:lnTo>
                    <a:pt x="436721" y="48199"/>
                  </a:lnTo>
                  <a:lnTo>
                    <a:pt x="423378" y="89514"/>
                  </a:lnTo>
                  <a:lnTo>
                    <a:pt x="402585" y="126802"/>
                  </a:lnTo>
                  <a:lnTo>
                    <a:pt x="375242" y="159183"/>
                  </a:lnTo>
                  <a:lnTo>
                    <a:pt x="342246" y="185781"/>
                  </a:lnTo>
                  <a:lnTo>
                    <a:pt x="304496" y="205717"/>
                  </a:lnTo>
                  <a:lnTo>
                    <a:pt x="262889" y="218115"/>
                  </a:lnTo>
                  <a:lnTo>
                    <a:pt x="218325" y="222097"/>
                  </a:lnTo>
                  <a:lnTo>
                    <a:pt x="168767" y="215940"/>
                  </a:lnTo>
                  <a:lnTo>
                    <a:pt x="123282" y="199464"/>
                  </a:lnTo>
                  <a:lnTo>
                    <a:pt x="83099" y="173926"/>
                  </a:lnTo>
                  <a:lnTo>
                    <a:pt x="49449" y="140586"/>
                  </a:lnTo>
                  <a:lnTo>
                    <a:pt x="23563" y="100704"/>
                  </a:lnTo>
                  <a:lnTo>
                    <a:pt x="6670" y="55539"/>
                  </a:lnTo>
                  <a:lnTo>
                    <a:pt x="0" y="6350"/>
                  </a:lnTo>
                  <a:lnTo>
                    <a:pt x="220840" y="12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538876" y="5492569"/>
              <a:ext cx="441959" cy="222250"/>
            </a:xfrm>
            <a:custGeom>
              <a:avLst/>
              <a:gdLst/>
              <a:ahLst/>
              <a:cxnLst/>
              <a:rect l="l" t="t" r="r" b="b"/>
              <a:pathLst>
                <a:path w="441960" h="222250">
                  <a:moveTo>
                    <a:pt x="441744" y="0"/>
                  </a:moveTo>
                  <a:lnTo>
                    <a:pt x="220840" y="1231"/>
                  </a:lnTo>
                  <a:lnTo>
                    <a:pt x="0" y="6375"/>
                  </a:lnTo>
                  <a:lnTo>
                    <a:pt x="6670" y="55564"/>
                  </a:lnTo>
                  <a:lnTo>
                    <a:pt x="23563" y="100728"/>
                  </a:lnTo>
                  <a:lnTo>
                    <a:pt x="49449" y="140608"/>
                  </a:lnTo>
                  <a:lnTo>
                    <a:pt x="83099" y="173946"/>
                  </a:lnTo>
                  <a:lnTo>
                    <a:pt x="123282" y="199483"/>
                  </a:lnTo>
                  <a:lnTo>
                    <a:pt x="168767" y="215962"/>
                  </a:lnTo>
                  <a:lnTo>
                    <a:pt x="218325" y="222122"/>
                  </a:lnTo>
                  <a:lnTo>
                    <a:pt x="262890" y="218140"/>
                  </a:lnTo>
                  <a:lnTo>
                    <a:pt x="304498" y="205739"/>
                  </a:lnTo>
                  <a:lnTo>
                    <a:pt x="342250" y="185799"/>
                  </a:lnTo>
                  <a:lnTo>
                    <a:pt x="375248" y="159197"/>
                  </a:lnTo>
                  <a:lnTo>
                    <a:pt x="402594" y="126813"/>
                  </a:lnTo>
                  <a:lnTo>
                    <a:pt x="423388" y="89524"/>
                  </a:lnTo>
                  <a:lnTo>
                    <a:pt x="436734" y="48209"/>
                  </a:lnTo>
                  <a:lnTo>
                    <a:pt x="441731" y="3746"/>
                  </a:lnTo>
                  <a:lnTo>
                    <a:pt x="441744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38876" y="5492569"/>
              <a:ext cx="441959" cy="222250"/>
            </a:xfrm>
            <a:custGeom>
              <a:avLst/>
              <a:gdLst/>
              <a:ahLst/>
              <a:cxnLst/>
              <a:rect l="l" t="t" r="r" b="b"/>
              <a:pathLst>
                <a:path w="441960" h="222250">
                  <a:moveTo>
                    <a:pt x="220840" y="1231"/>
                  </a:moveTo>
                  <a:lnTo>
                    <a:pt x="441744" y="0"/>
                  </a:lnTo>
                  <a:lnTo>
                    <a:pt x="441744" y="1257"/>
                  </a:lnTo>
                  <a:lnTo>
                    <a:pt x="441744" y="2501"/>
                  </a:lnTo>
                  <a:lnTo>
                    <a:pt x="436734" y="48209"/>
                  </a:lnTo>
                  <a:lnTo>
                    <a:pt x="423388" y="89524"/>
                  </a:lnTo>
                  <a:lnTo>
                    <a:pt x="402594" y="126813"/>
                  </a:lnTo>
                  <a:lnTo>
                    <a:pt x="375248" y="159197"/>
                  </a:lnTo>
                  <a:lnTo>
                    <a:pt x="342250" y="185799"/>
                  </a:lnTo>
                  <a:lnTo>
                    <a:pt x="304498" y="205739"/>
                  </a:lnTo>
                  <a:lnTo>
                    <a:pt x="262890" y="218140"/>
                  </a:lnTo>
                  <a:lnTo>
                    <a:pt x="218325" y="222122"/>
                  </a:lnTo>
                  <a:lnTo>
                    <a:pt x="168767" y="215962"/>
                  </a:lnTo>
                  <a:lnTo>
                    <a:pt x="123282" y="199483"/>
                  </a:lnTo>
                  <a:lnTo>
                    <a:pt x="83099" y="173946"/>
                  </a:lnTo>
                  <a:lnTo>
                    <a:pt x="49449" y="140608"/>
                  </a:lnTo>
                  <a:lnTo>
                    <a:pt x="23563" y="100728"/>
                  </a:lnTo>
                  <a:lnTo>
                    <a:pt x="6670" y="55564"/>
                  </a:lnTo>
                  <a:lnTo>
                    <a:pt x="0" y="6375"/>
                  </a:lnTo>
                  <a:lnTo>
                    <a:pt x="220840" y="123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316315" y="4854064"/>
              <a:ext cx="223520" cy="441959"/>
            </a:xfrm>
            <a:custGeom>
              <a:avLst/>
              <a:gdLst/>
              <a:ahLst/>
              <a:cxnLst/>
              <a:rect l="l" t="t" r="r" b="b"/>
              <a:pathLst>
                <a:path w="223520" h="441960">
                  <a:moveTo>
                    <a:pt x="214718" y="0"/>
                  </a:moveTo>
                  <a:lnTo>
                    <a:pt x="165561" y="6900"/>
                  </a:lnTo>
                  <a:lnTo>
                    <a:pt x="120478" y="24004"/>
                  </a:lnTo>
                  <a:lnTo>
                    <a:pt x="80720" y="50075"/>
                  </a:lnTo>
                  <a:lnTo>
                    <a:pt x="47541" y="83878"/>
                  </a:lnTo>
                  <a:lnTo>
                    <a:pt x="22193" y="124178"/>
                  </a:lnTo>
                  <a:lnTo>
                    <a:pt x="5928" y="169740"/>
                  </a:lnTo>
                  <a:lnTo>
                    <a:pt x="0" y="219329"/>
                  </a:lnTo>
                  <a:lnTo>
                    <a:pt x="4186" y="263873"/>
                  </a:lnTo>
                  <a:lnTo>
                    <a:pt x="16778" y="305421"/>
                  </a:lnTo>
                  <a:lnTo>
                    <a:pt x="36891" y="343078"/>
                  </a:lnTo>
                  <a:lnTo>
                    <a:pt x="63644" y="375951"/>
                  </a:lnTo>
                  <a:lnTo>
                    <a:pt x="96154" y="403145"/>
                  </a:lnTo>
                  <a:lnTo>
                    <a:pt x="133539" y="423765"/>
                  </a:lnTo>
                  <a:lnTo>
                    <a:pt x="174917" y="436916"/>
                  </a:lnTo>
                  <a:lnTo>
                    <a:pt x="219405" y="441706"/>
                  </a:lnTo>
                  <a:lnTo>
                    <a:pt x="223151" y="441706"/>
                  </a:lnTo>
                  <a:lnTo>
                    <a:pt x="220891" y="220814"/>
                  </a:lnTo>
                  <a:lnTo>
                    <a:pt x="214718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16315" y="4854064"/>
              <a:ext cx="223520" cy="441959"/>
            </a:xfrm>
            <a:custGeom>
              <a:avLst/>
              <a:gdLst/>
              <a:ahLst/>
              <a:cxnLst/>
              <a:rect l="l" t="t" r="r" b="b"/>
              <a:pathLst>
                <a:path w="223520" h="441960">
                  <a:moveTo>
                    <a:pt x="220891" y="220814"/>
                  </a:moveTo>
                  <a:lnTo>
                    <a:pt x="223151" y="441706"/>
                  </a:lnTo>
                  <a:lnTo>
                    <a:pt x="219405" y="441706"/>
                  </a:lnTo>
                  <a:lnTo>
                    <a:pt x="174917" y="436916"/>
                  </a:lnTo>
                  <a:lnTo>
                    <a:pt x="133539" y="423765"/>
                  </a:lnTo>
                  <a:lnTo>
                    <a:pt x="96154" y="403145"/>
                  </a:lnTo>
                  <a:lnTo>
                    <a:pt x="63644" y="375951"/>
                  </a:lnTo>
                  <a:lnTo>
                    <a:pt x="36891" y="343078"/>
                  </a:lnTo>
                  <a:lnTo>
                    <a:pt x="16778" y="305421"/>
                  </a:lnTo>
                  <a:lnTo>
                    <a:pt x="4186" y="263873"/>
                  </a:lnTo>
                  <a:lnTo>
                    <a:pt x="0" y="219329"/>
                  </a:lnTo>
                  <a:lnTo>
                    <a:pt x="5928" y="169740"/>
                  </a:lnTo>
                  <a:lnTo>
                    <a:pt x="22193" y="124178"/>
                  </a:lnTo>
                  <a:lnTo>
                    <a:pt x="47541" y="83878"/>
                  </a:lnTo>
                  <a:lnTo>
                    <a:pt x="80720" y="50075"/>
                  </a:lnTo>
                  <a:lnTo>
                    <a:pt x="120478" y="24004"/>
                  </a:lnTo>
                  <a:lnTo>
                    <a:pt x="165561" y="6900"/>
                  </a:lnTo>
                  <a:lnTo>
                    <a:pt x="214718" y="0"/>
                  </a:lnTo>
                  <a:lnTo>
                    <a:pt x="220891" y="22081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579272" y="4257875"/>
              <a:ext cx="926465" cy="1146175"/>
            </a:xfrm>
            <a:custGeom>
              <a:avLst/>
              <a:gdLst/>
              <a:ahLst/>
              <a:cxnLst/>
              <a:rect l="l" t="t" r="r" b="b"/>
              <a:pathLst>
                <a:path w="926464" h="1146175">
                  <a:moveTo>
                    <a:pt x="876655" y="0"/>
                  </a:moveTo>
                  <a:lnTo>
                    <a:pt x="50342" y="647"/>
                  </a:lnTo>
                  <a:lnTo>
                    <a:pt x="49682" y="186372"/>
                  </a:lnTo>
                  <a:lnTo>
                    <a:pt x="660" y="184886"/>
                  </a:lnTo>
                  <a:lnTo>
                    <a:pt x="0" y="582663"/>
                  </a:lnTo>
                  <a:lnTo>
                    <a:pt x="50342" y="583323"/>
                  </a:lnTo>
                  <a:lnTo>
                    <a:pt x="48856" y="1145590"/>
                  </a:lnTo>
                  <a:lnTo>
                    <a:pt x="880275" y="1141996"/>
                  </a:lnTo>
                  <a:lnTo>
                    <a:pt x="880275" y="479513"/>
                  </a:lnTo>
                  <a:lnTo>
                    <a:pt x="926325" y="476732"/>
                  </a:lnTo>
                  <a:lnTo>
                    <a:pt x="926325" y="125679"/>
                  </a:lnTo>
                  <a:lnTo>
                    <a:pt x="876655" y="127977"/>
                  </a:lnTo>
                  <a:lnTo>
                    <a:pt x="876655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579272" y="4257875"/>
              <a:ext cx="926465" cy="1146175"/>
            </a:xfrm>
            <a:custGeom>
              <a:avLst/>
              <a:gdLst/>
              <a:ahLst/>
              <a:cxnLst/>
              <a:rect l="l" t="t" r="r" b="b"/>
              <a:pathLst>
                <a:path w="926464" h="1146175">
                  <a:moveTo>
                    <a:pt x="660" y="184886"/>
                  </a:moveTo>
                  <a:lnTo>
                    <a:pt x="49682" y="186372"/>
                  </a:lnTo>
                  <a:lnTo>
                    <a:pt x="50342" y="647"/>
                  </a:lnTo>
                  <a:lnTo>
                    <a:pt x="876655" y="0"/>
                  </a:lnTo>
                  <a:lnTo>
                    <a:pt x="876655" y="127977"/>
                  </a:lnTo>
                  <a:lnTo>
                    <a:pt x="926325" y="125679"/>
                  </a:lnTo>
                  <a:lnTo>
                    <a:pt x="926325" y="476732"/>
                  </a:lnTo>
                  <a:lnTo>
                    <a:pt x="880275" y="479513"/>
                  </a:lnTo>
                  <a:lnTo>
                    <a:pt x="880275" y="1141996"/>
                  </a:lnTo>
                  <a:lnTo>
                    <a:pt x="48856" y="1145590"/>
                  </a:lnTo>
                  <a:lnTo>
                    <a:pt x="50342" y="583323"/>
                  </a:lnTo>
                  <a:lnTo>
                    <a:pt x="0" y="582663"/>
                  </a:lnTo>
                  <a:lnTo>
                    <a:pt x="660" y="18488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538133" y="4446127"/>
              <a:ext cx="91440" cy="395605"/>
            </a:xfrm>
            <a:custGeom>
              <a:avLst/>
              <a:gdLst/>
              <a:ahLst/>
              <a:cxnLst/>
              <a:rect l="l" t="t" r="r" b="b"/>
              <a:pathLst>
                <a:path w="91439" h="395604">
                  <a:moveTo>
                    <a:pt x="1485" y="0"/>
                  </a:moveTo>
                  <a:lnTo>
                    <a:pt x="0" y="395084"/>
                  </a:lnTo>
                  <a:lnTo>
                    <a:pt x="89623" y="395401"/>
                  </a:lnTo>
                  <a:lnTo>
                    <a:pt x="90830" y="1473"/>
                  </a:lnTo>
                  <a:lnTo>
                    <a:pt x="14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538133" y="4446127"/>
              <a:ext cx="91440" cy="395605"/>
            </a:xfrm>
            <a:custGeom>
              <a:avLst/>
              <a:gdLst/>
              <a:ahLst/>
              <a:cxnLst/>
              <a:rect l="l" t="t" r="r" b="b"/>
              <a:pathLst>
                <a:path w="91439" h="395604">
                  <a:moveTo>
                    <a:pt x="1485" y="0"/>
                  </a:moveTo>
                  <a:lnTo>
                    <a:pt x="90830" y="1473"/>
                  </a:lnTo>
                  <a:lnTo>
                    <a:pt x="89623" y="395401"/>
                  </a:lnTo>
                  <a:lnTo>
                    <a:pt x="0" y="395084"/>
                  </a:lnTo>
                  <a:lnTo>
                    <a:pt x="1485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475342" y="5213540"/>
              <a:ext cx="15240" cy="78740"/>
            </a:xfrm>
            <a:custGeom>
              <a:avLst/>
              <a:gdLst/>
              <a:ahLst/>
              <a:cxnLst/>
              <a:rect l="l" t="t" r="r" b="b"/>
              <a:pathLst>
                <a:path w="15239" h="78739">
                  <a:moveTo>
                    <a:pt x="14871" y="0"/>
                  </a:moveTo>
                  <a:lnTo>
                    <a:pt x="0" y="0"/>
                  </a:lnTo>
                  <a:lnTo>
                    <a:pt x="0" y="78727"/>
                  </a:lnTo>
                  <a:lnTo>
                    <a:pt x="14871" y="78727"/>
                  </a:lnTo>
                  <a:lnTo>
                    <a:pt x="148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505370" y="4251944"/>
              <a:ext cx="1864995" cy="1153160"/>
            </a:xfrm>
            <a:custGeom>
              <a:avLst/>
              <a:gdLst/>
              <a:ahLst/>
              <a:cxnLst/>
              <a:rect l="l" t="t" r="r" b="b"/>
              <a:pathLst>
                <a:path w="1864995" h="1153160">
                  <a:moveTo>
                    <a:pt x="41998" y="0"/>
                  </a:moveTo>
                  <a:lnTo>
                    <a:pt x="41287" y="133756"/>
                  </a:lnTo>
                  <a:lnTo>
                    <a:pt x="0" y="133756"/>
                  </a:lnTo>
                  <a:lnTo>
                    <a:pt x="228" y="483717"/>
                  </a:lnTo>
                  <a:lnTo>
                    <a:pt x="46291" y="482866"/>
                  </a:lnTo>
                  <a:lnTo>
                    <a:pt x="45580" y="1152867"/>
                  </a:lnTo>
                  <a:lnTo>
                    <a:pt x="1818525" y="1152982"/>
                  </a:lnTo>
                  <a:lnTo>
                    <a:pt x="1816379" y="958443"/>
                  </a:lnTo>
                  <a:lnTo>
                    <a:pt x="1864588" y="956411"/>
                  </a:lnTo>
                  <a:lnTo>
                    <a:pt x="1864499" y="502259"/>
                  </a:lnTo>
                  <a:lnTo>
                    <a:pt x="1820811" y="502259"/>
                  </a:lnTo>
                  <a:lnTo>
                    <a:pt x="1817687" y="1435"/>
                  </a:lnTo>
                  <a:lnTo>
                    <a:pt x="41998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505370" y="4251944"/>
              <a:ext cx="1864995" cy="1153160"/>
            </a:xfrm>
            <a:custGeom>
              <a:avLst/>
              <a:gdLst/>
              <a:ahLst/>
              <a:cxnLst/>
              <a:rect l="l" t="t" r="r" b="b"/>
              <a:pathLst>
                <a:path w="1864995" h="1153160">
                  <a:moveTo>
                    <a:pt x="41287" y="133756"/>
                  </a:moveTo>
                  <a:lnTo>
                    <a:pt x="41998" y="0"/>
                  </a:lnTo>
                  <a:lnTo>
                    <a:pt x="1817687" y="1435"/>
                  </a:lnTo>
                  <a:lnTo>
                    <a:pt x="1820811" y="502259"/>
                  </a:lnTo>
                  <a:lnTo>
                    <a:pt x="1864499" y="502259"/>
                  </a:lnTo>
                  <a:lnTo>
                    <a:pt x="1864588" y="956411"/>
                  </a:lnTo>
                  <a:lnTo>
                    <a:pt x="1816379" y="958443"/>
                  </a:lnTo>
                  <a:lnTo>
                    <a:pt x="1818525" y="1152982"/>
                  </a:lnTo>
                  <a:lnTo>
                    <a:pt x="45580" y="1152867"/>
                  </a:lnTo>
                  <a:lnTo>
                    <a:pt x="46291" y="482866"/>
                  </a:lnTo>
                  <a:lnTo>
                    <a:pt x="228" y="483717"/>
                  </a:lnTo>
                  <a:lnTo>
                    <a:pt x="0" y="133756"/>
                  </a:lnTo>
                  <a:lnTo>
                    <a:pt x="41287" y="13375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321902" y="4752883"/>
              <a:ext cx="96520" cy="460375"/>
            </a:xfrm>
            <a:custGeom>
              <a:avLst/>
              <a:gdLst/>
              <a:ahLst/>
              <a:cxnLst/>
              <a:rect l="l" t="t" r="r" b="b"/>
              <a:pathLst>
                <a:path w="96520" h="460375">
                  <a:moveTo>
                    <a:pt x="96278" y="0"/>
                  </a:moveTo>
                  <a:lnTo>
                    <a:pt x="863" y="2768"/>
                  </a:lnTo>
                  <a:lnTo>
                    <a:pt x="0" y="457111"/>
                  </a:lnTo>
                  <a:lnTo>
                    <a:pt x="96151" y="459765"/>
                  </a:lnTo>
                  <a:lnTo>
                    <a:pt x="962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321902" y="4752883"/>
              <a:ext cx="96520" cy="460375"/>
            </a:xfrm>
            <a:custGeom>
              <a:avLst/>
              <a:gdLst/>
              <a:ahLst/>
              <a:cxnLst/>
              <a:rect l="l" t="t" r="r" b="b"/>
              <a:pathLst>
                <a:path w="96520" h="460375">
                  <a:moveTo>
                    <a:pt x="863" y="2768"/>
                  </a:moveTo>
                  <a:lnTo>
                    <a:pt x="96278" y="0"/>
                  </a:lnTo>
                  <a:lnTo>
                    <a:pt x="96151" y="459765"/>
                  </a:lnTo>
                  <a:lnTo>
                    <a:pt x="0" y="457111"/>
                  </a:lnTo>
                  <a:lnTo>
                    <a:pt x="863" y="276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74327" y="5190273"/>
              <a:ext cx="64514" cy="12670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319649" y="4461570"/>
              <a:ext cx="3326765" cy="734060"/>
            </a:xfrm>
            <a:custGeom>
              <a:avLst/>
              <a:gdLst/>
              <a:ahLst/>
              <a:cxnLst/>
              <a:rect l="l" t="t" r="r" b="b"/>
              <a:pathLst>
                <a:path w="3326765" h="734060">
                  <a:moveTo>
                    <a:pt x="264147" y="0"/>
                  </a:moveTo>
                  <a:lnTo>
                    <a:pt x="0" y="237032"/>
                  </a:lnTo>
                </a:path>
                <a:path w="3326765" h="734060">
                  <a:moveTo>
                    <a:pt x="3056762" y="733856"/>
                  </a:moveTo>
                  <a:lnTo>
                    <a:pt x="3326295" y="369760"/>
                  </a:lnTo>
                </a:path>
              </a:pathLst>
            </a:custGeom>
            <a:ln w="50800">
              <a:solidFill>
                <a:srgbClr val="8183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591665" y="5648246"/>
              <a:ext cx="2758440" cy="276225"/>
            </a:xfrm>
            <a:custGeom>
              <a:avLst/>
              <a:gdLst/>
              <a:ahLst/>
              <a:cxnLst/>
              <a:rect l="l" t="t" r="r" b="b"/>
              <a:pathLst>
                <a:path w="2758440" h="276225">
                  <a:moveTo>
                    <a:pt x="0" y="0"/>
                  </a:moveTo>
                  <a:lnTo>
                    <a:pt x="275844" y="275844"/>
                  </a:lnTo>
                </a:path>
                <a:path w="2758440" h="276225">
                  <a:moveTo>
                    <a:pt x="275805" y="0"/>
                  </a:moveTo>
                  <a:lnTo>
                    <a:pt x="551649" y="275844"/>
                  </a:lnTo>
                </a:path>
                <a:path w="2758440" h="276225">
                  <a:moveTo>
                    <a:pt x="551611" y="0"/>
                  </a:moveTo>
                  <a:lnTo>
                    <a:pt x="827455" y="275844"/>
                  </a:lnTo>
                </a:path>
                <a:path w="2758440" h="276225">
                  <a:moveTo>
                    <a:pt x="827417" y="0"/>
                  </a:moveTo>
                  <a:lnTo>
                    <a:pt x="1103261" y="275844"/>
                  </a:lnTo>
                </a:path>
                <a:path w="2758440" h="276225">
                  <a:moveTo>
                    <a:pt x="1103223" y="0"/>
                  </a:moveTo>
                  <a:lnTo>
                    <a:pt x="1379067" y="275844"/>
                  </a:lnTo>
                </a:path>
                <a:path w="2758440" h="276225">
                  <a:moveTo>
                    <a:pt x="1379042" y="0"/>
                  </a:moveTo>
                  <a:lnTo>
                    <a:pt x="1654873" y="275844"/>
                  </a:lnTo>
                </a:path>
                <a:path w="2758440" h="276225">
                  <a:moveTo>
                    <a:pt x="1654848" y="0"/>
                  </a:moveTo>
                  <a:lnTo>
                    <a:pt x="1930679" y="275844"/>
                  </a:lnTo>
                </a:path>
                <a:path w="2758440" h="276225">
                  <a:moveTo>
                    <a:pt x="1930654" y="0"/>
                  </a:moveTo>
                  <a:lnTo>
                    <a:pt x="2206485" y="275844"/>
                  </a:lnTo>
                </a:path>
                <a:path w="2758440" h="276225">
                  <a:moveTo>
                    <a:pt x="2206459" y="0"/>
                  </a:moveTo>
                  <a:lnTo>
                    <a:pt x="2482291" y="275844"/>
                  </a:lnTo>
                </a:path>
                <a:path w="2758440" h="276225">
                  <a:moveTo>
                    <a:pt x="2482265" y="0"/>
                  </a:moveTo>
                  <a:lnTo>
                    <a:pt x="2758097" y="275844"/>
                  </a:lnTo>
                </a:path>
              </a:pathLst>
            </a:custGeom>
            <a:ln w="508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11822" y="4970574"/>
              <a:ext cx="128780" cy="19088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20480" y="4395314"/>
              <a:ext cx="128778" cy="19086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75969" y="5492023"/>
              <a:ext cx="190881" cy="12876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82485" y="5492023"/>
              <a:ext cx="190881" cy="12876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89011" y="5492023"/>
              <a:ext cx="190880" cy="12876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95537" y="5492023"/>
              <a:ext cx="190881" cy="128765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3630142" y="5063997"/>
              <a:ext cx="90170" cy="278130"/>
            </a:xfrm>
            <a:custGeom>
              <a:avLst/>
              <a:gdLst/>
              <a:ahLst/>
              <a:cxnLst/>
              <a:rect l="l" t="t" r="r" b="b"/>
              <a:pathLst>
                <a:path w="90170" h="278129">
                  <a:moveTo>
                    <a:pt x="90093" y="0"/>
                  </a:moveTo>
                  <a:lnTo>
                    <a:pt x="0" y="0"/>
                  </a:lnTo>
                  <a:lnTo>
                    <a:pt x="0" y="278129"/>
                  </a:lnTo>
                  <a:lnTo>
                    <a:pt x="90093" y="278129"/>
                  </a:lnTo>
                  <a:lnTo>
                    <a:pt x="9009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630142" y="5063997"/>
              <a:ext cx="90170" cy="278130"/>
            </a:xfrm>
            <a:custGeom>
              <a:avLst/>
              <a:gdLst/>
              <a:ahLst/>
              <a:cxnLst/>
              <a:rect l="l" t="t" r="r" b="b"/>
              <a:pathLst>
                <a:path w="90170" h="278129">
                  <a:moveTo>
                    <a:pt x="90093" y="278129"/>
                  </a:moveTo>
                  <a:lnTo>
                    <a:pt x="0" y="278129"/>
                  </a:lnTo>
                  <a:lnTo>
                    <a:pt x="0" y="0"/>
                  </a:lnTo>
                  <a:lnTo>
                    <a:pt x="90093" y="0"/>
                  </a:lnTo>
                  <a:lnTo>
                    <a:pt x="90093" y="27812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628390" y="4896052"/>
              <a:ext cx="45720" cy="121285"/>
            </a:xfrm>
            <a:custGeom>
              <a:avLst/>
              <a:gdLst/>
              <a:ahLst/>
              <a:cxnLst/>
              <a:rect l="l" t="t" r="r" b="b"/>
              <a:pathLst>
                <a:path w="45720" h="121285">
                  <a:moveTo>
                    <a:pt x="45491" y="0"/>
                  </a:moveTo>
                  <a:lnTo>
                    <a:pt x="0" y="0"/>
                  </a:lnTo>
                  <a:lnTo>
                    <a:pt x="0" y="120700"/>
                  </a:lnTo>
                  <a:lnTo>
                    <a:pt x="45491" y="120700"/>
                  </a:lnTo>
                  <a:lnTo>
                    <a:pt x="4549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628390" y="4896052"/>
              <a:ext cx="45720" cy="121285"/>
            </a:xfrm>
            <a:custGeom>
              <a:avLst/>
              <a:gdLst/>
              <a:ahLst/>
              <a:cxnLst/>
              <a:rect l="l" t="t" r="r" b="b"/>
              <a:pathLst>
                <a:path w="45720" h="121285">
                  <a:moveTo>
                    <a:pt x="0" y="120700"/>
                  </a:moveTo>
                  <a:lnTo>
                    <a:pt x="45491" y="120700"/>
                  </a:lnTo>
                  <a:lnTo>
                    <a:pt x="45491" y="0"/>
                  </a:lnTo>
                  <a:lnTo>
                    <a:pt x="0" y="0"/>
                  </a:lnTo>
                  <a:lnTo>
                    <a:pt x="0" y="12070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537432" y="5236286"/>
              <a:ext cx="92710" cy="26670"/>
            </a:xfrm>
            <a:custGeom>
              <a:avLst/>
              <a:gdLst/>
              <a:ahLst/>
              <a:cxnLst/>
              <a:rect l="l" t="t" r="r" b="b"/>
              <a:pathLst>
                <a:path w="92710" h="26670">
                  <a:moveTo>
                    <a:pt x="92443" y="0"/>
                  </a:moveTo>
                  <a:lnTo>
                    <a:pt x="0" y="0"/>
                  </a:lnTo>
                  <a:lnTo>
                    <a:pt x="0" y="26250"/>
                  </a:lnTo>
                  <a:lnTo>
                    <a:pt x="92443" y="26250"/>
                  </a:lnTo>
                  <a:lnTo>
                    <a:pt x="9244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640645" y="5016753"/>
              <a:ext cx="19685" cy="48260"/>
            </a:xfrm>
            <a:custGeom>
              <a:avLst/>
              <a:gdLst/>
              <a:ahLst/>
              <a:cxnLst/>
              <a:rect l="l" t="t" r="r" b="b"/>
              <a:pathLst>
                <a:path w="19685" h="48260">
                  <a:moveTo>
                    <a:pt x="19240" y="0"/>
                  </a:moveTo>
                  <a:lnTo>
                    <a:pt x="0" y="0"/>
                  </a:lnTo>
                  <a:lnTo>
                    <a:pt x="0" y="48209"/>
                  </a:lnTo>
                  <a:lnTo>
                    <a:pt x="19240" y="48209"/>
                  </a:lnTo>
                  <a:lnTo>
                    <a:pt x="19240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640645" y="5016753"/>
              <a:ext cx="19685" cy="48260"/>
            </a:xfrm>
            <a:custGeom>
              <a:avLst/>
              <a:gdLst/>
              <a:ahLst/>
              <a:cxnLst/>
              <a:rect l="l" t="t" r="r" b="b"/>
              <a:pathLst>
                <a:path w="19685" h="48260">
                  <a:moveTo>
                    <a:pt x="19240" y="48209"/>
                  </a:moveTo>
                  <a:lnTo>
                    <a:pt x="0" y="48209"/>
                  </a:lnTo>
                  <a:lnTo>
                    <a:pt x="0" y="0"/>
                  </a:lnTo>
                  <a:lnTo>
                    <a:pt x="19240" y="0"/>
                  </a:lnTo>
                  <a:lnTo>
                    <a:pt x="19240" y="4820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538305" y="4735116"/>
              <a:ext cx="2879725" cy="759460"/>
            </a:xfrm>
            <a:custGeom>
              <a:avLst/>
              <a:gdLst/>
              <a:ahLst/>
              <a:cxnLst/>
              <a:rect l="l" t="t" r="r" b="b"/>
              <a:pathLst>
                <a:path w="2879725" h="759460">
                  <a:moveTo>
                    <a:pt x="1012863" y="0"/>
                  </a:moveTo>
                  <a:lnTo>
                    <a:pt x="921016" y="0"/>
                  </a:lnTo>
                  <a:lnTo>
                    <a:pt x="921893" y="665594"/>
                  </a:lnTo>
                  <a:lnTo>
                    <a:pt x="91846" y="665594"/>
                  </a:lnTo>
                  <a:lnTo>
                    <a:pt x="90970" y="104952"/>
                  </a:lnTo>
                  <a:lnTo>
                    <a:pt x="0" y="104952"/>
                  </a:lnTo>
                  <a:lnTo>
                    <a:pt x="0" y="759193"/>
                  </a:lnTo>
                  <a:lnTo>
                    <a:pt x="2879356" y="758317"/>
                  </a:lnTo>
                  <a:lnTo>
                    <a:pt x="2879356" y="474929"/>
                  </a:lnTo>
                  <a:lnTo>
                    <a:pt x="2784030" y="474929"/>
                  </a:lnTo>
                  <a:lnTo>
                    <a:pt x="2785770" y="669099"/>
                  </a:lnTo>
                  <a:lnTo>
                    <a:pt x="1012863" y="669988"/>
                  </a:lnTo>
                  <a:lnTo>
                    <a:pt x="1012863" y="0"/>
                  </a:lnTo>
                  <a:close/>
                </a:path>
              </a:pathLst>
            </a:custGeom>
            <a:solidFill>
              <a:srgbClr val="A4A6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538305" y="4735116"/>
              <a:ext cx="2879725" cy="759460"/>
            </a:xfrm>
            <a:custGeom>
              <a:avLst/>
              <a:gdLst/>
              <a:ahLst/>
              <a:cxnLst/>
              <a:rect l="l" t="t" r="r" b="b"/>
              <a:pathLst>
                <a:path w="2879725" h="759460">
                  <a:moveTo>
                    <a:pt x="90970" y="104952"/>
                  </a:moveTo>
                  <a:lnTo>
                    <a:pt x="91846" y="665594"/>
                  </a:lnTo>
                  <a:lnTo>
                    <a:pt x="921893" y="665594"/>
                  </a:lnTo>
                  <a:lnTo>
                    <a:pt x="921016" y="0"/>
                  </a:lnTo>
                  <a:lnTo>
                    <a:pt x="1012863" y="0"/>
                  </a:lnTo>
                  <a:lnTo>
                    <a:pt x="1012863" y="669988"/>
                  </a:lnTo>
                  <a:lnTo>
                    <a:pt x="2785770" y="669099"/>
                  </a:lnTo>
                  <a:lnTo>
                    <a:pt x="2784030" y="474929"/>
                  </a:lnTo>
                  <a:lnTo>
                    <a:pt x="2879356" y="474929"/>
                  </a:lnTo>
                  <a:lnTo>
                    <a:pt x="2879356" y="758317"/>
                  </a:lnTo>
                  <a:lnTo>
                    <a:pt x="0" y="759193"/>
                  </a:lnTo>
                  <a:lnTo>
                    <a:pt x="0" y="104952"/>
                  </a:lnTo>
                  <a:lnTo>
                    <a:pt x="90970" y="10495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538305" y="4163082"/>
              <a:ext cx="2880360" cy="592455"/>
            </a:xfrm>
            <a:custGeom>
              <a:avLst/>
              <a:gdLst/>
              <a:ahLst/>
              <a:cxnLst/>
              <a:rect l="l" t="t" r="r" b="b"/>
              <a:pathLst>
                <a:path w="2880360" h="592454">
                  <a:moveTo>
                    <a:pt x="0" y="0"/>
                  </a:moveTo>
                  <a:lnTo>
                    <a:pt x="0" y="282524"/>
                  </a:lnTo>
                  <a:lnTo>
                    <a:pt x="90970" y="282524"/>
                  </a:lnTo>
                  <a:lnTo>
                    <a:pt x="91846" y="93586"/>
                  </a:lnTo>
                  <a:lnTo>
                    <a:pt x="918400" y="93586"/>
                  </a:lnTo>
                  <a:lnTo>
                    <a:pt x="917524" y="222173"/>
                  </a:lnTo>
                  <a:lnTo>
                    <a:pt x="1009357" y="222173"/>
                  </a:lnTo>
                  <a:lnTo>
                    <a:pt x="1009357" y="89217"/>
                  </a:lnTo>
                  <a:lnTo>
                    <a:pt x="2785770" y="90093"/>
                  </a:lnTo>
                  <a:lnTo>
                    <a:pt x="2784500" y="591908"/>
                  </a:lnTo>
                  <a:lnTo>
                    <a:pt x="2879813" y="590384"/>
                  </a:lnTo>
                  <a:lnTo>
                    <a:pt x="2879356" y="8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4A6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538305" y="4163082"/>
              <a:ext cx="2880360" cy="592455"/>
            </a:xfrm>
            <a:custGeom>
              <a:avLst/>
              <a:gdLst/>
              <a:ahLst/>
              <a:cxnLst/>
              <a:rect l="l" t="t" r="r" b="b"/>
              <a:pathLst>
                <a:path w="2880360" h="592454">
                  <a:moveTo>
                    <a:pt x="90970" y="282524"/>
                  </a:moveTo>
                  <a:lnTo>
                    <a:pt x="91846" y="93586"/>
                  </a:lnTo>
                  <a:lnTo>
                    <a:pt x="918400" y="93586"/>
                  </a:lnTo>
                  <a:lnTo>
                    <a:pt x="917524" y="222173"/>
                  </a:lnTo>
                  <a:lnTo>
                    <a:pt x="1009357" y="222173"/>
                  </a:lnTo>
                  <a:lnTo>
                    <a:pt x="1009357" y="89217"/>
                  </a:lnTo>
                  <a:lnTo>
                    <a:pt x="2785770" y="90093"/>
                  </a:lnTo>
                  <a:lnTo>
                    <a:pt x="2784500" y="591908"/>
                  </a:lnTo>
                  <a:lnTo>
                    <a:pt x="2879813" y="590384"/>
                  </a:lnTo>
                  <a:lnTo>
                    <a:pt x="2879356" y="888"/>
                  </a:lnTo>
                  <a:lnTo>
                    <a:pt x="0" y="0"/>
                  </a:lnTo>
                  <a:lnTo>
                    <a:pt x="0" y="282524"/>
                  </a:lnTo>
                  <a:lnTo>
                    <a:pt x="90970" y="28252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721704" y="4086603"/>
              <a:ext cx="1022350" cy="871219"/>
            </a:xfrm>
            <a:custGeom>
              <a:avLst/>
              <a:gdLst/>
              <a:ahLst/>
              <a:cxnLst/>
              <a:rect l="l" t="t" r="r" b="b"/>
              <a:pathLst>
                <a:path w="1022350" h="871220">
                  <a:moveTo>
                    <a:pt x="0" y="871219"/>
                  </a:moveTo>
                  <a:lnTo>
                    <a:pt x="102235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5762900" y="554130"/>
            <a:ext cx="79629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relojes</a:t>
            </a:r>
            <a:r>
              <a:rPr sz="7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30" dirty="0">
                <a:solidFill>
                  <a:srgbClr val="171514"/>
                </a:solidFill>
                <a:latin typeface="Arial"/>
                <a:cs typeface="Arial"/>
              </a:rPr>
              <a:t>tiempo</a:t>
            </a:r>
            <a:endParaRPr sz="700">
              <a:latin typeface="Arial"/>
              <a:cs typeface="Arial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62</a:t>
            </a:fld>
            <a:endParaRPr spc="-75" dirty="0"/>
          </a:p>
        </p:txBody>
      </p:sp>
      <p:sp>
        <p:nvSpPr>
          <p:cNvPr id="48" name="object 48"/>
          <p:cNvSpPr txBox="1"/>
          <p:nvPr/>
        </p:nvSpPr>
        <p:spPr>
          <a:xfrm>
            <a:off x="7958680" y="484280"/>
            <a:ext cx="426275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dirty="0">
                <a:solidFill>
                  <a:srgbClr val="171514"/>
                </a:solidFill>
                <a:latin typeface="Arial"/>
                <a:cs typeface="Arial"/>
              </a:rPr>
              <a:t>Relojes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50" b="1" spc="45" dirty="0">
                <a:solidFill>
                  <a:srgbClr val="171514"/>
                </a:solidFill>
                <a:latin typeface="Arial"/>
                <a:cs typeface="Arial"/>
              </a:rPr>
              <a:t>tiempo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Tork, Sangamo </a:t>
            </a:r>
            <a:r>
              <a:rPr sz="950" b="1" spc="5" dirty="0">
                <a:solidFill>
                  <a:srgbClr val="171514"/>
                </a:solidFill>
                <a:latin typeface="Arial"/>
                <a:cs typeface="Arial"/>
              </a:rPr>
              <a:t>o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Paragon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disponibles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accesorio externo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P1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se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pueden montar internamente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P2, P3,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P4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P5. Los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relojes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registradores están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disponibles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1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2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polos,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tiros,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3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polos,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solo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tiro.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Están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clasificados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máximo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277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voltios.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958680" y="1580291"/>
            <a:ext cx="43249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usar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reloj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tiempo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encender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apagar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circuito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derivado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completo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momentos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predeterminados.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siguiente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ilustración,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por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ejemplo,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utiliza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reloj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registrador conectado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encender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apagar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luces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exteriores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pequeño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edificio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comercial.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601461" y="2677471"/>
            <a:ext cx="47117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Reloj</a:t>
            </a:r>
            <a:r>
              <a:rPr sz="7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Tork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762950" y="6610163"/>
            <a:ext cx="166878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control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40" dirty="0">
                <a:solidFill>
                  <a:srgbClr val="171514"/>
                </a:solidFill>
                <a:latin typeface="Arial"/>
                <a:cs typeface="Arial"/>
              </a:rPr>
              <a:t>remoto</a:t>
            </a:r>
            <a:endParaRPr sz="8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958730" y="6554282"/>
            <a:ext cx="42144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Cuando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aplicación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requiere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control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remoto de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cargas,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b="1" spc="60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30" dirty="0">
                <a:solidFill>
                  <a:srgbClr val="171514"/>
                </a:solidFill>
                <a:latin typeface="Arial"/>
                <a:cs typeface="Arial"/>
              </a:rPr>
              <a:t>control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50" dirty="0">
                <a:solidFill>
                  <a:srgbClr val="171514"/>
                </a:solidFill>
                <a:latin typeface="Arial"/>
                <a:cs typeface="Arial"/>
              </a:rPr>
              <a:t>remoto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mecánico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-55" dirty="0">
                <a:solidFill>
                  <a:srgbClr val="171514"/>
                </a:solidFill>
                <a:latin typeface="Arial"/>
                <a:cs typeface="Arial"/>
              </a:rPr>
              <a:t>ASCO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911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171514"/>
                </a:solidFill>
                <a:latin typeface="Arial"/>
                <a:cs typeface="Arial"/>
              </a:rPr>
              <a:t>o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920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 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Contactor </a:t>
            </a: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eléctrico </a:t>
            </a:r>
            <a:r>
              <a:rPr sz="1000" b="1" spc="-25" dirty="0">
                <a:solidFill>
                  <a:srgbClr val="171514"/>
                </a:solidFill>
                <a:latin typeface="Arial"/>
                <a:cs typeface="Arial"/>
              </a:rPr>
              <a:t>LEN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 montar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gabinete separado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desconexión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51572" y="5557189"/>
            <a:ext cx="1757045" cy="15240"/>
          </a:xfrm>
          <a:custGeom>
            <a:avLst/>
            <a:gdLst/>
            <a:ahLst/>
            <a:cxnLst/>
            <a:rect l="l" t="t" r="r" b="b"/>
            <a:pathLst>
              <a:path w="1757045" h="15239">
                <a:moveTo>
                  <a:pt x="1756918" y="0"/>
                </a:moveTo>
                <a:lnTo>
                  <a:pt x="0" y="0"/>
                </a:lnTo>
                <a:lnTo>
                  <a:pt x="0" y="15239"/>
                </a:lnTo>
                <a:lnTo>
                  <a:pt x="1756918" y="15239"/>
                </a:lnTo>
                <a:lnTo>
                  <a:pt x="1756918" y="0"/>
                </a:lnTo>
                <a:close/>
              </a:path>
            </a:pathLst>
          </a:custGeom>
          <a:solidFill>
            <a:srgbClr val="66676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051578" y="5573067"/>
            <a:ext cx="1757045" cy="2861945"/>
            <a:chOff x="2996977" y="5573066"/>
            <a:chExt cx="1757045" cy="2861945"/>
          </a:xfrm>
        </p:grpSpPr>
        <p:sp>
          <p:nvSpPr>
            <p:cNvPr id="4" name="object 4"/>
            <p:cNvSpPr/>
            <p:nvPr/>
          </p:nvSpPr>
          <p:spPr>
            <a:xfrm>
              <a:off x="2996971" y="5573077"/>
              <a:ext cx="1757045" cy="2861310"/>
            </a:xfrm>
            <a:custGeom>
              <a:avLst/>
              <a:gdLst/>
              <a:ahLst/>
              <a:cxnLst/>
              <a:rect l="l" t="t" r="r" b="b"/>
              <a:pathLst>
                <a:path w="1757045" h="2861309">
                  <a:moveTo>
                    <a:pt x="1756918" y="0"/>
                  </a:moveTo>
                  <a:lnTo>
                    <a:pt x="0" y="0"/>
                  </a:lnTo>
                  <a:lnTo>
                    <a:pt x="0" y="222250"/>
                  </a:lnTo>
                  <a:lnTo>
                    <a:pt x="0" y="2861310"/>
                  </a:lnTo>
                  <a:lnTo>
                    <a:pt x="137160" y="2861310"/>
                  </a:lnTo>
                  <a:lnTo>
                    <a:pt x="137160" y="222250"/>
                  </a:lnTo>
                  <a:lnTo>
                    <a:pt x="1756918" y="222250"/>
                  </a:lnTo>
                  <a:lnTo>
                    <a:pt x="175691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34131" y="5795314"/>
              <a:ext cx="1619885" cy="2639695"/>
            </a:xfrm>
            <a:custGeom>
              <a:avLst/>
              <a:gdLst/>
              <a:ahLst/>
              <a:cxnLst/>
              <a:rect l="l" t="t" r="r" b="b"/>
              <a:pathLst>
                <a:path w="1619885" h="2639695">
                  <a:moveTo>
                    <a:pt x="1619758" y="0"/>
                  </a:moveTo>
                  <a:lnTo>
                    <a:pt x="0" y="0"/>
                  </a:lnTo>
                  <a:lnTo>
                    <a:pt x="0" y="2639377"/>
                  </a:lnTo>
                  <a:lnTo>
                    <a:pt x="1619758" y="2639377"/>
                  </a:lnTo>
                  <a:lnTo>
                    <a:pt x="161975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971392" y="5486911"/>
            <a:ext cx="2077720" cy="3078480"/>
            <a:chOff x="2916792" y="5486911"/>
            <a:chExt cx="2077720" cy="3078480"/>
          </a:xfrm>
        </p:grpSpPr>
        <p:sp>
          <p:nvSpPr>
            <p:cNvPr id="7" name="object 7"/>
            <p:cNvSpPr/>
            <p:nvPr/>
          </p:nvSpPr>
          <p:spPr>
            <a:xfrm>
              <a:off x="2961729" y="5517184"/>
              <a:ext cx="1856739" cy="3046095"/>
            </a:xfrm>
            <a:custGeom>
              <a:avLst/>
              <a:gdLst/>
              <a:ahLst/>
              <a:cxnLst/>
              <a:rect l="l" t="t" r="r" b="b"/>
              <a:pathLst>
                <a:path w="1856739" h="3046095">
                  <a:moveTo>
                    <a:pt x="1792160" y="2917520"/>
                  </a:moveTo>
                  <a:lnTo>
                    <a:pt x="170510" y="2917520"/>
                  </a:lnTo>
                  <a:lnTo>
                    <a:pt x="35242" y="2974200"/>
                  </a:lnTo>
                  <a:lnTo>
                    <a:pt x="1792160" y="2974314"/>
                  </a:lnTo>
                  <a:lnTo>
                    <a:pt x="1792160" y="2917520"/>
                  </a:lnTo>
                  <a:close/>
                </a:path>
                <a:path w="1856739" h="3046095">
                  <a:moveTo>
                    <a:pt x="1792160" y="12"/>
                  </a:moveTo>
                  <a:lnTo>
                    <a:pt x="0" y="12"/>
                  </a:lnTo>
                  <a:lnTo>
                    <a:pt x="0" y="39382"/>
                  </a:lnTo>
                  <a:lnTo>
                    <a:pt x="0" y="3045472"/>
                  </a:lnTo>
                  <a:lnTo>
                    <a:pt x="35242" y="3045472"/>
                  </a:lnTo>
                  <a:lnTo>
                    <a:pt x="1792160" y="3045574"/>
                  </a:lnTo>
                  <a:lnTo>
                    <a:pt x="1792160" y="2991815"/>
                  </a:lnTo>
                  <a:lnTo>
                    <a:pt x="35242" y="2991815"/>
                  </a:lnTo>
                  <a:lnTo>
                    <a:pt x="35242" y="2974200"/>
                  </a:lnTo>
                  <a:lnTo>
                    <a:pt x="35242" y="39382"/>
                  </a:lnTo>
                  <a:lnTo>
                    <a:pt x="1792160" y="39382"/>
                  </a:lnTo>
                  <a:lnTo>
                    <a:pt x="1792160" y="12"/>
                  </a:lnTo>
                  <a:close/>
                </a:path>
                <a:path w="1856739" h="3046095">
                  <a:moveTo>
                    <a:pt x="1856587" y="0"/>
                  </a:moveTo>
                  <a:lnTo>
                    <a:pt x="1815465" y="0"/>
                  </a:lnTo>
                  <a:lnTo>
                    <a:pt x="1815465" y="3045561"/>
                  </a:lnTo>
                  <a:lnTo>
                    <a:pt x="1856587" y="3045561"/>
                  </a:lnTo>
                  <a:lnTo>
                    <a:pt x="1856587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75126" y="5904864"/>
              <a:ext cx="1032510" cy="2140585"/>
            </a:xfrm>
            <a:custGeom>
              <a:avLst/>
              <a:gdLst/>
              <a:ahLst/>
              <a:cxnLst/>
              <a:rect l="l" t="t" r="r" b="b"/>
              <a:pathLst>
                <a:path w="1032510" h="2140584">
                  <a:moveTo>
                    <a:pt x="127038" y="136550"/>
                  </a:moveTo>
                  <a:lnTo>
                    <a:pt x="80124" y="136550"/>
                  </a:lnTo>
                  <a:lnTo>
                    <a:pt x="80124" y="522516"/>
                  </a:lnTo>
                  <a:lnTo>
                    <a:pt x="127038" y="522516"/>
                  </a:lnTo>
                  <a:lnTo>
                    <a:pt x="127038" y="136550"/>
                  </a:lnTo>
                  <a:close/>
                </a:path>
                <a:path w="1032510" h="2140584">
                  <a:moveTo>
                    <a:pt x="1031519" y="562851"/>
                  </a:moveTo>
                  <a:lnTo>
                    <a:pt x="244703" y="562851"/>
                  </a:lnTo>
                  <a:lnTo>
                    <a:pt x="244703" y="563880"/>
                  </a:lnTo>
                  <a:lnTo>
                    <a:pt x="244703" y="578154"/>
                  </a:lnTo>
                  <a:lnTo>
                    <a:pt x="244703" y="595312"/>
                  </a:lnTo>
                  <a:lnTo>
                    <a:pt x="557199" y="595312"/>
                  </a:lnTo>
                  <a:lnTo>
                    <a:pt x="557199" y="578154"/>
                  </a:lnTo>
                  <a:lnTo>
                    <a:pt x="648639" y="578154"/>
                  </a:lnTo>
                  <a:lnTo>
                    <a:pt x="648639" y="595312"/>
                  </a:lnTo>
                  <a:lnTo>
                    <a:pt x="829602" y="595312"/>
                  </a:lnTo>
                  <a:lnTo>
                    <a:pt x="829602" y="578154"/>
                  </a:lnTo>
                  <a:lnTo>
                    <a:pt x="921042" y="578154"/>
                  </a:lnTo>
                  <a:lnTo>
                    <a:pt x="921042" y="595312"/>
                  </a:lnTo>
                  <a:lnTo>
                    <a:pt x="1031519" y="595312"/>
                  </a:lnTo>
                  <a:lnTo>
                    <a:pt x="1031519" y="578154"/>
                  </a:lnTo>
                  <a:lnTo>
                    <a:pt x="1031519" y="563880"/>
                  </a:lnTo>
                  <a:lnTo>
                    <a:pt x="1031519" y="562851"/>
                  </a:lnTo>
                  <a:close/>
                </a:path>
                <a:path w="1032510" h="2140584">
                  <a:moveTo>
                    <a:pt x="1032484" y="662940"/>
                  </a:moveTo>
                  <a:lnTo>
                    <a:pt x="925817" y="662940"/>
                  </a:lnTo>
                  <a:lnTo>
                    <a:pt x="921042" y="667702"/>
                  </a:lnTo>
                  <a:lnTo>
                    <a:pt x="830326" y="667702"/>
                  </a:lnTo>
                  <a:lnTo>
                    <a:pt x="830326" y="660311"/>
                  </a:lnTo>
                  <a:lnTo>
                    <a:pt x="651014" y="660311"/>
                  </a:lnTo>
                  <a:lnTo>
                    <a:pt x="651014" y="670318"/>
                  </a:lnTo>
                  <a:lnTo>
                    <a:pt x="558863" y="670318"/>
                  </a:lnTo>
                  <a:lnTo>
                    <a:pt x="558863" y="661022"/>
                  </a:lnTo>
                  <a:lnTo>
                    <a:pt x="376694" y="661022"/>
                  </a:lnTo>
                  <a:lnTo>
                    <a:pt x="376694" y="669607"/>
                  </a:lnTo>
                  <a:lnTo>
                    <a:pt x="285254" y="669607"/>
                  </a:lnTo>
                  <a:lnTo>
                    <a:pt x="285254" y="659599"/>
                  </a:lnTo>
                  <a:lnTo>
                    <a:pt x="168097" y="659599"/>
                  </a:lnTo>
                  <a:lnTo>
                    <a:pt x="153098" y="665784"/>
                  </a:lnTo>
                  <a:lnTo>
                    <a:pt x="153098" y="740333"/>
                  </a:lnTo>
                  <a:lnTo>
                    <a:pt x="150469" y="740575"/>
                  </a:lnTo>
                  <a:lnTo>
                    <a:pt x="145707" y="742467"/>
                  </a:lnTo>
                  <a:lnTo>
                    <a:pt x="144754" y="749617"/>
                  </a:lnTo>
                  <a:lnTo>
                    <a:pt x="149517" y="751992"/>
                  </a:lnTo>
                  <a:lnTo>
                    <a:pt x="153327" y="751751"/>
                  </a:lnTo>
                  <a:lnTo>
                    <a:pt x="153327" y="756754"/>
                  </a:lnTo>
                  <a:lnTo>
                    <a:pt x="68795" y="756754"/>
                  </a:lnTo>
                  <a:lnTo>
                    <a:pt x="68313" y="790206"/>
                  </a:lnTo>
                  <a:lnTo>
                    <a:pt x="68313" y="20510"/>
                  </a:lnTo>
                  <a:lnTo>
                    <a:pt x="52362" y="0"/>
                  </a:lnTo>
                  <a:lnTo>
                    <a:pt x="19964" y="0"/>
                  </a:lnTo>
                  <a:lnTo>
                    <a:pt x="0" y="22440"/>
                  </a:lnTo>
                  <a:lnTo>
                    <a:pt x="0" y="2119655"/>
                  </a:lnTo>
                  <a:lnTo>
                    <a:pt x="16637" y="2140458"/>
                  </a:lnTo>
                  <a:lnTo>
                    <a:pt x="68313" y="2140458"/>
                  </a:lnTo>
                  <a:lnTo>
                    <a:pt x="68313" y="805891"/>
                  </a:lnTo>
                  <a:lnTo>
                    <a:pt x="84518" y="794613"/>
                  </a:lnTo>
                  <a:lnTo>
                    <a:pt x="115951" y="794613"/>
                  </a:lnTo>
                  <a:lnTo>
                    <a:pt x="128092" y="793191"/>
                  </a:lnTo>
                  <a:lnTo>
                    <a:pt x="133807" y="789609"/>
                  </a:lnTo>
                  <a:lnTo>
                    <a:pt x="147370" y="777468"/>
                  </a:lnTo>
                  <a:lnTo>
                    <a:pt x="153809" y="772477"/>
                  </a:lnTo>
                  <a:lnTo>
                    <a:pt x="165709" y="772477"/>
                  </a:lnTo>
                  <a:lnTo>
                    <a:pt x="165709" y="1586865"/>
                  </a:lnTo>
                  <a:lnTo>
                    <a:pt x="281914" y="1586865"/>
                  </a:lnTo>
                  <a:lnTo>
                    <a:pt x="281914" y="1531810"/>
                  </a:lnTo>
                  <a:lnTo>
                    <a:pt x="374307" y="1531810"/>
                  </a:lnTo>
                  <a:lnTo>
                    <a:pt x="374307" y="1585899"/>
                  </a:lnTo>
                  <a:lnTo>
                    <a:pt x="554558" y="1585899"/>
                  </a:lnTo>
                  <a:lnTo>
                    <a:pt x="554558" y="1522056"/>
                  </a:lnTo>
                  <a:lnTo>
                    <a:pt x="646722" y="1522056"/>
                  </a:lnTo>
                  <a:lnTo>
                    <a:pt x="646722" y="1586865"/>
                  </a:lnTo>
                  <a:lnTo>
                    <a:pt x="823899" y="1586865"/>
                  </a:lnTo>
                  <a:lnTo>
                    <a:pt x="823899" y="1531505"/>
                  </a:lnTo>
                  <a:lnTo>
                    <a:pt x="915327" y="1531505"/>
                  </a:lnTo>
                  <a:lnTo>
                    <a:pt x="915327" y="1586865"/>
                  </a:lnTo>
                  <a:lnTo>
                    <a:pt x="1032484" y="1586865"/>
                  </a:lnTo>
                  <a:lnTo>
                    <a:pt x="1032484" y="66294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41992" y="5973267"/>
              <a:ext cx="1066165" cy="2090420"/>
            </a:xfrm>
            <a:custGeom>
              <a:avLst/>
              <a:gdLst/>
              <a:ahLst/>
              <a:cxnLst/>
              <a:rect l="l" t="t" r="r" b="b"/>
              <a:pathLst>
                <a:path w="1066164" h="2090420">
                  <a:moveTo>
                    <a:pt x="76619" y="2011400"/>
                  </a:moveTo>
                  <a:lnTo>
                    <a:pt x="4076" y="2011400"/>
                  </a:lnTo>
                  <a:lnTo>
                    <a:pt x="4076" y="2080298"/>
                  </a:lnTo>
                  <a:lnTo>
                    <a:pt x="76619" y="2080298"/>
                  </a:lnTo>
                  <a:lnTo>
                    <a:pt x="76619" y="2011400"/>
                  </a:lnTo>
                  <a:close/>
                </a:path>
                <a:path w="1066164" h="2090420">
                  <a:moveTo>
                    <a:pt x="180238" y="0"/>
                  </a:moveTo>
                  <a:lnTo>
                    <a:pt x="0" y="0"/>
                  </a:lnTo>
                  <a:lnTo>
                    <a:pt x="0" y="68287"/>
                  </a:lnTo>
                  <a:lnTo>
                    <a:pt x="180238" y="68287"/>
                  </a:lnTo>
                  <a:lnTo>
                    <a:pt x="180238" y="0"/>
                  </a:lnTo>
                  <a:close/>
                </a:path>
                <a:path w="1066164" h="2090420">
                  <a:moveTo>
                    <a:pt x="188544" y="2020201"/>
                  </a:moveTo>
                  <a:lnTo>
                    <a:pt x="86499" y="2020201"/>
                  </a:lnTo>
                  <a:lnTo>
                    <a:pt x="86499" y="2064245"/>
                  </a:lnTo>
                  <a:lnTo>
                    <a:pt x="86499" y="2089327"/>
                  </a:lnTo>
                  <a:lnTo>
                    <a:pt x="188544" y="2089327"/>
                  </a:lnTo>
                  <a:lnTo>
                    <a:pt x="188544" y="2064245"/>
                  </a:lnTo>
                  <a:lnTo>
                    <a:pt x="188544" y="2020201"/>
                  </a:lnTo>
                  <a:close/>
                </a:path>
                <a:path w="1066164" h="2090420">
                  <a:moveTo>
                    <a:pt x="306489" y="1463408"/>
                  </a:moveTo>
                  <a:lnTo>
                    <a:pt x="215049" y="1463408"/>
                  </a:lnTo>
                  <a:lnTo>
                    <a:pt x="215049" y="1526730"/>
                  </a:lnTo>
                  <a:lnTo>
                    <a:pt x="306489" y="1526730"/>
                  </a:lnTo>
                  <a:lnTo>
                    <a:pt x="306489" y="1463408"/>
                  </a:lnTo>
                  <a:close/>
                </a:path>
                <a:path w="1066164" h="2090420">
                  <a:moveTo>
                    <a:pt x="311264" y="509752"/>
                  </a:moveTo>
                  <a:lnTo>
                    <a:pt x="219824" y="509752"/>
                  </a:lnTo>
                  <a:lnTo>
                    <a:pt x="219824" y="599300"/>
                  </a:lnTo>
                  <a:lnTo>
                    <a:pt x="311264" y="599300"/>
                  </a:lnTo>
                  <a:lnTo>
                    <a:pt x="311264" y="509752"/>
                  </a:lnTo>
                  <a:close/>
                </a:path>
                <a:path w="1066164" h="2090420">
                  <a:moveTo>
                    <a:pt x="579132" y="1453654"/>
                  </a:moveTo>
                  <a:lnTo>
                    <a:pt x="487692" y="1453654"/>
                  </a:lnTo>
                  <a:lnTo>
                    <a:pt x="487692" y="1454645"/>
                  </a:lnTo>
                  <a:lnTo>
                    <a:pt x="487692" y="1527263"/>
                  </a:lnTo>
                  <a:lnTo>
                    <a:pt x="579132" y="1527263"/>
                  </a:lnTo>
                  <a:lnTo>
                    <a:pt x="579132" y="1454645"/>
                  </a:lnTo>
                  <a:lnTo>
                    <a:pt x="579132" y="1453654"/>
                  </a:lnTo>
                  <a:close/>
                </a:path>
                <a:path w="1066164" h="2090420">
                  <a:moveTo>
                    <a:pt x="581774" y="509752"/>
                  </a:moveTo>
                  <a:lnTo>
                    <a:pt x="490334" y="509752"/>
                  </a:lnTo>
                  <a:lnTo>
                    <a:pt x="490334" y="599300"/>
                  </a:lnTo>
                  <a:lnTo>
                    <a:pt x="581774" y="599300"/>
                  </a:lnTo>
                  <a:lnTo>
                    <a:pt x="581774" y="509752"/>
                  </a:lnTo>
                  <a:close/>
                </a:path>
                <a:path w="1066164" h="2090420">
                  <a:moveTo>
                    <a:pt x="848461" y="1463103"/>
                  </a:moveTo>
                  <a:lnTo>
                    <a:pt x="757021" y="1463103"/>
                  </a:lnTo>
                  <a:lnTo>
                    <a:pt x="757021" y="1526679"/>
                  </a:lnTo>
                  <a:lnTo>
                    <a:pt x="848461" y="1526679"/>
                  </a:lnTo>
                  <a:lnTo>
                    <a:pt x="848461" y="1463103"/>
                  </a:lnTo>
                  <a:close/>
                </a:path>
                <a:path w="1066164" h="2090420">
                  <a:moveTo>
                    <a:pt x="854176" y="509752"/>
                  </a:moveTo>
                  <a:lnTo>
                    <a:pt x="762736" y="509752"/>
                  </a:lnTo>
                  <a:lnTo>
                    <a:pt x="762736" y="599300"/>
                  </a:lnTo>
                  <a:lnTo>
                    <a:pt x="854176" y="599300"/>
                  </a:lnTo>
                  <a:lnTo>
                    <a:pt x="854176" y="509752"/>
                  </a:lnTo>
                  <a:close/>
                </a:path>
                <a:path w="1066164" h="2090420">
                  <a:moveTo>
                    <a:pt x="977773" y="2021052"/>
                  </a:moveTo>
                  <a:lnTo>
                    <a:pt x="876541" y="2021052"/>
                  </a:lnTo>
                  <a:lnTo>
                    <a:pt x="876541" y="2090166"/>
                  </a:lnTo>
                  <a:lnTo>
                    <a:pt x="977773" y="2090166"/>
                  </a:lnTo>
                  <a:lnTo>
                    <a:pt x="977773" y="2021052"/>
                  </a:lnTo>
                  <a:close/>
                </a:path>
                <a:path w="1066164" h="2090420">
                  <a:moveTo>
                    <a:pt x="1059230" y="2011984"/>
                  </a:moveTo>
                  <a:lnTo>
                    <a:pt x="988466" y="2011984"/>
                  </a:lnTo>
                  <a:lnTo>
                    <a:pt x="988466" y="2081923"/>
                  </a:lnTo>
                  <a:lnTo>
                    <a:pt x="1059230" y="2081923"/>
                  </a:lnTo>
                  <a:lnTo>
                    <a:pt x="1059230" y="2011984"/>
                  </a:lnTo>
                  <a:close/>
                </a:path>
                <a:path w="1066164" h="2090420">
                  <a:moveTo>
                    <a:pt x="1066063" y="3797"/>
                  </a:moveTo>
                  <a:lnTo>
                    <a:pt x="885837" y="3797"/>
                  </a:lnTo>
                  <a:lnTo>
                    <a:pt x="885837" y="72097"/>
                  </a:lnTo>
                  <a:lnTo>
                    <a:pt x="1066063" y="72097"/>
                  </a:lnTo>
                  <a:lnTo>
                    <a:pt x="1066063" y="3797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77044" y="6468744"/>
              <a:ext cx="595630" cy="959485"/>
            </a:xfrm>
            <a:custGeom>
              <a:avLst/>
              <a:gdLst/>
              <a:ahLst/>
              <a:cxnLst/>
              <a:rect l="l" t="t" r="r" b="b"/>
              <a:pathLst>
                <a:path w="595629" h="959484">
                  <a:moveTo>
                    <a:pt x="66675" y="0"/>
                  </a:moveTo>
                  <a:lnTo>
                    <a:pt x="0" y="0"/>
                  </a:lnTo>
                  <a:lnTo>
                    <a:pt x="0" y="14274"/>
                  </a:lnTo>
                  <a:lnTo>
                    <a:pt x="66675" y="14274"/>
                  </a:lnTo>
                  <a:lnTo>
                    <a:pt x="66675" y="0"/>
                  </a:lnTo>
                  <a:close/>
                </a:path>
                <a:path w="595629" h="959484">
                  <a:moveTo>
                    <a:pt x="331470" y="103822"/>
                  </a:moveTo>
                  <a:lnTo>
                    <a:pt x="266712" y="103822"/>
                  </a:lnTo>
                  <a:lnTo>
                    <a:pt x="266712" y="959167"/>
                  </a:lnTo>
                  <a:lnTo>
                    <a:pt x="331470" y="959167"/>
                  </a:lnTo>
                  <a:lnTo>
                    <a:pt x="331470" y="103822"/>
                  </a:lnTo>
                  <a:close/>
                </a:path>
                <a:path w="595629" h="959484">
                  <a:moveTo>
                    <a:pt x="335280" y="0"/>
                  </a:moveTo>
                  <a:lnTo>
                    <a:pt x="268605" y="0"/>
                  </a:lnTo>
                  <a:lnTo>
                    <a:pt x="268605" y="14274"/>
                  </a:lnTo>
                  <a:lnTo>
                    <a:pt x="335280" y="14274"/>
                  </a:lnTo>
                  <a:lnTo>
                    <a:pt x="335280" y="0"/>
                  </a:lnTo>
                  <a:close/>
                </a:path>
                <a:path w="595629" h="959484">
                  <a:moveTo>
                    <a:pt x="595312" y="0"/>
                  </a:moveTo>
                  <a:lnTo>
                    <a:pt x="528637" y="0"/>
                  </a:lnTo>
                  <a:lnTo>
                    <a:pt x="528637" y="14274"/>
                  </a:lnTo>
                  <a:lnTo>
                    <a:pt x="595312" y="14274"/>
                  </a:lnTo>
                  <a:lnTo>
                    <a:pt x="595312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06663" y="6588753"/>
              <a:ext cx="67310" cy="66675"/>
            </a:xfrm>
            <a:custGeom>
              <a:avLst/>
              <a:gdLst/>
              <a:ahLst/>
              <a:cxnLst/>
              <a:rect l="l" t="t" r="r" b="b"/>
              <a:pathLst>
                <a:path w="67310" h="66675">
                  <a:moveTo>
                    <a:pt x="60896" y="0"/>
                  </a:moveTo>
                  <a:lnTo>
                    <a:pt x="0" y="0"/>
                  </a:lnTo>
                  <a:lnTo>
                    <a:pt x="0" y="12344"/>
                  </a:lnTo>
                  <a:lnTo>
                    <a:pt x="0" y="66649"/>
                  </a:lnTo>
                  <a:lnTo>
                    <a:pt x="60896" y="66649"/>
                  </a:lnTo>
                  <a:lnTo>
                    <a:pt x="65525" y="54385"/>
                  </a:lnTo>
                  <a:lnTo>
                    <a:pt x="67068" y="33324"/>
                  </a:lnTo>
                  <a:lnTo>
                    <a:pt x="65525" y="12264"/>
                  </a:lnTo>
                  <a:lnTo>
                    <a:pt x="60896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41748" y="6611512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20" h="20320">
                  <a:moveTo>
                    <a:pt x="15684" y="0"/>
                  </a:moveTo>
                  <a:lnTo>
                    <a:pt x="4521" y="0"/>
                  </a:lnTo>
                  <a:lnTo>
                    <a:pt x="0" y="4521"/>
                  </a:lnTo>
                  <a:lnTo>
                    <a:pt x="0" y="15684"/>
                  </a:lnTo>
                  <a:lnTo>
                    <a:pt x="4521" y="20205"/>
                  </a:lnTo>
                  <a:lnTo>
                    <a:pt x="15684" y="20205"/>
                  </a:lnTo>
                  <a:lnTo>
                    <a:pt x="20205" y="15684"/>
                  </a:lnTo>
                  <a:lnTo>
                    <a:pt x="20205" y="10096"/>
                  </a:lnTo>
                  <a:lnTo>
                    <a:pt x="20205" y="4521"/>
                  </a:lnTo>
                  <a:lnTo>
                    <a:pt x="1568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16921" y="6695662"/>
              <a:ext cx="53975" cy="43180"/>
            </a:xfrm>
            <a:custGeom>
              <a:avLst/>
              <a:gdLst/>
              <a:ahLst/>
              <a:cxnLst/>
              <a:rect l="l" t="t" r="r" b="b"/>
              <a:pathLst>
                <a:path w="53975" h="43179">
                  <a:moveTo>
                    <a:pt x="43624" y="0"/>
                  </a:moveTo>
                  <a:lnTo>
                    <a:pt x="0" y="0"/>
                  </a:lnTo>
                  <a:lnTo>
                    <a:pt x="0" y="42786"/>
                  </a:lnTo>
                  <a:lnTo>
                    <a:pt x="44450" y="42786"/>
                  </a:lnTo>
                  <a:lnTo>
                    <a:pt x="50215" y="41148"/>
                  </a:lnTo>
                  <a:lnTo>
                    <a:pt x="53505" y="32092"/>
                  </a:lnTo>
                  <a:lnTo>
                    <a:pt x="53505" y="10693"/>
                  </a:lnTo>
                  <a:lnTo>
                    <a:pt x="49390" y="1651"/>
                  </a:lnTo>
                  <a:lnTo>
                    <a:pt x="4362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40935" y="6706419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941" y="0"/>
                  </a:moveTo>
                  <a:lnTo>
                    <a:pt x="4889" y="0"/>
                  </a:lnTo>
                  <a:lnTo>
                    <a:pt x="0" y="4889"/>
                  </a:lnTo>
                  <a:lnTo>
                    <a:pt x="0" y="16941"/>
                  </a:lnTo>
                  <a:lnTo>
                    <a:pt x="4889" y="21831"/>
                  </a:lnTo>
                  <a:lnTo>
                    <a:pt x="16941" y="21831"/>
                  </a:lnTo>
                  <a:lnTo>
                    <a:pt x="21818" y="16941"/>
                  </a:lnTo>
                  <a:lnTo>
                    <a:pt x="21818" y="10922"/>
                  </a:lnTo>
                  <a:lnTo>
                    <a:pt x="21818" y="4889"/>
                  </a:lnTo>
                  <a:lnTo>
                    <a:pt x="1694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6846" y="6771633"/>
              <a:ext cx="125016" cy="6666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878099" y="6696437"/>
              <a:ext cx="53975" cy="43180"/>
            </a:xfrm>
            <a:custGeom>
              <a:avLst/>
              <a:gdLst/>
              <a:ahLst/>
              <a:cxnLst/>
              <a:rect l="l" t="t" r="r" b="b"/>
              <a:pathLst>
                <a:path w="53975" h="43179">
                  <a:moveTo>
                    <a:pt x="53492" y="0"/>
                  </a:moveTo>
                  <a:lnTo>
                    <a:pt x="9055" y="0"/>
                  </a:lnTo>
                  <a:lnTo>
                    <a:pt x="3289" y="1651"/>
                  </a:lnTo>
                  <a:lnTo>
                    <a:pt x="0" y="10693"/>
                  </a:lnTo>
                  <a:lnTo>
                    <a:pt x="0" y="32092"/>
                  </a:lnTo>
                  <a:lnTo>
                    <a:pt x="4114" y="41148"/>
                  </a:lnTo>
                  <a:lnTo>
                    <a:pt x="9880" y="42799"/>
                  </a:lnTo>
                  <a:lnTo>
                    <a:pt x="53492" y="42799"/>
                  </a:lnTo>
                  <a:lnTo>
                    <a:pt x="53492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885773" y="6706635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929" y="0"/>
                  </a:moveTo>
                  <a:lnTo>
                    <a:pt x="4876" y="0"/>
                  </a:lnTo>
                  <a:lnTo>
                    <a:pt x="0" y="4902"/>
                  </a:lnTo>
                  <a:lnTo>
                    <a:pt x="0" y="10922"/>
                  </a:lnTo>
                  <a:lnTo>
                    <a:pt x="0" y="16954"/>
                  </a:lnTo>
                  <a:lnTo>
                    <a:pt x="4876" y="21844"/>
                  </a:lnTo>
                  <a:lnTo>
                    <a:pt x="16929" y="21844"/>
                  </a:lnTo>
                  <a:lnTo>
                    <a:pt x="21818" y="16954"/>
                  </a:lnTo>
                  <a:lnTo>
                    <a:pt x="21818" y="4902"/>
                  </a:lnTo>
                  <a:lnTo>
                    <a:pt x="16929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874784" y="6588753"/>
              <a:ext cx="57150" cy="66675"/>
            </a:xfrm>
            <a:custGeom>
              <a:avLst/>
              <a:gdLst/>
              <a:ahLst/>
              <a:cxnLst/>
              <a:rect l="l" t="t" r="r" b="b"/>
              <a:pathLst>
                <a:path w="57150" h="66675">
                  <a:moveTo>
                    <a:pt x="49034" y="0"/>
                  </a:moveTo>
                  <a:lnTo>
                    <a:pt x="6172" y="0"/>
                  </a:lnTo>
                  <a:lnTo>
                    <a:pt x="1543" y="12264"/>
                  </a:lnTo>
                  <a:lnTo>
                    <a:pt x="0" y="33324"/>
                  </a:lnTo>
                  <a:lnTo>
                    <a:pt x="1543" y="54385"/>
                  </a:lnTo>
                  <a:lnTo>
                    <a:pt x="6172" y="66649"/>
                  </a:lnTo>
                  <a:lnTo>
                    <a:pt x="49034" y="66649"/>
                  </a:lnTo>
                  <a:lnTo>
                    <a:pt x="49034" y="54317"/>
                  </a:lnTo>
                  <a:lnTo>
                    <a:pt x="56896" y="53797"/>
                  </a:lnTo>
                  <a:lnTo>
                    <a:pt x="56896" y="10934"/>
                  </a:lnTo>
                  <a:lnTo>
                    <a:pt x="49034" y="10693"/>
                  </a:lnTo>
                  <a:lnTo>
                    <a:pt x="4903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85773" y="6610204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929" y="0"/>
                  </a:moveTo>
                  <a:lnTo>
                    <a:pt x="4876" y="0"/>
                  </a:lnTo>
                  <a:lnTo>
                    <a:pt x="0" y="4889"/>
                  </a:lnTo>
                  <a:lnTo>
                    <a:pt x="0" y="10922"/>
                  </a:lnTo>
                  <a:lnTo>
                    <a:pt x="0" y="16941"/>
                  </a:lnTo>
                  <a:lnTo>
                    <a:pt x="4876" y="21831"/>
                  </a:lnTo>
                  <a:lnTo>
                    <a:pt x="16929" y="21831"/>
                  </a:lnTo>
                  <a:lnTo>
                    <a:pt x="21818" y="16941"/>
                  </a:lnTo>
                  <a:lnTo>
                    <a:pt x="21818" y="4889"/>
                  </a:lnTo>
                  <a:lnTo>
                    <a:pt x="16929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875506" y="7050957"/>
              <a:ext cx="67310" cy="66675"/>
            </a:xfrm>
            <a:custGeom>
              <a:avLst/>
              <a:gdLst/>
              <a:ahLst/>
              <a:cxnLst/>
              <a:rect l="l" t="t" r="r" b="b"/>
              <a:pathLst>
                <a:path w="67310" h="66675">
                  <a:moveTo>
                    <a:pt x="67068" y="0"/>
                  </a:moveTo>
                  <a:lnTo>
                    <a:pt x="6172" y="0"/>
                  </a:lnTo>
                  <a:lnTo>
                    <a:pt x="1543" y="12269"/>
                  </a:lnTo>
                  <a:lnTo>
                    <a:pt x="0" y="33329"/>
                  </a:lnTo>
                  <a:lnTo>
                    <a:pt x="1543" y="54387"/>
                  </a:lnTo>
                  <a:lnTo>
                    <a:pt x="6172" y="66649"/>
                  </a:lnTo>
                  <a:lnTo>
                    <a:pt x="67068" y="66649"/>
                  </a:lnTo>
                  <a:lnTo>
                    <a:pt x="67068" y="54317"/>
                  </a:lnTo>
                  <a:lnTo>
                    <a:pt x="67068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887292" y="7074630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20" h="20320">
                  <a:moveTo>
                    <a:pt x="15684" y="0"/>
                  </a:moveTo>
                  <a:lnTo>
                    <a:pt x="4521" y="0"/>
                  </a:lnTo>
                  <a:lnTo>
                    <a:pt x="0" y="4546"/>
                  </a:lnTo>
                  <a:lnTo>
                    <a:pt x="0" y="10121"/>
                  </a:lnTo>
                  <a:lnTo>
                    <a:pt x="0" y="15709"/>
                  </a:lnTo>
                  <a:lnTo>
                    <a:pt x="4521" y="20205"/>
                  </a:lnTo>
                  <a:lnTo>
                    <a:pt x="15684" y="20205"/>
                  </a:lnTo>
                  <a:lnTo>
                    <a:pt x="20205" y="15709"/>
                  </a:lnTo>
                  <a:lnTo>
                    <a:pt x="20205" y="4546"/>
                  </a:lnTo>
                  <a:lnTo>
                    <a:pt x="1568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78099" y="6973614"/>
              <a:ext cx="53975" cy="43180"/>
            </a:xfrm>
            <a:custGeom>
              <a:avLst/>
              <a:gdLst/>
              <a:ahLst/>
              <a:cxnLst/>
              <a:rect l="l" t="t" r="r" b="b"/>
              <a:pathLst>
                <a:path w="53975" h="43179">
                  <a:moveTo>
                    <a:pt x="53492" y="0"/>
                  </a:moveTo>
                  <a:lnTo>
                    <a:pt x="9055" y="0"/>
                  </a:lnTo>
                  <a:lnTo>
                    <a:pt x="3289" y="1638"/>
                  </a:lnTo>
                  <a:lnTo>
                    <a:pt x="0" y="10706"/>
                  </a:lnTo>
                  <a:lnTo>
                    <a:pt x="0" y="32092"/>
                  </a:lnTo>
                  <a:lnTo>
                    <a:pt x="4114" y="41160"/>
                  </a:lnTo>
                  <a:lnTo>
                    <a:pt x="9880" y="42811"/>
                  </a:lnTo>
                  <a:lnTo>
                    <a:pt x="53492" y="42811"/>
                  </a:lnTo>
                  <a:lnTo>
                    <a:pt x="53492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885773" y="6983825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929" y="0"/>
                  </a:moveTo>
                  <a:lnTo>
                    <a:pt x="4876" y="0"/>
                  </a:lnTo>
                  <a:lnTo>
                    <a:pt x="0" y="4889"/>
                  </a:lnTo>
                  <a:lnTo>
                    <a:pt x="0" y="10909"/>
                  </a:lnTo>
                  <a:lnTo>
                    <a:pt x="0" y="16941"/>
                  </a:lnTo>
                  <a:lnTo>
                    <a:pt x="4876" y="21831"/>
                  </a:lnTo>
                  <a:lnTo>
                    <a:pt x="16929" y="21831"/>
                  </a:lnTo>
                  <a:lnTo>
                    <a:pt x="21818" y="16941"/>
                  </a:lnTo>
                  <a:lnTo>
                    <a:pt x="21818" y="4889"/>
                  </a:lnTo>
                  <a:lnTo>
                    <a:pt x="16929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874784" y="6865918"/>
              <a:ext cx="57150" cy="66675"/>
            </a:xfrm>
            <a:custGeom>
              <a:avLst/>
              <a:gdLst/>
              <a:ahLst/>
              <a:cxnLst/>
              <a:rect l="l" t="t" r="r" b="b"/>
              <a:pathLst>
                <a:path w="57150" h="66675">
                  <a:moveTo>
                    <a:pt x="49034" y="0"/>
                  </a:moveTo>
                  <a:lnTo>
                    <a:pt x="6172" y="0"/>
                  </a:lnTo>
                  <a:lnTo>
                    <a:pt x="1543" y="12271"/>
                  </a:lnTo>
                  <a:lnTo>
                    <a:pt x="0" y="33337"/>
                  </a:lnTo>
                  <a:lnTo>
                    <a:pt x="1543" y="54403"/>
                  </a:lnTo>
                  <a:lnTo>
                    <a:pt x="6172" y="66674"/>
                  </a:lnTo>
                  <a:lnTo>
                    <a:pt x="49034" y="66674"/>
                  </a:lnTo>
                  <a:lnTo>
                    <a:pt x="49034" y="54330"/>
                  </a:lnTo>
                  <a:lnTo>
                    <a:pt x="56896" y="53809"/>
                  </a:lnTo>
                  <a:lnTo>
                    <a:pt x="56896" y="10947"/>
                  </a:lnTo>
                  <a:lnTo>
                    <a:pt x="49034" y="10706"/>
                  </a:lnTo>
                  <a:lnTo>
                    <a:pt x="4903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885773" y="6887381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929" y="0"/>
                  </a:moveTo>
                  <a:lnTo>
                    <a:pt x="4876" y="0"/>
                  </a:lnTo>
                  <a:lnTo>
                    <a:pt x="0" y="4889"/>
                  </a:lnTo>
                  <a:lnTo>
                    <a:pt x="0" y="10922"/>
                  </a:lnTo>
                  <a:lnTo>
                    <a:pt x="0" y="16941"/>
                  </a:lnTo>
                  <a:lnTo>
                    <a:pt x="4876" y="21831"/>
                  </a:lnTo>
                  <a:lnTo>
                    <a:pt x="16929" y="21831"/>
                  </a:lnTo>
                  <a:lnTo>
                    <a:pt x="21818" y="16941"/>
                  </a:lnTo>
                  <a:lnTo>
                    <a:pt x="21818" y="4889"/>
                  </a:lnTo>
                  <a:lnTo>
                    <a:pt x="16929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875506" y="7328846"/>
              <a:ext cx="67310" cy="66675"/>
            </a:xfrm>
            <a:custGeom>
              <a:avLst/>
              <a:gdLst/>
              <a:ahLst/>
              <a:cxnLst/>
              <a:rect l="l" t="t" r="r" b="b"/>
              <a:pathLst>
                <a:path w="67310" h="66675">
                  <a:moveTo>
                    <a:pt x="67068" y="0"/>
                  </a:moveTo>
                  <a:lnTo>
                    <a:pt x="6172" y="0"/>
                  </a:lnTo>
                  <a:lnTo>
                    <a:pt x="1543" y="12271"/>
                  </a:lnTo>
                  <a:lnTo>
                    <a:pt x="0" y="33335"/>
                  </a:lnTo>
                  <a:lnTo>
                    <a:pt x="1543" y="54397"/>
                  </a:lnTo>
                  <a:lnTo>
                    <a:pt x="6172" y="66662"/>
                  </a:lnTo>
                  <a:lnTo>
                    <a:pt x="67068" y="66662"/>
                  </a:lnTo>
                  <a:lnTo>
                    <a:pt x="67068" y="54305"/>
                  </a:lnTo>
                  <a:lnTo>
                    <a:pt x="67068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887292" y="7352531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20" h="20320">
                  <a:moveTo>
                    <a:pt x="15684" y="0"/>
                  </a:moveTo>
                  <a:lnTo>
                    <a:pt x="4521" y="0"/>
                  </a:lnTo>
                  <a:lnTo>
                    <a:pt x="0" y="4533"/>
                  </a:lnTo>
                  <a:lnTo>
                    <a:pt x="0" y="10109"/>
                  </a:lnTo>
                  <a:lnTo>
                    <a:pt x="0" y="15697"/>
                  </a:lnTo>
                  <a:lnTo>
                    <a:pt x="4521" y="20205"/>
                  </a:lnTo>
                  <a:lnTo>
                    <a:pt x="15684" y="20205"/>
                  </a:lnTo>
                  <a:lnTo>
                    <a:pt x="20205" y="15697"/>
                  </a:lnTo>
                  <a:lnTo>
                    <a:pt x="20205" y="4533"/>
                  </a:lnTo>
                  <a:lnTo>
                    <a:pt x="1568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878099" y="7251516"/>
              <a:ext cx="53975" cy="43180"/>
            </a:xfrm>
            <a:custGeom>
              <a:avLst/>
              <a:gdLst/>
              <a:ahLst/>
              <a:cxnLst/>
              <a:rect l="l" t="t" r="r" b="b"/>
              <a:pathLst>
                <a:path w="53975" h="43179">
                  <a:moveTo>
                    <a:pt x="53492" y="0"/>
                  </a:moveTo>
                  <a:lnTo>
                    <a:pt x="9055" y="0"/>
                  </a:lnTo>
                  <a:lnTo>
                    <a:pt x="3289" y="1625"/>
                  </a:lnTo>
                  <a:lnTo>
                    <a:pt x="0" y="10693"/>
                  </a:lnTo>
                  <a:lnTo>
                    <a:pt x="0" y="32080"/>
                  </a:lnTo>
                  <a:lnTo>
                    <a:pt x="4114" y="41135"/>
                  </a:lnTo>
                  <a:lnTo>
                    <a:pt x="9880" y="42786"/>
                  </a:lnTo>
                  <a:lnTo>
                    <a:pt x="53492" y="42786"/>
                  </a:lnTo>
                  <a:lnTo>
                    <a:pt x="53492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885773" y="7261714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929" y="0"/>
                  </a:moveTo>
                  <a:lnTo>
                    <a:pt x="4876" y="0"/>
                  </a:lnTo>
                  <a:lnTo>
                    <a:pt x="0" y="4902"/>
                  </a:lnTo>
                  <a:lnTo>
                    <a:pt x="0" y="10922"/>
                  </a:lnTo>
                  <a:lnTo>
                    <a:pt x="0" y="16954"/>
                  </a:lnTo>
                  <a:lnTo>
                    <a:pt x="4876" y="21844"/>
                  </a:lnTo>
                  <a:lnTo>
                    <a:pt x="16929" y="21844"/>
                  </a:lnTo>
                  <a:lnTo>
                    <a:pt x="21818" y="16954"/>
                  </a:lnTo>
                  <a:lnTo>
                    <a:pt x="21818" y="4902"/>
                  </a:lnTo>
                  <a:lnTo>
                    <a:pt x="16929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874784" y="7143832"/>
              <a:ext cx="57150" cy="66675"/>
            </a:xfrm>
            <a:custGeom>
              <a:avLst/>
              <a:gdLst/>
              <a:ahLst/>
              <a:cxnLst/>
              <a:rect l="l" t="t" r="r" b="b"/>
              <a:pathLst>
                <a:path w="57150" h="66675">
                  <a:moveTo>
                    <a:pt x="49034" y="0"/>
                  </a:moveTo>
                  <a:lnTo>
                    <a:pt x="6172" y="0"/>
                  </a:lnTo>
                  <a:lnTo>
                    <a:pt x="1543" y="12262"/>
                  </a:lnTo>
                  <a:lnTo>
                    <a:pt x="0" y="33320"/>
                  </a:lnTo>
                  <a:lnTo>
                    <a:pt x="1543" y="54380"/>
                  </a:lnTo>
                  <a:lnTo>
                    <a:pt x="6172" y="66649"/>
                  </a:lnTo>
                  <a:lnTo>
                    <a:pt x="49034" y="66649"/>
                  </a:lnTo>
                  <a:lnTo>
                    <a:pt x="49034" y="54305"/>
                  </a:lnTo>
                  <a:lnTo>
                    <a:pt x="56896" y="53797"/>
                  </a:lnTo>
                  <a:lnTo>
                    <a:pt x="56896" y="10934"/>
                  </a:lnTo>
                  <a:lnTo>
                    <a:pt x="49034" y="10693"/>
                  </a:lnTo>
                  <a:lnTo>
                    <a:pt x="4903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885773" y="7165270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929" y="0"/>
                  </a:moveTo>
                  <a:lnTo>
                    <a:pt x="4876" y="0"/>
                  </a:lnTo>
                  <a:lnTo>
                    <a:pt x="0" y="4902"/>
                  </a:lnTo>
                  <a:lnTo>
                    <a:pt x="0" y="10934"/>
                  </a:lnTo>
                  <a:lnTo>
                    <a:pt x="0" y="16954"/>
                  </a:lnTo>
                  <a:lnTo>
                    <a:pt x="4876" y="21843"/>
                  </a:lnTo>
                  <a:lnTo>
                    <a:pt x="16929" y="21843"/>
                  </a:lnTo>
                  <a:lnTo>
                    <a:pt x="21818" y="16954"/>
                  </a:lnTo>
                  <a:lnTo>
                    <a:pt x="21818" y="4902"/>
                  </a:lnTo>
                  <a:lnTo>
                    <a:pt x="16929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806663" y="6865207"/>
              <a:ext cx="67310" cy="66675"/>
            </a:xfrm>
            <a:custGeom>
              <a:avLst/>
              <a:gdLst/>
              <a:ahLst/>
              <a:cxnLst/>
              <a:rect l="l" t="t" r="r" b="b"/>
              <a:pathLst>
                <a:path w="67310" h="66675">
                  <a:moveTo>
                    <a:pt x="60896" y="0"/>
                  </a:moveTo>
                  <a:lnTo>
                    <a:pt x="0" y="0"/>
                  </a:lnTo>
                  <a:lnTo>
                    <a:pt x="0" y="12344"/>
                  </a:lnTo>
                  <a:lnTo>
                    <a:pt x="0" y="66662"/>
                  </a:lnTo>
                  <a:lnTo>
                    <a:pt x="60896" y="66662"/>
                  </a:lnTo>
                  <a:lnTo>
                    <a:pt x="65525" y="54397"/>
                  </a:lnTo>
                  <a:lnTo>
                    <a:pt x="67068" y="33335"/>
                  </a:lnTo>
                  <a:lnTo>
                    <a:pt x="65525" y="12271"/>
                  </a:lnTo>
                  <a:lnTo>
                    <a:pt x="60896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840935" y="6887864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941" y="0"/>
                  </a:moveTo>
                  <a:lnTo>
                    <a:pt x="4889" y="0"/>
                  </a:lnTo>
                  <a:lnTo>
                    <a:pt x="0" y="4889"/>
                  </a:lnTo>
                  <a:lnTo>
                    <a:pt x="0" y="16954"/>
                  </a:lnTo>
                  <a:lnTo>
                    <a:pt x="4889" y="21844"/>
                  </a:lnTo>
                  <a:lnTo>
                    <a:pt x="16941" y="21844"/>
                  </a:lnTo>
                  <a:lnTo>
                    <a:pt x="21818" y="16954"/>
                  </a:lnTo>
                  <a:lnTo>
                    <a:pt x="21818" y="10934"/>
                  </a:lnTo>
                  <a:lnTo>
                    <a:pt x="21818" y="4889"/>
                  </a:lnTo>
                  <a:lnTo>
                    <a:pt x="1694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816921" y="6972839"/>
              <a:ext cx="53975" cy="43180"/>
            </a:xfrm>
            <a:custGeom>
              <a:avLst/>
              <a:gdLst/>
              <a:ahLst/>
              <a:cxnLst/>
              <a:rect l="l" t="t" r="r" b="b"/>
              <a:pathLst>
                <a:path w="53975" h="43179">
                  <a:moveTo>
                    <a:pt x="43624" y="0"/>
                  </a:moveTo>
                  <a:lnTo>
                    <a:pt x="0" y="0"/>
                  </a:lnTo>
                  <a:lnTo>
                    <a:pt x="0" y="42798"/>
                  </a:lnTo>
                  <a:lnTo>
                    <a:pt x="44450" y="42798"/>
                  </a:lnTo>
                  <a:lnTo>
                    <a:pt x="50215" y="41147"/>
                  </a:lnTo>
                  <a:lnTo>
                    <a:pt x="53505" y="32105"/>
                  </a:lnTo>
                  <a:lnTo>
                    <a:pt x="53505" y="10706"/>
                  </a:lnTo>
                  <a:lnTo>
                    <a:pt x="49390" y="1663"/>
                  </a:lnTo>
                  <a:lnTo>
                    <a:pt x="4362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840935" y="6983609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941" y="0"/>
                  </a:moveTo>
                  <a:lnTo>
                    <a:pt x="4889" y="0"/>
                  </a:lnTo>
                  <a:lnTo>
                    <a:pt x="0" y="4876"/>
                  </a:lnTo>
                  <a:lnTo>
                    <a:pt x="0" y="16941"/>
                  </a:lnTo>
                  <a:lnTo>
                    <a:pt x="4889" y="21818"/>
                  </a:lnTo>
                  <a:lnTo>
                    <a:pt x="16941" y="21818"/>
                  </a:lnTo>
                  <a:lnTo>
                    <a:pt x="21818" y="16941"/>
                  </a:lnTo>
                  <a:lnTo>
                    <a:pt x="21818" y="10909"/>
                  </a:lnTo>
                  <a:lnTo>
                    <a:pt x="21818" y="4876"/>
                  </a:lnTo>
                  <a:lnTo>
                    <a:pt x="1694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816846" y="7050957"/>
              <a:ext cx="57150" cy="66675"/>
            </a:xfrm>
            <a:custGeom>
              <a:avLst/>
              <a:gdLst/>
              <a:ahLst/>
              <a:cxnLst/>
              <a:rect l="l" t="t" r="r" b="b"/>
              <a:pathLst>
                <a:path w="57150" h="66675">
                  <a:moveTo>
                    <a:pt x="50723" y="0"/>
                  </a:moveTo>
                  <a:lnTo>
                    <a:pt x="7861" y="0"/>
                  </a:lnTo>
                  <a:lnTo>
                    <a:pt x="7861" y="12344"/>
                  </a:lnTo>
                  <a:lnTo>
                    <a:pt x="0" y="12852"/>
                  </a:lnTo>
                  <a:lnTo>
                    <a:pt x="0" y="55714"/>
                  </a:lnTo>
                  <a:lnTo>
                    <a:pt x="7861" y="55956"/>
                  </a:lnTo>
                  <a:lnTo>
                    <a:pt x="7861" y="66649"/>
                  </a:lnTo>
                  <a:lnTo>
                    <a:pt x="50723" y="66649"/>
                  </a:lnTo>
                  <a:lnTo>
                    <a:pt x="55352" y="54387"/>
                  </a:lnTo>
                  <a:lnTo>
                    <a:pt x="56896" y="33329"/>
                  </a:lnTo>
                  <a:lnTo>
                    <a:pt x="55352" y="12269"/>
                  </a:lnTo>
                  <a:lnTo>
                    <a:pt x="50723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840935" y="7074325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941" y="0"/>
                  </a:moveTo>
                  <a:lnTo>
                    <a:pt x="4889" y="0"/>
                  </a:lnTo>
                  <a:lnTo>
                    <a:pt x="0" y="4889"/>
                  </a:lnTo>
                  <a:lnTo>
                    <a:pt x="0" y="16941"/>
                  </a:lnTo>
                  <a:lnTo>
                    <a:pt x="4889" y="21844"/>
                  </a:lnTo>
                  <a:lnTo>
                    <a:pt x="16941" y="21844"/>
                  </a:lnTo>
                  <a:lnTo>
                    <a:pt x="21818" y="16941"/>
                  </a:lnTo>
                  <a:lnTo>
                    <a:pt x="21818" y="10909"/>
                  </a:lnTo>
                  <a:lnTo>
                    <a:pt x="21818" y="4889"/>
                  </a:lnTo>
                  <a:lnTo>
                    <a:pt x="1694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806663" y="7143832"/>
              <a:ext cx="67310" cy="66675"/>
            </a:xfrm>
            <a:custGeom>
              <a:avLst/>
              <a:gdLst/>
              <a:ahLst/>
              <a:cxnLst/>
              <a:rect l="l" t="t" r="r" b="b"/>
              <a:pathLst>
                <a:path w="67310" h="66675">
                  <a:moveTo>
                    <a:pt x="60896" y="0"/>
                  </a:moveTo>
                  <a:lnTo>
                    <a:pt x="0" y="0"/>
                  </a:lnTo>
                  <a:lnTo>
                    <a:pt x="0" y="12331"/>
                  </a:lnTo>
                  <a:lnTo>
                    <a:pt x="0" y="66649"/>
                  </a:lnTo>
                  <a:lnTo>
                    <a:pt x="60896" y="66649"/>
                  </a:lnTo>
                  <a:lnTo>
                    <a:pt x="65525" y="54380"/>
                  </a:lnTo>
                  <a:lnTo>
                    <a:pt x="67068" y="33320"/>
                  </a:lnTo>
                  <a:lnTo>
                    <a:pt x="65525" y="12262"/>
                  </a:lnTo>
                  <a:lnTo>
                    <a:pt x="60896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840935" y="7167200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941" y="0"/>
                  </a:moveTo>
                  <a:lnTo>
                    <a:pt x="4889" y="0"/>
                  </a:lnTo>
                  <a:lnTo>
                    <a:pt x="0" y="4876"/>
                  </a:lnTo>
                  <a:lnTo>
                    <a:pt x="0" y="16941"/>
                  </a:lnTo>
                  <a:lnTo>
                    <a:pt x="4889" y="21831"/>
                  </a:lnTo>
                  <a:lnTo>
                    <a:pt x="16941" y="21831"/>
                  </a:lnTo>
                  <a:lnTo>
                    <a:pt x="21818" y="16941"/>
                  </a:lnTo>
                  <a:lnTo>
                    <a:pt x="21818" y="10909"/>
                  </a:lnTo>
                  <a:lnTo>
                    <a:pt x="21818" y="4876"/>
                  </a:lnTo>
                  <a:lnTo>
                    <a:pt x="1694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816921" y="7250017"/>
              <a:ext cx="53975" cy="43180"/>
            </a:xfrm>
            <a:custGeom>
              <a:avLst/>
              <a:gdLst/>
              <a:ahLst/>
              <a:cxnLst/>
              <a:rect l="l" t="t" r="r" b="b"/>
              <a:pathLst>
                <a:path w="53975" h="43179">
                  <a:moveTo>
                    <a:pt x="43624" y="0"/>
                  </a:moveTo>
                  <a:lnTo>
                    <a:pt x="0" y="0"/>
                  </a:lnTo>
                  <a:lnTo>
                    <a:pt x="0" y="42798"/>
                  </a:lnTo>
                  <a:lnTo>
                    <a:pt x="44450" y="42798"/>
                  </a:lnTo>
                  <a:lnTo>
                    <a:pt x="50215" y="41147"/>
                  </a:lnTo>
                  <a:lnTo>
                    <a:pt x="53505" y="32105"/>
                  </a:lnTo>
                  <a:lnTo>
                    <a:pt x="53505" y="10693"/>
                  </a:lnTo>
                  <a:lnTo>
                    <a:pt x="49390" y="1650"/>
                  </a:lnTo>
                  <a:lnTo>
                    <a:pt x="4362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840935" y="7260787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941" y="0"/>
                  </a:moveTo>
                  <a:lnTo>
                    <a:pt x="4889" y="0"/>
                  </a:lnTo>
                  <a:lnTo>
                    <a:pt x="0" y="4876"/>
                  </a:lnTo>
                  <a:lnTo>
                    <a:pt x="0" y="16941"/>
                  </a:lnTo>
                  <a:lnTo>
                    <a:pt x="4889" y="21818"/>
                  </a:lnTo>
                  <a:lnTo>
                    <a:pt x="16941" y="21818"/>
                  </a:lnTo>
                  <a:lnTo>
                    <a:pt x="21818" y="16941"/>
                  </a:lnTo>
                  <a:lnTo>
                    <a:pt x="21818" y="10909"/>
                  </a:lnTo>
                  <a:lnTo>
                    <a:pt x="21818" y="4876"/>
                  </a:lnTo>
                  <a:lnTo>
                    <a:pt x="1694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816846" y="7330992"/>
              <a:ext cx="57150" cy="66675"/>
            </a:xfrm>
            <a:custGeom>
              <a:avLst/>
              <a:gdLst/>
              <a:ahLst/>
              <a:cxnLst/>
              <a:rect l="l" t="t" r="r" b="b"/>
              <a:pathLst>
                <a:path w="57150" h="66675">
                  <a:moveTo>
                    <a:pt x="50723" y="0"/>
                  </a:moveTo>
                  <a:lnTo>
                    <a:pt x="7861" y="0"/>
                  </a:lnTo>
                  <a:lnTo>
                    <a:pt x="7861" y="12344"/>
                  </a:lnTo>
                  <a:lnTo>
                    <a:pt x="0" y="12865"/>
                  </a:lnTo>
                  <a:lnTo>
                    <a:pt x="0" y="55727"/>
                  </a:lnTo>
                  <a:lnTo>
                    <a:pt x="7861" y="55956"/>
                  </a:lnTo>
                  <a:lnTo>
                    <a:pt x="7861" y="66662"/>
                  </a:lnTo>
                  <a:lnTo>
                    <a:pt x="50723" y="66662"/>
                  </a:lnTo>
                  <a:lnTo>
                    <a:pt x="55352" y="54397"/>
                  </a:lnTo>
                  <a:lnTo>
                    <a:pt x="56896" y="33335"/>
                  </a:lnTo>
                  <a:lnTo>
                    <a:pt x="55352" y="12271"/>
                  </a:lnTo>
                  <a:lnTo>
                    <a:pt x="50723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840935" y="7353649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941" y="0"/>
                  </a:moveTo>
                  <a:lnTo>
                    <a:pt x="4889" y="0"/>
                  </a:lnTo>
                  <a:lnTo>
                    <a:pt x="0" y="4889"/>
                  </a:lnTo>
                  <a:lnTo>
                    <a:pt x="0" y="16941"/>
                  </a:lnTo>
                  <a:lnTo>
                    <a:pt x="4889" y="21831"/>
                  </a:lnTo>
                  <a:lnTo>
                    <a:pt x="16941" y="21831"/>
                  </a:lnTo>
                  <a:lnTo>
                    <a:pt x="21818" y="16941"/>
                  </a:lnTo>
                  <a:lnTo>
                    <a:pt x="21818" y="10922"/>
                  </a:lnTo>
                  <a:lnTo>
                    <a:pt x="21818" y="4889"/>
                  </a:lnTo>
                  <a:lnTo>
                    <a:pt x="1694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03205" y="6428733"/>
              <a:ext cx="146456" cy="232879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3368421" y="6108077"/>
              <a:ext cx="1096645" cy="1455420"/>
            </a:xfrm>
            <a:custGeom>
              <a:avLst/>
              <a:gdLst/>
              <a:ahLst/>
              <a:cxnLst/>
              <a:rect l="l" t="t" r="r" b="b"/>
              <a:pathLst>
                <a:path w="1096645" h="1455420">
                  <a:moveTo>
                    <a:pt x="33743" y="283095"/>
                  </a:moveTo>
                  <a:lnTo>
                    <a:pt x="3289" y="283095"/>
                  </a:lnTo>
                  <a:lnTo>
                    <a:pt x="3289" y="320954"/>
                  </a:lnTo>
                  <a:lnTo>
                    <a:pt x="33743" y="320954"/>
                  </a:lnTo>
                  <a:lnTo>
                    <a:pt x="33743" y="283095"/>
                  </a:lnTo>
                  <a:close/>
                </a:path>
                <a:path w="1096645" h="1455420">
                  <a:moveTo>
                    <a:pt x="178625" y="0"/>
                  </a:moveTo>
                  <a:lnTo>
                    <a:pt x="0" y="0"/>
                  </a:lnTo>
                  <a:lnTo>
                    <a:pt x="0" y="281597"/>
                  </a:lnTo>
                  <a:lnTo>
                    <a:pt x="178625" y="281597"/>
                  </a:lnTo>
                  <a:lnTo>
                    <a:pt x="178625" y="0"/>
                  </a:lnTo>
                  <a:close/>
                </a:path>
                <a:path w="1096645" h="1455420">
                  <a:moveTo>
                    <a:pt x="1096352" y="1208392"/>
                  </a:moveTo>
                  <a:lnTo>
                    <a:pt x="1026833" y="1146949"/>
                  </a:lnTo>
                  <a:lnTo>
                    <a:pt x="993000" y="1146949"/>
                  </a:lnTo>
                  <a:lnTo>
                    <a:pt x="980147" y="1159802"/>
                  </a:lnTo>
                  <a:lnTo>
                    <a:pt x="980147" y="1196022"/>
                  </a:lnTo>
                  <a:lnTo>
                    <a:pt x="951572" y="1196022"/>
                  </a:lnTo>
                  <a:lnTo>
                    <a:pt x="950620" y="1287462"/>
                  </a:lnTo>
                  <a:lnTo>
                    <a:pt x="957287" y="1287462"/>
                  </a:lnTo>
                  <a:lnTo>
                    <a:pt x="957287" y="1423657"/>
                  </a:lnTo>
                  <a:lnTo>
                    <a:pt x="1066838" y="1423657"/>
                  </a:lnTo>
                  <a:lnTo>
                    <a:pt x="1082065" y="1455089"/>
                  </a:lnTo>
                  <a:lnTo>
                    <a:pt x="1096352" y="1455089"/>
                  </a:lnTo>
                  <a:lnTo>
                    <a:pt x="1096352" y="1208392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43727" y="7917491"/>
              <a:ext cx="75209" cy="6692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19047" y="7918926"/>
              <a:ext cx="84302" cy="65722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3525596" y="6045822"/>
              <a:ext cx="955675" cy="2002789"/>
            </a:xfrm>
            <a:custGeom>
              <a:avLst/>
              <a:gdLst/>
              <a:ahLst/>
              <a:cxnLst/>
              <a:rect l="l" t="t" r="r" b="b"/>
              <a:pathLst>
                <a:path w="955675" h="2002790">
                  <a:moveTo>
                    <a:pt x="693432" y="1935797"/>
                  </a:moveTo>
                  <a:lnTo>
                    <a:pt x="0" y="1935797"/>
                  </a:lnTo>
                  <a:lnTo>
                    <a:pt x="0" y="1991690"/>
                  </a:lnTo>
                  <a:lnTo>
                    <a:pt x="693432" y="1991690"/>
                  </a:lnTo>
                  <a:lnTo>
                    <a:pt x="693432" y="1935797"/>
                  </a:lnTo>
                  <a:close/>
                </a:path>
                <a:path w="955675" h="2002790">
                  <a:moveTo>
                    <a:pt x="781050" y="0"/>
                  </a:moveTo>
                  <a:lnTo>
                    <a:pt x="744867" y="0"/>
                  </a:lnTo>
                  <a:lnTo>
                    <a:pt x="744867" y="454342"/>
                  </a:lnTo>
                  <a:lnTo>
                    <a:pt x="781050" y="454342"/>
                  </a:lnTo>
                  <a:lnTo>
                    <a:pt x="781050" y="0"/>
                  </a:lnTo>
                  <a:close/>
                </a:path>
                <a:path w="955675" h="2002790">
                  <a:moveTo>
                    <a:pt x="955319" y="1866366"/>
                  </a:moveTo>
                  <a:lnTo>
                    <a:pt x="954493" y="1866023"/>
                  </a:lnTo>
                  <a:lnTo>
                    <a:pt x="954493" y="394335"/>
                  </a:lnTo>
                  <a:lnTo>
                    <a:pt x="805827" y="395300"/>
                  </a:lnTo>
                  <a:lnTo>
                    <a:pt x="792492" y="509600"/>
                  </a:lnTo>
                  <a:lnTo>
                    <a:pt x="782967" y="513410"/>
                  </a:lnTo>
                  <a:lnTo>
                    <a:pt x="784872" y="1444942"/>
                  </a:lnTo>
                  <a:lnTo>
                    <a:pt x="822972" y="1488770"/>
                  </a:lnTo>
                  <a:lnTo>
                    <a:pt x="822007" y="1874012"/>
                  </a:lnTo>
                  <a:lnTo>
                    <a:pt x="866787" y="1874012"/>
                  </a:lnTo>
                  <a:lnTo>
                    <a:pt x="880122" y="1884045"/>
                  </a:lnTo>
                  <a:lnTo>
                    <a:pt x="880122" y="1926907"/>
                  </a:lnTo>
                  <a:lnTo>
                    <a:pt x="876312" y="1939302"/>
                  </a:lnTo>
                  <a:lnTo>
                    <a:pt x="876312" y="1982165"/>
                  </a:lnTo>
                  <a:lnTo>
                    <a:pt x="901827" y="2002586"/>
                  </a:lnTo>
                  <a:lnTo>
                    <a:pt x="933919" y="2002586"/>
                  </a:lnTo>
                  <a:lnTo>
                    <a:pt x="955319" y="1981200"/>
                  </a:lnTo>
                  <a:lnTo>
                    <a:pt x="955319" y="1866366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63672" y="8224183"/>
              <a:ext cx="92951" cy="82156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12405" y="8224183"/>
              <a:ext cx="92951" cy="82156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3421900" y="6045834"/>
              <a:ext cx="896619" cy="1934845"/>
            </a:xfrm>
            <a:custGeom>
              <a:avLst/>
              <a:gdLst/>
              <a:ahLst/>
              <a:cxnLst/>
              <a:rect l="l" t="t" r="r" b="b"/>
              <a:pathLst>
                <a:path w="896620" h="1934845">
                  <a:moveTo>
                    <a:pt x="383501" y="1299984"/>
                  </a:moveTo>
                  <a:lnTo>
                    <a:pt x="121805" y="1299984"/>
                  </a:lnTo>
                  <a:lnTo>
                    <a:pt x="121805" y="1312684"/>
                  </a:lnTo>
                  <a:lnTo>
                    <a:pt x="142379" y="1312684"/>
                  </a:lnTo>
                  <a:lnTo>
                    <a:pt x="142379" y="1378724"/>
                  </a:lnTo>
                  <a:lnTo>
                    <a:pt x="121805" y="1378724"/>
                  </a:lnTo>
                  <a:lnTo>
                    <a:pt x="121805" y="1390154"/>
                  </a:lnTo>
                  <a:lnTo>
                    <a:pt x="383501" y="1390154"/>
                  </a:lnTo>
                  <a:lnTo>
                    <a:pt x="383501" y="1378724"/>
                  </a:lnTo>
                  <a:lnTo>
                    <a:pt x="383501" y="1312684"/>
                  </a:lnTo>
                  <a:lnTo>
                    <a:pt x="383501" y="1299984"/>
                  </a:lnTo>
                  <a:close/>
                </a:path>
                <a:path w="896620" h="1934845">
                  <a:moveTo>
                    <a:pt x="383501" y="1204493"/>
                  </a:moveTo>
                  <a:lnTo>
                    <a:pt x="121805" y="1204493"/>
                  </a:lnTo>
                  <a:lnTo>
                    <a:pt x="121805" y="1217193"/>
                  </a:lnTo>
                  <a:lnTo>
                    <a:pt x="142379" y="1217193"/>
                  </a:lnTo>
                  <a:lnTo>
                    <a:pt x="142379" y="1283233"/>
                  </a:lnTo>
                  <a:lnTo>
                    <a:pt x="121805" y="1283233"/>
                  </a:lnTo>
                  <a:lnTo>
                    <a:pt x="121805" y="1294663"/>
                  </a:lnTo>
                  <a:lnTo>
                    <a:pt x="383501" y="1294663"/>
                  </a:lnTo>
                  <a:lnTo>
                    <a:pt x="383501" y="1283233"/>
                  </a:lnTo>
                  <a:lnTo>
                    <a:pt x="383501" y="1217193"/>
                  </a:lnTo>
                  <a:lnTo>
                    <a:pt x="383501" y="1204493"/>
                  </a:lnTo>
                  <a:close/>
                </a:path>
                <a:path w="896620" h="1934845">
                  <a:moveTo>
                    <a:pt x="383501" y="1109865"/>
                  </a:moveTo>
                  <a:lnTo>
                    <a:pt x="121805" y="1109865"/>
                  </a:lnTo>
                  <a:lnTo>
                    <a:pt x="121805" y="1122565"/>
                  </a:lnTo>
                  <a:lnTo>
                    <a:pt x="142379" y="1122565"/>
                  </a:lnTo>
                  <a:lnTo>
                    <a:pt x="142379" y="1188605"/>
                  </a:lnTo>
                  <a:lnTo>
                    <a:pt x="121805" y="1188605"/>
                  </a:lnTo>
                  <a:lnTo>
                    <a:pt x="121805" y="1200035"/>
                  </a:lnTo>
                  <a:lnTo>
                    <a:pt x="383501" y="1200035"/>
                  </a:lnTo>
                  <a:lnTo>
                    <a:pt x="383501" y="1188605"/>
                  </a:lnTo>
                  <a:lnTo>
                    <a:pt x="383501" y="1122565"/>
                  </a:lnTo>
                  <a:lnTo>
                    <a:pt x="383501" y="1109865"/>
                  </a:lnTo>
                  <a:close/>
                </a:path>
                <a:path w="896620" h="1934845">
                  <a:moveTo>
                    <a:pt x="383501" y="1015238"/>
                  </a:moveTo>
                  <a:lnTo>
                    <a:pt x="121805" y="1015238"/>
                  </a:lnTo>
                  <a:lnTo>
                    <a:pt x="121805" y="1027938"/>
                  </a:lnTo>
                  <a:lnTo>
                    <a:pt x="142379" y="1027938"/>
                  </a:lnTo>
                  <a:lnTo>
                    <a:pt x="142379" y="1093978"/>
                  </a:lnTo>
                  <a:lnTo>
                    <a:pt x="121805" y="1093978"/>
                  </a:lnTo>
                  <a:lnTo>
                    <a:pt x="121805" y="1105408"/>
                  </a:lnTo>
                  <a:lnTo>
                    <a:pt x="383501" y="1105408"/>
                  </a:lnTo>
                  <a:lnTo>
                    <a:pt x="383501" y="1093978"/>
                  </a:lnTo>
                  <a:lnTo>
                    <a:pt x="383501" y="1027938"/>
                  </a:lnTo>
                  <a:lnTo>
                    <a:pt x="383501" y="1015238"/>
                  </a:lnTo>
                  <a:close/>
                </a:path>
                <a:path w="896620" h="1934845">
                  <a:moveTo>
                    <a:pt x="383501" y="920584"/>
                  </a:moveTo>
                  <a:lnTo>
                    <a:pt x="121805" y="920584"/>
                  </a:lnTo>
                  <a:lnTo>
                    <a:pt x="121805" y="933284"/>
                  </a:lnTo>
                  <a:lnTo>
                    <a:pt x="142379" y="933284"/>
                  </a:lnTo>
                  <a:lnTo>
                    <a:pt x="142379" y="999324"/>
                  </a:lnTo>
                  <a:lnTo>
                    <a:pt x="121805" y="999324"/>
                  </a:lnTo>
                  <a:lnTo>
                    <a:pt x="121805" y="1010754"/>
                  </a:lnTo>
                  <a:lnTo>
                    <a:pt x="383501" y="1010754"/>
                  </a:lnTo>
                  <a:lnTo>
                    <a:pt x="383501" y="999324"/>
                  </a:lnTo>
                  <a:lnTo>
                    <a:pt x="383501" y="933284"/>
                  </a:lnTo>
                  <a:lnTo>
                    <a:pt x="383501" y="920584"/>
                  </a:lnTo>
                  <a:close/>
                </a:path>
                <a:path w="896620" h="1934845">
                  <a:moveTo>
                    <a:pt x="383501" y="825944"/>
                  </a:moveTo>
                  <a:lnTo>
                    <a:pt x="121805" y="825944"/>
                  </a:lnTo>
                  <a:lnTo>
                    <a:pt x="121805" y="838644"/>
                  </a:lnTo>
                  <a:lnTo>
                    <a:pt x="142379" y="838644"/>
                  </a:lnTo>
                  <a:lnTo>
                    <a:pt x="142379" y="904684"/>
                  </a:lnTo>
                  <a:lnTo>
                    <a:pt x="121805" y="904684"/>
                  </a:lnTo>
                  <a:lnTo>
                    <a:pt x="121805" y="916114"/>
                  </a:lnTo>
                  <a:lnTo>
                    <a:pt x="383501" y="916114"/>
                  </a:lnTo>
                  <a:lnTo>
                    <a:pt x="383501" y="904684"/>
                  </a:lnTo>
                  <a:lnTo>
                    <a:pt x="383501" y="838644"/>
                  </a:lnTo>
                  <a:lnTo>
                    <a:pt x="383501" y="825944"/>
                  </a:lnTo>
                  <a:close/>
                </a:path>
                <a:path w="896620" h="1934845">
                  <a:moveTo>
                    <a:pt x="383501" y="731316"/>
                  </a:moveTo>
                  <a:lnTo>
                    <a:pt x="121805" y="731316"/>
                  </a:lnTo>
                  <a:lnTo>
                    <a:pt x="121805" y="744016"/>
                  </a:lnTo>
                  <a:lnTo>
                    <a:pt x="142379" y="744016"/>
                  </a:lnTo>
                  <a:lnTo>
                    <a:pt x="142379" y="810056"/>
                  </a:lnTo>
                  <a:lnTo>
                    <a:pt x="121805" y="810056"/>
                  </a:lnTo>
                  <a:lnTo>
                    <a:pt x="121805" y="821486"/>
                  </a:lnTo>
                  <a:lnTo>
                    <a:pt x="383501" y="821486"/>
                  </a:lnTo>
                  <a:lnTo>
                    <a:pt x="383501" y="810056"/>
                  </a:lnTo>
                  <a:lnTo>
                    <a:pt x="383501" y="744016"/>
                  </a:lnTo>
                  <a:lnTo>
                    <a:pt x="383501" y="731316"/>
                  </a:lnTo>
                  <a:close/>
                </a:path>
                <a:path w="896620" h="1934845">
                  <a:moveTo>
                    <a:pt x="383501" y="636257"/>
                  </a:moveTo>
                  <a:lnTo>
                    <a:pt x="121805" y="636257"/>
                  </a:lnTo>
                  <a:lnTo>
                    <a:pt x="121805" y="648957"/>
                  </a:lnTo>
                  <a:lnTo>
                    <a:pt x="142379" y="648957"/>
                  </a:lnTo>
                  <a:lnTo>
                    <a:pt x="142379" y="714997"/>
                  </a:lnTo>
                  <a:lnTo>
                    <a:pt x="121805" y="714997"/>
                  </a:lnTo>
                  <a:lnTo>
                    <a:pt x="121805" y="726427"/>
                  </a:lnTo>
                  <a:lnTo>
                    <a:pt x="383501" y="726427"/>
                  </a:lnTo>
                  <a:lnTo>
                    <a:pt x="383501" y="714997"/>
                  </a:lnTo>
                  <a:lnTo>
                    <a:pt x="383501" y="648957"/>
                  </a:lnTo>
                  <a:lnTo>
                    <a:pt x="383501" y="636257"/>
                  </a:lnTo>
                  <a:close/>
                </a:path>
                <a:path w="896620" h="1934845">
                  <a:moveTo>
                    <a:pt x="383501" y="541210"/>
                  </a:moveTo>
                  <a:lnTo>
                    <a:pt x="121805" y="541210"/>
                  </a:lnTo>
                  <a:lnTo>
                    <a:pt x="121805" y="553910"/>
                  </a:lnTo>
                  <a:lnTo>
                    <a:pt x="142379" y="553910"/>
                  </a:lnTo>
                  <a:lnTo>
                    <a:pt x="142379" y="619950"/>
                  </a:lnTo>
                  <a:lnTo>
                    <a:pt x="121805" y="619950"/>
                  </a:lnTo>
                  <a:lnTo>
                    <a:pt x="121805" y="631380"/>
                  </a:lnTo>
                  <a:lnTo>
                    <a:pt x="383501" y="631380"/>
                  </a:lnTo>
                  <a:lnTo>
                    <a:pt x="383501" y="619950"/>
                  </a:lnTo>
                  <a:lnTo>
                    <a:pt x="383501" y="553910"/>
                  </a:lnTo>
                  <a:lnTo>
                    <a:pt x="383501" y="541210"/>
                  </a:lnTo>
                  <a:close/>
                </a:path>
                <a:path w="896620" h="1934845">
                  <a:moveTo>
                    <a:pt x="782777" y="1299984"/>
                  </a:moveTo>
                  <a:lnTo>
                    <a:pt x="521068" y="1299984"/>
                  </a:lnTo>
                  <a:lnTo>
                    <a:pt x="521068" y="1312684"/>
                  </a:lnTo>
                  <a:lnTo>
                    <a:pt x="521068" y="1378724"/>
                  </a:lnTo>
                  <a:lnTo>
                    <a:pt x="521068" y="1390154"/>
                  </a:lnTo>
                  <a:lnTo>
                    <a:pt x="782777" y="1390154"/>
                  </a:lnTo>
                  <a:lnTo>
                    <a:pt x="782777" y="1378724"/>
                  </a:lnTo>
                  <a:lnTo>
                    <a:pt x="762190" y="1378724"/>
                  </a:lnTo>
                  <a:lnTo>
                    <a:pt x="762190" y="1312684"/>
                  </a:lnTo>
                  <a:lnTo>
                    <a:pt x="782777" y="1312684"/>
                  </a:lnTo>
                  <a:lnTo>
                    <a:pt x="782777" y="1299984"/>
                  </a:lnTo>
                  <a:close/>
                </a:path>
                <a:path w="896620" h="1934845">
                  <a:moveTo>
                    <a:pt x="782777" y="1204493"/>
                  </a:moveTo>
                  <a:lnTo>
                    <a:pt x="521068" y="1204493"/>
                  </a:lnTo>
                  <a:lnTo>
                    <a:pt x="521068" y="1217193"/>
                  </a:lnTo>
                  <a:lnTo>
                    <a:pt x="521068" y="1283233"/>
                  </a:lnTo>
                  <a:lnTo>
                    <a:pt x="521068" y="1294663"/>
                  </a:lnTo>
                  <a:lnTo>
                    <a:pt x="782777" y="1294663"/>
                  </a:lnTo>
                  <a:lnTo>
                    <a:pt x="782777" y="1283233"/>
                  </a:lnTo>
                  <a:lnTo>
                    <a:pt x="762190" y="1283233"/>
                  </a:lnTo>
                  <a:lnTo>
                    <a:pt x="762190" y="1217193"/>
                  </a:lnTo>
                  <a:lnTo>
                    <a:pt x="782777" y="1217193"/>
                  </a:lnTo>
                  <a:lnTo>
                    <a:pt x="782777" y="1204493"/>
                  </a:lnTo>
                  <a:close/>
                </a:path>
                <a:path w="896620" h="1934845">
                  <a:moveTo>
                    <a:pt x="782777" y="1109865"/>
                  </a:moveTo>
                  <a:lnTo>
                    <a:pt x="521068" y="1109865"/>
                  </a:lnTo>
                  <a:lnTo>
                    <a:pt x="521068" y="1122565"/>
                  </a:lnTo>
                  <a:lnTo>
                    <a:pt x="521068" y="1188605"/>
                  </a:lnTo>
                  <a:lnTo>
                    <a:pt x="521068" y="1200035"/>
                  </a:lnTo>
                  <a:lnTo>
                    <a:pt x="782777" y="1200035"/>
                  </a:lnTo>
                  <a:lnTo>
                    <a:pt x="782777" y="1188605"/>
                  </a:lnTo>
                  <a:lnTo>
                    <a:pt x="762190" y="1188605"/>
                  </a:lnTo>
                  <a:lnTo>
                    <a:pt x="762190" y="1122565"/>
                  </a:lnTo>
                  <a:lnTo>
                    <a:pt x="782777" y="1122565"/>
                  </a:lnTo>
                  <a:lnTo>
                    <a:pt x="782777" y="1109865"/>
                  </a:lnTo>
                  <a:close/>
                </a:path>
                <a:path w="896620" h="1934845">
                  <a:moveTo>
                    <a:pt x="782777" y="1015238"/>
                  </a:moveTo>
                  <a:lnTo>
                    <a:pt x="521068" y="1015238"/>
                  </a:lnTo>
                  <a:lnTo>
                    <a:pt x="521068" y="1027938"/>
                  </a:lnTo>
                  <a:lnTo>
                    <a:pt x="521068" y="1093978"/>
                  </a:lnTo>
                  <a:lnTo>
                    <a:pt x="521068" y="1105408"/>
                  </a:lnTo>
                  <a:lnTo>
                    <a:pt x="782777" y="1105408"/>
                  </a:lnTo>
                  <a:lnTo>
                    <a:pt x="782777" y="1093978"/>
                  </a:lnTo>
                  <a:lnTo>
                    <a:pt x="762190" y="1093978"/>
                  </a:lnTo>
                  <a:lnTo>
                    <a:pt x="762190" y="1027938"/>
                  </a:lnTo>
                  <a:lnTo>
                    <a:pt x="782777" y="1027938"/>
                  </a:lnTo>
                  <a:lnTo>
                    <a:pt x="782777" y="1015238"/>
                  </a:lnTo>
                  <a:close/>
                </a:path>
                <a:path w="896620" h="1934845">
                  <a:moveTo>
                    <a:pt x="782777" y="920584"/>
                  </a:moveTo>
                  <a:lnTo>
                    <a:pt x="521068" y="920584"/>
                  </a:lnTo>
                  <a:lnTo>
                    <a:pt x="521068" y="933284"/>
                  </a:lnTo>
                  <a:lnTo>
                    <a:pt x="521068" y="999324"/>
                  </a:lnTo>
                  <a:lnTo>
                    <a:pt x="521068" y="1010754"/>
                  </a:lnTo>
                  <a:lnTo>
                    <a:pt x="782777" y="1010754"/>
                  </a:lnTo>
                  <a:lnTo>
                    <a:pt x="782777" y="999324"/>
                  </a:lnTo>
                  <a:lnTo>
                    <a:pt x="762190" y="999324"/>
                  </a:lnTo>
                  <a:lnTo>
                    <a:pt x="762190" y="933284"/>
                  </a:lnTo>
                  <a:lnTo>
                    <a:pt x="782777" y="933284"/>
                  </a:lnTo>
                  <a:lnTo>
                    <a:pt x="782777" y="920584"/>
                  </a:lnTo>
                  <a:close/>
                </a:path>
                <a:path w="896620" h="1934845">
                  <a:moveTo>
                    <a:pt x="782777" y="825944"/>
                  </a:moveTo>
                  <a:lnTo>
                    <a:pt x="521068" y="825944"/>
                  </a:lnTo>
                  <a:lnTo>
                    <a:pt x="521068" y="838644"/>
                  </a:lnTo>
                  <a:lnTo>
                    <a:pt x="521068" y="904684"/>
                  </a:lnTo>
                  <a:lnTo>
                    <a:pt x="521068" y="916114"/>
                  </a:lnTo>
                  <a:lnTo>
                    <a:pt x="782777" y="916114"/>
                  </a:lnTo>
                  <a:lnTo>
                    <a:pt x="782777" y="904684"/>
                  </a:lnTo>
                  <a:lnTo>
                    <a:pt x="762190" y="904684"/>
                  </a:lnTo>
                  <a:lnTo>
                    <a:pt x="762190" y="838644"/>
                  </a:lnTo>
                  <a:lnTo>
                    <a:pt x="782777" y="838644"/>
                  </a:lnTo>
                  <a:lnTo>
                    <a:pt x="782777" y="825944"/>
                  </a:lnTo>
                  <a:close/>
                </a:path>
                <a:path w="896620" h="1934845">
                  <a:moveTo>
                    <a:pt x="782777" y="731316"/>
                  </a:moveTo>
                  <a:lnTo>
                    <a:pt x="521068" y="731316"/>
                  </a:lnTo>
                  <a:lnTo>
                    <a:pt x="521068" y="744016"/>
                  </a:lnTo>
                  <a:lnTo>
                    <a:pt x="521068" y="810056"/>
                  </a:lnTo>
                  <a:lnTo>
                    <a:pt x="521068" y="821486"/>
                  </a:lnTo>
                  <a:lnTo>
                    <a:pt x="782777" y="821486"/>
                  </a:lnTo>
                  <a:lnTo>
                    <a:pt x="782777" y="810056"/>
                  </a:lnTo>
                  <a:lnTo>
                    <a:pt x="762190" y="810056"/>
                  </a:lnTo>
                  <a:lnTo>
                    <a:pt x="762190" y="744016"/>
                  </a:lnTo>
                  <a:lnTo>
                    <a:pt x="782777" y="744016"/>
                  </a:lnTo>
                  <a:lnTo>
                    <a:pt x="782777" y="731316"/>
                  </a:lnTo>
                  <a:close/>
                </a:path>
                <a:path w="896620" h="1934845">
                  <a:moveTo>
                    <a:pt x="782777" y="636257"/>
                  </a:moveTo>
                  <a:lnTo>
                    <a:pt x="521068" y="636257"/>
                  </a:lnTo>
                  <a:lnTo>
                    <a:pt x="521068" y="648957"/>
                  </a:lnTo>
                  <a:lnTo>
                    <a:pt x="521068" y="714997"/>
                  </a:lnTo>
                  <a:lnTo>
                    <a:pt x="521068" y="726427"/>
                  </a:lnTo>
                  <a:lnTo>
                    <a:pt x="782777" y="726427"/>
                  </a:lnTo>
                  <a:lnTo>
                    <a:pt x="782777" y="714997"/>
                  </a:lnTo>
                  <a:lnTo>
                    <a:pt x="762190" y="714997"/>
                  </a:lnTo>
                  <a:lnTo>
                    <a:pt x="762190" y="648957"/>
                  </a:lnTo>
                  <a:lnTo>
                    <a:pt x="782777" y="648957"/>
                  </a:lnTo>
                  <a:lnTo>
                    <a:pt x="782777" y="636257"/>
                  </a:lnTo>
                  <a:close/>
                </a:path>
                <a:path w="896620" h="1934845">
                  <a:moveTo>
                    <a:pt x="782777" y="541210"/>
                  </a:moveTo>
                  <a:lnTo>
                    <a:pt x="521068" y="541210"/>
                  </a:lnTo>
                  <a:lnTo>
                    <a:pt x="521068" y="553910"/>
                  </a:lnTo>
                  <a:lnTo>
                    <a:pt x="521068" y="619950"/>
                  </a:lnTo>
                  <a:lnTo>
                    <a:pt x="521068" y="631380"/>
                  </a:lnTo>
                  <a:lnTo>
                    <a:pt x="782777" y="631380"/>
                  </a:lnTo>
                  <a:lnTo>
                    <a:pt x="782777" y="619950"/>
                  </a:lnTo>
                  <a:lnTo>
                    <a:pt x="762190" y="619950"/>
                  </a:lnTo>
                  <a:lnTo>
                    <a:pt x="762190" y="553910"/>
                  </a:lnTo>
                  <a:lnTo>
                    <a:pt x="782777" y="553910"/>
                  </a:lnTo>
                  <a:lnTo>
                    <a:pt x="782777" y="541210"/>
                  </a:lnTo>
                  <a:close/>
                </a:path>
                <a:path w="896620" h="1934845">
                  <a:moveTo>
                    <a:pt x="848563" y="0"/>
                  </a:moveTo>
                  <a:lnTo>
                    <a:pt x="97040" y="0"/>
                  </a:lnTo>
                  <a:lnTo>
                    <a:pt x="97040" y="63500"/>
                  </a:lnTo>
                  <a:lnTo>
                    <a:pt x="126568" y="63500"/>
                  </a:lnTo>
                  <a:lnTo>
                    <a:pt x="126568" y="344170"/>
                  </a:lnTo>
                  <a:lnTo>
                    <a:pt x="97040" y="344170"/>
                  </a:lnTo>
                  <a:lnTo>
                    <a:pt x="97040" y="422910"/>
                  </a:lnTo>
                  <a:lnTo>
                    <a:pt x="848563" y="422910"/>
                  </a:lnTo>
                  <a:lnTo>
                    <a:pt x="848563" y="344170"/>
                  </a:lnTo>
                  <a:lnTo>
                    <a:pt x="848563" y="63500"/>
                  </a:lnTo>
                  <a:lnTo>
                    <a:pt x="848563" y="0"/>
                  </a:lnTo>
                  <a:close/>
                </a:path>
                <a:path w="896620" h="1934845">
                  <a:moveTo>
                    <a:pt x="896200" y="1503248"/>
                  </a:moveTo>
                  <a:lnTo>
                    <a:pt x="0" y="1503248"/>
                  </a:lnTo>
                  <a:lnTo>
                    <a:pt x="0" y="1519631"/>
                  </a:lnTo>
                  <a:lnTo>
                    <a:pt x="0" y="1934527"/>
                  </a:lnTo>
                  <a:lnTo>
                    <a:pt x="896200" y="1934527"/>
                  </a:lnTo>
                  <a:lnTo>
                    <a:pt x="896200" y="1519631"/>
                  </a:lnTo>
                  <a:lnTo>
                    <a:pt x="896200" y="150324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266198" y="7511211"/>
              <a:ext cx="1052195" cy="531495"/>
            </a:xfrm>
            <a:custGeom>
              <a:avLst/>
              <a:gdLst/>
              <a:ahLst/>
              <a:cxnLst/>
              <a:rect l="l" t="t" r="r" b="b"/>
              <a:pathLst>
                <a:path w="1052195" h="531495">
                  <a:moveTo>
                    <a:pt x="84340" y="522439"/>
                  </a:moveTo>
                  <a:lnTo>
                    <a:pt x="79984" y="516216"/>
                  </a:lnTo>
                  <a:lnTo>
                    <a:pt x="71945" y="510311"/>
                  </a:lnTo>
                  <a:lnTo>
                    <a:pt x="61887" y="505320"/>
                  </a:lnTo>
                  <a:lnTo>
                    <a:pt x="62712" y="502831"/>
                  </a:lnTo>
                  <a:lnTo>
                    <a:pt x="63525" y="501205"/>
                  </a:lnTo>
                  <a:lnTo>
                    <a:pt x="63525" y="498729"/>
                  </a:lnTo>
                  <a:lnTo>
                    <a:pt x="61772" y="490042"/>
                  </a:lnTo>
                  <a:lnTo>
                    <a:pt x="56946" y="482981"/>
                  </a:lnTo>
                  <a:lnTo>
                    <a:pt x="49644" y="478231"/>
                  </a:lnTo>
                  <a:lnTo>
                    <a:pt x="40487" y="476491"/>
                  </a:lnTo>
                  <a:lnTo>
                    <a:pt x="34734" y="476491"/>
                  </a:lnTo>
                  <a:lnTo>
                    <a:pt x="29794" y="478155"/>
                  </a:lnTo>
                  <a:lnTo>
                    <a:pt x="25679" y="482257"/>
                  </a:lnTo>
                  <a:lnTo>
                    <a:pt x="19050" y="475742"/>
                  </a:lnTo>
                  <a:lnTo>
                    <a:pt x="12103" y="470852"/>
                  </a:lnTo>
                  <a:lnTo>
                    <a:pt x="5765" y="469188"/>
                  </a:lnTo>
                  <a:lnTo>
                    <a:pt x="977" y="472389"/>
                  </a:lnTo>
                  <a:lnTo>
                    <a:pt x="0" y="478053"/>
                  </a:lnTo>
                  <a:lnTo>
                    <a:pt x="3556" y="483717"/>
                  </a:lnTo>
                  <a:lnTo>
                    <a:pt x="10363" y="489064"/>
                  </a:lnTo>
                  <a:lnTo>
                    <a:pt x="19088" y="493788"/>
                  </a:lnTo>
                  <a:lnTo>
                    <a:pt x="18262" y="495427"/>
                  </a:lnTo>
                  <a:lnTo>
                    <a:pt x="18262" y="497916"/>
                  </a:lnTo>
                  <a:lnTo>
                    <a:pt x="20002" y="507072"/>
                  </a:lnTo>
                  <a:lnTo>
                    <a:pt x="24752" y="514362"/>
                  </a:lnTo>
                  <a:lnTo>
                    <a:pt x="31813" y="519201"/>
                  </a:lnTo>
                  <a:lnTo>
                    <a:pt x="40487" y="520941"/>
                  </a:lnTo>
                  <a:lnTo>
                    <a:pt x="46240" y="520941"/>
                  </a:lnTo>
                  <a:lnTo>
                    <a:pt x="51193" y="518464"/>
                  </a:lnTo>
                  <a:lnTo>
                    <a:pt x="55295" y="515188"/>
                  </a:lnTo>
                  <a:lnTo>
                    <a:pt x="61988" y="522224"/>
                  </a:lnTo>
                  <a:lnTo>
                    <a:pt x="69913" y="528243"/>
                  </a:lnTo>
                  <a:lnTo>
                    <a:pt x="77520" y="531037"/>
                  </a:lnTo>
                  <a:lnTo>
                    <a:pt x="83286" y="528358"/>
                  </a:lnTo>
                  <a:lnTo>
                    <a:pt x="84340" y="522439"/>
                  </a:lnTo>
                  <a:close/>
                </a:path>
                <a:path w="1052195" h="531495">
                  <a:moveTo>
                    <a:pt x="1051902" y="0"/>
                  </a:moveTo>
                  <a:lnTo>
                    <a:pt x="178447" y="0"/>
                  </a:lnTo>
                  <a:lnTo>
                    <a:pt x="155587" y="36245"/>
                  </a:lnTo>
                  <a:lnTo>
                    <a:pt x="1051902" y="36245"/>
                  </a:lnTo>
                  <a:lnTo>
                    <a:pt x="1051902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265337" y="5908267"/>
              <a:ext cx="84455" cy="60960"/>
            </a:xfrm>
            <a:custGeom>
              <a:avLst/>
              <a:gdLst/>
              <a:ahLst/>
              <a:cxnLst/>
              <a:rect l="l" t="t" r="r" b="b"/>
              <a:pathLst>
                <a:path w="84454" h="60960">
                  <a:moveTo>
                    <a:pt x="5769" y="0"/>
                  </a:moveTo>
                  <a:lnTo>
                    <a:pt x="598" y="2998"/>
                  </a:lnTo>
                  <a:lnTo>
                    <a:pt x="0" y="8858"/>
                  </a:lnTo>
                  <a:lnTo>
                    <a:pt x="4414" y="14974"/>
                  </a:lnTo>
                  <a:lnTo>
                    <a:pt x="12067" y="20786"/>
                  </a:lnTo>
                  <a:lnTo>
                    <a:pt x="21184" y="25731"/>
                  </a:lnTo>
                  <a:lnTo>
                    <a:pt x="20359" y="27369"/>
                  </a:lnTo>
                  <a:lnTo>
                    <a:pt x="20359" y="29833"/>
                  </a:lnTo>
                  <a:lnTo>
                    <a:pt x="22096" y="38991"/>
                  </a:lnTo>
                  <a:lnTo>
                    <a:pt x="26842" y="46297"/>
                  </a:lnTo>
                  <a:lnTo>
                    <a:pt x="33903" y="51134"/>
                  </a:lnTo>
                  <a:lnTo>
                    <a:pt x="42584" y="52884"/>
                  </a:lnTo>
                  <a:lnTo>
                    <a:pt x="48337" y="52884"/>
                  </a:lnTo>
                  <a:lnTo>
                    <a:pt x="53277" y="50407"/>
                  </a:lnTo>
                  <a:lnTo>
                    <a:pt x="57392" y="47118"/>
                  </a:lnTo>
                  <a:lnTo>
                    <a:pt x="63602" y="53705"/>
                  </a:lnTo>
                  <a:lnTo>
                    <a:pt x="70476" y="58751"/>
                  </a:lnTo>
                  <a:lnTo>
                    <a:pt x="77041" y="60559"/>
                  </a:lnTo>
                  <a:lnTo>
                    <a:pt x="82322" y="57430"/>
                  </a:lnTo>
                  <a:lnTo>
                    <a:pt x="83855" y="51957"/>
                  </a:lnTo>
                  <a:lnTo>
                    <a:pt x="80557" y="46716"/>
                  </a:lnTo>
                  <a:lnTo>
                    <a:pt x="73553" y="41787"/>
                  </a:lnTo>
                  <a:lnTo>
                    <a:pt x="63971" y="37250"/>
                  </a:lnTo>
                  <a:lnTo>
                    <a:pt x="64796" y="34773"/>
                  </a:lnTo>
                  <a:lnTo>
                    <a:pt x="65622" y="33135"/>
                  </a:lnTo>
                  <a:lnTo>
                    <a:pt x="65622" y="30659"/>
                  </a:lnTo>
                  <a:lnTo>
                    <a:pt x="63872" y="21978"/>
                  </a:lnTo>
                  <a:lnTo>
                    <a:pt x="59037" y="14917"/>
                  </a:lnTo>
                  <a:lnTo>
                    <a:pt x="51734" y="10170"/>
                  </a:lnTo>
                  <a:lnTo>
                    <a:pt x="42584" y="8434"/>
                  </a:lnTo>
                  <a:lnTo>
                    <a:pt x="36805" y="8434"/>
                  </a:lnTo>
                  <a:lnTo>
                    <a:pt x="31878" y="10097"/>
                  </a:lnTo>
                  <a:lnTo>
                    <a:pt x="27763" y="14199"/>
                  </a:lnTo>
                  <a:lnTo>
                    <a:pt x="20741" y="7475"/>
                  </a:lnTo>
                  <a:lnTo>
                    <a:pt x="12947" y="2117"/>
                  </a:lnTo>
                  <a:lnTo>
                    <a:pt x="5769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303402" y="6598558"/>
              <a:ext cx="40640" cy="788035"/>
            </a:xfrm>
            <a:custGeom>
              <a:avLst/>
              <a:gdLst/>
              <a:ahLst/>
              <a:cxnLst/>
              <a:rect l="l" t="t" r="r" b="b"/>
              <a:pathLst>
                <a:path w="40639" h="788034">
                  <a:moveTo>
                    <a:pt x="40322" y="0"/>
                  </a:moveTo>
                  <a:lnTo>
                    <a:pt x="32524" y="0"/>
                  </a:lnTo>
                  <a:lnTo>
                    <a:pt x="30835" y="4660"/>
                  </a:lnTo>
                  <a:lnTo>
                    <a:pt x="26479" y="8051"/>
                  </a:lnTo>
                  <a:lnTo>
                    <a:pt x="15989" y="8051"/>
                  </a:lnTo>
                  <a:lnTo>
                    <a:pt x="11620" y="4660"/>
                  </a:lnTo>
                  <a:lnTo>
                    <a:pt x="9956" y="0"/>
                  </a:lnTo>
                  <a:lnTo>
                    <a:pt x="0" y="0"/>
                  </a:lnTo>
                  <a:lnTo>
                    <a:pt x="0" y="787577"/>
                  </a:lnTo>
                  <a:lnTo>
                    <a:pt x="9982" y="787577"/>
                  </a:lnTo>
                  <a:lnTo>
                    <a:pt x="11671" y="782955"/>
                  </a:lnTo>
                  <a:lnTo>
                    <a:pt x="16027" y="779627"/>
                  </a:lnTo>
                  <a:lnTo>
                    <a:pt x="26454" y="779627"/>
                  </a:lnTo>
                  <a:lnTo>
                    <a:pt x="30797" y="782955"/>
                  </a:lnTo>
                  <a:lnTo>
                    <a:pt x="32499" y="787577"/>
                  </a:lnTo>
                  <a:lnTo>
                    <a:pt x="40322" y="787577"/>
                  </a:lnTo>
                  <a:lnTo>
                    <a:pt x="40322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522307" y="5905626"/>
              <a:ext cx="960119" cy="1958339"/>
            </a:xfrm>
            <a:custGeom>
              <a:avLst/>
              <a:gdLst/>
              <a:ahLst/>
              <a:cxnLst/>
              <a:rect l="l" t="t" r="r" b="b"/>
              <a:pathLst>
                <a:path w="960120" h="1958340">
                  <a:moveTo>
                    <a:pt x="101142" y="1552282"/>
                  </a:moveTo>
                  <a:lnTo>
                    <a:pt x="99555" y="1544421"/>
                  </a:lnTo>
                  <a:lnTo>
                    <a:pt x="95224" y="1537995"/>
                  </a:lnTo>
                  <a:lnTo>
                    <a:pt x="88798" y="1533664"/>
                  </a:lnTo>
                  <a:lnTo>
                    <a:pt x="80937" y="1532077"/>
                  </a:lnTo>
                  <a:lnTo>
                    <a:pt x="73063" y="1533664"/>
                  </a:lnTo>
                  <a:lnTo>
                    <a:pt x="66636" y="1537995"/>
                  </a:lnTo>
                  <a:lnTo>
                    <a:pt x="62318" y="1544421"/>
                  </a:lnTo>
                  <a:lnTo>
                    <a:pt x="60731" y="1552282"/>
                  </a:lnTo>
                  <a:lnTo>
                    <a:pt x="62318" y="1560144"/>
                  </a:lnTo>
                  <a:lnTo>
                    <a:pt x="66636" y="1566570"/>
                  </a:lnTo>
                  <a:lnTo>
                    <a:pt x="73063" y="1570901"/>
                  </a:lnTo>
                  <a:lnTo>
                    <a:pt x="80937" y="1572488"/>
                  </a:lnTo>
                  <a:lnTo>
                    <a:pt x="88798" y="1570901"/>
                  </a:lnTo>
                  <a:lnTo>
                    <a:pt x="95224" y="1566570"/>
                  </a:lnTo>
                  <a:lnTo>
                    <a:pt x="99555" y="1560144"/>
                  </a:lnTo>
                  <a:lnTo>
                    <a:pt x="101142" y="1552282"/>
                  </a:lnTo>
                  <a:close/>
                </a:path>
                <a:path w="960120" h="1958340">
                  <a:moveTo>
                    <a:pt x="105422" y="625030"/>
                  </a:moveTo>
                  <a:lnTo>
                    <a:pt x="103835" y="617169"/>
                  </a:lnTo>
                  <a:lnTo>
                    <a:pt x="99504" y="610743"/>
                  </a:lnTo>
                  <a:lnTo>
                    <a:pt x="93078" y="606412"/>
                  </a:lnTo>
                  <a:lnTo>
                    <a:pt x="85217" y="604824"/>
                  </a:lnTo>
                  <a:lnTo>
                    <a:pt x="77355" y="606412"/>
                  </a:lnTo>
                  <a:lnTo>
                    <a:pt x="70929" y="610743"/>
                  </a:lnTo>
                  <a:lnTo>
                    <a:pt x="66598" y="617169"/>
                  </a:lnTo>
                  <a:lnTo>
                    <a:pt x="65011" y="625030"/>
                  </a:lnTo>
                  <a:lnTo>
                    <a:pt x="66598" y="632891"/>
                  </a:lnTo>
                  <a:lnTo>
                    <a:pt x="70929" y="639305"/>
                  </a:lnTo>
                  <a:lnTo>
                    <a:pt x="77355" y="643636"/>
                  </a:lnTo>
                  <a:lnTo>
                    <a:pt x="85217" y="645223"/>
                  </a:lnTo>
                  <a:lnTo>
                    <a:pt x="93078" y="643636"/>
                  </a:lnTo>
                  <a:lnTo>
                    <a:pt x="99504" y="639305"/>
                  </a:lnTo>
                  <a:lnTo>
                    <a:pt x="103835" y="632891"/>
                  </a:lnTo>
                  <a:lnTo>
                    <a:pt x="105422" y="625030"/>
                  </a:lnTo>
                  <a:close/>
                </a:path>
                <a:path w="960120" h="1958340">
                  <a:moveTo>
                    <a:pt x="372122" y="625030"/>
                  </a:moveTo>
                  <a:lnTo>
                    <a:pt x="370535" y="617169"/>
                  </a:lnTo>
                  <a:lnTo>
                    <a:pt x="366204" y="610743"/>
                  </a:lnTo>
                  <a:lnTo>
                    <a:pt x="359778" y="606412"/>
                  </a:lnTo>
                  <a:lnTo>
                    <a:pt x="351917" y="604824"/>
                  </a:lnTo>
                  <a:lnTo>
                    <a:pt x="344055" y="606412"/>
                  </a:lnTo>
                  <a:lnTo>
                    <a:pt x="337629" y="610743"/>
                  </a:lnTo>
                  <a:lnTo>
                    <a:pt x="333298" y="617169"/>
                  </a:lnTo>
                  <a:lnTo>
                    <a:pt x="331711" y="625030"/>
                  </a:lnTo>
                  <a:lnTo>
                    <a:pt x="333298" y="632891"/>
                  </a:lnTo>
                  <a:lnTo>
                    <a:pt x="337629" y="639305"/>
                  </a:lnTo>
                  <a:lnTo>
                    <a:pt x="344055" y="643636"/>
                  </a:lnTo>
                  <a:lnTo>
                    <a:pt x="351917" y="645223"/>
                  </a:lnTo>
                  <a:lnTo>
                    <a:pt x="359778" y="643636"/>
                  </a:lnTo>
                  <a:lnTo>
                    <a:pt x="366204" y="639305"/>
                  </a:lnTo>
                  <a:lnTo>
                    <a:pt x="370535" y="632891"/>
                  </a:lnTo>
                  <a:lnTo>
                    <a:pt x="372122" y="625030"/>
                  </a:lnTo>
                  <a:close/>
                </a:path>
                <a:path w="960120" h="1958340">
                  <a:moveTo>
                    <a:pt x="372605" y="1552282"/>
                  </a:moveTo>
                  <a:lnTo>
                    <a:pt x="371017" y="1544421"/>
                  </a:lnTo>
                  <a:lnTo>
                    <a:pt x="366687" y="1537995"/>
                  </a:lnTo>
                  <a:lnTo>
                    <a:pt x="360260" y="1533664"/>
                  </a:lnTo>
                  <a:lnTo>
                    <a:pt x="352399" y="1532077"/>
                  </a:lnTo>
                  <a:lnTo>
                    <a:pt x="344525" y="1533664"/>
                  </a:lnTo>
                  <a:lnTo>
                    <a:pt x="338099" y="1537995"/>
                  </a:lnTo>
                  <a:lnTo>
                    <a:pt x="333781" y="1544421"/>
                  </a:lnTo>
                  <a:lnTo>
                    <a:pt x="332193" y="1552282"/>
                  </a:lnTo>
                  <a:lnTo>
                    <a:pt x="333781" y="1560144"/>
                  </a:lnTo>
                  <a:lnTo>
                    <a:pt x="338099" y="1566570"/>
                  </a:lnTo>
                  <a:lnTo>
                    <a:pt x="344525" y="1570901"/>
                  </a:lnTo>
                  <a:lnTo>
                    <a:pt x="352399" y="1572488"/>
                  </a:lnTo>
                  <a:lnTo>
                    <a:pt x="360260" y="1570901"/>
                  </a:lnTo>
                  <a:lnTo>
                    <a:pt x="366687" y="1566570"/>
                  </a:lnTo>
                  <a:lnTo>
                    <a:pt x="371017" y="1560144"/>
                  </a:lnTo>
                  <a:lnTo>
                    <a:pt x="372605" y="1552282"/>
                  </a:lnTo>
                  <a:close/>
                </a:path>
                <a:path w="960120" h="1958340">
                  <a:moveTo>
                    <a:pt x="642632" y="1552282"/>
                  </a:moveTo>
                  <a:lnTo>
                    <a:pt x="641045" y="1544421"/>
                  </a:lnTo>
                  <a:lnTo>
                    <a:pt x="636714" y="1537995"/>
                  </a:lnTo>
                  <a:lnTo>
                    <a:pt x="630301" y="1533664"/>
                  </a:lnTo>
                  <a:lnTo>
                    <a:pt x="622427" y="1532077"/>
                  </a:lnTo>
                  <a:lnTo>
                    <a:pt x="614565" y="1533664"/>
                  </a:lnTo>
                  <a:lnTo>
                    <a:pt x="608139" y="1537995"/>
                  </a:lnTo>
                  <a:lnTo>
                    <a:pt x="603808" y="1544421"/>
                  </a:lnTo>
                  <a:lnTo>
                    <a:pt x="602221" y="1552282"/>
                  </a:lnTo>
                  <a:lnTo>
                    <a:pt x="603808" y="1560144"/>
                  </a:lnTo>
                  <a:lnTo>
                    <a:pt x="608139" y="1566570"/>
                  </a:lnTo>
                  <a:lnTo>
                    <a:pt x="614565" y="1570901"/>
                  </a:lnTo>
                  <a:lnTo>
                    <a:pt x="622427" y="1572488"/>
                  </a:lnTo>
                  <a:lnTo>
                    <a:pt x="630301" y="1570901"/>
                  </a:lnTo>
                  <a:lnTo>
                    <a:pt x="636714" y="1566570"/>
                  </a:lnTo>
                  <a:lnTo>
                    <a:pt x="641045" y="1560144"/>
                  </a:lnTo>
                  <a:lnTo>
                    <a:pt x="642632" y="1552282"/>
                  </a:lnTo>
                  <a:close/>
                </a:path>
                <a:path w="960120" h="1958340">
                  <a:moveTo>
                    <a:pt x="648347" y="625030"/>
                  </a:moveTo>
                  <a:lnTo>
                    <a:pt x="646760" y="617169"/>
                  </a:lnTo>
                  <a:lnTo>
                    <a:pt x="642429" y="610743"/>
                  </a:lnTo>
                  <a:lnTo>
                    <a:pt x="636003" y="606412"/>
                  </a:lnTo>
                  <a:lnTo>
                    <a:pt x="628142" y="604824"/>
                  </a:lnTo>
                  <a:lnTo>
                    <a:pt x="620280" y="606412"/>
                  </a:lnTo>
                  <a:lnTo>
                    <a:pt x="613854" y="610743"/>
                  </a:lnTo>
                  <a:lnTo>
                    <a:pt x="609523" y="617169"/>
                  </a:lnTo>
                  <a:lnTo>
                    <a:pt x="607936" y="625030"/>
                  </a:lnTo>
                  <a:lnTo>
                    <a:pt x="609523" y="632891"/>
                  </a:lnTo>
                  <a:lnTo>
                    <a:pt x="613854" y="639305"/>
                  </a:lnTo>
                  <a:lnTo>
                    <a:pt x="620280" y="643636"/>
                  </a:lnTo>
                  <a:lnTo>
                    <a:pt x="628142" y="645223"/>
                  </a:lnTo>
                  <a:lnTo>
                    <a:pt x="636003" y="643636"/>
                  </a:lnTo>
                  <a:lnTo>
                    <a:pt x="642429" y="639305"/>
                  </a:lnTo>
                  <a:lnTo>
                    <a:pt x="646760" y="632891"/>
                  </a:lnTo>
                  <a:lnTo>
                    <a:pt x="648347" y="625030"/>
                  </a:lnTo>
                  <a:close/>
                </a:path>
                <a:path w="960120" h="1958340">
                  <a:moveTo>
                    <a:pt x="705269" y="123444"/>
                  </a:moveTo>
                  <a:lnTo>
                    <a:pt x="0" y="123444"/>
                  </a:lnTo>
                  <a:lnTo>
                    <a:pt x="0" y="140284"/>
                  </a:lnTo>
                  <a:lnTo>
                    <a:pt x="705269" y="140284"/>
                  </a:lnTo>
                  <a:lnTo>
                    <a:pt x="705269" y="123444"/>
                  </a:lnTo>
                  <a:close/>
                </a:path>
                <a:path w="960120" h="1958340">
                  <a:moveTo>
                    <a:pt x="815759" y="1932940"/>
                  </a:moveTo>
                  <a:lnTo>
                    <a:pt x="808520" y="1925701"/>
                  </a:lnTo>
                  <a:lnTo>
                    <a:pt x="799592" y="1925701"/>
                  </a:lnTo>
                  <a:lnTo>
                    <a:pt x="798093" y="1925701"/>
                  </a:lnTo>
                  <a:lnTo>
                    <a:pt x="796683" y="1925967"/>
                  </a:lnTo>
                  <a:lnTo>
                    <a:pt x="795312" y="1926348"/>
                  </a:lnTo>
                  <a:lnTo>
                    <a:pt x="795312" y="1957387"/>
                  </a:lnTo>
                  <a:lnTo>
                    <a:pt x="796683" y="1957755"/>
                  </a:lnTo>
                  <a:lnTo>
                    <a:pt x="798093" y="1958022"/>
                  </a:lnTo>
                  <a:lnTo>
                    <a:pt x="808520" y="1958022"/>
                  </a:lnTo>
                  <a:lnTo>
                    <a:pt x="815759" y="1950796"/>
                  </a:lnTo>
                  <a:lnTo>
                    <a:pt x="815759" y="1932940"/>
                  </a:lnTo>
                  <a:close/>
                </a:path>
                <a:path w="960120" h="1958340">
                  <a:moveTo>
                    <a:pt x="815759" y="1687182"/>
                  </a:moveTo>
                  <a:lnTo>
                    <a:pt x="808520" y="1679956"/>
                  </a:lnTo>
                  <a:lnTo>
                    <a:pt x="799592" y="1679956"/>
                  </a:lnTo>
                  <a:lnTo>
                    <a:pt x="798093" y="1679956"/>
                  </a:lnTo>
                  <a:lnTo>
                    <a:pt x="796683" y="1680222"/>
                  </a:lnTo>
                  <a:lnTo>
                    <a:pt x="795312" y="1680603"/>
                  </a:lnTo>
                  <a:lnTo>
                    <a:pt x="795312" y="1711629"/>
                  </a:lnTo>
                  <a:lnTo>
                    <a:pt x="796683" y="1712010"/>
                  </a:lnTo>
                  <a:lnTo>
                    <a:pt x="798093" y="1712277"/>
                  </a:lnTo>
                  <a:lnTo>
                    <a:pt x="808520" y="1712277"/>
                  </a:lnTo>
                  <a:lnTo>
                    <a:pt x="815759" y="1705051"/>
                  </a:lnTo>
                  <a:lnTo>
                    <a:pt x="815759" y="1687182"/>
                  </a:lnTo>
                  <a:close/>
                </a:path>
                <a:path w="960120" h="1958340">
                  <a:moveTo>
                    <a:pt x="858621" y="1887207"/>
                  </a:moveTo>
                  <a:lnTo>
                    <a:pt x="851382" y="1879981"/>
                  </a:lnTo>
                  <a:lnTo>
                    <a:pt x="833526" y="1879981"/>
                  </a:lnTo>
                  <a:lnTo>
                    <a:pt x="826300" y="1887207"/>
                  </a:lnTo>
                  <a:lnTo>
                    <a:pt x="826300" y="1905076"/>
                  </a:lnTo>
                  <a:lnTo>
                    <a:pt x="833526" y="1912302"/>
                  </a:lnTo>
                  <a:lnTo>
                    <a:pt x="851382" y="1912302"/>
                  </a:lnTo>
                  <a:lnTo>
                    <a:pt x="858621" y="1905076"/>
                  </a:lnTo>
                  <a:lnTo>
                    <a:pt x="858621" y="1896135"/>
                  </a:lnTo>
                  <a:lnTo>
                    <a:pt x="858621" y="1887207"/>
                  </a:lnTo>
                  <a:close/>
                </a:path>
                <a:path w="960120" h="1958340">
                  <a:moveTo>
                    <a:pt x="858621" y="1705762"/>
                  </a:moveTo>
                  <a:lnTo>
                    <a:pt x="851382" y="1698536"/>
                  </a:lnTo>
                  <a:lnTo>
                    <a:pt x="833526" y="1698536"/>
                  </a:lnTo>
                  <a:lnTo>
                    <a:pt x="826300" y="1705762"/>
                  </a:lnTo>
                  <a:lnTo>
                    <a:pt x="826300" y="1723618"/>
                  </a:lnTo>
                  <a:lnTo>
                    <a:pt x="833526" y="1730857"/>
                  </a:lnTo>
                  <a:lnTo>
                    <a:pt x="851382" y="1730857"/>
                  </a:lnTo>
                  <a:lnTo>
                    <a:pt x="858621" y="1723618"/>
                  </a:lnTo>
                  <a:lnTo>
                    <a:pt x="858621" y="1714690"/>
                  </a:lnTo>
                  <a:lnTo>
                    <a:pt x="858621" y="1705762"/>
                  </a:lnTo>
                  <a:close/>
                </a:path>
                <a:path w="960120" h="1958340">
                  <a:moveTo>
                    <a:pt x="959573" y="21399"/>
                  </a:moveTo>
                  <a:lnTo>
                    <a:pt x="938174" y="0"/>
                  </a:lnTo>
                  <a:lnTo>
                    <a:pt x="906068" y="0"/>
                  </a:lnTo>
                  <a:lnTo>
                    <a:pt x="884364" y="21399"/>
                  </a:lnTo>
                  <a:lnTo>
                    <a:pt x="884364" y="138264"/>
                  </a:lnTo>
                  <a:lnTo>
                    <a:pt x="826249" y="138264"/>
                  </a:lnTo>
                  <a:lnTo>
                    <a:pt x="826249" y="527519"/>
                  </a:lnTo>
                  <a:lnTo>
                    <a:pt x="958735" y="527519"/>
                  </a:lnTo>
                  <a:lnTo>
                    <a:pt x="958735" y="146253"/>
                  </a:lnTo>
                  <a:lnTo>
                    <a:pt x="959573" y="145910"/>
                  </a:lnTo>
                  <a:lnTo>
                    <a:pt x="959573" y="21399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404530" y="5908267"/>
              <a:ext cx="84455" cy="60960"/>
            </a:xfrm>
            <a:custGeom>
              <a:avLst/>
              <a:gdLst/>
              <a:ahLst/>
              <a:cxnLst/>
              <a:rect l="l" t="t" r="r" b="b"/>
              <a:pathLst>
                <a:path w="84454" h="60960">
                  <a:moveTo>
                    <a:pt x="5775" y="0"/>
                  </a:moveTo>
                  <a:lnTo>
                    <a:pt x="598" y="2998"/>
                  </a:lnTo>
                  <a:lnTo>
                    <a:pt x="0" y="8858"/>
                  </a:lnTo>
                  <a:lnTo>
                    <a:pt x="4414" y="14974"/>
                  </a:lnTo>
                  <a:lnTo>
                    <a:pt x="12067" y="20786"/>
                  </a:lnTo>
                  <a:lnTo>
                    <a:pt x="21184" y="25731"/>
                  </a:lnTo>
                  <a:lnTo>
                    <a:pt x="20359" y="27369"/>
                  </a:lnTo>
                  <a:lnTo>
                    <a:pt x="20359" y="29833"/>
                  </a:lnTo>
                  <a:lnTo>
                    <a:pt x="22096" y="38991"/>
                  </a:lnTo>
                  <a:lnTo>
                    <a:pt x="26842" y="46297"/>
                  </a:lnTo>
                  <a:lnTo>
                    <a:pt x="33903" y="51134"/>
                  </a:lnTo>
                  <a:lnTo>
                    <a:pt x="42584" y="52884"/>
                  </a:lnTo>
                  <a:lnTo>
                    <a:pt x="48350" y="52884"/>
                  </a:lnTo>
                  <a:lnTo>
                    <a:pt x="53277" y="50407"/>
                  </a:lnTo>
                  <a:lnTo>
                    <a:pt x="57405" y="47118"/>
                  </a:lnTo>
                  <a:lnTo>
                    <a:pt x="63613" y="53705"/>
                  </a:lnTo>
                  <a:lnTo>
                    <a:pt x="70483" y="58751"/>
                  </a:lnTo>
                  <a:lnTo>
                    <a:pt x="77043" y="60559"/>
                  </a:lnTo>
                  <a:lnTo>
                    <a:pt x="82322" y="57430"/>
                  </a:lnTo>
                  <a:lnTo>
                    <a:pt x="83861" y="51957"/>
                  </a:lnTo>
                  <a:lnTo>
                    <a:pt x="80563" y="46716"/>
                  </a:lnTo>
                  <a:lnTo>
                    <a:pt x="73560" y="41787"/>
                  </a:lnTo>
                  <a:lnTo>
                    <a:pt x="63983" y="37250"/>
                  </a:lnTo>
                  <a:lnTo>
                    <a:pt x="64809" y="34773"/>
                  </a:lnTo>
                  <a:lnTo>
                    <a:pt x="65622" y="33135"/>
                  </a:lnTo>
                  <a:lnTo>
                    <a:pt x="65622" y="30659"/>
                  </a:lnTo>
                  <a:lnTo>
                    <a:pt x="63872" y="21978"/>
                  </a:lnTo>
                  <a:lnTo>
                    <a:pt x="59037" y="14917"/>
                  </a:lnTo>
                  <a:lnTo>
                    <a:pt x="51734" y="10170"/>
                  </a:lnTo>
                  <a:lnTo>
                    <a:pt x="42584" y="8434"/>
                  </a:lnTo>
                  <a:lnTo>
                    <a:pt x="36805" y="8434"/>
                  </a:lnTo>
                  <a:lnTo>
                    <a:pt x="31878" y="10097"/>
                  </a:lnTo>
                  <a:lnTo>
                    <a:pt x="27776" y="14199"/>
                  </a:lnTo>
                  <a:lnTo>
                    <a:pt x="20748" y="7475"/>
                  </a:lnTo>
                  <a:lnTo>
                    <a:pt x="12953" y="2117"/>
                  </a:lnTo>
                  <a:lnTo>
                    <a:pt x="5775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362922" y="6137452"/>
              <a:ext cx="38100" cy="222885"/>
            </a:xfrm>
            <a:custGeom>
              <a:avLst/>
              <a:gdLst/>
              <a:ahLst/>
              <a:cxnLst/>
              <a:rect l="l" t="t" r="r" b="b"/>
              <a:pathLst>
                <a:path w="38100" h="222885">
                  <a:moveTo>
                    <a:pt x="37731" y="203644"/>
                  </a:moveTo>
                  <a:lnTo>
                    <a:pt x="36245" y="196303"/>
                  </a:lnTo>
                  <a:lnTo>
                    <a:pt x="32207" y="190309"/>
                  </a:lnTo>
                  <a:lnTo>
                    <a:pt x="26212" y="186270"/>
                  </a:lnTo>
                  <a:lnTo>
                    <a:pt x="18872" y="184785"/>
                  </a:lnTo>
                  <a:lnTo>
                    <a:pt x="11518" y="186270"/>
                  </a:lnTo>
                  <a:lnTo>
                    <a:pt x="5524" y="190309"/>
                  </a:lnTo>
                  <a:lnTo>
                    <a:pt x="1473" y="196303"/>
                  </a:lnTo>
                  <a:lnTo>
                    <a:pt x="0" y="203644"/>
                  </a:lnTo>
                  <a:lnTo>
                    <a:pt x="1473" y="210997"/>
                  </a:lnTo>
                  <a:lnTo>
                    <a:pt x="5524" y="216992"/>
                  </a:lnTo>
                  <a:lnTo>
                    <a:pt x="11518" y="221030"/>
                  </a:lnTo>
                  <a:lnTo>
                    <a:pt x="18872" y="222504"/>
                  </a:lnTo>
                  <a:lnTo>
                    <a:pt x="26212" y="221030"/>
                  </a:lnTo>
                  <a:lnTo>
                    <a:pt x="32207" y="216992"/>
                  </a:lnTo>
                  <a:lnTo>
                    <a:pt x="36245" y="210997"/>
                  </a:lnTo>
                  <a:lnTo>
                    <a:pt x="37731" y="203644"/>
                  </a:lnTo>
                  <a:close/>
                </a:path>
                <a:path w="38100" h="222885">
                  <a:moveTo>
                    <a:pt x="37731" y="18859"/>
                  </a:moveTo>
                  <a:lnTo>
                    <a:pt x="36245" y="11518"/>
                  </a:lnTo>
                  <a:lnTo>
                    <a:pt x="32207" y="5524"/>
                  </a:lnTo>
                  <a:lnTo>
                    <a:pt x="26212" y="1485"/>
                  </a:lnTo>
                  <a:lnTo>
                    <a:pt x="18872" y="0"/>
                  </a:lnTo>
                  <a:lnTo>
                    <a:pt x="11518" y="1485"/>
                  </a:lnTo>
                  <a:lnTo>
                    <a:pt x="5524" y="5524"/>
                  </a:lnTo>
                  <a:lnTo>
                    <a:pt x="1473" y="11518"/>
                  </a:lnTo>
                  <a:lnTo>
                    <a:pt x="0" y="18859"/>
                  </a:lnTo>
                  <a:lnTo>
                    <a:pt x="1473" y="26200"/>
                  </a:lnTo>
                  <a:lnTo>
                    <a:pt x="5524" y="32194"/>
                  </a:lnTo>
                  <a:lnTo>
                    <a:pt x="11518" y="36245"/>
                  </a:lnTo>
                  <a:lnTo>
                    <a:pt x="18872" y="37719"/>
                  </a:lnTo>
                  <a:lnTo>
                    <a:pt x="26212" y="36245"/>
                  </a:lnTo>
                  <a:lnTo>
                    <a:pt x="32207" y="32194"/>
                  </a:lnTo>
                  <a:lnTo>
                    <a:pt x="36245" y="26200"/>
                  </a:lnTo>
                  <a:lnTo>
                    <a:pt x="37731" y="1885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070974" y="6076022"/>
              <a:ext cx="21590" cy="234315"/>
            </a:xfrm>
            <a:custGeom>
              <a:avLst/>
              <a:gdLst/>
              <a:ahLst/>
              <a:cxnLst/>
              <a:rect l="l" t="t" r="r" b="b"/>
              <a:pathLst>
                <a:path w="21589" h="234314">
                  <a:moveTo>
                    <a:pt x="21539" y="217220"/>
                  </a:moveTo>
                  <a:lnTo>
                    <a:pt x="16713" y="212394"/>
                  </a:lnTo>
                  <a:lnTo>
                    <a:pt x="4826" y="212394"/>
                  </a:lnTo>
                  <a:lnTo>
                    <a:pt x="0" y="217220"/>
                  </a:lnTo>
                  <a:lnTo>
                    <a:pt x="0" y="229120"/>
                  </a:lnTo>
                  <a:lnTo>
                    <a:pt x="4826" y="233934"/>
                  </a:lnTo>
                  <a:lnTo>
                    <a:pt x="16713" y="233934"/>
                  </a:lnTo>
                  <a:lnTo>
                    <a:pt x="21539" y="229120"/>
                  </a:lnTo>
                  <a:lnTo>
                    <a:pt x="21539" y="223164"/>
                  </a:lnTo>
                  <a:lnTo>
                    <a:pt x="21539" y="217220"/>
                  </a:lnTo>
                  <a:close/>
                </a:path>
                <a:path w="21589" h="234314">
                  <a:moveTo>
                    <a:pt x="21539" y="4826"/>
                  </a:moveTo>
                  <a:lnTo>
                    <a:pt x="16713" y="0"/>
                  </a:lnTo>
                  <a:lnTo>
                    <a:pt x="4826" y="0"/>
                  </a:lnTo>
                  <a:lnTo>
                    <a:pt x="0" y="4826"/>
                  </a:lnTo>
                  <a:lnTo>
                    <a:pt x="0" y="16713"/>
                  </a:lnTo>
                  <a:lnTo>
                    <a:pt x="4826" y="21539"/>
                  </a:lnTo>
                  <a:lnTo>
                    <a:pt x="16713" y="21539"/>
                  </a:lnTo>
                  <a:lnTo>
                    <a:pt x="21539" y="16713"/>
                  </a:lnTo>
                  <a:lnTo>
                    <a:pt x="21539" y="10769"/>
                  </a:lnTo>
                  <a:lnTo>
                    <a:pt x="21539" y="482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345357" y="7301217"/>
              <a:ext cx="73025" cy="668655"/>
            </a:xfrm>
            <a:custGeom>
              <a:avLst/>
              <a:gdLst/>
              <a:ahLst/>
              <a:cxnLst/>
              <a:rect l="l" t="t" r="r" b="b"/>
              <a:pathLst>
                <a:path w="73025" h="668654">
                  <a:moveTo>
                    <a:pt x="46431" y="535559"/>
                  </a:moveTo>
                  <a:lnTo>
                    <a:pt x="42189" y="527596"/>
                  </a:lnTo>
                  <a:lnTo>
                    <a:pt x="33921" y="525373"/>
                  </a:lnTo>
                  <a:lnTo>
                    <a:pt x="25133" y="527723"/>
                  </a:lnTo>
                  <a:lnTo>
                    <a:pt x="19291" y="533412"/>
                  </a:lnTo>
                  <a:lnTo>
                    <a:pt x="2857" y="533412"/>
                  </a:lnTo>
                  <a:lnTo>
                    <a:pt x="0" y="623417"/>
                  </a:lnTo>
                  <a:lnTo>
                    <a:pt x="11430" y="615569"/>
                  </a:lnTo>
                  <a:lnTo>
                    <a:pt x="46431" y="614146"/>
                  </a:lnTo>
                  <a:lnTo>
                    <a:pt x="46431" y="535559"/>
                  </a:lnTo>
                  <a:close/>
                </a:path>
                <a:path w="73025" h="668654">
                  <a:moveTo>
                    <a:pt x="47117" y="649592"/>
                  </a:moveTo>
                  <a:lnTo>
                    <a:pt x="41694" y="644169"/>
                  </a:lnTo>
                  <a:lnTo>
                    <a:pt x="28295" y="644169"/>
                  </a:lnTo>
                  <a:lnTo>
                    <a:pt x="22872" y="649592"/>
                  </a:lnTo>
                  <a:lnTo>
                    <a:pt x="22872" y="662978"/>
                  </a:lnTo>
                  <a:lnTo>
                    <a:pt x="28295" y="668401"/>
                  </a:lnTo>
                  <a:lnTo>
                    <a:pt x="41694" y="668401"/>
                  </a:lnTo>
                  <a:lnTo>
                    <a:pt x="47117" y="662978"/>
                  </a:lnTo>
                  <a:lnTo>
                    <a:pt x="47117" y="656285"/>
                  </a:lnTo>
                  <a:lnTo>
                    <a:pt x="47117" y="649592"/>
                  </a:lnTo>
                  <a:close/>
                </a:path>
                <a:path w="73025" h="668654">
                  <a:moveTo>
                    <a:pt x="53581" y="228600"/>
                  </a:moveTo>
                  <a:lnTo>
                    <a:pt x="4038" y="228600"/>
                  </a:lnTo>
                  <a:lnTo>
                    <a:pt x="4038" y="450545"/>
                  </a:lnTo>
                  <a:lnTo>
                    <a:pt x="53581" y="450545"/>
                  </a:lnTo>
                  <a:lnTo>
                    <a:pt x="53581" y="228600"/>
                  </a:lnTo>
                  <a:close/>
                </a:path>
                <a:path w="73025" h="668654">
                  <a:moveTo>
                    <a:pt x="72618" y="0"/>
                  </a:moveTo>
                  <a:lnTo>
                    <a:pt x="1181" y="0"/>
                  </a:lnTo>
                  <a:lnTo>
                    <a:pt x="1181" y="216230"/>
                  </a:lnTo>
                  <a:lnTo>
                    <a:pt x="72618" y="216230"/>
                  </a:lnTo>
                  <a:lnTo>
                    <a:pt x="7261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333216" y="6041415"/>
              <a:ext cx="1131570" cy="1520190"/>
            </a:xfrm>
            <a:custGeom>
              <a:avLst/>
              <a:gdLst/>
              <a:ahLst/>
              <a:cxnLst/>
              <a:rect l="l" t="t" r="r" b="b"/>
              <a:pathLst>
                <a:path w="1131570" h="1520190">
                  <a:moveTo>
                    <a:pt x="12979" y="0"/>
                  </a:moveTo>
                  <a:lnTo>
                    <a:pt x="0" y="0"/>
                  </a:lnTo>
                  <a:lnTo>
                    <a:pt x="0" y="384454"/>
                  </a:lnTo>
                  <a:lnTo>
                    <a:pt x="12979" y="384454"/>
                  </a:lnTo>
                  <a:lnTo>
                    <a:pt x="12979" y="0"/>
                  </a:lnTo>
                  <a:close/>
                </a:path>
                <a:path w="1131570" h="1520190">
                  <a:moveTo>
                    <a:pt x="216255" y="66662"/>
                  </a:moveTo>
                  <a:lnTo>
                    <a:pt x="209550" y="66662"/>
                  </a:lnTo>
                  <a:lnTo>
                    <a:pt x="203822" y="66662"/>
                  </a:lnTo>
                  <a:lnTo>
                    <a:pt x="35204" y="66662"/>
                  </a:lnTo>
                  <a:lnTo>
                    <a:pt x="35204" y="79667"/>
                  </a:lnTo>
                  <a:lnTo>
                    <a:pt x="203822" y="79667"/>
                  </a:lnTo>
                  <a:lnTo>
                    <a:pt x="203822" y="346354"/>
                  </a:lnTo>
                  <a:lnTo>
                    <a:pt x="216255" y="346354"/>
                  </a:lnTo>
                  <a:lnTo>
                    <a:pt x="216255" y="66662"/>
                  </a:lnTo>
                  <a:close/>
                </a:path>
                <a:path w="1131570" h="1520190">
                  <a:moveTo>
                    <a:pt x="973442" y="525449"/>
                  </a:moveTo>
                  <a:lnTo>
                    <a:pt x="958215" y="525449"/>
                  </a:lnTo>
                  <a:lnTo>
                    <a:pt x="958215" y="1363624"/>
                  </a:lnTo>
                  <a:lnTo>
                    <a:pt x="973442" y="1363624"/>
                  </a:lnTo>
                  <a:lnTo>
                    <a:pt x="973442" y="525449"/>
                  </a:lnTo>
                  <a:close/>
                </a:path>
                <a:path w="1131570" h="1520190">
                  <a:moveTo>
                    <a:pt x="1005827" y="1356017"/>
                  </a:moveTo>
                  <a:lnTo>
                    <a:pt x="994397" y="1356017"/>
                  </a:lnTo>
                  <a:lnTo>
                    <a:pt x="994397" y="1487462"/>
                  </a:lnTo>
                  <a:lnTo>
                    <a:pt x="1005827" y="1487462"/>
                  </a:lnTo>
                  <a:lnTo>
                    <a:pt x="1005827" y="1356017"/>
                  </a:lnTo>
                  <a:close/>
                </a:path>
                <a:path w="1131570" h="1520190">
                  <a:moveTo>
                    <a:pt x="1074585" y="1343075"/>
                  </a:moveTo>
                  <a:lnTo>
                    <a:pt x="1073759" y="1263243"/>
                  </a:lnTo>
                  <a:lnTo>
                    <a:pt x="986548" y="1263243"/>
                  </a:lnTo>
                  <a:lnTo>
                    <a:pt x="986548" y="1353794"/>
                  </a:lnTo>
                  <a:lnTo>
                    <a:pt x="1012875" y="1353794"/>
                  </a:lnTo>
                  <a:lnTo>
                    <a:pt x="1012875" y="1343075"/>
                  </a:lnTo>
                  <a:lnTo>
                    <a:pt x="1074585" y="1343075"/>
                  </a:lnTo>
                  <a:close/>
                </a:path>
                <a:path w="1131570" h="1520190">
                  <a:moveTo>
                    <a:pt x="1131557" y="1276007"/>
                  </a:moveTo>
                  <a:lnTo>
                    <a:pt x="1116330" y="1276007"/>
                  </a:lnTo>
                  <a:lnTo>
                    <a:pt x="1116330" y="1519859"/>
                  </a:lnTo>
                  <a:lnTo>
                    <a:pt x="1131557" y="1519859"/>
                  </a:lnTo>
                  <a:lnTo>
                    <a:pt x="1131557" y="1276007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163481" y="8200859"/>
              <a:ext cx="1424305" cy="86995"/>
            </a:xfrm>
            <a:custGeom>
              <a:avLst/>
              <a:gdLst/>
              <a:ahLst/>
              <a:cxnLst/>
              <a:rect l="l" t="t" r="r" b="b"/>
              <a:pathLst>
                <a:path w="1424304" h="86995">
                  <a:moveTo>
                    <a:pt x="74079" y="22212"/>
                  </a:moveTo>
                  <a:lnTo>
                    <a:pt x="37045" y="0"/>
                  </a:lnTo>
                  <a:lnTo>
                    <a:pt x="0" y="22212"/>
                  </a:lnTo>
                  <a:lnTo>
                    <a:pt x="0" y="65024"/>
                  </a:lnTo>
                  <a:lnTo>
                    <a:pt x="37045" y="86423"/>
                  </a:lnTo>
                  <a:lnTo>
                    <a:pt x="74079" y="65024"/>
                  </a:lnTo>
                  <a:lnTo>
                    <a:pt x="74079" y="22212"/>
                  </a:lnTo>
                  <a:close/>
                </a:path>
                <a:path w="1424304" h="86995">
                  <a:moveTo>
                    <a:pt x="1423733" y="22212"/>
                  </a:moveTo>
                  <a:lnTo>
                    <a:pt x="1386713" y="0"/>
                  </a:lnTo>
                  <a:lnTo>
                    <a:pt x="1349667" y="22212"/>
                  </a:lnTo>
                  <a:lnTo>
                    <a:pt x="1349667" y="65024"/>
                  </a:lnTo>
                  <a:lnTo>
                    <a:pt x="1386713" y="86423"/>
                  </a:lnTo>
                  <a:lnTo>
                    <a:pt x="1423733" y="65024"/>
                  </a:lnTo>
                  <a:lnTo>
                    <a:pt x="1423733" y="22212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163481" y="5663679"/>
              <a:ext cx="1424305" cy="88265"/>
            </a:xfrm>
            <a:custGeom>
              <a:avLst/>
              <a:gdLst/>
              <a:ahLst/>
              <a:cxnLst/>
              <a:rect l="l" t="t" r="r" b="b"/>
              <a:pathLst>
                <a:path w="1424304" h="88264">
                  <a:moveTo>
                    <a:pt x="74079" y="23050"/>
                  </a:moveTo>
                  <a:lnTo>
                    <a:pt x="37045" y="1651"/>
                  </a:lnTo>
                  <a:lnTo>
                    <a:pt x="0" y="23050"/>
                  </a:lnTo>
                  <a:lnTo>
                    <a:pt x="0" y="65836"/>
                  </a:lnTo>
                  <a:lnTo>
                    <a:pt x="37045" y="88061"/>
                  </a:lnTo>
                  <a:lnTo>
                    <a:pt x="74079" y="65836"/>
                  </a:lnTo>
                  <a:lnTo>
                    <a:pt x="74079" y="23050"/>
                  </a:lnTo>
                  <a:close/>
                </a:path>
                <a:path w="1424304" h="88264">
                  <a:moveTo>
                    <a:pt x="1423733" y="21399"/>
                  </a:moveTo>
                  <a:lnTo>
                    <a:pt x="1386713" y="0"/>
                  </a:lnTo>
                  <a:lnTo>
                    <a:pt x="1349667" y="21399"/>
                  </a:lnTo>
                  <a:lnTo>
                    <a:pt x="1349667" y="64198"/>
                  </a:lnTo>
                  <a:lnTo>
                    <a:pt x="1386713" y="85598"/>
                  </a:lnTo>
                  <a:lnTo>
                    <a:pt x="1423733" y="64198"/>
                  </a:lnTo>
                  <a:lnTo>
                    <a:pt x="1423733" y="21399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142818" y="8194192"/>
              <a:ext cx="1511300" cy="162560"/>
            </a:xfrm>
            <a:custGeom>
              <a:avLst/>
              <a:gdLst/>
              <a:ahLst/>
              <a:cxnLst/>
              <a:rect l="l" t="t" r="r" b="b"/>
              <a:pathLst>
                <a:path w="1511300" h="162559">
                  <a:moveTo>
                    <a:pt x="162331" y="70002"/>
                  </a:moveTo>
                  <a:lnTo>
                    <a:pt x="159981" y="49644"/>
                  </a:lnTo>
                  <a:lnTo>
                    <a:pt x="153301" y="30835"/>
                  </a:lnTo>
                  <a:lnTo>
                    <a:pt x="142798" y="14109"/>
                  </a:lnTo>
                  <a:lnTo>
                    <a:pt x="129019" y="0"/>
                  </a:lnTo>
                  <a:lnTo>
                    <a:pt x="137795" y="12598"/>
                  </a:lnTo>
                  <a:lnTo>
                    <a:pt x="144386" y="26581"/>
                  </a:lnTo>
                  <a:lnTo>
                    <a:pt x="148513" y="41668"/>
                  </a:lnTo>
                  <a:lnTo>
                    <a:pt x="149948" y="57632"/>
                  </a:lnTo>
                  <a:lnTo>
                    <a:pt x="142684" y="93510"/>
                  </a:lnTo>
                  <a:lnTo>
                    <a:pt x="122872" y="122859"/>
                  </a:lnTo>
                  <a:lnTo>
                    <a:pt x="93522" y="142671"/>
                  </a:lnTo>
                  <a:lnTo>
                    <a:pt x="57645" y="149936"/>
                  </a:lnTo>
                  <a:lnTo>
                    <a:pt x="41694" y="148501"/>
                  </a:lnTo>
                  <a:lnTo>
                    <a:pt x="26593" y="144373"/>
                  </a:lnTo>
                  <a:lnTo>
                    <a:pt x="12611" y="137795"/>
                  </a:lnTo>
                  <a:lnTo>
                    <a:pt x="0" y="129006"/>
                  </a:lnTo>
                  <a:lnTo>
                    <a:pt x="14122" y="142798"/>
                  </a:lnTo>
                  <a:lnTo>
                    <a:pt x="30861" y="153301"/>
                  </a:lnTo>
                  <a:lnTo>
                    <a:pt x="49669" y="159981"/>
                  </a:lnTo>
                  <a:lnTo>
                    <a:pt x="70027" y="162331"/>
                  </a:lnTo>
                  <a:lnTo>
                    <a:pt x="105905" y="155054"/>
                  </a:lnTo>
                  <a:lnTo>
                    <a:pt x="135255" y="135242"/>
                  </a:lnTo>
                  <a:lnTo>
                    <a:pt x="155054" y="105892"/>
                  </a:lnTo>
                  <a:lnTo>
                    <a:pt x="162331" y="70002"/>
                  </a:lnTo>
                  <a:close/>
                </a:path>
                <a:path w="1511300" h="162559">
                  <a:moveTo>
                    <a:pt x="1511071" y="70002"/>
                  </a:moveTo>
                  <a:lnTo>
                    <a:pt x="1508721" y="49644"/>
                  </a:lnTo>
                  <a:lnTo>
                    <a:pt x="1502041" y="30835"/>
                  </a:lnTo>
                  <a:lnTo>
                    <a:pt x="1491538" y="14109"/>
                  </a:lnTo>
                  <a:lnTo>
                    <a:pt x="1477759" y="0"/>
                  </a:lnTo>
                  <a:lnTo>
                    <a:pt x="1486535" y="12598"/>
                  </a:lnTo>
                  <a:lnTo>
                    <a:pt x="1493126" y="26581"/>
                  </a:lnTo>
                  <a:lnTo>
                    <a:pt x="1497266" y="41668"/>
                  </a:lnTo>
                  <a:lnTo>
                    <a:pt x="1498701" y="57632"/>
                  </a:lnTo>
                  <a:lnTo>
                    <a:pt x="1491424" y="93510"/>
                  </a:lnTo>
                  <a:lnTo>
                    <a:pt x="1471625" y="122859"/>
                  </a:lnTo>
                  <a:lnTo>
                    <a:pt x="1442275" y="142671"/>
                  </a:lnTo>
                  <a:lnTo>
                    <a:pt x="1406398" y="149936"/>
                  </a:lnTo>
                  <a:lnTo>
                    <a:pt x="1390434" y="148501"/>
                  </a:lnTo>
                  <a:lnTo>
                    <a:pt x="1375346" y="144373"/>
                  </a:lnTo>
                  <a:lnTo>
                    <a:pt x="1361351" y="137795"/>
                  </a:lnTo>
                  <a:lnTo>
                    <a:pt x="1348740" y="129006"/>
                  </a:lnTo>
                  <a:lnTo>
                    <a:pt x="1362862" y="142798"/>
                  </a:lnTo>
                  <a:lnTo>
                    <a:pt x="1379601" y="153301"/>
                  </a:lnTo>
                  <a:lnTo>
                    <a:pt x="1398422" y="159981"/>
                  </a:lnTo>
                  <a:lnTo>
                    <a:pt x="1418780" y="162331"/>
                  </a:lnTo>
                  <a:lnTo>
                    <a:pt x="1454658" y="155054"/>
                  </a:lnTo>
                  <a:lnTo>
                    <a:pt x="1483995" y="135242"/>
                  </a:lnTo>
                  <a:lnTo>
                    <a:pt x="1503807" y="105892"/>
                  </a:lnTo>
                  <a:lnTo>
                    <a:pt x="1511071" y="70002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150443" y="5778120"/>
              <a:ext cx="25400" cy="15240"/>
            </a:xfrm>
            <a:custGeom>
              <a:avLst/>
              <a:gdLst/>
              <a:ahLst/>
              <a:cxnLst/>
              <a:rect l="l" t="t" r="r" b="b"/>
              <a:pathLst>
                <a:path w="25400" h="15239">
                  <a:moveTo>
                    <a:pt x="0" y="0"/>
                  </a:moveTo>
                  <a:lnTo>
                    <a:pt x="4584" y="5537"/>
                  </a:lnTo>
                  <a:lnTo>
                    <a:pt x="9855" y="10477"/>
                  </a:lnTo>
                  <a:lnTo>
                    <a:pt x="15582" y="14820"/>
                  </a:lnTo>
                  <a:lnTo>
                    <a:pt x="25285" y="14820"/>
                  </a:lnTo>
                  <a:lnTo>
                    <a:pt x="18509" y="11871"/>
                  </a:lnTo>
                  <a:lnTo>
                    <a:pt x="12014" y="8405"/>
                  </a:lnTo>
                  <a:lnTo>
                    <a:pt x="5833" y="44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166033" y="5792933"/>
              <a:ext cx="109855" cy="19050"/>
            </a:xfrm>
            <a:custGeom>
              <a:avLst/>
              <a:gdLst/>
              <a:ahLst/>
              <a:cxnLst/>
              <a:rect l="l" t="t" r="r" b="b"/>
              <a:pathLst>
                <a:path w="109854" h="19050">
                  <a:moveTo>
                    <a:pt x="109601" y="0"/>
                  </a:moveTo>
                  <a:lnTo>
                    <a:pt x="74815" y="0"/>
                  </a:lnTo>
                  <a:lnTo>
                    <a:pt x="67013" y="2601"/>
                  </a:lnTo>
                  <a:lnTo>
                    <a:pt x="58939" y="4522"/>
                  </a:lnTo>
                  <a:lnTo>
                    <a:pt x="50614" y="5713"/>
                  </a:lnTo>
                  <a:lnTo>
                    <a:pt x="42062" y="6121"/>
                  </a:lnTo>
                  <a:lnTo>
                    <a:pt x="33635" y="5716"/>
                  </a:lnTo>
                  <a:lnTo>
                    <a:pt x="25409" y="4532"/>
                  </a:lnTo>
                  <a:lnTo>
                    <a:pt x="17416" y="2612"/>
                  </a:lnTo>
                  <a:lnTo>
                    <a:pt x="9690" y="0"/>
                  </a:lnTo>
                  <a:lnTo>
                    <a:pt x="0" y="0"/>
                  </a:lnTo>
                  <a:lnTo>
                    <a:pt x="12094" y="7772"/>
                  </a:lnTo>
                  <a:lnTo>
                    <a:pt x="25331" y="13590"/>
                  </a:lnTo>
                  <a:lnTo>
                    <a:pt x="39513" y="17239"/>
                  </a:lnTo>
                  <a:lnTo>
                    <a:pt x="54444" y="18503"/>
                  </a:lnTo>
                  <a:lnTo>
                    <a:pt x="69624" y="17237"/>
                  </a:lnTo>
                  <a:lnTo>
                    <a:pt x="84004" y="13585"/>
                  </a:lnTo>
                  <a:lnTo>
                    <a:pt x="97393" y="7766"/>
                  </a:lnTo>
                  <a:lnTo>
                    <a:pt x="109601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240845" y="5649088"/>
              <a:ext cx="72390" cy="144145"/>
            </a:xfrm>
            <a:custGeom>
              <a:avLst/>
              <a:gdLst/>
              <a:ahLst/>
              <a:cxnLst/>
              <a:rect l="l" t="t" r="r" b="b"/>
              <a:pathLst>
                <a:path w="72389" h="144145">
                  <a:moveTo>
                    <a:pt x="38620" y="0"/>
                  </a:moveTo>
                  <a:lnTo>
                    <a:pt x="47398" y="12616"/>
                  </a:lnTo>
                  <a:lnTo>
                    <a:pt x="53981" y="26598"/>
                  </a:lnTo>
                  <a:lnTo>
                    <a:pt x="58115" y="41692"/>
                  </a:lnTo>
                  <a:lnTo>
                    <a:pt x="59550" y="57645"/>
                  </a:lnTo>
                  <a:lnTo>
                    <a:pt x="55130" y="85841"/>
                  </a:lnTo>
                  <a:lnTo>
                    <a:pt x="42800" y="110520"/>
                  </a:lnTo>
                  <a:lnTo>
                    <a:pt x="23958" y="130309"/>
                  </a:lnTo>
                  <a:lnTo>
                    <a:pt x="0" y="143840"/>
                  </a:lnTo>
                  <a:lnTo>
                    <a:pt x="34797" y="143840"/>
                  </a:lnTo>
                  <a:lnTo>
                    <a:pt x="50088" y="129440"/>
                  </a:lnTo>
                  <a:lnTo>
                    <a:pt x="61799" y="111929"/>
                  </a:lnTo>
                  <a:lnTo>
                    <a:pt x="69293" y="91921"/>
                  </a:lnTo>
                  <a:lnTo>
                    <a:pt x="71932" y="70027"/>
                  </a:lnTo>
                  <a:lnTo>
                    <a:pt x="69587" y="49674"/>
                  </a:lnTo>
                  <a:lnTo>
                    <a:pt x="62901" y="30861"/>
                  </a:lnTo>
                  <a:lnTo>
                    <a:pt x="52403" y="14124"/>
                  </a:lnTo>
                  <a:lnTo>
                    <a:pt x="3862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516799" y="5794361"/>
              <a:ext cx="106045" cy="17145"/>
            </a:xfrm>
            <a:custGeom>
              <a:avLst/>
              <a:gdLst/>
              <a:ahLst/>
              <a:cxnLst/>
              <a:rect l="l" t="t" r="r" b="b"/>
              <a:pathLst>
                <a:path w="106045" h="17145">
                  <a:moveTo>
                    <a:pt x="105676" y="0"/>
                  </a:moveTo>
                  <a:lnTo>
                    <a:pt x="68897" y="0"/>
                  </a:lnTo>
                  <a:lnTo>
                    <a:pt x="61968" y="2004"/>
                  </a:lnTo>
                  <a:lnTo>
                    <a:pt x="54835" y="3478"/>
                  </a:lnTo>
                  <a:lnTo>
                    <a:pt x="47516" y="4388"/>
                  </a:lnTo>
                  <a:lnTo>
                    <a:pt x="40030" y="4699"/>
                  </a:lnTo>
                  <a:lnTo>
                    <a:pt x="32706" y="4386"/>
                  </a:lnTo>
                  <a:lnTo>
                    <a:pt x="25531" y="3473"/>
                  </a:lnTo>
                  <a:lnTo>
                    <a:pt x="18525" y="1998"/>
                  </a:lnTo>
                  <a:lnTo>
                    <a:pt x="11709" y="0"/>
                  </a:lnTo>
                  <a:lnTo>
                    <a:pt x="0" y="0"/>
                  </a:lnTo>
                  <a:lnTo>
                    <a:pt x="11749" y="7174"/>
                  </a:lnTo>
                  <a:lnTo>
                    <a:pt x="24517" y="12546"/>
                  </a:lnTo>
                  <a:lnTo>
                    <a:pt x="38133" y="15914"/>
                  </a:lnTo>
                  <a:lnTo>
                    <a:pt x="52425" y="17081"/>
                  </a:lnTo>
                  <a:lnTo>
                    <a:pt x="66996" y="15918"/>
                  </a:lnTo>
                  <a:lnTo>
                    <a:pt x="80841" y="12555"/>
                  </a:lnTo>
                  <a:lnTo>
                    <a:pt x="93791" y="7185"/>
                  </a:lnTo>
                  <a:lnTo>
                    <a:pt x="105676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499178" y="5649099"/>
              <a:ext cx="162560" cy="145415"/>
            </a:xfrm>
            <a:custGeom>
              <a:avLst/>
              <a:gdLst/>
              <a:ahLst/>
              <a:cxnLst/>
              <a:rect l="l" t="t" r="r" b="b"/>
              <a:pathLst>
                <a:path w="162560" h="145414">
                  <a:moveTo>
                    <a:pt x="29324" y="145275"/>
                  </a:moveTo>
                  <a:lnTo>
                    <a:pt x="21412" y="142214"/>
                  </a:lnTo>
                  <a:lnTo>
                    <a:pt x="13868" y="138468"/>
                  </a:lnTo>
                  <a:lnTo>
                    <a:pt x="6705" y="134061"/>
                  </a:lnTo>
                  <a:lnTo>
                    <a:pt x="0" y="129032"/>
                  </a:lnTo>
                  <a:lnTo>
                    <a:pt x="5118" y="135216"/>
                  </a:lnTo>
                  <a:lnTo>
                    <a:pt x="11087" y="140614"/>
                  </a:lnTo>
                  <a:lnTo>
                    <a:pt x="17614" y="145275"/>
                  </a:lnTo>
                  <a:lnTo>
                    <a:pt x="29324" y="145275"/>
                  </a:lnTo>
                  <a:close/>
                </a:path>
                <a:path w="162560" h="145414">
                  <a:moveTo>
                    <a:pt x="162331" y="70027"/>
                  </a:moveTo>
                  <a:lnTo>
                    <a:pt x="159981" y="49669"/>
                  </a:lnTo>
                  <a:lnTo>
                    <a:pt x="153301" y="30861"/>
                  </a:lnTo>
                  <a:lnTo>
                    <a:pt x="142811" y="14122"/>
                  </a:lnTo>
                  <a:lnTo>
                    <a:pt x="129019" y="0"/>
                  </a:lnTo>
                  <a:lnTo>
                    <a:pt x="137807" y="12611"/>
                  </a:lnTo>
                  <a:lnTo>
                    <a:pt x="144386" y="26593"/>
                  </a:lnTo>
                  <a:lnTo>
                    <a:pt x="148526" y="41681"/>
                  </a:lnTo>
                  <a:lnTo>
                    <a:pt x="149961" y="57645"/>
                  </a:lnTo>
                  <a:lnTo>
                    <a:pt x="145211" y="86829"/>
                  </a:lnTo>
                  <a:lnTo>
                    <a:pt x="132029" y="112191"/>
                  </a:lnTo>
                  <a:lnTo>
                    <a:pt x="111937" y="132181"/>
                  </a:lnTo>
                  <a:lnTo>
                    <a:pt x="86512" y="145275"/>
                  </a:lnTo>
                  <a:lnTo>
                    <a:pt x="123291" y="145275"/>
                  </a:lnTo>
                  <a:lnTo>
                    <a:pt x="139331" y="130810"/>
                  </a:lnTo>
                  <a:lnTo>
                    <a:pt x="151650" y="113004"/>
                  </a:lnTo>
                  <a:lnTo>
                    <a:pt x="159550" y="92519"/>
                  </a:lnTo>
                  <a:lnTo>
                    <a:pt x="162331" y="70027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717509" y="6292268"/>
              <a:ext cx="271145" cy="113030"/>
            </a:xfrm>
            <a:custGeom>
              <a:avLst/>
              <a:gdLst/>
              <a:ahLst/>
              <a:cxnLst/>
              <a:rect l="l" t="t" r="r" b="b"/>
              <a:pathLst>
                <a:path w="271145" h="113029">
                  <a:moveTo>
                    <a:pt x="258381" y="0"/>
                  </a:moveTo>
                  <a:lnTo>
                    <a:pt x="258381" y="71513"/>
                  </a:lnTo>
                  <a:lnTo>
                    <a:pt x="237807" y="92087"/>
                  </a:lnTo>
                  <a:lnTo>
                    <a:pt x="236981" y="93738"/>
                  </a:lnTo>
                  <a:lnTo>
                    <a:pt x="9016" y="93738"/>
                  </a:lnTo>
                  <a:lnTo>
                    <a:pt x="8204" y="92087"/>
                  </a:lnTo>
                  <a:lnTo>
                    <a:pt x="0" y="83896"/>
                  </a:lnTo>
                  <a:lnTo>
                    <a:pt x="0" y="90563"/>
                  </a:lnTo>
                  <a:lnTo>
                    <a:pt x="20573" y="111137"/>
                  </a:lnTo>
                  <a:lnTo>
                    <a:pt x="21399" y="112776"/>
                  </a:lnTo>
                  <a:lnTo>
                    <a:pt x="249364" y="112776"/>
                  </a:lnTo>
                  <a:lnTo>
                    <a:pt x="250177" y="111137"/>
                  </a:lnTo>
                  <a:lnTo>
                    <a:pt x="270763" y="90563"/>
                  </a:lnTo>
                  <a:lnTo>
                    <a:pt x="270763" y="11557"/>
                  </a:lnTo>
                  <a:lnTo>
                    <a:pt x="269113" y="10731"/>
                  </a:lnTo>
                  <a:lnTo>
                    <a:pt x="2583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13972" y="6274425"/>
              <a:ext cx="245389" cy="100015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3703358" y="6611721"/>
              <a:ext cx="314325" cy="800100"/>
            </a:xfrm>
            <a:custGeom>
              <a:avLst/>
              <a:gdLst/>
              <a:ahLst/>
              <a:cxnLst/>
              <a:rect l="l" t="t" r="r" b="b"/>
              <a:pathLst>
                <a:path w="314325" h="800100">
                  <a:moveTo>
                    <a:pt x="26327" y="758786"/>
                  </a:moveTo>
                  <a:lnTo>
                    <a:pt x="0" y="758786"/>
                  </a:lnTo>
                  <a:lnTo>
                    <a:pt x="0" y="799934"/>
                  </a:lnTo>
                  <a:lnTo>
                    <a:pt x="26327" y="799934"/>
                  </a:lnTo>
                  <a:lnTo>
                    <a:pt x="26327" y="758786"/>
                  </a:lnTo>
                  <a:close/>
                </a:path>
                <a:path w="314325" h="800100">
                  <a:moveTo>
                    <a:pt x="26327" y="663308"/>
                  </a:moveTo>
                  <a:lnTo>
                    <a:pt x="0" y="663308"/>
                  </a:lnTo>
                  <a:lnTo>
                    <a:pt x="0" y="704469"/>
                  </a:lnTo>
                  <a:lnTo>
                    <a:pt x="26327" y="704469"/>
                  </a:lnTo>
                  <a:lnTo>
                    <a:pt x="26327" y="663308"/>
                  </a:lnTo>
                  <a:close/>
                </a:path>
                <a:path w="314325" h="800100">
                  <a:moveTo>
                    <a:pt x="26327" y="568680"/>
                  </a:moveTo>
                  <a:lnTo>
                    <a:pt x="0" y="568680"/>
                  </a:lnTo>
                  <a:lnTo>
                    <a:pt x="0" y="609815"/>
                  </a:lnTo>
                  <a:lnTo>
                    <a:pt x="26327" y="609815"/>
                  </a:lnTo>
                  <a:lnTo>
                    <a:pt x="26327" y="568680"/>
                  </a:lnTo>
                  <a:close/>
                </a:path>
                <a:path w="314325" h="800100">
                  <a:moveTo>
                    <a:pt x="26327" y="474040"/>
                  </a:moveTo>
                  <a:lnTo>
                    <a:pt x="0" y="474040"/>
                  </a:lnTo>
                  <a:lnTo>
                    <a:pt x="0" y="515188"/>
                  </a:lnTo>
                  <a:lnTo>
                    <a:pt x="26327" y="515188"/>
                  </a:lnTo>
                  <a:lnTo>
                    <a:pt x="26327" y="474040"/>
                  </a:lnTo>
                  <a:close/>
                </a:path>
                <a:path w="314325" h="800100">
                  <a:moveTo>
                    <a:pt x="26327" y="379399"/>
                  </a:moveTo>
                  <a:lnTo>
                    <a:pt x="0" y="379399"/>
                  </a:lnTo>
                  <a:lnTo>
                    <a:pt x="0" y="420560"/>
                  </a:lnTo>
                  <a:lnTo>
                    <a:pt x="26327" y="420560"/>
                  </a:lnTo>
                  <a:lnTo>
                    <a:pt x="26327" y="379399"/>
                  </a:lnTo>
                  <a:close/>
                </a:path>
                <a:path w="314325" h="800100">
                  <a:moveTo>
                    <a:pt x="26327" y="284759"/>
                  </a:moveTo>
                  <a:lnTo>
                    <a:pt x="0" y="284759"/>
                  </a:lnTo>
                  <a:lnTo>
                    <a:pt x="0" y="325894"/>
                  </a:lnTo>
                  <a:lnTo>
                    <a:pt x="26327" y="325894"/>
                  </a:lnTo>
                  <a:lnTo>
                    <a:pt x="26327" y="284759"/>
                  </a:lnTo>
                  <a:close/>
                </a:path>
                <a:path w="314325" h="800100">
                  <a:moveTo>
                    <a:pt x="26327" y="190131"/>
                  </a:moveTo>
                  <a:lnTo>
                    <a:pt x="0" y="190131"/>
                  </a:lnTo>
                  <a:lnTo>
                    <a:pt x="0" y="231267"/>
                  </a:lnTo>
                  <a:lnTo>
                    <a:pt x="26327" y="231267"/>
                  </a:lnTo>
                  <a:lnTo>
                    <a:pt x="26327" y="190131"/>
                  </a:lnTo>
                  <a:close/>
                </a:path>
                <a:path w="314325" h="800100">
                  <a:moveTo>
                    <a:pt x="26327" y="95719"/>
                  </a:moveTo>
                  <a:lnTo>
                    <a:pt x="0" y="95719"/>
                  </a:lnTo>
                  <a:lnTo>
                    <a:pt x="0" y="136867"/>
                  </a:lnTo>
                  <a:lnTo>
                    <a:pt x="26327" y="136867"/>
                  </a:lnTo>
                  <a:lnTo>
                    <a:pt x="26327" y="95719"/>
                  </a:lnTo>
                  <a:close/>
                </a:path>
                <a:path w="314325" h="800100">
                  <a:moveTo>
                    <a:pt x="26327" y="0"/>
                  </a:moveTo>
                  <a:lnTo>
                    <a:pt x="0" y="0"/>
                  </a:lnTo>
                  <a:lnTo>
                    <a:pt x="0" y="41148"/>
                  </a:lnTo>
                  <a:lnTo>
                    <a:pt x="26327" y="41148"/>
                  </a:lnTo>
                  <a:lnTo>
                    <a:pt x="26327" y="0"/>
                  </a:lnTo>
                  <a:close/>
                </a:path>
                <a:path w="314325" h="800100">
                  <a:moveTo>
                    <a:pt x="314032" y="758786"/>
                  </a:moveTo>
                  <a:lnTo>
                    <a:pt x="300685" y="758786"/>
                  </a:lnTo>
                  <a:lnTo>
                    <a:pt x="300685" y="799934"/>
                  </a:lnTo>
                  <a:lnTo>
                    <a:pt x="314032" y="799934"/>
                  </a:lnTo>
                  <a:lnTo>
                    <a:pt x="314032" y="758786"/>
                  </a:lnTo>
                  <a:close/>
                </a:path>
                <a:path w="314325" h="800100">
                  <a:moveTo>
                    <a:pt x="314032" y="663308"/>
                  </a:moveTo>
                  <a:lnTo>
                    <a:pt x="300685" y="663308"/>
                  </a:lnTo>
                  <a:lnTo>
                    <a:pt x="300685" y="704469"/>
                  </a:lnTo>
                  <a:lnTo>
                    <a:pt x="314032" y="704469"/>
                  </a:lnTo>
                  <a:lnTo>
                    <a:pt x="314032" y="663308"/>
                  </a:lnTo>
                  <a:close/>
                </a:path>
                <a:path w="314325" h="800100">
                  <a:moveTo>
                    <a:pt x="314032" y="568680"/>
                  </a:moveTo>
                  <a:lnTo>
                    <a:pt x="300685" y="568680"/>
                  </a:lnTo>
                  <a:lnTo>
                    <a:pt x="300685" y="609815"/>
                  </a:lnTo>
                  <a:lnTo>
                    <a:pt x="314032" y="609815"/>
                  </a:lnTo>
                  <a:lnTo>
                    <a:pt x="314032" y="568680"/>
                  </a:lnTo>
                  <a:close/>
                </a:path>
                <a:path w="314325" h="800100">
                  <a:moveTo>
                    <a:pt x="314032" y="474040"/>
                  </a:moveTo>
                  <a:lnTo>
                    <a:pt x="300685" y="474040"/>
                  </a:lnTo>
                  <a:lnTo>
                    <a:pt x="300685" y="515188"/>
                  </a:lnTo>
                  <a:lnTo>
                    <a:pt x="314032" y="515188"/>
                  </a:lnTo>
                  <a:lnTo>
                    <a:pt x="314032" y="474040"/>
                  </a:lnTo>
                  <a:close/>
                </a:path>
                <a:path w="314325" h="800100">
                  <a:moveTo>
                    <a:pt x="314032" y="379399"/>
                  </a:moveTo>
                  <a:lnTo>
                    <a:pt x="300685" y="379399"/>
                  </a:lnTo>
                  <a:lnTo>
                    <a:pt x="300685" y="420560"/>
                  </a:lnTo>
                  <a:lnTo>
                    <a:pt x="314032" y="420560"/>
                  </a:lnTo>
                  <a:lnTo>
                    <a:pt x="314032" y="379399"/>
                  </a:lnTo>
                  <a:close/>
                </a:path>
                <a:path w="314325" h="800100">
                  <a:moveTo>
                    <a:pt x="314032" y="284759"/>
                  </a:moveTo>
                  <a:lnTo>
                    <a:pt x="300685" y="284759"/>
                  </a:lnTo>
                  <a:lnTo>
                    <a:pt x="300685" y="325894"/>
                  </a:lnTo>
                  <a:lnTo>
                    <a:pt x="314032" y="325894"/>
                  </a:lnTo>
                  <a:lnTo>
                    <a:pt x="314032" y="284759"/>
                  </a:lnTo>
                  <a:close/>
                </a:path>
                <a:path w="314325" h="800100">
                  <a:moveTo>
                    <a:pt x="314032" y="190131"/>
                  </a:moveTo>
                  <a:lnTo>
                    <a:pt x="300685" y="190131"/>
                  </a:lnTo>
                  <a:lnTo>
                    <a:pt x="300685" y="231267"/>
                  </a:lnTo>
                  <a:lnTo>
                    <a:pt x="314032" y="231267"/>
                  </a:lnTo>
                  <a:lnTo>
                    <a:pt x="314032" y="190131"/>
                  </a:lnTo>
                  <a:close/>
                </a:path>
                <a:path w="314325" h="800100">
                  <a:moveTo>
                    <a:pt x="314032" y="95719"/>
                  </a:moveTo>
                  <a:lnTo>
                    <a:pt x="300685" y="95719"/>
                  </a:lnTo>
                  <a:lnTo>
                    <a:pt x="300685" y="136867"/>
                  </a:lnTo>
                  <a:lnTo>
                    <a:pt x="314032" y="136867"/>
                  </a:lnTo>
                  <a:lnTo>
                    <a:pt x="314032" y="95719"/>
                  </a:lnTo>
                  <a:close/>
                </a:path>
                <a:path w="314325" h="800100">
                  <a:moveTo>
                    <a:pt x="314032" y="0"/>
                  </a:moveTo>
                  <a:lnTo>
                    <a:pt x="300685" y="0"/>
                  </a:lnTo>
                  <a:lnTo>
                    <a:pt x="300685" y="41148"/>
                  </a:lnTo>
                  <a:lnTo>
                    <a:pt x="314032" y="41148"/>
                  </a:lnTo>
                  <a:lnTo>
                    <a:pt x="314032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07976" y="6076682"/>
              <a:ext cx="72859" cy="64477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07976" y="6220505"/>
              <a:ext cx="72859" cy="64477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07976" y="6361470"/>
              <a:ext cx="72859" cy="64477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71712" y="6077630"/>
              <a:ext cx="72872" cy="64477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71712" y="6221454"/>
              <a:ext cx="72872" cy="64477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571712" y="6362419"/>
              <a:ext cx="72872" cy="64477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4394289" y="5927712"/>
              <a:ext cx="26034" cy="504190"/>
            </a:xfrm>
            <a:custGeom>
              <a:avLst/>
              <a:gdLst/>
              <a:ahLst/>
              <a:cxnLst/>
              <a:rect l="l" t="t" r="r" b="b"/>
              <a:pathLst>
                <a:path w="26035" h="504189">
                  <a:moveTo>
                    <a:pt x="12382" y="115252"/>
                  </a:moveTo>
                  <a:lnTo>
                    <a:pt x="0" y="115252"/>
                  </a:lnTo>
                  <a:lnTo>
                    <a:pt x="0" y="503872"/>
                  </a:lnTo>
                  <a:lnTo>
                    <a:pt x="12382" y="503872"/>
                  </a:lnTo>
                  <a:lnTo>
                    <a:pt x="12382" y="115252"/>
                  </a:lnTo>
                  <a:close/>
                </a:path>
                <a:path w="26035" h="504189">
                  <a:moveTo>
                    <a:pt x="25730" y="0"/>
                  </a:moveTo>
                  <a:lnTo>
                    <a:pt x="13335" y="0"/>
                  </a:lnTo>
                  <a:lnTo>
                    <a:pt x="13335" y="117157"/>
                  </a:lnTo>
                  <a:lnTo>
                    <a:pt x="25730" y="117157"/>
                  </a:lnTo>
                  <a:lnTo>
                    <a:pt x="2573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354641" y="6041555"/>
              <a:ext cx="1037590" cy="365760"/>
            </a:xfrm>
            <a:custGeom>
              <a:avLst/>
              <a:gdLst/>
              <a:ahLst/>
              <a:cxnLst/>
              <a:rect l="l" t="t" r="r" b="b"/>
              <a:pathLst>
                <a:path w="1037589" h="365760">
                  <a:moveTo>
                    <a:pt x="47155" y="348602"/>
                  </a:moveTo>
                  <a:lnTo>
                    <a:pt x="18580" y="348602"/>
                  </a:lnTo>
                  <a:lnTo>
                    <a:pt x="18580" y="365747"/>
                  </a:lnTo>
                  <a:lnTo>
                    <a:pt x="47155" y="365747"/>
                  </a:lnTo>
                  <a:lnTo>
                    <a:pt x="47155" y="348602"/>
                  </a:lnTo>
                  <a:close/>
                </a:path>
                <a:path w="1037589" h="365760">
                  <a:moveTo>
                    <a:pt x="48577" y="0"/>
                  </a:moveTo>
                  <a:lnTo>
                    <a:pt x="0" y="0"/>
                  </a:lnTo>
                  <a:lnTo>
                    <a:pt x="0" y="25704"/>
                  </a:lnTo>
                  <a:lnTo>
                    <a:pt x="48577" y="25704"/>
                  </a:lnTo>
                  <a:lnTo>
                    <a:pt x="48577" y="0"/>
                  </a:lnTo>
                  <a:close/>
                </a:path>
                <a:path w="1037589" h="365760">
                  <a:moveTo>
                    <a:pt x="1037272" y="2844"/>
                  </a:moveTo>
                  <a:lnTo>
                    <a:pt x="994410" y="2844"/>
                  </a:lnTo>
                  <a:lnTo>
                    <a:pt x="994410" y="25704"/>
                  </a:lnTo>
                  <a:lnTo>
                    <a:pt x="1037272" y="25704"/>
                  </a:lnTo>
                  <a:lnTo>
                    <a:pt x="1037272" y="284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409478" y="7970228"/>
              <a:ext cx="60960" cy="85090"/>
            </a:xfrm>
            <a:custGeom>
              <a:avLst/>
              <a:gdLst/>
              <a:ahLst/>
              <a:cxnLst/>
              <a:rect l="l" t="t" r="r" b="b"/>
              <a:pathLst>
                <a:path w="60960" h="85090">
                  <a:moveTo>
                    <a:pt x="51970" y="0"/>
                  </a:moveTo>
                  <a:lnTo>
                    <a:pt x="46775" y="3966"/>
                  </a:lnTo>
                  <a:lnTo>
                    <a:pt x="42259" y="11160"/>
                  </a:lnTo>
                  <a:lnTo>
                    <a:pt x="38652" y="19729"/>
                  </a:lnTo>
                  <a:lnTo>
                    <a:pt x="33267" y="17519"/>
                  </a:lnTo>
                  <a:lnTo>
                    <a:pt x="8336" y="40814"/>
                  </a:lnTo>
                  <a:lnTo>
                    <a:pt x="10064" y="49498"/>
                  </a:lnTo>
                  <a:lnTo>
                    <a:pt x="11017" y="51784"/>
                  </a:lnTo>
                  <a:lnTo>
                    <a:pt x="12388" y="52990"/>
                  </a:lnTo>
                  <a:lnTo>
                    <a:pt x="14116" y="54959"/>
                  </a:lnTo>
                  <a:lnTo>
                    <a:pt x="6757" y="63431"/>
                  </a:lnTo>
                  <a:lnTo>
                    <a:pt x="1609" y="71991"/>
                  </a:lnTo>
                  <a:lnTo>
                    <a:pt x="0" y="79410"/>
                  </a:lnTo>
                  <a:lnTo>
                    <a:pt x="3257" y="84461"/>
                  </a:lnTo>
                  <a:lnTo>
                    <a:pt x="9601" y="84713"/>
                  </a:lnTo>
                  <a:lnTo>
                    <a:pt x="15549" y="79203"/>
                  </a:lnTo>
                  <a:lnTo>
                    <a:pt x="20532" y="70587"/>
                  </a:lnTo>
                  <a:lnTo>
                    <a:pt x="23983" y="61524"/>
                  </a:lnTo>
                  <a:lnTo>
                    <a:pt x="29051" y="62972"/>
                  </a:lnTo>
                  <a:lnTo>
                    <a:pt x="53428" y="40430"/>
                  </a:lnTo>
                  <a:lnTo>
                    <a:pt x="51492" y="31311"/>
                  </a:lnTo>
                  <a:lnTo>
                    <a:pt x="50552" y="29038"/>
                  </a:lnTo>
                  <a:lnTo>
                    <a:pt x="49155" y="27831"/>
                  </a:lnTo>
                  <a:lnTo>
                    <a:pt x="55390" y="20099"/>
                  </a:lnTo>
                  <a:lnTo>
                    <a:pt x="59609" y="12537"/>
                  </a:lnTo>
                  <a:lnTo>
                    <a:pt x="60715" y="5943"/>
                  </a:lnTo>
                  <a:lnTo>
                    <a:pt x="57613" y="1111"/>
                  </a:lnTo>
                  <a:lnTo>
                    <a:pt x="5197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253217" y="5927432"/>
              <a:ext cx="205740" cy="2095500"/>
            </a:xfrm>
            <a:custGeom>
              <a:avLst/>
              <a:gdLst/>
              <a:ahLst/>
              <a:cxnLst/>
              <a:rect l="l" t="t" r="r" b="b"/>
              <a:pathLst>
                <a:path w="205739" h="2095500">
                  <a:moveTo>
                    <a:pt x="20205" y="69964"/>
                  </a:moveTo>
                  <a:lnTo>
                    <a:pt x="15684" y="65443"/>
                  </a:lnTo>
                  <a:lnTo>
                    <a:pt x="4521" y="65443"/>
                  </a:lnTo>
                  <a:lnTo>
                    <a:pt x="0" y="69964"/>
                  </a:lnTo>
                  <a:lnTo>
                    <a:pt x="0" y="81114"/>
                  </a:lnTo>
                  <a:lnTo>
                    <a:pt x="4521" y="85636"/>
                  </a:lnTo>
                  <a:lnTo>
                    <a:pt x="15684" y="85636"/>
                  </a:lnTo>
                  <a:lnTo>
                    <a:pt x="20205" y="81114"/>
                  </a:lnTo>
                  <a:lnTo>
                    <a:pt x="20205" y="75539"/>
                  </a:lnTo>
                  <a:lnTo>
                    <a:pt x="20205" y="69964"/>
                  </a:lnTo>
                  <a:close/>
                </a:path>
                <a:path w="205739" h="2095500">
                  <a:moveTo>
                    <a:pt x="135191" y="2031492"/>
                  </a:moveTo>
                  <a:lnTo>
                    <a:pt x="133451" y="2022843"/>
                  </a:lnTo>
                  <a:lnTo>
                    <a:pt x="128689" y="2015769"/>
                  </a:lnTo>
                  <a:lnTo>
                    <a:pt x="121627" y="2011006"/>
                  </a:lnTo>
                  <a:lnTo>
                    <a:pt x="112979" y="2009254"/>
                  </a:lnTo>
                  <a:lnTo>
                    <a:pt x="104330" y="2011006"/>
                  </a:lnTo>
                  <a:lnTo>
                    <a:pt x="97256" y="2015769"/>
                  </a:lnTo>
                  <a:lnTo>
                    <a:pt x="92494" y="2022843"/>
                  </a:lnTo>
                  <a:lnTo>
                    <a:pt x="90754" y="2031492"/>
                  </a:lnTo>
                  <a:lnTo>
                    <a:pt x="92494" y="2040140"/>
                  </a:lnTo>
                  <a:lnTo>
                    <a:pt x="97256" y="2047201"/>
                  </a:lnTo>
                  <a:lnTo>
                    <a:pt x="104330" y="2051964"/>
                  </a:lnTo>
                  <a:lnTo>
                    <a:pt x="112979" y="2053704"/>
                  </a:lnTo>
                  <a:lnTo>
                    <a:pt x="121627" y="2051964"/>
                  </a:lnTo>
                  <a:lnTo>
                    <a:pt x="128689" y="2047201"/>
                  </a:lnTo>
                  <a:lnTo>
                    <a:pt x="133451" y="2040140"/>
                  </a:lnTo>
                  <a:lnTo>
                    <a:pt x="135191" y="2031492"/>
                  </a:lnTo>
                  <a:close/>
                </a:path>
                <a:path w="205739" h="2095500">
                  <a:moveTo>
                    <a:pt x="197967" y="2076234"/>
                  </a:moveTo>
                  <a:lnTo>
                    <a:pt x="192532" y="2070811"/>
                  </a:lnTo>
                  <a:lnTo>
                    <a:pt x="179133" y="2070811"/>
                  </a:lnTo>
                  <a:lnTo>
                    <a:pt x="173723" y="2076234"/>
                  </a:lnTo>
                  <a:lnTo>
                    <a:pt x="173723" y="2089632"/>
                  </a:lnTo>
                  <a:lnTo>
                    <a:pt x="179133" y="2095055"/>
                  </a:lnTo>
                  <a:lnTo>
                    <a:pt x="192532" y="2095055"/>
                  </a:lnTo>
                  <a:lnTo>
                    <a:pt x="197967" y="2089632"/>
                  </a:lnTo>
                  <a:lnTo>
                    <a:pt x="197967" y="2082927"/>
                  </a:lnTo>
                  <a:lnTo>
                    <a:pt x="197967" y="2076234"/>
                  </a:lnTo>
                  <a:close/>
                </a:path>
                <a:path w="205739" h="2095500">
                  <a:moveTo>
                    <a:pt x="205181" y="4826"/>
                  </a:moveTo>
                  <a:lnTo>
                    <a:pt x="200355" y="0"/>
                  </a:lnTo>
                  <a:lnTo>
                    <a:pt x="188468" y="0"/>
                  </a:lnTo>
                  <a:lnTo>
                    <a:pt x="183642" y="4826"/>
                  </a:lnTo>
                  <a:lnTo>
                    <a:pt x="183642" y="16725"/>
                  </a:lnTo>
                  <a:lnTo>
                    <a:pt x="188468" y="21539"/>
                  </a:lnTo>
                  <a:lnTo>
                    <a:pt x="200355" y="21539"/>
                  </a:lnTo>
                  <a:lnTo>
                    <a:pt x="205181" y="16725"/>
                  </a:lnTo>
                  <a:lnTo>
                    <a:pt x="205181" y="10769"/>
                  </a:lnTo>
                  <a:lnTo>
                    <a:pt x="205181" y="4826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346587" y="7602131"/>
              <a:ext cx="36830" cy="217804"/>
            </a:xfrm>
            <a:custGeom>
              <a:avLst/>
              <a:gdLst/>
              <a:ahLst/>
              <a:cxnLst/>
              <a:rect l="l" t="t" r="r" b="b"/>
              <a:pathLst>
                <a:path w="36829" h="217804">
                  <a:moveTo>
                    <a:pt x="36360" y="199631"/>
                  </a:moveTo>
                  <a:lnTo>
                    <a:pt x="34925" y="192557"/>
                  </a:lnTo>
                  <a:lnTo>
                    <a:pt x="31038" y="186766"/>
                  </a:lnTo>
                  <a:lnTo>
                    <a:pt x="25247" y="182880"/>
                  </a:lnTo>
                  <a:lnTo>
                    <a:pt x="18173" y="181444"/>
                  </a:lnTo>
                  <a:lnTo>
                    <a:pt x="11099" y="182880"/>
                  </a:lnTo>
                  <a:lnTo>
                    <a:pt x="5321" y="186766"/>
                  </a:lnTo>
                  <a:lnTo>
                    <a:pt x="1422" y="192557"/>
                  </a:lnTo>
                  <a:lnTo>
                    <a:pt x="0" y="199631"/>
                  </a:lnTo>
                  <a:lnTo>
                    <a:pt x="1422" y="206705"/>
                  </a:lnTo>
                  <a:lnTo>
                    <a:pt x="5321" y="212483"/>
                  </a:lnTo>
                  <a:lnTo>
                    <a:pt x="11099" y="216382"/>
                  </a:lnTo>
                  <a:lnTo>
                    <a:pt x="18173" y="217805"/>
                  </a:lnTo>
                  <a:lnTo>
                    <a:pt x="25247" y="216382"/>
                  </a:lnTo>
                  <a:lnTo>
                    <a:pt x="31038" y="212483"/>
                  </a:lnTo>
                  <a:lnTo>
                    <a:pt x="34925" y="206705"/>
                  </a:lnTo>
                  <a:lnTo>
                    <a:pt x="36360" y="199631"/>
                  </a:lnTo>
                  <a:close/>
                </a:path>
                <a:path w="36829" h="217804">
                  <a:moveTo>
                    <a:pt x="36360" y="18186"/>
                  </a:moveTo>
                  <a:lnTo>
                    <a:pt x="34925" y="11112"/>
                  </a:lnTo>
                  <a:lnTo>
                    <a:pt x="31038" y="5321"/>
                  </a:lnTo>
                  <a:lnTo>
                    <a:pt x="25247" y="1435"/>
                  </a:lnTo>
                  <a:lnTo>
                    <a:pt x="18173" y="0"/>
                  </a:lnTo>
                  <a:lnTo>
                    <a:pt x="11099" y="1435"/>
                  </a:lnTo>
                  <a:lnTo>
                    <a:pt x="5321" y="5321"/>
                  </a:lnTo>
                  <a:lnTo>
                    <a:pt x="1422" y="11112"/>
                  </a:lnTo>
                  <a:lnTo>
                    <a:pt x="0" y="18186"/>
                  </a:lnTo>
                  <a:lnTo>
                    <a:pt x="1422" y="25260"/>
                  </a:lnTo>
                  <a:lnTo>
                    <a:pt x="5321" y="31038"/>
                  </a:lnTo>
                  <a:lnTo>
                    <a:pt x="11099" y="34937"/>
                  </a:lnTo>
                  <a:lnTo>
                    <a:pt x="18173" y="36360"/>
                  </a:lnTo>
                  <a:lnTo>
                    <a:pt x="25247" y="34937"/>
                  </a:lnTo>
                  <a:lnTo>
                    <a:pt x="31038" y="31038"/>
                  </a:lnTo>
                  <a:lnTo>
                    <a:pt x="34925" y="25260"/>
                  </a:lnTo>
                  <a:lnTo>
                    <a:pt x="36360" y="181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402982" y="6598558"/>
              <a:ext cx="45720" cy="788035"/>
            </a:xfrm>
            <a:custGeom>
              <a:avLst/>
              <a:gdLst/>
              <a:ahLst/>
              <a:cxnLst/>
              <a:rect l="l" t="t" r="r" b="b"/>
              <a:pathLst>
                <a:path w="45720" h="788034">
                  <a:moveTo>
                    <a:pt x="45415" y="0"/>
                  </a:moveTo>
                  <a:lnTo>
                    <a:pt x="37617" y="0"/>
                  </a:lnTo>
                  <a:lnTo>
                    <a:pt x="35928" y="4660"/>
                  </a:lnTo>
                  <a:lnTo>
                    <a:pt x="31572" y="8051"/>
                  </a:lnTo>
                  <a:lnTo>
                    <a:pt x="21081" y="8051"/>
                  </a:lnTo>
                  <a:lnTo>
                    <a:pt x="16725" y="4660"/>
                  </a:lnTo>
                  <a:lnTo>
                    <a:pt x="15049" y="0"/>
                  </a:lnTo>
                  <a:lnTo>
                    <a:pt x="5092" y="0"/>
                  </a:lnTo>
                  <a:lnTo>
                    <a:pt x="5092" y="732942"/>
                  </a:lnTo>
                  <a:lnTo>
                    <a:pt x="1625" y="737476"/>
                  </a:lnTo>
                  <a:lnTo>
                    <a:pt x="0" y="744181"/>
                  </a:lnTo>
                  <a:lnTo>
                    <a:pt x="0" y="753122"/>
                  </a:lnTo>
                  <a:lnTo>
                    <a:pt x="2285" y="758952"/>
                  </a:lnTo>
                  <a:lnTo>
                    <a:pt x="5092" y="762571"/>
                  </a:lnTo>
                  <a:lnTo>
                    <a:pt x="5092" y="787577"/>
                  </a:lnTo>
                  <a:lnTo>
                    <a:pt x="15062" y="787577"/>
                  </a:lnTo>
                  <a:lnTo>
                    <a:pt x="16763" y="782955"/>
                  </a:lnTo>
                  <a:lnTo>
                    <a:pt x="21120" y="779627"/>
                  </a:lnTo>
                  <a:lnTo>
                    <a:pt x="31534" y="779627"/>
                  </a:lnTo>
                  <a:lnTo>
                    <a:pt x="35877" y="782955"/>
                  </a:lnTo>
                  <a:lnTo>
                    <a:pt x="37591" y="787577"/>
                  </a:lnTo>
                  <a:lnTo>
                    <a:pt x="45415" y="787577"/>
                  </a:lnTo>
                  <a:lnTo>
                    <a:pt x="45415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325715" y="6487452"/>
              <a:ext cx="134766" cy="222256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4379048" y="7530973"/>
              <a:ext cx="13335" cy="386715"/>
            </a:xfrm>
            <a:custGeom>
              <a:avLst/>
              <a:gdLst/>
              <a:ahLst/>
              <a:cxnLst/>
              <a:rect l="l" t="t" r="r" b="b"/>
              <a:pathLst>
                <a:path w="13335" h="386715">
                  <a:moveTo>
                    <a:pt x="13119" y="0"/>
                  </a:moveTo>
                  <a:lnTo>
                    <a:pt x="0" y="0"/>
                  </a:lnTo>
                  <a:lnTo>
                    <a:pt x="0" y="386524"/>
                  </a:lnTo>
                  <a:lnTo>
                    <a:pt x="13119" y="386524"/>
                  </a:lnTo>
                  <a:lnTo>
                    <a:pt x="13119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295358" y="5927026"/>
              <a:ext cx="199390" cy="88900"/>
            </a:xfrm>
            <a:custGeom>
              <a:avLst/>
              <a:gdLst/>
              <a:ahLst/>
              <a:cxnLst/>
              <a:rect l="l" t="t" r="r" b="b"/>
              <a:pathLst>
                <a:path w="199389" h="88900">
                  <a:moveTo>
                    <a:pt x="24244" y="5422"/>
                  </a:moveTo>
                  <a:lnTo>
                    <a:pt x="18821" y="0"/>
                  </a:lnTo>
                  <a:lnTo>
                    <a:pt x="5422" y="0"/>
                  </a:lnTo>
                  <a:lnTo>
                    <a:pt x="0" y="5422"/>
                  </a:lnTo>
                  <a:lnTo>
                    <a:pt x="0" y="18808"/>
                  </a:lnTo>
                  <a:lnTo>
                    <a:pt x="5422" y="24244"/>
                  </a:lnTo>
                  <a:lnTo>
                    <a:pt x="18821" y="24244"/>
                  </a:lnTo>
                  <a:lnTo>
                    <a:pt x="24244" y="18808"/>
                  </a:lnTo>
                  <a:lnTo>
                    <a:pt x="24244" y="12115"/>
                  </a:lnTo>
                  <a:lnTo>
                    <a:pt x="24244" y="5422"/>
                  </a:lnTo>
                  <a:close/>
                </a:path>
                <a:path w="199389" h="88900">
                  <a:moveTo>
                    <a:pt x="199275" y="76238"/>
                  </a:moveTo>
                  <a:lnTo>
                    <a:pt x="195656" y="72618"/>
                  </a:lnTo>
                  <a:lnTo>
                    <a:pt x="186728" y="72618"/>
                  </a:lnTo>
                  <a:lnTo>
                    <a:pt x="183108" y="76238"/>
                  </a:lnTo>
                  <a:lnTo>
                    <a:pt x="183108" y="85178"/>
                  </a:lnTo>
                  <a:lnTo>
                    <a:pt x="186728" y="88785"/>
                  </a:lnTo>
                  <a:lnTo>
                    <a:pt x="195656" y="88785"/>
                  </a:lnTo>
                  <a:lnTo>
                    <a:pt x="199275" y="85178"/>
                  </a:lnTo>
                  <a:lnTo>
                    <a:pt x="199275" y="80708"/>
                  </a:lnTo>
                  <a:lnTo>
                    <a:pt x="199275" y="76238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591128" y="6087300"/>
              <a:ext cx="577215" cy="333375"/>
            </a:xfrm>
            <a:custGeom>
              <a:avLst/>
              <a:gdLst/>
              <a:ahLst/>
              <a:cxnLst/>
              <a:rect l="l" t="t" r="r" b="b"/>
              <a:pathLst>
                <a:path w="577214" h="333375">
                  <a:moveTo>
                    <a:pt x="40411" y="312864"/>
                  </a:moveTo>
                  <a:lnTo>
                    <a:pt x="38823" y="305003"/>
                  </a:lnTo>
                  <a:lnTo>
                    <a:pt x="34493" y="298577"/>
                  </a:lnTo>
                  <a:lnTo>
                    <a:pt x="28067" y="294246"/>
                  </a:lnTo>
                  <a:lnTo>
                    <a:pt x="20205" y="292658"/>
                  </a:lnTo>
                  <a:lnTo>
                    <a:pt x="12344" y="294246"/>
                  </a:lnTo>
                  <a:lnTo>
                    <a:pt x="5918" y="298577"/>
                  </a:lnTo>
                  <a:lnTo>
                    <a:pt x="1587" y="305003"/>
                  </a:lnTo>
                  <a:lnTo>
                    <a:pt x="0" y="312864"/>
                  </a:lnTo>
                  <a:lnTo>
                    <a:pt x="1587" y="320725"/>
                  </a:lnTo>
                  <a:lnTo>
                    <a:pt x="5918" y="327139"/>
                  </a:lnTo>
                  <a:lnTo>
                    <a:pt x="12344" y="331470"/>
                  </a:lnTo>
                  <a:lnTo>
                    <a:pt x="20205" y="333070"/>
                  </a:lnTo>
                  <a:lnTo>
                    <a:pt x="28067" y="331470"/>
                  </a:lnTo>
                  <a:lnTo>
                    <a:pt x="34493" y="327139"/>
                  </a:lnTo>
                  <a:lnTo>
                    <a:pt x="38823" y="320725"/>
                  </a:lnTo>
                  <a:lnTo>
                    <a:pt x="40411" y="312864"/>
                  </a:lnTo>
                  <a:close/>
                </a:path>
                <a:path w="577214" h="333375">
                  <a:moveTo>
                    <a:pt x="40411" y="169989"/>
                  </a:moveTo>
                  <a:lnTo>
                    <a:pt x="38823" y="162128"/>
                  </a:lnTo>
                  <a:lnTo>
                    <a:pt x="34493" y="155702"/>
                  </a:lnTo>
                  <a:lnTo>
                    <a:pt x="28067" y="151371"/>
                  </a:lnTo>
                  <a:lnTo>
                    <a:pt x="20205" y="149783"/>
                  </a:lnTo>
                  <a:lnTo>
                    <a:pt x="12344" y="151371"/>
                  </a:lnTo>
                  <a:lnTo>
                    <a:pt x="5918" y="155702"/>
                  </a:lnTo>
                  <a:lnTo>
                    <a:pt x="1587" y="162128"/>
                  </a:lnTo>
                  <a:lnTo>
                    <a:pt x="0" y="169989"/>
                  </a:lnTo>
                  <a:lnTo>
                    <a:pt x="1587" y="177850"/>
                  </a:lnTo>
                  <a:lnTo>
                    <a:pt x="5918" y="184264"/>
                  </a:lnTo>
                  <a:lnTo>
                    <a:pt x="12344" y="188595"/>
                  </a:lnTo>
                  <a:lnTo>
                    <a:pt x="20205" y="190195"/>
                  </a:lnTo>
                  <a:lnTo>
                    <a:pt x="28067" y="188595"/>
                  </a:lnTo>
                  <a:lnTo>
                    <a:pt x="34493" y="184264"/>
                  </a:lnTo>
                  <a:lnTo>
                    <a:pt x="38823" y="177850"/>
                  </a:lnTo>
                  <a:lnTo>
                    <a:pt x="40411" y="169989"/>
                  </a:lnTo>
                  <a:close/>
                </a:path>
                <a:path w="577214" h="333375">
                  <a:moveTo>
                    <a:pt x="40411" y="26149"/>
                  </a:moveTo>
                  <a:lnTo>
                    <a:pt x="38823" y="18288"/>
                  </a:lnTo>
                  <a:lnTo>
                    <a:pt x="34493" y="11874"/>
                  </a:lnTo>
                  <a:lnTo>
                    <a:pt x="28067" y="7543"/>
                  </a:lnTo>
                  <a:lnTo>
                    <a:pt x="20205" y="5943"/>
                  </a:lnTo>
                  <a:lnTo>
                    <a:pt x="12344" y="7543"/>
                  </a:lnTo>
                  <a:lnTo>
                    <a:pt x="5918" y="11874"/>
                  </a:lnTo>
                  <a:lnTo>
                    <a:pt x="1587" y="18288"/>
                  </a:lnTo>
                  <a:lnTo>
                    <a:pt x="0" y="26149"/>
                  </a:lnTo>
                  <a:lnTo>
                    <a:pt x="1587" y="34010"/>
                  </a:lnTo>
                  <a:lnTo>
                    <a:pt x="5918" y="40436"/>
                  </a:lnTo>
                  <a:lnTo>
                    <a:pt x="12344" y="44767"/>
                  </a:lnTo>
                  <a:lnTo>
                    <a:pt x="20205" y="46355"/>
                  </a:lnTo>
                  <a:lnTo>
                    <a:pt x="28067" y="44767"/>
                  </a:lnTo>
                  <a:lnTo>
                    <a:pt x="34493" y="40436"/>
                  </a:lnTo>
                  <a:lnTo>
                    <a:pt x="38823" y="34010"/>
                  </a:lnTo>
                  <a:lnTo>
                    <a:pt x="40411" y="26149"/>
                  </a:lnTo>
                  <a:close/>
                </a:path>
                <a:path w="577214" h="333375">
                  <a:moveTo>
                    <a:pt x="576897" y="309041"/>
                  </a:moveTo>
                  <a:lnTo>
                    <a:pt x="574992" y="299605"/>
                  </a:lnTo>
                  <a:lnTo>
                    <a:pt x="569798" y="291909"/>
                  </a:lnTo>
                  <a:lnTo>
                    <a:pt x="562089" y="286702"/>
                  </a:lnTo>
                  <a:lnTo>
                    <a:pt x="552653" y="284797"/>
                  </a:lnTo>
                  <a:lnTo>
                    <a:pt x="543217" y="286702"/>
                  </a:lnTo>
                  <a:lnTo>
                    <a:pt x="535508" y="291909"/>
                  </a:lnTo>
                  <a:lnTo>
                    <a:pt x="530313" y="299605"/>
                  </a:lnTo>
                  <a:lnTo>
                    <a:pt x="528408" y="309041"/>
                  </a:lnTo>
                  <a:lnTo>
                    <a:pt x="530313" y="318477"/>
                  </a:lnTo>
                  <a:lnTo>
                    <a:pt x="535508" y="326186"/>
                  </a:lnTo>
                  <a:lnTo>
                    <a:pt x="543217" y="331381"/>
                  </a:lnTo>
                  <a:lnTo>
                    <a:pt x="552653" y="333286"/>
                  </a:lnTo>
                  <a:lnTo>
                    <a:pt x="562089" y="331381"/>
                  </a:lnTo>
                  <a:lnTo>
                    <a:pt x="569798" y="326186"/>
                  </a:lnTo>
                  <a:lnTo>
                    <a:pt x="574992" y="318477"/>
                  </a:lnTo>
                  <a:lnTo>
                    <a:pt x="576897" y="309041"/>
                  </a:lnTo>
                  <a:close/>
                </a:path>
                <a:path w="577214" h="333375">
                  <a:moveTo>
                    <a:pt x="576897" y="167119"/>
                  </a:moveTo>
                  <a:lnTo>
                    <a:pt x="574992" y="157695"/>
                  </a:lnTo>
                  <a:lnTo>
                    <a:pt x="569798" y="149987"/>
                  </a:lnTo>
                  <a:lnTo>
                    <a:pt x="562089" y="144792"/>
                  </a:lnTo>
                  <a:lnTo>
                    <a:pt x="552653" y="142875"/>
                  </a:lnTo>
                  <a:lnTo>
                    <a:pt x="543217" y="144792"/>
                  </a:lnTo>
                  <a:lnTo>
                    <a:pt x="535508" y="149987"/>
                  </a:lnTo>
                  <a:lnTo>
                    <a:pt x="530313" y="157695"/>
                  </a:lnTo>
                  <a:lnTo>
                    <a:pt x="528408" y="167119"/>
                  </a:lnTo>
                  <a:lnTo>
                    <a:pt x="530313" y="176555"/>
                  </a:lnTo>
                  <a:lnTo>
                    <a:pt x="535508" y="184264"/>
                  </a:lnTo>
                  <a:lnTo>
                    <a:pt x="543217" y="189458"/>
                  </a:lnTo>
                  <a:lnTo>
                    <a:pt x="552653" y="191363"/>
                  </a:lnTo>
                  <a:lnTo>
                    <a:pt x="562089" y="189458"/>
                  </a:lnTo>
                  <a:lnTo>
                    <a:pt x="569798" y="184264"/>
                  </a:lnTo>
                  <a:lnTo>
                    <a:pt x="574992" y="176555"/>
                  </a:lnTo>
                  <a:lnTo>
                    <a:pt x="576897" y="167119"/>
                  </a:lnTo>
                  <a:close/>
                </a:path>
                <a:path w="577214" h="333375">
                  <a:moveTo>
                    <a:pt x="576897" y="24244"/>
                  </a:moveTo>
                  <a:lnTo>
                    <a:pt x="574992" y="14820"/>
                  </a:lnTo>
                  <a:lnTo>
                    <a:pt x="569798" y="7112"/>
                  </a:lnTo>
                  <a:lnTo>
                    <a:pt x="562089" y="1917"/>
                  </a:lnTo>
                  <a:lnTo>
                    <a:pt x="552653" y="0"/>
                  </a:lnTo>
                  <a:lnTo>
                    <a:pt x="543217" y="1917"/>
                  </a:lnTo>
                  <a:lnTo>
                    <a:pt x="535508" y="7112"/>
                  </a:lnTo>
                  <a:lnTo>
                    <a:pt x="530313" y="14820"/>
                  </a:lnTo>
                  <a:lnTo>
                    <a:pt x="528408" y="24244"/>
                  </a:lnTo>
                  <a:lnTo>
                    <a:pt x="530313" y="33680"/>
                  </a:lnTo>
                  <a:lnTo>
                    <a:pt x="535508" y="41389"/>
                  </a:lnTo>
                  <a:lnTo>
                    <a:pt x="543217" y="46583"/>
                  </a:lnTo>
                  <a:lnTo>
                    <a:pt x="552653" y="48488"/>
                  </a:lnTo>
                  <a:lnTo>
                    <a:pt x="562089" y="46583"/>
                  </a:lnTo>
                  <a:lnTo>
                    <a:pt x="569798" y="41389"/>
                  </a:lnTo>
                  <a:lnTo>
                    <a:pt x="574992" y="33680"/>
                  </a:lnTo>
                  <a:lnTo>
                    <a:pt x="576897" y="24244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342081" y="5973114"/>
              <a:ext cx="180340" cy="68580"/>
            </a:xfrm>
            <a:custGeom>
              <a:avLst/>
              <a:gdLst/>
              <a:ahLst/>
              <a:cxnLst/>
              <a:rect l="l" t="t" r="r" b="b"/>
              <a:pathLst>
                <a:path w="180339" h="68579">
                  <a:moveTo>
                    <a:pt x="180225" y="0"/>
                  </a:moveTo>
                  <a:lnTo>
                    <a:pt x="0" y="0"/>
                  </a:lnTo>
                  <a:lnTo>
                    <a:pt x="0" y="68300"/>
                  </a:lnTo>
                  <a:lnTo>
                    <a:pt x="180225" y="68300"/>
                  </a:lnTo>
                  <a:lnTo>
                    <a:pt x="18022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263916" y="7978118"/>
              <a:ext cx="88911" cy="66417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405302" y="7968798"/>
              <a:ext cx="66787" cy="88821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3364293" y="6137706"/>
              <a:ext cx="833755" cy="437515"/>
            </a:xfrm>
            <a:custGeom>
              <a:avLst/>
              <a:gdLst/>
              <a:ahLst/>
              <a:cxnLst/>
              <a:rect l="l" t="t" r="r" b="b"/>
              <a:pathLst>
                <a:path w="833754" h="437515">
                  <a:moveTo>
                    <a:pt x="18110" y="37020"/>
                  </a:moveTo>
                  <a:lnTo>
                    <a:pt x="25108" y="35451"/>
                  </a:lnTo>
                  <a:lnTo>
                    <a:pt x="30870" y="31259"/>
                  </a:lnTo>
                  <a:lnTo>
                    <a:pt x="34780" y="25217"/>
                  </a:lnTo>
                  <a:lnTo>
                    <a:pt x="36220" y="18097"/>
                  </a:lnTo>
                  <a:lnTo>
                    <a:pt x="34780" y="11101"/>
                  </a:lnTo>
                  <a:lnTo>
                    <a:pt x="30870" y="5343"/>
                  </a:lnTo>
                  <a:lnTo>
                    <a:pt x="25108" y="1438"/>
                  </a:lnTo>
                  <a:lnTo>
                    <a:pt x="18110" y="0"/>
                  </a:lnTo>
                  <a:lnTo>
                    <a:pt x="11112" y="1438"/>
                  </a:lnTo>
                  <a:lnTo>
                    <a:pt x="5349" y="5343"/>
                  </a:lnTo>
                  <a:lnTo>
                    <a:pt x="1440" y="11101"/>
                  </a:lnTo>
                  <a:lnTo>
                    <a:pt x="0" y="18097"/>
                  </a:lnTo>
                  <a:lnTo>
                    <a:pt x="1440" y="25217"/>
                  </a:lnTo>
                  <a:lnTo>
                    <a:pt x="5349" y="31259"/>
                  </a:lnTo>
                  <a:lnTo>
                    <a:pt x="11112" y="35451"/>
                  </a:lnTo>
                  <a:lnTo>
                    <a:pt x="18110" y="37020"/>
                  </a:lnTo>
                  <a:close/>
                </a:path>
                <a:path w="833754" h="437515">
                  <a:moveTo>
                    <a:pt x="18110" y="221373"/>
                  </a:moveTo>
                  <a:lnTo>
                    <a:pt x="25108" y="219933"/>
                  </a:lnTo>
                  <a:lnTo>
                    <a:pt x="30870" y="216023"/>
                  </a:lnTo>
                  <a:lnTo>
                    <a:pt x="34780" y="210261"/>
                  </a:lnTo>
                  <a:lnTo>
                    <a:pt x="36220" y="203263"/>
                  </a:lnTo>
                  <a:lnTo>
                    <a:pt x="34780" y="196265"/>
                  </a:lnTo>
                  <a:lnTo>
                    <a:pt x="30870" y="190503"/>
                  </a:lnTo>
                  <a:lnTo>
                    <a:pt x="25108" y="186593"/>
                  </a:lnTo>
                  <a:lnTo>
                    <a:pt x="18110" y="185153"/>
                  </a:lnTo>
                  <a:lnTo>
                    <a:pt x="11112" y="186593"/>
                  </a:lnTo>
                  <a:lnTo>
                    <a:pt x="5349" y="190503"/>
                  </a:lnTo>
                  <a:lnTo>
                    <a:pt x="1440" y="196265"/>
                  </a:lnTo>
                  <a:lnTo>
                    <a:pt x="0" y="203263"/>
                  </a:lnTo>
                  <a:lnTo>
                    <a:pt x="1440" y="210261"/>
                  </a:lnTo>
                  <a:lnTo>
                    <a:pt x="5349" y="216023"/>
                  </a:lnTo>
                  <a:lnTo>
                    <a:pt x="11112" y="219933"/>
                  </a:lnTo>
                  <a:lnTo>
                    <a:pt x="18110" y="221373"/>
                  </a:lnTo>
                  <a:close/>
                </a:path>
                <a:path w="833754" h="437515">
                  <a:moveTo>
                    <a:pt x="785939" y="413118"/>
                  </a:moveTo>
                  <a:lnTo>
                    <a:pt x="793884" y="411538"/>
                  </a:lnTo>
                  <a:lnTo>
                    <a:pt x="800133" y="407258"/>
                  </a:lnTo>
                  <a:lnTo>
                    <a:pt x="804222" y="400972"/>
                  </a:lnTo>
                  <a:lnTo>
                    <a:pt x="805688" y="393369"/>
                  </a:lnTo>
                  <a:lnTo>
                    <a:pt x="804222" y="385894"/>
                  </a:lnTo>
                  <a:lnTo>
                    <a:pt x="800133" y="379887"/>
                  </a:lnTo>
                  <a:lnTo>
                    <a:pt x="793884" y="375887"/>
                  </a:lnTo>
                  <a:lnTo>
                    <a:pt x="785939" y="374434"/>
                  </a:lnTo>
                  <a:lnTo>
                    <a:pt x="778335" y="375887"/>
                  </a:lnTo>
                  <a:lnTo>
                    <a:pt x="772044" y="379887"/>
                  </a:lnTo>
                  <a:lnTo>
                    <a:pt x="767760" y="385894"/>
                  </a:lnTo>
                  <a:lnTo>
                    <a:pt x="766178" y="393369"/>
                  </a:lnTo>
                  <a:lnTo>
                    <a:pt x="767760" y="400972"/>
                  </a:lnTo>
                  <a:lnTo>
                    <a:pt x="772044" y="407258"/>
                  </a:lnTo>
                  <a:lnTo>
                    <a:pt x="778335" y="411538"/>
                  </a:lnTo>
                  <a:lnTo>
                    <a:pt x="785939" y="413118"/>
                  </a:lnTo>
                  <a:close/>
                </a:path>
                <a:path w="833754" h="437515">
                  <a:moveTo>
                    <a:pt x="797458" y="380199"/>
                  </a:moveTo>
                  <a:lnTo>
                    <a:pt x="772769" y="404888"/>
                  </a:lnTo>
                </a:path>
                <a:path w="833754" h="437515">
                  <a:moveTo>
                    <a:pt x="508596" y="413118"/>
                  </a:moveTo>
                  <a:lnTo>
                    <a:pt x="516064" y="411538"/>
                  </a:lnTo>
                  <a:lnTo>
                    <a:pt x="522068" y="407258"/>
                  </a:lnTo>
                  <a:lnTo>
                    <a:pt x="526066" y="400972"/>
                  </a:lnTo>
                  <a:lnTo>
                    <a:pt x="527519" y="393369"/>
                  </a:lnTo>
                  <a:lnTo>
                    <a:pt x="526066" y="385894"/>
                  </a:lnTo>
                  <a:lnTo>
                    <a:pt x="522068" y="379887"/>
                  </a:lnTo>
                  <a:lnTo>
                    <a:pt x="516064" y="375887"/>
                  </a:lnTo>
                  <a:lnTo>
                    <a:pt x="508596" y="374434"/>
                  </a:lnTo>
                  <a:lnTo>
                    <a:pt x="500992" y="375887"/>
                  </a:lnTo>
                  <a:lnTo>
                    <a:pt x="494701" y="379887"/>
                  </a:lnTo>
                  <a:lnTo>
                    <a:pt x="490417" y="385894"/>
                  </a:lnTo>
                  <a:lnTo>
                    <a:pt x="488835" y="393369"/>
                  </a:lnTo>
                  <a:lnTo>
                    <a:pt x="490417" y="400972"/>
                  </a:lnTo>
                  <a:lnTo>
                    <a:pt x="494701" y="407258"/>
                  </a:lnTo>
                  <a:lnTo>
                    <a:pt x="500992" y="411538"/>
                  </a:lnTo>
                  <a:lnTo>
                    <a:pt x="508596" y="413118"/>
                  </a:lnTo>
                  <a:close/>
                </a:path>
                <a:path w="833754" h="437515">
                  <a:moveTo>
                    <a:pt x="520115" y="380199"/>
                  </a:moveTo>
                  <a:lnTo>
                    <a:pt x="496252" y="404888"/>
                  </a:lnTo>
                </a:path>
                <a:path w="833754" h="437515">
                  <a:moveTo>
                    <a:pt x="242773" y="413118"/>
                  </a:moveTo>
                  <a:lnTo>
                    <a:pt x="250377" y="411538"/>
                  </a:lnTo>
                  <a:lnTo>
                    <a:pt x="256668" y="407258"/>
                  </a:lnTo>
                  <a:lnTo>
                    <a:pt x="260952" y="400972"/>
                  </a:lnTo>
                  <a:lnTo>
                    <a:pt x="262534" y="393369"/>
                  </a:lnTo>
                  <a:lnTo>
                    <a:pt x="260952" y="385894"/>
                  </a:lnTo>
                  <a:lnTo>
                    <a:pt x="256668" y="379887"/>
                  </a:lnTo>
                  <a:lnTo>
                    <a:pt x="250377" y="375887"/>
                  </a:lnTo>
                  <a:lnTo>
                    <a:pt x="242773" y="374434"/>
                  </a:lnTo>
                  <a:lnTo>
                    <a:pt x="234833" y="375887"/>
                  </a:lnTo>
                  <a:lnTo>
                    <a:pt x="228584" y="379887"/>
                  </a:lnTo>
                  <a:lnTo>
                    <a:pt x="224492" y="385894"/>
                  </a:lnTo>
                  <a:lnTo>
                    <a:pt x="223024" y="393369"/>
                  </a:lnTo>
                  <a:lnTo>
                    <a:pt x="224492" y="400972"/>
                  </a:lnTo>
                  <a:lnTo>
                    <a:pt x="228584" y="407258"/>
                  </a:lnTo>
                  <a:lnTo>
                    <a:pt x="234833" y="411538"/>
                  </a:lnTo>
                  <a:lnTo>
                    <a:pt x="242773" y="413118"/>
                  </a:lnTo>
                  <a:close/>
                </a:path>
                <a:path w="833754" h="437515">
                  <a:moveTo>
                    <a:pt x="254304" y="380199"/>
                  </a:moveTo>
                  <a:lnTo>
                    <a:pt x="229603" y="404888"/>
                  </a:lnTo>
                </a:path>
                <a:path w="833754" h="437515">
                  <a:moveTo>
                    <a:pt x="833666" y="345630"/>
                  </a:moveTo>
                  <a:lnTo>
                    <a:pt x="742315" y="345630"/>
                  </a:lnTo>
                  <a:lnTo>
                    <a:pt x="742315" y="436981"/>
                  </a:lnTo>
                  <a:lnTo>
                    <a:pt x="833666" y="436981"/>
                  </a:lnTo>
                  <a:lnTo>
                    <a:pt x="833666" y="345630"/>
                  </a:lnTo>
                  <a:close/>
                </a:path>
                <a:path w="833754" h="437515">
                  <a:moveTo>
                    <a:pt x="561276" y="345630"/>
                  </a:moveTo>
                  <a:lnTo>
                    <a:pt x="470738" y="345630"/>
                  </a:lnTo>
                  <a:lnTo>
                    <a:pt x="470738" y="436981"/>
                  </a:lnTo>
                  <a:lnTo>
                    <a:pt x="561276" y="436981"/>
                  </a:lnTo>
                  <a:lnTo>
                    <a:pt x="561276" y="345630"/>
                  </a:lnTo>
                  <a:close/>
                </a:path>
                <a:path w="833754" h="437515">
                  <a:moveTo>
                    <a:pt x="288036" y="345630"/>
                  </a:moveTo>
                  <a:lnTo>
                    <a:pt x="196684" y="345630"/>
                  </a:lnTo>
                  <a:lnTo>
                    <a:pt x="196684" y="436981"/>
                  </a:lnTo>
                  <a:lnTo>
                    <a:pt x="288036" y="436981"/>
                  </a:lnTo>
                  <a:lnTo>
                    <a:pt x="288036" y="34563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27805" y="7424978"/>
              <a:ext cx="95923" cy="77825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55403" y="7434059"/>
              <a:ext cx="95923" cy="68757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096905" y="7434059"/>
              <a:ext cx="95923" cy="68757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3576624" y="6467703"/>
              <a:ext cx="596265" cy="271145"/>
            </a:xfrm>
            <a:custGeom>
              <a:avLst/>
              <a:gdLst/>
              <a:ahLst/>
              <a:cxnLst/>
              <a:rect l="l" t="t" r="r" b="b"/>
              <a:pathLst>
                <a:path w="596264" h="271145">
                  <a:moveTo>
                    <a:pt x="65836" y="15633"/>
                  </a:moveTo>
                  <a:lnTo>
                    <a:pt x="0" y="15633"/>
                  </a:lnTo>
                  <a:lnTo>
                    <a:pt x="0" y="0"/>
                  </a:lnTo>
                  <a:lnTo>
                    <a:pt x="65836" y="0"/>
                  </a:lnTo>
                  <a:lnTo>
                    <a:pt x="65836" y="15633"/>
                  </a:lnTo>
                  <a:close/>
                </a:path>
                <a:path w="596264" h="271145">
                  <a:moveTo>
                    <a:pt x="333298" y="15633"/>
                  </a:moveTo>
                  <a:lnTo>
                    <a:pt x="269100" y="15633"/>
                  </a:lnTo>
                  <a:lnTo>
                    <a:pt x="269100" y="0"/>
                  </a:lnTo>
                  <a:lnTo>
                    <a:pt x="333298" y="0"/>
                  </a:lnTo>
                  <a:lnTo>
                    <a:pt x="333298" y="15633"/>
                  </a:lnTo>
                  <a:close/>
                </a:path>
                <a:path w="596264" h="271145">
                  <a:moveTo>
                    <a:pt x="595820" y="15633"/>
                  </a:moveTo>
                  <a:lnTo>
                    <a:pt x="529983" y="15633"/>
                  </a:lnTo>
                  <a:lnTo>
                    <a:pt x="529983" y="0"/>
                  </a:lnTo>
                  <a:lnTo>
                    <a:pt x="595820" y="0"/>
                  </a:lnTo>
                  <a:lnTo>
                    <a:pt x="595820" y="15633"/>
                  </a:lnTo>
                  <a:close/>
                </a:path>
                <a:path w="596264" h="271145">
                  <a:moveTo>
                    <a:pt x="320954" y="166242"/>
                  </a:moveTo>
                  <a:lnTo>
                    <a:pt x="326720" y="166242"/>
                  </a:lnTo>
                  <a:lnTo>
                    <a:pt x="331647" y="161315"/>
                  </a:lnTo>
                  <a:lnTo>
                    <a:pt x="331647" y="154724"/>
                  </a:lnTo>
                  <a:lnTo>
                    <a:pt x="331647" y="148958"/>
                  </a:lnTo>
                  <a:lnTo>
                    <a:pt x="326720" y="143205"/>
                  </a:lnTo>
                  <a:lnTo>
                    <a:pt x="320954" y="143205"/>
                  </a:lnTo>
                  <a:lnTo>
                    <a:pt x="314375" y="143205"/>
                  </a:lnTo>
                  <a:lnTo>
                    <a:pt x="309435" y="148958"/>
                  </a:lnTo>
                  <a:lnTo>
                    <a:pt x="309435" y="154724"/>
                  </a:lnTo>
                  <a:lnTo>
                    <a:pt x="309435" y="161315"/>
                  </a:lnTo>
                  <a:lnTo>
                    <a:pt x="314375" y="166242"/>
                  </a:lnTo>
                  <a:lnTo>
                    <a:pt x="320954" y="166242"/>
                  </a:lnTo>
                  <a:close/>
                </a:path>
                <a:path w="596264" h="271145">
                  <a:moveTo>
                    <a:pt x="311899" y="133324"/>
                  </a:moveTo>
                  <a:lnTo>
                    <a:pt x="306146" y="134962"/>
                  </a:lnTo>
                  <a:lnTo>
                    <a:pt x="302018" y="144017"/>
                  </a:lnTo>
                  <a:lnTo>
                    <a:pt x="302018" y="154724"/>
                  </a:lnTo>
                  <a:lnTo>
                    <a:pt x="302018" y="165417"/>
                  </a:lnTo>
                  <a:lnTo>
                    <a:pt x="305320" y="173634"/>
                  </a:lnTo>
                  <a:lnTo>
                    <a:pt x="311073" y="176949"/>
                  </a:lnTo>
                  <a:lnTo>
                    <a:pt x="355511" y="176949"/>
                  </a:lnTo>
                  <a:lnTo>
                    <a:pt x="355511" y="133324"/>
                  </a:lnTo>
                  <a:lnTo>
                    <a:pt x="311899" y="133324"/>
                  </a:lnTo>
                  <a:close/>
                </a:path>
                <a:path w="596264" h="271145">
                  <a:moveTo>
                    <a:pt x="348119" y="176949"/>
                  </a:moveTo>
                  <a:lnTo>
                    <a:pt x="348119" y="187642"/>
                  </a:lnTo>
                  <a:lnTo>
                    <a:pt x="304495" y="187642"/>
                  </a:lnTo>
                  <a:lnTo>
                    <a:pt x="299866" y="175376"/>
                  </a:lnTo>
                  <a:lnTo>
                    <a:pt x="298323" y="154311"/>
                  </a:lnTo>
                  <a:lnTo>
                    <a:pt x="299866" y="133246"/>
                  </a:lnTo>
                  <a:lnTo>
                    <a:pt x="304495" y="120980"/>
                  </a:lnTo>
                  <a:lnTo>
                    <a:pt x="348119" y="120980"/>
                  </a:lnTo>
                  <a:lnTo>
                    <a:pt x="348119" y="133324"/>
                  </a:lnTo>
                </a:path>
                <a:path w="596264" h="271145">
                  <a:moveTo>
                    <a:pt x="274866" y="166242"/>
                  </a:moveTo>
                  <a:lnTo>
                    <a:pt x="269100" y="166242"/>
                  </a:lnTo>
                  <a:lnTo>
                    <a:pt x="264172" y="161315"/>
                  </a:lnTo>
                  <a:lnTo>
                    <a:pt x="264172" y="154724"/>
                  </a:lnTo>
                  <a:lnTo>
                    <a:pt x="264172" y="148958"/>
                  </a:lnTo>
                  <a:lnTo>
                    <a:pt x="269100" y="143205"/>
                  </a:lnTo>
                  <a:lnTo>
                    <a:pt x="274866" y="143205"/>
                  </a:lnTo>
                  <a:lnTo>
                    <a:pt x="281457" y="143205"/>
                  </a:lnTo>
                  <a:lnTo>
                    <a:pt x="286385" y="148958"/>
                  </a:lnTo>
                  <a:lnTo>
                    <a:pt x="286385" y="154724"/>
                  </a:lnTo>
                  <a:lnTo>
                    <a:pt x="286385" y="161315"/>
                  </a:lnTo>
                  <a:lnTo>
                    <a:pt x="281457" y="166242"/>
                  </a:lnTo>
                  <a:lnTo>
                    <a:pt x="274866" y="166242"/>
                  </a:lnTo>
                  <a:close/>
                </a:path>
                <a:path w="596264" h="271145">
                  <a:moveTo>
                    <a:pt x="283921" y="133324"/>
                  </a:moveTo>
                  <a:lnTo>
                    <a:pt x="289687" y="134962"/>
                  </a:lnTo>
                  <a:lnTo>
                    <a:pt x="293801" y="144017"/>
                  </a:lnTo>
                  <a:lnTo>
                    <a:pt x="293801" y="154724"/>
                  </a:lnTo>
                  <a:lnTo>
                    <a:pt x="293801" y="165417"/>
                  </a:lnTo>
                  <a:lnTo>
                    <a:pt x="290512" y="173634"/>
                  </a:lnTo>
                  <a:lnTo>
                    <a:pt x="284746" y="176949"/>
                  </a:lnTo>
                  <a:lnTo>
                    <a:pt x="240296" y="176949"/>
                  </a:lnTo>
                  <a:lnTo>
                    <a:pt x="240296" y="133324"/>
                  </a:lnTo>
                  <a:lnTo>
                    <a:pt x="283921" y="133324"/>
                  </a:lnTo>
                  <a:close/>
                </a:path>
                <a:path w="596264" h="271145">
                  <a:moveTo>
                    <a:pt x="320954" y="260883"/>
                  </a:moveTo>
                  <a:lnTo>
                    <a:pt x="326720" y="260883"/>
                  </a:lnTo>
                  <a:lnTo>
                    <a:pt x="331647" y="255130"/>
                  </a:lnTo>
                  <a:lnTo>
                    <a:pt x="331647" y="249377"/>
                  </a:lnTo>
                  <a:lnTo>
                    <a:pt x="331647" y="243611"/>
                  </a:lnTo>
                  <a:lnTo>
                    <a:pt x="326720" y="237832"/>
                  </a:lnTo>
                  <a:lnTo>
                    <a:pt x="320954" y="237832"/>
                  </a:lnTo>
                  <a:lnTo>
                    <a:pt x="314375" y="237832"/>
                  </a:lnTo>
                  <a:lnTo>
                    <a:pt x="309435" y="243611"/>
                  </a:lnTo>
                  <a:lnTo>
                    <a:pt x="309435" y="249377"/>
                  </a:lnTo>
                  <a:lnTo>
                    <a:pt x="309435" y="255130"/>
                  </a:lnTo>
                  <a:lnTo>
                    <a:pt x="314375" y="260883"/>
                  </a:lnTo>
                  <a:lnTo>
                    <a:pt x="320954" y="260883"/>
                  </a:lnTo>
                  <a:close/>
                </a:path>
                <a:path w="596264" h="271145">
                  <a:moveTo>
                    <a:pt x="311899" y="227964"/>
                  </a:moveTo>
                  <a:lnTo>
                    <a:pt x="306146" y="229615"/>
                  </a:lnTo>
                  <a:lnTo>
                    <a:pt x="302018" y="238658"/>
                  </a:lnTo>
                  <a:lnTo>
                    <a:pt x="302018" y="249377"/>
                  </a:lnTo>
                  <a:lnTo>
                    <a:pt x="302018" y="260057"/>
                  </a:lnTo>
                  <a:lnTo>
                    <a:pt x="305320" y="269113"/>
                  </a:lnTo>
                  <a:lnTo>
                    <a:pt x="311073" y="270751"/>
                  </a:lnTo>
                  <a:lnTo>
                    <a:pt x="355511" y="270751"/>
                  </a:lnTo>
                  <a:lnTo>
                    <a:pt x="355511" y="227964"/>
                  </a:lnTo>
                  <a:lnTo>
                    <a:pt x="311899" y="227964"/>
                  </a:lnTo>
                  <a:close/>
                </a:path>
                <a:path w="596264" h="271145">
                  <a:moveTo>
                    <a:pt x="274866" y="260883"/>
                  </a:moveTo>
                  <a:lnTo>
                    <a:pt x="269100" y="260883"/>
                  </a:lnTo>
                  <a:lnTo>
                    <a:pt x="264172" y="255130"/>
                  </a:lnTo>
                  <a:lnTo>
                    <a:pt x="264172" y="249377"/>
                  </a:lnTo>
                  <a:lnTo>
                    <a:pt x="264172" y="243611"/>
                  </a:lnTo>
                  <a:lnTo>
                    <a:pt x="269100" y="237832"/>
                  </a:lnTo>
                  <a:lnTo>
                    <a:pt x="274866" y="237832"/>
                  </a:lnTo>
                  <a:lnTo>
                    <a:pt x="281457" y="237832"/>
                  </a:lnTo>
                  <a:lnTo>
                    <a:pt x="286385" y="243611"/>
                  </a:lnTo>
                  <a:lnTo>
                    <a:pt x="286385" y="249377"/>
                  </a:lnTo>
                  <a:lnTo>
                    <a:pt x="286385" y="255130"/>
                  </a:lnTo>
                  <a:lnTo>
                    <a:pt x="281457" y="260883"/>
                  </a:lnTo>
                  <a:lnTo>
                    <a:pt x="274866" y="260883"/>
                  </a:lnTo>
                  <a:close/>
                </a:path>
                <a:path w="596264" h="271145">
                  <a:moveTo>
                    <a:pt x="283921" y="227964"/>
                  </a:moveTo>
                  <a:lnTo>
                    <a:pt x="289687" y="229615"/>
                  </a:lnTo>
                  <a:lnTo>
                    <a:pt x="293801" y="238658"/>
                  </a:lnTo>
                  <a:lnTo>
                    <a:pt x="293801" y="249377"/>
                  </a:lnTo>
                  <a:lnTo>
                    <a:pt x="293801" y="260057"/>
                  </a:lnTo>
                  <a:lnTo>
                    <a:pt x="290512" y="269113"/>
                  </a:lnTo>
                  <a:lnTo>
                    <a:pt x="284746" y="270751"/>
                  </a:lnTo>
                  <a:lnTo>
                    <a:pt x="240296" y="270751"/>
                  </a:lnTo>
                  <a:lnTo>
                    <a:pt x="240296" y="227964"/>
                  </a:lnTo>
                  <a:lnTo>
                    <a:pt x="283921" y="227964"/>
                  </a:lnTo>
                  <a:close/>
                </a:path>
                <a:path w="596264" h="271145">
                  <a:moveTo>
                    <a:pt x="240296" y="133324"/>
                  </a:moveTo>
                  <a:lnTo>
                    <a:pt x="230428" y="133324"/>
                  </a:lnTo>
                  <a:lnTo>
                    <a:pt x="230428" y="120980"/>
                  </a:lnTo>
                  <a:lnTo>
                    <a:pt x="291325" y="120980"/>
                  </a:lnTo>
                  <a:lnTo>
                    <a:pt x="295954" y="133246"/>
                  </a:lnTo>
                  <a:lnTo>
                    <a:pt x="297497" y="154311"/>
                  </a:lnTo>
                  <a:lnTo>
                    <a:pt x="295954" y="175376"/>
                  </a:lnTo>
                  <a:lnTo>
                    <a:pt x="291325" y="187642"/>
                  </a:lnTo>
                  <a:lnTo>
                    <a:pt x="230428" y="187642"/>
                  </a:lnTo>
                  <a:lnTo>
                    <a:pt x="230428" y="176949"/>
                  </a:lnTo>
                  <a:lnTo>
                    <a:pt x="240296" y="17694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804767" y="6863740"/>
              <a:ext cx="129654" cy="71234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804767" y="7141896"/>
              <a:ext cx="129654" cy="72072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814635" y="6769100"/>
              <a:ext cx="128841" cy="72047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14635" y="7048906"/>
              <a:ext cx="128841" cy="71221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814635" y="7327887"/>
              <a:ext cx="128841" cy="72059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3816921" y="6973004"/>
              <a:ext cx="115570" cy="43815"/>
            </a:xfrm>
            <a:custGeom>
              <a:avLst/>
              <a:gdLst/>
              <a:ahLst/>
              <a:cxnLst/>
              <a:rect l="l" t="t" r="r" b="b"/>
              <a:pathLst>
                <a:path w="115570" h="43815">
                  <a:moveTo>
                    <a:pt x="80657" y="32918"/>
                  </a:moveTo>
                  <a:lnTo>
                    <a:pt x="86423" y="32918"/>
                  </a:lnTo>
                  <a:lnTo>
                    <a:pt x="91351" y="27990"/>
                  </a:lnTo>
                  <a:lnTo>
                    <a:pt x="91351" y="21399"/>
                  </a:lnTo>
                  <a:lnTo>
                    <a:pt x="91351" y="15646"/>
                  </a:lnTo>
                  <a:lnTo>
                    <a:pt x="86423" y="10706"/>
                  </a:lnTo>
                  <a:lnTo>
                    <a:pt x="80657" y="10706"/>
                  </a:lnTo>
                  <a:lnTo>
                    <a:pt x="74079" y="10706"/>
                  </a:lnTo>
                  <a:lnTo>
                    <a:pt x="69138" y="15646"/>
                  </a:lnTo>
                  <a:lnTo>
                    <a:pt x="69138" y="21399"/>
                  </a:lnTo>
                  <a:lnTo>
                    <a:pt x="69138" y="27990"/>
                  </a:lnTo>
                  <a:lnTo>
                    <a:pt x="74079" y="32918"/>
                  </a:lnTo>
                  <a:lnTo>
                    <a:pt x="80657" y="32918"/>
                  </a:lnTo>
                  <a:close/>
                </a:path>
                <a:path w="115570" h="43815">
                  <a:moveTo>
                    <a:pt x="71602" y="0"/>
                  </a:moveTo>
                  <a:lnTo>
                    <a:pt x="65849" y="1638"/>
                  </a:lnTo>
                  <a:lnTo>
                    <a:pt x="61721" y="11518"/>
                  </a:lnTo>
                  <a:lnTo>
                    <a:pt x="61721" y="22237"/>
                  </a:lnTo>
                  <a:lnTo>
                    <a:pt x="61721" y="32918"/>
                  </a:lnTo>
                  <a:lnTo>
                    <a:pt x="65023" y="41135"/>
                  </a:lnTo>
                  <a:lnTo>
                    <a:pt x="70777" y="43611"/>
                  </a:lnTo>
                  <a:lnTo>
                    <a:pt x="115214" y="43611"/>
                  </a:lnTo>
                  <a:lnTo>
                    <a:pt x="115214" y="0"/>
                  </a:lnTo>
                  <a:lnTo>
                    <a:pt x="71602" y="0"/>
                  </a:lnTo>
                  <a:close/>
                </a:path>
                <a:path w="115570" h="43815">
                  <a:moveTo>
                    <a:pt x="34569" y="32918"/>
                  </a:moveTo>
                  <a:lnTo>
                    <a:pt x="28803" y="32918"/>
                  </a:lnTo>
                  <a:lnTo>
                    <a:pt x="23875" y="27990"/>
                  </a:lnTo>
                  <a:lnTo>
                    <a:pt x="23875" y="21399"/>
                  </a:lnTo>
                  <a:lnTo>
                    <a:pt x="23875" y="15646"/>
                  </a:lnTo>
                  <a:lnTo>
                    <a:pt x="28803" y="10706"/>
                  </a:lnTo>
                  <a:lnTo>
                    <a:pt x="34569" y="10706"/>
                  </a:lnTo>
                  <a:lnTo>
                    <a:pt x="41160" y="10706"/>
                  </a:lnTo>
                  <a:lnTo>
                    <a:pt x="46088" y="15646"/>
                  </a:lnTo>
                  <a:lnTo>
                    <a:pt x="46088" y="21399"/>
                  </a:lnTo>
                  <a:lnTo>
                    <a:pt x="46088" y="27990"/>
                  </a:lnTo>
                  <a:lnTo>
                    <a:pt x="41160" y="32918"/>
                  </a:lnTo>
                  <a:lnTo>
                    <a:pt x="34569" y="32918"/>
                  </a:lnTo>
                  <a:close/>
                </a:path>
                <a:path w="115570" h="43815">
                  <a:moveTo>
                    <a:pt x="43624" y="0"/>
                  </a:moveTo>
                  <a:lnTo>
                    <a:pt x="49390" y="1638"/>
                  </a:lnTo>
                  <a:lnTo>
                    <a:pt x="53505" y="11518"/>
                  </a:lnTo>
                  <a:lnTo>
                    <a:pt x="53505" y="22237"/>
                  </a:lnTo>
                  <a:lnTo>
                    <a:pt x="53505" y="32918"/>
                  </a:lnTo>
                  <a:lnTo>
                    <a:pt x="50215" y="41135"/>
                  </a:lnTo>
                  <a:lnTo>
                    <a:pt x="44449" y="43611"/>
                  </a:lnTo>
                  <a:lnTo>
                    <a:pt x="0" y="43611"/>
                  </a:lnTo>
                  <a:lnTo>
                    <a:pt x="0" y="0"/>
                  </a:lnTo>
                  <a:lnTo>
                    <a:pt x="4362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816921" y="7250322"/>
              <a:ext cx="115570" cy="43815"/>
            </a:xfrm>
            <a:custGeom>
              <a:avLst/>
              <a:gdLst/>
              <a:ahLst/>
              <a:cxnLst/>
              <a:rect l="l" t="t" r="r" b="b"/>
              <a:pathLst>
                <a:path w="115570" h="43815">
                  <a:moveTo>
                    <a:pt x="80657" y="32931"/>
                  </a:moveTo>
                  <a:lnTo>
                    <a:pt x="86423" y="32931"/>
                  </a:lnTo>
                  <a:lnTo>
                    <a:pt x="91351" y="28016"/>
                  </a:lnTo>
                  <a:lnTo>
                    <a:pt x="91351" y="21424"/>
                  </a:lnTo>
                  <a:lnTo>
                    <a:pt x="91351" y="14833"/>
                  </a:lnTo>
                  <a:lnTo>
                    <a:pt x="86423" y="10718"/>
                  </a:lnTo>
                  <a:lnTo>
                    <a:pt x="80657" y="10718"/>
                  </a:lnTo>
                  <a:lnTo>
                    <a:pt x="74079" y="10718"/>
                  </a:lnTo>
                  <a:lnTo>
                    <a:pt x="69138" y="14833"/>
                  </a:lnTo>
                  <a:lnTo>
                    <a:pt x="69138" y="21424"/>
                  </a:lnTo>
                  <a:lnTo>
                    <a:pt x="69138" y="28016"/>
                  </a:lnTo>
                  <a:lnTo>
                    <a:pt x="74079" y="32931"/>
                  </a:lnTo>
                  <a:lnTo>
                    <a:pt x="80657" y="32931"/>
                  </a:lnTo>
                  <a:close/>
                </a:path>
                <a:path w="115570" h="43815">
                  <a:moveTo>
                    <a:pt x="71602" y="0"/>
                  </a:moveTo>
                  <a:lnTo>
                    <a:pt x="65849" y="1663"/>
                  </a:lnTo>
                  <a:lnTo>
                    <a:pt x="61721" y="11557"/>
                  </a:lnTo>
                  <a:lnTo>
                    <a:pt x="61721" y="22237"/>
                  </a:lnTo>
                  <a:lnTo>
                    <a:pt x="61721" y="32931"/>
                  </a:lnTo>
                  <a:lnTo>
                    <a:pt x="65023" y="41186"/>
                  </a:lnTo>
                  <a:lnTo>
                    <a:pt x="70777" y="43637"/>
                  </a:lnTo>
                  <a:lnTo>
                    <a:pt x="115214" y="43637"/>
                  </a:lnTo>
                  <a:lnTo>
                    <a:pt x="115214" y="0"/>
                  </a:lnTo>
                  <a:lnTo>
                    <a:pt x="71602" y="0"/>
                  </a:lnTo>
                  <a:close/>
                </a:path>
                <a:path w="115570" h="43815">
                  <a:moveTo>
                    <a:pt x="34569" y="32931"/>
                  </a:moveTo>
                  <a:lnTo>
                    <a:pt x="28803" y="32931"/>
                  </a:lnTo>
                  <a:lnTo>
                    <a:pt x="23875" y="28016"/>
                  </a:lnTo>
                  <a:lnTo>
                    <a:pt x="23875" y="21424"/>
                  </a:lnTo>
                  <a:lnTo>
                    <a:pt x="23875" y="14833"/>
                  </a:lnTo>
                  <a:lnTo>
                    <a:pt x="28803" y="10718"/>
                  </a:lnTo>
                  <a:lnTo>
                    <a:pt x="34569" y="10718"/>
                  </a:lnTo>
                  <a:lnTo>
                    <a:pt x="41160" y="10718"/>
                  </a:lnTo>
                  <a:lnTo>
                    <a:pt x="46088" y="14833"/>
                  </a:lnTo>
                  <a:lnTo>
                    <a:pt x="46088" y="21424"/>
                  </a:lnTo>
                  <a:lnTo>
                    <a:pt x="46088" y="28016"/>
                  </a:lnTo>
                  <a:lnTo>
                    <a:pt x="41160" y="32931"/>
                  </a:lnTo>
                  <a:lnTo>
                    <a:pt x="34569" y="32931"/>
                  </a:lnTo>
                  <a:close/>
                </a:path>
                <a:path w="115570" h="43815">
                  <a:moveTo>
                    <a:pt x="43624" y="0"/>
                  </a:moveTo>
                  <a:lnTo>
                    <a:pt x="49390" y="1663"/>
                  </a:lnTo>
                  <a:lnTo>
                    <a:pt x="53505" y="11557"/>
                  </a:lnTo>
                  <a:lnTo>
                    <a:pt x="53505" y="22237"/>
                  </a:lnTo>
                  <a:lnTo>
                    <a:pt x="53505" y="32931"/>
                  </a:lnTo>
                  <a:lnTo>
                    <a:pt x="50215" y="41186"/>
                  </a:lnTo>
                  <a:lnTo>
                    <a:pt x="44449" y="43637"/>
                  </a:lnTo>
                  <a:lnTo>
                    <a:pt x="0" y="43637"/>
                  </a:lnTo>
                  <a:lnTo>
                    <a:pt x="0" y="0"/>
                  </a:lnTo>
                  <a:lnTo>
                    <a:pt x="4362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442487" y="6558242"/>
              <a:ext cx="865505" cy="934085"/>
            </a:xfrm>
            <a:custGeom>
              <a:avLst/>
              <a:gdLst/>
              <a:ahLst/>
              <a:cxnLst/>
              <a:rect l="l" t="t" r="r" b="b"/>
              <a:pathLst>
                <a:path w="865504" h="934084">
                  <a:moveTo>
                    <a:pt x="135775" y="41148"/>
                  </a:moveTo>
                  <a:lnTo>
                    <a:pt x="338213" y="41148"/>
                  </a:lnTo>
                  <a:lnTo>
                    <a:pt x="338213" y="106972"/>
                  </a:lnTo>
                  <a:lnTo>
                    <a:pt x="135775" y="106972"/>
                  </a:lnTo>
                  <a:lnTo>
                    <a:pt x="135775" y="41148"/>
                  </a:lnTo>
                  <a:close/>
                </a:path>
                <a:path w="865504" h="934084">
                  <a:moveTo>
                    <a:pt x="302018" y="53479"/>
                  </a:moveTo>
                  <a:lnTo>
                    <a:pt x="236181" y="53479"/>
                  </a:lnTo>
                  <a:lnTo>
                    <a:pt x="236181" y="94627"/>
                  </a:lnTo>
                  <a:lnTo>
                    <a:pt x="302018" y="94627"/>
                  </a:lnTo>
                  <a:lnTo>
                    <a:pt x="302018" y="53479"/>
                  </a:lnTo>
                  <a:close/>
                </a:path>
                <a:path w="865504" h="934084">
                  <a:moveTo>
                    <a:pt x="260870" y="53479"/>
                  </a:moveTo>
                  <a:lnTo>
                    <a:pt x="260870" y="94627"/>
                  </a:lnTo>
                </a:path>
                <a:path w="865504" h="934084">
                  <a:moveTo>
                    <a:pt x="287197" y="53479"/>
                  </a:moveTo>
                  <a:lnTo>
                    <a:pt x="287197" y="94627"/>
                  </a:lnTo>
                </a:path>
                <a:path w="865504" h="934084">
                  <a:moveTo>
                    <a:pt x="101218" y="28803"/>
                  </a:moveTo>
                  <a:lnTo>
                    <a:pt x="101218" y="41148"/>
                  </a:lnTo>
                  <a:lnTo>
                    <a:pt x="121792" y="41148"/>
                  </a:lnTo>
                  <a:lnTo>
                    <a:pt x="121792" y="106972"/>
                  </a:lnTo>
                  <a:lnTo>
                    <a:pt x="101218" y="106972"/>
                  </a:lnTo>
                  <a:lnTo>
                    <a:pt x="101218" y="118503"/>
                  </a:lnTo>
                  <a:lnTo>
                    <a:pt x="362915" y="118503"/>
                  </a:lnTo>
                  <a:lnTo>
                    <a:pt x="362915" y="28803"/>
                  </a:lnTo>
                  <a:lnTo>
                    <a:pt x="101218" y="28803"/>
                  </a:lnTo>
                  <a:close/>
                </a:path>
                <a:path w="865504" h="934084">
                  <a:moveTo>
                    <a:pt x="135775" y="135788"/>
                  </a:moveTo>
                  <a:lnTo>
                    <a:pt x="338213" y="135788"/>
                  </a:lnTo>
                  <a:lnTo>
                    <a:pt x="338213" y="201625"/>
                  </a:lnTo>
                  <a:lnTo>
                    <a:pt x="135775" y="201625"/>
                  </a:lnTo>
                  <a:lnTo>
                    <a:pt x="135775" y="135788"/>
                  </a:lnTo>
                  <a:close/>
                </a:path>
                <a:path w="865504" h="934084">
                  <a:moveTo>
                    <a:pt x="302018" y="148120"/>
                  </a:moveTo>
                  <a:lnTo>
                    <a:pt x="236181" y="148120"/>
                  </a:lnTo>
                  <a:lnTo>
                    <a:pt x="236181" y="190093"/>
                  </a:lnTo>
                  <a:lnTo>
                    <a:pt x="302018" y="190093"/>
                  </a:lnTo>
                  <a:lnTo>
                    <a:pt x="302018" y="148120"/>
                  </a:lnTo>
                  <a:close/>
                </a:path>
                <a:path w="865504" h="934084">
                  <a:moveTo>
                    <a:pt x="260870" y="148120"/>
                  </a:moveTo>
                  <a:lnTo>
                    <a:pt x="260870" y="190093"/>
                  </a:lnTo>
                </a:path>
                <a:path w="865504" h="934084">
                  <a:moveTo>
                    <a:pt x="287197" y="148120"/>
                  </a:moveTo>
                  <a:lnTo>
                    <a:pt x="287197" y="190093"/>
                  </a:lnTo>
                </a:path>
                <a:path w="865504" h="934084">
                  <a:moveTo>
                    <a:pt x="101218" y="123444"/>
                  </a:moveTo>
                  <a:lnTo>
                    <a:pt x="101218" y="135788"/>
                  </a:lnTo>
                  <a:lnTo>
                    <a:pt x="121792" y="135788"/>
                  </a:lnTo>
                  <a:lnTo>
                    <a:pt x="121792" y="201625"/>
                  </a:lnTo>
                  <a:lnTo>
                    <a:pt x="101218" y="201625"/>
                  </a:lnTo>
                  <a:lnTo>
                    <a:pt x="101218" y="213969"/>
                  </a:lnTo>
                  <a:lnTo>
                    <a:pt x="362915" y="213969"/>
                  </a:lnTo>
                  <a:lnTo>
                    <a:pt x="362915" y="123444"/>
                  </a:lnTo>
                  <a:lnTo>
                    <a:pt x="101218" y="123444"/>
                  </a:lnTo>
                  <a:close/>
                </a:path>
                <a:path w="865504" h="934084">
                  <a:moveTo>
                    <a:pt x="135775" y="230428"/>
                  </a:moveTo>
                  <a:lnTo>
                    <a:pt x="338213" y="230428"/>
                  </a:lnTo>
                  <a:lnTo>
                    <a:pt x="338213" y="296265"/>
                  </a:lnTo>
                  <a:lnTo>
                    <a:pt x="135775" y="296265"/>
                  </a:lnTo>
                  <a:lnTo>
                    <a:pt x="135775" y="230428"/>
                  </a:lnTo>
                  <a:close/>
                </a:path>
                <a:path w="865504" h="934084">
                  <a:moveTo>
                    <a:pt x="302018" y="243598"/>
                  </a:moveTo>
                  <a:lnTo>
                    <a:pt x="236181" y="243598"/>
                  </a:lnTo>
                  <a:lnTo>
                    <a:pt x="236181" y="284746"/>
                  </a:lnTo>
                  <a:lnTo>
                    <a:pt x="302018" y="284746"/>
                  </a:lnTo>
                  <a:lnTo>
                    <a:pt x="302018" y="243598"/>
                  </a:lnTo>
                  <a:close/>
                </a:path>
                <a:path w="865504" h="934084">
                  <a:moveTo>
                    <a:pt x="260870" y="243598"/>
                  </a:moveTo>
                  <a:lnTo>
                    <a:pt x="260870" y="284746"/>
                  </a:lnTo>
                </a:path>
                <a:path w="865504" h="934084">
                  <a:moveTo>
                    <a:pt x="287197" y="243598"/>
                  </a:moveTo>
                  <a:lnTo>
                    <a:pt x="287197" y="284746"/>
                  </a:lnTo>
                </a:path>
                <a:path w="865504" h="934084">
                  <a:moveTo>
                    <a:pt x="101218" y="218909"/>
                  </a:moveTo>
                  <a:lnTo>
                    <a:pt x="101218" y="230428"/>
                  </a:lnTo>
                  <a:lnTo>
                    <a:pt x="121792" y="230428"/>
                  </a:lnTo>
                  <a:lnTo>
                    <a:pt x="121792" y="296265"/>
                  </a:lnTo>
                  <a:lnTo>
                    <a:pt x="101218" y="296265"/>
                  </a:lnTo>
                  <a:lnTo>
                    <a:pt x="101218" y="308610"/>
                  </a:lnTo>
                  <a:lnTo>
                    <a:pt x="362915" y="308610"/>
                  </a:lnTo>
                  <a:lnTo>
                    <a:pt x="362915" y="218909"/>
                  </a:lnTo>
                  <a:lnTo>
                    <a:pt x="101218" y="218909"/>
                  </a:lnTo>
                  <a:close/>
                </a:path>
                <a:path w="865504" h="934084">
                  <a:moveTo>
                    <a:pt x="135775" y="325882"/>
                  </a:moveTo>
                  <a:lnTo>
                    <a:pt x="338213" y="325882"/>
                  </a:lnTo>
                  <a:lnTo>
                    <a:pt x="338213" y="391718"/>
                  </a:lnTo>
                  <a:lnTo>
                    <a:pt x="135775" y="391718"/>
                  </a:lnTo>
                  <a:lnTo>
                    <a:pt x="135775" y="325882"/>
                  </a:lnTo>
                  <a:close/>
                </a:path>
                <a:path w="865504" h="934084">
                  <a:moveTo>
                    <a:pt x="302018" y="338239"/>
                  </a:moveTo>
                  <a:lnTo>
                    <a:pt x="236181" y="338239"/>
                  </a:lnTo>
                  <a:lnTo>
                    <a:pt x="236181" y="380212"/>
                  </a:lnTo>
                  <a:lnTo>
                    <a:pt x="302018" y="380212"/>
                  </a:lnTo>
                  <a:lnTo>
                    <a:pt x="302018" y="338239"/>
                  </a:lnTo>
                  <a:close/>
                </a:path>
                <a:path w="865504" h="934084">
                  <a:moveTo>
                    <a:pt x="260870" y="338239"/>
                  </a:moveTo>
                  <a:lnTo>
                    <a:pt x="260870" y="380212"/>
                  </a:lnTo>
                </a:path>
                <a:path w="865504" h="934084">
                  <a:moveTo>
                    <a:pt x="287197" y="338239"/>
                  </a:moveTo>
                  <a:lnTo>
                    <a:pt x="287197" y="380212"/>
                  </a:lnTo>
                </a:path>
                <a:path w="865504" h="934084">
                  <a:moveTo>
                    <a:pt x="101218" y="313537"/>
                  </a:moveTo>
                  <a:lnTo>
                    <a:pt x="101218" y="325882"/>
                  </a:lnTo>
                  <a:lnTo>
                    <a:pt x="121792" y="325882"/>
                  </a:lnTo>
                  <a:lnTo>
                    <a:pt x="121792" y="391718"/>
                  </a:lnTo>
                  <a:lnTo>
                    <a:pt x="101218" y="391718"/>
                  </a:lnTo>
                  <a:lnTo>
                    <a:pt x="101218" y="403237"/>
                  </a:lnTo>
                  <a:lnTo>
                    <a:pt x="362915" y="403237"/>
                  </a:lnTo>
                  <a:lnTo>
                    <a:pt x="362915" y="313537"/>
                  </a:lnTo>
                  <a:lnTo>
                    <a:pt x="101218" y="313537"/>
                  </a:lnTo>
                  <a:close/>
                </a:path>
                <a:path w="865504" h="934084">
                  <a:moveTo>
                    <a:pt x="135775" y="420522"/>
                  </a:moveTo>
                  <a:lnTo>
                    <a:pt x="338213" y="420522"/>
                  </a:lnTo>
                  <a:lnTo>
                    <a:pt x="338213" y="486359"/>
                  </a:lnTo>
                  <a:lnTo>
                    <a:pt x="135775" y="486359"/>
                  </a:lnTo>
                  <a:lnTo>
                    <a:pt x="135775" y="420522"/>
                  </a:lnTo>
                  <a:close/>
                </a:path>
                <a:path w="865504" h="934084">
                  <a:moveTo>
                    <a:pt x="302018" y="432866"/>
                  </a:moveTo>
                  <a:lnTo>
                    <a:pt x="236181" y="432866"/>
                  </a:lnTo>
                  <a:lnTo>
                    <a:pt x="236181" y="474840"/>
                  </a:lnTo>
                  <a:lnTo>
                    <a:pt x="302018" y="474840"/>
                  </a:lnTo>
                  <a:lnTo>
                    <a:pt x="302018" y="432866"/>
                  </a:lnTo>
                  <a:close/>
                </a:path>
                <a:path w="865504" h="934084">
                  <a:moveTo>
                    <a:pt x="260870" y="432866"/>
                  </a:moveTo>
                  <a:lnTo>
                    <a:pt x="260870" y="474840"/>
                  </a:lnTo>
                </a:path>
                <a:path w="865504" h="934084">
                  <a:moveTo>
                    <a:pt x="287197" y="432866"/>
                  </a:moveTo>
                  <a:lnTo>
                    <a:pt x="287197" y="474840"/>
                  </a:lnTo>
                </a:path>
                <a:path w="865504" h="934084">
                  <a:moveTo>
                    <a:pt x="101218" y="408178"/>
                  </a:moveTo>
                  <a:lnTo>
                    <a:pt x="101218" y="420522"/>
                  </a:lnTo>
                  <a:lnTo>
                    <a:pt x="121792" y="420522"/>
                  </a:lnTo>
                  <a:lnTo>
                    <a:pt x="121792" y="486359"/>
                  </a:lnTo>
                  <a:lnTo>
                    <a:pt x="101218" y="486359"/>
                  </a:lnTo>
                  <a:lnTo>
                    <a:pt x="101218" y="497890"/>
                  </a:lnTo>
                  <a:lnTo>
                    <a:pt x="362915" y="497890"/>
                  </a:lnTo>
                  <a:lnTo>
                    <a:pt x="362915" y="408178"/>
                  </a:lnTo>
                  <a:lnTo>
                    <a:pt x="101218" y="408178"/>
                  </a:lnTo>
                  <a:close/>
                </a:path>
                <a:path w="865504" h="934084">
                  <a:moveTo>
                    <a:pt x="135775" y="514350"/>
                  </a:moveTo>
                  <a:lnTo>
                    <a:pt x="338213" y="514350"/>
                  </a:lnTo>
                  <a:lnTo>
                    <a:pt x="338213" y="581012"/>
                  </a:lnTo>
                  <a:lnTo>
                    <a:pt x="135775" y="581012"/>
                  </a:lnTo>
                  <a:lnTo>
                    <a:pt x="135775" y="514350"/>
                  </a:lnTo>
                  <a:close/>
                </a:path>
                <a:path w="865504" h="934084">
                  <a:moveTo>
                    <a:pt x="302018" y="527519"/>
                  </a:moveTo>
                  <a:lnTo>
                    <a:pt x="236181" y="527519"/>
                  </a:lnTo>
                  <a:lnTo>
                    <a:pt x="236181" y="569493"/>
                  </a:lnTo>
                  <a:lnTo>
                    <a:pt x="302018" y="569493"/>
                  </a:lnTo>
                  <a:lnTo>
                    <a:pt x="302018" y="527519"/>
                  </a:lnTo>
                  <a:close/>
                </a:path>
                <a:path w="865504" h="934084">
                  <a:moveTo>
                    <a:pt x="260870" y="527519"/>
                  </a:moveTo>
                  <a:lnTo>
                    <a:pt x="260870" y="569493"/>
                  </a:lnTo>
                </a:path>
                <a:path w="865504" h="934084">
                  <a:moveTo>
                    <a:pt x="287197" y="527519"/>
                  </a:moveTo>
                  <a:lnTo>
                    <a:pt x="287197" y="569493"/>
                  </a:lnTo>
                </a:path>
                <a:path w="865504" h="934084">
                  <a:moveTo>
                    <a:pt x="101218" y="502831"/>
                  </a:moveTo>
                  <a:lnTo>
                    <a:pt x="101218" y="514350"/>
                  </a:lnTo>
                  <a:lnTo>
                    <a:pt x="121792" y="514350"/>
                  </a:lnTo>
                  <a:lnTo>
                    <a:pt x="121792" y="581012"/>
                  </a:lnTo>
                  <a:lnTo>
                    <a:pt x="101218" y="581012"/>
                  </a:lnTo>
                  <a:lnTo>
                    <a:pt x="101218" y="593356"/>
                  </a:lnTo>
                  <a:lnTo>
                    <a:pt x="362915" y="593356"/>
                  </a:lnTo>
                  <a:lnTo>
                    <a:pt x="362915" y="502831"/>
                  </a:lnTo>
                  <a:lnTo>
                    <a:pt x="101218" y="502831"/>
                  </a:lnTo>
                  <a:close/>
                </a:path>
                <a:path w="865504" h="934084">
                  <a:moveTo>
                    <a:pt x="135775" y="609815"/>
                  </a:moveTo>
                  <a:lnTo>
                    <a:pt x="338213" y="609815"/>
                  </a:lnTo>
                  <a:lnTo>
                    <a:pt x="338213" y="676465"/>
                  </a:lnTo>
                  <a:lnTo>
                    <a:pt x="135775" y="676465"/>
                  </a:lnTo>
                  <a:lnTo>
                    <a:pt x="135775" y="609815"/>
                  </a:lnTo>
                  <a:close/>
                </a:path>
                <a:path w="865504" h="934084">
                  <a:moveTo>
                    <a:pt x="302018" y="622147"/>
                  </a:moveTo>
                  <a:lnTo>
                    <a:pt x="236181" y="622147"/>
                  </a:lnTo>
                  <a:lnTo>
                    <a:pt x="236181" y="664108"/>
                  </a:lnTo>
                  <a:lnTo>
                    <a:pt x="302018" y="664108"/>
                  </a:lnTo>
                  <a:lnTo>
                    <a:pt x="302018" y="622147"/>
                  </a:lnTo>
                  <a:close/>
                </a:path>
                <a:path w="865504" h="934084">
                  <a:moveTo>
                    <a:pt x="260870" y="622147"/>
                  </a:moveTo>
                  <a:lnTo>
                    <a:pt x="260870" y="664121"/>
                  </a:lnTo>
                </a:path>
                <a:path w="865504" h="934084">
                  <a:moveTo>
                    <a:pt x="287197" y="622147"/>
                  </a:moveTo>
                  <a:lnTo>
                    <a:pt x="287197" y="664121"/>
                  </a:lnTo>
                </a:path>
                <a:path w="865504" h="934084">
                  <a:moveTo>
                    <a:pt x="101218" y="597458"/>
                  </a:moveTo>
                  <a:lnTo>
                    <a:pt x="101218" y="609815"/>
                  </a:lnTo>
                  <a:lnTo>
                    <a:pt x="121792" y="609815"/>
                  </a:lnTo>
                  <a:lnTo>
                    <a:pt x="121792" y="676465"/>
                  </a:lnTo>
                  <a:lnTo>
                    <a:pt x="101218" y="676465"/>
                  </a:lnTo>
                  <a:lnTo>
                    <a:pt x="101218" y="687984"/>
                  </a:lnTo>
                  <a:lnTo>
                    <a:pt x="362915" y="687984"/>
                  </a:lnTo>
                  <a:lnTo>
                    <a:pt x="362915" y="597458"/>
                  </a:lnTo>
                  <a:lnTo>
                    <a:pt x="101218" y="597458"/>
                  </a:lnTo>
                  <a:close/>
                </a:path>
                <a:path w="865504" h="934084">
                  <a:moveTo>
                    <a:pt x="135775" y="704443"/>
                  </a:moveTo>
                  <a:lnTo>
                    <a:pt x="338213" y="704443"/>
                  </a:lnTo>
                  <a:lnTo>
                    <a:pt x="338213" y="771105"/>
                  </a:lnTo>
                  <a:lnTo>
                    <a:pt x="135775" y="771105"/>
                  </a:lnTo>
                  <a:lnTo>
                    <a:pt x="135775" y="704443"/>
                  </a:lnTo>
                  <a:close/>
                </a:path>
                <a:path w="865504" h="934084">
                  <a:moveTo>
                    <a:pt x="302018" y="716788"/>
                  </a:moveTo>
                  <a:lnTo>
                    <a:pt x="236181" y="716788"/>
                  </a:lnTo>
                  <a:lnTo>
                    <a:pt x="236181" y="759587"/>
                  </a:lnTo>
                  <a:lnTo>
                    <a:pt x="302018" y="759587"/>
                  </a:lnTo>
                  <a:lnTo>
                    <a:pt x="302018" y="716788"/>
                  </a:lnTo>
                  <a:close/>
                </a:path>
                <a:path w="865504" h="934084">
                  <a:moveTo>
                    <a:pt x="260870" y="716788"/>
                  </a:moveTo>
                  <a:lnTo>
                    <a:pt x="260870" y="759587"/>
                  </a:lnTo>
                </a:path>
                <a:path w="865504" h="934084">
                  <a:moveTo>
                    <a:pt x="287197" y="716788"/>
                  </a:moveTo>
                  <a:lnTo>
                    <a:pt x="287197" y="759587"/>
                  </a:lnTo>
                </a:path>
                <a:path w="865504" h="934084">
                  <a:moveTo>
                    <a:pt x="101218" y="692086"/>
                  </a:moveTo>
                  <a:lnTo>
                    <a:pt x="101218" y="704443"/>
                  </a:lnTo>
                  <a:lnTo>
                    <a:pt x="121792" y="704443"/>
                  </a:lnTo>
                  <a:lnTo>
                    <a:pt x="121792" y="771105"/>
                  </a:lnTo>
                  <a:lnTo>
                    <a:pt x="101218" y="771105"/>
                  </a:lnTo>
                  <a:lnTo>
                    <a:pt x="101218" y="782612"/>
                  </a:lnTo>
                  <a:lnTo>
                    <a:pt x="362915" y="782612"/>
                  </a:lnTo>
                  <a:lnTo>
                    <a:pt x="362915" y="692086"/>
                  </a:lnTo>
                  <a:lnTo>
                    <a:pt x="101218" y="692086"/>
                  </a:lnTo>
                  <a:close/>
                </a:path>
                <a:path w="865504" h="934084">
                  <a:moveTo>
                    <a:pt x="135775" y="799096"/>
                  </a:moveTo>
                  <a:lnTo>
                    <a:pt x="338213" y="799096"/>
                  </a:lnTo>
                  <a:lnTo>
                    <a:pt x="338213" y="865759"/>
                  </a:lnTo>
                  <a:lnTo>
                    <a:pt x="135775" y="865759"/>
                  </a:lnTo>
                  <a:lnTo>
                    <a:pt x="135775" y="799096"/>
                  </a:lnTo>
                  <a:close/>
                </a:path>
                <a:path w="865504" h="934084">
                  <a:moveTo>
                    <a:pt x="302018" y="812266"/>
                  </a:moveTo>
                  <a:lnTo>
                    <a:pt x="236181" y="812266"/>
                  </a:lnTo>
                  <a:lnTo>
                    <a:pt x="236181" y="854240"/>
                  </a:lnTo>
                  <a:lnTo>
                    <a:pt x="302018" y="854240"/>
                  </a:lnTo>
                  <a:lnTo>
                    <a:pt x="302018" y="812266"/>
                  </a:lnTo>
                  <a:close/>
                </a:path>
                <a:path w="865504" h="934084">
                  <a:moveTo>
                    <a:pt x="260870" y="812266"/>
                  </a:moveTo>
                  <a:lnTo>
                    <a:pt x="260870" y="854240"/>
                  </a:lnTo>
                </a:path>
                <a:path w="865504" h="934084">
                  <a:moveTo>
                    <a:pt x="287197" y="812266"/>
                  </a:moveTo>
                  <a:lnTo>
                    <a:pt x="287197" y="854240"/>
                  </a:lnTo>
                </a:path>
                <a:path w="865504" h="934084">
                  <a:moveTo>
                    <a:pt x="101218" y="787577"/>
                  </a:moveTo>
                  <a:lnTo>
                    <a:pt x="101218" y="799096"/>
                  </a:lnTo>
                  <a:lnTo>
                    <a:pt x="121792" y="799096"/>
                  </a:lnTo>
                  <a:lnTo>
                    <a:pt x="121792" y="865759"/>
                  </a:lnTo>
                  <a:lnTo>
                    <a:pt x="101218" y="865759"/>
                  </a:lnTo>
                  <a:lnTo>
                    <a:pt x="101218" y="878103"/>
                  </a:lnTo>
                  <a:lnTo>
                    <a:pt x="362915" y="878103"/>
                  </a:lnTo>
                  <a:lnTo>
                    <a:pt x="362915" y="787577"/>
                  </a:lnTo>
                  <a:lnTo>
                    <a:pt x="101218" y="787577"/>
                  </a:lnTo>
                  <a:close/>
                </a:path>
                <a:path w="865504" h="934084">
                  <a:moveTo>
                    <a:pt x="120967" y="91351"/>
                  </a:moveTo>
                  <a:lnTo>
                    <a:pt x="97104" y="91351"/>
                  </a:lnTo>
                  <a:lnTo>
                    <a:pt x="97104" y="56781"/>
                  </a:lnTo>
                  <a:lnTo>
                    <a:pt x="120967" y="56781"/>
                  </a:lnTo>
                </a:path>
                <a:path w="865504" h="934084">
                  <a:moveTo>
                    <a:pt x="97104" y="56781"/>
                  </a:moveTo>
                  <a:lnTo>
                    <a:pt x="94640" y="56781"/>
                  </a:lnTo>
                  <a:lnTo>
                    <a:pt x="94640" y="46901"/>
                  </a:lnTo>
                  <a:lnTo>
                    <a:pt x="120967" y="46901"/>
                  </a:lnTo>
                </a:path>
                <a:path w="865504" h="934084">
                  <a:moveTo>
                    <a:pt x="120967" y="101219"/>
                  </a:moveTo>
                  <a:lnTo>
                    <a:pt x="94640" y="101219"/>
                  </a:lnTo>
                  <a:lnTo>
                    <a:pt x="94640" y="91351"/>
                  </a:lnTo>
                  <a:lnTo>
                    <a:pt x="97104" y="91351"/>
                  </a:lnTo>
                </a:path>
                <a:path w="865504" h="934084">
                  <a:moveTo>
                    <a:pt x="120967" y="85572"/>
                  </a:moveTo>
                  <a:lnTo>
                    <a:pt x="116027" y="85572"/>
                  </a:lnTo>
                  <a:lnTo>
                    <a:pt x="110274" y="85572"/>
                  </a:lnTo>
                  <a:lnTo>
                    <a:pt x="105321" y="81470"/>
                  </a:lnTo>
                  <a:lnTo>
                    <a:pt x="105321" y="74879"/>
                  </a:lnTo>
                  <a:lnTo>
                    <a:pt x="105321" y="68300"/>
                  </a:lnTo>
                  <a:lnTo>
                    <a:pt x="110274" y="63360"/>
                  </a:lnTo>
                  <a:lnTo>
                    <a:pt x="116027" y="63360"/>
                  </a:lnTo>
                  <a:lnTo>
                    <a:pt x="118503" y="63360"/>
                  </a:lnTo>
                  <a:lnTo>
                    <a:pt x="120141" y="64185"/>
                  </a:lnTo>
                  <a:lnTo>
                    <a:pt x="120967" y="64185"/>
                  </a:lnTo>
                </a:path>
                <a:path w="865504" h="934084">
                  <a:moveTo>
                    <a:pt x="120967" y="185153"/>
                  </a:moveTo>
                  <a:lnTo>
                    <a:pt x="97104" y="185153"/>
                  </a:lnTo>
                  <a:lnTo>
                    <a:pt x="97104" y="150596"/>
                  </a:lnTo>
                  <a:lnTo>
                    <a:pt x="120967" y="150596"/>
                  </a:lnTo>
                </a:path>
                <a:path w="865504" h="934084">
                  <a:moveTo>
                    <a:pt x="97104" y="150596"/>
                  </a:moveTo>
                  <a:lnTo>
                    <a:pt x="94640" y="150596"/>
                  </a:lnTo>
                  <a:lnTo>
                    <a:pt x="94640" y="140728"/>
                  </a:lnTo>
                  <a:lnTo>
                    <a:pt x="120967" y="140728"/>
                  </a:lnTo>
                </a:path>
                <a:path w="865504" h="934084">
                  <a:moveTo>
                    <a:pt x="120967" y="194221"/>
                  </a:moveTo>
                  <a:lnTo>
                    <a:pt x="94640" y="194221"/>
                  </a:lnTo>
                  <a:lnTo>
                    <a:pt x="94640" y="185153"/>
                  </a:lnTo>
                  <a:lnTo>
                    <a:pt x="97104" y="185153"/>
                  </a:lnTo>
                </a:path>
                <a:path w="865504" h="934084">
                  <a:moveTo>
                    <a:pt x="120967" y="178574"/>
                  </a:moveTo>
                  <a:lnTo>
                    <a:pt x="120141" y="179387"/>
                  </a:lnTo>
                  <a:lnTo>
                    <a:pt x="118503" y="179387"/>
                  </a:lnTo>
                  <a:lnTo>
                    <a:pt x="116027" y="179387"/>
                  </a:lnTo>
                  <a:lnTo>
                    <a:pt x="110274" y="179387"/>
                  </a:lnTo>
                  <a:lnTo>
                    <a:pt x="105321" y="174459"/>
                  </a:lnTo>
                  <a:lnTo>
                    <a:pt x="105321" y="168706"/>
                  </a:lnTo>
                  <a:lnTo>
                    <a:pt x="105321" y="162115"/>
                  </a:lnTo>
                  <a:lnTo>
                    <a:pt x="110274" y="157175"/>
                  </a:lnTo>
                  <a:lnTo>
                    <a:pt x="116027" y="157175"/>
                  </a:lnTo>
                  <a:lnTo>
                    <a:pt x="118503" y="157175"/>
                  </a:lnTo>
                  <a:lnTo>
                    <a:pt x="120141" y="157175"/>
                  </a:lnTo>
                  <a:lnTo>
                    <a:pt x="120967" y="158000"/>
                  </a:lnTo>
                </a:path>
                <a:path w="865504" h="934084">
                  <a:moveTo>
                    <a:pt x="120967" y="281444"/>
                  </a:moveTo>
                  <a:lnTo>
                    <a:pt x="97104" y="281444"/>
                  </a:lnTo>
                  <a:lnTo>
                    <a:pt x="97104" y="246875"/>
                  </a:lnTo>
                  <a:lnTo>
                    <a:pt x="120967" y="246875"/>
                  </a:lnTo>
                </a:path>
                <a:path w="865504" h="934084">
                  <a:moveTo>
                    <a:pt x="97104" y="246049"/>
                  </a:moveTo>
                  <a:lnTo>
                    <a:pt x="94640" y="246049"/>
                  </a:lnTo>
                  <a:lnTo>
                    <a:pt x="94640" y="237007"/>
                  </a:lnTo>
                  <a:lnTo>
                    <a:pt x="120967" y="237007"/>
                  </a:lnTo>
                </a:path>
                <a:path w="865504" h="934084">
                  <a:moveTo>
                    <a:pt x="120967" y="290499"/>
                  </a:moveTo>
                  <a:lnTo>
                    <a:pt x="94640" y="290499"/>
                  </a:lnTo>
                  <a:lnTo>
                    <a:pt x="94640" y="281444"/>
                  </a:lnTo>
                  <a:lnTo>
                    <a:pt x="97104" y="281444"/>
                  </a:lnTo>
                </a:path>
                <a:path w="865504" h="934084">
                  <a:moveTo>
                    <a:pt x="120967" y="274866"/>
                  </a:moveTo>
                  <a:lnTo>
                    <a:pt x="120141" y="275691"/>
                  </a:lnTo>
                  <a:lnTo>
                    <a:pt x="118503" y="275691"/>
                  </a:lnTo>
                  <a:lnTo>
                    <a:pt x="116027" y="275691"/>
                  </a:lnTo>
                  <a:lnTo>
                    <a:pt x="110274" y="275691"/>
                  </a:lnTo>
                  <a:lnTo>
                    <a:pt x="105321" y="270738"/>
                  </a:lnTo>
                  <a:lnTo>
                    <a:pt x="105321" y="264985"/>
                  </a:lnTo>
                  <a:lnTo>
                    <a:pt x="105321" y="258406"/>
                  </a:lnTo>
                  <a:lnTo>
                    <a:pt x="110274" y="253466"/>
                  </a:lnTo>
                  <a:lnTo>
                    <a:pt x="116027" y="253466"/>
                  </a:lnTo>
                  <a:lnTo>
                    <a:pt x="118503" y="253466"/>
                  </a:lnTo>
                  <a:lnTo>
                    <a:pt x="120141" y="253466"/>
                  </a:lnTo>
                  <a:lnTo>
                    <a:pt x="120967" y="254292"/>
                  </a:lnTo>
                </a:path>
                <a:path w="865504" h="934084">
                  <a:moveTo>
                    <a:pt x="120967" y="376097"/>
                  </a:moveTo>
                  <a:lnTo>
                    <a:pt x="97104" y="376097"/>
                  </a:lnTo>
                  <a:lnTo>
                    <a:pt x="97104" y="340715"/>
                  </a:lnTo>
                  <a:lnTo>
                    <a:pt x="120967" y="340715"/>
                  </a:lnTo>
                </a:path>
                <a:path w="865504" h="934084">
                  <a:moveTo>
                    <a:pt x="97104" y="340715"/>
                  </a:moveTo>
                  <a:lnTo>
                    <a:pt x="94640" y="340715"/>
                  </a:lnTo>
                  <a:lnTo>
                    <a:pt x="94640" y="331635"/>
                  </a:lnTo>
                  <a:lnTo>
                    <a:pt x="120967" y="331635"/>
                  </a:lnTo>
                </a:path>
                <a:path w="865504" h="934084">
                  <a:moveTo>
                    <a:pt x="120967" y="385140"/>
                  </a:moveTo>
                  <a:lnTo>
                    <a:pt x="94640" y="385140"/>
                  </a:lnTo>
                  <a:lnTo>
                    <a:pt x="94640" y="376097"/>
                  </a:lnTo>
                  <a:lnTo>
                    <a:pt x="97104" y="376097"/>
                  </a:lnTo>
                </a:path>
                <a:path w="865504" h="934084">
                  <a:moveTo>
                    <a:pt x="120967" y="369506"/>
                  </a:moveTo>
                  <a:lnTo>
                    <a:pt x="120141" y="370344"/>
                  </a:lnTo>
                  <a:lnTo>
                    <a:pt x="118503" y="370344"/>
                  </a:lnTo>
                  <a:lnTo>
                    <a:pt x="116027" y="370344"/>
                  </a:lnTo>
                  <a:lnTo>
                    <a:pt x="110274" y="370344"/>
                  </a:lnTo>
                  <a:lnTo>
                    <a:pt x="105321" y="365379"/>
                  </a:lnTo>
                  <a:lnTo>
                    <a:pt x="105321" y="358813"/>
                  </a:lnTo>
                  <a:lnTo>
                    <a:pt x="105321" y="353034"/>
                  </a:lnTo>
                  <a:lnTo>
                    <a:pt x="110274" y="347281"/>
                  </a:lnTo>
                  <a:lnTo>
                    <a:pt x="116027" y="347281"/>
                  </a:lnTo>
                  <a:lnTo>
                    <a:pt x="118503" y="347281"/>
                  </a:lnTo>
                  <a:lnTo>
                    <a:pt x="120141" y="348107"/>
                  </a:lnTo>
                  <a:lnTo>
                    <a:pt x="120967" y="348932"/>
                  </a:lnTo>
                </a:path>
                <a:path w="865504" h="934084">
                  <a:moveTo>
                    <a:pt x="120967" y="469900"/>
                  </a:moveTo>
                  <a:lnTo>
                    <a:pt x="97104" y="469900"/>
                  </a:lnTo>
                  <a:lnTo>
                    <a:pt x="97104" y="436168"/>
                  </a:lnTo>
                  <a:lnTo>
                    <a:pt x="120967" y="436168"/>
                  </a:lnTo>
                </a:path>
                <a:path w="865504" h="934084">
                  <a:moveTo>
                    <a:pt x="97104" y="435356"/>
                  </a:moveTo>
                  <a:lnTo>
                    <a:pt x="94640" y="435356"/>
                  </a:lnTo>
                  <a:lnTo>
                    <a:pt x="94640" y="426288"/>
                  </a:lnTo>
                  <a:lnTo>
                    <a:pt x="120967" y="426288"/>
                  </a:lnTo>
                </a:path>
                <a:path w="865504" h="934084">
                  <a:moveTo>
                    <a:pt x="120967" y="478967"/>
                  </a:moveTo>
                  <a:lnTo>
                    <a:pt x="94640" y="478967"/>
                  </a:lnTo>
                  <a:lnTo>
                    <a:pt x="94640" y="469900"/>
                  </a:lnTo>
                  <a:lnTo>
                    <a:pt x="97104" y="469900"/>
                  </a:lnTo>
                </a:path>
                <a:path w="865504" h="934084">
                  <a:moveTo>
                    <a:pt x="120967" y="464146"/>
                  </a:moveTo>
                  <a:lnTo>
                    <a:pt x="120141" y="464972"/>
                  </a:lnTo>
                  <a:lnTo>
                    <a:pt x="118503" y="464972"/>
                  </a:lnTo>
                  <a:lnTo>
                    <a:pt x="116027" y="464972"/>
                  </a:lnTo>
                  <a:lnTo>
                    <a:pt x="110274" y="464972"/>
                  </a:lnTo>
                  <a:lnTo>
                    <a:pt x="105321" y="459219"/>
                  </a:lnTo>
                  <a:lnTo>
                    <a:pt x="105321" y="453440"/>
                  </a:lnTo>
                  <a:lnTo>
                    <a:pt x="105321" y="446862"/>
                  </a:lnTo>
                  <a:lnTo>
                    <a:pt x="110274" y="441934"/>
                  </a:lnTo>
                  <a:lnTo>
                    <a:pt x="116027" y="441934"/>
                  </a:lnTo>
                  <a:lnTo>
                    <a:pt x="118503" y="441934"/>
                  </a:lnTo>
                  <a:lnTo>
                    <a:pt x="120141" y="441934"/>
                  </a:lnTo>
                  <a:lnTo>
                    <a:pt x="120967" y="442760"/>
                  </a:lnTo>
                </a:path>
                <a:path w="865504" h="934084">
                  <a:moveTo>
                    <a:pt x="120967" y="566178"/>
                  </a:moveTo>
                  <a:lnTo>
                    <a:pt x="97104" y="566178"/>
                  </a:lnTo>
                  <a:lnTo>
                    <a:pt x="97104" y="530796"/>
                  </a:lnTo>
                  <a:lnTo>
                    <a:pt x="120967" y="530796"/>
                  </a:lnTo>
                </a:path>
                <a:path w="865504" h="934084">
                  <a:moveTo>
                    <a:pt x="97104" y="530796"/>
                  </a:moveTo>
                  <a:lnTo>
                    <a:pt x="94640" y="530796"/>
                  </a:lnTo>
                  <a:lnTo>
                    <a:pt x="94640" y="520941"/>
                  </a:lnTo>
                  <a:lnTo>
                    <a:pt x="120967" y="520941"/>
                  </a:lnTo>
                </a:path>
                <a:path w="865504" h="934084">
                  <a:moveTo>
                    <a:pt x="120967" y="575246"/>
                  </a:moveTo>
                  <a:lnTo>
                    <a:pt x="94640" y="575246"/>
                  </a:lnTo>
                  <a:lnTo>
                    <a:pt x="94640" y="566178"/>
                  </a:lnTo>
                  <a:lnTo>
                    <a:pt x="97104" y="566178"/>
                  </a:lnTo>
                </a:path>
                <a:path w="865504" h="934084">
                  <a:moveTo>
                    <a:pt x="120967" y="559600"/>
                  </a:moveTo>
                  <a:lnTo>
                    <a:pt x="116027" y="559600"/>
                  </a:lnTo>
                  <a:lnTo>
                    <a:pt x="110274" y="559600"/>
                  </a:lnTo>
                  <a:lnTo>
                    <a:pt x="105321" y="554672"/>
                  </a:lnTo>
                  <a:lnTo>
                    <a:pt x="105321" y="548906"/>
                  </a:lnTo>
                  <a:lnTo>
                    <a:pt x="105321" y="542328"/>
                  </a:lnTo>
                  <a:lnTo>
                    <a:pt x="110274" y="537387"/>
                  </a:lnTo>
                  <a:lnTo>
                    <a:pt x="116027" y="537387"/>
                  </a:lnTo>
                  <a:lnTo>
                    <a:pt x="118503" y="537387"/>
                  </a:lnTo>
                  <a:lnTo>
                    <a:pt x="120141" y="537387"/>
                  </a:lnTo>
                  <a:lnTo>
                    <a:pt x="120967" y="538213"/>
                  </a:lnTo>
                </a:path>
                <a:path w="865504" h="934084">
                  <a:moveTo>
                    <a:pt x="120967" y="660844"/>
                  </a:moveTo>
                  <a:lnTo>
                    <a:pt x="97104" y="660844"/>
                  </a:lnTo>
                  <a:lnTo>
                    <a:pt x="97104" y="625436"/>
                  </a:lnTo>
                  <a:lnTo>
                    <a:pt x="120967" y="625436"/>
                  </a:lnTo>
                </a:path>
                <a:path w="865504" h="934084">
                  <a:moveTo>
                    <a:pt x="97104" y="625436"/>
                  </a:moveTo>
                  <a:lnTo>
                    <a:pt x="94640" y="625436"/>
                  </a:lnTo>
                  <a:lnTo>
                    <a:pt x="94640" y="615569"/>
                  </a:lnTo>
                  <a:lnTo>
                    <a:pt x="120967" y="615569"/>
                  </a:lnTo>
                </a:path>
                <a:path w="865504" h="934084">
                  <a:moveTo>
                    <a:pt x="120967" y="669061"/>
                  </a:moveTo>
                  <a:lnTo>
                    <a:pt x="94640" y="669061"/>
                  </a:lnTo>
                  <a:lnTo>
                    <a:pt x="94640" y="660844"/>
                  </a:lnTo>
                  <a:lnTo>
                    <a:pt x="97104" y="660844"/>
                  </a:lnTo>
                </a:path>
                <a:path w="865504" h="934084">
                  <a:moveTo>
                    <a:pt x="120967" y="653440"/>
                  </a:moveTo>
                  <a:lnTo>
                    <a:pt x="120141" y="654253"/>
                  </a:lnTo>
                  <a:lnTo>
                    <a:pt x="118503" y="655078"/>
                  </a:lnTo>
                  <a:lnTo>
                    <a:pt x="116027" y="655078"/>
                  </a:lnTo>
                  <a:lnTo>
                    <a:pt x="110274" y="655078"/>
                  </a:lnTo>
                  <a:lnTo>
                    <a:pt x="105321" y="649325"/>
                  </a:lnTo>
                  <a:lnTo>
                    <a:pt x="105321" y="643534"/>
                  </a:lnTo>
                  <a:lnTo>
                    <a:pt x="105321" y="636981"/>
                  </a:lnTo>
                  <a:lnTo>
                    <a:pt x="110274" y="632028"/>
                  </a:lnTo>
                  <a:lnTo>
                    <a:pt x="116027" y="632028"/>
                  </a:lnTo>
                  <a:lnTo>
                    <a:pt x="118503" y="632028"/>
                  </a:lnTo>
                  <a:lnTo>
                    <a:pt x="120141" y="632028"/>
                  </a:lnTo>
                  <a:lnTo>
                    <a:pt x="120967" y="632841"/>
                  </a:lnTo>
                </a:path>
                <a:path w="865504" h="934084">
                  <a:moveTo>
                    <a:pt x="120967" y="755484"/>
                  </a:moveTo>
                  <a:lnTo>
                    <a:pt x="97104" y="755484"/>
                  </a:lnTo>
                  <a:lnTo>
                    <a:pt x="97104" y="720915"/>
                  </a:lnTo>
                  <a:lnTo>
                    <a:pt x="120967" y="720915"/>
                  </a:lnTo>
                </a:path>
                <a:path w="865504" h="934084">
                  <a:moveTo>
                    <a:pt x="97104" y="720915"/>
                  </a:moveTo>
                  <a:lnTo>
                    <a:pt x="94640" y="720915"/>
                  </a:lnTo>
                  <a:lnTo>
                    <a:pt x="94640" y="711034"/>
                  </a:lnTo>
                  <a:lnTo>
                    <a:pt x="120967" y="711034"/>
                  </a:lnTo>
                </a:path>
                <a:path w="865504" h="934084">
                  <a:moveTo>
                    <a:pt x="120967" y="764527"/>
                  </a:moveTo>
                  <a:lnTo>
                    <a:pt x="94640" y="764527"/>
                  </a:lnTo>
                  <a:lnTo>
                    <a:pt x="94640" y="755484"/>
                  </a:lnTo>
                  <a:lnTo>
                    <a:pt x="97104" y="755484"/>
                  </a:lnTo>
                </a:path>
                <a:path w="865504" h="934084">
                  <a:moveTo>
                    <a:pt x="120967" y="748893"/>
                  </a:moveTo>
                  <a:lnTo>
                    <a:pt x="120141" y="749719"/>
                  </a:lnTo>
                  <a:lnTo>
                    <a:pt x="118503" y="749719"/>
                  </a:lnTo>
                  <a:lnTo>
                    <a:pt x="116027" y="749719"/>
                  </a:lnTo>
                  <a:lnTo>
                    <a:pt x="110274" y="749719"/>
                  </a:lnTo>
                  <a:lnTo>
                    <a:pt x="105321" y="744778"/>
                  </a:lnTo>
                  <a:lnTo>
                    <a:pt x="105321" y="738187"/>
                  </a:lnTo>
                  <a:lnTo>
                    <a:pt x="105321" y="732434"/>
                  </a:lnTo>
                  <a:lnTo>
                    <a:pt x="110274" y="726681"/>
                  </a:lnTo>
                  <a:lnTo>
                    <a:pt x="116027" y="726681"/>
                  </a:lnTo>
                  <a:lnTo>
                    <a:pt x="118503" y="726681"/>
                  </a:lnTo>
                  <a:lnTo>
                    <a:pt x="120141" y="727506"/>
                  </a:lnTo>
                  <a:lnTo>
                    <a:pt x="120967" y="728306"/>
                  </a:lnTo>
                </a:path>
                <a:path w="865504" h="934084">
                  <a:moveTo>
                    <a:pt x="120967" y="850912"/>
                  </a:moveTo>
                  <a:lnTo>
                    <a:pt x="97104" y="850912"/>
                  </a:lnTo>
                  <a:lnTo>
                    <a:pt x="97104" y="815543"/>
                  </a:lnTo>
                  <a:lnTo>
                    <a:pt x="120967" y="815543"/>
                  </a:lnTo>
                </a:path>
                <a:path w="865504" h="934084">
                  <a:moveTo>
                    <a:pt x="97104" y="815543"/>
                  </a:moveTo>
                  <a:lnTo>
                    <a:pt x="94640" y="815543"/>
                  </a:lnTo>
                  <a:lnTo>
                    <a:pt x="94640" y="806500"/>
                  </a:lnTo>
                  <a:lnTo>
                    <a:pt x="120967" y="806500"/>
                  </a:lnTo>
                </a:path>
                <a:path w="865504" h="934084">
                  <a:moveTo>
                    <a:pt x="120967" y="859993"/>
                  </a:moveTo>
                  <a:lnTo>
                    <a:pt x="94640" y="859993"/>
                  </a:lnTo>
                  <a:lnTo>
                    <a:pt x="94640" y="850912"/>
                  </a:lnTo>
                  <a:lnTo>
                    <a:pt x="97104" y="850912"/>
                  </a:lnTo>
                </a:path>
                <a:path w="865504" h="934084">
                  <a:moveTo>
                    <a:pt x="120967" y="844346"/>
                  </a:moveTo>
                  <a:lnTo>
                    <a:pt x="120141" y="845172"/>
                  </a:lnTo>
                  <a:lnTo>
                    <a:pt x="118503" y="845172"/>
                  </a:lnTo>
                  <a:lnTo>
                    <a:pt x="116027" y="845172"/>
                  </a:lnTo>
                  <a:lnTo>
                    <a:pt x="110274" y="845172"/>
                  </a:lnTo>
                  <a:lnTo>
                    <a:pt x="105321" y="840244"/>
                  </a:lnTo>
                  <a:lnTo>
                    <a:pt x="105321" y="833653"/>
                  </a:lnTo>
                  <a:lnTo>
                    <a:pt x="105321" y="827062"/>
                  </a:lnTo>
                  <a:lnTo>
                    <a:pt x="110274" y="822134"/>
                  </a:lnTo>
                  <a:lnTo>
                    <a:pt x="116027" y="822134"/>
                  </a:lnTo>
                  <a:lnTo>
                    <a:pt x="118503" y="822134"/>
                  </a:lnTo>
                  <a:lnTo>
                    <a:pt x="120141" y="822960"/>
                  </a:lnTo>
                  <a:lnTo>
                    <a:pt x="120967" y="823798"/>
                  </a:lnTo>
                </a:path>
                <a:path w="865504" h="934084">
                  <a:moveTo>
                    <a:pt x="728306" y="41148"/>
                  </a:moveTo>
                  <a:lnTo>
                    <a:pt x="525043" y="41148"/>
                  </a:lnTo>
                  <a:lnTo>
                    <a:pt x="525043" y="106972"/>
                  </a:lnTo>
                  <a:lnTo>
                    <a:pt x="728306" y="106972"/>
                  </a:lnTo>
                  <a:lnTo>
                    <a:pt x="728306" y="41148"/>
                  </a:lnTo>
                  <a:close/>
                </a:path>
                <a:path w="865504" h="934084">
                  <a:moveTo>
                    <a:pt x="561251" y="53479"/>
                  </a:moveTo>
                  <a:lnTo>
                    <a:pt x="627913" y="53479"/>
                  </a:lnTo>
                  <a:lnTo>
                    <a:pt x="627913" y="94627"/>
                  </a:lnTo>
                  <a:lnTo>
                    <a:pt x="561251" y="94627"/>
                  </a:lnTo>
                  <a:lnTo>
                    <a:pt x="561251" y="53479"/>
                  </a:lnTo>
                  <a:close/>
                </a:path>
                <a:path w="865504" h="934084">
                  <a:moveTo>
                    <a:pt x="602399" y="53479"/>
                  </a:moveTo>
                  <a:lnTo>
                    <a:pt x="602399" y="94627"/>
                  </a:lnTo>
                </a:path>
                <a:path w="865504" h="934084">
                  <a:moveTo>
                    <a:pt x="576072" y="53479"/>
                  </a:moveTo>
                  <a:lnTo>
                    <a:pt x="576072" y="94627"/>
                  </a:lnTo>
                </a:path>
                <a:path w="865504" h="934084">
                  <a:moveTo>
                    <a:pt x="762876" y="28803"/>
                  </a:moveTo>
                  <a:lnTo>
                    <a:pt x="762876" y="41148"/>
                  </a:lnTo>
                  <a:lnTo>
                    <a:pt x="742302" y="41148"/>
                  </a:lnTo>
                  <a:lnTo>
                    <a:pt x="742302" y="106972"/>
                  </a:lnTo>
                  <a:lnTo>
                    <a:pt x="762876" y="106972"/>
                  </a:lnTo>
                  <a:lnTo>
                    <a:pt x="762876" y="118503"/>
                  </a:lnTo>
                  <a:lnTo>
                    <a:pt x="500354" y="118503"/>
                  </a:lnTo>
                  <a:lnTo>
                    <a:pt x="500354" y="28803"/>
                  </a:lnTo>
                  <a:lnTo>
                    <a:pt x="762876" y="28803"/>
                  </a:lnTo>
                  <a:close/>
                </a:path>
                <a:path w="865504" h="934084">
                  <a:moveTo>
                    <a:pt x="728306" y="135788"/>
                  </a:moveTo>
                  <a:lnTo>
                    <a:pt x="525043" y="135788"/>
                  </a:lnTo>
                  <a:lnTo>
                    <a:pt x="525043" y="201625"/>
                  </a:lnTo>
                  <a:lnTo>
                    <a:pt x="728306" y="201625"/>
                  </a:lnTo>
                  <a:lnTo>
                    <a:pt x="728306" y="135788"/>
                  </a:lnTo>
                  <a:close/>
                </a:path>
                <a:path w="865504" h="934084">
                  <a:moveTo>
                    <a:pt x="561251" y="148120"/>
                  </a:moveTo>
                  <a:lnTo>
                    <a:pt x="627913" y="148120"/>
                  </a:lnTo>
                  <a:lnTo>
                    <a:pt x="627913" y="190093"/>
                  </a:lnTo>
                  <a:lnTo>
                    <a:pt x="561251" y="190093"/>
                  </a:lnTo>
                  <a:lnTo>
                    <a:pt x="561251" y="148120"/>
                  </a:lnTo>
                  <a:close/>
                </a:path>
                <a:path w="865504" h="934084">
                  <a:moveTo>
                    <a:pt x="602399" y="148120"/>
                  </a:moveTo>
                  <a:lnTo>
                    <a:pt x="602399" y="190093"/>
                  </a:lnTo>
                </a:path>
                <a:path w="865504" h="934084">
                  <a:moveTo>
                    <a:pt x="576072" y="148120"/>
                  </a:moveTo>
                  <a:lnTo>
                    <a:pt x="576072" y="190093"/>
                  </a:lnTo>
                </a:path>
                <a:path w="865504" h="934084">
                  <a:moveTo>
                    <a:pt x="762876" y="123444"/>
                  </a:moveTo>
                  <a:lnTo>
                    <a:pt x="762876" y="135788"/>
                  </a:lnTo>
                  <a:lnTo>
                    <a:pt x="742302" y="135788"/>
                  </a:lnTo>
                  <a:lnTo>
                    <a:pt x="742302" y="201625"/>
                  </a:lnTo>
                  <a:lnTo>
                    <a:pt x="762876" y="201625"/>
                  </a:lnTo>
                  <a:lnTo>
                    <a:pt x="762876" y="213969"/>
                  </a:lnTo>
                  <a:lnTo>
                    <a:pt x="500354" y="213969"/>
                  </a:lnTo>
                  <a:lnTo>
                    <a:pt x="500354" y="123444"/>
                  </a:lnTo>
                  <a:lnTo>
                    <a:pt x="762876" y="123444"/>
                  </a:lnTo>
                  <a:close/>
                </a:path>
                <a:path w="865504" h="934084">
                  <a:moveTo>
                    <a:pt x="728306" y="230428"/>
                  </a:moveTo>
                  <a:lnTo>
                    <a:pt x="525043" y="230428"/>
                  </a:lnTo>
                  <a:lnTo>
                    <a:pt x="525043" y="296265"/>
                  </a:lnTo>
                  <a:lnTo>
                    <a:pt x="728306" y="296265"/>
                  </a:lnTo>
                  <a:lnTo>
                    <a:pt x="728306" y="230428"/>
                  </a:lnTo>
                  <a:close/>
                </a:path>
                <a:path w="865504" h="934084">
                  <a:moveTo>
                    <a:pt x="561251" y="243598"/>
                  </a:moveTo>
                  <a:lnTo>
                    <a:pt x="627913" y="243598"/>
                  </a:lnTo>
                  <a:lnTo>
                    <a:pt x="627913" y="284746"/>
                  </a:lnTo>
                  <a:lnTo>
                    <a:pt x="561251" y="284746"/>
                  </a:lnTo>
                  <a:lnTo>
                    <a:pt x="561251" y="243598"/>
                  </a:lnTo>
                  <a:close/>
                </a:path>
                <a:path w="865504" h="934084">
                  <a:moveTo>
                    <a:pt x="602399" y="243598"/>
                  </a:moveTo>
                  <a:lnTo>
                    <a:pt x="602399" y="284746"/>
                  </a:lnTo>
                </a:path>
                <a:path w="865504" h="934084">
                  <a:moveTo>
                    <a:pt x="576072" y="243598"/>
                  </a:moveTo>
                  <a:lnTo>
                    <a:pt x="576072" y="284746"/>
                  </a:lnTo>
                </a:path>
                <a:path w="865504" h="934084">
                  <a:moveTo>
                    <a:pt x="762876" y="218909"/>
                  </a:moveTo>
                  <a:lnTo>
                    <a:pt x="762876" y="230428"/>
                  </a:lnTo>
                  <a:lnTo>
                    <a:pt x="742302" y="230428"/>
                  </a:lnTo>
                  <a:lnTo>
                    <a:pt x="742302" y="296265"/>
                  </a:lnTo>
                  <a:lnTo>
                    <a:pt x="762876" y="296265"/>
                  </a:lnTo>
                  <a:lnTo>
                    <a:pt x="762876" y="308610"/>
                  </a:lnTo>
                  <a:lnTo>
                    <a:pt x="500354" y="308610"/>
                  </a:lnTo>
                  <a:lnTo>
                    <a:pt x="500354" y="218909"/>
                  </a:lnTo>
                  <a:lnTo>
                    <a:pt x="762876" y="218909"/>
                  </a:lnTo>
                  <a:close/>
                </a:path>
                <a:path w="865504" h="934084">
                  <a:moveTo>
                    <a:pt x="728306" y="325882"/>
                  </a:moveTo>
                  <a:lnTo>
                    <a:pt x="525043" y="325882"/>
                  </a:lnTo>
                  <a:lnTo>
                    <a:pt x="525043" y="391718"/>
                  </a:lnTo>
                  <a:lnTo>
                    <a:pt x="728306" y="391718"/>
                  </a:lnTo>
                  <a:lnTo>
                    <a:pt x="728306" y="325882"/>
                  </a:lnTo>
                  <a:close/>
                </a:path>
                <a:path w="865504" h="934084">
                  <a:moveTo>
                    <a:pt x="561251" y="338239"/>
                  </a:moveTo>
                  <a:lnTo>
                    <a:pt x="627913" y="338239"/>
                  </a:lnTo>
                  <a:lnTo>
                    <a:pt x="627913" y="380212"/>
                  </a:lnTo>
                  <a:lnTo>
                    <a:pt x="561251" y="380212"/>
                  </a:lnTo>
                  <a:lnTo>
                    <a:pt x="561251" y="338239"/>
                  </a:lnTo>
                  <a:close/>
                </a:path>
                <a:path w="865504" h="934084">
                  <a:moveTo>
                    <a:pt x="602399" y="338239"/>
                  </a:moveTo>
                  <a:lnTo>
                    <a:pt x="602399" y="380212"/>
                  </a:lnTo>
                </a:path>
                <a:path w="865504" h="934084">
                  <a:moveTo>
                    <a:pt x="576072" y="338239"/>
                  </a:moveTo>
                  <a:lnTo>
                    <a:pt x="576072" y="380212"/>
                  </a:lnTo>
                </a:path>
                <a:path w="865504" h="934084">
                  <a:moveTo>
                    <a:pt x="762876" y="313537"/>
                  </a:moveTo>
                  <a:lnTo>
                    <a:pt x="762876" y="325882"/>
                  </a:lnTo>
                  <a:lnTo>
                    <a:pt x="742302" y="325882"/>
                  </a:lnTo>
                  <a:lnTo>
                    <a:pt x="742302" y="391718"/>
                  </a:lnTo>
                  <a:lnTo>
                    <a:pt x="762876" y="391718"/>
                  </a:lnTo>
                  <a:lnTo>
                    <a:pt x="762876" y="403237"/>
                  </a:lnTo>
                  <a:lnTo>
                    <a:pt x="500354" y="403237"/>
                  </a:lnTo>
                  <a:lnTo>
                    <a:pt x="500354" y="313537"/>
                  </a:lnTo>
                  <a:lnTo>
                    <a:pt x="762876" y="313537"/>
                  </a:lnTo>
                  <a:close/>
                </a:path>
                <a:path w="865504" h="934084">
                  <a:moveTo>
                    <a:pt x="728306" y="420522"/>
                  </a:moveTo>
                  <a:lnTo>
                    <a:pt x="525043" y="420522"/>
                  </a:lnTo>
                  <a:lnTo>
                    <a:pt x="525043" y="486359"/>
                  </a:lnTo>
                  <a:lnTo>
                    <a:pt x="728306" y="486359"/>
                  </a:lnTo>
                  <a:lnTo>
                    <a:pt x="728306" y="420522"/>
                  </a:lnTo>
                  <a:close/>
                </a:path>
                <a:path w="865504" h="934084">
                  <a:moveTo>
                    <a:pt x="561251" y="432866"/>
                  </a:moveTo>
                  <a:lnTo>
                    <a:pt x="627913" y="432866"/>
                  </a:lnTo>
                  <a:lnTo>
                    <a:pt x="627913" y="474840"/>
                  </a:lnTo>
                  <a:lnTo>
                    <a:pt x="561251" y="474840"/>
                  </a:lnTo>
                  <a:lnTo>
                    <a:pt x="561251" y="432866"/>
                  </a:lnTo>
                  <a:close/>
                </a:path>
                <a:path w="865504" h="934084">
                  <a:moveTo>
                    <a:pt x="602399" y="432866"/>
                  </a:moveTo>
                  <a:lnTo>
                    <a:pt x="602399" y="474840"/>
                  </a:lnTo>
                </a:path>
                <a:path w="865504" h="934084">
                  <a:moveTo>
                    <a:pt x="576072" y="432866"/>
                  </a:moveTo>
                  <a:lnTo>
                    <a:pt x="576072" y="474840"/>
                  </a:lnTo>
                </a:path>
                <a:path w="865504" h="934084">
                  <a:moveTo>
                    <a:pt x="762876" y="408178"/>
                  </a:moveTo>
                  <a:lnTo>
                    <a:pt x="762876" y="420522"/>
                  </a:lnTo>
                  <a:lnTo>
                    <a:pt x="742302" y="420522"/>
                  </a:lnTo>
                  <a:lnTo>
                    <a:pt x="742302" y="486359"/>
                  </a:lnTo>
                  <a:lnTo>
                    <a:pt x="762876" y="486359"/>
                  </a:lnTo>
                  <a:lnTo>
                    <a:pt x="762876" y="497890"/>
                  </a:lnTo>
                  <a:lnTo>
                    <a:pt x="500354" y="497890"/>
                  </a:lnTo>
                  <a:lnTo>
                    <a:pt x="500354" y="408178"/>
                  </a:lnTo>
                  <a:lnTo>
                    <a:pt x="762876" y="408178"/>
                  </a:lnTo>
                  <a:close/>
                </a:path>
                <a:path w="865504" h="934084">
                  <a:moveTo>
                    <a:pt x="728306" y="514350"/>
                  </a:moveTo>
                  <a:lnTo>
                    <a:pt x="525043" y="514350"/>
                  </a:lnTo>
                  <a:lnTo>
                    <a:pt x="525043" y="581012"/>
                  </a:lnTo>
                  <a:lnTo>
                    <a:pt x="728306" y="581012"/>
                  </a:lnTo>
                  <a:lnTo>
                    <a:pt x="728306" y="514350"/>
                  </a:lnTo>
                  <a:close/>
                </a:path>
                <a:path w="865504" h="934084">
                  <a:moveTo>
                    <a:pt x="561251" y="527519"/>
                  </a:moveTo>
                  <a:lnTo>
                    <a:pt x="627913" y="527519"/>
                  </a:lnTo>
                  <a:lnTo>
                    <a:pt x="627913" y="569493"/>
                  </a:lnTo>
                  <a:lnTo>
                    <a:pt x="561251" y="569493"/>
                  </a:lnTo>
                  <a:lnTo>
                    <a:pt x="561251" y="527519"/>
                  </a:lnTo>
                  <a:close/>
                </a:path>
                <a:path w="865504" h="934084">
                  <a:moveTo>
                    <a:pt x="602399" y="527519"/>
                  </a:moveTo>
                  <a:lnTo>
                    <a:pt x="602399" y="569493"/>
                  </a:lnTo>
                </a:path>
                <a:path w="865504" h="934084">
                  <a:moveTo>
                    <a:pt x="576072" y="527519"/>
                  </a:moveTo>
                  <a:lnTo>
                    <a:pt x="576072" y="569493"/>
                  </a:lnTo>
                </a:path>
                <a:path w="865504" h="934084">
                  <a:moveTo>
                    <a:pt x="762876" y="502831"/>
                  </a:moveTo>
                  <a:lnTo>
                    <a:pt x="762876" y="514350"/>
                  </a:lnTo>
                  <a:lnTo>
                    <a:pt x="742302" y="514350"/>
                  </a:lnTo>
                  <a:lnTo>
                    <a:pt x="742302" y="581012"/>
                  </a:lnTo>
                  <a:lnTo>
                    <a:pt x="762876" y="581012"/>
                  </a:lnTo>
                  <a:lnTo>
                    <a:pt x="762876" y="593356"/>
                  </a:lnTo>
                  <a:lnTo>
                    <a:pt x="500354" y="593356"/>
                  </a:lnTo>
                  <a:lnTo>
                    <a:pt x="500354" y="502831"/>
                  </a:lnTo>
                  <a:lnTo>
                    <a:pt x="762876" y="502831"/>
                  </a:lnTo>
                  <a:close/>
                </a:path>
                <a:path w="865504" h="934084">
                  <a:moveTo>
                    <a:pt x="728306" y="609815"/>
                  </a:moveTo>
                  <a:lnTo>
                    <a:pt x="525043" y="609815"/>
                  </a:lnTo>
                  <a:lnTo>
                    <a:pt x="525043" y="676465"/>
                  </a:lnTo>
                  <a:lnTo>
                    <a:pt x="728306" y="676465"/>
                  </a:lnTo>
                  <a:lnTo>
                    <a:pt x="728306" y="609815"/>
                  </a:lnTo>
                  <a:close/>
                </a:path>
                <a:path w="865504" h="934084">
                  <a:moveTo>
                    <a:pt x="561251" y="622147"/>
                  </a:moveTo>
                  <a:lnTo>
                    <a:pt x="627913" y="622147"/>
                  </a:lnTo>
                  <a:lnTo>
                    <a:pt x="627913" y="664108"/>
                  </a:lnTo>
                  <a:lnTo>
                    <a:pt x="561251" y="664108"/>
                  </a:lnTo>
                  <a:lnTo>
                    <a:pt x="561251" y="622147"/>
                  </a:lnTo>
                  <a:close/>
                </a:path>
                <a:path w="865504" h="934084">
                  <a:moveTo>
                    <a:pt x="602399" y="622147"/>
                  </a:moveTo>
                  <a:lnTo>
                    <a:pt x="602399" y="664121"/>
                  </a:lnTo>
                </a:path>
                <a:path w="865504" h="934084">
                  <a:moveTo>
                    <a:pt x="576072" y="622147"/>
                  </a:moveTo>
                  <a:lnTo>
                    <a:pt x="576072" y="664121"/>
                  </a:lnTo>
                </a:path>
                <a:path w="865504" h="934084">
                  <a:moveTo>
                    <a:pt x="762876" y="597458"/>
                  </a:moveTo>
                  <a:lnTo>
                    <a:pt x="762876" y="609815"/>
                  </a:lnTo>
                  <a:lnTo>
                    <a:pt x="742302" y="609815"/>
                  </a:lnTo>
                  <a:lnTo>
                    <a:pt x="742302" y="676465"/>
                  </a:lnTo>
                  <a:lnTo>
                    <a:pt x="762876" y="676465"/>
                  </a:lnTo>
                  <a:lnTo>
                    <a:pt x="762876" y="687984"/>
                  </a:lnTo>
                  <a:lnTo>
                    <a:pt x="500354" y="687984"/>
                  </a:lnTo>
                  <a:lnTo>
                    <a:pt x="500354" y="597458"/>
                  </a:lnTo>
                  <a:lnTo>
                    <a:pt x="762876" y="597458"/>
                  </a:lnTo>
                  <a:close/>
                </a:path>
                <a:path w="865504" h="934084">
                  <a:moveTo>
                    <a:pt x="728306" y="704443"/>
                  </a:moveTo>
                  <a:lnTo>
                    <a:pt x="525043" y="704443"/>
                  </a:lnTo>
                  <a:lnTo>
                    <a:pt x="525043" y="771105"/>
                  </a:lnTo>
                  <a:lnTo>
                    <a:pt x="728306" y="771105"/>
                  </a:lnTo>
                  <a:lnTo>
                    <a:pt x="728306" y="704443"/>
                  </a:lnTo>
                  <a:close/>
                </a:path>
                <a:path w="865504" h="934084">
                  <a:moveTo>
                    <a:pt x="561251" y="716788"/>
                  </a:moveTo>
                  <a:lnTo>
                    <a:pt x="627913" y="716788"/>
                  </a:lnTo>
                  <a:lnTo>
                    <a:pt x="627913" y="759587"/>
                  </a:lnTo>
                  <a:lnTo>
                    <a:pt x="561251" y="759587"/>
                  </a:lnTo>
                  <a:lnTo>
                    <a:pt x="561251" y="716788"/>
                  </a:lnTo>
                  <a:close/>
                </a:path>
                <a:path w="865504" h="934084">
                  <a:moveTo>
                    <a:pt x="602399" y="716788"/>
                  </a:moveTo>
                  <a:lnTo>
                    <a:pt x="602399" y="759587"/>
                  </a:lnTo>
                </a:path>
                <a:path w="865504" h="934084">
                  <a:moveTo>
                    <a:pt x="576072" y="716788"/>
                  </a:moveTo>
                  <a:lnTo>
                    <a:pt x="576072" y="759587"/>
                  </a:lnTo>
                </a:path>
                <a:path w="865504" h="934084">
                  <a:moveTo>
                    <a:pt x="762876" y="692086"/>
                  </a:moveTo>
                  <a:lnTo>
                    <a:pt x="762876" y="704443"/>
                  </a:lnTo>
                  <a:lnTo>
                    <a:pt x="742302" y="704443"/>
                  </a:lnTo>
                  <a:lnTo>
                    <a:pt x="742302" y="771105"/>
                  </a:lnTo>
                  <a:lnTo>
                    <a:pt x="762876" y="771105"/>
                  </a:lnTo>
                  <a:lnTo>
                    <a:pt x="762876" y="782612"/>
                  </a:lnTo>
                  <a:lnTo>
                    <a:pt x="500354" y="782612"/>
                  </a:lnTo>
                  <a:lnTo>
                    <a:pt x="500354" y="692086"/>
                  </a:lnTo>
                  <a:lnTo>
                    <a:pt x="762876" y="692086"/>
                  </a:lnTo>
                  <a:close/>
                </a:path>
                <a:path w="865504" h="934084">
                  <a:moveTo>
                    <a:pt x="728306" y="799096"/>
                  </a:moveTo>
                  <a:lnTo>
                    <a:pt x="525043" y="799096"/>
                  </a:lnTo>
                  <a:lnTo>
                    <a:pt x="525043" y="865759"/>
                  </a:lnTo>
                  <a:lnTo>
                    <a:pt x="728306" y="865759"/>
                  </a:lnTo>
                  <a:lnTo>
                    <a:pt x="728306" y="799096"/>
                  </a:lnTo>
                  <a:close/>
                </a:path>
                <a:path w="865504" h="934084">
                  <a:moveTo>
                    <a:pt x="561251" y="812266"/>
                  </a:moveTo>
                  <a:lnTo>
                    <a:pt x="627913" y="812266"/>
                  </a:lnTo>
                  <a:lnTo>
                    <a:pt x="627913" y="854240"/>
                  </a:lnTo>
                  <a:lnTo>
                    <a:pt x="561251" y="854240"/>
                  </a:lnTo>
                  <a:lnTo>
                    <a:pt x="561251" y="812266"/>
                  </a:lnTo>
                  <a:close/>
                </a:path>
                <a:path w="865504" h="934084">
                  <a:moveTo>
                    <a:pt x="602399" y="812266"/>
                  </a:moveTo>
                  <a:lnTo>
                    <a:pt x="602399" y="854240"/>
                  </a:lnTo>
                </a:path>
                <a:path w="865504" h="934084">
                  <a:moveTo>
                    <a:pt x="576072" y="812266"/>
                  </a:moveTo>
                  <a:lnTo>
                    <a:pt x="576072" y="854240"/>
                  </a:lnTo>
                </a:path>
                <a:path w="865504" h="934084">
                  <a:moveTo>
                    <a:pt x="762876" y="787577"/>
                  </a:moveTo>
                  <a:lnTo>
                    <a:pt x="762876" y="799096"/>
                  </a:lnTo>
                  <a:lnTo>
                    <a:pt x="742302" y="799096"/>
                  </a:lnTo>
                  <a:lnTo>
                    <a:pt x="742302" y="865759"/>
                  </a:lnTo>
                  <a:lnTo>
                    <a:pt x="762876" y="865759"/>
                  </a:lnTo>
                  <a:lnTo>
                    <a:pt x="762876" y="878103"/>
                  </a:lnTo>
                  <a:lnTo>
                    <a:pt x="500354" y="878103"/>
                  </a:lnTo>
                  <a:lnTo>
                    <a:pt x="500354" y="787577"/>
                  </a:lnTo>
                  <a:lnTo>
                    <a:pt x="762876" y="787577"/>
                  </a:lnTo>
                  <a:close/>
                </a:path>
                <a:path w="865504" h="934084">
                  <a:moveTo>
                    <a:pt x="742302" y="91351"/>
                  </a:moveTo>
                  <a:lnTo>
                    <a:pt x="766178" y="91351"/>
                  </a:lnTo>
                  <a:lnTo>
                    <a:pt x="766178" y="56781"/>
                  </a:lnTo>
                  <a:lnTo>
                    <a:pt x="742302" y="56781"/>
                  </a:lnTo>
                </a:path>
                <a:path w="865504" h="934084">
                  <a:moveTo>
                    <a:pt x="766178" y="56781"/>
                  </a:moveTo>
                  <a:lnTo>
                    <a:pt x="768642" y="56781"/>
                  </a:lnTo>
                  <a:lnTo>
                    <a:pt x="768642" y="46901"/>
                  </a:lnTo>
                  <a:lnTo>
                    <a:pt x="742302" y="46901"/>
                  </a:lnTo>
                </a:path>
                <a:path w="865504" h="934084">
                  <a:moveTo>
                    <a:pt x="742302" y="101219"/>
                  </a:moveTo>
                  <a:lnTo>
                    <a:pt x="768642" y="101219"/>
                  </a:lnTo>
                  <a:lnTo>
                    <a:pt x="768642" y="91351"/>
                  </a:lnTo>
                  <a:lnTo>
                    <a:pt x="766178" y="91351"/>
                  </a:lnTo>
                </a:path>
                <a:path w="865504" h="934084">
                  <a:moveTo>
                    <a:pt x="742302" y="85572"/>
                  </a:moveTo>
                  <a:lnTo>
                    <a:pt x="747229" y="85572"/>
                  </a:lnTo>
                  <a:lnTo>
                    <a:pt x="753821" y="85572"/>
                  </a:lnTo>
                  <a:lnTo>
                    <a:pt x="757936" y="81470"/>
                  </a:lnTo>
                  <a:lnTo>
                    <a:pt x="757936" y="74879"/>
                  </a:lnTo>
                  <a:lnTo>
                    <a:pt x="757936" y="68300"/>
                  </a:lnTo>
                  <a:lnTo>
                    <a:pt x="753821" y="63360"/>
                  </a:lnTo>
                  <a:lnTo>
                    <a:pt x="747229" y="63360"/>
                  </a:lnTo>
                  <a:lnTo>
                    <a:pt x="745591" y="63360"/>
                  </a:lnTo>
                  <a:lnTo>
                    <a:pt x="743953" y="64185"/>
                  </a:lnTo>
                  <a:lnTo>
                    <a:pt x="742302" y="64185"/>
                  </a:lnTo>
                </a:path>
                <a:path w="865504" h="934084">
                  <a:moveTo>
                    <a:pt x="742302" y="185153"/>
                  </a:moveTo>
                  <a:lnTo>
                    <a:pt x="766178" y="185153"/>
                  </a:lnTo>
                  <a:lnTo>
                    <a:pt x="766178" y="150596"/>
                  </a:lnTo>
                  <a:lnTo>
                    <a:pt x="742302" y="150596"/>
                  </a:lnTo>
                </a:path>
                <a:path w="865504" h="934084">
                  <a:moveTo>
                    <a:pt x="766178" y="150596"/>
                  </a:moveTo>
                  <a:lnTo>
                    <a:pt x="768642" y="150596"/>
                  </a:lnTo>
                  <a:lnTo>
                    <a:pt x="768642" y="140728"/>
                  </a:lnTo>
                  <a:lnTo>
                    <a:pt x="742302" y="140728"/>
                  </a:lnTo>
                </a:path>
                <a:path w="865504" h="934084">
                  <a:moveTo>
                    <a:pt x="742302" y="194221"/>
                  </a:moveTo>
                  <a:lnTo>
                    <a:pt x="768642" y="194221"/>
                  </a:lnTo>
                  <a:lnTo>
                    <a:pt x="768642" y="185153"/>
                  </a:lnTo>
                  <a:lnTo>
                    <a:pt x="766178" y="185153"/>
                  </a:lnTo>
                </a:path>
                <a:path w="865504" h="934084">
                  <a:moveTo>
                    <a:pt x="742302" y="178574"/>
                  </a:moveTo>
                  <a:lnTo>
                    <a:pt x="743953" y="179387"/>
                  </a:lnTo>
                  <a:lnTo>
                    <a:pt x="745591" y="179387"/>
                  </a:lnTo>
                  <a:lnTo>
                    <a:pt x="747229" y="179387"/>
                  </a:lnTo>
                  <a:lnTo>
                    <a:pt x="753821" y="179387"/>
                  </a:lnTo>
                  <a:lnTo>
                    <a:pt x="757936" y="174459"/>
                  </a:lnTo>
                  <a:lnTo>
                    <a:pt x="757936" y="168706"/>
                  </a:lnTo>
                  <a:lnTo>
                    <a:pt x="757936" y="162115"/>
                  </a:lnTo>
                  <a:lnTo>
                    <a:pt x="753821" y="157175"/>
                  </a:lnTo>
                  <a:lnTo>
                    <a:pt x="747229" y="157175"/>
                  </a:lnTo>
                  <a:lnTo>
                    <a:pt x="745591" y="157175"/>
                  </a:lnTo>
                  <a:lnTo>
                    <a:pt x="743953" y="157175"/>
                  </a:lnTo>
                  <a:lnTo>
                    <a:pt x="742302" y="158000"/>
                  </a:lnTo>
                </a:path>
                <a:path w="865504" h="934084">
                  <a:moveTo>
                    <a:pt x="742302" y="281444"/>
                  </a:moveTo>
                  <a:lnTo>
                    <a:pt x="766178" y="281444"/>
                  </a:lnTo>
                  <a:lnTo>
                    <a:pt x="766178" y="246875"/>
                  </a:lnTo>
                  <a:lnTo>
                    <a:pt x="742302" y="246875"/>
                  </a:lnTo>
                </a:path>
                <a:path w="865504" h="934084">
                  <a:moveTo>
                    <a:pt x="766178" y="246049"/>
                  </a:moveTo>
                  <a:lnTo>
                    <a:pt x="768642" y="246049"/>
                  </a:lnTo>
                  <a:lnTo>
                    <a:pt x="768642" y="237007"/>
                  </a:lnTo>
                  <a:lnTo>
                    <a:pt x="742302" y="237007"/>
                  </a:lnTo>
                </a:path>
                <a:path w="865504" h="934084">
                  <a:moveTo>
                    <a:pt x="742302" y="290499"/>
                  </a:moveTo>
                  <a:lnTo>
                    <a:pt x="768642" y="290499"/>
                  </a:lnTo>
                  <a:lnTo>
                    <a:pt x="768642" y="281444"/>
                  </a:lnTo>
                  <a:lnTo>
                    <a:pt x="766178" y="281444"/>
                  </a:lnTo>
                </a:path>
                <a:path w="865504" h="934084">
                  <a:moveTo>
                    <a:pt x="742302" y="274866"/>
                  </a:moveTo>
                  <a:lnTo>
                    <a:pt x="743953" y="275691"/>
                  </a:lnTo>
                  <a:lnTo>
                    <a:pt x="745591" y="275691"/>
                  </a:lnTo>
                  <a:lnTo>
                    <a:pt x="747229" y="275691"/>
                  </a:lnTo>
                  <a:lnTo>
                    <a:pt x="753821" y="275691"/>
                  </a:lnTo>
                  <a:lnTo>
                    <a:pt x="757936" y="270738"/>
                  </a:lnTo>
                  <a:lnTo>
                    <a:pt x="757936" y="264985"/>
                  </a:lnTo>
                  <a:lnTo>
                    <a:pt x="757936" y="258406"/>
                  </a:lnTo>
                  <a:lnTo>
                    <a:pt x="753821" y="253466"/>
                  </a:lnTo>
                  <a:lnTo>
                    <a:pt x="747229" y="253466"/>
                  </a:lnTo>
                  <a:lnTo>
                    <a:pt x="745591" y="253466"/>
                  </a:lnTo>
                  <a:lnTo>
                    <a:pt x="743953" y="253466"/>
                  </a:lnTo>
                  <a:lnTo>
                    <a:pt x="742302" y="254292"/>
                  </a:lnTo>
                </a:path>
                <a:path w="865504" h="934084">
                  <a:moveTo>
                    <a:pt x="742302" y="376097"/>
                  </a:moveTo>
                  <a:lnTo>
                    <a:pt x="766178" y="376097"/>
                  </a:lnTo>
                  <a:lnTo>
                    <a:pt x="766178" y="340715"/>
                  </a:lnTo>
                  <a:lnTo>
                    <a:pt x="742302" y="340715"/>
                  </a:lnTo>
                </a:path>
                <a:path w="865504" h="934084">
                  <a:moveTo>
                    <a:pt x="766178" y="340715"/>
                  </a:moveTo>
                  <a:lnTo>
                    <a:pt x="768642" y="340715"/>
                  </a:lnTo>
                  <a:lnTo>
                    <a:pt x="768642" y="331635"/>
                  </a:lnTo>
                  <a:lnTo>
                    <a:pt x="742302" y="331635"/>
                  </a:lnTo>
                </a:path>
                <a:path w="865504" h="934084">
                  <a:moveTo>
                    <a:pt x="742302" y="385140"/>
                  </a:moveTo>
                  <a:lnTo>
                    <a:pt x="768642" y="385140"/>
                  </a:lnTo>
                  <a:lnTo>
                    <a:pt x="768642" y="376097"/>
                  </a:lnTo>
                  <a:lnTo>
                    <a:pt x="766178" y="376097"/>
                  </a:lnTo>
                </a:path>
                <a:path w="865504" h="934084">
                  <a:moveTo>
                    <a:pt x="742302" y="369506"/>
                  </a:moveTo>
                  <a:lnTo>
                    <a:pt x="743953" y="370344"/>
                  </a:lnTo>
                  <a:lnTo>
                    <a:pt x="745591" y="370344"/>
                  </a:lnTo>
                  <a:lnTo>
                    <a:pt x="747229" y="370344"/>
                  </a:lnTo>
                  <a:lnTo>
                    <a:pt x="753821" y="370344"/>
                  </a:lnTo>
                  <a:lnTo>
                    <a:pt x="757936" y="365379"/>
                  </a:lnTo>
                  <a:lnTo>
                    <a:pt x="757936" y="358813"/>
                  </a:lnTo>
                  <a:lnTo>
                    <a:pt x="757936" y="353034"/>
                  </a:lnTo>
                  <a:lnTo>
                    <a:pt x="753821" y="347281"/>
                  </a:lnTo>
                  <a:lnTo>
                    <a:pt x="747229" y="347281"/>
                  </a:lnTo>
                  <a:lnTo>
                    <a:pt x="745591" y="347281"/>
                  </a:lnTo>
                  <a:lnTo>
                    <a:pt x="743953" y="348107"/>
                  </a:lnTo>
                  <a:lnTo>
                    <a:pt x="742302" y="348932"/>
                  </a:lnTo>
                </a:path>
                <a:path w="865504" h="934084">
                  <a:moveTo>
                    <a:pt x="742302" y="469900"/>
                  </a:moveTo>
                  <a:lnTo>
                    <a:pt x="766178" y="469900"/>
                  </a:lnTo>
                  <a:lnTo>
                    <a:pt x="766178" y="436168"/>
                  </a:lnTo>
                  <a:lnTo>
                    <a:pt x="742302" y="436168"/>
                  </a:lnTo>
                </a:path>
                <a:path w="865504" h="934084">
                  <a:moveTo>
                    <a:pt x="766178" y="435356"/>
                  </a:moveTo>
                  <a:lnTo>
                    <a:pt x="768642" y="435356"/>
                  </a:lnTo>
                  <a:lnTo>
                    <a:pt x="768642" y="426288"/>
                  </a:lnTo>
                  <a:lnTo>
                    <a:pt x="742302" y="426288"/>
                  </a:lnTo>
                </a:path>
                <a:path w="865504" h="934084">
                  <a:moveTo>
                    <a:pt x="742302" y="478967"/>
                  </a:moveTo>
                  <a:lnTo>
                    <a:pt x="768642" y="478967"/>
                  </a:lnTo>
                  <a:lnTo>
                    <a:pt x="768642" y="469900"/>
                  </a:lnTo>
                  <a:lnTo>
                    <a:pt x="766178" y="469900"/>
                  </a:lnTo>
                </a:path>
                <a:path w="865504" h="934084">
                  <a:moveTo>
                    <a:pt x="742302" y="464146"/>
                  </a:moveTo>
                  <a:lnTo>
                    <a:pt x="743953" y="464972"/>
                  </a:lnTo>
                  <a:lnTo>
                    <a:pt x="745591" y="464972"/>
                  </a:lnTo>
                  <a:lnTo>
                    <a:pt x="747229" y="464972"/>
                  </a:lnTo>
                  <a:lnTo>
                    <a:pt x="753821" y="464972"/>
                  </a:lnTo>
                  <a:lnTo>
                    <a:pt x="757936" y="459219"/>
                  </a:lnTo>
                  <a:lnTo>
                    <a:pt x="757936" y="453440"/>
                  </a:lnTo>
                  <a:lnTo>
                    <a:pt x="757936" y="446862"/>
                  </a:lnTo>
                  <a:lnTo>
                    <a:pt x="753821" y="441934"/>
                  </a:lnTo>
                  <a:lnTo>
                    <a:pt x="747229" y="441934"/>
                  </a:lnTo>
                  <a:lnTo>
                    <a:pt x="745591" y="441934"/>
                  </a:lnTo>
                  <a:lnTo>
                    <a:pt x="743953" y="441934"/>
                  </a:lnTo>
                  <a:lnTo>
                    <a:pt x="742302" y="442760"/>
                  </a:lnTo>
                </a:path>
                <a:path w="865504" h="934084">
                  <a:moveTo>
                    <a:pt x="742302" y="566178"/>
                  </a:moveTo>
                  <a:lnTo>
                    <a:pt x="766178" y="566178"/>
                  </a:lnTo>
                  <a:lnTo>
                    <a:pt x="766178" y="530796"/>
                  </a:lnTo>
                  <a:lnTo>
                    <a:pt x="742302" y="530796"/>
                  </a:lnTo>
                </a:path>
                <a:path w="865504" h="934084">
                  <a:moveTo>
                    <a:pt x="766178" y="530796"/>
                  </a:moveTo>
                  <a:lnTo>
                    <a:pt x="768642" y="530796"/>
                  </a:lnTo>
                  <a:lnTo>
                    <a:pt x="768642" y="520941"/>
                  </a:lnTo>
                  <a:lnTo>
                    <a:pt x="742302" y="520941"/>
                  </a:lnTo>
                </a:path>
                <a:path w="865504" h="934084">
                  <a:moveTo>
                    <a:pt x="742302" y="575246"/>
                  </a:moveTo>
                  <a:lnTo>
                    <a:pt x="768642" y="575246"/>
                  </a:lnTo>
                  <a:lnTo>
                    <a:pt x="768642" y="566178"/>
                  </a:lnTo>
                  <a:lnTo>
                    <a:pt x="766178" y="566178"/>
                  </a:lnTo>
                </a:path>
                <a:path w="865504" h="934084">
                  <a:moveTo>
                    <a:pt x="742302" y="559600"/>
                  </a:moveTo>
                  <a:lnTo>
                    <a:pt x="747229" y="559600"/>
                  </a:lnTo>
                  <a:lnTo>
                    <a:pt x="753821" y="559600"/>
                  </a:lnTo>
                  <a:lnTo>
                    <a:pt x="757936" y="554672"/>
                  </a:lnTo>
                  <a:lnTo>
                    <a:pt x="757936" y="548906"/>
                  </a:lnTo>
                  <a:lnTo>
                    <a:pt x="757936" y="542328"/>
                  </a:lnTo>
                  <a:lnTo>
                    <a:pt x="753821" y="537387"/>
                  </a:lnTo>
                  <a:lnTo>
                    <a:pt x="747229" y="537387"/>
                  </a:lnTo>
                  <a:lnTo>
                    <a:pt x="745591" y="537387"/>
                  </a:lnTo>
                  <a:lnTo>
                    <a:pt x="743953" y="537387"/>
                  </a:lnTo>
                  <a:lnTo>
                    <a:pt x="742302" y="538213"/>
                  </a:lnTo>
                </a:path>
                <a:path w="865504" h="934084">
                  <a:moveTo>
                    <a:pt x="742302" y="660844"/>
                  </a:moveTo>
                  <a:lnTo>
                    <a:pt x="766178" y="660844"/>
                  </a:lnTo>
                  <a:lnTo>
                    <a:pt x="766178" y="625436"/>
                  </a:lnTo>
                  <a:lnTo>
                    <a:pt x="742302" y="625436"/>
                  </a:lnTo>
                </a:path>
                <a:path w="865504" h="934084">
                  <a:moveTo>
                    <a:pt x="766178" y="625436"/>
                  </a:moveTo>
                  <a:lnTo>
                    <a:pt x="768642" y="625436"/>
                  </a:lnTo>
                  <a:lnTo>
                    <a:pt x="768642" y="615569"/>
                  </a:lnTo>
                  <a:lnTo>
                    <a:pt x="742302" y="615569"/>
                  </a:lnTo>
                </a:path>
                <a:path w="865504" h="934084">
                  <a:moveTo>
                    <a:pt x="742302" y="669061"/>
                  </a:moveTo>
                  <a:lnTo>
                    <a:pt x="768642" y="669061"/>
                  </a:lnTo>
                  <a:lnTo>
                    <a:pt x="768642" y="660844"/>
                  </a:lnTo>
                  <a:lnTo>
                    <a:pt x="766178" y="660844"/>
                  </a:lnTo>
                </a:path>
                <a:path w="865504" h="934084">
                  <a:moveTo>
                    <a:pt x="742302" y="653440"/>
                  </a:moveTo>
                  <a:lnTo>
                    <a:pt x="743953" y="654253"/>
                  </a:lnTo>
                  <a:lnTo>
                    <a:pt x="745591" y="655078"/>
                  </a:lnTo>
                  <a:lnTo>
                    <a:pt x="747229" y="655078"/>
                  </a:lnTo>
                  <a:lnTo>
                    <a:pt x="753821" y="655078"/>
                  </a:lnTo>
                  <a:lnTo>
                    <a:pt x="757936" y="649325"/>
                  </a:lnTo>
                  <a:lnTo>
                    <a:pt x="757936" y="643534"/>
                  </a:lnTo>
                  <a:lnTo>
                    <a:pt x="757936" y="636981"/>
                  </a:lnTo>
                  <a:lnTo>
                    <a:pt x="753821" y="632028"/>
                  </a:lnTo>
                  <a:lnTo>
                    <a:pt x="747229" y="632028"/>
                  </a:lnTo>
                  <a:lnTo>
                    <a:pt x="745591" y="632028"/>
                  </a:lnTo>
                  <a:lnTo>
                    <a:pt x="743953" y="632028"/>
                  </a:lnTo>
                  <a:lnTo>
                    <a:pt x="742302" y="632841"/>
                  </a:lnTo>
                </a:path>
                <a:path w="865504" h="934084">
                  <a:moveTo>
                    <a:pt x="742302" y="755484"/>
                  </a:moveTo>
                  <a:lnTo>
                    <a:pt x="766178" y="755484"/>
                  </a:lnTo>
                  <a:lnTo>
                    <a:pt x="766178" y="720915"/>
                  </a:lnTo>
                  <a:lnTo>
                    <a:pt x="742302" y="720915"/>
                  </a:lnTo>
                </a:path>
                <a:path w="865504" h="934084">
                  <a:moveTo>
                    <a:pt x="766178" y="720915"/>
                  </a:moveTo>
                  <a:lnTo>
                    <a:pt x="768642" y="720915"/>
                  </a:lnTo>
                  <a:lnTo>
                    <a:pt x="768642" y="711034"/>
                  </a:lnTo>
                  <a:lnTo>
                    <a:pt x="742302" y="711034"/>
                  </a:lnTo>
                </a:path>
                <a:path w="865504" h="934084">
                  <a:moveTo>
                    <a:pt x="742302" y="764527"/>
                  </a:moveTo>
                  <a:lnTo>
                    <a:pt x="768642" y="764527"/>
                  </a:lnTo>
                  <a:lnTo>
                    <a:pt x="768642" y="755484"/>
                  </a:lnTo>
                  <a:lnTo>
                    <a:pt x="766178" y="755484"/>
                  </a:lnTo>
                </a:path>
                <a:path w="865504" h="934084">
                  <a:moveTo>
                    <a:pt x="742302" y="748893"/>
                  </a:moveTo>
                  <a:lnTo>
                    <a:pt x="743953" y="749719"/>
                  </a:lnTo>
                  <a:lnTo>
                    <a:pt x="745591" y="749719"/>
                  </a:lnTo>
                  <a:lnTo>
                    <a:pt x="747229" y="749719"/>
                  </a:lnTo>
                  <a:lnTo>
                    <a:pt x="753821" y="749719"/>
                  </a:lnTo>
                  <a:lnTo>
                    <a:pt x="757936" y="744778"/>
                  </a:lnTo>
                  <a:lnTo>
                    <a:pt x="757936" y="738187"/>
                  </a:lnTo>
                  <a:lnTo>
                    <a:pt x="757936" y="732434"/>
                  </a:lnTo>
                  <a:lnTo>
                    <a:pt x="753821" y="726681"/>
                  </a:lnTo>
                  <a:lnTo>
                    <a:pt x="747229" y="726681"/>
                  </a:lnTo>
                  <a:lnTo>
                    <a:pt x="745591" y="726681"/>
                  </a:lnTo>
                  <a:lnTo>
                    <a:pt x="743953" y="727506"/>
                  </a:lnTo>
                  <a:lnTo>
                    <a:pt x="742302" y="728306"/>
                  </a:lnTo>
                </a:path>
                <a:path w="865504" h="934084">
                  <a:moveTo>
                    <a:pt x="742302" y="850912"/>
                  </a:moveTo>
                  <a:lnTo>
                    <a:pt x="766178" y="850912"/>
                  </a:lnTo>
                  <a:lnTo>
                    <a:pt x="766178" y="815543"/>
                  </a:lnTo>
                  <a:lnTo>
                    <a:pt x="742302" y="815543"/>
                  </a:lnTo>
                </a:path>
                <a:path w="865504" h="934084">
                  <a:moveTo>
                    <a:pt x="766178" y="815543"/>
                  </a:moveTo>
                  <a:lnTo>
                    <a:pt x="768642" y="815543"/>
                  </a:lnTo>
                  <a:lnTo>
                    <a:pt x="768642" y="806500"/>
                  </a:lnTo>
                  <a:lnTo>
                    <a:pt x="742302" y="806500"/>
                  </a:lnTo>
                </a:path>
                <a:path w="865504" h="934084">
                  <a:moveTo>
                    <a:pt x="742302" y="859993"/>
                  </a:moveTo>
                  <a:lnTo>
                    <a:pt x="768642" y="859993"/>
                  </a:lnTo>
                  <a:lnTo>
                    <a:pt x="768642" y="850912"/>
                  </a:lnTo>
                  <a:lnTo>
                    <a:pt x="766178" y="850912"/>
                  </a:lnTo>
                </a:path>
                <a:path w="865504" h="934084">
                  <a:moveTo>
                    <a:pt x="742302" y="844346"/>
                  </a:moveTo>
                  <a:lnTo>
                    <a:pt x="743953" y="845172"/>
                  </a:lnTo>
                  <a:lnTo>
                    <a:pt x="745591" y="845172"/>
                  </a:lnTo>
                  <a:lnTo>
                    <a:pt x="747229" y="845172"/>
                  </a:lnTo>
                  <a:lnTo>
                    <a:pt x="753821" y="845172"/>
                  </a:lnTo>
                  <a:lnTo>
                    <a:pt x="757936" y="840244"/>
                  </a:lnTo>
                  <a:lnTo>
                    <a:pt x="757936" y="833653"/>
                  </a:lnTo>
                  <a:lnTo>
                    <a:pt x="757936" y="827062"/>
                  </a:lnTo>
                  <a:lnTo>
                    <a:pt x="753821" y="822134"/>
                  </a:lnTo>
                  <a:lnTo>
                    <a:pt x="747229" y="822134"/>
                  </a:lnTo>
                  <a:lnTo>
                    <a:pt x="745591" y="822134"/>
                  </a:lnTo>
                  <a:lnTo>
                    <a:pt x="743953" y="822960"/>
                  </a:lnTo>
                  <a:lnTo>
                    <a:pt x="742302" y="823798"/>
                  </a:lnTo>
                </a:path>
                <a:path w="865504" h="934084">
                  <a:moveTo>
                    <a:pt x="206552" y="934046"/>
                  </a:moveTo>
                  <a:lnTo>
                    <a:pt x="386778" y="934046"/>
                  </a:lnTo>
                </a:path>
                <a:path w="865504" h="934084">
                  <a:moveTo>
                    <a:pt x="478955" y="934046"/>
                  </a:moveTo>
                  <a:lnTo>
                    <a:pt x="656716" y="934046"/>
                  </a:lnTo>
                </a:path>
                <a:path w="865504" h="934084">
                  <a:moveTo>
                    <a:pt x="748055" y="934046"/>
                  </a:moveTo>
                  <a:lnTo>
                    <a:pt x="864933" y="934046"/>
                  </a:lnTo>
                  <a:lnTo>
                    <a:pt x="864933" y="0"/>
                  </a:lnTo>
                  <a:lnTo>
                    <a:pt x="755472" y="0"/>
                  </a:lnTo>
                </a:path>
                <a:path w="865504" h="934084">
                  <a:moveTo>
                    <a:pt x="662470" y="0"/>
                  </a:moveTo>
                  <a:lnTo>
                    <a:pt x="482257" y="0"/>
                  </a:lnTo>
                </a:path>
                <a:path w="865504" h="934084">
                  <a:moveTo>
                    <a:pt x="391731" y="0"/>
                  </a:moveTo>
                  <a:lnTo>
                    <a:pt x="211493" y="0"/>
                  </a:lnTo>
                </a:path>
                <a:path w="865504" h="934084">
                  <a:moveTo>
                    <a:pt x="0" y="118503"/>
                  </a:moveTo>
                  <a:lnTo>
                    <a:pt x="0" y="934046"/>
                  </a:lnTo>
                  <a:lnTo>
                    <a:pt x="114376" y="93404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704183" y="6264440"/>
              <a:ext cx="271145" cy="123189"/>
            </a:xfrm>
            <a:custGeom>
              <a:avLst/>
              <a:gdLst/>
              <a:ahLst/>
              <a:cxnLst/>
              <a:rect l="l" t="t" r="r" b="b"/>
              <a:pathLst>
                <a:path w="271145" h="123189">
                  <a:moveTo>
                    <a:pt x="249351" y="0"/>
                  </a:moveTo>
                  <a:lnTo>
                    <a:pt x="21399" y="0"/>
                  </a:lnTo>
                  <a:lnTo>
                    <a:pt x="20574" y="1638"/>
                  </a:lnTo>
                  <a:lnTo>
                    <a:pt x="1638" y="20561"/>
                  </a:lnTo>
                  <a:lnTo>
                    <a:pt x="0" y="21386"/>
                  </a:lnTo>
                  <a:lnTo>
                    <a:pt x="0" y="100393"/>
                  </a:lnTo>
                  <a:lnTo>
                    <a:pt x="20574" y="120967"/>
                  </a:lnTo>
                  <a:lnTo>
                    <a:pt x="21399" y="122618"/>
                  </a:lnTo>
                  <a:lnTo>
                    <a:pt x="249351" y="122618"/>
                  </a:lnTo>
                  <a:lnTo>
                    <a:pt x="250177" y="120967"/>
                  </a:lnTo>
                  <a:lnTo>
                    <a:pt x="257581" y="113563"/>
                  </a:lnTo>
                  <a:lnTo>
                    <a:pt x="25501" y="113563"/>
                  </a:lnTo>
                  <a:lnTo>
                    <a:pt x="9867" y="97104"/>
                  </a:lnTo>
                  <a:lnTo>
                    <a:pt x="9867" y="25501"/>
                  </a:lnTo>
                  <a:lnTo>
                    <a:pt x="25501" y="9055"/>
                  </a:lnTo>
                  <a:lnTo>
                    <a:pt x="257599" y="9055"/>
                  </a:lnTo>
                  <a:lnTo>
                    <a:pt x="250177" y="1638"/>
                  </a:lnTo>
                  <a:lnTo>
                    <a:pt x="249351" y="0"/>
                  </a:lnTo>
                  <a:close/>
                </a:path>
                <a:path w="271145" h="123189">
                  <a:moveTo>
                    <a:pt x="257599" y="9055"/>
                  </a:moveTo>
                  <a:lnTo>
                    <a:pt x="246062" y="9055"/>
                  </a:lnTo>
                  <a:lnTo>
                    <a:pt x="261696" y="25501"/>
                  </a:lnTo>
                  <a:lnTo>
                    <a:pt x="261696" y="97104"/>
                  </a:lnTo>
                  <a:lnTo>
                    <a:pt x="246062" y="113563"/>
                  </a:lnTo>
                  <a:lnTo>
                    <a:pt x="257581" y="113563"/>
                  </a:lnTo>
                  <a:lnTo>
                    <a:pt x="270751" y="100393"/>
                  </a:lnTo>
                  <a:lnTo>
                    <a:pt x="270751" y="21386"/>
                  </a:lnTo>
                  <a:lnTo>
                    <a:pt x="269113" y="20561"/>
                  </a:lnTo>
                  <a:lnTo>
                    <a:pt x="257599" y="9055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704183" y="6264440"/>
              <a:ext cx="271145" cy="123189"/>
            </a:xfrm>
            <a:custGeom>
              <a:avLst/>
              <a:gdLst/>
              <a:ahLst/>
              <a:cxnLst/>
              <a:rect l="l" t="t" r="r" b="b"/>
              <a:pathLst>
                <a:path w="271145" h="123189">
                  <a:moveTo>
                    <a:pt x="246062" y="113563"/>
                  </a:moveTo>
                  <a:lnTo>
                    <a:pt x="25501" y="113563"/>
                  </a:lnTo>
                  <a:lnTo>
                    <a:pt x="9867" y="97104"/>
                  </a:lnTo>
                  <a:lnTo>
                    <a:pt x="9867" y="25501"/>
                  </a:lnTo>
                  <a:lnTo>
                    <a:pt x="25501" y="9055"/>
                  </a:lnTo>
                  <a:lnTo>
                    <a:pt x="246062" y="9055"/>
                  </a:lnTo>
                  <a:lnTo>
                    <a:pt x="261696" y="25501"/>
                  </a:lnTo>
                  <a:lnTo>
                    <a:pt x="261696" y="97104"/>
                  </a:lnTo>
                  <a:lnTo>
                    <a:pt x="246062" y="113563"/>
                  </a:lnTo>
                  <a:close/>
                </a:path>
                <a:path w="271145" h="123189">
                  <a:moveTo>
                    <a:pt x="269113" y="20561"/>
                  </a:moveTo>
                  <a:lnTo>
                    <a:pt x="250177" y="1638"/>
                  </a:lnTo>
                  <a:lnTo>
                    <a:pt x="249351" y="0"/>
                  </a:lnTo>
                  <a:lnTo>
                    <a:pt x="247713" y="0"/>
                  </a:lnTo>
                  <a:lnTo>
                    <a:pt x="23863" y="0"/>
                  </a:lnTo>
                  <a:lnTo>
                    <a:pt x="21399" y="0"/>
                  </a:lnTo>
                  <a:lnTo>
                    <a:pt x="20574" y="1638"/>
                  </a:lnTo>
                  <a:lnTo>
                    <a:pt x="1638" y="20561"/>
                  </a:lnTo>
                  <a:lnTo>
                    <a:pt x="0" y="21386"/>
                  </a:lnTo>
                  <a:lnTo>
                    <a:pt x="0" y="23863"/>
                  </a:lnTo>
                  <a:lnTo>
                    <a:pt x="0" y="98742"/>
                  </a:lnTo>
                  <a:lnTo>
                    <a:pt x="0" y="100393"/>
                  </a:lnTo>
                  <a:lnTo>
                    <a:pt x="1638" y="102044"/>
                  </a:lnTo>
                  <a:lnTo>
                    <a:pt x="20574" y="120967"/>
                  </a:lnTo>
                  <a:lnTo>
                    <a:pt x="21399" y="122618"/>
                  </a:lnTo>
                  <a:lnTo>
                    <a:pt x="23863" y="122618"/>
                  </a:lnTo>
                  <a:lnTo>
                    <a:pt x="247713" y="122618"/>
                  </a:lnTo>
                  <a:lnTo>
                    <a:pt x="249351" y="122618"/>
                  </a:lnTo>
                  <a:lnTo>
                    <a:pt x="250177" y="120967"/>
                  </a:lnTo>
                  <a:lnTo>
                    <a:pt x="269113" y="102044"/>
                  </a:lnTo>
                  <a:lnTo>
                    <a:pt x="270751" y="100393"/>
                  </a:lnTo>
                  <a:lnTo>
                    <a:pt x="270751" y="98742"/>
                  </a:lnTo>
                  <a:lnTo>
                    <a:pt x="270751" y="23863"/>
                  </a:lnTo>
                  <a:lnTo>
                    <a:pt x="270751" y="21386"/>
                  </a:lnTo>
                  <a:lnTo>
                    <a:pt x="269113" y="2056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754564" y="6292596"/>
              <a:ext cx="133781" cy="71234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3368420" y="6047181"/>
              <a:ext cx="901700" cy="421005"/>
            </a:xfrm>
            <a:custGeom>
              <a:avLst/>
              <a:gdLst/>
              <a:ahLst/>
              <a:cxnLst/>
              <a:rect l="l" t="t" r="r" b="b"/>
              <a:pathLst>
                <a:path w="901700" h="421004">
                  <a:moveTo>
                    <a:pt x="736536" y="0"/>
                  </a:moveTo>
                  <a:lnTo>
                    <a:pt x="697864" y="0"/>
                  </a:lnTo>
                  <a:lnTo>
                    <a:pt x="697864" y="420535"/>
                  </a:lnTo>
                  <a:lnTo>
                    <a:pt x="736536" y="420535"/>
                  </a:lnTo>
                  <a:lnTo>
                    <a:pt x="736536" y="0"/>
                  </a:lnTo>
                  <a:close/>
                </a:path>
                <a:path w="901700" h="421004">
                  <a:moveTo>
                    <a:pt x="0" y="120141"/>
                  </a:moveTo>
                  <a:lnTo>
                    <a:pt x="0" y="282270"/>
                  </a:lnTo>
                </a:path>
                <a:path w="901700" h="421004">
                  <a:moveTo>
                    <a:pt x="0" y="305307"/>
                  </a:moveTo>
                  <a:lnTo>
                    <a:pt x="0" y="343166"/>
                  </a:lnTo>
                  <a:lnTo>
                    <a:pt x="181051" y="343166"/>
                  </a:lnTo>
                  <a:lnTo>
                    <a:pt x="181051" y="60896"/>
                  </a:lnTo>
                  <a:lnTo>
                    <a:pt x="0" y="60896"/>
                  </a:lnTo>
                  <a:lnTo>
                    <a:pt x="0" y="97104"/>
                  </a:lnTo>
                </a:path>
                <a:path w="901700" h="421004">
                  <a:moveTo>
                    <a:pt x="128371" y="69938"/>
                  </a:moveTo>
                  <a:lnTo>
                    <a:pt x="128371" y="111912"/>
                  </a:lnTo>
                  <a:lnTo>
                    <a:pt x="133324" y="113563"/>
                  </a:lnTo>
                  <a:lnTo>
                    <a:pt x="137426" y="121780"/>
                  </a:lnTo>
                  <a:lnTo>
                    <a:pt x="137426" y="132486"/>
                  </a:lnTo>
                  <a:lnTo>
                    <a:pt x="137426" y="143192"/>
                  </a:lnTo>
                  <a:lnTo>
                    <a:pt x="133324" y="151422"/>
                  </a:lnTo>
                  <a:lnTo>
                    <a:pt x="128371" y="153060"/>
                  </a:lnTo>
                  <a:lnTo>
                    <a:pt x="128371" y="253466"/>
                  </a:lnTo>
                  <a:lnTo>
                    <a:pt x="133324" y="255117"/>
                  </a:lnTo>
                  <a:lnTo>
                    <a:pt x="137426" y="263334"/>
                  </a:lnTo>
                  <a:lnTo>
                    <a:pt x="137426" y="273215"/>
                  </a:lnTo>
                  <a:lnTo>
                    <a:pt x="137426" y="283908"/>
                  </a:lnTo>
                  <a:lnTo>
                    <a:pt x="133324" y="292138"/>
                  </a:lnTo>
                  <a:lnTo>
                    <a:pt x="128371" y="293789"/>
                  </a:lnTo>
                  <a:lnTo>
                    <a:pt x="128371" y="334937"/>
                  </a:lnTo>
                </a:path>
                <a:path w="901700" h="421004">
                  <a:moveTo>
                    <a:pt x="121780" y="113563"/>
                  </a:moveTo>
                  <a:lnTo>
                    <a:pt x="117678" y="116027"/>
                  </a:lnTo>
                  <a:lnTo>
                    <a:pt x="115214" y="123431"/>
                  </a:lnTo>
                  <a:lnTo>
                    <a:pt x="115214" y="132486"/>
                  </a:lnTo>
                  <a:lnTo>
                    <a:pt x="115214" y="140715"/>
                  </a:lnTo>
                  <a:lnTo>
                    <a:pt x="117678" y="148945"/>
                  </a:lnTo>
                  <a:lnTo>
                    <a:pt x="121780" y="152234"/>
                  </a:lnTo>
                </a:path>
                <a:path w="901700" h="421004">
                  <a:moveTo>
                    <a:pt x="121780" y="254292"/>
                  </a:moveTo>
                  <a:lnTo>
                    <a:pt x="117678" y="257568"/>
                  </a:lnTo>
                  <a:lnTo>
                    <a:pt x="115214" y="264985"/>
                  </a:lnTo>
                  <a:lnTo>
                    <a:pt x="115214" y="273215"/>
                  </a:lnTo>
                  <a:lnTo>
                    <a:pt x="115214" y="282270"/>
                  </a:lnTo>
                  <a:lnTo>
                    <a:pt x="117678" y="290499"/>
                  </a:lnTo>
                  <a:lnTo>
                    <a:pt x="122618" y="293789"/>
                  </a:lnTo>
                </a:path>
                <a:path w="901700" h="421004">
                  <a:moveTo>
                    <a:pt x="88061" y="190093"/>
                  </a:moveTo>
                  <a:lnTo>
                    <a:pt x="91338" y="191744"/>
                  </a:lnTo>
                  <a:lnTo>
                    <a:pt x="92989" y="195846"/>
                  </a:lnTo>
                  <a:lnTo>
                    <a:pt x="92989" y="199974"/>
                  </a:lnTo>
                  <a:lnTo>
                    <a:pt x="92989" y="206552"/>
                  </a:lnTo>
                  <a:lnTo>
                    <a:pt x="88061" y="210667"/>
                  </a:lnTo>
                  <a:lnTo>
                    <a:pt x="82283" y="210667"/>
                  </a:lnTo>
                  <a:lnTo>
                    <a:pt x="22212" y="210667"/>
                  </a:lnTo>
                  <a:lnTo>
                    <a:pt x="15633" y="210667"/>
                  </a:lnTo>
                  <a:lnTo>
                    <a:pt x="9867" y="206552"/>
                  </a:lnTo>
                  <a:lnTo>
                    <a:pt x="9867" y="199974"/>
                  </a:lnTo>
                  <a:lnTo>
                    <a:pt x="9867" y="195846"/>
                  </a:lnTo>
                  <a:lnTo>
                    <a:pt x="12344" y="192557"/>
                  </a:lnTo>
                  <a:lnTo>
                    <a:pt x="15633" y="190093"/>
                  </a:lnTo>
                  <a:lnTo>
                    <a:pt x="9867" y="191744"/>
                  </a:lnTo>
                  <a:lnTo>
                    <a:pt x="5753" y="196672"/>
                  </a:lnTo>
                  <a:lnTo>
                    <a:pt x="5753" y="202437"/>
                  </a:lnTo>
                  <a:lnTo>
                    <a:pt x="5753" y="209029"/>
                  </a:lnTo>
                  <a:lnTo>
                    <a:pt x="11518" y="214782"/>
                  </a:lnTo>
                  <a:lnTo>
                    <a:pt x="18097" y="214782"/>
                  </a:lnTo>
                  <a:lnTo>
                    <a:pt x="85572" y="214782"/>
                  </a:lnTo>
                  <a:lnTo>
                    <a:pt x="92163" y="214782"/>
                  </a:lnTo>
                  <a:lnTo>
                    <a:pt x="97104" y="209029"/>
                  </a:lnTo>
                  <a:lnTo>
                    <a:pt x="97104" y="202437"/>
                  </a:lnTo>
                  <a:lnTo>
                    <a:pt x="97104" y="196672"/>
                  </a:lnTo>
                  <a:lnTo>
                    <a:pt x="93814" y="191744"/>
                  </a:lnTo>
                  <a:lnTo>
                    <a:pt x="88061" y="190093"/>
                  </a:lnTo>
                  <a:close/>
                </a:path>
                <a:path w="901700" h="421004">
                  <a:moveTo>
                    <a:pt x="242760" y="239471"/>
                  </a:moveTo>
                  <a:lnTo>
                    <a:pt x="253863" y="237158"/>
                  </a:lnTo>
                  <a:lnTo>
                    <a:pt x="263036" y="230835"/>
                  </a:lnTo>
                  <a:lnTo>
                    <a:pt x="269274" y="221426"/>
                  </a:lnTo>
                  <a:lnTo>
                    <a:pt x="271576" y="209854"/>
                  </a:lnTo>
                  <a:lnTo>
                    <a:pt x="269274" y="198274"/>
                  </a:lnTo>
                  <a:lnTo>
                    <a:pt x="263036" y="188856"/>
                  </a:lnTo>
                  <a:lnTo>
                    <a:pt x="253863" y="182528"/>
                  </a:lnTo>
                  <a:lnTo>
                    <a:pt x="242760" y="180212"/>
                  </a:lnTo>
                  <a:lnTo>
                    <a:pt x="231194" y="182528"/>
                  </a:lnTo>
                  <a:lnTo>
                    <a:pt x="221784" y="188856"/>
                  </a:lnTo>
                  <a:lnTo>
                    <a:pt x="215458" y="198274"/>
                  </a:lnTo>
                  <a:lnTo>
                    <a:pt x="213144" y="209854"/>
                  </a:lnTo>
                  <a:lnTo>
                    <a:pt x="215458" y="221426"/>
                  </a:lnTo>
                  <a:lnTo>
                    <a:pt x="221784" y="230835"/>
                  </a:lnTo>
                  <a:lnTo>
                    <a:pt x="231194" y="237158"/>
                  </a:lnTo>
                  <a:lnTo>
                    <a:pt x="242760" y="239471"/>
                  </a:lnTo>
                  <a:close/>
                </a:path>
                <a:path w="901700" h="421004">
                  <a:moveTo>
                    <a:pt x="242760" y="229603"/>
                  </a:moveTo>
                  <a:lnTo>
                    <a:pt x="250364" y="228021"/>
                  </a:lnTo>
                  <a:lnTo>
                    <a:pt x="256655" y="223739"/>
                  </a:lnTo>
                  <a:lnTo>
                    <a:pt x="260939" y="217451"/>
                  </a:lnTo>
                  <a:lnTo>
                    <a:pt x="262521" y="209854"/>
                  </a:lnTo>
                  <a:lnTo>
                    <a:pt x="260939" y="202250"/>
                  </a:lnTo>
                  <a:lnTo>
                    <a:pt x="256655" y="195959"/>
                  </a:lnTo>
                  <a:lnTo>
                    <a:pt x="250364" y="191675"/>
                  </a:lnTo>
                  <a:lnTo>
                    <a:pt x="242760" y="190093"/>
                  </a:lnTo>
                  <a:lnTo>
                    <a:pt x="234817" y="191675"/>
                  </a:lnTo>
                  <a:lnTo>
                    <a:pt x="228573" y="195959"/>
                  </a:lnTo>
                  <a:lnTo>
                    <a:pt x="224488" y="202250"/>
                  </a:lnTo>
                  <a:lnTo>
                    <a:pt x="223024" y="209854"/>
                  </a:lnTo>
                  <a:lnTo>
                    <a:pt x="224488" y="217451"/>
                  </a:lnTo>
                  <a:lnTo>
                    <a:pt x="228573" y="223739"/>
                  </a:lnTo>
                  <a:lnTo>
                    <a:pt x="234817" y="228021"/>
                  </a:lnTo>
                  <a:lnTo>
                    <a:pt x="242760" y="229603"/>
                  </a:lnTo>
                  <a:close/>
                </a:path>
                <a:path w="901700" h="421004">
                  <a:moveTo>
                    <a:pt x="239483" y="246062"/>
                  </a:moveTo>
                  <a:lnTo>
                    <a:pt x="253821" y="243296"/>
                  </a:lnTo>
                  <a:lnTo>
                    <a:pt x="265302" y="235669"/>
                  </a:lnTo>
                  <a:lnTo>
                    <a:pt x="272927" y="224186"/>
                  </a:lnTo>
                  <a:lnTo>
                    <a:pt x="275691" y="209854"/>
                  </a:lnTo>
                  <a:lnTo>
                    <a:pt x="272927" y="195510"/>
                  </a:lnTo>
                  <a:lnTo>
                    <a:pt x="265302" y="184024"/>
                  </a:lnTo>
                  <a:lnTo>
                    <a:pt x="253821" y="176398"/>
                  </a:lnTo>
                  <a:lnTo>
                    <a:pt x="239483" y="173634"/>
                  </a:lnTo>
                  <a:lnTo>
                    <a:pt x="225360" y="176398"/>
                  </a:lnTo>
                  <a:lnTo>
                    <a:pt x="213556" y="184024"/>
                  </a:lnTo>
                  <a:lnTo>
                    <a:pt x="205458" y="195510"/>
                  </a:lnTo>
                  <a:lnTo>
                    <a:pt x="202450" y="209854"/>
                  </a:lnTo>
                  <a:lnTo>
                    <a:pt x="205458" y="224186"/>
                  </a:lnTo>
                  <a:lnTo>
                    <a:pt x="213556" y="235669"/>
                  </a:lnTo>
                  <a:lnTo>
                    <a:pt x="225360" y="243296"/>
                  </a:lnTo>
                  <a:lnTo>
                    <a:pt x="239483" y="246062"/>
                  </a:lnTo>
                  <a:close/>
                </a:path>
                <a:path w="901700" h="421004">
                  <a:moveTo>
                    <a:pt x="242760" y="96278"/>
                  </a:moveTo>
                  <a:lnTo>
                    <a:pt x="253863" y="93976"/>
                  </a:lnTo>
                  <a:lnTo>
                    <a:pt x="263036" y="87739"/>
                  </a:lnTo>
                  <a:lnTo>
                    <a:pt x="269274" y="78571"/>
                  </a:lnTo>
                  <a:lnTo>
                    <a:pt x="271576" y="67475"/>
                  </a:lnTo>
                  <a:lnTo>
                    <a:pt x="269274" y="55901"/>
                  </a:lnTo>
                  <a:lnTo>
                    <a:pt x="263036" y="46488"/>
                  </a:lnTo>
                  <a:lnTo>
                    <a:pt x="253863" y="40160"/>
                  </a:lnTo>
                  <a:lnTo>
                    <a:pt x="242760" y="37845"/>
                  </a:lnTo>
                  <a:lnTo>
                    <a:pt x="231194" y="40160"/>
                  </a:lnTo>
                  <a:lnTo>
                    <a:pt x="221784" y="46488"/>
                  </a:lnTo>
                  <a:lnTo>
                    <a:pt x="215458" y="55901"/>
                  </a:lnTo>
                  <a:lnTo>
                    <a:pt x="213144" y="67475"/>
                  </a:lnTo>
                  <a:lnTo>
                    <a:pt x="215458" y="78571"/>
                  </a:lnTo>
                  <a:lnTo>
                    <a:pt x="221784" y="87739"/>
                  </a:lnTo>
                  <a:lnTo>
                    <a:pt x="231194" y="93976"/>
                  </a:lnTo>
                  <a:lnTo>
                    <a:pt x="242760" y="96278"/>
                  </a:lnTo>
                  <a:close/>
                </a:path>
                <a:path w="901700" h="421004">
                  <a:moveTo>
                    <a:pt x="242760" y="87223"/>
                  </a:moveTo>
                  <a:lnTo>
                    <a:pt x="250364" y="85641"/>
                  </a:lnTo>
                  <a:lnTo>
                    <a:pt x="256655" y="81359"/>
                  </a:lnTo>
                  <a:lnTo>
                    <a:pt x="260939" y="75072"/>
                  </a:lnTo>
                  <a:lnTo>
                    <a:pt x="262521" y="67475"/>
                  </a:lnTo>
                  <a:lnTo>
                    <a:pt x="260939" y="59527"/>
                  </a:lnTo>
                  <a:lnTo>
                    <a:pt x="256655" y="53274"/>
                  </a:lnTo>
                  <a:lnTo>
                    <a:pt x="250364" y="49181"/>
                  </a:lnTo>
                  <a:lnTo>
                    <a:pt x="242760" y="47713"/>
                  </a:lnTo>
                  <a:lnTo>
                    <a:pt x="234817" y="49181"/>
                  </a:lnTo>
                  <a:lnTo>
                    <a:pt x="228573" y="53274"/>
                  </a:lnTo>
                  <a:lnTo>
                    <a:pt x="224488" y="59527"/>
                  </a:lnTo>
                  <a:lnTo>
                    <a:pt x="223024" y="67475"/>
                  </a:lnTo>
                  <a:lnTo>
                    <a:pt x="224488" y="75072"/>
                  </a:lnTo>
                  <a:lnTo>
                    <a:pt x="228573" y="81359"/>
                  </a:lnTo>
                  <a:lnTo>
                    <a:pt x="234817" y="85641"/>
                  </a:lnTo>
                  <a:lnTo>
                    <a:pt x="242760" y="87223"/>
                  </a:lnTo>
                  <a:close/>
                </a:path>
                <a:path w="901700" h="421004">
                  <a:moveTo>
                    <a:pt x="239483" y="103682"/>
                  </a:moveTo>
                  <a:lnTo>
                    <a:pt x="253821" y="100802"/>
                  </a:lnTo>
                  <a:lnTo>
                    <a:pt x="265302" y="92984"/>
                  </a:lnTo>
                  <a:lnTo>
                    <a:pt x="272927" y="81463"/>
                  </a:lnTo>
                  <a:lnTo>
                    <a:pt x="275691" y="67475"/>
                  </a:lnTo>
                  <a:lnTo>
                    <a:pt x="272927" y="53009"/>
                  </a:lnTo>
                  <a:lnTo>
                    <a:pt x="265302" y="41243"/>
                  </a:lnTo>
                  <a:lnTo>
                    <a:pt x="253821" y="33335"/>
                  </a:lnTo>
                  <a:lnTo>
                    <a:pt x="239483" y="30441"/>
                  </a:lnTo>
                  <a:lnTo>
                    <a:pt x="225360" y="33335"/>
                  </a:lnTo>
                  <a:lnTo>
                    <a:pt x="213556" y="41243"/>
                  </a:lnTo>
                  <a:lnTo>
                    <a:pt x="205458" y="53009"/>
                  </a:lnTo>
                  <a:lnTo>
                    <a:pt x="202450" y="67475"/>
                  </a:lnTo>
                  <a:lnTo>
                    <a:pt x="205458" y="81463"/>
                  </a:lnTo>
                  <a:lnTo>
                    <a:pt x="213556" y="92984"/>
                  </a:lnTo>
                  <a:lnTo>
                    <a:pt x="225360" y="100802"/>
                  </a:lnTo>
                  <a:lnTo>
                    <a:pt x="239483" y="103682"/>
                  </a:lnTo>
                  <a:close/>
                </a:path>
                <a:path w="901700" h="421004">
                  <a:moveTo>
                    <a:pt x="242760" y="381025"/>
                  </a:moveTo>
                  <a:lnTo>
                    <a:pt x="253863" y="378723"/>
                  </a:lnTo>
                  <a:lnTo>
                    <a:pt x="263036" y="372486"/>
                  </a:lnTo>
                  <a:lnTo>
                    <a:pt x="269274" y="363317"/>
                  </a:lnTo>
                  <a:lnTo>
                    <a:pt x="271576" y="352221"/>
                  </a:lnTo>
                  <a:lnTo>
                    <a:pt x="269274" y="340300"/>
                  </a:lnTo>
                  <a:lnTo>
                    <a:pt x="263036" y="330925"/>
                  </a:lnTo>
                  <a:lnTo>
                    <a:pt x="253863" y="324791"/>
                  </a:lnTo>
                  <a:lnTo>
                    <a:pt x="242760" y="322592"/>
                  </a:lnTo>
                  <a:lnTo>
                    <a:pt x="231194" y="324791"/>
                  </a:lnTo>
                  <a:lnTo>
                    <a:pt x="221784" y="330925"/>
                  </a:lnTo>
                  <a:lnTo>
                    <a:pt x="215458" y="340300"/>
                  </a:lnTo>
                  <a:lnTo>
                    <a:pt x="213144" y="352221"/>
                  </a:lnTo>
                  <a:lnTo>
                    <a:pt x="215458" y="363317"/>
                  </a:lnTo>
                  <a:lnTo>
                    <a:pt x="221784" y="372486"/>
                  </a:lnTo>
                  <a:lnTo>
                    <a:pt x="231194" y="378723"/>
                  </a:lnTo>
                  <a:lnTo>
                    <a:pt x="242760" y="381025"/>
                  </a:lnTo>
                  <a:close/>
                </a:path>
                <a:path w="901700" h="421004">
                  <a:moveTo>
                    <a:pt x="242760" y="371970"/>
                  </a:moveTo>
                  <a:lnTo>
                    <a:pt x="250364" y="370272"/>
                  </a:lnTo>
                  <a:lnTo>
                    <a:pt x="256655" y="365796"/>
                  </a:lnTo>
                  <a:lnTo>
                    <a:pt x="260939" y="359470"/>
                  </a:lnTo>
                  <a:lnTo>
                    <a:pt x="262521" y="352221"/>
                  </a:lnTo>
                  <a:lnTo>
                    <a:pt x="260939" y="344269"/>
                  </a:lnTo>
                  <a:lnTo>
                    <a:pt x="256655" y="338016"/>
                  </a:lnTo>
                  <a:lnTo>
                    <a:pt x="250364" y="333926"/>
                  </a:lnTo>
                  <a:lnTo>
                    <a:pt x="242760" y="332460"/>
                  </a:lnTo>
                  <a:lnTo>
                    <a:pt x="234817" y="333926"/>
                  </a:lnTo>
                  <a:lnTo>
                    <a:pt x="228573" y="338016"/>
                  </a:lnTo>
                  <a:lnTo>
                    <a:pt x="224488" y="344269"/>
                  </a:lnTo>
                  <a:lnTo>
                    <a:pt x="223024" y="352221"/>
                  </a:lnTo>
                  <a:lnTo>
                    <a:pt x="224488" y="359470"/>
                  </a:lnTo>
                  <a:lnTo>
                    <a:pt x="228573" y="365796"/>
                  </a:lnTo>
                  <a:lnTo>
                    <a:pt x="234817" y="370272"/>
                  </a:lnTo>
                  <a:lnTo>
                    <a:pt x="242760" y="371970"/>
                  </a:lnTo>
                  <a:close/>
                </a:path>
                <a:path w="901700" h="421004">
                  <a:moveTo>
                    <a:pt x="239483" y="388429"/>
                  </a:moveTo>
                  <a:lnTo>
                    <a:pt x="253821" y="385549"/>
                  </a:lnTo>
                  <a:lnTo>
                    <a:pt x="265302" y="377731"/>
                  </a:lnTo>
                  <a:lnTo>
                    <a:pt x="272927" y="366210"/>
                  </a:lnTo>
                  <a:lnTo>
                    <a:pt x="275691" y="352221"/>
                  </a:lnTo>
                  <a:lnTo>
                    <a:pt x="272927" y="337748"/>
                  </a:lnTo>
                  <a:lnTo>
                    <a:pt x="265302" y="325978"/>
                  </a:lnTo>
                  <a:lnTo>
                    <a:pt x="253821" y="318069"/>
                  </a:lnTo>
                  <a:lnTo>
                    <a:pt x="239483" y="315175"/>
                  </a:lnTo>
                  <a:lnTo>
                    <a:pt x="225360" y="318069"/>
                  </a:lnTo>
                  <a:lnTo>
                    <a:pt x="213556" y="325978"/>
                  </a:lnTo>
                  <a:lnTo>
                    <a:pt x="205458" y="337748"/>
                  </a:lnTo>
                  <a:lnTo>
                    <a:pt x="202450" y="352221"/>
                  </a:lnTo>
                  <a:lnTo>
                    <a:pt x="205458" y="366210"/>
                  </a:lnTo>
                  <a:lnTo>
                    <a:pt x="213556" y="377731"/>
                  </a:lnTo>
                  <a:lnTo>
                    <a:pt x="225360" y="385549"/>
                  </a:lnTo>
                  <a:lnTo>
                    <a:pt x="239483" y="388429"/>
                  </a:lnTo>
                  <a:close/>
                </a:path>
                <a:path w="901700" h="421004">
                  <a:moveTo>
                    <a:pt x="251815" y="154711"/>
                  </a:moveTo>
                  <a:lnTo>
                    <a:pt x="241122" y="116852"/>
                  </a:lnTo>
                  <a:lnTo>
                    <a:pt x="232892" y="119329"/>
                  </a:lnTo>
                  <a:lnTo>
                    <a:pt x="244411" y="157175"/>
                  </a:lnTo>
                  <a:lnTo>
                    <a:pt x="251815" y="154711"/>
                  </a:lnTo>
                  <a:close/>
                </a:path>
                <a:path w="901700" h="421004">
                  <a:moveTo>
                    <a:pt x="244411" y="127546"/>
                  </a:moveTo>
                  <a:lnTo>
                    <a:pt x="249351" y="127546"/>
                  </a:lnTo>
                  <a:lnTo>
                    <a:pt x="255930" y="127546"/>
                  </a:lnTo>
                  <a:lnTo>
                    <a:pt x="260057" y="132486"/>
                  </a:lnTo>
                  <a:lnTo>
                    <a:pt x="260057" y="139077"/>
                  </a:lnTo>
                  <a:lnTo>
                    <a:pt x="260057" y="144830"/>
                  </a:lnTo>
                  <a:lnTo>
                    <a:pt x="255930" y="148945"/>
                  </a:lnTo>
                  <a:lnTo>
                    <a:pt x="250177" y="149771"/>
                  </a:lnTo>
                </a:path>
                <a:path w="901700" h="421004">
                  <a:moveTo>
                    <a:pt x="241947" y="149771"/>
                  </a:moveTo>
                  <a:lnTo>
                    <a:pt x="236194" y="149771"/>
                  </a:lnTo>
                  <a:lnTo>
                    <a:pt x="230428" y="149771"/>
                  </a:lnTo>
                  <a:lnTo>
                    <a:pt x="225475" y="144830"/>
                  </a:lnTo>
                  <a:lnTo>
                    <a:pt x="225475" y="139077"/>
                  </a:lnTo>
                  <a:lnTo>
                    <a:pt x="225475" y="132486"/>
                  </a:lnTo>
                  <a:lnTo>
                    <a:pt x="229603" y="127546"/>
                  </a:lnTo>
                  <a:lnTo>
                    <a:pt x="235356" y="127546"/>
                  </a:lnTo>
                </a:path>
                <a:path w="901700" h="421004">
                  <a:moveTo>
                    <a:pt x="271576" y="144005"/>
                  </a:moveTo>
                  <a:lnTo>
                    <a:pt x="268287" y="144005"/>
                  </a:lnTo>
                  <a:lnTo>
                    <a:pt x="265810" y="141541"/>
                  </a:lnTo>
                  <a:lnTo>
                    <a:pt x="265810" y="139077"/>
                  </a:lnTo>
                  <a:lnTo>
                    <a:pt x="265810" y="134950"/>
                  </a:lnTo>
                  <a:lnTo>
                    <a:pt x="268287" y="133311"/>
                  </a:lnTo>
                  <a:lnTo>
                    <a:pt x="271576" y="133311"/>
                  </a:lnTo>
                  <a:lnTo>
                    <a:pt x="277329" y="133311"/>
                  </a:lnTo>
                  <a:lnTo>
                    <a:pt x="281457" y="133311"/>
                  </a:lnTo>
                  <a:lnTo>
                    <a:pt x="283095" y="134950"/>
                  </a:lnTo>
                  <a:lnTo>
                    <a:pt x="283095" y="139077"/>
                  </a:lnTo>
                  <a:lnTo>
                    <a:pt x="283095" y="141541"/>
                  </a:lnTo>
                  <a:lnTo>
                    <a:pt x="281457" y="144005"/>
                  </a:lnTo>
                  <a:lnTo>
                    <a:pt x="277329" y="144005"/>
                  </a:lnTo>
                  <a:lnTo>
                    <a:pt x="271576" y="144005"/>
                  </a:lnTo>
                  <a:close/>
                </a:path>
                <a:path w="901700" h="421004">
                  <a:moveTo>
                    <a:pt x="736536" y="133311"/>
                  </a:moveTo>
                  <a:lnTo>
                    <a:pt x="744778" y="133311"/>
                  </a:lnTo>
                  <a:lnTo>
                    <a:pt x="748055" y="133311"/>
                  </a:lnTo>
                  <a:lnTo>
                    <a:pt x="752195" y="135788"/>
                  </a:lnTo>
                  <a:lnTo>
                    <a:pt x="752195" y="139077"/>
                  </a:lnTo>
                  <a:lnTo>
                    <a:pt x="752195" y="143192"/>
                  </a:lnTo>
                  <a:lnTo>
                    <a:pt x="748055" y="146481"/>
                  </a:lnTo>
                  <a:lnTo>
                    <a:pt x="744778" y="146481"/>
                  </a:lnTo>
                  <a:lnTo>
                    <a:pt x="736536" y="146481"/>
                  </a:lnTo>
                </a:path>
                <a:path w="901700" h="421004">
                  <a:moveTo>
                    <a:pt x="736536" y="274027"/>
                  </a:moveTo>
                  <a:lnTo>
                    <a:pt x="744778" y="274027"/>
                  </a:lnTo>
                  <a:lnTo>
                    <a:pt x="748055" y="274027"/>
                  </a:lnTo>
                  <a:lnTo>
                    <a:pt x="752195" y="276504"/>
                  </a:lnTo>
                  <a:lnTo>
                    <a:pt x="752195" y="280619"/>
                  </a:lnTo>
                  <a:lnTo>
                    <a:pt x="752195" y="284746"/>
                  </a:lnTo>
                  <a:lnTo>
                    <a:pt x="748055" y="287197"/>
                  </a:lnTo>
                  <a:lnTo>
                    <a:pt x="744778" y="287197"/>
                  </a:lnTo>
                  <a:lnTo>
                    <a:pt x="736536" y="287197"/>
                  </a:lnTo>
                </a:path>
                <a:path w="901700" h="421004">
                  <a:moveTo>
                    <a:pt x="181051" y="125907"/>
                  </a:moveTo>
                  <a:lnTo>
                    <a:pt x="194208" y="125907"/>
                  </a:lnTo>
                  <a:lnTo>
                    <a:pt x="195859" y="125907"/>
                  </a:lnTo>
                  <a:lnTo>
                    <a:pt x="198323" y="127546"/>
                  </a:lnTo>
                  <a:lnTo>
                    <a:pt x="198323" y="130022"/>
                  </a:lnTo>
                  <a:lnTo>
                    <a:pt x="198323" y="131660"/>
                  </a:lnTo>
                  <a:lnTo>
                    <a:pt x="195859" y="133311"/>
                  </a:lnTo>
                  <a:lnTo>
                    <a:pt x="194208" y="133311"/>
                  </a:lnTo>
                  <a:lnTo>
                    <a:pt x="181051" y="133311"/>
                  </a:lnTo>
                </a:path>
                <a:path w="901700" h="421004">
                  <a:moveTo>
                    <a:pt x="181051" y="144005"/>
                  </a:moveTo>
                  <a:lnTo>
                    <a:pt x="194208" y="144005"/>
                  </a:lnTo>
                  <a:lnTo>
                    <a:pt x="195859" y="144005"/>
                  </a:lnTo>
                  <a:lnTo>
                    <a:pt x="198323" y="145656"/>
                  </a:lnTo>
                  <a:lnTo>
                    <a:pt x="198323" y="148120"/>
                  </a:lnTo>
                  <a:lnTo>
                    <a:pt x="198323" y="149771"/>
                  </a:lnTo>
                  <a:lnTo>
                    <a:pt x="195859" y="151422"/>
                  </a:lnTo>
                  <a:lnTo>
                    <a:pt x="194208" y="151422"/>
                  </a:lnTo>
                  <a:lnTo>
                    <a:pt x="181051" y="151422"/>
                  </a:lnTo>
                </a:path>
                <a:path w="901700" h="421004">
                  <a:moveTo>
                    <a:pt x="181051" y="268274"/>
                  </a:moveTo>
                  <a:lnTo>
                    <a:pt x="194208" y="268274"/>
                  </a:lnTo>
                  <a:lnTo>
                    <a:pt x="195859" y="268274"/>
                  </a:lnTo>
                  <a:lnTo>
                    <a:pt x="198323" y="269913"/>
                  </a:lnTo>
                  <a:lnTo>
                    <a:pt x="198323" y="272389"/>
                  </a:lnTo>
                  <a:lnTo>
                    <a:pt x="198323" y="274866"/>
                  </a:lnTo>
                  <a:lnTo>
                    <a:pt x="195859" y="276504"/>
                  </a:lnTo>
                  <a:lnTo>
                    <a:pt x="194208" y="276504"/>
                  </a:lnTo>
                  <a:lnTo>
                    <a:pt x="181051" y="276504"/>
                  </a:lnTo>
                </a:path>
                <a:path w="901700" h="421004">
                  <a:moveTo>
                    <a:pt x="181051" y="286372"/>
                  </a:moveTo>
                  <a:lnTo>
                    <a:pt x="194208" y="286372"/>
                  </a:lnTo>
                  <a:lnTo>
                    <a:pt x="195859" y="286372"/>
                  </a:lnTo>
                  <a:lnTo>
                    <a:pt x="198323" y="288023"/>
                  </a:lnTo>
                  <a:lnTo>
                    <a:pt x="198323" y="290499"/>
                  </a:lnTo>
                  <a:lnTo>
                    <a:pt x="198323" y="292138"/>
                  </a:lnTo>
                  <a:lnTo>
                    <a:pt x="195859" y="293789"/>
                  </a:lnTo>
                  <a:lnTo>
                    <a:pt x="194208" y="293789"/>
                  </a:lnTo>
                  <a:lnTo>
                    <a:pt x="181051" y="293789"/>
                  </a:lnTo>
                </a:path>
                <a:path w="901700" h="421004">
                  <a:moveTo>
                    <a:pt x="251815" y="264159"/>
                  </a:moveTo>
                  <a:lnTo>
                    <a:pt x="241122" y="302018"/>
                  </a:lnTo>
                  <a:lnTo>
                    <a:pt x="232892" y="300380"/>
                  </a:lnTo>
                  <a:lnTo>
                    <a:pt x="244411" y="261696"/>
                  </a:lnTo>
                  <a:lnTo>
                    <a:pt x="251815" y="264159"/>
                  </a:lnTo>
                  <a:close/>
                </a:path>
                <a:path w="901700" h="421004">
                  <a:moveTo>
                    <a:pt x="244411" y="292138"/>
                  </a:moveTo>
                  <a:lnTo>
                    <a:pt x="249351" y="292138"/>
                  </a:lnTo>
                  <a:lnTo>
                    <a:pt x="255930" y="292138"/>
                  </a:lnTo>
                  <a:lnTo>
                    <a:pt x="260057" y="286372"/>
                  </a:lnTo>
                  <a:lnTo>
                    <a:pt x="260057" y="280619"/>
                  </a:lnTo>
                  <a:lnTo>
                    <a:pt x="260057" y="274866"/>
                  </a:lnTo>
                  <a:lnTo>
                    <a:pt x="255930" y="269913"/>
                  </a:lnTo>
                  <a:lnTo>
                    <a:pt x="250177" y="269100"/>
                  </a:lnTo>
                </a:path>
                <a:path w="901700" h="421004">
                  <a:moveTo>
                    <a:pt x="241947" y="269100"/>
                  </a:moveTo>
                  <a:lnTo>
                    <a:pt x="236194" y="269100"/>
                  </a:lnTo>
                  <a:lnTo>
                    <a:pt x="230428" y="269100"/>
                  </a:lnTo>
                  <a:lnTo>
                    <a:pt x="225475" y="274866"/>
                  </a:lnTo>
                  <a:lnTo>
                    <a:pt x="225475" y="280619"/>
                  </a:lnTo>
                  <a:lnTo>
                    <a:pt x="225475" y="286372"/>
                  </a:lnTo>
                  <a:lnTo>
                    <a:pt x="229603" y="291325"/>
                  </a:lnTo>
                  <a:lnTo>
                    <a:pt x="235356" y="292138"/>
                  </a:lnTo>
                </a:path>
                <a:path w="901700" h="421004">
                  <a:moveTo>
                    <a:pt x="271576" y="288023"/>
                  </a:moveTo>
                  <a:lnTo>
                    <a:pt x="268287" y="288023"/>
                  </a:lnTo>
                  <a:lnTo>
                    <a:pt x="265810" y="286372"/>
                  </a:lnTo>
                  <a:lnTo>
                    <a:pt x="265810" y="283082"/>
                  </a:lnTo>
                  <a:lnTo>
                    <a:pt x="265810" y="279793"/>
                  </a:lnTo>
                  <a:lnTo>
                    <a:pt x="268287" y="277329"/>
                  </a:lnTo>
                  <a:lnTo>
                    <a:pt x="271576" y="277329"/>
                  </a:lnTo>
                  <a:lnTo>
                    <a:pt x="277329" y="277329"/>
                  </a:lnTo>
                  <a:lnTo>
                    <a:pt x="281457" y="277329"/>
                  </a:lnTo>
                  <a:lnTo>
                    <a:pt x="283095" y="279793"/>
                  </a:lnTo>
                  <a:lnTo>
                    <a:pt x="283095" y="283082"/>
                  </a:lnTo>
                  <a:lnTo>
                    <a:pt x="283095" y="286372"/>
                  </a:lnTo>
                  <a:lnTo>
                    <a:pt x="281457" y="288023"/>
                  </a:lnTo>
                  <a:lnTo>
                    <a:pt x="277329" y="288023"/>
                  </a:lnTo>
                  <a:lnTo>
                    <a:pt x="271576" y="288023"/>
                  </a:lnTo>
                  <a:close/>
                </a:path>
                <a:path w="901700" h="421004">
                  <a:moveTo>
                    <a:pt x="325881" y="420522"/>
                  </a:moveTo>
                  <a:lnTo>
                    <a:pt x="325881" y="1638"/>
                  </a:lnTo>
                </a:path>
                <a:path w="901700" h="421004">
                  <a:moveTo>
                    <a:pt x="901141" y="0"/>
                  </a:moveTo>
                  <a:lnTo>
                    <a:pt x="151422" y="0"/>
                  </a:lnTo>
                </a:path>
                <a:path w="901700" h="421004">
                  <a:moveTo>
                    <a:pt x="775233" y="88049"/>
                  </a:moveTo>
                  <a:lnTo>
                    <a:pt x="784989" y="86172"/>
                  </a:lnTo>
                  <a:lnTo>
                    <a:pt x="792821" y="81056"/>
                  </a:lnTo>
                  <a:lnTo>
                    <a:pt x="798030" y="73470"/>
                  </a:lnTo>
                  <a:lnTo>
                    <a:pt x="799922" y="64185"/>
                  </a:lnTo>
                  <a:lnTo>
                    <a:pt x="798030" y="54899"/>
                  </a:lnTo>
                  <a:lnTo>
                    <a:pt x="792821" y="47309"/>
                  </a:lnTo>
                  <a:lnTo>
                    <a:pt x="784989" y="42188"/>
                  </a:lnTo>
                  <a:lnTo>
                    <a:pt x="775233" y="40309"/>
                  </a:lnTo>
                  <a:lnTo>
                    <a:pt x="766420" y="42188"/>
                  </a:lnTo>
                  <a:lnTo>
                    <a:pt x="759080" y="47309"/>
                  </a:lnTo>
                  <a:lnTo>
                    <a:pt x="754057" y="54899"/>
                  </a:lnTo>
                  <a:lnTo>
                    <a:pt x="752195" y="64185"/>
                  </a:lnTo>
                  <a:lnTo>
                    <a:pt x="754057" y="73470"/>
                  </a:lnTo>
                  <a:lnTo>
                    <a:pt x="759080" y="81056"/>
                  </a:lnTo>
                  <a:lnTo>
                    <a:pt x="766420" y="86172"/>
                  </a:lnTo>
                  <a:lnTo>
                    <a:pt x="775233" y="88049"/>
                  </a:lnTo>
                  <a:close/>
                </a:path>
                <a:path w="901700" h="421004">
                  <a:moveTo>
                    <a:pt x="779335" y="44424"/>
                  </a:moveTo>
                  <a:lnTo>
                    <a:pt x="771931" y="44424"/>
                  </a:lnTo>
                  <a:lnTo>
                    <a:pt x="771931" y="83934"/>
                  </a:lnTo>
                  <a:lnTo>
                    <a:pt x="779335" y="83934"/>
                  </a:lnTo>
                  <a:lnTo>
                    <a:pt x="779335" y="44424"/>
                  </a:lnTo>
                  <a:close/>
                </a:path>
                <a:path w="901700" h="421004">
                  <a:moveTo>
                    <a:pt x="776871" y="104508"/>
                  </a:moveTo>
                  <a:lnTo>
                    <a:pt x="790860" y="101627"/>
                  </a:lnTo>
                  <a:lnTo>
                    <a:pt x="802381" y="93810"/>
                  </a:lnTo>
                  <a:lnTo>
                    <a:pt x="810199" y="82289"/>
                  </a:lnTo>
                  <a:lnTo>
                    <a:pt x="813079" y="68300"/>
                  </a:lnTo>
                  <a:lnTo>
                    <a:pt x="810199" y="53829"/>
                  </a:lnTo>
                  <a:lnTo>
                    <a:pt x="802381" y="42063"/>
                  </a:lnTo>
                  <a:lnTo>
                    <a:pt x="790860" y="34158"/>
                  </a:lnTo>
                  <a:lnTo>
                    <a:pt x="776871" y="31267"/>
                  </a:lnTo>
                  <a:lnTo>
                    <a:pt x="762534" y="34158"/>
                  </a:lnTo>
                  <a:lnTo>
                    <a:pt x="751052" y="42063"/>
                  </a:lnTo>
                  <a:lnTo>
                    <a:pt x="743428" y="53829"/>
                  </a:lnTo>
                  <a:lnTo>
                    <a:pt x="740663" y="68300"/>
                  </a:lnTo>
                  <a:lnTo>
                    <a:pt x="743428" y="82289"/>
                  </a:lnTo>
                  <a:lnTo>
                    <a:pt x="751052" y="93810"/>
                  </a:lnTo>
                  <a:lnTo>
                    <a:pt x="762534" y="101627"/>
                  </a:lnTo>
                  <a:lnTo>
                    <a:pt x="776871" y="10450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106799" y="6218529"/>
              <a:ext cx="76987" cy="77812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3264131" y="5906933"/>
              <a:ext cx="1224915" cy="2141855"/>
            </a:xfrm>
            <a:custGeom>
              <a:avLst/>
              <a:gdLst/>
              <a:ahLst/>
              <a:cxnLst/>
              <a:rect l="l" t="t" r="r" b="b"/>
              <a:pathLst>
                <a:path w="1224914" h="2141854">
                  <a:moveTo>
                    <a:pt x="879523" y="512218"/>
                  </a:moveTo>
                  <a:lnTo>
                    <a:pt x="889279" y="510340"/>
                  </a:lnTo>
                  <a:lnTo>
                    <a:pt x="897111" y="505220"/>
                  </a:lnTo>
                  <a:lnTo>
                    <a:pt x="902320" y="497634"/>
                  </a:lnTo>
                  <a:lnTo>
                    <a:pt x="904212" y="488355"/>
                  </a:lnTo>
                  <a:lnTo>
                    <a:pt x="902320" y="479068"/>
                  </a:lnTo>
                  <a:lnTo>
                    <a:pt x="897111" y="471478"/>
                  </a:lnTo>
                  <a:lnTo>
                    <a:pt x="889279" y="466357"/>
                  </a:lnTo>
                  <a:lnTo>
                    <a:pt x="879523" y="464479"/>
                  </a:lnTo>
                  <a:lnTo>
                    <a:pt x="870710" y="466357"/>
                  </a:lnTo>
                  <a:lnTo>
                    <a:pt x="863370" y="471478"/>
                  </a:lnTo>
                  <a:lnTo>
                    <a:pt x="858347" y="479068"/>
                  </a:lnTo>
                  <a:lnTo>
                    <a:pt x="856485" y="488355"/>
                  </a:lnTo>
                  <a:lnTo>
                    <a:pt x="858347" y="497634"/>
                  </a:lnTo>
                  <a:lnTo>
                    <a:pt x="863370" y="505220"/>
                  </a:lnTo>
                  <a:lnTo>
                    <a:pt x="870710" y="510340"/>
                  </a:lnTo>
                  <a:lnTo>
                    <a:pt x="879523" y="512218"/>
                  </a:lnTo>
                  <a:close/>
                </a:path>
                <a:path w="1224914" h="2141854">
                  <a:moveTo>
                    <a:pt x="883625" y="468606"/>
                  </a:moveTo>
                  <a:lnTo>
                    <a:pt x="876221" y="468606"/>
                  </a:lnTo>
                  <a:lnTo>
                    <a:pt x="876221" y="508103"/>
                  </a:lnTo>
                  <a:lnTo>
                    <a:pt x="883625" y="508103"/>
                  </a:lnTo>
                  <a:lnTo>
                    <a:pt x="883625" y="468606"/>
                  </a:lnTo>
                  <a:close/>
                </a:path>
                <a:path w="1224914" h="2141854">
                  <a:moveTo>
                    <a:pt x="881161" y="528677"/>
                  </a:moveTo>
                  <a:lnTo>
                    <a:pt x="895150" y="525797"/>
                  </a:lnTo>
                  <a:lnTo>
                    <a:pt x="906671" y="517979"/>
                  </a:lnTo>
                  <a:lnTo>
                    <a:pt x="914488" y="506458"/>
                  </a:lnTo>
                  <a:lnTo>
                    <a:pt x="917369" y="492470"/>
                  </a:lnTo>
                  <a:lnTo>
                    <a:pt x="914488" y="477996"/>
                  </a:lnTo>
                  <a:lnTo>
                    <a:pt x="906671" y="466227"/>
                  </a:lnTo>
                  <a:lnTo>
                    <a:pt x="895150" y="458317"/>
                  </a:lnTo>
                  <a:lnTo>
                    <a:pt x="881161" y="455424"/>
                  </a:lnTo>
                  <a:lnTo>
                    <a:pt x="866824" y="458317"/>
                  </a:lnTo>
                  <a:lnTo>
                    <a:pt x="855342" y="466227"/>
                  </a:lnTo>
                  <a:lnTo>
                    <a:pt x="847718" y="477996"/>
                  </a:lnTo>
                  <a:lnTo>
                    <a:pt x="844953" y="492470"/>
                  </a:lnTo>
                  <a:lnTo>
                    <a:pt x="847718" y="506458"/>
                  </a:lnTo>
                  <a:lnTo>
                    <a:pt x="855342" y="517979"/>
                  </a:lnTo>
                  <a:lnTo>
                    <a:pt x="866824" y="525797"/>
                  </a:lnTo>
                  <a:lnTo>
                    <a:pt x="881161" y="528677"/>
                  </a:lnTo>
                  <a:close/>
                </a:path>
                <a:path w="1224914" h="2141854">
                  <a:moveTo>
                    <a:pt x="952776" y="173153"/>
                  </a:moveTo>
                  <a:lnTo>
                    <a:pt x="936304" y="173153"/>
                  </a:lnTo>
                  <a:lnTo>
                    <a:pt x="936304" y="240629"/>
                  </a:lnTo>
                  <a:lnTo>
                    <a:pt x="952776" y="240629"/>
                  </a:lnTo>
                  <a:lnTo>
                    <a:pt x="952776" y="173153"/>
                  </a:lnTo>
                  <a:close/>
                </a:path>
                <a:path w="1224914" h="2141854">
                  <a:moveTo>
                    <a:pt x="952776" y="452960"/>
                  </a:moveTo>
                  <a:lnTo>
                    <a:pt x="936304" y="452960"/>
                  </a:lnTo>
                  <a:lnTo>
                    <a:pt x="936304" y="519622"/>
                  </a:lnTo>
                  <a:lnTo>
                    <a:pt x="952776" y="519622"/>
                  </a:lnTo>
                  <a:lnTo>
                    <a:pt x="952776" y="452960"/>
                  </a:lnTo>
                  <a:close/>
                </a:path>
                <a:path w="1224914" h="2141854">
                  <a:moveTo>
                    <a:pt x="1142857" y="66994"/>
                  </a:moveTo>
                  <a:lnTo>
                    <a:pt x="963457" y="66994"/>
                  </a:lnTo>
                  <a:lnTo>
                    <a:pt x="963457" y="136120"/>
                  </a:lnTo>
                  <a:lnTo>
                    <a:pt x="1142857" y="136120"/>
                  </a:lnTo>
                  <a:lnTo>
                    <a:pt x="1142857" y="66994"/>
                  </a:lnTo>
                  <a:close/>
                </a:path>
                <a:path w="1224914" h="2141854">
                  <a:moveTo>
                    <a:pt x="255711" y="134482"/>
                  </a:moveTo>
                  <a:lnTo>
                    <a:pt x="255711" y="201144"/>
                  </a:lnTo>
                  <a:lnTo>
                    <a:pt x="285341" y="201144"/>
                  </a:lnTo>
                  <a:lnTo>
                    <a:pt x="285341" y="483414"/>
                  </a:lnTo>
                  <a:lnTo>
                    <a:pt x="255711" y="483414"/>
                  </a:lnTo>
                  <a:lnTo>
                    <a:pt x="255711" y="560770"/>
                  </a:lnTo>
                  <a:lnTo>
                    <a:pt x="1005431" y="560770"/>
                  </a:lnTo>
                  <a:lnTo>
                    <a:pt x="1005431" y="136120"/>
                  </a:lnTo>
                  <a:lnTo>
                    <a:pt x="963457" y="136120"/>
                  </a:lnTo>
                  <a:lnTo>
                    <a:pt x="963457" y="122138"/>
                  </a:lnTo>
                  <a:lnTo>
                    <a:pt x="258175" y="122138"/>
                  </a:lnTo>
                </a:path>
                <a:path w="1224914" h="2141854">
                  <a:moveTo>
                    <a:pt x="999665" y="105678"/>
                  </a:moveTo>
                  <a:lnTo>
                    <a:pt x="1003780" y="105678"/>
                  </a:lnTo>
                  <a:lnTo>
                    <a:pt x="1007882" y="101564"/>
                  </a:lnTo>
                  <a:lnTo>
                    <a:pt x="1007882" y="97449"/>
                  </a:lnTo>
                  <a:lnTo>
                    <a:pt x="1007882" y="92508"/>
                  </a:lnTo>
                  <a:lnTo>
                    <a:pt x="1003780" y="88394"/>
                  </a:lnTo>
                  <a:lnTo>
                    <a:pt x="999665" y="88394"/>
                  </a:lnTo>
                  <a:lnTo>
                    <a:pt x="994737" y="88394"/>
                  </a:lnTo>
                  <a:lnTo>
                    <a:pt x="990622" y="92508"/>
                  </a:lnTo>
                  <a:lnTo>
                    <a:pt x="990622" y="97449"/>
                  </a:lnTo>
                  <a:lnTo>
                    <a:pt x="990622" y="101564"/>
                  </a:lnTo>
                  <a:lnTo>
                    <a:pt x="994737" y="105678"/>
                  </a:lnTo>
                  <a:lnTo>
                    <a:pt x="999665" y="105678"/>
                  </a:lnTo>
                  <a:close/>
                </a:path>
                <a:path w="1224914" h="2141854">
                  <a:moveTo>
                    <a:pt x="1069629" y="66994"/>
                  </a:moveTo>
                  <a:lnTo>
                    <a:pt x="1069629" y="136120"/>
                  </a:lnTo>
                </a:path>
                <a:path w="1224914" h="2141854">
                  <a:moveTo>
                    <a:pt x="1103360" y="124601"/>
                  </a:moveTo>
                  <a:lnTo>
                    <a:pt x="1111917" y="122878"/>
                  </a:lnTo>
                  <a:lnTo>
                    <a:pt x="1118694" y="118221"/>
                  </a:lnTo>
                  <a:lnTo>
                    <a:pt x="1123154" y="111405"/>
                  </a:lnTo>
                  <a:lnTo>
                    <a:pt x="1124760" y="103202"/>
                  </a:lnTo>
                  <a:lnTo>
                    <a:pt x="1123154" y="95001"/>
                  </a:lnTo>
                  <a:lnTo>
                    <a:pt x="1118694" y="88189"/>
                  </a:lnTo>
                  <a:lnTo>
                    <a:pt x="1111917" y="83537"/>
                  </a:lnTo>
                  <a:lnTo>
                    <a:pt x="1103360" y="81815"/>
                  </a:lnTo>
                  <a:lnTo>
                    <a:pt x="1095291" y="83537"/>
                  </a:lnTo>
                  <a:lnTo>
                    <a:pt x="1088758" y="88189"/>
                  </a:lnTo>
                  <a:lnTo>
                    <a:pt x="1084383" y="95001"/>
                  </a:lnTo>
                  <a:lnTo>
                    <a:pt x="1082786" y="103202"/>
                  </a:lnTo>
                  <a:lnTo>
                    <a:pt x="1084383" y="111405"/>
                  </a:lnTo>
                  <a:lnTo>
                    <a:pt x="1088758" y="118221"/>
                  </a:lnTo>
                  <a:lnTo>
                    <a:pt x="1095291" y="122878"/>
                  </a:lnTo>
                  <a:lnTo>
                    <a:pt x="1103360" y="124601"/>
                  </a:lnTo>
                  <a:close/>
                </a:path>
                <a:path w="1224914" h="2141854">
                  <a:moveTo>
                    <a:pt x="1103360" y="116372"/>
                  </a:moveTo>
                  <a:lnTo>
                    <a:pt x="1111590" y="116372"/>
                  </a:lnTo>
                  <a:lnTo>
                    <a:pt x="1117356" y="110619"/>
                  </a:lnTo>
                  <a:lnTo>
                    <a:pt x="1117356" y="103202"/>
                  </a:lnTo>
                  <a:lnTo>
                    <a:pt x="1117356" y="94985"/>
                  </a:lnTo>
                  <a:lnTo>
                    <a:pt x="1111590" y="89219"/>
                  </a:lnTo>
                  <a:lnTo>
                    <a:pt x="1103360" y="89219"/>
                  </a:lnTo>
                  <a:lnTo>
                    <a:pt x="1095956" y="89219"/>
                  </a:lnTo>
                  <a:lnTo>
                    <a:pt x="1090190" y="94985"/>
                  </a:lnTo>
                  <a:lnTo>
                    <a:pt x="1090190" y="103202"/>
                  </a:lnTo>
                  <a:lnTo>
                    <a:pt x="1090190" y="110619"/>
                  </a:lnTo>
                  <a:lnTo>
                    <a:pt x="1095956" y="116372"/>
                  </a:lnTo>
                  <a:lnTo>
                    <a:pt x="1103360" y="116372"/>
                  </a:lnTo>
                  <a:close/>
                </a:path>
                <a:path w="1224914" h="2141854">
                  <a:moveTo>
                    <a:pt x="1096782" y="92508"/>
                  </a:moveTo>
                  <a:lnTo>
                    <a:pt x="1114066" y="109793"/>
                  </a:lnTo>
                </a:path>
                <a:path w="1224914" h="2141854">
                  <a:moveTo>
                    <a:pt x="1092667" y="96623"/>
                  </a:moveTo>
                  <a:lnTo>
                    <a:pt x="1109939" y="113908"/>
                  </a:lnTo>
                </a:path>
                <a:path w="1224914" h="2141854">
                  <a:moveTo>
                    <a:pt x="119098" y="122138"/>
                  </a:moveTo>
                  <a:lnTo>
                    <a:pt x="127172" y="120543"/>
                  </a:lnTo>
                  <a:lnTo>
                    <a:pt x="133704" y="116170"/>
                  </a:lnTo>
                  <a:lnTo>
                    <a:pt x="138077" y="109638"/>
                  </a:lnTo>
                  <a:lnTo>
                    <a:pt x="139672" y="101564"/>
                  </a:lnTo>
                  <a:lnTo>
                    <a:pt x="138077" y="93012"/>
                  </a:lnTo>
                  <a:lnTo>
                    <a:pt x="133704" y="86235"/>
                  </a:lnTo>
                  <a:lnTo>
                    <a:pt x="127172" y="81772"/>
                  </a:lnTo>
                  <a:lnTo>
                    <a:pt x="119098" y="80164"/>
                  </a:lnTo>
                  <a:lnTo>
                    <a:pt x="110546" y="81772"/>
                  </a:lnTo>
                  <a:lnTo>
                    <a:pt x="103769" y="86235"/>
                  </a:lnTo>
                  <a:lnTo>
                    <a:pt x="99306" y="93012"/>
                  </a:lnTo>
                  <a:lnTo>
                    <a:pt x="97698" y="101564"/>
                  </a:lnTo>
                  <a:lnTo>
                    <a:pt x="99306" y="109638"/>
                  </a:lnTo>
                  <a:lnTo>
                    <a:pt x="103769" y="116170"/>
                  </a:lnTo>
                  <a:lnTo>
                    <a:pt x="110546" y="120543"/>
                  </a:lnTo>
                  <a:lnTo>
                    <a:pt x="119098" y="122138"/>
                  </a:lnTo>
                  <a:close/>
                </a:path>
                <a:path w="1224914" h="2141854">
                  <a:moveTo>
                    <a:pt x="119098" y="114721"/>
                  </a:moveTo>
                  <a:lnTo>
                    <a:pt x="126502" y="114721"/>
                  </a:lnTo>
                  <a:lnTo>
                    <a:pt x="132255" y="108968"/>
                  </a:lnTo>
                  <a:lnTo>
                    <a:pt x="132255" y="101564"/>
                  </a:lnTo>
                  <a:lnTo>
                    <a:pt x="132255" y="93334"/>
                  </a:lnTo>
                  <a:lnTo>
                    <a:pt x="126502" y="87568"/>
                  </a:lnTo>
                  <a:lnTo>
                    <a:pt x="119098" y="87568"/>
                  </a:lnTo>
                  <a:lnTo>
                    <a:pt x="110881" y="87568"/>
                  </a:lnTo>
                  <a:lnTo>
                    <a:pt x="105102" y="93334"/>
                  </a:lnTo>
                  <a:lnTo>
                    <a:pt x="105102" y="101564"/>
                  </a:lnTo>
                  <a:lnTo>
                    <a:pt x="105102" y="108968"/>
                  </a:lnTo>
                  <a:lnTo>
                    <a:pt x="110881" y="114721"/>
                  </a:lnTo>
                  <a:lnTo>
                    <a:pt x="119098" y="114721"/>
                  </a:lnTo>
                  <a:close/>
                </a:path>
                <a:path w="1224914" h="2141854">
                  <a:moveTo>
                    <a:pt x="112519" y="90857"/>
                  </a:moveTo>
                  <a:lnTo>
                    <a:pt x="129791" y="108142"/>
                  </a:lnTo>
                </a:path>
                <a:path w="1224914" h="2141854">
                  <a:moveTo>
                    <a:pt x="108391" y="94985"/>
                  </a:moveTo>
                  <a:lnTo>
                    <a:pt x="125689" y="112257"/>
                  </a:lnTo>
                </a:path>
                <a:path w="1224914" h="2141854">
                  <a:moveTo>
                    <a:pt x="1184005" y="44782"/>
                  </a:moveTo>
                  <a:lnTo>
                    <a:pt x="1190597" y="44782"/>
                  </a:lnTo>
                  <a:lnTo>
                    <a:pt x="1196362" y="39016"/>
                  </a:lnTo>
                  <a:lnTo>
                    <a:pt x="1196362" y="32425"/>
                  </a:lnTo>
                  <a:lnTo>
                    <a:pt x="1196362" y="25846"/>
                  </a:lnTo>
                  <a:lnTo>
                    <a:pt x="1190597" y="20093"/>
                  </a:lnTo>
                  <a:lnTo>
                    <a:pt x="1184005" y="20093"/>
                  </a:lnTo>
                  <a:lnTo>
                    <a:pt x="1177427" y="20093"/>
                  </a:lnTo>
                  <a:lnTo>
                    <a:pt x="1171674" y="25846"/>
                  </a:lnTo>
                  <a:lnTo>
                    <a:pt x="1171674" y="32425"/>
                  </a:lnTo>
                  <a:lnTo>
                    <a:pt x="1171674" y="39016"/>
                  </a:lnTo>
                  <a:lnTo>
                    <a:pt x="1177427" y="44782"/>
                  </a:lnTo>
                  <a:lnTo>
                    <a:pt x="1184005" y="44782"/>
                  </a:lnTo>
                  <a:close/>
                </a:path>
                <a:path w="1224914" h="2141854">
                  <a:moveTo>
                    <a:pt x="1206243" y="36552"/>
                  </a:moveTo>
                  <a:lnTo>
                    <a:pt x="1206243" y="32425"/>
                  </a:lnTo>
                  <a:lnTo>
                    <a:pt x="1204506" y="23752"/>
                  </a:lnTo>
                  <a:lnTo>
                    <a:pt x="1199758" y="16694"/>
                  </a:lnTo>
                  <a:lnTo>
                    <a:pt x="1192693" y="11949"/>
                  </a:lnTo>
                  <a:lnTo>
                    <a:pt x="1184005" y="10212"/>
                  </a:lnTo>
                  <a:lnTo>
                    <a:pt x="1178239" y="10212"/>
                  </a:lnTo>
                  <a:lnTo>
                    <a:pt x="1173312" y="11851"/>
                  </a:lnTo>
                  <a:lnTo>
                    <a:pt x="1170023" y="15978"/>
                  </a:lnTo>
                  <a:lnTo>
                    <a:pt x="1162861" y="8595"/>
                  </a:lnTo>
                  <a:lnTo>
                    <a:pt x="1154697" y="2600"/>
                  </a:lnTo>
                  <a:lnTo>
                    <a:pt x="1146995" y="0"/>
                  </a:lnTo>
                  <a:lnTo>
                    <a:pt x="1141219" y="2796"/>
                  </a:lnTo>
                  <a:lnTo>
                    <a:pt x="1140630" y="9078"/>
                  </a:lnTo>
                  <a:lnTo>
                    <a:pt x="1145127" y="15358"/>
                  </a:lnTo>
                  <a:lnTo>
                    <a:pt x="1153020" y="21325"/>
                  </a:lnTo>
                  <a:lnTo>
                    <a:pt x="1162618" y="26672"/>
                  </a:lnTo>
                  <a:lnTo>
                    <a:pt x="1161793" y="28323"/>
                  </a:lnTo>
                  <a:lnTo>
                    <a:pt x="1161793" y="30786"/>
                  </a:lnTo>
                  <a:lnTo>
                    <a:pt x="1161793" y="32425"/>
                  </a:lnTo>
                  <a:lnTo>
                    <a:pt x="1163529" y="41111"/>
                  </a:lnTo>
                  <a:lnTo>
                    <a:pt x="1168275" y="48171"/>
                  </a:lnTo>
                  <a:lnTo>
                    <a:pt x="1175332" y="52915"/>
                  </a:lnTo>
                  <a:lnTo>
                    <a:pt x="1184005" y="54650"/>
                  </a:lnTo>
                  <a:lnTo>
                    <a:pt x="1189784" y="54650"/>
                  </a:lnTo>
                  <a:lnTo>
                    <a:pt x="1194711" y="52999"/>
                  </a:lnTo>
                  <a:lnTo>
                    <a:pt x="1198826" y="48884"/>
                  </a:lnTo>
                  <a:lnTo>
                    <a:pt x="1205582" y="54948"/>
                  </a:lnTo>
                  <a:lnTo>
                    <a:pt x="1212718" y="59696"/>
                  </a:lnTo>
                  <a:lnTo>
                    <a:pt x="1219080" y="61509"/>
                  </a:lnTo>
                  <a:lnTo>
                    <a:pt x="1223515" y="58765"/>
                  </a:lnTo>
                  <a:lnTo>
                    <a:pt x="1224863" y="52747"/>
                  </a:lnTo>
                  <a:lnTo>
                    <a:pt x="1221356" y="47039"/>
                  </a:lnTo>
                  <a:lnTo>
                    <a:pt x="1214610" y="41641"/>
                  </a:lnTo>
                  <a:lnTo>
                    <a:pt x="1206243" y="36552"/>
                  </a:lnTo>
                  <a:close/>
                </a:path>
                <a:path w="1224914" h="2141854">
                  <a:moveTo>
                    <a:pt x="43393" y="44782"/>
                  </a:moveTo>
                  <a:lnTo>
                    <a:pt x="50784" y="44782"/>
                  </a:lnTo>
                  <a:lnTo>
                    <a:pt x="56550" y="39016"/>
                  </a:lnTo>
                  <a:lnTo>
                    <a:pt x="56550" y="32425"/>
                  </a:lnTo>
                  <a:lnTo>
                    <a:pt x="56550" y="25846"/>
                  </a:lnTo>
                  <a:lnTo>
                    <a:pt x="50784" y="20093"/>
                  </a:lnTo>
                  <a:lnTo>
                    <a:pt x="43393" y="20093"/>
                  </a:lnTo>
                  <a:lnTo>
                    <a:pt x="36802" y="20093"/>
                  </a:lnTo>
                  <a:lnTo>
                    <a:pt x="31036" y="25846"/>
                  </a:lnTo>
                  <a:lnTo>
                    <a:pt x="31036" y="32425"/>
                  </a:lnTo>
                  <a:lnTo>
                    <a:pt x="31036" y="39016"/>
                  </a:lnTo>
                  <a:lnTo>
                    <a:pt x="36802" y="44782"/>
                  </a:lnTo>
                  <a:lnTo>
                    <a:pt x="43393" y="44782"/>
                  </a:lnTo>
                  <a:close/>
                </a:path>
                <a:path w="1224914" h="2141854">
                  <a:moveTo>
                    <a:pt x="66431" y="36552"/>
                  </a:moveTo>
                  <a:lnTo>
                    <a:pt x="66431" y="32425"/>
                  </a:lnTo>
                  <a:lnTo>
                    <a:pt x="64681" y="23752"/>
                  </a:lnTo>
                  <a:lnTo>
                    <a:pt x="59846" y="16694"/>
                  </a:lnTo>
                  <a:lnTo>
                    <a:pt x="52543" y="11949"/>
                  </a:lnTo>
                  <a:lnTo>
                    <a:pt x="43393" y="10212"/>
                  </a:lnTo>
                  <a:lnTo>
                    <a:pt x="38440" y="10212"/>
                  </a:lnTo>
                  <a:lnTo>
                    <a:pt x="33512" y="11851"/>
                  </a:lnTo>
                  <a:lnTo>
                    <a:pt x="29397" y="15978"/>
                  </a:lnTo>
                  <a:lnTo>
                    <a:pt x="22234" y="8595"/>
                  </a:lnTo>
                  <a:lnTo>
                    <a:pt x="14067" y="2600"/>
                  </a:lnTo>
                  <a:lnTo>
                    <a:pt x="6364" y="0"/>
                  </a:lnTo>
                  <a:lnTo>
                    <a:pt x="594" y="2796"/>
                  </a:lnTo>
                  <a:lnTo>
                    <a:pt x="0" y="9078"/>
                  </a:lnTo>
                  <a:lnTo>
                    <a:pt x="4497" y="15358"/>
                  </a:lnTo>
                  <a:lnTo>
                    <a:pt x="12394" y="21325"/>
                  </a:lnTo>
                  <a:lnTo>
                    <a:pt x="21993" y="26672"/>
                  </a:lnTo>
                  <a:lnTo>
                    <a:pt x="21168" y="28323"/>
                  </a:lnTo>
                  <a:lnTo>
                    <a:pt x="21168" y="30786"/>
                  </a:lnTo>
                  <a:lnTo>
                    <a:pt x="21168" y="32425"/>
                  </a:lnTo>
                  <a:lnTo>
                    <a:pt x="22903" y="41111"/>
                  </a:lnTo>
                  <a:lnTo>
                    <a:pt x="27646" y="48171"/>
                  </a:lnTo>
                  <a:lnTo>
                    <a:pt x="34707" y="52915"/>
                  </a:lnTo>
                  <a:lnTo>
                    <a:pt x="43393" y="54650"/>
                  </a:lnTo>
                  <a:lnTo>
                    <a:pt x="49146" y="54650"/>
                  </a:lnTo>
                  <a:lnTo>
                    <a:pt x="54074" y="52999"/>
                  </a:lnTo>
                  <a:lnTo>
                    <a:pt x="58201" y="48884"/>
                  </a:lnTo>
                  <a:lnTo>
                    <a:pt x="64965" y="54948"/>
                  </a:lnTo>
                  <a:lnTo>
                    <a:pt x="72190" y="59696"/>
                  </a:lnTo>
                  <a:lnTo>
                    <a:pt x="78796" y="61509"/>
                  </a:lnTo>
                  <a:lnTo>
                    <a:pt x="83703" y="58765"/>
                  </a:lnTo>
                  <a:lnTo>
                    <a:pt x="84713" y="52747"/>
                  </a:lnTo>
                  <a:lnTo>
                    <a:pt x="81244" y="47039"/>
                  </a:lnTo>
                  <a:lnTo>
                    <a:pt x="74685" y="41641"/>
                  </a:lnTo>
                  <a:lnTo>
                    <a:pt x="66431" y="36552"/>
                  </a:lnTo>
                  <a:close/>
                </a:path>
                <a:path w="1224914" h="2141854">
                  <a:moveTo>
                    <a:pt x="1137930" y="2125207"/>
                  </a:moveTo>
                  <a:lnTo>
                    <a:pt x="1146159" y="2133449"/>
                  </a:lnTo>
                </a:path>
                <a:path w="1224914" h="2141854">
                  <a:moveTo>
                    <a:pt x="1160155" y="2141704"/>
                  </a:moveTo>
                  <a:lnTo>
                    <a:pt x="1196362" y="2141704"/>
                  </a:lnTo>
                  <a:lnTo>
                    <a:pt x="1217762" y="2120267"/>
                  </a:lnTo>
                  <a:lnTo>
                    <a:pt x="1217762" y="6122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273767" y="5928664"/>
              <a:ext cx="2540" cy="2052955"/>
            </a:xfrm>
            <a:custGeom>
              <a:avLst/>
              <a:gdLst/>
              <a:ahLst/>
              <a:cxnLst/>
              <a:rect l="l" t="t" r="r" b="b"/>
              <a:pathLst>
                <a:path w="2539" h="2052954">
                  <a:moveTo>
                    <a:pt x="1238" y="-2286"/>
                  </a:moveTo>
                  <a:lnTo>
                    <a:pt x="1238" y="2054758"/>
                  </a:lnTo>
                </a:path>
              </a:pathLst>
            </a:custGeom>
            <a:ln w="704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421797" y="5905627"/>
              <a:ext cx="60325" cy="44450"/>
            </a:xfrm>
            <a:custGeom>
              <a:avLst/>
              <a:gdLst/>
              <a:ahLst/>
              <a:cxnLst/>
              <a:rect l="l" t="t" r="r" b="b"/>
              <a:pathLst>
                <a:path w="60325" h="44450">
                  <a:moveTo>
                    <a:pt x="60096" y="44437"/>
                  </a:moveTo>
                  <a:lnTo>
                    <a:pt x="60096" y="21399"/>
                  </a:lnTo>
                  <a:lnTo>
                    <a:pt x="38696" y="0"/>
                  </a:lnTo>
                  <a:lnTo>
                    <a:pt x="6578" y="0"/>
                  </a:lnTo>
                  <a:lnTo>
                    <a:pt x="0" y="657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264075" y="5903341"/>
              <a:ext cx="1219266" cy="2162371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468082" y="8169776"/>
              <a:ext cx="165023" cy="165049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118425" y="8169776"/>
              <a:ext cx="165049" cy="165049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468082" y="5618599"/>
              <a:ext cx="165023" cy="164223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118425" y="5618598"/>
              <a:ext cx="165049" cy="164223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2933881" y="5489197"/>
              <a:ext cx="1884045" cy="3074035"/>
            </a:xfrm>
            <a:custGeom>
              <a:avLst/>
              <a:gdLst/>
              <a:ahLst/>
              <a:cxnLst/>
              <a:rect l="l" t="t" r="r" b="b"/>
              <a:pathLst>
                <a:path w="1884045" h="3074034">
                  <a:moveTo>
                    <a:pt x="1883765" y="0"/>
                  </a:moveTo>
                  <a:lnTo>
                    <a:pt x="0" y="0"/>
                  </a:lnTo>
                  <a:lnTo>
                    <a:pt x="0" y="3073781"/>
                  </a:lnTo>
                  <a:lnTo>
                    <a:pt x="1883765" y="3073781"/>
                  </a:lnTo>
                  <a:lnTo>
                    <a:pt x="1883765" y="0"/>
                  </a:lnTo>
                  <a:close/>
                </a:path>
                <a:path w="1884045" h="3074034">
                  <a:moveTo>
                    <a:pt x="63373" y="0"/>
                  </a:moveTo>
                  <a:lnTo>
                    <a:pt x="63373" y="3073781"/>
                  </a:lnTo>
                </a:path>
                <a:path w="1884045" h="3074034">
                  <a:moveTo>
                    <a:pt x="1820392" y="0"/>
                  </a:moveTo>
                  <a:lnTo>
                    <a:pt x="1820392" y="3073781"/>
                  </a:lnTo>
                </a:path>
                <a:path w="1884045" h="3074034">
                  <a:moveTo>
                    <a:pt x="60909" y="68313"/>
                  </a:moveTo>
                  <a:lnTo>
                    <a:pt x="1819579" y="68313"/>
                  </a:lnTo>
                </a:path>
                <a:path w="1884045" h="3074034">
                  <a:moveTo>
                    <a:pt x="60909" y="83134"/>
                  </a:moveTo>
                  <a:lnTo>
                    <a:pt x="1819579" y="83134"/>
                  </a:lnTo>
                </a:path>
                <a:path w="1884045" h="3074034">
                  <a:moveTo>
                    <a:pt x="146494" y="608177"/>
                  </a:moveTo>
                  <a:lnTo>
                    <a:pt x="153085" y="608177"/>
                  </a:lnTo>
                  <a:lnTo>
                    <a:pt x="158013" y="603237"/>
                  </a:lnTo>
                  <a:lnTo>
                    <a:pt x="158013" y="597484"/>
                  </a:lnTo>
                  <a:lnTo>
                    <a:pt x="158013" y="590892"/>
                  </a:lnTo>
                  <a:lnTo>
                    <a:pt x="153085" y="585952"/>
                  </a:lnTo>
                  <a:lnTo>
                    <a:pt x="146494" y="585952"/>
                  </a:lnTo>
                  <a:lnTo>
                    <a:pt x="140741" y="585952"/>
                  </a:lnTo>
                  <a:lnTo>
                    <a:pt x="135788" y="590892"/>
                  </a:lnTo>
                  <a:lnTo>
                    <a:pt x="135788" y="597484"/>
                  </a:lnTo>
                  <a:lnTo>
                    <a:pt x="135788" y="603237"/>
                  </a:lnTo>
                  <a:lnTo>
                    <a:pt x="140741" y="608177"/>
                  </a:lnTo>
                  <a:lnTo>
                    <a:pt x="146494" y="608177"/>
                  </a:lnTo>
                  <a:close/>
                </a:path>
                <a:path w="1884045" h="3074034">
                  <a:moveTo>
                    <a:pt x="146494" y="821321"/>
                  </a:moveTo>
                  <a:lnTo>
                    <a:pt x="153085" y="821321"/>
                  </a:lnTo>
                  <a:lnTo>
                    <a:pt x="158013" y="816394"/>
                  </a:lnTo>
                  <a:lnTo>
                    <a:pt x="158013" y="810628"/>
                  </a:lnTo>
                  <a:lnTo>
                    <a:pt x="158013" y="804036"/>
                  </a:lnTo>
                  <a:lnTo>
                    <a:pt x="153085" y="799096"/>
                  </a:lnTo>
                  <a:lnTo>
                    <a:pt x="146494" y="799096"/>
                  </a:lnTo>
                  <a:lnTo>
                    <a:pt x="140741" y="799096"/>
                  </a:lnTo>
                  <a:lnTo>
                    <a:pt x="135788" y="804036"/>
                  </a:lnTo>
                  <a:lnTo>
                    <a:pt x="135788" y="810628"/>
                  </a:lnTo>
                  <a:lnTo>
                    <a:pt x="135788" y="816394"/>
                  </a:lnTo>
                  <a:lnTo>
                    <a:pt x="140741" y="821321"/>
                  </a:lnTo>
                  <a:lnTo>
                    <a:pt x="146494" y="821321"/>
                  </a:lnTo>
                  <a:close/>
                </a:path>
                <a:path w="1884045" h="3074034">
                  <a:moveTo>
                    <a:pt x="63373" y="2999701"/>
                  </a:moveTo>
                  <a:lnTo>
                    <a:pt x="1820392" y="2999701"/>
                  </a:lnTo>
                </a:path>
                <a:path w="1884045" h="3074034">
                  <a:moveTo>
                    <a:pt x="63373" y="2943745"/>
                  </a:moveTo>
                  <a:lnTo>
                    <a:pt x="1820392" y="2943745"/>
                  </a:lnTo>
                </a:path>
                <a:path w="1884045" h="3074034">
                  <a:moveTo>
                    <a:pt x="63373" y="2877896"/>
                  </a:moveTo>
                  <a:lnTo>
                    <a:pt x="1820392" y="287789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2946227" y="8297132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4" h="30479">
                  <a:moveTo>
                    <a:pt x="23876" y="0"/>
                  </a:moveTo>
                  <a:lnTo>
                    <a:pt x="6591" y="0"/>
                  </a:lnTo>
                  <a:lnTo>
                    <a:pt x="0" y="6591"/>
                  </a:lnTo>
                  <a:lnTo>
                    <a:pt x="0" y="23888"/>
                  </a:lnTo>
                  <a:lnTo>
                    <a:pt x="6591" y="30454"/>
                  </a:lnTo>
                  <a:lnTo>
                    <a:pt x="14820" y="30454"/>
                  </a:lnTo>
                  <a:lnTo>
                    <a:pt x="23876" y="30454"/>
                  </a:lnTo>
                  <a:lnTo>
                    <a:pt x="29629" y="23888"/>
                  </a:lnTo>
                  <a:lnTo>
                    <a:pt x="29629" y="6591"/>
                  </a:lnTo>
                  <a:lnTo>
                    <a:pt x="23876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2946227" y="8297132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4" h="30479">
                  <a:moveTo>
                    <a:pt x="14820" y="30454"/>
                  </a:moveTo>
                  <a:lnTo>
                    <a:pt x="23876" y="30454"/>
                  </a:lnTo>
                  <a:lnTo>
                    <a:pt x="29629" y="23888"/>
                  </a:lnTo>
                  <a:lnTo>
                    <a:pt x="29629" y="15659"/>
                  </a:lnTo>
                  <a:lnTo>
                    <a:pt x="29629" y="6591"/>
                  </a:lnTo>
                  <a:lnTo>
                    <a:pt x="23876" y="0"/>
                  </a:lnTo>
                  <a:lnTo>
                    <a:pt x="14820" y="0"/>
                  </a:lnTo>
                  <a:lnTo>
                    <a:pt x="6591" y="0"/>
                  </a:lnTo>
                  <a:lnTo>
                    <a:pt x="0" y="6591"/>
                  </a:lnTo>
                  <a:lnTo>
                    <a:pt x="0" y="15659"/>
                  </a:lnTo>
                  <a:lnTo>
                    <a:pt x="0" y="23888"/>
                  </a:lnTo>
                  <a:lnTo>
                    <a:pt x="6591" y="30454"/>
                  </a:lnTo>
                  <a:lnTo>
                    <a:pt x="14820" y="3045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765795" y="8297132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79">
                  <a:moveTo>
                    <a:pt x="23063" y="0"/>
                  </a:moveTo>
                  <a:lnTo>
                    <a:pt x="6591" y="0"/>
                  </a:lnTo>
                  <a:lnTo>
                    <a:pt x="0" y="6591"/>
                  </a:lnTo>
                  <a:lnTo>
                    <a:pt x="0" y="23888"/>
                  </a:lnTo>
                  <a:lnTo>
                    <a:pt x="6591" y="30454"/>
                  </a:lnTo>
                  <a:lnTo>
                    <a:pt x="14820" y="30454"/>
                  </a:lnTo>
                  <a:lnTo>
                    <a:pt x="23063" y="30454"/>
                  </a:lnTo>
                  <a:lnTo>
                    <a:pt x="30454" y="23888"/>
                  </a:lnTo>
                  <a:lnTo>
                    <a:pt x="30454" y="6591"/>
                  </a:lnTo>
                  <a:lnTo>
                    <a:pt x="23063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765795" y="8297132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79">
                  <a:moveTo>
                    <a:pt x="14820" y="30454"/>
                  </a:moveTo>
                  <a:lnTo>
                    <a:pt x="23063" y="30454"/>
                  </a:lnTo>
                  <a:lnTo>
                    <a:pt x="30454" y="23888"/>
                  </a:lnTo>
                  <a:lnTo>
                    <a:pt x="30454" y="15659"/>
                  </a:lnTo>
                  <a:lnTo>
                    <a:pt x="30454" y="6591"/>
                  </a:lnTo>
                  <a:lnTo>
                    <a:pt x="23063" y="0"/>
                  </a:lnTo>
                  <a:lnTo>
                    <a:pt x="14820" y="0"/>
                  </a:lnTo>
                  <a:lnTo>
                    <a:pt x="6591" y="0"/>
                  </a:lnTo>
                  <a:lnTo>
                    <a:pt x="0" y="6591"/>
                  </a:lnTo>
                  <a:lnTo>
                    <a:pt x="0" y="15659"/>
                  </a:lnTo>
                  <a:lnTo>
                    <a:pt x="0" y="23888"/>
                  </a:lnTo>
                  <a:lnTo>
                    <a:pt x="6591" y="30454"/>
                  </a:lnTo>
                  <a:lnTo>
                    <a:pt x="14820" y="3045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2946227" y="7007574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5">
                  <a:moveTo>
                    <a:pt x="23876" y="0"/>
                  </a:moveTo>
                  <a:lnTo>
                    <a:pt x="6591" y="0"/>
                  </a:lnTo>
                  <a:lnTo>
                    <a:pt x="0" y="5765"/>
                  </a:lnTo>
                  <a:lnTo>
                    <a:pt x="0" y="22212"/>
                  </a:lnTo>
                  <a:lnTo>
                    <a:pt x="6591" y="29629"/>
                  </a:lnTo>
                  <a:lnTo>
                    <a:pt x="14820" y="29629"/>
                  </a:lnTo>
                  <a:lnTo>
                    <a:pt x="23876" y="29629"/>
                  </a:lnTo>
                  <a:lnTo>
                    <a:pt x="29629" y="22212"/>
                  </a:lnTo>
                  <a:lnTo>
                    <a:pt x="29629" y="5765"/>
                  </a:lnTo>
                  <a:lnTo>
                    <a:pt x="23876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2946227" y="7007574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5">
                  <a:moveTo>
                    <a:pt x="14820" y="29629"/>
                  </a:moveTo>
                  <a:lnTo>
                    <a:pt x="23876" y="29629"/>
                  </a:lnTo>
                  <a:lnTo>
                    <a:pt x="29629" y="22212"/>
                  </a:lnTo>
                  <a:lnTo>
                    <a:pt x="29629" y="14808"/>
                  </a:lnTo>
                  <a:lnTo>
                    <a:pt x="29629" y="5765"/>
                  </a:lnTo>
                  <a:lnTo>
                    <a:pt x="23876" y="0"/>
                  </a:lnTo>
                  <a:lnTo>
                    <a:pt x="14820" y="0"/>
                  </a:lnTo>
                  <a:lnTo>
                    <a:pt x="6591" y="0"/>
                  </a:lnTo>
                  <a:lnTo>
                    <a:pt x="0" y="5765"/>
                  </a:lnTo>
                  <a:lnTo>
                    <a:pt x="0" y="14808"/>
                  </a:lnTo>
                  <a:lnTo>
                    <a:pt x="0" y="22212"/>
                  </a:lnTo>
                  <a:lnTo>
                    <a:pt x="6591" y="29629"/>
                  </a:lnTo>
                  <a:lnTo>
                    <a:pt x="14820" y="2962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765795" y="7007574"/>
              <a:ext cx="30480" cy="29845"/>
            </a:xfrm>
            <a:custGeom>
              <a:avLst/>
              <a:gdLst/>
              <a:ahLst/>
              <a:cxnLst/>
              <a:rect l="l" t="t" r="r" b="b"/>
              <a:pathLst>
                <a:path w="30479" h="29845">
                  <a:moveTo>
                    <a:pt x="23063" y="0"/>
                  </a:moveTo>
                  <a:lnTo>
                    <a:pt x="6591" y="0"/>
                  </a:lnTo>
                  <a:lnTo>
                    <a:pt x="0" y="5765"/>
                  </a:lnTo>
                  <a:lnTo>
                    <a:pt x="0" y="22212"/>
                  </a:lnTo>
                  <a:lnTo>
                    <a:pt x="6591" y="29629"/>
                  </a:lnTo>
                  <a:lnTo>
                    <a:pt x="14820" y="29629"/>
                  </a:lnTo>
                  <a:lnTo>
                    <a:pt x="23063" y="29629"/>
                  </a:lnTo>
                  <a:lnTo>
                    <a:pt x="30454" y="22212"/>
                  </a:lnTo>
                  <a:lnTo>
                    <a:pt x="30454" y="5765"/>
                  </a:lnTo>
                  <a:lnTo>
                    <a:pt x="23063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765795" y="7007574"/>
              <a:ext cx="30480" cy="29845"/>
            </a:xfrm>
            <a:custGeom>
              <a:avLst/>
              <a:gdLst/>
              <a:ahLst/>
              <a:cxnLst/>
              <a:rect l="l" t="t" r="r" b="b"/>
              <a:pathLst>
                <a:path w="30479" h="29845">
                  <a:moveTo>
                    <a:pt x="14820" y="29629"/>
                  </a:moveTo>
                  <a:lnTo>
                    <a:pt x="23063" y="29629"/>
                  </a:lnTo>
                  <a:lnTo>
                    <a:pt x="30454" y="22212"/>
                  </a:lnTo>
                  <a:lnTo>
                    <a:pt x="30454" y="14808"/>
                  </a:lnTo>
                  <a:lnTo>
                    <a:pt x="30454" y="5765"/>
                  </a:lnTo>
                  <a:lnTo>
                    <a:pt x="23063" y="0"/>
                  </a:lnTo>
                  <a:lnTo>
                    <a:pt x="14820" y="0"/>
                  </a:lnTo>
                  <a:lnTo>
                    <a:pt x="6591" y="0"/>
                  </a:lnTo>
                  <a:lnTo>
                    <a:pt x="0" y="5765"/>
                  </a:lnTo>
                  <a:lnTo>
                    <a:pt x="0" y="14808"/>
                  </a:lnTo>
                  <a:lnTo>
                    <a:pt x="0" y="22212"/>
                  </a:lnTo>
                  <a:lnTo>
                    <a:pt x="6591" y="29629"/>
                  </a:lnTo>
                  <a:lnTo>
                    <a:pt x="14820" y="2962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2946227" y="5720467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4" h="30479">
                  <a:moveTo>
                    <a:pt x="23876" y="0"/>
                  </a:moveTo>
                  <a:lnTo>
                    <a:pt x="6591" y="0"/>
                  </a:lnTo>
                  <a:lnTo>
                    <a:pt x="0" y="6578"/>
                  </a:lnTo>
                  <a:lnTo>
                    <a:pt x="0" y="23863"/>
                  </a:lnTo>
                  <a:lnTo>
                    <a:pt x="6591" y="30441"/>
                  </a:lnTo>
                  <a:lnTo>
                    <a:pt x="14820" y="30441"/>
                  </a:lnTo>
                  <a:lnTo>
                    <a:pt x="23876" y="30441"/>
                  </a:lnTo>
                  <a:lnTo>
                    <a:pt x="29629" y="23863"/>
                  </a:lnTo>
                  <a:lnTo>
                    <a:pt x="29629" y="6578"/>
                  </a:lnTo>
                  <a:lnTo>
                    <a:pt x="23876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2946227" y="5720467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4" h="30479">
                  <a:moveTo>
                    <a:pt x="14820" y="30441"/>
                  </a:moveTo>
                  <a:lnTo>
                    <a:pt x="23876" y="30441"/>
                  </a:lnTo>
                  <a:lnTo>
                    <a:pt x="29629" y="23863"/>
                  </a:lnTo>
                  <a:lnTo>
                    <a:pt x="29629" y="14808"/>
                  </a:lnTo>
                  <a:lnTo>
                    <a:pt x="29629" y="6578"/>
                  </a:lnTo>
                  <a:lnTo>
                    <a:pt x="23876" y="0"/>
                  </a:lnTo>
                  <a:lnTo>
                    <a:pt x="14820" y="0"/>
                  </a:lnTo>
                  <a:lnTo>
                    <a:pt x="6591" y="0"/>
                  </a:lnTo>
                  <a:lnTo>
                    <a:pt x="0" y="6578"/>
                  </a:lnTo>
                  <a:lnTo>
                    <a:pt x="0" y="14808"/>
                  </a:lnTo>
                  <a:lnTo>
                    <a:pt x="0" y="23863"/>
                  </a:lnTo>
                  <a:lnTo>
                    <a:pt x="6591" y="30441"/>
                  </a:lnTo>
                  <a:lnTo>
                    <a:pt x="14820" y="3044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765795" y="5720467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79">
                  <a:moveTo>
                    <a:pt x="23063" y="0"/>
                  </a:moveTo>
                  <a:lnTo>
                    <a:pt x="6591" y="0"/>
                  </a:lnTo>
                  <a:lnTo>
                    <a:pt x="0" y="6578"/>
                  </a:lnTo>
                  <a:lnTo>
                    <a:pt x="0" y="23863"/>
                  </a:lnTo>
                  <a:lnTo>
                    <a:pt x="6591" y="30441"/>
                  </a:lnTo>
                  <a:lnTo>
                    <a:pt x="14820" y="30441"/>
                  </a:lnTo>
                  <a:lnTo>
                    <a:pt x="23063" y="30441"/>
                  </a:lnTo>
                  <a:lnTo>
                    <a:pt x="30454" y="23863"/>
                  </a:lnTo>
                  <a:lnTo>
                    <a:pt x="30454" y="6578"/>
                  </a:lnTo>
                  <a:lnTo>
                    <a:pt x="23063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765795" y="5720467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79">
                  <a:moveTo>
                    <a:pt x="14820" y="30441"/>
                  </a:moveTo>
                  <a:lnTo>
                    <a:pt x="23063" y="30441"/>
                  </a:lnTo>
                  <a:lnTo>
                    <a:pt x="30454" y="23863"/>
                  </a:lnTo>
                  <a:lnTo>
                    <a:pt x="30454" y="14808"/>
                  </a:lnTo>
                  <a:lnTo>
                    <a:pt x="30454" y="6578"/>
                  </a:lnTo>
                  <a:lnTo>
                    <a:pt x="23063" y="0"/>
                  </a:lnTo>
                  <a:lnTo>
                    <a:pt x="14820" y="0"/>
                  </a:lnTo>
                  <a:lnTo>
                    <a:pt x="6591" y="0"/>
                  </a:lnTo>
                  <a:lnTo>
                    <a:pt x="0" y="6578"/>
                  </a:lnTo>
                  <a:lnTo>
                    <a:pt x="0" y="14808"/>
                  </a:lnTo>
                  <a:lnTo>
                    <a:pt x="0" y="23863"/>
                  </a:lnTo>
                  <a:lnTo>
                    <a:pt x="6591" y="30441"/>
                  </a:lnTo>
                  <a:lnTo>
                    <a:pt x="14820" y="3044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2919078" y="5522120"/>
              <a:ext cx="1914525" cy="2991485"/>
            </a:xfrm>
            <a:custGeom>
              <a:avLst/>
              <a:gdLst/>
              <a:ahLst/>
              <a:cxnLst/>
              <a:rect l="l" t="t" r="r" b="b"/>
              <a:pathLst>
                <a:path w="1914525" h="2991484">
                  <a:moveTo>
                    <a:pt x="14808" y="26339"/>
                  </a:moveTo>
                  <a:lnTo>
                    <a:pt x="14808" y="0"/>
                  </a:lnTo>
                  <a:lnTo>
                    <a:pt x="0" y="1651"/>
                  </a:lnTo>
                  <a:lnTo>
                    <a:pt x="0" y="23876"/>
                  </a:lnTo>
                  <a:lnTo>
                    <a:pt x="14808" y="26339"/>
                  </a:lnTo>
                  <a:close/>
                </a:path>
                <a:path w="1914525" h="2991484">
                  <a:moveTo>
                    <a:pt x="14808" y="2991472"/>
                  </a:moveTo>
                  <a:lnTo>
                    <a:pt x="14808" y="2964307"/>
                  </a:lnTo>
                  <a:lnTo>
                    <a:pt x="0" y="2966783"/>
                  </a:lnTo>
                  <a:lnTo>
                    <a:pt x="0" y="2988995"/>
                  </a:lnTo>
                  <a:lnTo>
                    <a:pt x="14808" y="2991472"/>
                  </a:lnTo>
                  <a:close/>
                </a:path>
                <a:path w="1914525" h="2991484">
                  <a:moveTo>
                    <a:pt x="1899386" y="26339"/>
                  </a:moveTo>
                  <a:lnTo>
                    <a:pt x="1899386" y="0"/>
                  </a:lnTo>
                  <a:lnTo>
                    <a:pt x="1914220" y="1651"/>
                  </a:lnTo>
                  <a:lnTo>
                    <a:pt x="1914220" y="23876"/>
                  </a:lnTo>
                  <a:lnTo>
                    <a:pt x="1899386" y="26339"/>
                  </a:lnTo>
                  <a:close/>
                </a:path>
                <a:path w="1914525" h="2991484">
                  <a:moveTo>
                    <a:pt x="1899386" y="2991472"/>
                  </a:moveTo>
                  <a:lnTo>
                    <a:pt x="1899386" y="2964307"/>
                  </a:lnTo>
                  <a:lnTo>
                    <a:pt x="1914220" y="2966783"/>
                  </a:lnTo>
                  <a:lnTo>
                    <a:pt x="1914220" y="2988995"/>
                  </a:lnTo>
                  <a:lnTo>
                    <a:pt x="1899386" y="299147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13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420757" y="7525963"/>
              <a:ext cx="1573460" cy="476738"/>
            </a:xfrm>
            <a:prstGeom prst="rect">
              <a:avLst/>
            </a:prstGeom>
          </p:spPr>
        </p:pic>
      </p:grpSp>
      <p:sp>
        <p:nvSpPr>
          <p:cNvPr id="132" name="object 132"/>
          <p:cNvSpPr txBox="1"/>
          <p:nvPr/>
        </p:nvSpPr>
        <p:spPr>
          <a:xfrm>
            <a:off x="5762900" y="547781"/>
            <a:ext cx="1463040" cy="3077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Sistemas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protección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Arial"/>
                <a:cs typeface="Arial"/>
              </a:rPr>
              <a:t>contra</a:t>
            </a:r>
            <a:endParaRPr sz="750">
              <a:latin typeface="Arial"/>
              <a:cs typeface="Arial"/>
            </a:endParaRPr>
          </a:p>
          <a:p>
            <a:pPr marL="12700">
              <a:spcBef>
                <a:spcPts val="540"/>
              </a:spcBef>
            </a:pP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transitorios</a:t>
            </a:r>
            <a:r>
              <a:rPr sz="750" b="1" spc="-35" dirty="0">
                <a:solidFill>
                  <a:srgbClr val="171514"/>
                </a:solidFill>
                <a:latin typeface="Arial"/>
                <a:cs typeface="Arial"/>
              </a:rPr>
              <a:t> TPS3</a:t>
            </a:r>
            <a:endParaRPr sz="750">
              <a:latin typeface="Arial"/>
              <a:cs typeface="Arial"/>
            </a:endParaRPr>
          </a:p>
        </p:txBody>
      </p:sp>
      <p:sp>
        <p:nvSpPr>
          <p:cNvPr id="136" name="object 136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63</a:t>
            </a:fld>
            <a:endParaRPr spc="-75" dirty="0"/>
          </a:p>
        </p:txBody>
      </p:sp>
      <p:sp>
        <p:nvSpPr>
          <p:cNvPr id="133" name="object 133"/>
          <p:cNvSpPr txBox="1"/>
          <p:nvPr/>
        </p:nvSpPr>
        <p:spPr>
          <a:xfrm>
            <a:off x="7958680" y="481740"/>
            <a:ext cx="430466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Muchos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sistemas eléctricos son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susceptibles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sufrir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daños por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altos niveles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energía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asociados con las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sobretensiones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eléctricas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causadas por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rayos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otros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equipos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eléctricos.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Cualquier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componente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entre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fuente 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sobretensión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dañarse.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Por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tanto,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eléctricos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completos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menos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incorporen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sobretensiones.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mejor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manera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lograr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protección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contra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sobretensiones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detener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sobretensiones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antes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que entren mediante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aplicación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cables</a:t>
            </a:r>
            <a:r>
              <a:rPr sz="850" b="1" spc="-5" dirty="0">
                <a:solidFill>
                  <a:srgbClr val="171514"/>
                </a:solidFill>
                <a:latin typeface="Arial"/>
                <a:cs typeface="Arial"/>
              </a:rPr>
              <a:t>dispositivos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protección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contra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sobretensiones 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(SPD)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instalado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puntos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clave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entrada de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sobretensiones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eléctrico.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7958680" y="2313081"/>
            <a:ext cx="4241165" cy="3063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 </a:t>
            </a:r>
            <a:r>
              <a:rPr sz="950" b="1" spc="-45" dirty="0">
                <a:solidFill>
                  <a:srgbClr val="171514"/>
                </a:solidFill>
                <a:latin typeface="Arial"/>
                <a:cs typeface="Arial"/>
              </a:rPr>
              <a:t>SPD TPS3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diseñados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según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estándar </a:t>
            </a:r>
            <a:r>
              <a:rPr sz="9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UL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1449 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3.ª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edición </a:t>
            </a:r>
            <a:r>
              <a:rPr sz="950" spc="-29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SPD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cableados.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SPD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TPS3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brindan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alto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grado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seguridad </a:t>
            </a:r>
            <a:r>
              <a:rPr sz="950" spc="-29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ofrecen algunas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mejores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calificaciones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rendimiento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industria.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familia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SPD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comerciales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TPS3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 comparten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parámetros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rendimiento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comunes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ofrecen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configuraciones: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SPD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integrales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(diseñados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nuestro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equipo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distribución)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9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SPD </a:t>
            </a:r>
            <a:r>
              <a:rPr sz="95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externos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montados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pared.</a:t>
            </a:r>
            <a:endParaRPr sz="950">
              <a:latin typeface="Lucida Sans Unicode"/>
              <a:cs typeface="Lucida Sans Unicode"/>
            </a:endParaRPr>
          </a:p>
          <a:p>
            <a:pPr>
              <a:spcBef>
                <a:spcPts val="4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19050">
              <a:lnSpc>
                <a:spcPct val="133300"/>
              </a:lnSpc>
            </a:pP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opciones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TPS3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otros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equipos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distribución. </a:t>
            </a:r>
            <a:r>
              <a:rPr sz="90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ejemplo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un </a:t>
            </a:r>
            <a:r>
              <a:rPr sz="9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SPD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TPS3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integral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opción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panel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P1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atornilla directamente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barras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colectoras del panel. </a:t>
            </a:r>
            <a:r>
              <a:rPr sz="90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9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vez </a:t>
            </a:r>
            <a:r>
              <a:rPr sz="9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instalado,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LED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indican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 funcionando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proporcionan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monitoreo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diagnóstico y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voltaje.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Hay una alarma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audible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botón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prueba.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opciones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incluyen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contador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sobretensiones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monitoreo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remoto.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30"/>
              </a:spcBef>
            </a:pPr>
            <a:endParaRPr sz="950">
              <a:latin typeface="Lucida Sans Unicode"/>
              <a:cs typeface="Lucida Sans Unicode"/>
            </a:endParaRPr>
          </a:p>
          <a:p>
            <a:pPr marL="410845"/>
            <a:r>
              <a:rPr sz="7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Cuadro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P1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con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Lucida Sans Unicode"/>
                <a:cs typeface="Lucida Sans Unicode"/>
              </a:rPr>
              <a:t>SPD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TPS3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10084531" y="7686350"/>
            <a:ext cx="48704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VELOCIDAD</a:t>
            </a:r>
            <a:r>
              <a:rPr sz="4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4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TPS3</a:t>
            </a:r>
            <a:endParaRPr sz="4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1473" y="3612108"/>
            <a:ext cx="4317669" cy="322919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62900" y="560328"/>
            <a:ext cx="96393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Medidores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potencia</a:t>
            </a:r>
            <a:endParaRPr sz="65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64</a:t>
            </a:fld>
            <a:endParaRPr spc="-75" dirty="0"/>
          </a:p>
        </p:txBody>
      </p:sp>
      <p:sp>
        <p:nvSpPr>
          <p:cNvPr id="4" name="object 4"/>
          <p:cNvSpPr txBox="1"/>
          <p:nvPr/>
        </p:nvSpPr>
        <p:spPr>
          <a:xfrm>
            <a:off x="7958680" y="481587"/>
            <a:ext cx="420179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complejo clima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empresarial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actual,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monitoreo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energía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 </a:t>
            </a:r>
            <a:r>
              <a:rPr sz="8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menudo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requieren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medidores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variedad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capacidades,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desde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medidores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básicos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energía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potencia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hasta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medidores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avanzados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calidad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energía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pueden acumular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datos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variedad 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fuentes.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Además, </a:t>
            </a:r>
            <a:r>
              <a:rPr sz="8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si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bien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pequeños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menudo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necesitan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medidores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independientes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bajo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costo,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crecientes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demandas 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administración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energía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monitoreo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general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rendimiento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sistema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significan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comunicación con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variedad de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dispositivos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cada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vez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más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importante.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8679" y="2130049"/>
            <a:ext cx="42494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Afortunadamente, Siemens ofrece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una gama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completa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productos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medición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energía,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calidad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satisfacer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prácticamente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cualquier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requisito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monitoreo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energía.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serie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medidores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SENTRON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PAC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instalar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P2,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P3,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P4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P5.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Además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serie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medidores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PAC,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serie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medidores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9000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instalar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P4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P5.</a:t>
            </a:r>
            <a:endParaRPr sz="9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967056" y="5075389"/>
            <a:ext cx="1936750" cy="3235960"/>
            <a:chOff x="3912456" y="5075389"/>
            <a:chExt cx="1936750" cy="32359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08666" y="5075389"/>
              <a:ext cx="1840230" cy="323596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12456" y="6247223"/>
              <a:ext cx="1484630" cy="0"/>
            </a:xfrm>
            <a:custGeom>
              <a:avLst/>
              <a:gdLst/>
              <a:ahLst/>
              <a:cxnLst/>
              <a:rect l="l" t="t" r="r" b="b"/>
              <a:pathLst>
                <a:path w="1484629">
                  <a:moveTo>
                    <a:pt x="0" y="0"/>
                  </a:moveTo>
                  <a:lnTo>
                    <a:pt x="186690" y="0"/>
                  </a:lnTo>
                </a:path>
                <a:path w="1484629">
                  <a:moveTo>
                    <a:pt x="1297940" y="0"/>
                  </a:moveTo>
                  <a:lnTo>
                    <a:pt x="1484617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762901" y="457009"/>
            <a:ext cx="1723389" cy="418465"/>
          </a:xfrm>
          <a:prstGeom prst="rect">
            <a:avLst/>
          </a:prstGeom>
        </p:spPr>
        <p:txBody>
          <a:bodyPr vert="horz" wrap="square" lIns="0" tIns="52704" rIns="0" bIns="0" rtlCol="0">
            <a:spAutoFit/>
          </a:bodyPr>
          <a:lstStyle/>
          <a:p>
            <a:pPr marL="12700">
              <a:spcBef>
                <a:spcPts val="414"/>
              </a:spcBef>
            </a:pPr>
            <a:r>
              <a:rPr sz="1150" b="1" spc="15" dirty="0">
                <a:solidFill>
                  <a:srgbClr val="171514"/>
                </a:solidFill>
                <a:latin typeface="Arial"/>
                <a:cs typeface="Arial"/>
              </a:rPr>
              <a:t>Submedición</a:t>
            </a:r>
            <a:r>
              <a:rPr sz="1150" b="1" spc="-6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50" dirty="0">
                <a:solidFill>
                  <a:srgbClr val="171514"/>
                </a:solidFill>
                <a:latin typeface="Arial"/>
                <a:cs typeface="Arial"/>
              </a:rPr>
              <a:t>integrada</a:t>
            </a:r>
            <a:endParaRPr sz="1150">
              <a:latin typeface="Arial"/>
              <a:cs typeface="Arial"/>
            </a:endParaRPr>
          </a:p>
          <a:p>
            <a:pPr marL="12700">
              <a:spcBef>
                <a:spcPts val="259"/>
              </a:spcBef>
            </a:pPr>
            <a:r>
              <a:rPr sz="950" b="1" spc="-5" dirty="0">
                <a:solidFill>
                  <a:srgbClr val="171514"/>
                </a:solidFill>
                <a:latin typeface="Arial"/>
                <a:cs typeface="Arial"/>
              </a:rPr>
              <a:t>Soluciones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8680" y="481740"/>
            <a:ext cx="414337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mundo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donde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pies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cuadrados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inquilinos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son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prioridad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2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diseños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edificios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comerciales, el </a:t>
            </a:r>
            <a:r>
              <a:rPr sz="8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área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medición eléctrica se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reduciendo drásticamente. 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Al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mismo tiempo,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costos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mano de obra de </a:t>
            </a:r>
            <a:r>
              <a:rPr sz="8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contratistas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instalación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sistemas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submedición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continúan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aumentando.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8680" y="1580290"/>
            <a:ext cx="4331335" cy="3322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enfrentar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estos desafíos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submedición,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ofrece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soluciones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rentables comprobadas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medición y el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monitoreo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integrados.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Estas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soluciones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combinan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medición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totalmente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integrado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instalado</a:t>
            </a: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fábrica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cuadros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cuadros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serie </a:t>
            </a:r>
            <a:r>
              <a:rPr sz="900" spc="45" dirty="0">
                <a:solidFill>
                  <a:srgbClr val="171514"/>
                </a:solidFill>
                <a:latin typeface="Lucida Sans Unicode"/>
                <a:cs typeface="Lucida Sans Unicode"/>
              </a:rPr>
              <a:t>P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Siemens.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Junto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software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subfacturación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local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remoto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requerido,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esto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proporciona</a:t>
            </a:r>
            <a:r>
              <a:rPr sz="9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submedición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total.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5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208915">
              <a:lnSpc>
                <a:spcPct val="133300"/>
              </a:lnSpc>
            </a:pP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comparación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típicas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instalaciones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medición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enchufes  montados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pared,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obtienen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ahorros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considerables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espacio,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costos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instalación y recopilación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datos con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 soluciones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medición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integradas</a:t>
            </a:r>
            <a:r>
              <a:rPr sz="9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65"/>
              </a:spcBef>
            </a:pPr>
            <a:endParaRPr sz="1000">
              <a:latin typeface="Lucida Sans Unicode"/>
              <a:cs typeface="Lucida Sans Unicode"/>
            </a:endParaRPr>
          </a:p>
          <a:p>
            <a:pPr marL="12700"/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diseño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típico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medición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integrada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consta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de:</a:t>
            </a:r>
            <a:endParaRPr sz="1100">
              <a:latin typeface="Lucida Sans Unicode"/>
              <a:cs typeface="Lucida Sans Unicode"/>
            </a:endParaRPr>
          </a:p>
          <a:p>
            <a:pPr marL="354965" marR="379095" indent="-342900">
              <a:lnSpc>
                <a:spcPts val="1440"/>
              </a:lnSpc>
              <a:spcBef>
                <a:spcPts val="70"/>
              </a:spcBef>
              <a:buSzPct val="150000"/>
              <a:buFont typeface="Arial"/>
              <a:buChar char="•"/>
              <a:tabLst>
                <a:tab pos="354330" algn="l"/>
                <a:tab pos="355600" algn="l"/>
              </a:tabLst>
            </a:pPr>
            <a:r>
              <a:rPr sz="8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CT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montados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riel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comunican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unidad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medición</a:t>
            </a:r>
            <a:r>
              <a:rPr sz="8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central </a:t>
            </a:r>
            <a:r>
              <a:rPr sz="800" spc="-2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montada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espacio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unidad</a:t>
            </a:r>
            <a:endParaRPr sz="800">
              <a:latin typeface="Lucida Sans Unicode"/>
              <a:cs typeface="Lucida Sans Unicode"/>
            </a:endParaRPr>
          </a:p>
          <a:p>
            <a:pPr marL="81915" marR="189865" indent="-81915">
              <a:lnSpc>
                <a:spcPts val="1440"/>
              </a:lnSpc>
              <a:buChar char="•"/>
              <a:tabLst>
                <a:tab pos="81915" algn="l"/>
              </a:tabLst>
            </a:pPr>
            <a:r>
              <a:rPr sz="85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tripolar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15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amperios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alimentar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unidades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obtener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una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referencia</a:t>
            </a: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voltaje</a:t>
            </a:r>
            <a:endParaRPr sz="850">
              <a:latin typeface="Lucida Sans Unicode"/>
              <a:cs typeface="Lucida Sans Unicode"/>
            </a:endParaRPr>
          </a:p>
          <a:p>
            <a:pPr marL="100965" indent="-88900">
              <a:spcBef>
                <a:spcPts val="50"/>
              </a:spcBef>
              <a:buChar char="•"/>
              <a:tabLst>
                <a:tab pos="101600" algn="l"/>
              </a:tabLst>
            </a:pPr>
            <a:r>
              <a:rPr sz="11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Comunicaciones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integradas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29792" y="6180391"/>
            <a:ext cx="80899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CTS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montado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0B0806"/>
                </a:solidFill>
                <a:latin typeface="Lucida Sans Unicode"/>
                <a:cs typeface="Lucida Sans Unicode"/>
              </a:rPr>
              <a:t>en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riel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465651" y="6180391"/>
            <a:ext cx="80899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CTS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montado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0B0806"/>
                </a:solidFill>
                <a:latin typeface="Lucida Sans Unicode"/>
                <a:cs typeface="Lucida Sans Unicode"/>
              </a:rPr>
              <a:t>en</a:t>
            </a:r>
            <a:r>
              <a:rPr sz="65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6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riel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8689" y="7331703"/>
            <a:ext cx="1386840" cy="26416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spcBef>
                <a:spcPts val="165"/>
              </a:spcBef>
              <a:tabLst>
                <a:tab pos="1007744" algn="l"/>
                <a:tab pos="1373505" algn="l"/>
              </a:tabLst>
            </a:pPr>
            <a:r>
              <a:rPr sz="7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Modelo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MP636-</a:t>
            </a:r>
            <a:r>
              <a:rPr sz="700" spc="-30" dirty="0">
                <a:solidFill>
                  <a:srgbClr val="0B0806"/>
                </a:solidFill>
                <a:latin typeface="Lucida Sans Unicode"/>
                <a:cs typeface="Lucida Sans Unicode"/>
              </a:rPr>
              <a:t>EXTC</a:t>
            </a:r>
            <a:r>
              <a:rPr sz="700" dirty="0">
                <a:solidFill>
                  <a:srgbClr val="0B0806"/>
                </a:solidFill>
                <a:latin typeface="Lucida Sans Unicode"/>
                <a:cs typeface="Lucida Sans Unicode"/>
              </a:rPr>
              <a:t>	</a:t>
            </a:r>
            <a:r>
              <a:rPr sz="700" u="sng" dirty="0">
                <a:solidFill>
                  <a:srgbClr val="0B0806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700">
              <a:latin typeface="Times New Roman"/>
              <a:cs typeface="Times New Roman"/>
            </a:endParaRPr>
          </a:p>
          <a:p>
            <a:pPr marL="12700">
              <a:spcBef>
                <a:spcPts val="70"/>
              </a:spcBef>
            </a:pPr>
            <a:r>
              <a:rPr sz="75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Medición</a:t>
            </a:r>
            <a:r>
              <a:rPr sz="750" spc="-4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5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integrada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364705" y="7333475"/>
            <a:ext cx="51879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65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3.75”</a:t>
            </a:r>
            <a:r>
              <a:rPr sz="650" spc="18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975" spc="-52" baseline="-34188" dirty="0">
                <a:solidFill>
                  <a:srgbClr val="0B0806"/>
                </a:solidFill>
                <a:latin typeface="Lucida Sans Unicode"/>
                <a:cs typeface="Lucida Sans Unicode"/>
              </a:rPr>
              <a:t>5.00”</a:t>
            </a:r>
            <a:endParaRPr sz="975" baseline="-34188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12423" y="8358364"/>
            <a:ext cx="30480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Panelboards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P5</a:t>
            </a:r>
            <a:r>
              <a:rPr sz="7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con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0B0806"/>
                </a:solidFill>
                <a:latin typeface="Lucida Sans Unicode"/>
                <a:cs typeface="Lucida Sans Unicode"/>
              </a:rPr>
              <a:t>solución</a:t>
            </a:r>
            <a:r>
              <a:rPr sz="7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de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medición</a:t>
            </a:r>
            <a:r>
              <a:rPr sz="7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0B0806"/>
                </a:solidFill>
                <a:latin typeface="Lucida Sans Unicode"/>
                <a:cs typeface="Lucida Sans Unicode"/>
              </a:rPr>
              <a:t>integrada</a:t>
            </a:r>
            <a:r>
              <a:rPr sz="700" spc="-35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0B0806"/>
                </a:solidFill>
                <a:latin typeface="Lucida Sans Unicode"/>
                <a:cs typeface="Lucida Sans Unicode"/>
              </a:rPr>
              <a:t>modelo</a:t>
            </a:r>
            <a:r>
              <a:rPr sz="700" spc="-4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700" spc="-20" dirty="0">
                <a:solidFill>
                  <a:srgbClr val="0B0806"/>
                </a:solidFill>
                <a:latin typeface="Lucida Sans Unicode"/>
                <a:cs typeface="Lucida Sans Unicode"/>
              </a:rPr>
              <a:t>MP626EXTC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956899" y="9625079"/>
            <a:ext cx="47625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sesenta</a:t>
            </a:r>
            <a:r>
              <a:rPr sz="5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5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5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5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cinco</a:t>
            </a:r>
            <a:endParaRPr sz="5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85861" y="546354"/>
            <a:ext cx="4295140" cy="5695950"/>
          </a:xfrm>
          <a:custGeom>
            <a:avLst/>
            <a:gdLst/>
            <a:ahLst/>
            <a:cxnLst/>
            <a:rect l="l" t="t" r="r" b="b"/>
            <a:pathLst>
              <a:path w="4295140" h="5695950">
                <a:moveTo>
                  <a:pt x="4294784" y="0"/>
                </a:moveTo>
                <a:lnTo>
                  <a:pt x="0" y="0"/>
                </a:lnTo>
                <a:lnTo>
                  <a:pt x="0" y="5695696"/>
                </a:lnTo>
                <a:lnTo>
                  <a:pt x="4294784" y="5695696"/>
                </a:lnTo>
                <a:lnTo>
                  <a:pt x="4294784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762151" y="509489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7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66</a:t>
            </a:fld>
            <a:endParaRPr spc="-75" dirty="0"/>
          </a:p>
        </p:txBody>
      </p:sp>
      <p:sp>
        <p:nvSpPr>
          <p:cNvPr id="4" name="object 4"/>
          <p:cNvSpPr txBox="1"/>
          <p:nvPr/>
        </p:nvSpPr>
        <p:spPr>
          <a:xfrm>
            <a:off x="8048151" y="665698"/>
            <a:ext cx="4020185" cy="24807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8430" marR="5080" indent="-138430" algn="just">
              <a:lnSpc>
                <a:spcPct val="133300"/>
              </a:lnSpc>
              <a:spcBef>
                <a:spcPts val="100"/>
              </a:spcBef>
              <a:buAutoNum type="arabicPeriod"/>
              <a:tabLst>
                <a:tab pos="138430" algn="l"/>
                <a:tab pos="2085339" algn="l"/>
              </a:tabLst>
            </a:pP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brindan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soluciones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 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simplifican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hacen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rentable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coordinación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selectiva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7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sistema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eléctrica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fusibles.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45"/>
              </a:spcBef>
              <a:buAutoNum type="arabicPeriod"/>
            </a:pPr>
            <a:endParaRPr sz="900">
              <a:latin typeface="Lucida Sans Unicode"/>
              <a:cs typeface="Lucida Sans Unicode"/>
            </a:endParaRPr>
          </a:p>
          <a:p>
            <a:pPr marL="131445" marR="207645" indent="-131445">
              <a:lnSpc>
                <a:spcPct val="141200"/>
              </a:lnSpc>
              <a:buAutoNum type="arabicPeriod"/>
              <a:tabLst>
                <a:tab pos="131445" algn="l"/>
                <a:tab pos="2426335" algn="l"/>
                <a:tab pos="2976880" algn="l"/>
              </a:tabLst>
            </a:pP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1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tienen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ancho  estrecho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adecuado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montaje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columna.</a:t>
            </a:r>
            <a:endParaRPr sz="850">
              <a:latin typeface="Lucida Sans Unicode"/>
              <a:cs typeface="Lucida Sans Unicode"/>
            </a:endParaRPr>
          </a:p>
          <a:p>
            <a:pPr>
              <a:spcBef>
                <a:spcPts val="65"/>
              </a:spcBef>
              <a:buAutoNum type="arabicPeriod"/>
            </a:pPr>
            <a:endParaRPr sz="900">
              <a:latin typeface="Lucida Sans Unicode"/>
              <a:cs typeface="Lucida Sans Unicode"/>
            </a:endParaRPr>
          </a:p>
          <a:p>
            <a:pPr marL="138430" marR="273050" indent="-138430">
              <a:lnSpc>
                <a:spcPct val="133300"/>
              </a:lnSpc>
              <a:spcBef>
                <a:spcPts val="5"/>
              </a:spcBef>
              <a:buAutoNum type="arabicPeriod"/>
              <a:tabLst>
                <a:tab pos="138430" algn="l"/>
                <a:tab pos="753110" algn="l"/>
              </a:tabLst>
            </a:pPr>
            <a:r>
              <a:rPr sz="90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	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accesorio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diseñado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disparar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</a:t>
            </a:r>
            <a:r>
              <a:rPr sz="9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desde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ubicación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remota.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65"/>
              </a:spcBef>
              <a:buAutoNum type="arabicPeriod"/>
            </a:pPr>
            <a:endParaRPr sz="900">
              <a:latin typeface="Lucida Sans Unicode"/>
              <a:cs typeface="Lucida Sans Unicode"/>
            </a:endParaRPr>
          </a:p>
          <a:p>
            <a:pPr marL="145415" marR="178435" indent="-145415">
              <a:lnSpc>
                <a:spcPct val="126299"/>
              </a:lnSpc>
              <a:buAutoNum type="arabicPeriod"/>
              <a:tabLst>
                <a:tab pos="145415" algn="l"/>
                <a:tab pos="2999740" algn="l"/>
              </a:tabLst>
            </a:pP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familia</a:t>
            </a:r>
            <a:r>
              <a:rPr sz="9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SPD</a:t>
            </a:r>
            <a:r>
              <a:rPr sz="9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comerciales</a:t>
            </a:r>
            <a:r>
              <a:rPr sz="9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</a:t>
            </a:r>
            <a:r>
              <a:rPr sz="950" u="sng" spc="-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comparten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parámetros de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rendimiento comunes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se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ofrecen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dos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configuraciones: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SPD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integrales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(diseñados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nuestro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equipo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distribución)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Lucida Sans Unicode"/>
                <a:cs typeface="Lucida Sans Unicode"/>
              </a:rPr>
              <a:t>SPD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externos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montados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pared.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48151" y="3594318"/>
            <a:ext cx="4045585" cy="2401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0" marR="5080" indent="-152400">
              <a:lnSpc>
                <a:spcPct val="120000"/>
              </a:lnSpc>
              <a:spcBef>
                <a:spcPts val="100"/>
              </a:spcBef>
              <a:buFont typeface="Lucida Sans Unicode"/>
              <a:buAutoNum type="arabicPeriod" startAt="5"/>
              <a:tabLst>
                <a:tab pos="152400" algn="l"/>
                <a:tab pos="631825" algn="l"/>
              </a:tabLst>
            </a:pPr>
            <a:r>
              <a:rPr sz="10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como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accesorio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externo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para 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P1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montados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internamente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P2,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P3,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P4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 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P5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cuando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aplicación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requiere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</a:t>
            </a:r>
            <a:r>
              <a:rPr sz="10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encienda </a:t>
            </a:r>
            <a:r>
              <a:rPr sz="1000" spc="-3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0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apague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momentos</a:t>
            </a:r>
            <a:r>
              <a:rPr sz="10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predeterminados.</a:t>
            </a:r>
            <a:endParaRPr sz="1000">
              <a:latin typeface="Lucida Sans Unicode"/>
              <a:cs typeface="Lucida Sans Unicode"/>
            </a:endParaRPr>
          </a:p>
          <a:p>
            <a:pPr>
              <a:spcBef>
                <a:spcPts val="65"/>
              </a:spcBef>
              <a:buAutoNum type="arabicPeriod" startAt="5"/>
            </a:pPr>
            <a:endParaRPr sz="900">
              <a:latin typeface="Lucida Sans Unicode"/>
              <a:cs typeface="Lucida Sans Unicode"/>
            </a:endParaRPr>
          </a:p>
          <a:p>
            <a:pPr marL="159385" marR="288925" indent="-159385">
              <a:lnSpc>
                <a:spcPct val="114300"/>
              </a:lnSpc>
              <a:buAutoNum type="arabicPeriod" startAt="5"/>
              <a:tabLst>
                <a:tab pos="159385" algn="l"/>
                <a:tab pos="1619885" algn="l"/>
              </a:tabLst>
            </a:pP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Los</a:t>
            </a:r>
            <a:r>
              <a:rPr sz="10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medidores</a:t>
            </a:r>
            <a:r>
              <a:rPr sz="1050" u="sng" spc="-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pueden</a:t>
            </a:r>
            <a:r>
              <a:rPr sz="10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instalar</a:t>
            </a:r>
            <a:r>
              <a:rPr sz="10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10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P2, </a:t>
            </a:r>
            <a:r>
              <a:rPr sz="1050" spc="-3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P3,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P4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P5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se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instalar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una gama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otros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medidores</a:t>
            </a:r>
            <a:r>
              <a:rPr sz="10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tableros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P4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P5.</a:t>
            </a:r>
            <a:endParaRPr sz="1050">
              <a:latin typeface="Lucida Sans Unicode"/>
              <a:cs typeface="Lucida Sans Unicode"/>
            </a:endParaRPr>
          </a:p>
          <a:p>
            <a:pPr>
              <a:spcBef>
                <a:spcPts val="35"/>
              </a:spcBef>
              <a:buAutoNum type="arabicPeriod" startAt="5"/>
            </a:pPr>
            <a:endParaRPr sz="900">
              <a:latin typeface="Lucida Sans Unicode"/>
              <a:cs typeface="Lucida Sans Unicode"/>
            </a:endParaRPr>
          </a:p>
          <a:p>
            <a:pPr marL="145415" marR="491490" indent="-145415">
              <a:lnSpc>
                <a:spcPct val="126299"/>
              </a:lnSpc>
              <a:spcBef>
                <a:spcPts val="5"/>
              </a:spcBef>
              <a:buAutoNum type="arabicPeriod" startAt="5"/>
              <a:tabLst>
                <a:tab pos="145415" algn="l"/>
                <a:tab pos="3378835" algn="l"/>
              </a:tabLst>
            </a:pP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comparación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instalaciones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típicas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medición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enchufes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montados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pared,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Siemens</a:t>
            </a:r>
            <a:r>
              <a:rPr sz="950" u="sng" spc="-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50" spc="-28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obtienen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ahorros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considerables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espacio,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costos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instalación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recopilación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datos.</a:t>
            </a:r>
            <a:endParaRPr sz="9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67</a:t>
            </a:fld>
            <a:endParaRPr spc="-75" dirty="0"/>
          </a:p>
        </p:txBody>
      </p:sp>
      <p:sp>
        <p:nvSpPr>
          <p:cNvPr id="2" name="object 2"/>
          <p:cNvSpPr txBox="1"/>
          <p:nvPr/>
        </p:nvSpPr>
        <p:spPr>
          <a:xfrm>
            <a:off x="7957729" y="554931"/>
            <a:ext cx="153797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Revisar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respuestas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61900" y="1890971"/>
            <a:ext cx="6356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Opinión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680" y="1916372"/>
            <a:ext cx="225996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1)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distribución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energía;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2)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segundo;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3)</a:t>
            </a:r>
            <a:r>
              <a:rPr sz="8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2008.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1900" y="2263081"/>
            <a:ext cx="63309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dirty="0">
                <a:solidFill>
                  <a:srgbClr val="171514"/>
                </a:solidFill>
                <a:latin typeface="Arial"/>
                <a:cs typeface="Arial"/>
              </a:rPr>
              <a:t>Revisión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679" y="2275782"/>
            <a:ext cx="370459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1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lata;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2)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interiores;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3)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barra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colectora;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4)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dividir;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5)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frente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muerto,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ajuste.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1900" y="2616142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3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679" y="2647891"/>
            <a:ext cx="4216400" cy="509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635" indent="-115570">
              <a:spcBef>
                <a:spcPts val="100"/>
              </a:spcBef>
              <a:buAutoNum type="arabicParenR"/>
              <a:tabLst>
                <a:tab pos="128270" algn="l"/>
              </a:tabLst>
            </a:pPr>
            <a:r>
              <a:rPr sz="8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disyuntor,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solo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terminal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principal,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interruptor</a:t>
            </a:r>
            <a:r>
              <a:rPr sz="8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principal;</a:t>
            </a:r>
            <a:endParaRPr sz="800">
              <a:latin typeface="Lucida Sans Unicode"/>
              <a:cs typeface="Lucida Sans Unicode"/>
            </a:endParaRPr>
          </a:p>
          <a:p>
            <a:pPr marL="113030" indent="-100965">
              <a:spcBef>
                <a:spcPts val="580"/>
              </a:spcBef>
              <a:buAutoNum type="arabicParenR"/>
              <a:tabLst>
                <a:tab pos="113664" algn="l"/>
              </a:tabLst>
            </a:pP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horizontalmente,</a:t>
            </a:r>
            <a:r>
              <a:rPr sz="7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verticalmente;</a:t>
            </a:r>
            <a:r>
              <a:rPr sz="7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3)</a:t>
            </a:r>
            <a:r>
              <a:rPr sz="7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orejeta</a:t>
            </a:r>
            <a:r>
              <a:rPr sz="7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solamente;</a:t>
            </a:r>
            <a:r>
              <a:rPr sz="7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4)</a:t>
            </a:r>
            <a:r>
              <a:rPr sz="7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alimentación</a:t>
            </a:r>
            <a:r>
              <a:rPr sz="7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directa;</a:t>
            </a:r>
            <a:r>
              <a:rPr sz="7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5)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Subalimentación;</a:t>
            </a:r>
            <a:endParaRPr sz="700">
              <a:latin typeface="Lucida Sans Unicode"/>
              <a:cs typeface="Lucida Sans Unicode"/>
            </a:endParaRPr>
          </a:p>
          <a:p>
            <a:pPr marL="12700">
              <a:spcBef>
                <a:spcPts val="650"/>
              </a:spcBef>
            </a:pPr>
            <a:r>
              <a:rPr sz="6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6)</a:t>
            </a:r>
            <a:r>
              <a:rPr sz="6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6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subalimentación.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1900" y="3347662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4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679" y="3332808"/>
            <a:ext cx="3547110" cy="38608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spcBef>
                <a:spcPts val="165"/>
              </a:spcBef>
            </a:pPr>
            <a:r>
              <a:rPr sz="11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1)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277; </a:t>
            </a:r>
            <a:r>
              <a:rPr sz="11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2)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120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AN,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208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BN,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70" dirty="0">
                <a:solidFill>
                  <a:srgbClr val="171514"/>
                </a:solidFill>
                <a:latin typeface="Lucida Sans Unicode"/>
                <a:cs typeface="Lucida Sans Unicode"/>
              </a:rPr>
              <a:t>120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CN;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3)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6;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4)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Vinculación;</a:t>
            </a:r>
            <a:endParaRPr sz="1100">
              <a:latin typeface="Lucida Sans Unicode"/>
              <a:cs typeface="Lucida Sans Unicode"/>
            </a:endParaRPr>
          </a:p>
          <a:p>
            <a:pPr marL="12700">
              <a:spcBef>
                <a:spcPts val="70"/>
              </a:spcBef>
            </a:pPr>
            <a:r>
              <a:rPr sz="11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5)</a:t>
            </a:r>
            <a:r>
              <a:rPr sz="115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neutro.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61901" y="3896302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7680" y="3889952"/>
            <a:ext cx="29648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1)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falla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tierra;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2)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interrumpir;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3)</a:t>
            </a:r>
            <a:r>
              <a:rPr sz="1100" spc="-6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lleno;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4)</a:t>
            </a:r>
            <a:r>
              <a:rPr sz="110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UL.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61900" y="4262062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6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57679" y="4213166"/>
            <a:ext cx="3988435" cy="413384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>
              <a:spcBef>
                <a:spcPts val="484"/>
              </a:spcBef>
            </a:pPr>
            <a:r>
              <a:rPr sz="10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1)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P1;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2)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aluminio,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estaño;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3)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66, 78, 90; </a:t>
            </a:r>
            <a:r>
              <a:rPr sz="10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4)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P4,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P5;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5)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75" dirty="0">
                <a:solidFill>
                  <a:srgbClr val="171514"/>
                </a:solidFill>
                <a:latin typeface="Lucida Sans Unicode"/>
                <a:cs typeface="Lucida Sans Unicode"/>
              </a:rPr>
              <a:t>Vacu-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Break;</a:t>
            </a:r>
            <a:endParaRPr sz="1050">
              <a:latin typeface="Lucida Sans Unicode"/>
              <a:cs typeface="Lucida Sans Unicode"/>
            </a:endParaRPr>
          </a:p>
          <a:p>
            <a:pPr marL="12700">
              <a:spcBef>
                <a:spcPts val="330"/>
              </a:spcBef>
            </a:pPr>
            <a:r>
              <a:rPr sz="9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6)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arriba,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ras.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61900" y="4810702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7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57679" y="4822399"/>
            <a:ext cx="3312160" cy="53721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>
              <a:spcBef>
                <a:spcPts val="355"/>
              </a:spcBef>
            </a:pPr>
            <a:r>
              <a:rPr sz="7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1)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coordinación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especificaciones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rápidas;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2) 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C1,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C2;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3)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disparo</a:t>
            </a:r>
            <a:r>
              <a:rPr sz="70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7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7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derivación;</a:t>
            </a:r>
            <a:endParaRPr sz="700">
              <a:latin typeface="Lucida Sans Unicode"/>
              <a:cs typeface="Lucida Sans Unicode"/>
            </a:endParaRPr>
          </a:p>
          <a:p>
            <a:pPr marL="12700">
              <a:spcBef>
                <a:spcPts val="350"/>
              </a:spcBef>
            </a:pP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4)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TPS3;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5)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Relojes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tiempo;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6)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SENTRON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PAC;</a:t>
            </a:r>
            <a:endParaRPr sz="950">
              <a:latin typeface="Lucida Sans Unicode"/>
              <a:cs typeface="Lucida Sans Unicode"/>
            </a:endParaRPr>
          </a:p>
          <a:p>
            <a:pPr marL="12700">
              <a:spcBef>
                <a:spcPts val="300"/>
              </a:spcBef>
            </a:pPr>
            <a:r>
              <a:rPr sz="9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7)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soluciones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submedición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integradas.</a:t>
            </a:r>
            <a:endParaRPr sz="9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81060" y="4986681"/>
            <a:ext cx="2254250" cy="1740535"/>
            <a:chOff x="2926460" y="4986680"/>
            <a:chExt cx="2254250" cy="17405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6460" y="4986680"/>
              <a:ext cx="2254059" cy="174052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768196" y="5678523"/>
              <a:ext cx="302260" cy="0"/>
            </a:xfrm>
            <a:custGeom>
              <a:avLst/>
              <a:gdLst/>
              <a:ahLst/>
              <a:cxnLst/>
              <a:rect l="l" t="t" r="r" b="b"/>
              <a:pathLst>
                <a:path w="302260">
                  <a:moveTo>
                    <a:pt x="0" y="0"/>
                  </a:moveTo>
                  <a:lnTo>
                    <a:pt x="302260" y="0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6079" y="5614322"/>
              <a:ext cx="215099" cy="128117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957980" y="529283"/>
            <a:ext cx="1064895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Examen</a:t>
            </a:r>
            <a:r>
              <a:rPr sz="1350" spc="-8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3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final</a:t>
            </a:r>
            <a:endParaRPr sz="135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902860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68</a:t>
            </a:fld>
            <a:endParaRPr spc="-75" dirty="0"/>
          </a:p>
        </p:txBody>
      </p:sp>
      <p:sp>
        <p:nvSpPr>
          <p:cNvPr id="7" name="object 7"/>
          <p:cNvSpPr txBox="1"/>
          <p:nvPr/>
        </p:nvSpPr>
        <p:spPr>
          <a:xfrm>
            <a:off x="7957980" y="1857702"/>
            <a:ext cx="4133215" cy="2950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3495">
              <a:lnSpc>
                <a:spcPct val="133300"/>
              </a:lnSpc>
              <a:spcBef>
                <a:spcPts val="100"/>
              </a:spcBef>
            </a:pP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Antes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realizar el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examen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final,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recomienda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elimine </a:t>
            </a:r>
            <a:r>
              <a:rPr sz="90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los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archivos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temporales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Internet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navegador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web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computadora. </a:t>
            </a:r>
            <a:r>
              <a:rPr sz="90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mayoría de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versiones </a:t>
            </a:r>
            <a:r>
              <a:rPr sz="900" spc="20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explorador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45" dirty="0">
                <a:solidFill>
                  <a:srgbClr val="171514"/>
                </a:solidFill>
                <a:latin typeface="Arial"/>
                <a:cs typeface="Arial"/>
              </a:rPr>
              <a:t>Internet</a:t>
            </a:r>
            <a:r>
              <a:rPr sz="900" spc="45" dirty="0">
                <a:solidFill>
                  <a:srgbClr val="171514"/>
                </a:solidFill>
                <a:latin typeface="Lucida Sans Unicode"/>
                <a:cs typeface="Lucida Sans Unicode"/>
              </a:rPr>
              <a:t>,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puede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hacerlo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seleccionando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Arial"/>
                <a:cs typeface="Arial"/>
              </a:rPr>
              <a:t>opciones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60" dirty="0">
                <a:solidFill>
                  <a:srgbClr val="171514"/>
                </a:solidFill>
                <a:latin typeface="Arial"/>
                <a:cs typeface="Arial"/>
              </a:rPr>
              <a:t>Internet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desde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b="1" spc="40" dirty="0">
                <a:solidFill>
                  <a:srgbClr val="171514"/>
                </a:solidFill>
                <a:latin typeface="Arial"/>
                <a:cs typeface="Arial"/>
              </a:rPr>
              <a:t>Instrumentos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menú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luego  haciendo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clic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Borrar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archivos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botón.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no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realiza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paso,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posible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vea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una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puntuación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0 </a:t>
            </a:r>
            <a:r>
              <a:rPr sz="900" spc="145" dirty="0">
                <a:solidFill>
                  <a:srgbClr val="171514"/>
                </a:solidFill>
                <a:latin typeface="Lucida Sans Unicode"/>
                <a:cs typeface="Lucida Sans Unicode"/>
              </a:rPr>
              <a:t>%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después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enviar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examen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su 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calificación.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5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24765">
              <a:lnSpc>
                <a:spcPct val="133300"/>
              </a:lnSpc>
            </a:pP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 examen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final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curso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está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disponible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línea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00" b="1" spc="60" dirty="0">
                <a:solidFill>
                  <a:srgbClr val="171514"/>
                </a:solidFill>
                <a:latin typeface="Arial"/>
                <a:cs typeface="Arial"/>
              </a:rPr>
              <a:t>http:// </a:t>
            </a:r>
            <a:r>
              <a:rPr sz="900" b="1" spc="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  <a:hlinkClick r:id="rId4"/>
              </a:rPr>
              <a:t>www.usa.siemens.com/step</a:t>
            </a:r>
            <a:r>
              <a:rPr sz="900" spc="20" dirty="0">
                <a:solidFill>
                  <a:srgbClr val="171514"/>
                </a:solidFill>
                <a:latin typeface="Lucida Sans Unicode"/>
                <a:cs typeface="Lucida Sans Unicode"/>
                <a:hlinkClick r:id="rId4"/>
              </a:rPr>
              <a:t>.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  <a:hlinkClick r:id="rId4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Esta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página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web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proporciona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enlaces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90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todos </a:t>
            </a:r>
            <a:r>
              <a:rPr sz="900" spc="-27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nuestros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cursos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línea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quickSTEP. </a:t>
            </a:r>
            <a:r>
              <a:rPr sz="900" spc="15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completar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examen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final </a:t>
            </a:r>
            <a:r>
              <a:rPr sz="90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este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curso,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haga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spc="-30" dirty="0">
                <a:solidFill>
                  <a:srgbClr val="171514"/>
                </a:solidFill>
                <a:latin typeface="Lucida Sans Unicode"/>
                <a:cs typeface="Lucida Sans Unicode"/>
              </a:rPr>
              <a:t>clic</a:t>
            </a:r>
            <a:r>
              <a:rPr sz="90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0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00" b="1" dirty="0">
                <a:solidFill>
                  <a:srgbClr val="171514"/>
                </a:solidFill>
                <a:latin typeface="Arial"/>
                <a:cs typeface="Arial"/>
              </a:rPr>
              <a:t>Conceptos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básicos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los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tableros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Enlace.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4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41200"/>
              </a:lnSpc>
              <a:spcBef>
                <a:spcPts val="5"/>
              </a:spcBef>
            </a:pP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continuación,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mueva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mouse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hacia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izquierda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para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aparezca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dirty="0">
                <a:solidFill>
                  <a:srgbClr val="171514"/>
                </a:solidFill>
                <a:latin typeface="Lucida Sans Unicode"/>
                <a:cs typeface="Lucida Sans Unicode"/>
              </a:rPr>
              <a:t>barra</a:t>
            </a:r>
            <a:r>
              <a:rPr sz="850" spc="-4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navegación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seleccione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Examen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final</a:t>
            </a:r>
            <a:r>
              <a:rPr sz="8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Enlace.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Aparecerá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página</a:t>
            </a:r>
            <a:r>
              <a:rPr sz="850" spc="-4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del</a:t>
            </a:r>
            <a:r>
              <a:rPr sz="8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examen </a:t>
            </a:r>
            <a:r>
              <a:rPr sz="850" spc="-254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final.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978" y="6981903"/>
            <a:ext cx="4318000" cy="20345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9235">
              <a:lnSpc>
                <a:spcPct val="114300"/>
              </a:lnSpc>
              <a:spcBef>
                <a:spcPts val="100"/>
              </a:spcBef>
            </a:pP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Después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completar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examen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final,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haga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35" dirty="0">
                <a:solidFill>
                  <a:srgbClr val="171514"/>
                </a:solidFill>
                <a:latin typeface="Lucida Sans Unicode"/>
                <a:cs typeface="Lucida Sans Unicode"/>
              </a:rPr>
              <a:t>clic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b="1" spc="20" dirty="0">
                <a:solidFill>
                  <a:srgbClr val="171514"/>
                </a:solidFill>
                <a:latin typeface="Arial"/>
                <a:cs typeface="Arial"/>
              </a:rPr>
              <a:t>calificar</a:t>
            </a:r>
            <a:r>
              <a:rPr sz="10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30" dirty="0">
                <a:solidFill>
                  <a:srgbClr val="171514"/>
                </a:solidFill>
                <a:latin typeface="Arial"/>
                <a:cs typeface="Arial"/>
              </a:rPr>
              <a:t>el </a:t>
            </a:r>
            <a:r>
              <a:rPr sz="1050" b="1" spc="-28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45" dirty="0">
                <a:solidFill>
                  <a:srgbClr val="171514"/>
                </a:solidFill>
                <a:latin typeface="Arial"/>
                <a:cs typeface="Arial"/>
              </a:rPr>
              <a:t>examen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botón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parte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inferior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página.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Su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puntaje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examen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mostrará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junto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con</a:t>
            </a:r>
            <a:r>
              <a:rPr sz="10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las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preguntas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que</a:t>
            </a:r>
            <a:r>
              <a:rPr sz="10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10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falló.</a:t>
            </a:r>
            <a:endParaRPr sz="1050">
              <a:latin typeface="Lucida Sans Unicode"/>
              <a:cs typeface="Lucida Sans Unicode"/>
            </a:endParaRPr>
          </a:p>
          <a:p>
            <a:pPr>
              <a:spcBef>
                <a:spcPts val="3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5080">
              <a:lnSpc>
                <a:spcPct val="126299"/>
              </a:lnSpc>
            </a:pP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Si obtiene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 </a:t>
            </a:r>
            <a:r>
              <a:rPr sz="950" spc="-60" dirty="0">
                <a:solidFill>
                  <a:srgbClr val="171514"/>
                </a:solidFill>
                <a:latin typeface="Lucida Sans Unicode"/>
                <a:cs typeface="Lucida Sans Unicode"/>
              </a:rPr>
              <a:t>70 </a:t>
            </a:r>
            <a:r>
              <a:rPr sz="950" spc="150" dirty="0">
                <a:solidFill>
                  <a:srgbClr val="171514"/>
                </a:solidFill>
                <a:latin typeface="Lucida Sans Unicode"/>
                <a:cs typeface="Lucida Sans Unicode"/>
              </a:rPr>
              <a:t>%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o más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examen,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se le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darán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dos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opciones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para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mostrar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imprimir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un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certificado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finalización.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b="1" spc="55" dirty="0">
                <a:solidFill>
                  <a:srgbClr val="171514"/>
                </a:solidFill>
                <a:latin typeface="Arial"/>
                <a:cs typeface="Arial"/>
              </a:rPr>
              <a:t>Imprimir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certificado 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opción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le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permite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visualizar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imprimir el certificado </a:t>
            </a:r>
            <a:r>
              <a:rPr sz="950" spc="-25" dirty="0">
                <a:solidFill>
                  <a:srgbClr val="171514"/>
                </a:solidFill>
                <a:latin typeface="Lucida Sans Unicode"/>
                <a:cs typeface="Lucida Sans Unicode"/>
              </a:rPr>
              <a:t>sin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guardar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su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puntuación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dirty="0">
                <a:solidFill>
                  <a:srgbClr val="171514"/>
                </a:solidFill>
                <a:latin typeface="Lucida Sans Unicode"/>
                <a:cs typeface="Lucida Sans Unicode"/>
              </a:rPr>
              <a:t>en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nuestra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base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de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datos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</a:t>
            </a:r>
            <a:r>
              <a:rPr sz="950" spc="-55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el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Guardar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puntuación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La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opción</a:t>
            </a:r>
            <a:r>
              <a:rPr sz="950" spc="-5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le </a:t>
            </a:r>
            <a:r>
              <a:rPr sz="950" spc="-290" dirty="0">
                <a:solidFill>
                  <a:srgbClr val="171514"/>
                </a:solidFill>
                <a:latin typeface="Lucida Sans Unicode"/>
                <a:cs typeface="Lucida Sans Unicode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permite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guardar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su </a:t>
            </a:r>
            <a:r>
              <a:rPr sz="950" spc="-10" dirty="0">
                <a:solidFill>
                  <a:srgbClr val="171514"/>
                </a:solidFill>
                <a:latin typeface="Lucida Sans Unicode"/>
                <a:cs typeface="Lucida Sans Unicode"/>
              </a:rPr>
              <a:t>puntaje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y </a:t>
            </a:r>
            <a:r>
              <a:rPr sz="950" spc="-5" dirty="0">
                <a:solidFill>
                  <a:srgbClr val="171514"/>
                </a:solidFill>
                <a:latin typeface="Lucida Sans Unicode"/>
                <a:cs typeface="Lucida Sans Unicode"/>
              </a:rPr>
              <a:t>mostrar </a:t>
            </a:r>
            <a:r>
              <a:rPr sz="950" spc="5" dirty="0">
                <a:solidFill>
                  <a:srgbClr val="171514"/>
                </a:solidFill>
                <a:latin typeface="Lucida Sans Unicode"/>
                <a:cs typeface="Lucida Sans Unicode"/>
              </a:rPr>
              <a:t>e </a:t>
            </a:r>
            <a:r>
              <a:rPr sz="950" spc="-15" dirty="0">
                <a:solidFill>
                  <a:srgbClr val="171514"/>
                </a:solidFill>
                <a:latin typeface="Lucida Sans Unicode"/>
                <a:cs typeface="Lucida Sans Unicode"/>
              </a:rPr>
              <a:t>imprimir </a:t>
            </a:r>
            <a:r>
              <a:rPr sz="950" spc="-20" dirty="0">
                <a:solidFill>
                  <a:srgbClr val="171514"/>
                </a:solidFill>
                <a:latin typeface="Lucida Sans Unicode"/>
                <a:cs typeface="Lucida Sans Unicode"/>
              </a:rPr>
              <a:t>su certificado. </a:t>
            </a:r>
            <a:r>
              <a:rPr sz="950" b="1" dirty="0">
                <a:solidFill>
                  <a:srgbClr val="171514"/>
                </a:solidFill>
                <a:latin typeface="Arial"/>
                <a:cs typeface="Arial"/>
              </a:rPr>
              <a:t>La 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opción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Guardar puntuación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está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pensada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principalmente </a:t>
            </a:r>
            <a:r>
              <a:rPr sz="950" b="1" spc="40" dirty="0">
                <a:solidFill>
                  <a:srgbClr val="171514"/>
                </a:solidFill>
                <a:latin typeface="Arial"/>
                <a:cs typeface="Arial"/>
              </a:rPr>
              <a:t>para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que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la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utilicen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nuestros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distribuidores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empleados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5" dirty="0">
                <a:solidFill>
                  <a:srgbClr val="171514"/>
                </a:solidFill>
                <a:latin typeface="Arial"/>
                <a:cs typeface="Arial"/>
              </a:rPr>
              <a:t>Siemens.</a:t>
            </a:r>
            <a:endParaRPr sz="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14771</Words>
  <Application>Microsoft Office PowerPoint</Application>
  <PresentationFormat>Personalizado</PresentationFormat>
  <Paragraphs>2072</Paragraphs>
  <Slides>68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68</vt:i4>
      </vt:variant>
    </vt:vector>
  </HeadingPairs>
  <TitlesOfParts>
    <vt:vector size="74" baseType="lpstr">
      <vt:lpstr>Arial</vt:lpstr>
      <vt:lpstr>Calibri</vt:lpstr>
      <vt:lpstr>Lucida Sans Unicode</vt:lpstr>
      <vt:lpstr>Times New Roman</vt:lpstr>
      <vt:lpstr>Trebuchet MS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Marita</cp:lastModifiedBy>
  <cp:revision>1</cp:revision>
  <dcterms:created xsi:type="dcterms:W3CDTF">2023-02-06T03:53:34Z</dcterms:created>
  <dcterms:modified xsi:type="dcterms:W3CDTF">2023-02-06T03:56:03Z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2015-05-01T00:00:00Z</vt:filetime>
  </property>
  <property fmtid="{D5CDD505-2E9C-101B-9397-08002B2CF9AE}" pid="3" name="Creator">
    <vt:lpwstr>Adobe InDesign CS6 (Windows)</vt:lpwstr>
  </property>
  <property fmtid="{D5CDD505-2E9C-101B-9397-08002B2CF9AE}" pid="4" name="LastSaved">
    <vt:filetime>2023-02-06T00:00:00Z</vt:filetime>
  </property>
</Properties>
</file>